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 id="2147483659" r:id="rId5"/>
  </p:sldMasterIdLst>
  <p:notesMasterIdLst>
    <p:notesMasterId r:id="rId38"/>
  </p:notesMasterIdLst>
  <p:handoutMasterIdLst>
    <p:handoutMasterId r:id="rId39"/>
  </p:handoutMasterIdLst>
  <p:sldIdLst>
    <p:sldId id="3822" r:id="rId6"/>
    <p:sldId id="259" r:id="rId7"/>
    <p:sldId id="3823" r:id="rId8"/>
    <p:sldId id="3829" r:id="rId9"/>
    <p:sldId id="3832" r:id="rId10"/>
    <p:sldId id="3830" r:id="rId11"/>
    <p:sldId id="3824" r:id="rId12"/>
    <p:sldId id="832" r:id="rId13"/>
    <p:sldId id="3837" r:id="rId14"/>
    <p:sldId id="3848" r:id="rId15"/>
    <p:sldId id="515" r:id="rId16"/>
    <p:sldId id="3845" r:id="rId17"/>
    <p:sldId id="3850" r:id="rId18"/>
    <p:sldId id="3851" r:id="rId19"/>
    <p:sldId id="3853" r:id="rId20"/>
    <p:sldId id="3835" r:id="rId21"/>
    <p:sldId id="3833" r:id="rId22"/>
    <p:sldId id="829" r:id="rId23"/>
    <p:sldId id="258" r:id="rId24"/>
    <p:sldId id="828" r:id="rId25"/>
    <p:sldId id="830" r:id="rId26"/>
    <p:sldId id="532" r:id="rId27"/>
    <p:sldId id="3826" r:id="rId28"/>
    <p:sldId id="516" r:id="rId29"/>
    <p:sldId id="281" r:id="rId30"/>
    <p:sldId id="3844" r:id="rId31"/>
    <p:sldId id="3861" r:id="rId32"/>
    <p:sldId id="831" r:id="rId33"/>
    <p:sldId id="833" r:id="rId34"/>
    <p:sldId id="3834" r:id="rId35"/>
    <p:sldId id="3855" r:id="rId36"/>
    <p:sldId id="268" r:id="rId37"/>
  </p:sldIdLst>
  <p:sldSz cx="12192000" cy="6858000"/>
  <p:notesSz cx="6797675" cy="9926638"/>
  <p:defaultTextStyle>
    <a:defPPr>
      <a:defRPr lang="nb-NO"/>
    </a:defPPr>
    <a:lvl1pPr marL="0" algn="l" defTabSz="914263" rtl="0" eaLnBrk="1" latinLnBrk="0" hangingPunct="1">
      <a:defRPr sz="1799" kern="1200">
        <a:solidFill>
          <a:schemeClr val="tx1"/>
        </a:solidFill>
        <a:latin typeface="+mn-lt"/>
        <a:ea typeface="+mn-ea"/>
        <a:cs typeface="+mn-cs"/>
      </a:defRPr>
    </a:lvl1pPr>
    <a:lvl2pPr marL="457131" algn="l" defTabSz="914263" rtl="0" eaLnBrk="1" latinLnBrk="0" hangingPunct="1">
      <a:defRPr sz="1799" kern="1200">
        <a:solidFill>
          <a:schemeClr val="tx1"/>
        </a:solidFill>
        <a:latin typeface="+mn-lt"/>
        <a:ea typeface="+mn-ea"/>
        <a:cs typeface="+mn-cs"/>
      </a:defRPr>
    </a:lvl2pPr>
    <a:lvl3pPr marL="914263" algn="l" defTabSz="914263" rtl="0" eaLnBrk="1" latinLnBrk="0" hangingPunct="1">
      <a:defRPr sz="1799" kern="1200">
        <a:solidFill>
          <a:schemeClr val="tx1"/>
        </a:solidFill>
        <a:latin typeface="+mn-lt"/>
        <a:ea typeface="+mn-ea"/>
        <a:cs typeface="+mn-cs"/>
      </a:defRPr>
    </a:lvl3pPr>
    <a:lvl4pPr marL="1371394" algn="l" defTabSz="914263" rtl="0" eaLnBrk="1" latinLnBrk="0" hangingPunct="1">
      <a:defRPr sz="1799" kern="1200">
        <a:solidFill>
          <a:schemeClr val="tx1"/>
        </a:solidFill>
        <a:latin typeface="+mn-lt"/>
        <a:ea typeface="+mn-ea"/>
        <a:cs typeface="+mn-cs"/>
      </a:defRPr>
    </a:lvl4pPr>
    <a:lvl5pPr marL="1828525" algn="l" defTabSz="914263" rtl="0" eaLnBrk="1" latinLnBrk="0" hangingPunct="1">
      <a:defRPr sz="1799" kern="1200">
        <a:solidFill>
          <a:schemeClr val="tx1"/>
        </a:solidFill>
        <a:latin typeface="+mn-lt"/>
        <a:ea typeface="+mn-ea"/>
        <a:cs typeface="+mn-cs"/>
      </a:defRPr>
    </a:lvl5pPr>
    <a:lvl6pPr marL="2285657" algn="l" defTabSz="914263" rtl="0" eaLnBrk="1" latinLnBrk="0" hangingPunct="1">
      <a:defRPr sz="1799" kern="1200">
        <a:solidFill>
          <a:schemeClr val="tx1"/>
        </a:solidFill>
        <a:latin typeface="+mn-lt"/>
        <a:ea typeface="+mn-ea"/>
        <a:cs typeface="+mn-cs"/>
      </a:defRPr>
    </a:lvl6pPr>
    <a:lvl7pPr marL="2742789" algn="l" defTabSz="914263" rtl="0" eaLnBrk="1" latinLnBrk="0" hangingPunct="1">
      <a:defRPr sz="1799" kern="1200">
        <a:solidFill>
          <a:schemeClr val="tx1"/>
        </a:solidFill>
        <a:latin typeface="+mn-lt"/>
        <a:ea typeface="+mn-ea"/>
        <a:cs typeface="+mn-cs"/>
      </a:defRPr>
    </a:lvl7pPr>
    <a:lvl8pPr marL="3199920" algn="l" defTabSz="914263" rtl="0" eaLnBrk="1" latinLnBrk="0" hangingPunct="1">
      <a:defRPr sz="1799" kern="1200">
        <a:solidFill>
          <a:schemeClr val="tx1"/>
        </a:solidFill>
        <a:latin typeface="+mn-lt"/>
        <a:ea typeface="+mn-ea"/>
        <a:cs typeface="+mn-cs"/>
      </a:defRPr>
    </a:lvl8pPr>
    <a:lvl9pPr marL="3657051" algn="l" defTabSz="914263"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nhild Halvorsrud" initials="RH" lastIdx="1" clrIdx="0">
    <p:extLst>
      <p:ext uri="{19B8F6BF-5375-455C-9EA6-DF929625EA0E}">
        <p15:presenceInfo xmlns:p15="http://schemas.microsoft.com/office/powerpoint/2012/main" userId="S::ragnhild.halvorsrud@sintef.no::917ea340-fd63-490f-a7db-68428d24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DCE6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CC422-668F-44BA-8B37-389DBE074DA4}" v="16" dt="2022-02-08T14:39:22.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24" autoAdjust="0"/>
    <p:restoredTop sz="97520" autoAdjust="0"/>
  </p:normalViewPr>
  <p:slideViewPr>
    <p:cSldViewPr snapToGrid="0">
      <p:cViewPr varScale="1">
        <p:scale>
          <a:sx n="158" d="100"/>
          <a:sy n="158" d="100"/>
        </p:scale>
        <p:origin x="180" y="180"/>
      </p:cViewPr>
      <p:guideLst>
        <p:guide orient="horz" pos="2137"/>
        <p:guide pos="3840"/>
      </p:guideLst>
    </p:cSldViewPr>
  </p:slideViewPr>
  <p:outlineViewPr>
    <p:cViewPr>
      <p:scale>
        <a:sx n="33" d="100"/>
        <a:sy n="33" d="100"/>
      </p:scale>
      <p:origin x="0" y="-3714"/>
    </p:cViewPr>
  </p:outlineViewPr>
  <p:notesTextViewPr>
    <p:cViewPr>
      <p:scale>
        <a:sx n="1" d="1"/>
        <a:sy n="1" d="1"/>
      </p:scale>
      <p:origin x="0" y="0"/>
    </p:cViewPr>
  </p:notesTextViewPr>
  <p:sorterViewPr>
    <p:cViewPr>
      <p:scale>
        <a:sx n="170" d="100"/>
        <a:sy n="170" d="100"/>
      </p:scale>
      <p:origin x="0" y="0"/>
    </p:cViewPr>
  </p:sorterViewPr>
  <p:notesViewPr>
    <p:cSldViewPr snapToGrid="0" showGuides="1">
      <p:cViewPr varScale="1">
        <p:scale>
          <a:sx n="115" d="100"/>
          <a:sy n="115" d="100"/>
        </p:scale>
        <p:origin x="451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nhild Halvorsrud" userId="917ea340-fd63-490f-a7db-68428d24cf32" providerId="ADAL" clId="{AD323F0C-9E9E-4B25-A313-4CD0D0368131}"/>
    <pc:docChg chg="undo redo custSel addSld delSld modSld sldOrd modMainMaster">
      <pc:chgData name="Ragnhild Halvorsrud" userId="917ea340-fd63-490f-a7db-68428d24cf32" providerId="ADAL" clId="{AD323F0C-9E9E-4B25-A313-4CD0D0368131}" dt="2021-12-12T16:07:44.192" v="21704" actId="1076"/>
      <pc:docMkLst>
        <pc:docMk/>
      </pc:docMkLst>
      <pc:sldChg chg="modSp mod modNotes">
        <pc:chgData name="Ragnhild Halvorsrud" userId="917ea340-fd63-490f-a7db-68428d24cf32" providerId="ADAL" clId="{AD323F0C-9E9E-4B25-A313-4CD0D0368131}" dt="2021-11-11T16:56:33.243" v="20955" actId="790"/>
        <pc:sldMkLst>
          <pc:docMk/>
          <pc:sldMk cId="418905211" sldId="258"/>
        </pc:sldMkLst>
        <pc:spChg chg="mod">
          <ac:chgData name="Ragnhild Halvorsrud" userId="917ea340-fd63-490f-a7db-68428d24cf32" providerId="ADAL" clId="{AD323F0C-9E9E-4B25-A313-4CD0D0368131}" dt="2021-11-11T16:56:33.228" v="20938" actId="790"/>
          <ac:spMkLst>
            <pc:docMk/>
            <pc:sldMk cId="418905211" sldId="258"/>
            <ac:spMk id="4" creationId="{55540C2A-7DD2-42FE-844F-38AB00C9C7BF}"/>
          </ac:spMkLst>
        </pc:spChg>
        <pc:spChg chg="mod">
          <ac:chgData name="Ragnhild Halvorsrud" userId="917ea340-fd63-490f-a7db-68428d24cf32" providerId="ADAL" clId="{AD323F0C-9E9E-4B25-A313-4CD0D0368131}" dt="2021-11-11T16:56:33.243" v="20939" actId="790"/>
          <ac:spMkLst>
            <pc:docMk/>
            <pc:sldMk cId="418905211" sldId="258"/>
            <ac:spMk id="6" creationId="{92030068-2EF6-4D35-8513-4AA1669DC2DD}"/>
          </ac:spMkLst>
        </pc:spChg>
        <pc:spChg chg="mod">
          <ac:chgData name="Ragnhild Halvorsrud" userId="917ea340-fd63-490f-a7db-68428d24cf32" providerId="ADAL" clId="{AD323F0C-9E9E-4B25-A313-4CD0D0368131}" dt="2021-11-11T16:56:33.243" v="20941" actId="790"/>
          <ac:spMkLst>
            <pc:docMk/>
            <pc:sldMk cId="418905211" sldId="258"/>
            <ac:spMk id="7" creationId="{754E9366-00B9-4EB9-8400-B0A993D5ECA6}"/>
          </ac:spMkLst>
        </pc:spChg>
        <pc:spChg chg="mod">
          <ac:chgData name="Ragnhild Halvorsrud" userId="917ea340-fd63-490f-a7db-68428d24cf32" providerId="ADAL" clId="{AD323F0C-9E9E-4B25-A313-4CD0D0368131}" dt="2021-11-11T16:56:33.243" v="20940" actId="790"/>
          <ac:spMkLst>
            <pc:docMk/>
            <pc:sldMk cId="418905211" sldId="258"/>
            <ac:spMk id="8" creationId="{9A554283-7ABB-4C28-AA3E-F6054F6465E4}"/>
          </ac:spMkLst>
        </pc:spChg>
        <pc:spChg chg="mod">
          <ac:chgData name="Ragnhild Halvorsrud" userId="917ea340-fd63-490f-a7db-68428d24cf32" providerId="ADAL" clId="{AD323F0C-9E9E-4B25-A313-4CD0D0368131}" dt="2021-11-11T16:56:33.243" v="20942" actId="790"/>
          <ac:spMkLst>
            <pc:docMk/>
            <pc:sldMk cId="418905211" sldId="258"/>
            <ac:spMk id="17" creationId="{54C6556D-A549-4D48-9DB9-B040B464D5B7}"/>
          </ac:spMkLst>
        </pc:spChg>
        <pc:spChg chg="mod">
          <ac:chgData name="Ragnhild Halvorsrud" userId="917ea340-fd63-490f-a7db-68428d24cf32" providerId="ADAL" clId="{AD323F0C-9E9E-4B25-A313-4CD0D0368131}" dt="2021-11-11T16:56:33.243" v="20943" actId="790"/>
          <ac:spMkLst>
            <pc:docMk/>
            <pc:sldMk cId="418905211" sldId="258"/>
            <ac:spMk id="19" creationId="{85F92730-405B-4E8A-8119-FAB9D79869A4}"/>
          </ac:spMkLst>
        </pc:spChg>
        <pc:spChg chg="mod">
          <ac:chgData name="Ragnhild Halvorsrud" userId="917ea340-fd63-490f-a7db-68428d24cf32" providerId="ADAL" clId="{AD323F0C-9E9E-4B25-A313-4CD0D0368131}" dt="2021-11-11T16:56:33.243" v="20944" actId="790"/>
          <ac:spMkLst>
            <pc:docMk/>
            <pc:sldMk cId="418905211" sldId="258"/>
            <ac:spMk id="25" creationId="{34DCD457-F4A2-4360-8084-B62BFA887FFD}"/>
          </ac:spMkLst>
        </pc:spChg>
        <pc:spChg chg="mod">
          <ac:chgData name="Ragnhild Halvorsrud" userId="917ea340-fd63-490f-a7db-68428d24cf32" providerId="ADAL" clId="{AD323F0C-9E9E-4B25-A313-4CD0D0368131}" dt="2021-11-11T16:56:33.243" v="20945" actId="790"/>
          <ac:spMkLst>
            <pc:docMk/>
            <pc:sldMk cId="418905211" sldId="258"/>
            <ac:spMk id="26" creationId="{8D2307B8-C413-4D8E-B4A1-007B14F47AD3}"/>
          </ac:spMkLst>
        </pc:spChg>
        <pc:spChg chg="mod">
          <ac:chgData name="Ragnhild Halvorsrud" userId="917ea340-fd63-490f-a7db-68428d24cf32" providerId="ADAL" clId="{AD323F0C-9E9E-4B25-A313-4CD0D0368131}" dt="2021-11-11T16:56:33.243" v="20946" actId="790"/>
          <ac:spMkLst>
            <pc:docMk/>
            <pc:sldMk cId="418905211" sldId="258"/>
            <ac:spMk id="35" creationId="{30487971-B15F-4FB7-B0B6-CEE7CC28BC61}"/>
          </ac:spMkLst>
        </pc:spChg>
        <pc:spChg chg="mod">
          <ac:chgData name="Ragnhild Halvorsrud" userId="917ea340-fd63-490f-a7db-68428d24cf32" providerId="ADAL" clId="{AD323F0C-9E9E-4B25-A313-4CD0D0368131}" dt="2021-11-11T16:56:33.243" v="20947" actId="790"/>
          <ac:spMkLst>
            <pc:docMk/>
            <pc:sldMk cId="418905211" sldId="258"/>
            <ac:spMk id="36" creationId="{2AB6087A-8762-43D0-A201-E632BBD0529C}"/>
          </ac:spMkLst>
        </pc:spChg>
        <pc:spChg chg="mod">
          <ac:chgData name="Ragnhild Halvorsrud" userId="917ea340-fd63-490f-a7db-68428d24cf32" providerId="ADAL" clId="{AD323F0C-9E9E-4B25-A313-4CD0D0368131}" dt="2021-11-11T16:56:33.243" v="20948" actId="790"/>
          <ac:spMkLst>
            <pc:docMk/>
            <pc:sldMk cId="418905211" sldId="258"/>
            <ac:spMk id="40" creationId="{97BE66F2-5C20-4162-A79C-9AB15A330E64}"/>
          </ac:spMkLst>
        </pc:spChg>
        <pc:spChg chg="mod">
          <ac:chgData name="Ragnhild Halvorsrud" userId="917ea340-fd63-490f-a7db-68428d24cf32" providerId="ADAL" clId="{AD323F0C-9E9E-4B25-A313-4CD0D0368131}" dt="2021-11-11T16:56:33.243" v="20949" actId="790"/>
          <ac:spMkLst>
            <pc:docMk/>
            <pc:sldMk cId="418905211" sldId="258"/>
            <ac:spMk id="41" creationId="{9E7DD83E-7D19-4C99-BA1A-2161689BA3DF}"/>
          </ac:spMkLst>
        </pc:spChg>
        <pc:spChg chg="mod">
          <ac:chgData name="Ragnhild Halvorsrud" userId="917ea340-fd63-490f-a7db-68428d24cf32" providerId="ADAL" clId="{AD323F0C-9E9E-4B25-A313-4CD0D0368131}" dt="2021-11-11T16:56:33.243" v="20950" actId="790"/>
          <ac:spMkLst>
            <pc:docMk/>
            <pc:sldMk cId="418905211" sldId="258"/>
            <ac:spMk id="44" creationId="{AC810FF7-5456-4751-BBA2-0657FB922447}"/>
          </ac:spMkLst>
        </pc:spChg>
        <pc:spChg chg="mod">
          <ac:chgData name="Ragnhild Halvorsrud" userId="917ea340-fd63-490f-a7db-68428d24cf32" providerId="ADAL" clId="{AD323F0C-9E9E-4B25-A313-4CD0D0368131}" dt="2021-11-11T16:56:33.243" v="20951" actId="790"/>
          <ac:spMkLst>
            <pc:docMk/>
            <pc:sldMk cId="418905211" sldId="258"/>
            <ac:spMk id="45" creationId="{0C90B7A2-4337-4AD4-BC0D-6F4ACD475F9C}"/>
          </ac:spMkLst>
        </pc:spChg>
        <pc:spChg chg="mod">
          <ac:chgData name="Ragnhild Halvorsrud" userId="917ea340-fd63-490f-a7db-68428d24cf32" providerId="ADAL" clId="{AD323F0C-9E9E-4B25-A313-4CD0D0368131}" dt="2021-11-11T16:56:33.243" v="20952" actId="790"/>
          <ac:spMkLst>
            <pc:docMk/>
            <pc:sldMk cId="418905211" sldId="258"/>
            <ac:spMk id="49" creationId="{1FD557C9-4B10-4B5A-9328-DE80849B3360}"/>
          </ac:spMkLst>
        </pc:spChg>
        <pc:spChg chg="mod">
          <ac:chgData name="Ragnhild Halvorsrud" userId="917ea340-fd63-490f-a7db-68428d24cf32" providerId="ADAL" clId="{AD323F0C-9E9E-4B25-A313-4CD0D0368131}" dt="2021-11-11T16:56:33.243" v="20953" actId="790"/>
          <ac:spMkLst>
            <pc:docMk/>
            <pc:sldMk cId="418905211" sldId="258"/>
            <ac:spMk id="50" creationId="{4CDA4C38-167F-4C16-9DB2-92697FBFCF54}"/>
          </ac:spMkLst>
        </pc:spChg>
      </pc:sldChg>
      <pc:sldChg chg="modSp mod modNotes">
        <pc:chgData name="Ragnhild Halvorsrud" userId="917ea340-fd63-490f-a7db-68428d24cf32" providerId="ADAL" clId="{AD323F0C-9E9E-4B25-A313-4CD0D0368131}" dt="2021-11-11T17:00:46.786" v="21391" actId="20577"/>
        <pc:sldMkLst>
          <pc:docMk/>
          <pc:sldMk cId="2782382459" sldId="259"/>
        </pc:sldMkLst>
        <pc:spChg chg="mod">
          <ac:chgData name="Ragnhild Halvorsrud" userId="917ea340-fd63-490f-a7db-68428d24cf32" providerId="ADAL" clId="{AD323F0C-9E9E-4B25-A313-4CD0D0368131}" dt="2021-11-11T16:56:32.991" v="20599" actId="790"/>
          <ac:spMkLst>
            <pc:docMk/>
            <pc:sldMk cId="2782382459" sldId="259"/>
            <ac:spMk id="2" creationId="{39453CC6-4D1A-43EA-B07B-269A1729D3EB}"/>
          </ac:spMkLst>
        </pc:spChg>
        <pc:spChg chg="mod">
          <ac:chgData name="Ragnhild Halvorsrud" userId="917ea340-fd63-490f-a7db-68428d24cf32" providerId="ADAL" clId="{AD323F0C-9E9E-4B25-A313-4CD0D0368131}" dt="2021-11-11T17:00:46.786" v="21391" actId="20577"/>
          <ac:spMkLst>
            <pc:docMk/>
            <pc:sldMk cId="2782382459" sldId="259"/>
            <ac:spMk id="3" creationId="{9AB51DE5-B547-46F2-9A85-3BC305C74860}"/>
          </ac:spMkLst>
        </pc:spChg>
      </pc:sldChg>
      <pc:sldChg chg="modSp add del mod modNotes">
        <pc:chgData name="Ragnhild Halvorsrud" userId="917ea340-fd63-490f-a7db-68428d24cf32" providerId="ADAL" clId="{AD323F0C-9E9E-4B25-A313-4CD0D0368131}" dt="2021-11-11T16:45:06.845" v="19962" actId="47"/>
        <pc:sldMkLst>
          <pc:docMk/>
          <pc:sldMk cId="61924455" sldId="263"/>
        </pc:sldMkLst>
        <pc:spChg chg="mod">
          <ac:chgData name="Ragnhild Halvorsrud" userId="917ea340-fd63-490f-a7db-68428d24cf32" providerId="ADAL" clId="{AD323F0C-9E9E-4B25-A313-4CD0D0368131}" dt="2021-11-11T16:12:08.675" v="19105" actId="790"/>
          <ac:spMkLst>
            <pc:docMk/>
            <pc:sldMk cId="61924455" sldId="263"/>
            <ac:spMk id="2" creationId="{00000000-0000-0000-0000-000000000000}"/>
          </ac:spMkLst>
        </pc:spChg>
        <pc:spChg chg="mod">
          <ac:chgData name="Ragnhild Halvorsrud" userId="917ea340-fd63-490f-a7db-68428d24cf32" providerId="ADAL" clId="{AD323F0C-9E9E-4B25-A313-4CD0D0368131}" dt="2021-11-11T16:12:08.675" v="19106" actId="790"/>
          <ac:spMkLst>
            <pc:docMk/>
            <pc:sldMk cId="61924455" sldId="263"/>
            <ac:spMk id="3" creationId="{00000000-0000-0000-0000-000000000000}"/>
          </ac:spMkLst>
        </pc:spChg>
        <pc:spChg chg="mod">
          <ac:chgData name="Ragnhild Halvorsrud" userId="917ea340-fd63-490f-a7db-68428d24cf32" providerId="ADAL" clId="{AD323F0C-9E9E-4B25-A313-4CD0D0368131}" dt="2021-11-11T16:12:08.675" v="19107" actId="790"/>
          <ac:spMkLst>
            <pc:docMk/>
            <pc:sldMk cId="61924455" sldId="263"/>
            <ac:spMk id="4" creationId="{00000000-0000-0000-0000-000000000000}"/>
          </ac:spMkLst>
        </pc:spChg>
        <pc:spChg chg="mod">
          <ac:chgData name="Ragnhild Halvorsrud" userId="917ea340-fd63-490f-a7db-68428d24cf32" providerId="ADAL" clId="{AD323F0C-9E9E-4B25-A313-4CD0D0368131}" dt="2021-11-11T16:12:08.675" v="19108" actId="790"/>
          <ac:spMkLst>
            <pc:docMk/>
            <pc:sldMk cId="61924455" sldId="263"/>
            <ac:spMk id="5" creationId="{00000000-0000-0000-0000-000000000000}"/>
          </ac:spMkLst>
        </pc:spChg>
        <pc:spChg chg="mod">
          <ac:chgData name="Ragnhild Halvorsrud" userId="917ea340-fd63-490f-a7db-68428d24cf32" providerId="ADAL" clId="{AD323F0C-9E9E-4B25-A313-4CD0D0368131}" dt="2021-11-11T16:12:08.675" v="19109" actId="790"/>
          <ac:spMkLst>
            <pc:docMk/>
            <pc:sldMk cId="61924455" sldId="263"/>
            <ac:spMk id="8" creationId="{00000000-0000-0000-0000-000000000000}"/>
          </ac:spMkLst>
        </pc:spChg>
        <pc:spChg chg="mod">
          <ac:chgData name="Ragnhild Halvorsrud" userId="917ea340-fd63-490f-a7db-68428d24cf32" providerId="ADAL" clId="{AD323F0C-9E9E-4B25-A313-4CD0D0368131}" dt="2021-11-11T16:12:08.691" v="19110" actId="790"/>
          <ac:spMkLst>
            <pc:docMk/>
            <pc:sldMk cId="61924455" sldId="263"/>
            <ac:spMk id="9" creationId="{00000000-0000-0000-0000-000000000000}"/>
          </ac:spMkLst>
        </pc:spChg>
        <pc:spChg chg="mod">
          <ac:chgData name="Ragnhild Halvorsrud" userId="917ea340-fd63-490f-a7db-68428d24cf32" providerId="ADAL" clId="{AD323F0C-9E9E-4B25-A313-4CD0D0368131}" dt="2021-11-11T16:12:08.691" v="19111" actId="790"/>
          <ac:spMkLst>
            <pc:docMk/>
            <pc:sldMk cId="61924455" sldId="263"/>
            <ac:spMk id="10" creationId="{00000000-0000-0000-0000-000000000000}"/>
          </ac:spMkLst>
        </pc:spChg>
        <pc:spChg chg="mod">
          <ac:chgData name="Ragnhild Halvorsrud" userId="917ea340-fd63-490f-a7db-68428d24cf32" providerId="ADAL" clId="{AD323F0C-9E9E-4B25-A313-4CD0D0368131}" dt="2021-11-11T16:12:08.691" v="19112" actId="790"/>
          <ac:spMkLst>
            <pc:docMk/>
            <pc:sldMk cId="61924455" sldId="263"/>
            <ac:spMk id="11" creationId="{00000000-0000-0000-0000-000000000000}"/>
          </ac:spMkLst>
        </pc:spChg>
        <pc:spChg chg="mod">
          <ac:chgData name="Ragnhild Halvorsrud" userId="917ea340-fd63-490f-a7db-68428d24cf32" providerId="ADAL" clId="{AD323F0C-9E9E-4B25-A313-4CD0D0368131}" dt="2021-11-11T16:12:08.691" v="19129" actId="790"/>
          <ac:spMkLst>
            <pc:docMk/>
            <pc:sldMk cId="61924455" sldId="263"/>
            <ac:spMk id="12" creationId="{B0417D74-1C12-40A3-8BD1-19FD2126934C}"/>
          </ac:spMkLst>
        </pc:spChg>
        <pc:spChg chg="mod">
          <ac:chgData name="Ragnhild Halvorsrud" userId="917ea340-fd63-490f-a7db-68428d24cf32" providerId="ADAL" clId="{AD323F0C-9E9E-4B25-A313-4CD0D0368131}" dt="2021-11-11T16:12:08.691" v="19113" actId="790"/>
          <ac:spMkLst>
            <pc:docMk/>
            <pc:sldMk cId="61924455" sldId="263"/>
            <ac:spMk id="15" creationId="{00000000-0000-0000-0000-000000000000}"/>
          </ac:spMkLst>
        </pc:spChg>
        <pc:spChg chg="mod">
          <ac:chgData name="Ragnhild Halvorsrud" userId="917ea340-fd63-490f-a7db-68428d24cf32" providerId="ADAL" clId="{AD323F0C-9E9E-4B25-A313-4CD0D0368131}" dt="2021-11-11T16:12:08.691" v="19114" actId="790"/>
          <ac:spMkLst>
            <pc:docMk/>
            <pc:sldMk cId="61924455" sldId="263"/>
            <ac:spMk id="16" creationId="{00000000-0000-0000-0000-000000000000}"/>
          </ac:spMkLst>
        </pc:spChg>
        <pc:spChg chg="mod">
          <ac:chgData name="Ragnhild Halvorsrud" userId="917ea340-fd63-490f-a7db-68428d24cf32" providerId="ADAL" clId="{AD323F0C-9E9E-4B25-A313-4CD0D0368131}" dt="2021-11-11T16:12:08.691" v="19115" actId="790"/>
          <ac:spMkLst>
            <pc:docMk/>
            <pc:sldMk cId="61924455" sldId="263"/>
            <ac:spMk id="18" creationId="{00000000-0000-0000-0000-000000000000}"/>
          </ac:spMkLst>
        </pc:spChg>
        <pc:spChg chg="mod">
          <ac:chgData name="Ragnhild Halvorsrud" userId="917ea340-fd63-490f-a7db-68428d24cf32" providerId="ADAL" clId="{AD323F0C-9E9E-4B25-A313-4CD0D0368131}" dt="2021-11-11T16:12:08.691" v="19116" actId="790"/>
          <ac:spMkLst>
            <pc:docMk/>
            <pc:sldMk cId="61924455" sldId="263"/>
            <ac:spMk id="19" creationId="{00000000-0000-0000-0000-000000000000}"/>
          </ac:spMkLst>
        </pc:spChg>
        <pc:spChg chg="mod">
          <ac:chgData name="Ragnhild Halvorsrud" userId="917ea340-fd63-490f-a7db-68428d24cf32" providerId="ADAL" clId="{AD323F0C-9E9E-4B25-A313-4CD0D0368131}" dt="2021-11-11T16:12:08.691" v="19117" actId="790"/>
          <ac:spMkLst>
            <pc:docMk/>
            <pc:sldMk cId="61924455" sldId="263"/>
            <ac:spMk id="22" creationId="{00000000-0000-0000-0000-000000000000}"/>
          </ac:spMkLst>
        </pc:spChg>
        <pc:spChg chg="mod">
          <ac:chgData name="Ragnhild Halvorsrud" userId="917ea340-fd63-490f-a7db-68428d24cf32" providerId="ADAL" clId="{AD323F0C-9E9E-4B25-A313-4CD0D0368131}" dt="2021-11-11T16:12:08.691" v="19118" actId="790"/>
          <ac:spMkLst>
            <pc:docMk/>
            <pc:sldMk cId="61924455" sldId="263"/>
            <ac:spMk id="23" creationId="{00000000-0000-0000-0000-000000000000}"/>
          </ac:spMkLst>
        </pc:spChg>
        <pc:spChg chg="mod">
          <ac:chgData name="Ragnhild Halvorsrud" userId="917ea340-fd63-490f-a7db-68428d24cf32" providerId="ADAL" clId="{AD323F0C-9E9E-4B25-A313-4CD0D0368131}" dt="2021-11-11T16:12:08.691" v="19119" actId="790"/>
          <ac:spMkLst>
            <pc:docMk/>
            <pc:sldMk cId="61924455" sldId="263"/>
            <ac:spMk id="24" creationId="{00000000-0000-0000-0000-000000000000}"/>
          </ac:spMkLst>
        </pc:spChg>
        <pc:spChg chg="mod">
          <ac:chgData name="Ragnhild Halvorsrud" userId="917ea340-fd63-490f-a7db-68428d24cf32" providerId="ADAL" clId="{AD323F0C-9E9E-4B25-A313-4CD0D0368131}" dt="2021-11-11T16:12:08.691" v="19120" actId="790"/>
          <ac:spMkLst>
            <pc:docMk/>
            <pc:sldMk cId="61924455" sldId="263"/>
            <ac:spMk id="68" creationId="{00000000-0000-0000-0000-000000000000}"/>
          </ac:spMkLst>
        </pc:spChg>
        <pc:spChg chg="mod">
          <ac:chgData name="Ragnhild Halvorsrud" userId="917ea340-fd63-490f-a7db-68428d24cf32" providerId="ADAL" clId="{AD323F0C-9E9E-4B25-A313-4CD0D0368131}" dt="2021-11-11T16:12:08.691" v="19121" actId="790"/>
          <ac:spMkLst>
            <pc:docMk/>
            <pc:sldMk cId="61924455" sldId="263"/>
            <ac:spMk id="72" creationId="{00000000-0000-0000-0000-000000000000}"/>
          </ac:spMkLst>
        </pc:spChg>
        <pc:spChg chg="mod">
          <ac:chgData name="Ragnhild Halvorsrud" userId="917ea340-fd63-490f-a7db-68428d24cf32" providerId="ADAL" clId="{AD323F0C-9E9E-4B25-A313-4CD0D0368131}" dt="2021-11-11T16:12:08.691" v="19122" actId="790"/>
          <ac:spMkLst>
            <pc:docMk/>
            <pc:sldMk cId="61924455" sldId="263"/>
            <ac:spMk id="95" creationId="{00000000-0000-0000-0000-000000000000}"/>
          </ac:spMkLst>
        </pc:spChg>
        <pc:spChg chg="mod">
          <ac:chgData name="Ragnhild Halvorsrud" userId="917ea340-fd63-490f-a7db-68428d24cf32" providerId="ADAL" clId="{AD323F0C-9E9E-4B25-A313-4CD0D0368131}" dt="2021-11-11T16:12:08.691" v="19123" actId="790"/>
          <ac:spMkLst>
            <pc:docMk/>
            <pc:sldMk cId="61924455" sldId="263"/>
            <ac:spMk id="96" creationId="{00000000-0000-0000-0000-000000000000}"/>
          </ac:spMkLst>
        </pc:spChg>
        <pc:spChg chg="mod">
          <ac:chgData name="Ragnhild Halvorsrud" userId="917ea340-fd63-490f-a7db-68428d24cf32" providerId="ADAL" clId="{AD323F0C-9E9E-4B25-A313-4CD0D0368131}" dt="2021-11-11T16:12:08.691" v="19124" actId="790"/>
          <ac:spMkLst>
            <pc:docMk/>
            <pc:sldMk cId="61924455" sldId="263"/>
            <ac:spMk id="97" creationId="{00000000-0000-0000-0000-000000000000}"/>
          </ac:spMkLst>
        </pc:spChg>
        <pc:spChg chg="mod">
          <ac:chgData name="Ragnhild Halvorsrud" userId="917ea340-fd63-490f-a7db-68428d24cf32" providerId="ADAL" clId="{AD323F0C-9E9E-4B25-A313-4CD0D0368131}" dt="2021-11-11T16:12:08.691" v="19125" actId="790"/>
          <ac:spMkLst>
            <pc:docMk/>
            <pc:sldMk cId="61924455" sldId="263"/>
            <ac:spMk id="98" creationId="{00000000-0000-0000-0000-000000000000}"/>
          </ac:spMkLst>
        </pc:spChg>
        <pc:spChg chg="mod">
          <ac:chgData name="Ragnhild Halvorsrud" userId="917ea340-fd63-490f-a7db-68428d24cf32" providerId="ADAL" clId="{AD323F0C-9E9E-4B25-A313-4CD0D0368131}" dt="2021-11-11T16:12:08.691" v="19126" actId="790"/>
          <ac:spMkLst>
            <pc:docMk/>
            <pc:sldMk cId="61924455" sldId="263"/>
            <ac:spMk id="99" creationId="{00000000-0000-0000-0000-000000000000}"/>
          </ac:spMkLst>
        </pc:spChg>
        <pc:spChg chg="mod">
          <ac:chgData name="Ragnhild Halvorsrud" userId="917ea340-fd63-490f-a7db-68428d24cf32" providerId="ADAL" clId="{AD323F0C-9E9E-4B25-A313-4CD0D0368131}" dt="2021-11-11T16:12:08.691" v="19127" actId="790"/>
          <ac:spMkLst>
            <pc:docMk/>
            <pc:sldMk cId="61924455" sldId="263"/>
            <ac:spMk id="100" creationId="{00000000-0000-0000-0000-000000000000}"/>
          </ac:spMkLst>
        </pc:spChg>
        <pc:spChg chg="mod">
          <ac:chgData name="Ragnhild Halvorsrud" userId="917ea340-fd63-490f-a7db-68428d24cf32" providerId="ADAL" clId="{AD323F0C-9E9E-4B25-A313-4CD0D0368131}" dt="2021-11-11T16:12:08.691" v="19128" actId="790"/>
          <ac:spMkLst>
            <pc:docMk/>
            <pc:sldMk cId="61924455" sldId="263"/>
            <ac:spMk id="102" creationId="{00000000-0000-0000-0000-000000000000}"/>
          </ac:spMkLst>
        </pc:spChg>
      </pc:sldChg>
      <pc:sldChg chg="modNotes">
        <pc:chgData name="Ragnhild Halvorsrud" userId="917ea340-fd63-490f-a7db-68428d24cf32" providerId="ADAL" clId="{AD323F0C-9E9E-4B25-A313-4CD0D0368131}" dt="2021-11-11T16:56:33.478" v="21275" actId="790"/>
        <pc:sldMkLst>
          <pc:docMk/>
          <pc:sldMk cId="3383236736" sldId="268"/>
        </pc:sldMkLst>
      </pc:sldChg>
      <pc:sldChg chg="addSp modSp mod ord modNotes">
        <pc:chgData name="Ragnhild Halvorsrud" userId="917ea340-fd63-490f-a7db-68428d24cf32" providerId="ADAL" clId="{AD323F0C-9E9E-4B25-A313-4CD0D0368131}" dt="2021-11-11T17:00:00.269" v="21376"/>
        <pc:sldMkLst>
          <pc:docMk/>
          <pc:sldMk cId="1367398955" sldId="281"/>
        </pc:sldMkLst>
        <pc:spChg chg="mod">
          <ac:chgData name="Ragnhild Halvorsrud" userId="917ea340-fd63-490f-a7db-68428d24cf32" providerId="ADAL" clId="{AD323F0C-9E9E-4B25-A313-4CD0D0368131}" dt="2021-11-11T16:56:33.306" v="21041" actId="790"/>
          <ac:spMkLst>
            <pc:docMk/>
            <pc:sldMk cId="1367398955" sldId="281"/>
            <ac:spMk id="2" creationId="{A4F26D05-2E73-4294-9453-2A4770A48118}"/>
          </ac:spMkLst>
        </pc:spChg>
        <pc:spChg chg="mod">
          <ac:chgData name="Ragnhild Halvorsrud" userId="917ea340-fd63-490f-a7db-68428d24cf32" providerId="ADAL" clId="{AD323F0C-9E9E-4B25-A313-4CD0D0368131}" dt="2021-11-11T16:56:33.306" v="21042" actId="790"/>
          <ac:spMkLst>
            <pc:docMk/>
            <pc:sldMk cId="1367398955" sldId="281"/>
            <ac:spMk id="3" creationId="{E3D24BF9-90A4-45E7-B7E2-D3B51781CBB1}"/>
          </ac:spMkLst>
        </pc:spChg>
        <pc:spChg chg="mod">
          <ac:chgData name="Ragnhild Halvorsrud" userId="917ea340-fd63-490f-a7db-68428d24cf32" providerId="ADAL" clId="{AD323F0C-9E9E-4B25-A313-4CD0D0368131}" dt="2021-11-11T16:56:33.321" v="21047" actId="790"/>
          <ac:spMkLst>
            <pc:docMk/>
            <pc:sldMk cId="1367398955" sldId="281"/>
            <ac:spMk id="35" creationId="{979692AB-FEAB-4B80-A0C3-C3BB76FFE648}"/>
          </ac:spMkLst>
        </pc:spChg>
        <pc:spChg chg="mod">
          <ac:chgData name="Ragnhild Halvorsrud" userId="917ea340-fd63-490f-a7db-68428d24cf32" providerId="ADAL" clId="{AD323F0C-9E9E-4B25-A313-4CD0D0368131}" dt="2021-11-11T16:56:33.321" v="21048" actId="790"/>
          <ac:spMkLst>
            <pc:docMk/>
            <pc:sldMk cId="1367398955" sldId="281"/>
            <ac:spMk id="37" creationId="{4C5DC33E-263F-4714-82D9-BF6209FB87F4}"/>
          </ac:spMkLst>
        </pc:spChg>
        <pc:spChg chg="add mod">
          <ac:chgData name="Ragnhild Halvorsrud" userId="917ea340-fd63-490f-a7db-68428d24cf32" providerId="ADAL" clId="{AD323F0C-9E9E-4B25-A313-4CD0D0368131}" dt="2021-11-11T16:59:44.688" v="21374" actId="20577"/>
          <ac:spMkLst>
            <pc:docMk/>
            <pc:sldMk cId="1367398955" sldId="281"/>
            <ac:spMk id="40" creationId="{BE98FB5A-9740-47D9-97AB-9632B6670A52}"/>
          </ac:spMkLst>
        </pc:spChg>
        <pc:spChg chg="mod">
          <ac:chgData name="Ragnhild Halvorsrud" userId="917ea340-fd63-490f-a7db-68428d24cf32" providerId="ADAL" clId="{AD323F0C-9E9E-4B25-A313-4CD0D0368131}" dt="2021-11-11T16:56:33.321" v="21049" actId="790"/>
          <ac:spMkLst>
            <pc:docMk/>
            <pc:sldMk cId="1367398955" sldId="281"/>
            <ac:spMk id="42" creationId="{90966A50-FE97-4013-A324-9B9BE37C2230}"/>
          </ac:spMkLst>
        </pc:spChg>
        <pc:spChg chg="mod">
          <ac:chgData name="Ragnhild Halvorsrud" userId="917ea340-fd63-490f-a7db-68428d24cf32" providerId="ADAL" clId="{AD323F0C-9E9E-4B25-A313-4CD0D0368131}" dt="2021-11-11T16:56:33.321" v="21050" actId="790"/>
          <ac:spMkLst>
            <pc:docMk/>
            <pc:sldMk cId="1367398955" sldId="281"/>
            <ac:spMk id="49" creationId="{43923CA6-7484-4A1A-82F1-6D5C2E0F4DB5}"/>
          </ac:spMkLst>
        </pc:spChg>
        <pc:spChg chg="mod">
          <ac:chgData name="Ragnhild Halvorsrud" userId="917ea340-fd63-490f-a7db-68428d24cf32" providerId="ADAL" clId="{AD323F0C-9E9E-4B25-A313-4CD0D0368131}" dt="2021-11-11T16:56:33.306" v="21043" actId="790"/>
          <ac:spMkLst>
            <pc:docMk/>
            <pc:sldMk cId="1367398955" sldId="281"/>
            <ac:spMk id="52" creationId="{54A3DC14-4869-4954-BAB7-53F11964F90E}"/>
          </ac:spMkLst>
        </pc:spChg>
        <pc:spChg chg="mod">
          <ac:chgData name="Ragnhild Halvorsrud" userId="917ea340-fd63-490f-a7db-68428d24cf32" providerId="ADAL" clId="{AD323F0C-9E9E-4B25-A313-4CD0D0368131}" dt="2021-11-11T16:56:33.306" v="21044" actId="790"/>
          <ac:spMkLst>
            <pc:docMk/>
            <pc:sldMk cId="1367398955" sldId="281"/>
            <ac:spMk id="54" creationId="{9A12EB68-8840-4F73-9DD9-76EAC8E150F4}"/>
          </ac:spMkLst>
        </pc:spChg>
        <pc:spChg chg="mod">
          <ac:chgData name="Ragnhild Halvorsrud" userId="917ea340-fd63-490f-a7db-68428d24cf32" providerId="ADAL" clId="{AD323F0C-9E9E-4B25-A313-4CD0D0368131}" dt="2021-11-11T16:56:33.321" v="21051" actId="790"/>
          <ac:spMkLst>
            <pc:docMk/>
            <pc:sldMk cId="1367398955" sldId="281"/>
            <ac:spMk id="60" creationId="{8DD7353B-E81D-45CC-8F60-E155785E0E4E}"/>
          </ac:spMkLst>
        </pc:spChg>
        <pc:spChg chg="mod">
          <ac:chgData name="Ragnhild Halvorsrud" userId="917ea340-fd63-490f-a7db-68428d24cf32" providerId="ADAL" clId="{AD323F0C-9E9E-4B25-A313-4CD0D0368131}" dt="2021-11-11T16:56:33.306" v="21045" actId="790"/>
          <ac:spMkLst>
            <pc:docMk/>
            <pc:sldMk cId="1367398955" sldId="281"/>
            <ac:spMk id="66" creationId="{3184FC94-7F65-4CD8-9A70-56E039379F80}"/>
          </ac:spMkLst>
        </pc:spChg>
        <pc:spChg chg="mod">
          <ac:chgData name="Ragnhild Halvorsrud" userId="917ea340-fd63-490f-a7db-68428d24cf32" providerId="ADAL" clId="{AD323F0C-9E9E-4B25-A313-4CD0D0368131}" dt="2021-11-11T16:56:33.321" v="21052" actId="790"/>
          <ac:spMkLst>
            <pc:docMk/>
            <pc:sldMk cId="1367398955" sldId="281"/>
            <ac:spMk id="83" creationId="{3C99E850-00F0-4322-867E-E8211CCDC7C3}"/>
          </ac:spMkLst>
        </pc:spChg>
        <pc:spChg chg="mod">
          <ac:chgData name="Ragnhild Halvorsrud" userId="917ea340-fd63-490f-a7db-68428d24cf32" providerId="ADAL" clId="{AD323F0C-9E9E-4B25-A313-4CD0D0368131}" dt="2021-11-11T16:56:33.321" v="21053" actId="790"/>
          <ac:spMkLst>
            <pc:docMk/>
            <pc:sldMk cId="1367398955" sldId="281"/>
            <ac:spMk id="88" creationId="{150459E7-CC89-4F4D-88E2-4B6E322DF903}"/>
          </ac:spMkLst>
        </pc:spChg>
        <pc:spChg chg="mod">
          <ac:chgData name="Ragnhild Halvorsrud" userId="917ea340-fd63-490f-a7db-68428d24cf32" providerId="ADAL" clId="{AD323F0C-9E9E-4B25-A313-4CD0D0368131}" dt="2021-11-11T16:56:33.321" v="21054" actId="790"/>
          <ac:spMkLst>
            <pc:docMk/>
            <pc:sldMk cId="1367398955" sldId="281"/>
            <ac:spMk id="89" creationId="{8FD7DC35-458E-4291-AD35-981DA36C867C}"/>
          </ac:spMkLst>
        </pc:spChg>
        <pc:spChg chg="mod">
          <ac:chgData name="Ragnhild Halvorsrud" userId="917ea340-fd63-490f-a7db-68428d24cf32" providerId="ADAL" clId="{AD323F0C-9E9E-4B25-A313-4CD0D0368131}" dt="2021-11-11T16:56:33.321" v="21046" actId="790"/>
          <ac:spMkLst>
            <pc:docMk/>
            <pc:sldMk cId="1367398955" sldId="281"/>
            <ac:spMk id="91" creationId="{F332F6B2-8630-4BDC-B7C4-8D7663DD3EE0}"/>
          </ac:spMkLst>
        </pc:spChg>
        <pc:spChg chg="mod">
          <ac:chgData name="Ragnhild Halvorsrud" userId="917ea340-fd63-490f-a7db-68428d24cf32" providerId="ADAL" clId="{AD323F0C-9E9E-4B25-A313-4CD0D0368131}" dt="2021-11-11T16:56:33.321" v="21055" actId="790"/>
          <ac:spMkLst>
            <pc:docMk/>
            <pc:sldMk cId="1367398955" sldId="281"/>
            <ac:spMk id="93" creationId="{C9F36D76-BF90-4646-8C1D-B4BD361B10B4}"/>
          </ac:spMkLst>
        </pc:spChg>
        <pc:spChg chg="mod">
          <ac:chgData name="Ragnhild Halvorsrud" userId="917ea340-fd63-490f-a7db-68428d24cf32" providerId="ADAL" clId="{AD323F0C-9E9E-4B25-A313-4CD0D0368131}" dt="2021-11-11T16:56:33.321" v="21056" actId="790"/>
          <ac:spMkLst>
            <pc:docMk/>
            <pc:sldMk cId="1367398955" sldId="281"/>
            <ac:spMk id="95" creationId="{0BB2DBFE-A5B6-4D9B-B15C-DD3023D8A7F2}"/>
          </ac:spMkLst>
        </pc:spChg>
        <pc:spChg chg="mod">
          <ac:chgData name="Ragnhild Halvorsrud" userId="917ea340-fd63-490f-a7db-68428d24cf32" providerId="ADAL" clId="{AD323F0C-9E9E-4B25-A313-4CD0D0368131}" dt="2021-11-11T16:56:33.321" v="21057" actId="790"/>
          <ac:spMkLst>
            <pc:docMk/>
            <pc:sldMk cId="1367398955" sldId="281"/>
            <ac:spMk id="97" creationId="{0AA3A3AE-E332-4C05-97C5-F4C32927DF5C}"/>
          </ac:spMkLst>
        </pc:spChg>
        <pc:spChg chg="mod">
          <ac:chgData name="Ragnhild Halvorsrud" userId="917ea340-fd63-490f-a7db-68428d24cf32" providerId="ADAL" clId="{AD323F0C-9E9E-4B25-A313-4CD0D0368131}" dt="2021-11-11T16:56:33.321" v="21058" actId="790"/>
          <ac:spMkLst>
            <pc:docMk/>
            <pc:sldMk cId="1367398955" sldId="281"/>
            <ac:spMk id="98" creationId="{AF2437A7-4373-4C72-9402-7FE792DEE1E4}"/>
          </ac:spMkLst>
        </pc:spChg>
        <pc:spChg chg="mod">
          <ac:chgData name="Ragnhild Halvorsrud" userId="917ea340-fd63-490f-a7db-68428d24cf32" providerId="ADAL" clId="{AD323F0C-9E9E-4B25-A313-4CD0D0368131}" dt="2021-11-11T16:56:33.321" v="21059" actId="790"/>
          <ac:spMkLst>
            <pc:docMk/>
            <pc:sldMk cId="1367398955" sldId="281"/>
            <ac:spMk id="99" creationId="{E6AFC0B7-3635-4545-8B36-0EC37F374014}"/>
          </ac:spMkLst>
        </pc:spChg>
        <pc:spChg chg="mod">
          <ac:chgData name="Ragnhild Halvorsrud" userId="917ea340-fd63-490f-a7db-68428d24cf32" providerId="ADAL" clId="{AD323F0C-9E9E-4B25-A313-4CD0D0368131}" dt="2021-11-11T16:56:33.321" v="21060" actId="790"/>
          <ac:spMkLst>
            <pc:docMk/>
            <pc:sldMk cId="1367398955" sldId="281"/>
            <ac:spMk id="104" creationId="{FAC2568C-5248-400C-A1AC-05E92E7A4F26}"/>
          </ac:spMkLst>
        </pc:spChg>
        <pc:spChg chg="mod">
          <ac:chgData name="Ragnhild Halvorsrud" userId="917ea340-fd63-490f-a7db-68428d24cf32" providerId="ADAL" clId="{AD323F0C-9E9E-4B25-A313-4CD0D0368131}" dt="2021-11-11T16:56:33.321" v="21061" actId="790"/>
          <ac:spMkLst>
            <pc:docMk/>
            <pc:sldMk cId="1367398955" sldId="281"/>
            <ac:spMk id="105" creationId="{E67C9E9F-A8DB-48A7-953A-D21408CAC34A}"/>
          </ac:spMkLst>
        </pc:spChg>
        <pc:cxnChg chg="add mod">
          <ac:chgData name="Ragnhild Halvorsrud" userId="917ea340-fd63-490f-a7db-68428d24cf32" providerId="ADAL" clId="{AD323F0C-9E9E-4B25-A313-4CD0D0368131}" dt="2021-11-11T16:59:40.842" v="21356" actId="20577"/>
          <ac:cxnSpMkLst>
            <pc:docMk/>
            <pc:sldMk cId="1367398955" sldId="281"/>
            <ac:cxnSpMk id="41" creationId="{C117ABE3-EDAE-4757-9AA6-B7220C355CB0}"/>
          </ac:cxnSpMkLst>
        </pc:cxnChg>
      </pc:sldChg>
      <pc:sldChg chg="modSp del mod ord modNotes">
        <pc:chgData name="Ragnhild Halvorsrud" userId="917ea340-fd63-490f-a7db-68428d24cf32" providerId="ADAL" clId="{AD323F0C-9E9E-4B25-A313-4CD0D0368131}" dt="2021-11-11T16:46:19.376" v="19965" actId="47"/>
        <pc:sldMkLst>
          <pc:docMk/>
          <pc:sldMk cId="1775291750" sldId="308"/>
        </pc:sldMkLst>
        <pc:spChg chg="mod">
          <ac:chgData name="Ragnhild Halvorsrud" userId="917ea340-fd63-490f-a7db-68428d24cf32" providerId="ADAL" clId="{AD323F0C-9E9E-4B25-A313-4CD0D0368131}" dt="2021-11-11T16:12:08.800" v="19280" actId="790"/>
          <ac:spMkLst>
            <pc:docMk/>
            <pc:sldMk cId="1775291750" sldId="308"/>
            <ac:spMk id="2" creationId="{445361DC-A873-4CF1-B885-893544BD23E6}"/>
          </ac:spMkLst>
        </pc:spChg>
        <pc:spChg chg="mod">
          <ac:chgData name="Ragnhild Halvorsrud" userId="917ea340-fd63-490f-a7db-68428d24cf32" providerId="ADAL" clId="{AD323F0C-9E9E-4B25-A313-4CD0D0368131}" dt="2021-11-11T16:12:08.800" v="19281" actId="790"/>
          <ac:spMkLst>
            <pc:docMk/>
            <pc:sldMk cId="1775291750" sldId="308"/>
            <ac:spMk id="3" creationId="{A657D746-780B-4B2B-BAB5-EF31F7F3F2BE}"/>
          </ac:spMkLst>
        </pc:spChg>
        <pc:spChg chg="mod">
          <ac:chgData name="Ragnhild Halvorsrud" userId="917ea340-fd63-490f-a7db-68428d24cf32" providerId="ADAL" clId="{AD323F0C-9E9E-4B25-A313-4CD0D0368131}" dt="2021-11-11T16:12:08.800" v="19282" actId="790"/>
          <ac:spMkLst>
            <pc:docMk/>
            <pc:sldMk cId="1775291750" sldId="308"/>
            <ac:spMk id="142" creationId="{4726E1CE-ED03-42E6-B229-76253DEB1620}"/>
          </ac:spMkLst>
        </pc:spChg>
        <pc:spChg chg="mod">
          <ac:chgData name="Ragnhild Halvorsrud" userId="917ea340-fd63-490f-a7db-68428d24cf32" providerId="ADAL" clId="{AD323F0C-9E9E-4B25-A313-4CD0D0368131}" dt="2021-11-11T16:12:08.800" v="19283" actId="790"/>
          <ac:spMkLst>
            <pc:docMk/>
            <pc:sldMk cId="1775291750" sldId="308"/>
            <ac:spMk id="143" creationId="{BDA40E7D-DD8B-40C8-9DE2-9EF24C29CE57}"/>
          </ac:spMkLst>
        </pc:spChg>
        <pc:spChg chg="mod">
          <ac:chgData name="Ragnhild Halvorsrud" userId="917ea340-fd63-490f-a7db-68428d24cf32" providerId="ADAL" clId="{AD323F0C-9E9E-4B25-A313-4CD0D0368131}" dt="2021-11-11T16:12:08.800" v="19284" actId="790"/>
          <ac:spMkLst>
            <pc:docMk/>
            <pc:sldMk cId="1775291750" sldId="308"/>
            <ac:spMk id="144" creationId="{244DEFF9-3020-4005-9E7C-106FCF7645B1}"/>
          </ac:spMkLst>
        </pc:spChg>
        <pc:spChg chg="mod">
          <ac:chgData name="Ragnhild Halvorsrud" userId="917ea340-fd63-490f-a7db-68428d24cf32" providerId="ADAL" clId="{AD323F0C-9E9E-4B25-A313-4CD0D0368131}" dt="2021-11-11T16:12:08.800" v="19285" actId="790"/>
          <ac:spMkLst>
            <pc:docMk/>
            <pc:sldMk cId="1775291750" sldId="308"/>
            <ac:spMk id="145" creationId="{A68A2C18-FF7D-4A80-812B-647AB6CDB534}"/>
          </ac:spMkLst>
        </pc:spChg>
        <pc:spChg chg="mod">
          <ac:chgData name="Ragnhild Halvorsrud" userId="917ea340-fd63-490f-a7db-68428d24cf32" providerId="ADAL" clId="{AD323F0C-9E9E-4B25-A313-4CD0D0368131}" dt="2021-11-11T16:12:08.800" v="19286" actId="790"/>
          <ac:spMkLst>
            <pc:docMk/>
            <pc:sldMk cId="1775291750" sldId="308"/>
            <ac:spMk id="146" creationId="{D4D8F8D2-1F3A-4E7B-9099-80558A556854}"/>
          </ac:spMkLst>
        </pc:spChg>
        <pc:spChg chg="mod">
          <ac:chgData name="Ragnhild Halvorsrud" userId="917ea340-fd63-490f-a7db-68428d24cf32" providerId="ADAL" clId="{AD323F0C-9E9E-4B25-A313-4CD0D0368131}" dt="2021-11-11T16:12:08.800" v="19287" actId="790"/>
          <ac:spMkLst>
            <pc:docMk/>
            <pc:sldMk cId="1775291750" sldId="308"/>
            <ac:spMk id="147" creationId="{A46804A7-FDA2-4320-9384-E3DD6DFBCFD5}"/>
          </ac:spMkLst>
        </pc:spChg>
        <pc:spChg chg="mod">
          <ac:chgData name="Ragnhild Halvorsrud" userId="917ea340-fd63-490f-a7db-68428d24cf32" providerId="ADAL" clId="{AD323F0C-9E9E-4B25-A313-4CD0D0368131}" dt="2021-11-11T16:12:08.816" v="19288" actId="790"/>
          <ac:spMkLst>
            <pc:docMk/>
            <pc:sldMk cId="1775291750" sldId="308"/>
            <ac:spMk id="148" creationId="{9845FEE3-F7D4-4D9F-8E55-DCFEA66B07B0}"/>
          </ac:spMkLst>
        </pc:spChg>
        <pc:spChg chg="mod">
          <ac:chgData name="Ragnhild Halvorsrud" userId="917ea340-fd63-490f-a7db-68428d24cf32" providerId="ADAL" clId="{AD323F0C-9E9E-4B25-A313-4CD0D0368131}" dt="2021-11-11T16:12:08.816" v="19289" actId="790"/>
          <ac:spMkLst>
            <pc:docMk/>
            <pc:sldMk cId="1775291750" sldId="308"/>
            <ac:spMk id="149" creationId="{7360609C-BB95-4ADE-B085-69AE30126854}"/>
          </ac:spMkLst>
        </pc:spChg>
        <pc:spChg chg="mod">
          <ac:chgData name="Ragnhild Halvorsrud" userId="917ea340-fd63-490f-a7db-68428d24cf32" providerId="ADAL" clId="{AD323F0C-9E9E-4B25-A313-4CD0D0368131}" dt="2021-11-11T16:12:08.816" v="19290" actId="790"/>
          <ac:spMkLst>
            <pc:docMk/>
            <pc:sldMk cId="1775291750" sldId="308"/>
            <ac:spMk id="155" creationId="{E721DA30-D984-4F08-B32F-B888A0661E44}"/>
          </ac:spMkLst>
        </pc:spChg>
        <pc:spChg chg="mod">
          <ac:chgData name="Ragnhild Halvorsrud" userId="917ea340-fd63-490f-a7db-68428d24cf32" providerId="ADAL" clId="{AD323F0C-9E9E-4B25-A313-4CD0D0368131}" dt="2021-11-11T16:12:08.816" v="19291" actId="790"/>
          <ac:spMkLst>
            <pc:docMk/>
            <pc:sldMk cId="1775291750" sldId="308"/>
            <ac:spMk id="156" creationId="{8787CECD-877A-40E5-B6BA-C1BF3DF5AB0F}"/>
          </ac:spMkLst>
        </pc:spChg>
      </pc:sldChg>
      <pc:sldChg chg="addSp delSp modSp mod ord chgLayout modNotes">
        <pc:chgData name="Ragnhild Halvorsrud" userId="917ea340-fd63-490f-a7db-68428d24cf32" providerId="ADAL" clId="{AD323F0C-9E9E-4B25-A313-4CD0D0368131}" dt="2021-11-11T16:56:33.118" v="20769" actId="790"/>
        <pc:sldMkLst>
          <pc:docMk/>
          <pc:sldMk cId="3429883047" sldId="515"/>
        </pc:sldMkLst>
        <pc:spChg chg="mod ord">
          <ac:chgData name="Ragnhild Halvorsrud" userId="917ea340-fd63-490f-a7db-68428d24cf32" providerId="ADAL" clId="{AD323F0C-9E9E-4B25-A313-4CD0D0368131}" dt="2021-11-11T16:56:33.056" v="20690" actId="790"/>
          <ac:spMkLst>
            <pc:docMk/>
            <pc:sldMk cId="3429883047" sldId="515"/>
            <ac:spMk id="2" creationId="{00000000-0000-0000-0000-000000000000}"/>
          </ac:spMkLst>
        </pc:spChg>
        <pc:spChg chg="del mod">
          <ac:chgData name="Ragnhild Halvorsrud" userId="917ea340-fd63-490f-a7db-68428d24cf32" providerId="ADAL" clId="{AD323F0C-9E9E-4B25-A313-4CD0D0368131}" dt="2021-11-10T13:39:45.840" v="8490" actId="478"/>
          <ac:spMkLst>
            <pc:docMk/>
            <pc:sldMk cId="3429883047" sldId="515"/>
            <ac:spMk id="6" creationId="{00000000-0000-0000-0000-000000000000}"/>
          </ac:spMkLst>
        </pc:spChg>
        <pc:spChg chg="add mod">
          <ac:chgData name="Ragnhild Halvorsrud" userId="917ea340-fd63-490f-a7db-68428d24cf32" providerId="ADAL" clId="{AD323F0C-9E9E-4B25-A313-4CD0D0368131}" dt="2021-11-11T16:56:33.071" v="20694" actId="790"/>
          <ac:spMkLst>
            <pc:docMk/>
            <pc:sldMk cId="3429883047" sldId="515"/>
            <ac:spMk id="70" creationId="{5A7AC98C-CDBB-4E42-8F94-E2EE441BFD3E}"/>
          </ac:spMkLst>
        </pc:spChg>
        <pc:spChg chg="add del mod">
          <ac:chgData name="Ragnhild Halvorsrud" userId="917ea340-fd63-490f-a7db-68428d24cf32" providerId="ADAL" clId="{AD323F0C-9E9E-4B25-A313-4CD0D0368131}" dt="2021-11-10T13:34:33.810" v="8318" actId="478"/>
          <ac:spMkLst>
            <pc:docMk/>
            <pc:sldMk cId="3429883047" sldId="515"/>
            <ac:spMk id="84" creationId="{AD8506DF-098A-4F7E-AB32-37261DDA97EA}"/>
          </ac:spMkLst>
        </pc:spChg>
        <pc:spChg chg="add del mod">
          <ac:chgData name="Ragnhild Halvorsrud" userId="917ea340-fd63-490f-a7db-68428d24cf32" providerId="ADAL" clId="{AD323F0C-9E9E-4B25-A313-4CD0D0368131}" dt="2021-11-10T14:17:37.577" v="10809" actId="478"/>
          <ac:spMkLst>
            <pc:docMk/>
            <pc:sldMk cId="3429883047" sldId="515"/>
            <ac:spMk id="85" creationId="{AE167C8C-95BE-4A6A-B3D7-27FD68429798}"/>
          </ac:spMkLst>
        </pc:spChg>
        <pc:spChg chg="add del mod">
          <ac:chgData name="Ragnhild Halvorsrud" userId="917ea340-fd63-490f-a7db-68428d24cf32" providerId="ADAL" clId="{AD323F0C-9E9E-4B25-A313-4CD0D0368131}" dt="2021-11-11T16:41:18.900" v="19941" actId="478"/>
          <ac:spMkLst>
            <pc:docMk/>
            <pc:sldMk cId="3429883047" sldId="515"/>
            <ac:spMk id="89" creationId="{02CFAA25-126E-4F96-8FBF-FBF285BAA2B5}"/>
          </ac:spMkLst>
        </pc:spChg>
        <pc:spChg chg="add del mod">
          <ac:chgData name="Ragnhild Halvorsrud" userId="917ea340-fd63-490f-a7db-68428d24cf32" providerId="ADAL" clId="{AD323F0C-9E9E-4B25-A313-4CD0D0368131}" dt="2021-11-10T14:17:37.577" v="10809" actId="478"/>
          <ac:spMkLst>
            <pc:docMk/>
            <pc:sldMk cId="3429883047" sldId="515"/>
            <ac:spMk id="90" creationId="{3FBA07FD-EFC5-47C7-9978-65A07274D251}"/>
          </ac:spMkLst>
        </pc:spChg>
        <pc:spChg chg="add del mod">
          <ac:chgData name="Ragnhild Halvorsrud" userId="917ea340-fd63-490f-a7db-68428d24cf32" providerId="ADAL" clId="{AD323F0C-9E9E-4B25-A313-4CD0D0368131}" dt="2021-11-10T14:17:37.577" v="10809" actId="478"/>
          <ac:spMkLst>
            <pc:docMk/>
            <pc:sldMk cId="3429883047" sldId="515"/>
            <ac:spMk id="91" creationId="{0C4E3827-D772-473A-A446-36B0E055BD58}"/>
          </ac:spMkLst>
        </pc:spChg>
        <pc:spChg chg="add del mod">
          <ac:chgData name="Ragnhild Halvorsrud" userId="917ea340-fd63-490f-a7db-68428d24cf32" providerId="ADAL" clId="{AD323F0C-9E9E-4B25-A313-4CD0D0368131}" dt="2021-11-10T14:17:37.577" v="10809" actId="478"/>
          <ac:spMkLst>
            <pc:docMk/>
            <pc:sldMk cId="3429883047" sldId="515"/>
            <ac:spMk id="92" creationId="{1E675181-7B43-403F-9EAE-5F0FEB13EE31}"/>
          </ac:spMkLst>
        </pc:spChg>
        <pc:spChg chg="add del mod">
          <ac:chgData name="Ragnhild Halvorsrud" userId="917ea340-fd63-490f-a7db-68428d24cf32" providerId="ADAL" clId="{AD323F0C-9E9E-4B25-A313-4CD0D0368131}" dt="2021-11-10T14:17:37.577" v="10809" actId="478"/>
          <ac:spMkLst>
            <pc:docMk/>
            <pc:sldMk cId="3429883047" sldId="515"/>
            <ac:spMk id="93" creationId="{E13D6A43-71EF-441B-B0C5-F6E18D4859E1}"/>
          </ac:spMkLst>
        </pc:spChg>
        <pc:spChg chg="add del mod">
          <ac:chgData name="Ragnhild Halvorsrud" userId="917ea340-fd63-490f-a7db-68428d24cf32" providerId="ADAL" clId="{AD323F0C-9E9E-4B25-A313-4CD0D0368131}" dt="2021-11-10T14:17:37.577" v="10809" actId="478"/>
          <ac:spMkLst>
            <pc:docMk/>
            <pc:sldMk cId="3429883047" sldId="515"/>
            <ac:spMk id="95" creationId="{FB8B2505-86BF-40C0-A021-83016869DC83}"/>
          </ac:spMkLst>
        </pc:spChg>
        <pc:spChg chg="add mod">
          <ac:chgData name="Ragnhild Halvorsrud" userId="917ea340-fd63-490f-a7db-68428d24cf32" providerId="ADAL" clId="{AD323F0C-9E9E-4B25-A313-4CD0D0368131}" dt="2021-11-11T16:56:33.071" v="20695" actId="790"/>
          <ac:spMkLst>
            <pc:docMk/>
            <pc:sldMk cId="3429883047" sldId="515"/>
            <ac:spMk id="96" creationId="{3DE4E698-F8B1-4686-9BF7-FEF1A601CF83}"/>
          </ac:spMkLst>
        </pc:spChg>
        <pc:spChg chg="add mod">
          <ac:chgData name="Ragnhild Halvorsrud" userId="917ea340-fd63-490f-a7db-68428d24cf32" providerId="ADAL" clId="{AD323F0C-9E9E-4B25-A313-4CD0D0368131}" dt="2021-11-11T16:56:33.071" v="20696" actId="790"/>
          <ac:spMkLst>
            <pc:docMk/>
            <pc:sldMk cId="3429883047" sldId="515"/>
            <ac:spMk id="100" creationId="{D6D8F2BE-4F59-4E81-BB5F-FC89E6BFB0BF}"/>
          </ac:spMkLst>
        </pc:spChg>
        <pc:spChg chg="add del mod">
          <ac:chgData name="Ragnhild Halvorsrud" userId="917ea340-fd63-490f-a7db-68428d24cf32" providerId="ADAL" clId="{AD323F0C-9E9E-4B25-A313-4CD0D0368131}" dt="2021-11-10T13:10:02.688" v="7987"/>
          <ac:spMkLst>
            <pc:docMk/>
            <pc:sldMk cId="3429883047" sldId="515"/>
            <ac:spMk id="101" creationId="{FDDA3882-E173-4BCE-9649-C400921090EC}"/>
          </ac:spMkLst>
        </pc:spChg>
        <pc:spChg chg="add mod">
          <ac:chgData name="Ragnhild Halvorsrud" userId="917ea340-fd63-490f-a7db-68428d24cf32" providerId="ADAL" clId="{AD323F0C-9E9E-4B25-A313-4CD0D0368131}" dt="2021-11-11T16:56:33.071" v="20697" actId="790"/>
          <ac:spMkLst>
            <pc:docMk/>
            <pc:sldMk cId="3429883047" sldId="515"/>
            <ac:spMk id="112" creationId="{65EF2DA6-F60A-435D-86D9-283431507D53}"/>
          </ac:spMkLst>
        </pc:spChg>
        <pc:spChg chg="add mod">
          <ac:chgData name="Ragnhild Halvorsrud" userId="917ea340-fd63-490f-a7db-68428d24cf32" providerId="ADAL" clId="{AD323F0C-9E9E-4B25-A313-4CD0D0368131}" dt="2021-11-11T16:56:33.071" v="20698" actId="790"/>
          <ac:spMkLst>
            <pc:docMk/>
            <pc:sldMk cId="3429883047" sldId="515"/>
            <ac:spMk id="113" creationId="{A386093D-2BB2-4C98-8828-61D1AB56CBF1}"/>
          </ac:spMkLst>
        </pc:spChg>
        <pc:spChg chg="add mod">
          <ac:chgData name="Ragnhild Halvorsrud" userId="917ea340-fd63-490f-a7db-68428d24cf32" providerId="ADAL" clId="{AD323F0C-9E9E-4B25-A313-4CD0D0368131}" dt="2021-11-11T16:56:33.071" v="20699" actId="790"/>
          <ac:spMkLst>
            <pc:docMk/>
            <pc:sldMk cId="3429883047" sldId="515"/>
            <ac:spMk id="114" creationId="{C6F5B631-B4AD-4288-BC83-CEA02DA7A3D2}"/>
          </ac:spMkLst>
        </pc:spChg>
        <pc:spChg chg="add mod">
          <ac:chgData name="Ragnhild Halvorsrud" userId="917ea340-fd63-490f-a7db-68428d24cf32" providerId="ADAL" clId="{AD323F0C-9E9E-4B25-A313-4CD0D0368131}" dt="2021-11-11T16:56:33.071" v="20700" actId="790"/>
          <ac:spMkLst>
            <pc:docMk/>
            <pc:sldMk cId="3429883047" sldId="515"/>
            <ac:spMk id="115" creationId="{AB85F300-33BF-43E9-A9FC-65428B6D6CCF}"/>
          </ac:spMkLst>
        </pc:spChg>
        <pc:spChg chg="add mod">
          <ac:chgData name="Ragnhild Halvorsrud" userId="917ea340-fd63-490f-a7db-68428d24cf32" providerId="ADAL" clId="{AD323F0C-9E9E-4B25-A313-4CD0D0368131}" dt="2021-11-11T16:56:33.071" v="20701" actId="790"/>
          <ac:spMkLst>
            <pc:docMk/>
            <pc:sldMk cId="3429883047" sldId="515"/>
            <ac:spMk id="116" creationId="{45E410B8-4F39-414B-AB8D-2BFF89F620FD}"/>
          </ac:spMkLst>
        </pc:spChg>
        <pc:spChg chg="add mod">
          <ac:chgData name="Ragnhild Halvorsrud" userId="917ea340-fd63-490f-a7db-68428d24cf32" providerId="ADAL" clId="{AD323F0C-9E9E-4B25-A313-4CD0D0368131}" dt="2021-11-11T16:56:33.071" v="20702" actId="790"/>
          <ac:spMkLst>
            <pc:docMk/>
            <pc:sldMk cId="3429883047" sldId="515"/>
            <ac:spMk id="117" creationId="{FCB7F97A-3D75-43AC-8253-5B1CDCB9FC1F}"/>
          </ac:spMkLst>
        </pc:spChg>
        <pc:spChg chg="add del mod">
          <ac:chgData name="Ragnhild Halvorsrud" userId="917ea340-fd63-490f-a7db-68428d24cf32" providerId="ADAL" clId="{AD323F0C-9E9E-4B25-A313-4CD0D0368131}" dt="2021-11-01T10:23:17.633" v="3151" actId="478"/>
          <ac:spMkLst>
            <pc:docMk/>
            <pc:sldMk cId="3429883047" sldId="515"/>
            <ac:spMk id="118" creationId="{11AE18AF-6DAA-4162-B556-458145157A52}"/>
          </ac:spMkLst>
        </pc:spChg>
        <pc:spChg chg="add del mod">
          <ac:chgData name="Ragnhild Halvorsrud" userId="917ea340-fd63-490f-a7db-68428d24cf32" providerId="ADAL" clId="{AD323F0C-9E9E-4B25-A313-4CD0D0368131}" dt="2021-11-01T10:23:19.469" v="3152" actId="478"/>
          <ac:spMkLst>
            <pc:docMk/>
            <pc:sldMk cId="3429883047" sldId="515"/>
            <ac:spMk id="119" creationId="{8AC87B82-6814-42B1-B7C2-B961D25617AD}"/>
          </ac:spMkLst>
        </pc:spChg>
        <pc:spChg chg="add mod">
          <ac:chgData name="Ragnhild Halvorsrud" userId="917ea340-fd63-490f-a7db-68428d24cf32" providerId="ADAL" clId="{AD323F0C-9E9E-4B25-A313-4CD0D0368131}" dt="2021-11-11T16:56:33.056" v="20692" actId="790"/>
          <ac:spMkLst>
            <pc:docMk/>
            <pc:sldMk cId="3429883047" sldId="515"/>
            <ac:spMk id="120" creationId="{3DC3D878-0217-4F5B-B9BE-2D0CF4CAEBFE}"/>
          </ac:spMkLst>
        </pc:spChg>
        <pc:spChg chg="add del mod">
          <ac:chgData name="Ragnhild Halvorsrud" userId="917ea340-fd63-490f-a7db-68428d24cf32" providerId="ADAL" clId="{AD323F0C-9E9E-4B25-A313-4CD0D0368131}" dt="2021-11-11T16:36:02.812" v="19795" actId="478"/>
          <ac:spMkLst>
            <pc:docMk/>
            <pc:sldMk cId="3429883047" sldId="515"/>
            <ac:spMk id="122" creationId="{64D97CF5-FF1F-4A62-A1F8-924AFF0A7BD4}"/>
          </ac:spMkLst>
        </pc:spChg>
        <pc:spChg chg="add del mod">
          <ac:chgData name="Ragnhild Halvorsrud" userId="917ea340-fd63-490f-a7db-68428d24cf32" providerId="ADAL" clId="{AD323F0C-9E9E-4B25-A313-4CD0D0368131}" dt="2021-11-10T14:17:37.577" v="10809" actId="478"/>
          <ac:spMkLst>
            <pc:docMk/>
            <pc:sldMk cId="3429883047" sldId="515"/>
            <ac:spMk id="122" creationId="{9E56B58B-57A2-4B8C-9D61-F15C12510610}"/>
          </ac:spMkLst>
        </pc:spChg>
        <pc:spChg chg="add mod">
          <ac:chgData name="Ragnhild Halvorsrud" userId="917ea340-fd63-490f-a7db-68428d24cf32" providerId="ADAL" clId="{AD323F0C-9E9E-4B25-A313-4CD0D0368131}" dt="2021-11-11T16:56:33.103" v="20740" actId="790"/>
          <ac:spMkLst>
            <pc:docMk/>
            <pc:sldMk cId="3429883047" sldId="515"/>
            <ac:spMk id="123" creationId="{5483FC71-1D15-42C7-ADBF-D7CA5E065C39}"/>
          </ac:spMkLst>
        </pc:spChg>
        <pc:spChg chg="add del mod">
          <ac:chgData name="Ragnhild Halvorsrud" userId="917ea340-fd63-490f-a7db-68428d24cf32" providerId="ADAL" clId="{AD323F0C-9E9E-4B25-A313-4CD0D0368131}" dt="2021-11-10T14:17:37.577" v="10809" actId="478"/>
          <ac:spMkLst>
            <pc:docMk/>
            <pc:sldMk cId="3429883047" sldId="515"/>
            <ac:spMk id="124" creationId="{2B5E3F13-3D13-426E-BF48-5CD0AE454175}"/>
          </ac:spMkLst>
        </pc:spChg>
        <pc:spChg chg="add del mod">
          <ac:chgData name="Ragnhild Halvorsrud" userId="917ea340-fd63-490f-a7db-68428d24cf32" providerId="ADAL" clId="{AD323F0C-9E9E-4B25-A313-4CD0D0368131}" dt="2021-11-11T10:01:08.585" v="13640" actId="478"/>
          <ac:spMkLst>
            <pc:docMk/>
            <pc:sldMk cId="3429883047" sldId="515"/>
            <ac:spMk id="124" creationId="{FAF99ECC-E710-44BF-84B4-143AA8D21292}"/>
          </ac:spMkLst>
        </pc:spChg>
        <pc:spChg chg="add del mod">
          <ac:chgData name="Ragnhild Halvorsrud" userId="917ea340-fd63-490f-a7db-68428d24cf32" providerId="ADAL" clId="{AD323F0C-9E9E-4B25-A313-4CD0D0368131}" dt="2021-11-11T10:01:08.585" v="13640" actId="478"/>
          <ac:spMkLst>
            <pc:docMk/>
            <pc:sldMk cId="3429883047" sldId="515"/>
            <ac:spMk id="125" creationId="{AE246641-0124-4540-A07C-6566F81871AC}"/>
          </ac:spMkLst>
        </pc:spChg>
        <pc:spChg chg="add del mod">
          <ac:chgData name="Ragnhild Halvorsrud" userId="917ea340-fd63-490f-a7db-68428d24cf32" providerId="ADAL" clId="{AD323F0C-9E9E-4B25-A313-4CD0D0368131}" dt="2021-11-10T14:17:37.577" v="10809" actId="478"/>
          <ac:spMkLst>
            <pc:docMk/>
            <pc:sldMk cId="3429883047" sldId="515"/>
            <ac:spMk id="125" creationId="{D3A7E4E9-42D2-4DC9-AC3B-91683A6CD42A}"/>
          </ac:spMkLst>
        </pc:spChg>
        <pc:spChg chg="add del mod">
          <ac:chgData name="Ragnhild Halvorsrud" userId="917ea340-fd63-490f-a7db-68428d24cf32" providerId="ADAL" clId="{AD323F0C-9E9E-4B25-A313-4CD0D0368131}" dt="2021-11-10T14:17:37.577" v="10809" actId="478"/>
          <ac:spMkLst>
            <pc:docMk/>
            <pc:sldMk cId="3429883047" sldId="515"/>
            <ac:spMk id="126" creationId="{7805D97C-9B3F-41A2-B80A-D2E8EE012268}"/>
          </ac:spMkLst>
        </pc:spChg>
        <pc:spChg chg="add del mod">
          <ac:chgData name="Ragnhild Halvorsrud" userId="917ea340-fd63-490f-a7db-68428d24cf32" providerId="ADAL" clId="{AD323F0C-9E9E-4B25-A313-4CD0D0368131}" dt="2021-11-11T10:01:08.585" v="13640" actId="478"/>
          <ac:spMkLst>
            <pc:docMk/>
            <pc:sldMk cId="3429883047" sldId="515"/>
            <ac:spMk id="126" creationId="{DEB7D1E1-899B-4031-90D6-3A3B0E7C9452}"/>
          </ac:spMkLst>
        </pc:spChg>
        <pc:spChg chg="add del mod">
          <ac:chgData name="Ragnhild Halvorsrud" userId="917ea340-fd63-490f-a7db-68428d24cf32" providerId="ADAL" clId="{AD323F0C-9E9E-4B25-A313-4CD0D0368131}" dt="2021-11-11T10:01:08.585" v="13640" actId="478"/>
          <ac:spMkLst>
            <pc:docMk/>
            <pc:sldMk cId="3429883047" sldId="515"/>
            <ac:spMk id="127" creationId="{0A3A2DF6-5EF5-4631-9E6A-D881F81A39BC}"/>
          </ac:spMkLst>
        </pc:spChg>
        <pc:spChg chg="add del mod">
          <ac:chgData name="Ragnhild Halvorsrud" userId="917ea340-fd63-490f-a7db-68428d24cf32" providerId="ADAL" clId="{AD323F0C-9E9E-4B25-A313-4CD0D0368131}" dt="2021-11-10T14:17:37.577" v="10809" actId="478"/>
          <ac:spMkLst>
            <pc:docMk/>
            <pc:sldMk cId="3429883047" sldId="515"/>
            <ac:spMk id="127" creationId="{48939629-7D88-408B-B7B8-6379DAE594B1}"/>
          </ac:spMkLst>
        </pc:spChg>
        <pc:spChg chg="add del mod">
          <ac:chgData name="Ragnhild Halvorsrud" userId="917ea340-fd63-490f-a7db-68428d24cf32" providerId="ADAL" clId="{AD323F0C-9E9E-4B25-A313-4CD0D0368131}" dt="2021-11-10T14:09:01.212" v="9700" actId="478"/>
          <ac:spMkLst>
            <pc:docMk/>
            <pc:sldMk cId="3429883047" sldId="515"/>
            <ac:spMk id="128" creationId="{8A55F501-2CF3-4A3C-B39F-3765DCA32994}"/>
          </ac:spMkLst>
        </pc:spChg>
        <pc:spChg chg="add del mod">
          <ac:chgData name="Ragnhild Halvorsrud" userId="917ea340-fd63-490f-a7db-68428d24cf32" providerId="ADAL" clId="{AD323F0C-9E9E-4B25-A313-4CD0D0368131}" dt="2021-11-11T10:01:08.585" v="13640" actId="478"/>
          <ac:spMkLst>
            <pc:docMk/>
            <pc:sldMk cId="3429883047" sldId="515"/>
            <ac:spMk id="128" creationId="{93E457A2-58C3-4C64-A042-7D756E21AAB0}"/>
          </ac:spMkLst>
        </pc:spChg>
        <pc:spChg chg="add mod">
          <ac:chgData name="Ragnhild Halvorsrud" userId="917ea340-fd63-490f-a7db-68428d24cf32" providerId="ADAL" clId="{AD323F0C-9E9E-4B25-A313-4CD0D0368131}" dt="2021-11-11T16:56:33.103" v="20741" actId="790"/>
          <ac:spMkLst>
            <pc:docMk/>
            <pc:sldMk cId="3429883047" sldId="515"/>
            <ac:spMk id="129" creationId="{98364E2C-C6B1-4E10-897C-48BF703DE779}"/>
          </ac:spMkLst>
        </pc:spChg>
        <pc:spChg chg="add del mod">
          <ac:chgData name="Ragnhild Halvorsrud" userId="917ea340-fd63-490f-a7db-68428d24cf32" providerId="ADAL" clId="{AD323F0C-9E9E-4B25-A313-4CD0D0368131}" dt="2021-11-10T14:17:37.577" v="10809" actId="478"/>
          <ac:spMkLst>
            <pc:docMk/>
            <pc:sldMk cId="3429883047" sldId="515"/>
            <ac:spMk id="129" creationId="{F0692DB7-56B7-4777-88C7-7D83BA76D606}"/>
          </ac:spMkLst>
        </pc:spChg>
        <pc:spChg chg="add del mod">
          <ac:chgData name="Ragnhild Halvorsrud" userId="917ea340-fd63-490f-a7db-68428d24cf32" providerId="ADAL" clId="{AD323F0C-9E9E-4B25-A313-4CD0D0368131}" dt="2021-11-10T14:16:54.128" v="10775" actId="478"/>
          <ac:spMkLst>
            <pc:docMk/>
            <pc:sldMk cId="3429883047" sldId="515"/>
            <ac:spMk id="130" creationId="{0A3AA1F1-790A-4DEA-8F52-DEF9E0D83F4A}"/>
          </ac:spMkLst>
        </pc:spChg>
        <pc:spChg chg="add mod">
          <ac:chgData name="Ragnhild Halvorsrud" userId="917ea340-fd63-490f-a7db-68428d24cf32" providerId="ADAL" clId="{AD323F0C-9E9E-4B25-A313-4CD0D0368131}" dt="2021-11-11T16:56:33.103" v="20742" actId="790"/>
          <ac:spMkLst>
            <pc:docMk/>
            <pc:sldMk cId="3429883047" sldId="515"/>
            <ac:spMk id="130" creationId="{55D18B50-2026-4C73-A1A7-ADF757D7E197}"/>
          </ac:spMkLst>
        </pc:spChg>
        <pc:spChg chg="add del mod">
          <ac:chgData name="Ragnhild Halvorsrud" userId="917ea340-fd63-490f-a7db-68428d24cf32" providerId="ADAL" clId="{AD323F0C-9E9E-4B25-A313-4CD0D0368131}" dt="2021-11-10T14:16:54.128" v="10775" actId="478"/>
          <ac:spMkLst>
            <pc:docMk/>
            <pc:sldMk cId="3429883047" sldId="515"/>
            <ac:spMk id="131" creationId="{4C86F21B-8B12-4051-AA9C-1CD6BDB9AE16}"/>
          </ac:spMkLst>
        </pc:spChg>
        <pc:spChg chg="add mod">
          <ac:chgData name="Ragnhild Halvorsrud" userId="917ea340-fd63-490f-a7db-68428d24cf32" providerId="ADAL" clId="{AD323F0C-9E9E-4B25-A313-4CD0D0368131}" dt="2021-11-11T16:56:33.103" v="20743" actId="790"/>
          <ac:spMkLst>
            <pc:docMk/>
            <pc:sldMk cId="3429883047" sldId="515"/>
            <ac:spMk id="131" creationId="{B497B92F-8F70-44FB-903D-07C48BA1D96C}"/>
          </ac:spMkLst>
        </pc:spChg>
        <pc:spChg chg="add del mod">
          <ac:chgData name="Ragnhild Halvorsrud" userId="917ea340-fd63-490f-a7db-68428d24cf32" providerId="ADAL" clId="{AD323F0C-9E9E-4B25-A313-4CD0D0368131}" dt="2021-11-10T14:16:54.128" v="10775" actId="478"/>
          <ac:spMkLst>
            <pc:docMk/>
            <pc:sldMk cId="3429883047" sldId="515"/>
            <ac:spMk id="132" creationId="{9D646B5E-5254-41A0-B8CD-C6E4BA6C13D1}"/>
          </ac:spMkLst>
        </pc:spChg>
        <pc:spChg chg="add mod">
          <ac:chgData name="Ragnhild Halvorsrud" userId="917ea340-fd63-490f-a7db-68428d24cf32" providerId="ADAL" clId="{AD323F0C-9E9E-4B25-A313-4CD0D0368131}" dt="2021-11-11T16:56:33.103" v="20744" actId="790"/>
          <ac:spMkLst>
            <pc:docMk/>
            <pc:sldMk cId="3429883047" sldId="515"/>
            <ac:spMk id="132" creationId="{B7A2044F-83F6-418E-A5C8-0042401FF11F}"/>
          </ac:spMkLst>
        </pc:spChg>
        <pc:spChg chg="add del mod">
          <ac:chgData name="Ragnhild Halvorsrud" userId="917ea340-fd63-490f-a7db-68428d24cf32" providerId="ADAL" clId="{AD323F0C-9E9E-4B25-A313-4CD0D0368131}" dt="2021-11-10T14:54:33.700" v="11562"/>
          <ac:spMkLst>
            <pc:docMk/>
            <pc:sldMk cId="3429883047" sldId="515"/>
            <ac:spMk id="133" creationId="{02D76B70-EE4C-4B76-AC80-85FE7FAA9F66}"/>
          </ac:spMkLst>
        </pc:spChg>
        <pc:spChg chg="add mod">
          <ac:chgData name="Ragnhild Halvorsrud" userId="917ea340-fd63-490f-a7db-68428d24cf32" providerId="ADAL" clId="{AD323F0C-9E9E-4B25-A313-4CD0D0368131}" dt="2021-11-11T16:56:33.103" v="20745" actId="790"/>
          <ac:spMkLst>
            <pc:docMk/>
            <pc:sldMk cId="3429883047" sldId="515"/>
            <ac:spMk id="133" creationId="{B11ED8F3-A095-49AA-B018-7840F299FC6D}"/>
          </ac:spMkLst>
        </pc:spChg>
        <pc:spChg chg="add mod">
          <ac:chgData name="Ragnhild Halvorsrud" userId="917ea340-fd63-490f-a7db-68428d24cf32" providerId="ADAL" clId="{AD323F0C-9E9E-4B25-A313-4CD0D0368131}" dt="2021-11-11T16:56:33.071" v="20703" actId="790"/>
          <ac:spMkLst>
            <pc:docMk/>
            <pc:sldMk cId="3429883047" sldId="515"/>
            <ac:spMk id="134" creationId="{C8A0DBC4-570C-4DAD-9654-4FAA11F57CF8}"/>
          </ac:spMkLst>
        </pc:spChg>
        <pc:spChg chg="add mod">
          <ac:chgData name="Ragnhild Halvorsrud" userId="917ea340-fd63-490f-a7db-68428d24cf32" providerId="ADAL" clId="{AD323F0C-9E9E-4B25-A313-4CD0D0368131}" dt="2021-11-11T16:56:33.103" v="20746" actId="790"/>
          <ac:spMkLst>
            <pc:docMk/>
            <pc:sldMk cId="3429883047" sldId="515"/>
            <ac:spMk id="135" creationId="{91BB72CF-CF4B-48D3-AE17-1CFFF703A426}"/>
          </ac:spMkLst>
        </pc:spChg>
        <pc:spChg chg="add mod">
          <ac:chgData name="Ragnhild Halvorsrud" userId="917ea340-fd63-490f-a7db-68428d24cf32" providerId="ADAL" clId="{AD323F0C-9E9E-4B25-A313-4CD0D0368131}" dt="2021-11-11T16:56:33.103" v="20747" actId="790"/>
          <ac:spMkLst>
            <pc:docMk/>
            <pc:sldMk cId="3429883047" sldId="515"/>
            <ac:spMk id="136" creationId="{64A0EB17-415D-4524-AB6A-27901ED811D6}"/>
          </ac:spMkLst>
        </pc:spChg>
        <pc:spChg chg="add del mod">
          <ac:chgData name="Ragnhild Halvorsrud" userId="917ea340-fd63-490f-a7db-68428d24cf32" providerId="ADAL" clId="{AD323F0C-9E9E-4B25-A313-4CD0D0368131}" dt="2021-11-10T14:17:59.510" v="10811" actId="21"/>
          <ac:spMkLst>
            <pc:docMk/>
            <pc:sldMk cId="3429883047" sldId="515"/>
            <ac:spMk id="139" creationId="{07B5C4E7-A19C-4E0C-AB89-A39112AAC6F2}"/>
          </ac:spMkLst>
        </pc:spChg>
        <pc:spChg chg="add mod">
          <ac:chgData name="Ragnhild Halvorsrud" userId="917ea340-fd63-490f-a7db-68428d24cf32" providerId="ADAL" clId="{AD323F0C-9E9E-4B25-A313-4CD0D0368131}" dt="2021-11-11T16:56:33.103" v="20748" actId="790"/>
          <ac:spMkLst>
            <pc:docMk/>
            <pc:sldMk cId="3429883047" sldId="515"/>
            <ac:spMk id="139" creationId="{BE9EE8C8-4195-47F1-B9DE-6CC6AAAAB9C3}"/>
          </ac:spMkLst>
        </pc:spChg>
        <pc:spChg chg="add mod">
          <ac:chgData name="Ragnhild Halvorsrud" userId="917ea340-fd63-490f-a7db-68428d24cf32" providerId="ADAL" clId="{AD323F0C-9E9E-4B25-A313-4CD0D0368131}" dt="2021-11-11T16:56:33.071" v="20704" actId="790"/>
          <ac:spMkLst>
            <pc:docMk/>
            <pc:sldMk cId="3429883047" sldId="515"/>
            <ac:spMk id="143" creationId="{999E16C7-8E3A-4D65-B701-1CD1F9587544}"/>
          </ac:spMkLst>
        </pc:spChg>
        <pc:spChg chg="add del mod">
          <ac:chgData name="Ragnhild Halvorsrud" userId="917ea340-fd63-490f-a7db-68428d24cf32" providerId="ADAL" clId="{AD323F0C-9E9E-4B25-A313-4CD0D0368131}" dt="2021-11-10T17:32:15.194" v="13423" actId="478"/>
          <ac:spMkLst>
            <pc:docMk/>
            <pc:sldMk cId="3429883047" sldId="515"/>
            <ac:spMk id="144" creationId="{0A56D5BA-CA0E-4BCE-B58C-25E553A1C5F3}"/>
          </ac:spMkLst>
        </pc:spChg>
        <pc:spChg chg="add mod">
          <ac:chgData name="Ragnhild Halvorsrud" userId="917ea340-fd63-490f-a7db-68428d24cf32" providerId="ADAL" clId="{AD323F0C-9E9E-4B25-A313-4CD0D0368131}" dt="2021-11-11T16:56:33.103" v="20749" actId="790"/>
          <ac:spMkLst>
            <pc:docMk/>
            <pc:sldMk cId="3429883047" sldId="515"/>
            <ac:spMk id="144" creationId="{54AB7A55-4E14-403D-B200-4B408DA5EE7C}"/>
          </ac:spMkLst>
        </pc:spChg>
        <pc:spChg chg="add del mod">
          <ac:chgData name="Ragnhild Halvorsrud" userId="917ea340-fd63-490f-a7db-68428d24cf32" providerId="ADAL" clId="{AD323F0C-9E9E-4B25-A313-4CD0D0368131}" dt="2021-11-10T16:41:32.223" v="13071" actId="478"/>
          <ac:spMkLst>
            <pc:docMk/>
            <pc:sldMk cId="3429883047" sldId="515"/>
            <ac:spMk id="145" creationId="{1DF5DEA2-EF42-48CA-BB8A-8A8BCFFDD18D}"/>
          </ac:spMkLst>
        </pc:spChg>
        <pc:spChg chg="add mod">
          <ac:chgData name="Ragnhild Halvorsrud" userId="917ea340-fd63-490f-a7db-68428d24cf32" providerId="ADAL" clId="{AD323F0C-9E9E-4B25-A313-4CD0D0368131}" dt="2021-11-11T16:56:33.103" v="20750" actId="790"/>
          <ac:spMkLst>
            <pc:docMk/>
            <pc:sldMk cId="3429883047" sldId="515"/>
            <ac:spMk id="145" creationId="{20F73FAC-BB75-4C35-986B-6B06C54869CD}"/>
          </ac:spMkLst>
        </pc:spChg>
        <pc:spChg chg="add del mod">
          <ac:chgData name="Ragnhild Halvorsrud" userId="917ea340-fd63-490f-a7db-68428d24cf32" providerId="ADAL" clId="{AD323F0C-9E9E-4B25-A313-4CD0D0368131}" dt="2021-11-10T16:41:32.223" v="13071" actId="478"/>
          <ac:spMkLst>
            <pc:docMk/>
            <pc:sldMk cId="3429883047" sldId="515"/>
            <ac:spMk id="146" creationId="{0929AF7C-25EA-416B-9890-6C85BF3B19FF}"/>
          </ac:spMkLst>
        </pc:spChg>
        <pc:spChg chg="add mod">
          <ac:chgData name="Ragnhild Halvorsrud" userId="917ea340-fd63-490f-a7db-68428d24cf32" providerId="ADAL" clId="{AD323F0C-9E9E-4B25-A313-4CD0D0368131}" dt="2021-11-11T16:56:33.103" v="20751" actId="790"/>
          <ac:spMkLst>
            <pc:docMk/>
            <pc:sldMk cId="3429883047" sldId="515"/>
            <ac:spMk id="146" creationId="{C91BA61C-FF0C-4440-9344-2F5F235E25B0}"/>
          </ac:spMkLst>
        </pc:spChg>
        <pc:spChg chg="add del mod">
          <ac:chgData name="Ragnhild Halvorsrud" userId="917ea340-fd63-490f-a7db-68428d24cf32" providerId="ADAL" clId="{AD323F0C-9E9E-4B25-A313-4CD0D0368131}" dt="2021-11-10T16:41:32.223" v="13071" actId="478"/>
          <ac:spMkLst>
            <pc:docMk/>
            <pc:sldMk cId="3429883047" sldId="515"/>
            <ac:spMk id="147" creationId="{057BBA1C-B6C5-44B0-BFDA-DCD0D07738DE}"/>
          </ac:spMkLst>
        </pc:spChg>
        <pc:spChg chg="add mod">
          <ac:chgData name="Ragnhild Halvorsrud" userId="917ea340-fd63-490f-a7db-68428d24cf32" providerId="ADAL" clId="{AD323F0C-9E9E-4B25-A313-4CD0D0368131}" dt="2021-11-11T16:56:33.103" v="20752" actId="790"/>
          <ac:spMkLst>
            <pc:docMk/>
            <pc:sldMk cId="3429883047" sldId="515"/>
            <ac:spMk id="147" creationId="{92FC32C3-5D94-421A-AE99-9DA035B4373D}"/>
          </ac:spMkLst>
        </pc:spChg>
        <pc:spChg chg="add mod">
          <ac:chgData name="Ragnhild Halvorsrud" userId="917ea340-fd63-490f-a7db-68428d24cf32" providerId="ADAL" clId="{AD323F0C-9E9E-4B25-A313-4CD0D0368131}" dt="2021-11-11T16:56:33.103" v="20753" actId="790"/>
          <ac:spMkLst>
            <pc:docMk/>
            <pc:sldMk cId="3429883047" sldId="515"/>
            <ac:spMk id="148" creationId="{4CADBB78-DE4D-4318-82B4-8ADE582FD3CB}"/>
          </ac:spMkLst>
        </pc:spChg>
        <pc:spChg chg="add del mod">
          <ac:chgData name="Ragnhild Halvorsrud" userId="917ea340-fd63-490f-a7db-68428d24cf32" providerId="ADAL" clId="{AD323F0C-9E9E-4B25-A313-4CD0D0368131}" dt="2021-11-10T16:41:32.223" v="13071" actId="478"/>
          <ac:spMkLst>
            <pc:docMk/>
            <pc:sldMk cId="3429883047" sldId="515"/>
            <ac:spMk id="148" creationId="{5197E328-2535-41EF-AFF9-83731F845B84}"/>
          </ac:spMkLst>
        </pc:spChg>
        <pc:spChg chg="add del mod">
          <ac:chgData name="Ragnhild Halvorsrud" userId="917ea340-fd63-490f-a7db-68428d24cf32" providerId="ADAL" clId="{AD323F0C-9E9E-4B25-A313-4CD0D0368131}" dt="2021-11-10T16:41:32.223" v="13071" actId="478"/>
          <ac:spMkLst>
            <pc:docMk/>
            <pc:sldMk cId="3429883047" sldId="515"/>
            <ac:spMk id="149" creationId="{E672F13D-A150-433A-9A84-0DDBD2082849}"/>
          </ac:spMkLst>
        </pc:spChg>
        <pc:spChg chg="add mod">
          <ac:chgData name="Ragnhild Halvorsrud" userId="917ea340-fd63-490f-a7db-68428d24cf32" providerId="ADAL" clId="{AD323F0C-9E9E-4B25-A313-4CD0D0368131}" dt="2021-11-11T16:56:33.103" v="20754" actId="790"/>
          <ac:spMkLst>
            <pc:docMk/>
            <pc:sldMk cId="3429883047" sldId="515"/>
            <ac:spMk id="149" creationId="{E8B6C04F-DFD1-45A7-BB7F-9AE1115CCE3B}"/>
          </ac:spMkLst>
        </pc:spChg>
        <pc:spChg chg="add mod">
          <ac:chgData name="Ragnhild Halvorsrud" userId="917ea340-fd63-490f-a7db-68428d24cf32" providerId="ADAL" clId="{AD323F0C-9E9E-4B25-A313-4CD0D0368131}" dt="2021-11-11T16:56:33.103" v="20755" actId="790"/>
          <ac:spMkLst>
            <pc:docMk/>
            <pc:sldMk cId="3429883047" sldId="515"/>
            <ac:spMk id="150" creationId="{3D63EFCE-0CAB-4D7A-B94E-312DA8A9EC73}"/>
          </ac:spMkLst>
        </pc:spChg>
        <pc:spChg chg="add del mod">
          <ac:chgData name="Ragnhild Halvorsrud" userId="917ea340-fd63-490f-a7db-68428d24cf32" providerId="ADAL" clId="{AD323F0C-9E9E-4B25-A313-4CD0D0368131}" dt="2021-11-10T16:41:32.223" v="13071" actId="478"/>
          <ac:spMkLst>
            <pc:docMk/>
            <pc:sldMk cId="3429883047" sldId="515"/>
            <ac:spMk id="150" creationId="{5F9CC5B1-DF7F-4DFB-99EA-98A61ED0B27F}"/>
          </ac:spMkLst>
        </pc:spChg>
        <pc:spChg chg="add del mod">
          <ac:chgData name="Ragnhild Halvorsrud" userId="917ea340-fd63-490f-a7db-68428d24cf32" providerId="ADAL" clId="{AD323F0C-9E9E-4B25-A313-4CD0D0368131}" dt="2021-11-10T16:41:32.223" v="13071" actId="478"/>
          <ac:spMkLst>
            <pc:docMk/>
            <pc:sldMk cId="3429883047" sldId="515"/>
            <ac:spMk id="151" creationId="{08693E42-E175-4940-8E8D-1380BD2D1C00}"/>
          </ac:spMkLst>
        </pc:spChg>
        <pc:spChg chg="add del mod">
          <ac:chgData name="Ragnhild Halvorsrud" userId="917ea340-fd63-490f-a7db-68428d24cf32" providerId="ADAL" clId="{AD323F0C-9E9E-4B25-A313-4CD0D0368131}" dt="2021-11-11T16:36:02.812" v="19795" actId="478"/>
          <ac:spMkLst>
            <pc:docMk/>
            <pc:sldMk cId="3429883047" sldId="515"/>
            <ac:spMk id="151" creationId="{EDFB7643-CA0D-4F30-9337-E1AA52361C15}"/>
          </ac:spMkLst>
        </pc:spChg>
        <pc:spChg chg="add mod">
          <ac:chgData name="Ragnhild Halvorsrud" userId="917ea340-fd63-490f-a7db-68428d24cf32" providerId="ADAL" clId="{AD323F0C-9E9E-4B25-A313-4CD0D0368131}" dt="2021-11-11T16:56:33.103" v="20756" actId="790"/>
          <ac:spMkLst>
            <pc:docMk/>
            <pc:sldMk cId="3429883047" sldId="515"/>
            <ac:spMk id="152" creationId="{5392FEE8-CCFD-45E6-91CF-166EF0C299C6}"/>
          </ac:spMkLst>
        </pc:spChg>
        <pc:spChg chg="add del mod">
          <ac:chgData name="Ragnhild Halvorsrud" userId="917ea340-fd63-490f-a7db-68428d24cf32" providerId="ADAL" clId="{AD323F0C-9E9E-4B25-A313-4CD0D0368131}" dt="2021-11-10T16:41:32.223" v="13071" actId="478"/>
          <ac:spMkLst>
            <pc:docMk/>
            <pc:sldMk cId="3429883047" sldId="515"/>
            <ac:spMk id="152" creationId="{7F28696D-AF1B-4749-83CB-BAD6AB02C160}"/>
          </ac:spMkLst>
        </pc:spChg>
        <pc:spChg chg="add del mod">
          <ac:chgData name="Ragnhild Halvorsrud" userId="917ea340-fd63-490f-a7db-68428d24cf32" providerId="ADAL" clId="{AD323F0C-9E9E-4B25-A313-4CD0D0368131}" dt="2021-11-10T17:32:15.194" v="13423" actId="478"/>
          <ac:spMkLst>
            <pc:docMk/>
            <pc:sldMk cId="3429883047" sldId="515"/>
            <ac:spMk id="153" creationId="{7DB3C3AE-C2F3-461D-BDBD-F1BD63CE4419}"/>
          </ac:spMkLst>
        </pc:spChg>
        <pc:spChg chg="add mod">
          <ac:chgData name="Ragnhild Halvorsrud" userId="917ea340-fd63-490f-a7db-68428d24cf32" providerId="ADAL" clId="{AD323F0C-9E9E-4B25-A313-4CD0D0368131}" dt="2021-11-11T16:56:33.103" v="20757" actId="790"/>
          <ac:spMkLst>
            <pc:docMk/>
            <pc:sldMk cId="3429883047" sldId="515"/>
            <ac:spMk id="153" creationId="{EFE4CC18-B2C2-4B38-81BB-6A2A3E6E19D0}"/>
          </ac:spMkLst>
        </pc:spChg>
        <pc:spChg chg="add mod">
          <ac:chgData name="Ragnhild Halvorsrud" userId="917ea340-fd63-490f-a7db-68428d24cf32" providerId="ADAL" clId="{AD323F0C-9E9E-4B25-A313-4CD0D0368131}" dt="2021-11-11T16:56:33.103" v="20758" actId="790"/>
          <ac:spMkLst>
            <pc:docMk/>
            <pc:sldMk cId="3429883047" sldId="515"/>
            <ac:spMk id="154" creationId="{9FC5FE9E-E8C0-483E-BA42-F557C5E3D459}"/>
          </ac:spMkLst>
        </pc:spChg>
        <pc:spChg chg="add del mod">
          <ac:chgData name="Ragnhild Halvorsrud" userId="917ea340-fd63-490f-a7db-68428d24cf32" providerId="ADAL" clId="{AD323F0C-9E9E-4B25-A313-4CD0D0368131}" dt="2021-11-10T17:32:15.194" v="13423" actId="478"/>
          <ac:spMkLst>
            <pc:docMk/>
            <pc:sldMk cId="3429883047" sldId="515"/>
            <ac:spMk id="154" creationId="{C45486A8-89E7-40C0-BBEC-24D3364020AC}"/>
          </ac:spMkLst>
        </pc:spChg>
        <pc:spChg chg="add del mod">
          <ac:chgData name="Ragnhild Halvorsrud" userId="917ea340-fd63-490f-a7db-68428d24cf32" providerId="ADAL" clId="{AD323F0C-9E9E-4B25-A313-4CD0D0368131}" dt="2021-11-10T17:32:15.194" v="13423" actId="478"/>
          <ac:spMkLst>
            <pc:docMk/>
            <pc:sldMk cId="3429883047" sldId="515"/>
            <ac:spMk id="155" creationId="{913661B4-BF9C-433E-8265-F58617DE0440}"/>
          </ac:spMkLst>
        </pc:spChg>
        <pc:spChg chg="add mod">
          <ac:chgData name="Ragnhild Halvorsrud" userId="917ea340-fd63-490f-a7db-68428d24cf32" providerId="ADAL" clId="{AD323F0C-9E9E-4B25-A313-4CD0D0368131}" dt="2021-11-11T16:56:33.103" v="20759" actId="790"/>
          <ac:spMkLst>
            <pc:docMk/>
            <pc:sldMk cId="3429883047" sldId="515"/>
            <ac:spMk id="155" creationId="{E89FAA6F-8332-4F42-B513-425D4C7F842C}"/>
          </ac:spMkLst>
        </pc:spChg>
        <pc:spChg chg="add del mod">
          <ac:chgData name="Ragnhild Halvorsrud" userId="917ea340-fd63-490f-a7db-68428d24cf32" providerId="ADAL" clId="{AD323F0C-9E9E-4B25-A313-4CD0D0368131}" dt="2021-11-11T11:54:34.133" v="14106" actId="478"/>
          <ac:spMkLst>
            <pc:docMk/>
            <pc:sldMk cId="3429883047" sldId="515"/>
            <ac:spMk id="156" creationId="{3220D04C-3050-4E72-B149-F9563D67270C}"/>
          </ac:spMkLst>
        </pc:spChg>
        <pc:spChg chg="add del mod">
          <ac:chgData name="Ragnhild Halvorsrud" userId="917ea340-fd63-490f-a7db-68428d24cf32" providerId="ADAL" clId="{AD323F0C-9E9E-4B25-A313-4CD0D0368131}" dt="2021-11-10T17:32:15.194" v="13423" actId="478"/>
          <ac:spMkLst>
            <pc:docMk/>
            <pc:sldMk cId="3429883047" sldId="515"/>
            <ac:spMk id="156" creationId="{DD0728EF-21B0-4840-B379-DBDB9363E980}"/>
          </ac:spMkLst>
        </pc:spChg>
        <pc:spChg chg="add del mod">
          <ac:chgData name="Ragnhild Halvorsrud" userId="917ea340-fd63-490f-a7db-68428d24cf32" providerId="ADAL" clId="{AD323F0C-9E9E-4B25-A313-4CD0D0368131}" dt="2021-11-11T11:54:34.133" v="14106" actId="478"/>
          <ac:spMkLst>
            <pc:docMk/>
            <pc:sldMk cId="3429883047" sldId="515"/>
            <ac:spMk id="157" creationId="{02AEE2C8-FFB8-4022-9426-015649B9E614}"/>
          </ac:spMkLst>
        </pc:spChg>
        <pc:spChg chg="add del mod">
          <ac:chgData name="Ragnhild Halvorsrud" userId="917ea340-fd63-490f-a7db-68428d24cf32" providerId="ADAL" clId="{AD323F0C-9E9E-4B25-A313-4CD0D0368131}" dt="2021-11-10T17:32:15.194" v="13423" actId="478"/>
          <ac:spMkLst>
            <pc:docMk/>
            <pc:sldMk cId="3429883047" sldId="515"/>
            <ac:spMk id="157" creationId="{87777C8F-7382-4D95-90E6-B3DAE93E6AEC}"/>
          </ac:spMkLst>
        </pc:spChg>
        <pc:spChg chg="add mod">
          <ac:chgData name="Ragnhild Halvorsrud" userId="917ea340-fd63-490f-a7db-68428d24cf32" providerId="ADAL" clId="{AD323F0C-9E9E-4B25-A313-4CD0D0368131}" dt="2021-11-11T16:56:33.056" v="20693" actId="790"/>
          <ac:spMkLst>
            <pc:docMk/>
            <pc:sldMk cId="3429883047" sldId="515"/>
            <ac:spMk id="158" creationId="{3019A95F-691A-46DE-A8C3-435FE318F940}"/>
          </ac:spMkLst>
        </pc:spChg>
        <pc:spChg chg="add del mod">
          <ac:chgData name="Ragnhild Halvorsrud" userId="917ea340-fd63-490f-a7db-68428d24cf32" providerId="ADAL" clId="{AD323F0C-9E9E-4B25-A313-4CD0D0368131}" dt="2021-11-10T14:17:37.577" v="10809" actId="478"/>
          <ac:spMkLst>
            <pc:docMk/>
            <pc:sldMk cId="3429883047" sldId="515"/>
            <ac:spMk id="159" creationId="{636D9A3E-948C-43CF-BCF5-11B02C68B2F2}"/>
          </ac:spMkLst>
        </pc:spChg>
        <pc:spChg chg="add mod">
          <ac:chgData name="Ragnhild Halvorsrud" userId="917ea340-fd63-490f-a7db-68428d24cf32" providerId="ADAL" clId="{AD323F0C-9E9E-4B25-A313-4CD0D0368131}" dt="2021-11-11T16:56:33.103" v="20760" actId="790"/>
          <ac:spMkLst>
            <pc:docMk/>
            <pc:sldMk cId="3429883047" sldId="515"/>
            <ac:spMk id="159" creationId="{F4A9F1F5-F18A-4640-AD47-30E6F08BB5ED}"/>
          </ac:spMkLst>
        </pc:spChg>
        <pc:spChg chg="add mod">
          <ac:chgData name="Ragnhild Halvorsrud" userId="917ea340-fd63-490f-a7db-68428d24cf32" providerId="ADAL" clId="{AD323F0C-9E9E-4B25-A313-4CD0D0368131}" dt="2021-11-11T16:56:33.103" v="20761" actId="790"/>
          <ac:spMkLst>
            <pc:docMk/>
            <pc:sldMk cId="3429883047" sldId="515"/>
            <ac:spMk id="160" creationId="{4CEAB1D8-8E69-4974-B7BF-612FC0384664}"/>
          </ac:spMkLst>
        </pc:spChg>
        <pc:spChg chg="add del mod">
          <ac:chgData name="Ragnhild Halvorsrud" userId="917ea340-fd63-490f-a7db-68428d24cf32" providerId="ADAL" clId="{AD323F0C-9E9E-4B25-A313-4CD0D0368131}" dt="2021-11-11T16:36:02.812" v="19795" actId="478"/>
          <ac:spMkLst>
            <pc:docMk/>
            <pc:sldMk cId="3429883047" sldId="515"/>
            <ac:spMk id="161" creationId="{49C1119B-B320-459D-BFC9-A5F2B3F81316}"/>
          </ac:spMkLst>
        </pc:spChg>
        <pc:spChg chg="add mod">
          <ac:chgData name="Ragnhild Halvorsrud" userId="917ea340-fd63-490f-a7db-68428d24cf32" providerId="ADAL" clId="{AD323F0C-9E9E-4B25-A313-4CD0D0368131}" dt="2021-11-11T16:56:33.071" v="20705" actId="790"/>
          <ac:spMkLst>
            <pc:docMk/>
            <pc:sldMk cId="3429883047" sldId="515"/>
            <ac:spMk id="163" creationId="{0C295C56-AE4E-488D-8205-50AD22239B3F}"/>
          </ac:spMkLst>
        </pc:spChg>
        <pc:spChg chg="add mod">
          <ac:chgData name="Ragnhild Halvorsrud" userId="917ea340-fd63-490f-a7db-68428d24cf32" providerId="ADAL" clId="{AD323F0C-9E9E-4B25-A313-4CD0D0368131}" dt="2021-11-11T16:56:33.071" v="20706" actId="790"/>
          <ac:spMkLst>
            <pc:docMk/>
            <pc:sldMk cId="3429883047" sldId="515"/>
            <ac:spMk id="164" creationId="{998CF35C-0E61-4507-A7AB-7B7FB40F55BF}"/>
          </ac:spMkLst>
        </pc:spChg>
        <pc:spChg chg="add mod">
          <ac:chgData name="Ragnhild Halvorsrud" userId="917ea340-fd63-490f-a7db-68428d24cf32" providerId="ADAL" clId="{AD323F0C-9E9E-4B25-A313-4CD0D0368131}" dt="2021-11-11T16:56:33.071" v="20707" actId="790"/>
          <ac:spMkLst>
            <pc:docMk/>
            <pc:sldMk cId="3429883047" sldId="515"/>
            <ac:spMk id="165" creationId="{6BE4E101-71EA-4D70-914B-16B429B3E74C}"/>
          </ac:spMkLst>
        </pc:spChg>
        <pc:spChg chg="add mod">
          <ac:chgData name="Ragnhild Halvorsrud" userId="917ea340-fd63-490f-a7db-68428d24cf32" providerId="ADAL" clId="{AD323F0C-9E9E-4B25-A313-4CD0D0368131}" dt="2021-11-11T16:56:33.071" v="20708" actId="790"/>
          <ac:spMkLst>
            <pc:docMk/>
            <pc:sldMk cId="3429883047" sldId="515"/>
            <ac:spMk id="166" creationId="{266FF94E-B487-4643-92BD-F717D025F0B2}"/>
          </ac:spMkLst>
        </pc:spChg>
        <pc:spChg chg="add del mod">
          <ac:chgData name="Ragnhild Halvorsrud" userId="917ea340-fd63-490f-a7db-68428d24cf32" providerId="ADAL" clId="{AD323F0C-9E9E-4B25-A313-4CD0D0368131}" dt="2021-11-10T16:47:06.716" v="13143" actId="478"/>
          <ac:spMkLst>
            <pc:docMk/>
            <pc:sldMk cId="3429883047" sldId="515"/>
            <ac:spMk id="167" creationId="{43B37591-A252-46C9-AA46-6BBEE20AE25F}"/>
          </ac:spMkLst>
        </pc:spChg>
        <pc:spChg chg="add del mod">
          <ac:chgData name="Ragnhild Halvorsrud" userId="917ea340-fd63-490f-a7db-68428d24cf32" providerId="ADAL" clId="{AD323F0C-9E9E-4B25-A313-4CD0D0368131}" dt="2021-11-11T16:36:02.812" v="19795" actId="478"/>
          <ac:spMkLst>
            <pc:docMk/>
            <pc:sldMk cId="3429883047" sldId="515"/>
            <ac:spMk id="167" creationId="{C0EA0F4E-4153-4145-BD5C-2245C022348C}"/>
          </ac:spMkLst>
        </pc:spChg>
        <pc:spChg chg="del mod">
          <ac:chgData name="Ragnhild Halvorsrud" userId="917ea340-fd63-490f-a7db-68428d24cf32" providerId="ADAL" clId="{AD323F0C-9E9E-4B25-A313-4CD0D0368131}" dt="2021-11-01T10:23:24.653" v="3153" actId="478"/>
          <ac:spMkLst>
            <pc:docMk/>
            <pc:sldMk cId="3429883047" sldId="515"/>
            <ac:spMk id="168" creationId="{00000000-0000-0000-0000-000000000000}"/>
          </ac:spMkLst>
        </pc:spChg>
        <pc:spChg chg="add del mod">
          <ac:chgData name="Ragnhild Halvorsrud" userId="917ea340-fd63-490f-a7db-68428d24cf32" providerId="ADAL" clId="{AD323F0C-9E9E-4B25-A313-4CD0D0368131}" dt="2021-11-10T16:47:06.716" v="13143" actId="478"/>
          <ac:spMkLst>
            <pc:docMk/>
            <pc:sldMk cId="3429883047" sldId="515"/>
            <ac:spMk id="168" creationId="{BDFFB202-5712-4DCF-9105-948F4C22FE67}"/>
          </ac:spMkLst>
        </pc:spChg>
        <pc:spChg chg="del mod">
          <ac:chgData name="Ragnhild Halvorsrud" userId="917ea340-fd63-490f-a7db-68428d24cf32" providerId="ADAL" clId="{AD323F0C-9E9E-4B25-A313-4CD0D0368131}" dt="2021-11-01T10:23:24.653" v="3153" actId="478"/>
          <ac:spMkLst>
            <pc:docMk/>
            <pc:sldMk cId="3429883047" sldId="515"/>
            <ac:spMk id="169" creationId="{00000000-0000-0000-0000-000000000000}"/>
          </ac:spMkLst>
        </pc:spChg>
        <pc:spChg chg="add mod">
          <ac:chgData name="Ragnhild Halvorsrud" userId="917ea340-fd63-490f-a7db-68428d24cf32" providerId="ADAL" clId="{AD323F0C-9E9E-4B25-A313-4CD0D0368131}" dt="2021-11-11T16:56:33.071" v="20709" actId="790"/>
          <ac:spMkLst>
            <pc:docMk/>
            <pc:sldMk cId="3429883047" sldId="515"/>
            <ac:spMk id="169" creationId="{59978710-44BF-42F4-B160-6952F5C10492}"/>
          </ac:spMkLst>
        </pc:spChg>
        <pc:spChg chg="add mod">
          <ac:chgData name="Ragnhild Halvorsrud" userId="917ea340-fd63-490f-a7db-68428d24cf32" providerId="ADAL" clId="{AD323F0C-9E9E-4B25-A313-4CD0D0368131}" dt="2021-11-11T16:56:33.071" v="20710" actId="790"/>
          <ac:spMkLst>
            <pc:docMk/>
            <pc:sldMk cId="3429883047" sldId="515"/>
            <ac:spMk id="170" creationId="{DDC97D5F-9AE8-4E12-ACD1-DC3F8CCF9BCF}"/>
          </ac:spMkLst>
        </pc:spChg>
        <pc:spChg chg="add mod">
          <ac:chgData name="Ragnhild Halvorsrud" userId="917ea340-fd63-490f-a7db-68428d24cf32" providerId="ADAL" clId="{AD323F0C-9E9E-4B25-A313-4CD0D0368131}" dt="2021-11-11T16:56:33.071" v="20711" actId="790"/>
          <ac:spMkLst>
            <pc:docMk/>
            <pc:sldMk cId="3429883047" sldId="515"/>
            <ac:spMk id="171" creationId="{FA14A0C4-AC0C-475A-A14B-B2D0BB0FC91F}"/>
          </ac:spMkLst>
        </pc:spChg>
        <pc:spChg chg="add mod">
          <ac:chgData name="Ragnhild Halvorsrud" userId="917ea340-fd63-490f-a7db-68428d24cf32" providerId="ADAL" clId="{AD323F0C-9E9E-4B25-A313-4CD0D0368131}" dt="2021-11-11T16:56:33.071" v="20712" actId="790"/>
          <ac:spMkLst>
            <pc:docMk/>
            <pc:sldMk cId="3429883047" sldId="515"/>
            <ac:spMk id="172" creationId="{3E1ABA1E-967A-4003-91EA-E64609388BC4}"/>
          </ac:spMkLst>
        </pc:spChg>
        <pc:spChg chg="add mod">
          <ac:chgData name="Ragnhild Halvorsrud" userId="917ea340-fd63-490f-a7db-68428d24cf32" providerId="ADAL" clId="{AD323F0C-9E9E-4B25-A313-4CD0D0368131}" dt="2021-11-11T16:56:33.071" v="20713" actId="790"/>
          <ac:spMkLst>
            <pc:docMk/>
            <pc:sldMk cId="3429883047" sldId="515"/>
            <ac:spMk id="173" creationId="{A63B27DA-5CE4-413E-B6E5-013B9C83BAA7}"/>
          </ac:spMkLst>
        </pc:spChg>
        <pc:spChg chg="add mod">
          <ac:chgData name="Ragnhild Halvorsrud" userId="917ea340-fd63-490f-a7db-68428d24cf32" providerId="ADAL" clId="{AD323F0C-9E9E-4B25-A313-4CD0D0368131}" dt="2021-11-11T16:56:33.071" v="20714" actId="790"/>
          <ac:spMkLst>
            <pc:docMk/>
            <pc:sldMk cId="3429883047" sldId="515"/>
            <ac:spMk id="174" creationId="{56EC2B90-1A17-4647-BAE5-19E1D5350E4E}"/>
          </ac:spMkLst>
        </pc:spChg>
        <pc:spChg chg="add mod">
          <ac:chgData name="Ragnhild Halvorsrud" userId="917ea340-fd63-490f-a7db-68428d24cf32" providerId="ADAL" clId="{AD323F0C-9E9E-4B25-A313-4CD0D0368131}" dt="2021-11-11T16:56:33.071" v="20715" actId="790"/>
          <ac:spMkLst>
            <pc:docMk/>
            <pc:sldMk cId="3429883047" sldId="515"/>
            <ac:spMk id="175" creationId="{F8CC4EB5-4017-4C16-B453-B502273E3B47}"/>
          </ac:spMkLst>
        </pc:spChg>
        <pc:spChg chg="add mod">
          <ac:chgData name="Ragnhild Halvorsrud" userId="917ea340-fd63-490f-a7db-68428d24cf32" providerId="ADAL" clId="{AD323F0C-9E9E-4B25-A313-4CD0D0368131}" dt="2021-11-11T16:56:33.071" v="20716" actId="790"/>
          <ac:spMkLst>
            <pc:docMk/>
            <pc:sldMk cId="3429883047" sldId="515"/>
            <ac:spMk id="176" creationId="{FCFB1B0F-D0A5-44CF-BDD2-19FA93418F4D}"/>
          </ac:spMkLst>
        </pc:spChg>
        <pc:spChg chg="add mod">
          <ac:chgData name="Ragnhild Halvorsrud" userId="917ea340-fd63-490f-a7db-68428d24cf32" providerId="ADAL" clId="{AD323F0C-9E9E-4B25-A313-4CD0D0368131}" dt="2021-11-11T16:56:33.087" v="20717" actId="790"/>
          <ac:spMkLst>
            <pc:docMk/>
            <pc:sldMk cId="3429883047" sldId="515"/>
            <ac:spMk id="177" creationId="{8809BF6C-3E96-4BE9-AE1D-7D166BAE0F19}"/>
          </ac:spMkLst>
        </pc:spChg>
        <pc:spChg chg="add mod">
          <ac:chgData name="Ragnhild Halvorsrud" userId="917ea340-fd63-490f-a7db-68428d24cf32" providerId="ADAL" clId="{AD323F0C-9E9E-4B25-A313-4CD0D0368131}" dt="2021-11-11T16:56:33.087" v="20718" actId="790"/>
          <ac:spMkLst>
            <pc:docMk/>
            <pc:sldMk cId="3429883047" sldId="515"/>
            <ac:spMk id="178" creationId="{FDCAFDC1-1902-4515-98F3-4106011147A7}"/>
          </ac:spMkLst>
        </pc:spChg>
        <pc:spChg chg="add mod">
          <ac:chgData name="Ragnhild Halvorsrud" userId="917ea340-fd63-490f-a7db-68428d24cf32" providerId="ADAL" clId="{AD323F0C-9E9E-4B25-A313-4CD0D0368131}" dt="2021-11-11T16:56:33.087" v="20719" actId="790"/>
          <ac:spMkLst>
            <pc:docMk/>
            <pc:sldMk cId="3429883047" sldId="515"/>
            <ac:spMk id="179" creationId="{1DE2024E-F9D7-4930-8B3B-7000B64DA6EA}"/>
          </ac:spMkLst>
        </pc:spChg>
        <pc:spChg chg="add mod">
          <ac:chgData name="Ragnhild Halvorsrud" userId="917ea340-fd63-490f-a7db-68428d24cf32" providerId="ADAL" clId="{AD323F0C-9E9E-4B25-A313-4CD0D0368131}" dt="2021-11-11T16:56:33.087" v="20720" actId="790"/>
          <ac:spMkLst>
            <pc:docMk/>
            <pc:sldMk cId="3429883047" sldId="515"/>
            <ac:spMk id="180" creationId="{931A68A9-B5F2-47A4-A52D-A2E2969BAD9F}"/>
          </ac:spMkLst>
        </pc:spChg>
        <pc:spChg chg="add mod">
          <ac:chgData name="Ragnhild Halvorsrud" userId="917ea340-fd63-490f-a7db-68428d24cf32" providerId="ADAL" clId="{AD323F0C-9E9E-4B25-A313-4CD0D0368131}" dt="2021-11-11T16:56:33.087" v="20721" actId="790"/>
          <ac:spMkLst>
            <pc:docMk/>
            <pc:sldMk cId="3429883047" sldId="515"/>
            <ac:spMk id="181" creationId="{25152B9F-E05F-4C13-A938-0CFAB4DC4CE7}"/>
          </ac:spMkLst>
        </pc:spChg>
        <pc:spChg chg="add mod">
          <ac:chgData name="Ragnhild Halvorsrud" userId="917ea340-fd63-490f-a7db-68428d24cf32" providerId="ADAL" clId="{AD323F0C-9E9E-4B25-A313-4CD0D0368131}" dt="2021-11-11T16:56:33.087" v="20722" actId="790"/>
          <ac:spMkLst>
            <pc:docMk/>
            <pc:sldMk cId="3429883047" sldId="515"/>
            <ac:spMk id="182" creationId="{75AFAD11-E5C1-4BB6-BE69-AA7C6D43F973}"/>
          </ac:spMkLst>
        </pc:spChg>
        <pc:spChg chg="add mod">
          <ac:chgData name="Ragnhild Halvorsrud" userId="917ea340-fd63-490f-a7db-68428d24cf32" providerId="ADAL" clId="{AD323F0C-9E9E-4B25-A313-4CD0D0368131}" dt="2021-11-11T16:56:33.087" v="20723" actId="790"/>
          <ac:spMkLst>
            <pc:docMk/>
            <pc:sldMk cId="3429883047" sldId="515"/>
            <ac:spMk id="183" creationId="{D6482791-FCA0-40BE-BDB9-228E1564C462}"/>
          </ac:spMkLst>
        </pc:spChg>
        <pc:spChg chg="add mod">
          <ac:chgData name="Ragnhild Halvorsrud" userId="917ea340-fd63-490f-a7db-68428d24cf32" providerId="ADAL" clId="{AD323F0C-9E9E-4B25-A313-4CD0D0368131}" dt="2021-11-11T16:56:33.087" v="20724" actId="790"/>
          <ac:spMkLst>
            <pc:docMk/>
            <pc:sldMk cId="3429883047" sldId="515"/>
            <ac:spMk id="184" creationId="{F2821AD4-B5EE-4752-A843-9BEB31D03146}"/>
          </ac:spMkLst>
        </pc:spChg>
        <pc:spChg chg="add mod">
          <ac:chgData name="Ragnhild Halvorsrud" userId="917ea340-fd63-490f-a7db-68428d24cf32" providerId="ADAL" clId="{AD323F0C-9E9E-4B25-A313-4CD0D0368131}" dt="2021-11-11T16:56:33.087" v="20725" actId="790"/>
          <ac:spMkLst>
            <pc:docMk/>
            <pc:sldMk cId="3429883047" sldId="515"/>
            <ac:spMk id="185" creationId="{6D5BCEBB-10C3-4D5F-AE10-3AD571E2DA10}"/>
          </ac:spMkLst>
        </pc:spChg>
        <pc:spChg chg="add del mod">
          <ac:chgData name="Ragnhild Halvorsrud" userId="917ea340-fd63-490f-a7db-68428d24cf32" providerId="ADAL" clId="{AD323F0C-9E9E-4B25-A313-4CD0D0368131}" dt="2021-11-10T17:23:48.965" v="13344" actId="478"/>
          <ac:spMkLst>
            <pc:docMk/>
            <pc:sldMk cId="3429883047" sldId="515"/>
            <ac:spMk id="186" creationId="{D1C41885-9597-4D22-8F9A-886190B97DC0}"/>
          </ac:spMkLst>
        </pc:spChg>
        <pc:spChg chg="add del mod">
          <ac:chgData name="Ragnhild Halvorsrud" userId="917ea340-fd63-490f-a7db-68428d24cf32" providerId="ADAL" clId="{AD323F0C-9E9E-4B25-A313-4CD0D0368131}" dt="2021-11-10T17:23:48.965" v="13344" actId="478"/>
          <ac:spMkLst>
            <pc:docMk/>
            <pc:sldMk cId="3429883047" sldId="515"/>
            <ac:spMk id="187" creationId="{142E78D2-A9C9-49D4-8C7A-BCB8A055940A}"/>
          </ac:spMkLst>
        </pc:spChg>
        <pc:spChg chg="add del mod">
          <ac:chgData name="Ragnhild Halvorsrud" userId="917ea340-fd63-490f-a7db-68428d24cf32" providerId="ADAL" clId="{AD323F0C-9E9E-4B25-A313-4CD0D0368131}" dt="2021-11-10T17:23:48.965" v="13344" actId="478"/>
          <ac:spMkLst>
            <pc:docMk/>
            <pc:sldMk cId="3429883047" sldId="515"/>
            <ac:spMk id="188" creationId="{FE25A380-BFB3-4F0B-A25B-4B5DB5E9D4BE}"/>
          </ac:spMkLst>
        </pc:spChg>
        <pc:spChg chg="add del mod">
          <ac:chgData name="Ragnhild Halvorsrud" userId="917ea340-fd63-490f-a7db-68428d24cf32" providerId="ADAL" clId="{AD323F0C-9E9E-4B25-A313-4CD0D0368131}" dt="2021-11-10T17:23:48.965" v="13344" actId="478"/>
          <ac:spMkLst>
            <pc:docMk/>
            <pc:sldMk cId="3429883047" sldId="515"/>
            <ac:spMk id="189" creationId="{9B90D7CE-3422-4AEA-BC49-5DE7FAF99D59}"/>
          </ac:spMkLst>
        </pc:spChg>
        <pc:spChg chg="add del mod">
          <ac:chgData name="Ragnhild Halvorsrud" userId="917ea340-fd63-490f-a7db-68428d24cf32" providerId="ADAL" clId="{AD323F0C-9E9E-4B25-A313-4CD0D0368131}" dt="2021-11-10T17:23:48.965" v="13344" actId="478"/>
          <ac:spMkLst>
            <pc:docMk/>
            <pc:sldMk cId="3429883047" sldId="515"/>
            <ac:spMk id="190" creationId="{D721992C-FD63-4C0B-A833-EAEF5993EB4A}"/>
          </ac:spMkLst>
        </pc:spChg>
        <pc:spChg chg="add mod">
          <ac:chgData name="Ragnhild Halvorsrud" userId="917ea340-fd63-490f-a7db-68428d24cf32" providerId="ADAL" clId="{AD323F0C-9E9E-4B25-A313-4CD0D0368131}" dt="2021-11-11T16:56:33.118" v="20762" actId="790"/>
          <ac:spMkLst>
            <pc:docMk/>
            <pc:sldMk cId="3429883047" sldId="515"/>
            <ac:spMk id="190" creationId="{E91206C9-3ABE-486D-8D56-FFC53379E5FC}"/>
          </ac:spMkLst>
        </pc:spChg>
        <pc:spChg chg="add mod">
          <ac:chgData name="Ragnhild Halvorsrud" userId="917ea340-fd63-490f-a7db-68428d24cf32" providerId="ADAL" clId="{AD323F0C-9E9E-4B25-A313-4CD0D0368131}" dt="2021-11-11T16:56:33.118" v="20763" actId="790"/>
          <ac:spMkLst>
            <pc:docMk/>
            <pc:sldMk cId="3429883047" sldId="515"/>
            <ac:spMk id="191" creationId="{57725A2B-FC17-465C-9AC1-86347750E59C}"/>
          </ac:spMkLst>
        </pc:spChg>
        <pc:spChg chg="add del mod">
          <ac:chgData name="Ragnhild Halvorsrud" userId="917ea340-fd63-490f-a7db-68428d24cf32" providerId="ADAL" clId="{AD323F0C-9E9E-4B25-A313-4CD0D0368131}" dt="2021-11-10T17:23:48.965" v="13344" actId="478"/>
          <ac:spMkLst>
            <pc:docMk/>
            <pc:sldMk cId="3429883047" sldId="515"/>
            <ac:spMk id="191" creationId="{7E9BDE13-8A85-49EB-96C9-0BCF39808F9E}"/>
          </ac:spMkLst>
        </pc:spChg>
        <pc:spChg chg="add mod">
          <ac:chgData name="Ragnhild Halvorsrud" userId="917ea340-fd63-490f-a7db-68428d24cf32" providerId="ADAL" clId="{AD323F0C-9E9E-4B25-A313-4CD0D0368131}" dt="2021-11-11T16:56:33.118" v="20764" actId="790"/>
          <ac:spMkLst>
            <pc:docMk/>
            <pc:sldMk cId="3429883047" sldId="515"/>
            <ac:spMk id="192" creationId="{17400E85-F808-49DF-94C2-1827B7AAC8EB}"/>
          </ac:spMkLst>
        </pc:spChg>
        <pc:spChg chg="add del mod">
          <ac:chgData name="Ragnhild Halvorsrud" userId="917ea340-fd63-490f-a7db-68428d24cf32" providerId="ADAL" clId="{AD323F0C-9E9E-4B25-A313-4CD0D0368131}" dt="2021-11-10T17:23:48.965" v="13344" actId="478"/>
          <ac:spMkLst>
            <pc:docMk/>
            <pc:sldMk cId="3429883047" sldId="515"/>
            <ac:spMk id="192" creationId="{468E5B67-CF3F-40A3-9765-AB0CAE8329CC}"/>
          </ac:spMkLst>
        </pc:spChg>
        <pc:spChg chg="add del mod">
          <ac:chgData name="Ragnhild Halvorsrud" userId="917ea340-fd63-490f-a7db-68428d24cf32" providerId="ADAL" clId="{AD323F0C-9E9E-4B25-A313-4CD0D0368131}" dt="2021-11-10T17:23:48.965" v="13344" actId="478"/>
          <ac:spMkLst>
            <pc:docMk/>
            <pc:sldMk cId="3429883047" sldId="515"/>
            <ac:spMk id="193" creationId="{43E3828F-7A4F-4F3B-92C2-66631B74E06D}"/>
          </ac:spMkLst>
        </pc:spChg>
        <pc:spChg chg="add mod">
          <ac:chgData name="Ragnhild Halvorsrud" userId="917ea340-fd63-490f-a7db-68428d24cf32" providerId="ADAL" clId="{AD323F0C-9E9E-4B25-A313-4CD0D0368131}" dt="2021-11-11T16:56:33.118" v="20765" actId="790"/>
          <ac:spMkLst>
            <pc:docMk/>
            <pc:sldMk cId="3429883047" sldId="515"/>
            <ac:spMk id="193" creationId="{E42E5B57-1CA3-422A-8322-B033DB40DDE3}"/>
          </ac:spMkLst>
        </pc:spChg>
        <pc:spChg chg="add mod">
          <ac:chgData name="Ragnhild Halvorsrud" userId="917ea340-fd63-490f-a7db-68428d24cf32" providerId="ADAL" clId="{AD323F0C-9E9E-4B25-A313-4CD0D0368131}" dt="2021-11-11T16:56:33.118" v="20766" actId="790"/>
          <ac:spMkLst>
            <pc:docMk/>
            <pc:sldMk cId="3429883047" sldId="515"/>
            <ac:spMk id="194" creationId="{3F56085C-7749-40FA-83F0-915B94C3B61C}"/>
          </ac:spMkLst>
        </pc:spChg>
        <pc:spChg chg="add del mod">
          <ac:chgData name="Ragnhild Halvorsrud" userId="917ea340-fd63-490f-a7db-68428d24cf32" providerId="ADAL" clId="{AD323F0C-9E9E-4B25-A313-4CD0D0368131}" dt="2021-11-10T17:23:48.965" v="13344" actId="478"/>
          <ac:spMkLst>
            <pc:docMk/>
            <pc:sldMk cId="3429883047" sldId="515"/>
            <ac:spMk id="194" creationId="{EBE3B073-55B9-4EF6-BDE4-98DD84E009D9}"/>
          </ac:spMkLst>
        </pc:spChg>
        <pc:spChg chg="add mod">
          <ac:chgData name="Ragnhild Halvorsrud" userId="917ea340-fd63-490f-a7db-68428d24cf32" providerId="ADAL" clId="{AD323F0C-9E9E-4B25-A313-4CD0D0368131}" dt="2021-11-11T16:56:33.118" v="20767" actId="790"/>
          <ac:spMkLst>
            <pc:docMk/>
            <pc:sldMk cId="3429883047" sldId="515"/>
            <ac:spMk id="195" creationId="{00C19F97-9903-4A47-BAB4-4EBD6A82A291}"/>
          </ac:spMkLst>
        </pc:spChg>
        <pc:spChg chg="add del mod">
          <ac:chgData name="Ragnhild Halvorsrud" userId="917ea340-fd63-490f-a7db-68428d24cf32" providerId="ADAL" clId="{AD323F0C-9E9E-4B25-A313-4CD0D0368131}" dt="2021-11-10T17:23:48.965" v="13344" actId="478"/>
          <ac:spMkLst>
            <pc:docMk/>
            <pc:sldMk cId="3429883047" sldId="515"/>
            <ac:spMk id="195" creationId="{7B10439E-C8FE-4EF4-9687-AEF50EAD9507}"/>
          </ac:spMkLst>
        </pc:spChg>
        <pc:spChg chg="add del mod">
          <ac:chgData name="Ragnhild Halvorsrud" userId="917ea340-fd63-490f-a7db-68428d24cf32" providerId="ADAL" clId="{AD323F0C-9E9E-4B25-A313-4CD0D0368131}" dt="2021-11-10T17:23:48.965" v="13344" actId="478"/>
          <ac:spMkLst>
            <pc:docMk/>
            <pc:sldMk cId="3429883047" sldId="515"/>
            <ac:spMk id="196" creationId="{2AB67368-E75C-4E7D-875A-BD480A360FA9}"/>
          </ac:spMkLst>
        </pc:spChg>
        <pc:spChg chg="add mod">
          <ac:chgData name="Ragnhild Halvorsrud" userId="917ea340-fd63-490f-a7db-68428d24cf32" providerId="ADAL" clId="{AD323F0C-9E9E-4B25-A313-4CD0D0368131}" dt="2021-11-11T16:56:33.087" v="20726" actId="790"/>
          <ac:spMkLst>
            <pc:docMk/>
            <pc:sldMk cId="3429883047" sldId="515"/>
            <ac:spMk id="197" creationId="{7FF24692-3FB7-490C-A2FB-70E9B7D8EA33}"/>
          </ac:spMkLst>
        </pc:spChg>
        <pc:spChg chg="add mod">
          <ac:chgData name="Ragnhild Halvorsrud" userId="917ea340-fd63-490f-a7db-68428d24cf32" providerId="ADAL" clId="{AD323F0C-9E9E-4B25-A313-4CD0D0368131}" dt="2021-11-11T16:56:33.087" v="20727" actId="790"/>
          <ac:spMkLst>
            <pc:docMk/>
            <pc:sldMk cId="3429883047" sldId="515"/>
            <ac:spMk id="198" creationId="{10FDF6F0-0049-445E-939B-DB6B90C6D66F}"/>
          </ac:spMkLst>
        </pc:spChg>
        <pc:spChg chg="add mod">
          <ac:chgData name="Ragnhild Halvorsrud" userId="917ea340-fd63-490f-a7db-68428d24cf32" providerId="ADAL" clId="{AD323F0C-9E9E-4B25-A313-4CD0D0368131}" dt="2021-11-11T16:56:33.087" v="20728" actId="790"/>
          <ac:spMkLst>
            <pc:docMk/>
            <pc:sldMk cId="3429883047" sldId="515"/>
            <ac:spMk id="199" creationId="{B2855A5E-23AD-47E3-9DCF-39103D1F1647}"/>
          </ac:spMkLst>
        </pc:spChg>
        <pc:spChg chg="add mod">
          <ac:chgData name="Ragnhild Halvorsrud" userId="917ea340-fd63-490f-a7db-68428d24cf32" providerId="ADAL" clId="{AD323F0C-9E9E-4B25-A313-4CD0D0368131}" dt="2021-11-11T16:56:33.087" v="20729" actId="790"/>
          <ac:spMkLst>
            <pc:docMk/>
            <pc:sldMk cId="3429883047" sldId="515"/>
            <ac:spMk id="200" creationId="{F692B49D-5917-4CD4-8C9D-FC03332ECEDD}"/>
          </ac:spMkLst>
        </pc:spChg>
        <pc:spChg chg="add mod">
          <ac:chgData name="Ragnhild Halvorsrud" userId="917ea340-fd63-490f-a7db-68428d24cf32" providerId="ADAL" clId="{AD323F0C-9E9E-4B25-A313-4CD0D0368131}" dt="2021-11-11T16:56:33.087" v="20730" actId="790"/>
          <ac:spMkLst>
            <pc:docMk/>
            <pc:sldMk cId="3429883047" sldId="515"/>
            <ac:spMk id="201" creationId="{F399212D-4804-4DF5-BDEB-27703BCB0577}"/>
          </ac:spMkLst>
        </pc:spChg>
        <pc:spChg chg="add mod">
          <ac:chgData name="Ragnhild Halvorsrud" userId="917ea340-fd63-490f-a7db-68428d24cf32" providerId="ADAL" clId="{AD323F0C-9E9E-4B25-A313-4CD0D0368131}" dt="2021-11-11T16:56:33.087" v="20731" actId="790"/>
          <ac:spMkLst>
            <pc:docMk/>
            <pc:sldMk cId="3429883047" sldId="515"/>
            <ac:spMk id="202" creationId="{1B6E1046-8604-47ED-B219-C42409A18D7B}"/>
          </ac:spMkLst>
        </pc:spChg>
        <pc:spChg chg="add mod">
          <ac:chgData name="Ragnhild Halvorsrud" userId="917ea340-fd63-490f-a7db-68428d24cf32" providerId="ADAL" clId="{AD323F0C-9E9E-4B25-A313-4CD0D0368131}" dt="2021-11-11T16:56:33.087" v="20732" actId="790"/>
          <ac:spMkLst>
            <pc:docMk/>
            <pc:sldMk cId="3429883047" sldId="515"/>
            <ac:spMk id="203" creationId="{797025A8-8F11-49C2-9CA6-20AB1E616175}"/>
          </ac:spMkLst>
        </pc:spChg>
        <pc:spChg chg="add mod">
          <ac:chgData name="Ragnhild Halvorsrud" userId="917ea340-fd63-490f-a7db-68428d24cf32" providerId="ADAL" clId="{AD323F0C-9E9E-4B25-A313-4CD0D0368131}" dt="2021-11-11T16:56:33.087" v="20733" actId="790"/>
          <ac:spMkLst>
            <pc:docMk/>
            <pc:sldMk cId="3429883047" sldId="515"/>
            <ac:spMk id="204" creationId="{FB115BC6-F24E-49F6-BE1A-CF51B0033456}"/>
          </ac:spMkLst>
        </pc:spChg>
        <pc:spChg chg="add mod">
          <ac:chgData name="Ragnhild Halvorsrud" userId="917ea340-fd63-490f-a7db-68428d24cf32" providerId="ADAL" clId="{AD323F0C-9E9E-4B25-A313-4CD0D0368131}" dt="2021-11-11T16:56:33.087" v="20734" actId="790"/>
          <ac:spMkLst>
            <pc:docMk/>
            <pc:sldMk cId="3429883047" sldId="515"/>
            <ac:spMk id="205" creationId="{E36D8574-66C9-4C20-9A56-26847DE60A98}"/>
          </ac:spMkLst>
        </pc:spChg>
        <pc:spChg chg="add mod">
          <ac:chgData name="Ragnhild Halvorsrud" userId="917ea340-fd63-490f-a7db-68428d24cf32" providerId="ADAL" clId="{AD323F0C-9E9E-4B25-A313-4CD0D0368131}" dt="2021-11-11T16:56:33.087" v="20735" actId="790"/>
          <ac:spMkLst>
            <pc:docMk/>
            <pc:sldMk cId="3429883047" sldId="515"/>
            <ac:spMk id="206" creationId="{D2C290A2-6DA1-4565-A0C9-12EC0D44C15F}"/>
          </ac:spMkLst>
        </pc:spChg>
        <pc:spChg chg="add mod">
          <ac:chgData name="Ragnhild Halvorsrud" userId="917ea340-fd63-490f-a7db-68428d24cf32" providerId="ADAL" clId="{AD323F0C-9E9E-4B25-A313-4CD0D0368131}" dt="2021-11-11T16:56:33.087" v="20736" actId="790"/>
          <ac:spMkLst>
            <pc:docMk/>
            <pc:sldMk cId="3429883047" sldId="515"/>
            <ac:spMk id="207" creationId="{EEDF5801-0EE6-4B1D-8CFC-ED7B2921023D}"/>
          </ac:spMkLst>
        </pc:spChg>
        <pc:spChg chg="add mod">
          <ac:chgData name="Ragnhild Halvorsrud" userId="917ea340-fd63-490f-a7db-68428d24cf32" providerId="ADAL" clId="{AD323F0C-9E9E-4B25-A313-4CD0D0368131}" dt="2021-11-11T16:56:33.103" v="20737" actId="790"/>
          <ac:spMkLst>
            <pc:docMk/>
            <pc:sldMk cId="3429883047" sldId="515"/>
            <ac:spMk id="208" creationId="{1467E2F8-454E-4576-8570-9BD12C98F35F}"/>
          </ac:spMkLst>
        </pc:spChg>
        <pc:spChg chg="add mod">
          <ac:chgData name="Ragnhild Halvorsrud" userId="917ea340-fd63-490f-a7db-68428d24cf32" providerId="ADAL" clId="{AD323F0C-9E9E-4B25-A313-4CD0D0368131}" dt="2021-11-11T16:56:33.103" v="20738" actId="790"/>
          <ac:spMkLst>
            <pc:docMk/>
            <pc:sldMk cId="3429883047" sldId="515"/>
            <ac:spMk id="209" creationId="{0290C44A-D128-4EDF-B5E0-0A9F3724063C}"/>
          </ac:spMkLst>
        </pc:spChg>
        <pc:spChg chg="add mod">
          <ac:chgData name="Ragnhild Halvorsrud" userId="917ea340-fd63-490f-a7db-68428d24cf32" providerId="ADAL" clId="{AD323F0C-9E9E-4B25-A313-4CD0D0368131}" dt="2021-11-11T16:56:33.103" v="20739" actId="790"/>
          <ac:spMkLst>
            <pc:docMk/>
            <pc:sldMk cId="3429883047" sldId="515"/>
            <ac:spMk id="210" creationId="{9B8DD272-3A6D-4948-9B22-61D131AD95D4}"/>
          </ac:spMkLst>
        </pc:spChg>
        <pc:spChg chg="add del mod">
          <ac:chgData name="Ragnhild Halvorsrud" userId="917ea340-fd63-490f-a7db-68428d24cf32" providerId="ADAL" clId="{AD323F0C-9E9E-4B25-A313-4CD0D0368131}" dt="2021-11-10T15:07:47.331" v="12816" actId="6264"/>
          <ac:spMkLst>
            <pc:docMk/>
            <pc:sldMk cId="3429883047" sldId="515"/>
            <ac:spMk id="231" creationId="{D291A404-4267-44CB-B432-C55B575F6C97}"/>
          </ac:spMkLst>
        </pc:spChg>
        <pc:spChg chg="add del mod ord">
          <ac:chgData name="Ragnhild Halvorsrud" userId="917ea340-fd63-490f-a7db-68428d24cf32" providerId="ADAL" clId="{AD323F0C-9E9E-4B25-A313-4CD0D0368131}" dt="2021-11-10T15:07:47.331" v="12816" actId="6264"/>
          <ac:spMkLst>
            <pc:docMk/>
            <pc:sldMk cId="3429883047" sldId="515"/>
            <ac:spMk id="235" creationId="{CB275533-1746-40A7-868C-D80FC4C20C02}"/>
          </ac:spMkLst>
        </pc:spChg>
        <pc:spChg chg="add del mod">
          <ac:chgData name="Ragnhild Halvorsrud" userId="917ea340-fd63-490f-a7db-68428d24cf32" providerId="ADAL" clId="{AD323F0C-9E9E-4B25-A313-4CD0D0368131}" dt="2021-11-11T16:36:02.812" v="19795" actId="478"/>
          <ac:spMkLst>
            <pc:docMk/>
            <pc:sldMk cId="3429883047" sldId="515"/>
            <ac:spMk id="238" creationId="{768E4C2D-361E-4F5A-B105-9F46131A96D3}"/>
          </ac:spMkLst>
        </pc:spChg>
        <pc:spChg chg="del mod">
          <ac:chgData name="Ragnhild Halvorsrud" userId="917ea340-fd63-490f-a7db-68428d24cf32" providerId="ADAL" clId="{AD323F0C-9E9E-4B25-A313-4CD0D0368131}" dt="2021-11-10T12:51:34.695" v="7712" actId="478"/>
          <ac:spMkLst>
            <pc:docMk/>
            <pc:sldMk cId="3429883047" sldId="515"/>
            <ac:spMk id="384" creationId="{00000000-0000-0000-0000-000000000000}"/>
          </ac:spMkLst>
        </pc:spChg>
        <pc:spChg chg="mod">
          <ac:chgData name="Ragnhild Halvorsrud" userId="917ea340-fd63-490f-a7db-68428d24cf32" providerId="ADAL" clId="{AD323F0C-9E9E-4B25-A313-4CD0D0368131}" dt="2021-11-11T16:56:33.056" v="20691" actId="790"/>
          <ac:spMkLst>
            <pc:docMk/>
            <pc:sldMk cId="3429883047" sldId="515"/>
            <ac:spMk id="385" creationId="{00000000-0000-0000-0000-000000000000}"/>
          </ac:spMkLst>
        </pc:spChg>
        <pc:spChg chg="del">
          <ac:chgData name="Ragnhild Halvorsrud" userId="917ea340-fd63-490f-a7db-68428d24cf32" providerId="ADAL" clId="{AD323F0C-9E9E-4B25-A313-4CD0D0368131}" dt="2021-11-01T08:05:01.380" v="6" actId="478"/>
          <ac:spMkLst>
            <pc:docMk/>
            <pc:sldMk cId="3429883047" sldId="515"/>
            <ac:spMk id="386" creationId="{00000000-0000-0000-0000-000000000000}"/>
          </ac:spMkLst>
        </pc:spChg>
        <pc:spChg chg="del">
          <ac:chgData name="Ragnhild Halvorsrud" userId="917ea340-fd63-490f-a7db-68428d24cf32" providerId="ADAL" clId="{AD323F0C-9E9E-4B25-A313-4CD0D0368131}" dt="2021-11-01T08:05:40.139" v="8" actId="478"/>
          <ac:spMkLst>
            <pc:docMk/>
            <pc:sldMk cId="3429883047" sldId="515"/>
            <ac:spMk id="387" creationId="{00000000-0000-0000-0000-000000000000}"/>
          </ac:spMkLst>
        </pc:spChg>
        <pc:spChg chg="del mod">
          <ac:chgData name="Ragnhild Halvorsrud" userId="917ea340-fd63-490f-a7db-68428d24cf32" providerId="ADAL" clId="{AD323F0C-9E9E-4B25-A313-4CD0D0368131}" dt="2021-11-01T10:19:51.185" v="3084" actId="478"/>
          <ac:spMkLst>
            <pc:docMk/>
            <pc:sldMk cId="3429883047" sldId="515"/>
            <ac:spMk id="388" creationId="{00000000-0000-0000-0000-000000000000}"/>
          </ac:spMkLst>
        </pc:spChg>
        <pc:spChg chg="del mod">
          <ac:chgData name="Ragnhild Halvorsrud" userId="917ea340-fd63-490f-a7db-68428d24cf32" providerId="ADAL" clId="{AD323F0C-9E9E-4B25-A313-4CD0D0368131}" dt="2021-11-01T10:19:52.791" v="3085" actId="478"/>
          <ac:spMkLst>
            <pc:docMk/>
            <pc:sldMk cId="3429883047" sldId="515"/>
            <ac:spMk id="389" creationId="{00000000-0000-0000-0000-000000000000}"/>
          </ac:spMkLst>
        </pc:spChg>
        <pc:spChg chg="del mod">
          <ac:chgData name="Ragnhild Halvorsrud" userId="917ea340-fd63-490f-a7db-68428d24cf32" providerId="ADAL" clId="{AD323F0C-9E9E-4B25-A313-4CD0D0368131}" dt="2021-11-01T10:29:56.637" v="3400" actId="478"/>
          <ac:spMkLst>
            <pc:docMk/>
            <pc:sldMk cId="3429883047" sldId="515"/>
            <ac:spMk id="390" creationId="{00000000-0000-0000-0000-000000000000}"/>
          </ac:spMkLst>
        </pc:spChg>
        <pc:spChg chg="del mod">
          <ac:chgData name="Ragnhild Halvorsrud" userId="917ea340-fd63-490f-a7db-68428d24cf32" providerId="ADAL" clId="{AD323F0C-9E9E-4B25-A313-4CD0D0368131}" dt="2021-11-01T10:29:56.637" v="3400" actId="478"/>
          <ac:spMkLst>
            <pc:docMk/>
            <pc:sldMk cId="3429883047" sldId="515"/>
            <ac:spMk id="391" creationId="{00000000-0000-0000-0000-000000000000}"/>
          </ac:spMkLst>
        </pc:spChg>
        <pc:picChg chg="del">
          <ac:chgData name="Ragnhild Halvorsrud" userId="917ea340-fd63-490f-a7db-68428d24cf32" providerId="ADAL" clId="{AD323F0C-9E9E-4B25-A313-4CD0D0368131}" dt="2021-11-01T08:05:40.139" v="8" actId="478"/>
          <ac:picMkLst>
            <pc:docMk/>
            <pc:sldMk cId="3429883047" sldId="515"/>
            <ac:picMk id="3" creationId="{0EAF1FB8-E256-453E-9DE6-B9AE91B4601B}"/>
          </ac:picMkLst>
        </pc:picChg>
        <pc:picChg chg="del">
          <ac:chgData name="Ragnhild Halvorsrud" userId="917ea340-fd63-490f-a7db-68428d24cf32" providerId="ADAL" clId="{AD323F0C-9E9E-4B25-A313-4CD0D0368131}" dt="2021-11-01T09:36:44.646" v="2975" actId="478"/>
          <ac:picMkLst>
            <pc:docMk/>
            <pc:sldMk cId="3429883047" sldId="515"/>
            <ac:picMk id="4" creationId="{67765320-EE88-46D7-A991-76C0BF0B3147}"/>
          </ac:picMkLst>
        </pc:picChg>
        <pc:picChg chg="add del mod">
          <ac:chgData name="Ragnhild Halvorsrud" userId="917ea340-fd63-490f-a7db-68428d24cf32" providerId="ADAL" clId="{AD323F0C-9E9E-4B25-A313-4CD0D0368131}" dt="2021-11-10T14:17:37.577" v="10809" actId="478"/>
          <ac:picMkLst>
            <pc:docMk/>
            <pc:sldMk cId="3429883047" sldId="515"/>
            <ac:picMk id="4" creationId="{BB4B27FB-2702-4833-BB32-82E899DD38E5}"/>
          </ac:picMkLst>
        </pc:picChg>
        <pc:picChg chg="del">
          <ac:chgData name="Ragnhild Halvorsrud" userId="917ea340-fd63-490f-a7db-68428d24cf32" providerId="ADAL" clId="{AD323F0C-9E9E-4B25-A313-4CD0D0368131}" dt="2021-11-01T08:05:40.139" v="8" actId="478"/>
          <ac:picMkLst>
            <pc:docMk/>
            <pc:sldMk cId="3429883047" sldId="515"/>
            <ac:picMk id="5" creationId="{23EBA28E-550F-4531-AB78-B849C251638C}"/>
          </ac:picMkLst>
        </pc:picChg>
        <pc:picChg chg="add mod">
          <ac:chgData name="Ragnhild Halvorsrud" userId="917ea340-fd63-490f-a7db-68428d24cf32" providerId="ADAL" clId="{AD323F0C-9E9E-4B25-A313-4CD0D0368131}" dt="2021-11-10T14:37:11.644" v="11443" actId="1038"/>
          <ac:picMkLst>
            <pc:docMk/>
            <pc:sldMk cId="3429883047" sldId="515"/>
            <ac:picMk id="5" creationId="{F3A7EEB8-C252-4AF0-8B59-5794FF4E16C3}"/>
          </ac:picMkLst>
        </pc:picChg>
        <pc:picChg chg="del">
          <ac:chgData name="Ragnhild Halvorsrud" userId="917ea340-fd63-490f-a7db-68428d24cf32" providerId="ADAL" clId="{AD323F0C-9E9E-4B25-A313-4CD0D0368131}" dt="2021-11-01T08:05:40.139" v="8" actId="478"/>
          <ac:picMkLst>
            <pc:docMk/>
            <pc:sldMk cId="3429883047" sldId="515"/>
            <ac:picMk id="7" creationId="{9ABA0BFB-2180-4E58-A05A-F18FF1228912}"/>
          </ac:picMkLst>
        </pc:picChg>
        <pc:picChg chg="add del mod">
          <ac:chgData name="Ragnhild Halvorsrud" userId="917ea340-fd63-490f-a7db-68428d24cf32" providerId="ADAL" clId="{AD323F0C-9E9E-4B25-A313-4CD0D0368131}" dt="2021-11-10T14:17:37.577" v="10809" actId="478"/>
          <ac:picMkLst>
            <pc:docMk/>
            <pc:sldMk cId="3429883047" sldId="515"/>
            <ac:picMk id="7" creationId="{D72F12C2-9863-4C6B-B437-8E81E2DD7463}"/>
          </ac:picMkLst>
        </pc:picChg>
        <pc:picChg chg="del">
          <ac:chgData name="Ragnhild Halvorsrud" userId="917ea340-fd63-490f-a7db-68428d24cf32" providerId="ADAL" clId="{AD323F0C-9E9E-4B25-A313-4CD0D0368131}" dt="2021-11-01T08:05:11.613" v="7" actId="478"/>
          <ac:picMkLst>
            <pc:docMk/>
            <pc:sldMk cId="3429883047" sldId="515"/>
            <ac:picMk id="8" creationId="{EC57857B-EE22-4FB1-9C29-C049F4ABE459}"/>
          </ac:picMkLst>
        </pc:picChg>
        <pc:picChg chg="add del mod">
          <ac:chgData name="Ragnhild Halvorsrud" userId="917ea340-fd63-490f-a7db-68428d24cf32" providerId="ADAL" clId="{AD323F0C-9E9E-4B25-A313-4CD0D0368131}" dt="2021-11-10T14:17:37.577" v="10809" actId="478"/>
          <ac:picMkLst>
            <pc:docMk/>
            <pc:sldMk cId="3429883047" sldId="515"/>
            <ac:picMk id="9" creationId="{A6AE7BC3-A9B0-4FDF-A4E4-EBE610AACF91}"/>
          </ac:picMkLst>
        </pc:picChg>
        <pc:picChg chg="add del mod">
          <ac:chgData name="Ragnhild Halvorsrud" userId="917ea340-fd63-490f-a7db-68428d24cf32" providerId="ADAL" clId="{AD323F0C-9E9E-4B25-A313-4CD0D0368131}" dt="2021-11-10T14:17:37.577" v="10809" actId="478"/>
          <ac:picMkLst>
            <pc:docMk/>
            <pc:sldMk cId="3429883047" sldId="515"/>
            <ac:picMk id="10" creationId="{B490F314-E4B9-4D7C-938A-6342DEE0ADCB}"/>
          </ac:picMkLst>
        </pc:picChg>
        <pc:picChg chg="add mod">
          <ac:chgData name="Ragnhild Halvorsrud" userId="917ea340-fd63-490f-a7db-68428d24cf32" providerId="ADAL" clId="{AD323F0C-9E9E-4B25-A313-4CD0D0368131}" dt="2021-11-10T14:37:11.644" v="11443" actId="1038"/>
          <ac:picMkLst>
            <pc:docMk/>
            <pc:sldMk cId="3429883047" sldId="515"/>
            <ac:picMk id="11" creationId="{77A91305-1F9A-4C6E-9E78-87164E795CEC}"/>
          </ac:picMkLst>
        </pc:picChg>
        <pc:picChg chg="add del mod">
          <ac:chgData name="Ragnhild Halvorsrud" userId="917ea340-fd63-490f-a7db-68428d24cf32" providerId="ADAL" clId="{AD323F0C-9E9E-4B25-A313-4CD0D0368131}" dt="2021-11-10T14:17:37.577" v="10809" actId="478"/>
          <ac:picMkLst>
            <pc:docMk/>
            <pc:sldMk cId="3429883047" sldId="515"/>
            <ac:picMk id="12" creationId="{6662A3E7-9A2F-494E-B3AB-E36A849190EA}"/>
          </ac:picMkLst>
        </pc:picChg>
        <pc:picChg chg="add del mod">
          <ac:chgData name="Ragnhild Halvorsrud" userId="917ea340-fd63-490f-a7db-68428d24cf32" providerId="ADAL" clId="{AD323F0C-9E9E-4B25-A313-4CD0D0368131}" dt="2021-11-10T14:17:37.577" v="10809" actId="478"/>
          <ac:picMkLst>
            <pc:docMk/>
            <pc:sldMk cId="3429883047" sldId="515"/>
            <ac:picMk id="13" creationId="{921C41C3-215C-470C-9B58-3FD2FF6D975A}"/>
          </ac:picMkLst>
        </pc:picChg>
        <pc:picChg chg="add del mod">
          <ac:chgData name="Ragnhild Halvorsrud" userId="917ea340-fd63-490f-a7db-68428d24cf32" providerId="ADAL" clId="{AD323F0C-9E9E-4B25-A313-4CD0D0368131}" dt="2021-11-10T14:17:37.577" v="10809" actId="478"/>
          <ac:picMkLst>
            <pc:docMk/>
            <pc:sldMk cId="3429883047" sldId="515"/>
            <ac:picMk id="14" creationId="{E42A0739-9A6B-4E3D-9747-73BAF93EC768}"/>
          </ac:picMkLst>
        </pc:picChg>
        <pc:picChg chg="add del mod">
          <ac:chgData name="Ragnhild Halvorsrud" userId="917ea340-fd63-490f-a7db-68428d24cf32" providerId="ADAL" clId="{AD323F0C-9E9E-4B25-A313-4CD0D0368131}" dt="2021-11-10T14:17:37.577" v="10809" actId="478"/>
          <ac:picMkLst>
            <pc:docMk/>
            <pc:sldMk cId="3429883047" sldId="515"/>
            <ac:picMk id="16" creationId="{B53EA5C8-A647-41AF-B576-6659629910D1}"/>
          </ac:picMkLst>
        </pc:picChg>
        <pc:picChg chg="add del mod">
          <ac:chgData name="Ragnhild Halvorsrud" userId="917ea340-fd63-490f-a7db-68428d24cf32" providerId="ADAL" clId="{AD323F0C-9E9E-4B25-A313-4CD0D0368131}" dt="2021-11-10T14:17:37.577" v="10809" actId="478"/>
          <ac:picMkLst>
            <pc:docMk/>
            <pc:sldMk cId="3429883047" sldId="515"/>
            <ac:picMk id="17" creationId="{3715B1EB-0793-46E7-B96D-42DC8EE46014}"/>
          </ac:picMkLst>
        </pc:picChg>
        <pc:picChg chg="add del mod">
          <ac:chgData name="Ragnhild Halvorsrud" userId="917ea340-fd63-490f-a7db-68428d24cf32" providerId="ADAL" clId="{AD323F0C-9E9E-4B25-A313-4CD0D0368131}" dt="2021-11-10T14:17:37.577" v="10809" actId="478"/>
          <ac:picMkLst>
            <pc:docMk/>
            <pc:sldMk cId="3429883047" sldId="515"/>
            <ac:picMk id="18" creationId="{30960E76-1673-4558-9A94-1192C3951733}"/>
          </ac:picMkLst>
        </pc:picChg>
        <pc:picChg chg="add mod">
          <ac:chgData name="Ragnhild Halvorsrud" userId="917ea340-fd63-490f-a7db-68428d24cf32" providerId="ADAL" clId="{AD323F0C-9E9E-4B25-A313-4CD0D0368131}" dt="2021-11-10T14:37:11.644" v="11443" actId="1038"/>
          <ac:picMkLst>
            <pc:docMk/>
            <pc:sldMk cId="3429883047" sldId="515"/>
            <ac:picMk id="19" creationId="{68DEDC0F-C271-489C-B7B6-96644EC352CA}"/>
          </ac:picMkLst>
        </pc:picChg>
        <pc:picChg chg="add del mod">
          <ac:chgData name="Ragnhild Halvorsrud" userId="917ea340-fd63-490f-a7db-68428d24cf32" providerId="ADAL" clId="{AD323F0C-9E9E-4B25-A313-4CD0D0368131}" dt="2021-11-10T14:17:37.577" v="10809" actId="478"/>
          <ac:picMkLst>
            <pc:docMk/>
            <pc:sldMk cId="3429883047" sldId="515"/>
            <ac:picMk id="20" creationId="{902DAF25-6A29-431F-93E9-959D86557D5F}"/>
          </ac:picMkLst>
        </pc:picChg>
        <pc:picChg chg="add mod">
          <ac:chgData name="Ragnhild Halvorsrud" userId="917ea340-fd63-490f-a7db-68428d24cf32" providerId="ADAL" clId="{AD323F0C-9E9E-4B25-A313-4CD0D0368131}" dt="2021-11-10T16:45:35.083" v="13110" actId="1076"/>
          <ac:picMkLst>
            <pc:docMk/>
            <pc:sldMk cId="3429883047" sldId="515"/>
            <ac:picMk id="21" creationId="{48B18841-966A-446E-8AF4-F0535E13C8CA}"/>
          </ac:picMkLst>
        </pc:picChg>
        <pc:picChg chg="add del mod">
          <ac:chgData name="Ragnhild Halvorsrud" userId="917ea340-fd63-490f-a7db-68428d24cf32" providerId="ADAL" clId="{AD323F0C-9E9E-4B25-A313-4CD0D0368131}" dt="2021-11-10T14:17:37.577" v="10809" actId="478"/>
          <ac:picMkLst>
            <pc:docMk/>
            <pc:sldMk cId="3429883047" sldId="515"/>
            <ac:picMk id="22" creationId="{A0DD8CFA-0C33-4E3A-A0F7-2ADB6FC18982}"/>
          </ac:picMkLst>
        </pc:picChg>
        <pc:picChg chg="add del mod">
          <ac:chgData name="Ragnhild Halvorsrud" userId="917ea340-fd63-490f-a7db-68428d24cf32" providerId="ADAL" clId="{AD323F0C-9E9E-4B25-A313-4CD0D0368131}" dt="2021-11-10T14:17:37.577" v="10809" actId="478"/>
          <ac:picMkLst>
            <pc:docMk/>
            <pc:sldMk cId="3429883047" sldId="515"/>
            <ac:picMk id="24" creationId="{C32D9224-1C44-4365-9685-CBA875D4D8F0}"/>
          </ac:picMkLst>
        </pc:picChg>
        <pc:picChg chg="add mod">
          <ac:chgData name="Ragnhild Halvorsrud" userId="917ea340-fd63-490f-a7db-68428d24cf32" providerId="ADAL" clId="{AD323F0C-9E9E-4B25-A313-4CD0D0368131}" dt="2021-11-10T16:45:35.083" v="13110" actId="1076"/>
          <ac:picMkLst>
            <pc:docMk/>
            <pc:sldMk cId="3429883047" sldId="515"/>
            <ac:picMk id="25" creationId="{E04A1097-A1A0-49F7-AA82-C77807AFD157}"/>
          </ac:picMkLst>
        </pc:picChg>
        <pc:picChg chg="add del mod">
          <ac:chgData name="Ragnhild Halvorsrud" userId="917ea340-fd63-490f-a7db-68428d24cf32" providerId="ADAL" clId="{AD323F0C-9E9E-4B25-A313-4CD0D0368131}" dt="2021-11-10T14:17:37.577" v="10809" actId="478"/>
          <ac:picMkLst>
            <pc:docMk/>
            <pc:sldMk cId="3429883047" sldId="515"/>
            <ac:picMk id="26" creationId="{79F91ECD-CCBA-4C8C-AB67-C5609E4ACB2B}"/>
          </ac:picMkLst>
        </pc:picChg>
        <pc:picChg chg="add mod">
          <ac:chgData name="Ragnhild Halvorsrud" userId="917ea340-fd63-490f-a7db-68428d24cf32" providerId="ADAL" clId="{AD323F0C-9E9E-4B25-A313-4CD0D0368131}" dt="2021-11-10T14:37:11.644" v="11443" actId="1038"/>
          <ac:picMkLst>
            <pc:docMk/>
            <pc:sldMk cId="3429883047" sldId="515"/>
            <ac:picMk id="27" creationId="{67057490-186F-4520-9F98-1287BE2C795A}"/>
          </ac:picMkLst>
        </pc:picChg>
        <pc:picChg chg="add mod">
          <ac:chgData name="Ragnhild Halvorsrud" userId="917ea340-fd63-490f-a7db-68428d24cf32" providerId="ADAL" clId="{AD323F0C-9E9E-4B25-A313-4CD0D0368131}" dt="2021-11-10T14:37:11.644" v="11443" actId="1038"/>
          <ac:picMkLst>
            <pc:docMk/>
            <pc:sldMk cId="3429883047" sldId="515"/>
            <ac:picMk id="28" creationId="{A8734E57-4E18-42C2-8CDF-F5CC92795A93}"/>
          </ac:picMkLst>
        </pc:picChg>
        <pc:picChg chg="add mod">
          <ac:chgData name="Ragnhild Halvorsrud" userId="917ea340-fd63-490f-a7db-68428d24cf32" providerId="ADAL" clId="{AD323F0C-9E9E-4B25-A313-4CD0D0368131}" dt="2021-11-10T16:45:35.083" v="13110" actId="1076"/>
          <ac:picMkLst>
            <pc:docMk/>
            <pc:sldMk cId="3429883047" sldId="515"/>
            <ac:picMk id="29" creationId="{26A6982F-CC5D-4ADA-AF96-B863EA5A2EE2}"/>
          </ac:picMkLst>
        </pc:picChg>
        <pc:picChg chg="add mod">
          <ac:chgData name="Ragnhild Halvorsrud" userId="917ea340-fd63-490f-a7db-68428d24cf32" providerId="ADAL" clId="{AD323F0C-9E9E-4B25-A313-4CD0D0368131}" dt="2021-11-11T10:56:57.297" v="13980" actId="408"/>
          <ac:picMkLst>
            <pc:docMk/>
            <pc:sldMk cId="3429883047" sldId="515"/>
            <ac:picMk id="30" creationId="{C32E5E84-7BB5-4384-93B4-0F11AD3FCCE3}"/>
          </ac:picMkLst>
        </pc:picChg>
        <pc:picChg chg="add del mod">
          <ac:chgData name="Ragnhild Halvorsrud" userId="917ea340-fd63-490f-a7db-68428d24cf32" providerId="ADAL" clId="{AD323F0C-9E9E-4B25-A313-4CD0D0368131}" dt="2021-11-10T14:17:37.577" v="10809" actId="478"/>
          <ac:picMkLst>
            <pc:docMk/>
            <pc:sldMk cId="3429883047" sldId="515"/>
            <ac:picMk id="65" creationId="{42A20867-5528-4269-BA7E-1A476394F72A}"/>
          </ac:picMkLst>
        </pc:picChg>
        <pc:picChg chg="add mod">
          <ac:chgData name="Ragnhild Halvorsrud" userId="917ea340-fd63-490f-a7db-68428d24cf32" providerId="ADAL" clId="{AD323F0C-9E9E-4B25-A313-4CD0D0368131}" dt="2021-11-11T11:55:12.279" v="14138" actId="1038"/>
          <ac:picMkLst>
            <pc:docMk/>
            <pc:sldMk cId="3429883047" sldId="515"/>
            <ac:picMk id="86" creationId="{4CF662D5-E108-4B9B-BC60-8878E36B6F9D}"/>
          </ac:picMkLst>
        </pc:picChg>
        <pc:picChg chg="add mod">
          <ac:chgData name="Ragnhild Halvorsrud" userId="917ea340-fd63-490f-a7db-68428d24cf32" providerId="ADAL" clId="{AD323F0C-9E9E-4B25-A313-4CD0D0368131}" dt="2021-11-11T11:56:06.222" v="14145" actId="408"/>
          <ac:picMkLst>
            <pc:docMk/>
            <pc:sldMk cId="3429883047" sldId="515"/>
            <ac:picMk id="87" creationId="{0280EDC1-B3F2-40EF-AD18-A789D6F77A70}"/>
          </ac:picMkLst>
        </pc:picChg>
        <pc:picChg chg="add mod">
          <ac:chgData name="Ragnhild Halvorsrud" userId="917ea340-fd63-490f-a7db-68428d24cf32" providerId="ADAL" clId="{AD323F0C-9E9E-4B25-A313-4CD0D0368131}" dt="2021-11-10T14:37:11.644" v="11443" actId="1038"/>
          <ac:picMkLst>
            <pc:docMk/>
            <pc:sldMk cId="3429883047" sldId="515"/>
            <ac:picMk id="88" creationId="{970F897E-3677-4B79-A069-FA729CFFFEAA}"/>
          </ac:picMkLst>
        </pc:picChg>
        <pc:picChg chg="add del mod">
          <ac:chgData name="Ragnhild Halvorsrud" userId="917ea340-fd63-490f-a7db-68428d24cf32" providerId="ADAL" clId="{AD323F0C-9E9E-4B25-A313-4CD0D0368131}" dt="2021-11-10T14:17:37.577" v="10809" actId="478"/>
          <ac:picMkLst>
            <pc:docMk/>
            <pc:sldMk cId="3429883047" sldId="515"/>
            <ac:picMk id="94" creationId="{BF345A7E-01F5-44FF-9023-C85534D346EE}"/>
          </ac:picMkLst>
        </pc:picChg>
        <pc:picChg chg="add del mod">
          <ac:chgData name="Ragnhild Halvorsrud" userId="917ea340-fd63-490f-a7db-68428d24cf32" providerId="ADAL" clId="{AD323F0C-9E9E-4B25-A313-4CD0D0368131}" dt="2021-11-10T13:09:52.708" v="7985" actId="478"/>
          <ac:picMkLst>
            <pc:docMk/>
            <pc:sldMk cId="3429883047" sldId="515"/>
            <ac:picMk id="97" creationId="{346CD130-E1B7-464B-B6F2-A468DCD79FF1}"/>
          </ac:picMkLst>
        </pc:picChg>
        <pc:picChg chg="add del mod">
          <ac:chgData name="Ragnhild Halvorsrud" userId="917ea340-fd63-490f-a7db-68428d24cf32" providerId="ADAL" clId="{AD323F0C-9E9E-4B25-A313-4CD0D0368131}" dt="2021-11-10T13:09:52.112" v="7984" actId="478"/>
          <ac:picMkLst>
            <pc:docMk/>
            <pc:sldMk cId="3429883047" sldId="515"/>
            <ac:picMk id="98" creationId="{1D102685-3175-4805-9CEE-107881CD9C52}"/>
          </ac:picMkLst>
        </pc:picChg>
        <pc:picChg chg="add del mod">
          <ac:chgData name="Ragnhild Halvorsrud" userId="917ea340-fd63-490f-a7db-68428d24cf32" providerId="ADAL" clId="{AD323F0C-9E9E-4B25-A313-4CD0D0368131}" dt="2021-11-10T13:09:51.291" v="7983" actId="478"/>
          <ac:picMkLst>
            <pc:docMk/>
            <pc:sldMk cId="3429883047" sldId="515"/>
            <ac:picMk id="99" creationId="{AEFFE1A0-15AF-4027-8D84-A160BEA33E1D}"/>
          </ac:picMkLst>
        </pc:picChg>
        <pc:picChg chg="add mod">
          <ac:chgData name="Ragnhild Halvorsrud" userId="917ea340-fd63-490f-a7db-68428d24cf32" providerId="ADAL" clId="{AD323F0C-9E9E-4B25-A313-4CD0D0368131}" dt="2021-11-10T14:37:11.644" v="11443" actId="1038"/>
          <ac:picMkLst>
            <pc:docMk/>
            <pc:sldMk cId="3429883047" sldId="515"/>
            <ac:picMk id="102" creationId="{E6D3CA84-05C4-4149-A05E-000208F2858F}"/>
          </ac:picMkLst>
        </pc:picChg>
        <pc:picChg chg="add del mod">
          <ac:chgData name="Ragnhild Halvorsrud" userId="917ea340-fd63-490f-a7db-68428d24cf32" providerId="ADAL" clId="{AD323F0C-9E9E-4B25-A313-4CD0D0368131}" dt="2021-11-10T13:19:57.118" v="8107" actId="478"/>
          <ac:picMkLst>
            <pc:docMk/>
            <pc:sldMk cId="3429883047" sldId="515"/>
            <ac:picMk id="118" creationId="{528007EE-0D9C-4710-984F-18C7267D7215}"/>
          </ac:picMkLst>
        </pc:picChg>
        <pc:picChg chg="add del mod">
          <ac:chgData name="Ragnhild Halvorsrud" userId="917ea340-fd63-490f-a7db-68428d24cf32" providerId="ADAL" clId="{AD323F0C-9E9E-4B25-A313-4CD0D0368131}" dt="2021-11-10T13:43:40.164" v="9451" actId="478"/>
          <ac:picMkLst>
            <pc:docMk/>
            <pc:sldMk cId="3429883047" sldId="515"/>
            <ac:picMk id="123" creationId="{4D717D51-3B81-4C7E-B6B1-EBA6CAD7A0C2}"/>
          </ac:picMkLst>
        </pc:picChg>
        <pc:picChg chg="add del mod">
          <ac:chgData name="Ragnhild Halvorsrud" userId="917ea340-fd63-490f-a7db-68428d24cf32" providerId="ADAL" clId="{AD323F0C-9E9E-4B25-A313-4CD0D0368131}" dt="2021-11-11T16:37:29.015" v="19824" actId="478"/>
          <ac:picMkLst>
            <pc:docMk/>
            <pc:sldMk cId="3429883047" sldId="515"/>
            <ac:picMk id="137" creationId="{EE77EB9D-38D4-4B26-8498-7EC4567B36F1}"/>
          </ac:picMkLst>
        </pc:picChg>
        <pc:picChg chg="add del mod">
          <ac:chgData name="Ragnhild Halvorsrud" userId="917ea340-fd63-490f-a7db-68428d24cf32" providerId="ADAL" clId="{AD323F0C-9E9E-4B25-A313-4CD0D0368131}" dt="2021-11-11T16:37:29.015" v="19824" actId="478"/>
          <ac:picMkLst>
            <pc:docMk/>
            <pc:sldMk cId="3429883047" sldId="515"/>
            <ac:picMk id="138" creationId="{E2869B06-9C9A-4350-9573-CAB410AC9ABF}"/>
          </ac:picMkLst>
        </pc:picChg>
        <pc:picChg chg="add del mod">
          <ac:chgData name="Ragnhild Halvorsrud" userId="917ea340-fd63-490f-a7db-68428d24cf32" providerId="ADAL" clId="{AD323F0C-9E9E-4B25-A313-4CD0D0368131}" dt="2021-11-11T16:37:29.015" v="19824" actId="478"/>
          <ac:picMkLst>
            <pc:docMk/>
            <pc:sldMk cId="3429883047" sldId="515"/>
            <ac:picMk id="140" creationId="{0C244330-9834-49F9-A0FF-A9247CDF9612}"/>
          </ac:picMkLst>
        </pc:picChg>
        <pc:picChg chg="add del mod">
          <ac:chgData name="Ragnhild Halvorsrud" userId="917ea340-fd63-490f-a7db-68428d24cf32" providerId="ADAL" clId="{AD323F0C-9E9E-4B25-A313-4CD0D0368131}" dt="2021-11-11T16:37:29.015" v="19824" actId="478"/>
          <ac:picMkLst>
            <pc:docMk/>
            <pc:sldMk cId="3429883047" sldId="515"/>
            <ac:picMk id="141" creationId="{A4546E86-C5EE-4979-BB35-C5E5E946506A}"/>
          </ac:picMkLst>
        </pc:picChg>
        <pc:picChg chg="add del mod">
          <ac:chgData name="Ragnhild Halvorsrud" userId="917ea340-fd63-490f-a7db-68428d24cf32" providerId="ADAL" clId="{AD323F0C-9E9E-4B25-A313-4CD0D0368131}" dt="2021-11-11T16:37:29.015" v="19824" actId="478"/>
          <ac:picMkLst>
            <pc:docMk/>
            <pc:sldMk cId="3429883047" sldId="515"/>
            <ac:picMk id="142" creationId="{79EE163D-129F-4A0E-9D5C-A98729A982F2}"/>
          </ac:picMkLst>
        </pc:picChg>
        <pc:picChg chg="add del mod">
          <ac:chgData name="Ragnhild Halvorsrud" userId="917ea340-fd63-490f-a7db-68428d24cf32" providerId="ADAL" clId="{AD323F0C-9E9E-4B25-A313-4CD0D0368131}" dt="2021-11-10T16:43:19.356" v="13097" actId="478"/>
          <ac:picMkLst>
            <pc:docMk/>
            <pc:sldMk cId="3429883047" sldId="515"/>
            <ac:picMk id="160" creationId="{53C96B1C-1078-4C16-AC3E-2A37B9240005}"/>
          </ac:picMkLst>
        </pc:picChg>
        <pc:picChg chg="add del mod">
          <ac:chgData name="Ragnhild Halvorsrud" userId="917ea340-fd63-490f-a7db-68428d24cf32" providerId="ADAL" clId="{AD323F0C-9E9E-4B25-A313-4CD0D0368131}" dt="2021-11-10T16:43:55.264" v="13106" actId="478"/>
          <ac:picMkLst>
            <pc:docMk/>
            <pc:sldMk cId="3429883047" sldId="515"/>
            <ac:picMk id="161" creationId="{733D3AB8-96E3-4A90-8DDB-E6335C515A63}"/>
          </ac:picMkLst>
        </pc:picChg>
        <pc:picChg chg="add mod">
          <ac:chgData name="Ragnhild Halvorsrud" userId="917ea340-fd63-490f-a7db-68428d24cf32" providerId="ADAL" clId="{AD323F0C-9E9E-4B25-A313-4CD0D0368131}" dt="2021-11-11T10:11:02.058" v="13847" actId="408"/>
          <ac:picMkLst>
            <pc:docMk/>
            <pc:sldMk cId="3429883047" sldId="515"/>
            <ac:picMk id="162" creationId="{2E29D55A-AB08-4784-B4DA-D490750A35B2}"/>
          </ac:picMkLst>
        </pc:picChg>
        <pc:picChg chg="del">
          <ac:chgData name="Ragnhild Halvorsrud" userId="917ea340-fd63-490f-a7db-68428d24cf32" providerId="ADAL" clId="{AD323F0C-9E9E-4B25-A313-4CD0D0368131}" dt="2021-11-01T10:23:24.653" v="3153" actId="478"/>
          <ac:picMkLst>
            <pc:docMk/>
            <pc:sldMk cId="3429883047" sldId="515"/>
            <ac:picMk id="163" creationId="{00000000-0000-0000-0000-000000000000}"/>
          </ac:picMkLst>
        </pc:picChg>
        <pc:picChg chg="del">
          <ac:chgData name="Ragnhild Halvorsrud" userId="917ea340-fd63-490f-a7db-68428d24cf32" providerId="ADAL" clId="{AD323F0C-9E9E-4B25-A313-4CD0D0368131}" dt="2021-11-01T10:23:24.653" v="3153" actId="478"/>
          <ac:picMkLst>
            <pc:docMk/>
            <pc:sldMk cId="3429883047" sldId="515"/>
            <ac:picMk id="164" creationId="{00000000-0000-0000-0000-000000000000}"/>
          </ac:picMkLst>
        </pc:picChg>
        <pc:picChg chg="del">
          <ac:chgData name="Ragnhild Halvorsrud" userId="917ea340-fd63-490f-a7db-68428d24cf32" providerId="ADAL" clId="{AD323F0C-9E9E-4B25-A313-4CD0D0368131}" dt="2021-11-01T10:23:24.653" v="3153" actId="478"/>
          <ac:picMkLst>
            <pc:docMk/>
            <pc:sldMk cId="3429883047" sldId="515"/>
            <ac:picMk id="165" creationId="{00000000-0000-0000-0000-000000000000}"/>
          </ac:picMkLst>
        </pc:picChg>
        <pc:picChg chg="del">
          <ac:chgData name="Ragnhild Halvorsrud" userId="917ea340-fd63-490f-a7db-68428d24cf32" providerId="ADAL" clId="{AD323F0C-9E9E-4B25-A313-4CD0D0368131}" dt="2021-11-01T10:23:24.653" v="3153" actId="478"/>
          <ac:picMkLst>
            <pc:docMk/>
            <pc:sldMk cId="3429883047" sldId="515"/>
            <ac:picMk id="166" creationId="{00000000-0000-0000-0000-000000000000}"/>
          </ac:picMkLst>
        </pc:picChg>
        <pc:picChg chg="del">
          <ac:chgData name="Ragnhild Halvorsrud" userId="917ea340-fd63-490f-a7db-68428d24cf32" providerId="ADAL" clId="{AD323F0C-9E9E-4B25-A313-4CD0D0368131}" dt="2021-11-01T10:23:24.653" v="3153" actId="478"/>
          <ac:picMkLst>
            <pc:docMk/>
            <pc:sldMk cId="3429883047" sldId="515"/>
            <ac:picMk id="167" creationId="{00000000-0000-0000-0000-000000000000}"/>
          </ac:picMkLst>
        </pc:picChg>
        <pc:picChg chg="add mod">
          <ac:chgData name="Ragnhild Halvorsrud" userId="917ea340-fd63-490f-a7db-68428d24cf32" providerId="ADAL" clId="{AD323F0C-9E9E-4B25-A313-4CD0D0368131}" dt="2021-11-11T16:43:31.620" v="19959" actId="1076"/>
          <ac:picMkLst>
            <pc:docMk/>
            <pc:sldMk cId="3429883047" sldId="515"/>
            <ac:picMk id="168" creationId="{75E112C4-A4A0-450C-B2D3-94CB6FB56652}"/>
          </ac:picMkLst>
        </pc:picChg>
        <pc:picChg chg="add mod">
          <ac:chgData name="Ragnhild Halvorsrud" userId="917ea340-fd63-490f-a7db-68428d24cf32" providerId="ADAL" clId="{AD323F0C-9E9E-4B25-A313-4CD0D0368131}" dt="2021-11-11T16:43:31.620" v="19959" actId="1076"/>
          <ac:picMkLst>
            <pc:docMk/>
            <pc:sldMk cId="3429883047" sldId="515"/>
            <ac:picMk id="186" creationId="{488D67B8-0679-45A7-B9B7-B09C20C0D0EE}"/>
          </ac:picMkLst>
        </pc:picChg>
        <pc:picChg chg="add mod">
          <ac:chgData name="Ragnhild Halvorsrud" userId="917ea340-fd63-490f-a7db-68428d24cf32" providerId="ADAL" clId="{AD323F0C-9E9E-4B25-A313-4CD0D0368131}" dt="2021-11-11T16:43:31.620" v="19959" actId="1076"/>
          <ac:picMkLst>
            <pc:docMk/>
            <pc:sldMk cId="3429883047" sldId="515"/>
            <ac:picMk id="187" creationId="{19A4C933-95B6-46A6-B67E-3CAAA6D79D4B}"/>
          </ac:picMkLst>
        </pc:picChg>
        <pc:picChg chg="add mod">
          <ac:chgData name="Ragnhild Halvorsrud" userId="917ea340-fd63-490f-a7db-68428d24cf32" providerId="ADAL" clId="{AD323F0C-9E9E-4B25-A313-4CD0D0368131}" dt="2021-11-11T16:43:31.620" v="19959" actId="1076"/>
          <ac:picMkLst>
            <pc:docMk/>
            <pc:sldMk cId="3429883047" sldId="515"/>
            <ac:picMk id="188" creationId="{3A5E467E-0C76-44AE-8189-419E67B7A345}"/>
          </ac:picMkLst>
        </pc:picChg>
        <pc:picChg chg="add mod">
          <ac:chgData name="Ragnhild Halvorsrud" userId="917ea340-fd63-490f-a7db-68428d24cf32" providerId="ADAL" clId="{AD323F0C-9E9E-4B25-A313-4CD0D0368131}" dt="2021-11-11T16:43:31.620" v="19959" actId="1076"/>
          <ac:picMkLst>
            <pc:docMk/>
            <pc:sldMk cId="3429883047" sldId="515"/>
            <ac:picMk id="189" creationId="{82D77D01-5A6B-40A1-9201-B003086E206A}"/>
          </ac:picMkLst>
        </pc:picChg>
        <pc:picChg chg="add mod">
          <ac:chgData name="Ragnhild Halvorsrud" userId="917ea340-fd63-490f-a7db-68428d24cf32" providerId="ADAL" clId="{AD323F0C-9E9E-4B25-A313-4CD0D0368131}" dt="2021-11-11T10:56:44.302" v="13979" actId="1038"/>
          <ac:picMkLst>
            <pc:docMk/>
            <pc:sldMk cId="3429883047" sldId="515"/>
            <ac:picMk id="224" creationId="{97009B9D-26DD-44F9-B04A-FDCBDA095506}"/>
          </ac:picMkLst>
        </pc:picChg>
        <pc:picChg chg="add mod">
          <ac:chgData name="Ragnhild Halvorsrud" userId="917ea340-fd63-490f-a7db-68428d24cf32" providerId="ADAL" clId="{AD323F0C-9E9E-4B25-A313-4CD0D0368131}" dt="2021-11-10T16:45:35.083" v="13110" actId="1076"/>
          <ac:picMkLst>
            <pc:docMk/>
            <pc:sldMk cId="3429883047" sldId="515"/>
            <ac:picMk id="225" creationId="{4D4ED74B-7CE8-4E62-8236-796DA9715A2E}"/>
          </ac:picMkLst>
        </pc:picChg>
        <pc:picChg chg="add mod">
          <ac:chgData name="Ragnhild Halvorsrud" userId="917ea340-fd63-490f-a7db-68428d24cf32" providerId="ADAL" clId="{AD323F0C-9E9E-4B25-A313-4CD0D0368131}" dt="2021-11-11T10:03:47.866" v="13701" actId="1076"/>
          <ac:picMkLst>
            <pc:docMk/>
            <pc:sldMk cId="3429883047" sldId="515"/>
            <ac:picMk id="226" creationId="{9A29025A-A849-4510-9AA5-457519BB62B5}"/>
          </ac:picMkLst>
        </pc:picChg>
        <pc:picChg chg="add mod">
          <ac:chgData name="Ragnhild Halvorsrud" userId="917ea340-fd63-490f-a7db-68428d24cf32" providerId="ADAL" clId="{AD323F0C-9E9E-4B25-A313-4CD0D0368131}" dt="2021-11-10T14:37:11.644" v="11443" actId="1038"/>
          <ac:picMkLst>
            <pc:docMk/>
            <pc:sldMk cId="3429883047" sldId="515"/>
            <ac:picMk id="227" creationId="{217D314F-3624-4CE4-9A3E-39E8E094A865}"/>
          </ac:picMkLst>
        </pc:picChg>
        <pc:picChg chg="add mod">
          <ac:chgData name="Ragnhild Halvorsrud" userId="917ea340-fd63-490f-a7db-68428d24cf32" providerId="ADAL" clId="{AD323F0C-9E9E-4B25-A313-4CD0D0368131}" dt="2021-11-11T10:03:47.866" v="13701" actId="1076"/>
          <ac:picMkLst>
            <pc:docMk/>
            <pc:sldMk cId="3429883047" sldId="515"/>
            <ac:picMk id="228" creationId="{6DF7454B-937E-40F5-A8E3-58927EE0B875}"/>
          </ac:picMkLst>
        </pc:picChg>
        <pc:picChg chg="add mod">
          <ac:chgData name="Ragnhild Halvorsrud" userId="917ea340-fd63-490f-a7db-68428d24cf32" providerId="ADAL" clId="{AD323F0C-9E9E-4B25-A313-4CD0D0368131}" dt="2021-11-10T16:45:35.083" v="13110" actId="1076"/>
          <ac:picMkLst>
            <pc:docMk/>
            <pc:sldMk cId="3429883047" sldId="515"/>
            <ac:picMk id="229" creationId="{76367E41-CB07-4FB3-B56F-864841555DBF}"/>
          </ac:picMkLst>
        </pc:picChg>
        <pc:picChg chg="add mod">
          <ac:chgData name="Ragnhild Halvorsrud" userId="917ea340-fd63-490f-a7db-68428d24cf32" providerId="ADAL" clId="{AD323F0C-9E9E-4B25-A313-4CD0D0368131}" dt="2021-11-11T10:03:47.866" v="13701" actId="1076"/>
          <ac:picMkLst>
            <pc:docMk/>
            <pc:sldMk cId="3429883047" sldId="515"/>
            <ac:picMk id="230" creationId="{5FA8CF98-638D-448C-90F6-5C12451F82BD}"/>
          </ac:picMkLst>
        </pc:picChg>
        <pc:picChg chg="add mod">
          <ac:chgData name="Ragnhild Halvorsrud" userId="917ea340-fd63-490f-a7db-68428d24cf32" providerId="ADAL" clId="{AD323F0C-9E9E-4B25-A313-4CD0D0368131}" dt="2021-11-11T10:03:47.866" v="13701" actId="1076"/>
          <ac:picMkLst>
            <pc:docMk/>
            <pc:sldMk cId="3429883047" sldId="515"/>
            <ac:picMk id="232" creationId="{CDE87E8C-2937-4EF7-9F72-9F3DCF85347D}"/>
          </ac:picMkLst>
        </pc:picChg>
        <pc:picChg chg="add mod">
          <ac:chgData name="Ragnhild Halvorsrud" userId="917ea340-fd63-490f-a7db-68428d24cf32" providerId="ADAL" clId="{AD323F0C-9E9E-4B25-A313-4CD0D0368131}" dt="2021-11-10T16:45:35.083" v="13110" actId="1076"/>
          <ac:picMkLst>
            <pc:docMk/>
            <pc:sldMk cId="3429883047" sldId="515"/>
            <ac:picMk id="233" creationId="{661E1562-8E28-4698-8C88-7F9A2BB7CBD4}"/>
          </ac:picMkLst>
        </pc:picChg>
        <pc:picChg chg="add mod">
          <ac:chgData name="Ragnhild Halvorsrud" userId="917ea340-fd63-490f-a7db-68428d24cf32" providerId="ADAL" clId="{AD323F0C-9E9E-4B25-A313-4CD0D0368131}" dt="2021-11-11T10:03:47.866" v="13701" actId="1076"/>
          <ac:picMkLst>
            <pc:docMk/>
            <pc:sldMk cId="3429883047" sldId="515"/>
            <ac:picMk id="234" creationId="{A91B9C7F-8B77-4FF6-BA96-DE3F8196DED7}"/>
          </ac:picMkLst>
        </pc:picChg>
        <pc:picChg chg="add mod">
          <ac:chgData name="Ragnhild Halvorsrud" userId="917ea340-fd63-490f-a7db-68428d24cf32" providerId="ADAL" clId="{AD323F0C-9E9E-4B25-A313-4CD0D0368131}" dt="2021-11-11T10:03:47.866" v="13701" actId="1076"/>
          <ac:picMkLst>
            <pc:docMk/>
            <pc:sldMk cId="3429883047" sldId="515"/>
            <ac:picMk id="236" creationId="{06032DCD-CB1C-4F82-B775-A3E2F681399B}"/>
          </ac:picMkLst>
        </pc:picChg>
        <pc:picChg chg="add mod">
          <ac:chgData name="Ragnhild Halvorsrud" userId="917ea340-fd63-490f-a7db-68428d24cf32" providerId="ADAL" clId="{AD323F0C-9E9E-4B25-A313-4CD0D0368131}" dt="2021-11-10T16:45:35.083" v="13110" actId="1076"/>
          <ac:picMkLst>
            <pc:docMk/>
            <pc:sldMk cId="3429883047" sldId="515"/>
            <ac:picMk id="237" creationId="{79FC74C9-D6FC-4568-B4CC-D3E9C45B9EF0}"/>
          </ac:picMkLst>
        </pc:picChg>
        <pc:picChg chg="add mod">
          <ac:chgData name="Ragnhild Halvorsrud" userId="917ea340-fd63-490f-a7db-68428d24cf32" providerId="ADAL" clId="{AD323F0C-9E9E-4B25-A313-4CD0D0368131}" dt="2021-11-10T16:45:35.083" v="13110" actId="1076"/>
          <ac:picMkLst>
            <pc:docMk/>
            <pc:sldMk cId="3429883047" sldId="515"/>
            <ac:picMk id="239" creationId="{00F77B2D-CBA7-46C6-9BD1-2D05924D5008}"/>
          </ac:picMkLst>
        </pc:picChg>
        <pc:picChg chg="add mod">
          <ac:chgData name="Ragnhild Halvorsrud" userId="917ea340-fd63-490f-a7db-68428d24cf32" providerId="ADAL" clId="{AD323F0C-9E9E-4B25-A313-4CD0D0368131}" dt="2021-11-10T16:45:35.083" v="13110" actId="1076"/>
          <ac:picMkLst>
            <pc:docMk/>
            <pc:sldMk cId="3429883047" sldId="515"/>
            <ac:picMk id="241" creationId="{85F478AA-DB54-464D-8F08-B7FA838E9488}"/>
          </ac:picMkLst>
        </pc:picChg>
        <pc:picChg chg="add mod">
          <ac:chgData name="Ragnhild Halvorsrud" userId="917ea340-fd63-490f-a7db-68428d24cf32" providerId="ADAL" clId="{AD323F0C-9E9E-4B25-A313-4CD0D0368131}" dt="2021-11-10T17:33:01.337" v="13483" actId="1038"/>
          <ac:picMkLst>
            <pc:docMk/>
            <pc:sldMk cId="3429883047" sldId="515"/>
            <ac:picMk id="242" creationId="{AD4F63BC-45B3-4E76-8D0E-38FAB701F1FF}"/>
          </ac:picMkLst>
        </pc:picChg>
        <pc:picChg chg="del">
          <ac:chgData name="Ragnhild Halvorsrud" userId="917ea340-fd63-490f-a7db-68428d24cf32" providerId="ADAL" clId="{AD323F0C-9E9E-4B25-A313-4CD0D0368131}" dt="2021-11-01T09:36:44.646" v="2975" actId="478"/>
          <ac:picMkLst>
            <pc:docMk/>
            <pc:sldMk cId="3429883047" sldId="515"/>
            <ac:picMk id="243" creationId="{00000000-0000-0000-0000-000000000000}"/>
          </ac:picMkLst>
        </pc:picChg>
        <pc:picChg chg="add mod">
          <ac:chgData name="Ragnhild Halvorsrud" userId="917ea340-fd63-490f-a7db-68428d24cf32" providerId="ADAL" clId="{AD323F0C-9E9E-4B25-A313-4CD0D0368131}" dt="2021-11-10T16:45:35.083" v="13110" actId="1076"/>
          <ac:picMkLst>
            <pc:docMk/>
            <pc:sldMk cId="3429883047" sldId="515"/>
            <ac:picMk id="243" creationId="{C0E7E1C0-3827-40FF-9E49-06844BDEBFE2}"/>
          </ac:picMkLst>
        </pc:picChg>
        <pc:picChg chg="del">
          <ac:chgData name="Ragnhild Halvorsrud" userId="917ea340-fd63-490f-a7db-68428d24cf32" providerId="ADAL" clId="{AD323F0C-9E9E-4B25-A313-4CD0D0368131}" dt="2021-11-01T09:36:44.646" v="2975" actId="478"/>
          <ac:picMkLst>
            <pc:docMk/>
            <pc:sldMk cId="3429883047" sldId="515"/>
            <ac:picMk id="244"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45" creationId="{00000000-0000-0000-0000-000000000000}"/>
          </ac:picMkLst>
        </pc:picChg>
        <pc:picChg chg="add mod">
          <ac:chgData name="Ragnhild Halvorsrud" userId="917ea340-fd63-490f-a7db-68428d24cf32" providerId="ADAL" clId="{AD323F0C-9E9E-4B25-A313-4CD0D0368131}" dt="2021-11-10T16:45:35.083" v="13110" actId="1076"/>
          <ac:picMkLst>
            <pc:docMk/>
            <pc:sldMk cId="3429883047" sldId="515"/>
            <ac:picMk id="245" creationId="{36B78B74-DD2E-4F3A-BCB8-F7E9812DE06A}"/>
          </ac:picMkLst>
        </pc:picChg>
        <pc:picChg chg="del">
          <ac:chgData name="Ragnhild Halvorsrud" userId="917ea340-fd63-490f-a7db-68428d24cf32" providerId="ADAL" clId="{AD323F0C-9E9E-4B25-A313-4CD0D0368131}" dt="2021-11-01T09:36:44.646" v="2975" actId="478"/>
          <ac:picMkLst>
            <pc:docMk/>
            <pc:sldMk cId="3429883047" sldId="515"/>
            <ac:picMk id="246"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47" creationId="{00000000-0000-0000-0000-000000000000}"/>
          </ac:picMkLst>
        </pc:picChg>
        <pc:picChg chg="add mod">
          <ac:chgData name="Ragnhild Halvorsrud" userId="917ea340-fd63-490f-a7db-68428d24cf32" providerId="ADAL" clId="{AD323F0C-9E9E-4B25-A313-4CD0D0368131}" dt="2021-11-10T16:45:35.083" v="13110" actId="1076"/>
          <ac:picMkLst>
            <pc:docMk/>
            <pc:sldMk cId="3429883047" sldId="515"/>
            <ac:picMk id="247" creationId="{809B977C-A29D-417A-BC1B-CCB51F6DE116}"/>
          </ac:picMkLst>
        </pc:picChg>
        <pc:picChg chg="del">
          <ac:chgData name="Ragnhild Halvorsrud" userId="917ea340-fd63-490f-a7db-68428d24cf32" providerId="ADAL" clId="{AD323F0C-9E9E-4B25-A313-4CD0D0368131}" dt="2021-11-01T09:36:44.646" v="2975" actId="478"/>
          <ac:picMkLst>
            <pc:docMk/>
            <pc:sldMk cId="3429883047" sldId="515"/>
            <ac:picMk id="248"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49" creationId="{00000000-0000-0000-0000-000000000000}"/>
          </ac:picMkLst>
        </pc:picChg>
        <pc:picChg chg="add del mod">
          <ac:chgData name="Ragnhild Halvorsrud" userId="917ea340-fd63-490f-a7db-68428d24cf32" providerId="ADAL" clId="{AD323F0C-9E9E-4B25-A313-4CD0D0368131}" dt="2021-11-10T14:17:37.577" v="10809" actId="478"/>
          <ac:picMkLst>
            <pc:docMk/>
            <pc:sldMk cId="3429883047" sldId="515"/>
            <ac:picMk id="249" creationId="{B7040859-1178-403E-A935-094E8D107378}"/>
          </ac:picMkLst>
        </pc:picChg>
        <pc:picChg chg="del">
          <ac:chgData name="Ragnhild Halvorsrud" userId="917ea340-fd63-490f-a7db-68428d24cf32" providerId="ADAL" clId="{AD323F0C-9E9E-4B25-A313-4CD0D0368131}" dt="2021-11-01T09:36:44.646" v="2975" actId="478"/>
          <ac:picMkLst>
            <pc:docMk/>
            <pc:sldMk cId="3429883047" sldId="515"/>
            <ac:picMk id="250"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51" creationId="{00000000-0000-0000-0000-000000000000}"/>
          </ac:picMkLst>
        </pc:picChg>
        <pc:picChg chg="add del mod">
          <ac:chgData name="Ragnhild Halvorsrud" userId="917ea340-fd63-490f-a7db-68428d24cf32" providerId="ADAL" clId="{AD323F0C-9E9E-4B25-A313-4CD0D0368131}" dt="2021-11-10T14:17:37.577" v="10809" actId="478"/>
          <ac:picMkLst>
            <pc:docMk/>
            <pc:sldMk cId="3429883047" sldId="515"/>
            <ac:picMk id="251" creationId="{5C7C87B2-D60D-4C04-9162-A8739D7E8B7E}"/>
          </ac:picMkLst>
        </pc:picChg>
        <pc:picChg chg="del">
          <ac:chgData name="Ragnhild Halvorsrud" userId="917ea340-fd63-490f-a7db-68428d24cf32" providerId="ADAL" clId="{AD323F0C-9E9E-4B25-A313-4CD0D0368131}" dt="2021-11-01T09:36:44.646" v="2975" actId="478"/>
          <ac:picMkLst>
            <pc:docMk/>
            <pc:sldMk cId="3429883047" sldId="515"/>
            <ac:picMk id="252"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53" creationId="{00000000-0000-0000-0000-000000000000}"/>
          </ac:picMkLst>
        </pc:picChg>
        <pc:picChg chg="add del mod">
          <ac:chgData name="Ragnhild Halvorsrud" userId="917ea340-fd63-490f-a7db-68428d24cf32" providerId="ADAL" clId="{AD323F0C-9E9E-4B25-A313-4CD0D0368131}" dt="2021-11-10T14:17:37.577" v="10809" actId="478"/>
          <ac:picMkLst>
            <pc:docMk/>
            <pc:sldMk cId="3429883047" sldId="515"/>
            <ac:picMk id="253" creationId="{E80E81F4-BC8E-42E5-8D76-D6EC95B4F414}"/>
          </ac:picMkLst>
        </pc:picChg>
        <pc:picChg chg="del">
          <ac:chgData name="Ragnhild Halvorsrud" userId="917ea340-fd63-490f-a7db-68428d24cf32" providerId="ADAL" clId="{AD323F0C-9E9E-4B25-A313-4CD0D0368131}" dt="2021-11-01T09:36:44.646" v="2975" actId="478"/>
          <ac:picMkLst>
            <pc:docMk/>
            <pc:sldMk cId="3429883047" sldId="515"/>
            <ac:picMk id="254"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55" creationId="{00000000-0000-0000-0000-000000000000}"/>
          </ac:picMkLst>
        </pc:picChg>
        <pc:picChg chg="add del mod">
          <ac:chgData name="Ragnhild Halvorsrud" userId="917ea340-fd63-490f-a7db-68428d24cf32" providerId="ADAL" clId="{AD323F0C-9E9E-4B25-A313-4CD0D0368131}" dt="2021-11-10T14:17:37.577" v="10809" actId="478"/>
          <ac:picMkLst>
            <pc:docMk/>
            <pc:sldMk cId="3429883047" sldId="515"/>
            <ac:picMk id="255" creationId="{8F4C62ED-3569-4E3B-B5D7-CD0C2C82E172}"/>
          </ac:picMkLst>
        </pc:picChg>
        <pc:picChg chg="del">
          <ac:chgData name="Ragnhild Halvorsrud" userId="917ea340-fd63-490f-a7db-68428d24cf32" providerId="ADAL" clId="{AD323F0C-9E9E-4B25-A313-4CD0D0368131}" dt="2021-11-01T09:36:44.646" v="2975" actId="478"/>
          <ac:picMkLst>
            <pc:docMk/>
            <pc:sldMk cId="3429883047" sldId="515"/>
            <ac:picMk id="256"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57"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58"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59" creationId="{00000000-0000-0000-0000-000000000000}"/>
          </ac:picMkLst>
        </pc:picChg>
        <pc:picChg chg="del">
          <ac:chgData name="Ragnhild Halvorsrud" userId="917ea340-fd63-490f-a7db-68428d24cf32" providerId="ADAL" clId="{AD323F0C-9E9E-4B25-A313-4CD0D0368131}" dt="2021-11-01T10:19:03.138" v="3052" actId="478"/>
          <ac:picMkLst>
            <pc:docMk/>
            <pc:sldMk cId="3429883047" sldId="515"/>
            <ac:picMk id="260"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1"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2"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3"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4"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5"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6"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7"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8"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69"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0"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1"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2"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3"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4"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5"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6"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7"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8"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79"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0"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1"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2"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3"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4"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5"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6"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7"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8"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89"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0"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1"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2"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3"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4"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5" creationId="{00000000-0000-0000-0000-000000000000}"/>
          </ac:picMkLst>
        </pc:picChg>
        <pc:picChg chg="del">
          <ac:chgData name="Ragnhild Halvorsrud" userId="917ea340-fd63-490f-a7db-68428d24cf32" providerId="ADAL" clId="{AD323F0C-9E9E-4B25-A313-4CD0D0368131}" dt="2021-11-01T10:19:03.138" v="3052" actId="478"/>
          <ac:picMkLst>
            <pc:docMk/>
            <pc:sldMk cId="3429883047" sldId="515"/>
            <ac:picMk id="296"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7"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8"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299"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300"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301"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302"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303" creationId="{00000000-0000-0000-0000-000000000000}"/>
          </ac:picMkLst>
        </pc:picChg>
        <pc:picChg chg="del">
          <ac:chgData name="Ragnhild Halvorsrud" userId="917ea340-fd63-490f-a7db-68428d24cf32" providerId="ADAL" clId="{AD323F0C-9E9E-4B25-A313-4CD0D0368131}" dt="2021-11-01T09:36:44.646" v="2975" actId="478"/>
          <ac:picMkLst>
            <pc:docMk/>
            <pc:sldMk cId="3429883047" sldId="515"/>
            <ac:picMk id="304"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50"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51" creationId="{00000000-0000-0000-0000-000000000000}"/>
          </ac:picMkLst>
        </pc:picChg>
        <pc:picChg chg="mod">
          <ac:chgData name="Ragnhild Halvorsrud" userId="917ea340-fd63-490f-a7db-68428d24cf32" providerId="ADAL" clId="{AD323F0C-9E9E-4B25-A313-4CD0D0368131}" dt="2021-11-11T10:10:57.875" v="13846" actId="555"/>
          <ac:picMkLst>
            <pc:docMk/>
            <pc:sldMk cId="3429883047" sldId="515"/>
            <ac:picMk id="352"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53"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54" creationId="{00000000-0000-0000-0000-000000000000}"/>
          </ac:picMkLst>
        </pc:picChg>
        <pc:picChg chg="del mod">
          <ac:chgData name="Ragnhild Halvorsrud" userId="917ea340-fd63-490f-a7db-68428d24cf32" providerId="ADAL" clId="{AD323F0C-9E9E-4B25-A313-4CD0D0368131}" dt="2021-11-10T16:43:32.492" v="13100" actId="478"/>
          <ac:picMkLst>
            <pc:docMk/>
            <pc:sldMk cId="3429883047" sldId="515"/>
            <ac:picMk id="355" creationId="{00000000-0000-0000-0000-000000000000}"/>
          </ac:picMkLst>
        </pc:picChg>
        <pc:picChg chg="mod">
          <ac:chgData name="Ragnhild Halvorsrud" userId="917ea340-fd63-490f-a7db-68428d24cf32" providerId="ADAL" clId="{AD323F0C-9E9E-4B25-A313-4CD0D0368131}" dt="2021-11-10T17:33:28.034" v="13498" actId="408"/>
          <ac:picMkLst>
            <pc:docMk/>
            <pc:sldMk cId="3429883047" sldId="515"/>
            <ac:picMk id="356" creationId="{00000000-0000-0000-0000-000000000000}"/>
          </ac:picMkLst>
        </pc:picChg>
        <pc:picChg chg="mod">
          <ac:chgData name="Ragnhild Halvorsrud" userId="917ea340-fd63-490f-a7db-68428d24cf32" providerId="ADAL" clId="{AD323F0C-9E9E-4B25-A313-4CD0D0368131}" dt="2021-11-10T17:33:28.034" v="13498" actId="408"/>
          <ac:picMkLst>
            <pc:docMk/>
            <pc:sldMk cId="3429883047" sldId="515"/>
            <ac:picMk id="357" creationId="{00000000-0000-0000-0000-000000000000}"/>
          </ac:picMkLst>
        </pc:picChg>
        <pc:picChg chg="mod">
          <ac:chgData name="Ragnhild Halvorsrud" userId="917ea340-fd63-490f-a7db-68428d24cf32" providerId="ADAL" clId="{AD323F0C-9E9E-4B25-A313-4CD0D0368131}" dt="2021-11-10T17:33:28.034" v="13498" actId="408"/>
          <ac:picMkLst>
            <pc:docMk/>
            <pc:sldMk cId="3429883047" sldId="515"/>
            <ac:picMk id="358" creationId="{00000000-0000-0000-0000-000000000000}"/>
          </ac:picMkLst>
        </pc:picChg>
        <pc:picChg chg="mod">
          <ac:chgData name="Ragnhild Halvorsrud" userId="917ea340-fd63-490f-a7db-68428d24cf32" providerId="ADAL" clId="{AD323F0C-9E9E-4B25-A313-4CD0D0368131}" dt="2021-11-10T17:33:10.668" v="13497" actId="1038"/>
          <ac:picMkLst>
            <pc:docMk/>
            <pc:sldMk cId="3429883047" sldId="515"/>
            <ac:picMk id="359"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0"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1"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2"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3"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64"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5"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6"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7" creationId="{00000000-0000-0000-0000-000000000000}"/>
          </ac:picMkLst>
        </pc:picChg>
        <pc:picChg chg="mod">
          <ac:chgData name="Ragnhild Halvorsrud" userId="917ea340-fd63-490f-a7db-68428d24cf32" providerId="ADAL" clId="{AD323F0C-9E9E-4B25-A313-4CD0D0368131}" dt="2021-11-10T17:43:10.517" v="13561" actId="1035"/>
          <ac:picMkLst>
            <pc:docMk/>
            <pc:sldMk cId="3429883047" sldId="515"/>
            <ac:picMk id="368"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69" creationId="{00000000-0000-0000-0000-000000000000}"/>
          </ac:picMkLst>
        </pc:picChg>
        <pc:picChg chg="mod">
          <ac:chgData name="Ragnhild Halvorsrud" userId="917ea340-fd63-490f-a7db-68428d24cf32" providerId="ADAL" clId="{AD323F0C-9E9E-4B25-A313-4CD0D0368131}" dt="2021-11-11T10:10:57.875" v="13846" actId="555"/>
          <ac:picMkLst>
            <pc:docMk/>
            <pc:sldMk cId="3429883047" sldId="515"/>
            <ac:picMk id="370" creationId="{00000000-0000-0000-0000-000000000000}"/>
          </ac:picMkLst>
        </pc:picChg>
        <pc:picChg chg="mod">
          <ac:chgData name="Ragnhild Halvorsrud" userId="917ea340-fd63-490f-a7db-68428d24cf32" providerId="ADAL" clId="{AD323F0C-9E9E-4B25-A313-4CD0D0368131}" dt="2021-11-11T10:11:02.058" v="13847" actId="408"/>
          <ac:picMkLst>
            <pc:docMk/>
            <pc:sldMk cId="3429883047" sldId="515"/>
            <ac:picMk id="371" creationId="{00000000-0000-0000-0000-000000000000}"/>
          </ac:picMkLst>
        </pc:picChg>
        <pc:picChg chg="mod">
          <ac:chgData name="Ragnhild Halvorsrud" userId="917ea340-fd63-490f-a7db-68428d24cf32" providerId="ADAL" clId="{AD323F0C-9E9E-4B25-A313-4CD0D0368131}" dt="2021-11-10T14:37:11.644" v="11443" actId="1038"/>
          <ac:picMkLst>
            <pc:docMk/>
            <pc:sldMk cId="3429883047" sldId="515"/>
            <ac:picMk id="372" creationId="{00000000-0000-0000-0000-000000000000}"/>
          </ac:picMkLst>
        </pc:picChg>
        <pc:picChg chg="mod">
          <ac:chgData name="Ragnhild Halvorsrud" userId="917ea340-fd63-490f-a7db-68428d24cf32" providerId="ADAL" clId="{AD323F0C-9E9E-4B25-A313-4CD0D0368131}" dt="2021-11-10T17:33:01.337" v="13483" actId="1038"/>
          <ac:picMkLst>
            <pc:docMk/>
            <pc:sldMk cId="3429883047" sldId="515"/>
            <ac:picMk id="373" creationId="{00000000-0000-0000-0000-000000000000}"/>
          </ac:picMkLst>
        </pc:picChg>
        <pc:picChg chg="mod">
          <ac:chgData name="Ragnhild Halvorsrud" userId="917ea340-fd63-490f-a7db-68428d24cf32" providerId="ADAL" clId="{AD323F0C-9E9E-4B25-A313-4CD0D0368131}" dt="2021-11-10T17:33:01.337" v="13483" actId="1038"/>
          <ac:picMkLst>
            <pc:docMk/>
            <pc:sldMk cId="3429883047" sldId="515"/>
            <ac:picMk id="375" creationId="{00000000-0000-0000-0000-000000000000}"/>
          </ac:picMkLst>
        </pc:picChg>
        <pc:picChg chg="mod modCrop">
          <ac:chgData name="Ragnhild Halvorsrud" userId="917ea340-fd63-490f-a7db-68428d24cf32" providerId="ADAL" clId="{AD323F0C-9E9E-4B25-A313-4CD0D0368131}" dt="2021-11-10T17:33:01.337" v="13483" actId="1038"/>
          <ac:picMkLst>
            <pc:docMk/>
            <pc:sldMk cId="3429883047" sldId="515"/>
            <ac:picMk id="376" creationId="{00000000-0000-0000-0000-000000000000}"/>
          </ac:picMkLst>
        </pc:picChg>
        <pc:picChg chg="mod">
          <ac:chgData name="Ragnhild Halvorsrud" userId="917ea340-fd63-490f-a7db-68428d24cf32" providerId="ADAL" clId="{AD323F0C-9E9E-4B25-A313-4CD0D0368131}" dt="2021-11-11T09:47:00.900" v="13608" actId="12789"/>
          <ac:picMkLst>
            <pc:docMk/>
            <pc:sldMk cId="3429883047" sldId="515"/>
            <ac:picMk id="377" creationId="{00000000-0000-0000-0000-000000000000}"/>
          </ac:picMkLst>
        </pc:picChg>
        <pc:picChg chg="mod">
          <ac:chgData name="Ragnhild Halvorsrud" userId="917ea340-fd63-490f-a7db-68428d24cf32" providerId="ADAL" clId="{AD323F0C-9E9E-4B25-A313-4CD0D0368131}" dt="2021-11-11T09:47:00.900" v="13608" actId="12789"/>
          <ac:picMkLst>
            <pc:docMk/>
            <pc:sldMk cId="3429883047" sldId="515"/>
            <ac:picMk id="378" creationId="{00000000-0000-0000-0000-000000000000}"/>
          </ac:picMkLst>
        </pc:picChg>
        <pc:picChg chg="mod">
          <ac:chgData name="Ragnhild Halvorsrud" userId="917ea340-fd63-490f-a7db-68428d24cf32" providerId="ADAL" clId="{AD323F0C-9E9E-4B25-A313-4CD0D0368131}" dt="2021-11-11T09:47:00.900" v="13608" actId="12789"/>
          <ac:picMkLst>
            <pc:docMk/>
            <pc:sldMk cId="3429883047" sldId="515"/>
            <ac:picMk id="379" creationId="{00000000-0000-0000-0000-000000000000}"/>
          </ac:picMkLst>
        </pc:picChg>
        <pc:picChg chg="mod">
          <ac:chgData name="Ragnhild Halvorsrud" userId="917ea340-fd63-490f-a7db-68428d24cf32" providerId="ADAL" clId="{AD323F0C-9E9E-4B25-A313-4CD0D0368131}" dt="2021-11-11T09:47:00.900" v="13608" actId="12789"/>
          <ac:picMkLst>
            <pc:docMk/>
            <pc:sldMk cId="3429883047" sldId="515"/>
            <ac:picMk id="380" creationId="{00000000-0000-0000-0000-000000000000}"/>
          </ac:picMkLst>
        </pc:picChg>
        <pc:picChg chg="mod">
          <ac:chgData name="Ragnhild Halvorsrud" userId="917ea340-fd63-490f-a7db-68428d24cf32" providerId="ADAL" clId="{AD323F0C-9E9E-4B25-A313-4CD0D0368131}" dt="2021-11-11T09:47:00.900" v="13608" actId="12789"/>
          <ac:picMkLst>
            <pc:docMk/>
            <pc:sldMk cId="3429883047" sldId="515"/>
            <ac:picMk id="381" creationId="{00000000-0000-0000-0000-000000000000}"/>
          </ac:picMkLst>
        </pc:picChg>
        <pc:picChg chg="mod">
          <ac:chgData name="Ragnhild Halvorsrud" userId="917ea340-fd63-490f-a7db-68428d24cf32" providerId="ADAL" clId="{AD323F0C-9E9E-4B25-A313-4CD0D0368131}" dt="2021-11-11T09:47:00.900" v="13608" actId="12789"/>
          <ac:picMkLst>
            <pc:docMk/>
            <pc:sldMk cId="3429883047" sldId="515"/>
            <ac:picMk id="382" creationId="{00000000-0000-0000-0000-000000000000}"/>
          </ac:picMkLst>
        </pc:picChg>
        <pc:picChg chg="add del">
          <ac:chgData name="Ragnhild Halvorsrud" userId="917ea340-fd63-490f-a7db-68428d24cf32" providerId="ADAL" clId="{AD323F0C-9E9E-4B25-A313-4CD0D0368131}" dt="2021-11-10T13:19:57.118" v="8107" actId="478"/>
          <ac:picMkLst>
            <pc:docMk/>
            <pc:sldMk cId="3429883047" sldId="515"/>
            <ac:picMk id="1026" creationId="{0EA01BBF-2145-492C-A457-B2D4C48B801E}"/>
          </ac:picMkLst>
        </pc:picChg>
        <pc:picChg chg="add del mod">
          <ac:chgData name="Ragnhild Halvorsrud" userId="917ea340-fd63-490f-a7db-68428d24cf32" providerId="ADAL" clId="{AD323F0C-9E9E-4B25-A313-4CD0D0368131}" dt="2021-11-10T13:21:55.195" v="8111" actId="478"/>
          <ac:picMkLst>
            <pc:docMk/>
            <pc:sldMk cId="3429883047" sldId="515"/>
            <ac:picMk id="1028" creationId="{F71F63D8-03F5-4127-93D7-D229DA2EB1B9}"/>
          </ac:picMkLst>
        </pc:picChg>
        <pc:picChg chg="add del">
          <ac:chgData name="Ragnhild Halvorsrud" userId="917ea340-fd63-490f-a7db-68428d24cf32" providerId="ADAL" clId="{AD323F0C-9E9E-4B25-A313-4CD0D0368131}" dt="2021-11-10T13:21:55.874" v="8112" actId="478"/>
          <ac:picMkLst>
            <pc:docMk/>
            <pc:sldMk cId="3429883047" sldId="515"/>
            <ac:picMk id="1030" creationId="{C5BA20D9-67A1-4693-8110-396643F662D8}"/>
          </ac:picMkLst>
        </pc:picChg>
      </pc:sldChg>
      <pc:sldChg chg="modSp mod modNotes">
        <pc:chgData name="Ragnhild Halvorsrud" userId="917ea340-fd63-490f-a7db-68428d24cf32" providerId="ADAL" clId="{AD323F0C-9E9E-4B25-A313-4CD0D0368131}" dt="2021-11-11T16:56:33.353" v="21098" actId="790"/>
        <pc:sldMkLst>
          <pc:docMk/>
          <pc:sldMk cId="2282333429" sldId="516"/>
        </pc:sldMkLst>
        <pc:spChg chg="mod">
          <ac:chgData name="Ragnhild Halvorsrud" userId="917ea340-fd63-490f-a7db-68428d24cf32" providerId="ADAL" clId="{AD323F0C-9E9E-4B25-A313-4CD0D0368131}" dt="2021-11-11T16:56:33.321" v="21064" actId="790"/>
          <ac:spMkLst>
            <pc:docMk/>
            <pc:sldMk cId="2282333429" sldId="516"/>
            <ac:spMk id="2" creationId="{C4416E44-6607-4529-A11B-B6EEBB9BB7F8}"/>
          </ac:spMkLst>
        </pc:spChg>
        <pc:spChg chg="mod">
          <ac:chgData name="Ragnhild Halvorsrud" userId="917ea340-fd63-490f-a7db-68428d24cf32" providerId="ADAL" clId="{AD323F0C-9E9E-4B25-A313-4CD0D0368131}" dt="2021-11-11T16:56:33.321" v="21065" actId="790"/>
          <ac:spMkLst>
            <pc:docMk/>
            <pc:sldMk cId="2282333429" sldId="516"/>
            <ac:spMk id="3" creationId="{1EA48DD0-2EE1-4C91-8867-23C437C920BC}"/>
          </ac:spMkLst>
        </pc:spChg>
        <pc:spChg chg="mod">
          <ac:chgData name="Ragnhild Halvorsrud" userId="917ea340-fd63-490f-a7db-68428d24cf32" providerId="ADAL" clId="{AD323F0C-9E9E-4B25-A313-4CD0D0368131}" dt="2021-11-11T16:56:33.321" v="21066" actId="790"/>
          <ac:spMkLst>
            <pc:docMk/>
            <pc:sldMk cId="2282333429" sldId="516"/>
            <ac:spMk id="131" creationId="{1BFA9A47-7414-4C95-B9D8-EE33DEA89127}"/>
          </ac:spMkLst>
        </pc:spChg>
        <pc:spChg chg="mod">
          <ac:chgData name="Ragnhild Halvorsrud" userId="917ea340-fd63-490f-a7db-68428d24cf32" providerId="ADAL" clId="{AD323F0C-9E9E-4B25-A313-4CD0D0368131}" dt="2021-11-11T16:56:33.321" v="21067" actId="790"/>
          <ac:spMkLst>
            <pc:docMk/>
            <pc:sldMk cId="2282333429" sldId="516"/>
            <ac:spMk id="132" creationId="{FEB38AF0-2CE0-4492-8F90-DA0AA2807344}"/>
          </ac:spMkLst>
        </pc:spChg>
        <pc:spChg chg="mod">
          <ac:chgData name="Ragnhild Halvorsrud" userId="917ea340-fd63-490f-a7db-68428d24cf32" providerId="ADAL" clId="{AD323F0C-9E9E-4B25-A313-4CD0D0368131}" dt="2021-11-11T16:56:33.321" v="21068" actId="790"/>
          <ac:spMkLst>
            <pc:docMk/>
            <pc:sldMk cId="2282333429" sldId="516"/>
            <ac:spMk id="133" creationId="{9F9DED0B-6514-49EF-9713-7933D9059CB0}"/>
          </ac:spMkLst>
        </pc:spChg>
        <pc:spChg chg="mod">
          <ac:chgData name="Ragnhild Halvorsrud" userId="917ea340-fd63-490f-a7db-68428d24cf32" providerId="ADAL" clId="{AD323F0C-9E9E-4B25-A313-4CD0D0368131}" dt="2021-11-11T16:56:33.337" v="21069" actId="790"/>
          <ac:spMkLst>
            <pc:docMk/>
            <pc:sldMk cId="2282333429" sldId="516"/>
            <ac:spMk id="134" creationId="{C82A5B94-60E5-4AB4-9CCA-2C6AEB451C7C}"/>
          </ac:spMkLst>
        </pc:spChg>
        <pc:spChg chg="mod">
          <ac:chgData name="Ragnhild Halvorsrud" userId="917ea340-fd63-490f-a7db-68428d24cf32" providerId="ADAL" clId="{AD323F0C-9E9E-4B25-A313-4CD0D0368131}" dt="2021-11-11T16:56:33.337" v="21070" actId="790"/>
          <ac:spMkLst>
            <pc:docMk/>
            <pc:sldMk cId="2282333429" sldId="516"/>
            <ac:spMk id="135" creationId="{83317597-C256-487D-A2E1-82FCE7D0543F}"/>
          </ac:spMkLst>
        </pc:spChg>
        <pc:spChg chg="mod">
          <ac:chgData name="Ragnhild Halvorsrud" userId="917ea340-fd63-490f-a7db-68428d24cf32" providerId="ADAL" clId="{AD323F0C-9E9E-4B25-A313-4CD0D0368131}" dt="2021-11-11T16:56:33.337" v="21071" actId="790"/>
          <ac:spMkLst>
            <pc:docMk/>
            <pc:sldMk cId="2282333429" sldId="516"/>
            <ac:spMk id="142" creationId="{D39874C4-356E-4331-81BB-611787EC716C}"/>
          </ac:spMkLst>
        </pc:spChg>
        <pc:spChg chg="mod">
          <ac:chgData name="Ragnhild Halvorsrud" userId="917ea340-fd63-490f-a7db-68428d24cf32" providerId="ADAL" clId="{AD323F0C-9E9E-4B25-A313-4CD0D0368131}" dt="2021-11-11T16:56:33.337" v="21072" actId="790"/>
          <ac:spMkLst>
            <pc:docMk/>
            <pc:sldMk cId="2282333429" sldId="516"/>
            <ac:spMk id="144" creationId="{E971896A-30A0-4A73-A36A-BAEABEE952B0}"/>
          </ac:spMkLst>
        </pc:spChg>
        <pc:spChg chg="mod">
          <ac:chgData name="Ragnhild Halvorsrud" userId="917ea340-fd63-490f-a7db-68428d24cf32" providerId="ADAL" clId="{AD323F0C-9E9E-4B25-A313-4CD0D0368131}" dt="2021-11-11T16:56:33.337" v="21073" actId="790"/>
          <ac:spMkLst>
            <pc:docMk/>
            <pc:sldMk cId="2282333429" sldId="516"/>
            <ac:spMk id="151" creationId="{E9ECCC88-C9B9-4A5B-AA1D-3226EEEBFB15}"/>
          </ac:spMkLst>
        </pc:spChg>
        <pc:spChg chg="mod">
          <ac:chgData name="Ragnhild Halvorsrud" userId="917ea340-fd63-490f-a7db-68428d24cf32" providerId="ADAL" clId="{AD323F0C-9E9E-4B25-A313-4CD0D0368131}" dt="2021-11-11T16:56:33.337" v="21074" actId="790"/>
          <ac:spMkLst>
            <pc:docMk/>
            <pc:sldMk cId="2282333429" sldId="516"/>
            <ac:spMk id="152" creationId="{19F4BF76-610C-499E-970E-4F047A0709A2}"/>
          </ac:spMkLst>
        </pc:spChg>
        <pc:spChg chg="mod">
          <ac:chgData name="Ragnhild Halvorsrud" userId="917ea340-fd63-490f-a7db-68428d24cf32" providerId="ADAL" clId="{AD323F0C-9E9E-4B25-A313-4CD0D0368131}" dt="2021-11-11T16:56:33.337" v="21075" actId="790"/>
          <ac:spMkLst>
            <pc:docMk/>
            <pc:sldMk cId="2282333429" sldId="516"/>
            <ac:spMk id="154" creationId="{047605F9-4B25-4215-8464-9D6E8A472B85}"/>
          </ac:spMkLst>
        </pc:spChg>
        <pc:spChg chg="mod">
          <ac:chgData name="Ragnhild Halvorsrud" userId="917ea340-fd63-490f-a7db-68428d24cf32" providerId="ADAL" clId="{AD323F0C-9E9E-4B25-A313-4CD0D0368131}" dt="2021-11-11T16:56:33.337" v="21076" actId="790"/>
          <ac:spMkLst>
            <pc:docMk/>
            <pc:sldMk cId="2282333429" sldId="516"/>
            <ac:spMk id="155" creationId="{DBE7A3A4-1023-411E-86FF-6D17055C81F3}"/>
          </ac:spMkLst>
        </pc:spChg>
        <pc:spChg chg="mod">
          <ac:chgData name="Ragnhild Halvorsrud" userId="917ea340-fd63-490f-a7db-68428d24cf32" providerId="ADAL" clId="{AD323F0C-9E9E-4B25-A313-4CD0D0368131}" dt="2021-11-11T16:56:33.337" v="21077" actId="790"/>
          <ac:spMkLst>
            <pc:docMk/>
            <pc:sldMk cId="2282333429" sldId="516"/>
            <ac:spMk id="175" creationId="{E346A837-0563-4E38-8DFB-F20A2E41E3EE}"/>
          </ac:spMkLst>
        </pc:spChg>
        <pc:spChg chg="mod">
          <ac:chgData name="Ragnhild Halvorsrud" userId="917ea340-fd63-490f-a7db-68428d24cf32" providerId="ADAL" clId="{AD323F0C-9E9E-4B25-A313-4CD0D0368131}" dt="2021-11-11T16:56:33.337" v="21078" actId="790"/>
          <ac:spMkLst>
            <pc:docMk/>
            <pc:sldMk cId="2282333429" sldId="516"/>
            <ac:spMk id="176" creationId="{556E96FC-6958-48CA-970A-1306184AA16B}"/>
          </ac:spMkLst>
        </pc:spChg>
        <pc:spChg chg="mod">
          <ac:chgData name="Ragnhild Halvorsrud" userId="917ea340-fd63-490f-a7db-68428d24cf32" providerId="ADAL" clId="{AD323F0C-9E9E-4B25-A313-4CD0D0368131}" dt="2021-11-11T16:56:33.337" v="21079" actId="790"/>
          <ac:spMkLst>
            <pc:docMk/>
            <pc:sldMk cId="2282333429" sldId="516"/>
            <ac:spMk id="177" creationId="{30669288-F931-4DBB-8447-F230D7659E44}"/>
          </ac:spMkLst>
        </pc:spChg>
        <pc:spChg chg="mod">
          <ac:chgData name="Ragnhild Halvorsrud" userId="917ea340-fd63-490f-a7db-68428d24cf32" providerId="ADAL" clId="{AD323F0C-9E9E-4B25-A313-4CD0D0368131}" dt="2021-11-11T16:56:33.337" v="21080" actId="790"/>
          <ac:spMkLst>
            <pc:docMk/>
            <pc:sldMk cId="2282333429" sldId="516"/>
            <ac:spMk id="178" creationId="{132553A3-1B3B-4CCC-BF36-6374E87C1458}"/>
          </ac:spMkLst>
        </pc:spChg>
        <pc:spChg chg="mod">
          <ac:chgData name="Ragnhild Halvorsrud" userId="917ea340-fd63-490f-a7db-68428d24cf32" providerId="ADAL" clId="{AD323F0C-9E9E-4B25-A313-4CD0D0368131}" dt="2021-11-11T16:56:33.337" v="21081" actId="790"/>
          <ac:spMkLst>
            <pc:docMk/>
            <pc:sldMk cId="2282333429" sldId="516"/>
            <ac:spMk id="179" creationId="{40152B1B-20EA-4242-A24D-796FFB9F9CFF}"/>
          </ac:spMkLst>
        </pc:spChg>
        <pc:spChg chg="mod">
          <ac:chgData name="Ragnhild Halvorsrud" userId="917ea340-fd63-490f-a7db-68428d24cf32" providerId="ADAL" clId="{AD323F0C-9E9E-4B25-A313-4CD0D0368131}" dt="2021-11-11T16:56:33.337" v="21082" actId="790"/>
          <ac:spMkLst>
            <pc:docMk/>
            <pc:sldMk cId="2282333429" sldId="516"/>
            <ac:spMk id="182" creationId="{90948BEE-F4C0-47FE-9C04-34ED8CEA3BA0}"/>
          </ac:spMkLst>
        </pc:spChg>
        <pc:spChg chg="mod">
          <ac:chgData name="Ragnhild Halvorsrud" userId="917ea340-fd63-490f-a7db-68428d24cf32" providerId="ADAL" clId="{AD323F0C-9E9E-4B25-A313-4CD0D0368131}" dt="2021-11-11T16:56:33.337" v="21083" actId="790"/>
          <ac:spMkLst>
            <pc:docMk/>
            <pc:sldMk cId="2282333429" sldId="516"/>
            <ac:spMk id="184" creationId="{F023FEE0-CAA3-4201-80F5-E07DCB889A21}"/>
          </ac:spMkLst>
        </pc:spChg>
        <pc:spChg chg="mod">
          <ac:chgData name="Ragnhild Halvorsrud" userId="917ea340-fd63-490f-a7db-68428d24cf32" providerId="ADAL" clId="{AD323F0C-9E9E-4B25-A313-4CD0D0368131}" dt="2021-11-11T16:56:33.337" v="21084" actId="790"/>
          <ac:spMkLst>
            <pc:docMk/>
            <pc:sldMk cId="2282333429" sldId="516"/>
            <ac:spMk id="185" creationId="{41320883-3381-4B03-8183-FBFD449C9BD8}"/>
          </ac:spMkLst>
        </pc:spChg>
        <pc:spChg chg="mod">
          <ac:chgData name="Ragnhild Halvorsrud" userId="917ea340-fd63-490f-a7db-68428d24cf32" providerId="ADAL" clId="{AD323F0C-9E9E-4B25-A313-4CD0D0368131}" dt="2021-11-11T16:56:33.337" v="21085" actId="790"/>
          <ac:spMkLst>
            <pc:docMk/>
            <pc:sldMk cId="2282333429" sldId="516"/>
            <ac:spMk id="187" creationId="{EF39F086-9DBD-4230-8113-035AF537456C}"/>
          </ac:spMkLst>
        </pc:spChg>
        <pc:spChg chg="mod">
          <ac:chgData name="Ragnhild Halvorsrud" userId="917ea340-fd63-490f-a7db-68428d24cf32" providerId="ADAL" clId="{AD323F0C-9E9E-4B25-A313-4CD0D0368131}" dt="2021-11-11T16:56:33.337" v="21086" actId="790"/>
          <ac:spMkLst>
            <pc:docMk/>
            <pc:sldMk cId="2282333429" sldId="516"/>
            <ac:spMk id="188" creationId="{1E21B5AC-E9DB-4476-BC37-5F66EAC43240}"/>
          </ac:spMkLst>
        </pc:spChg>
        <pc:spChg chg="mod">
          <ac:chgData name="Ragnhild Halvorsrud" userId="917ea340-fd63-490f-a7db-68428d24cf32" providerId="ADAL" clId="{AD323F0C-9E9E-4B25-A313-4CD0D0368131}" dt="2021-11-11T16:56:33.337" v="21087" actId="790"/>
          <ac:spMkLst>
            <pc:docMk/>
            <pc:sldMk cId="2282333429" sldId="516"/>
            <ac:spMk id="190" creationId="{3C4C4C8D-2931-41CD-8908-373CCCE6D594}"/>
          </ac:spMkLst>
        </pc:spChg>
        <pc:spChg chg="mod">
          <ac:chgData name="Ragnhild Halvorsrud" userId="917ea340-fd63-490f-a7db-68428d24cf32" providerId="ADAL" clId="{AD323F0C-9E9E-4B25-A313-4CD0D0368131}" dt="2021-11-11T16:56:33.337" v="21088" actId="790"/>
          <ac:spMkLst>
            <pc:docMk/>
            <pc:sldMk cId="2282333429" sldId="516"/>
            <ac:spMk id="192" creationId="{72F74B84-46BF-482C-A987-FFAE355403FE}"/>
          </ac:spMkLst>
        </pc:spChg>
        <pc:spChg chg="mod">
          <ac:chgData name="Ragnhild Halvorsrud" userId="917ea340-fd63-490f-a7db-68428d24cf32" providerId="ADAL" clId="{AD323F0C-9E9E-4B25-A313-4CD0D0368131}" dt="2021-11-11T16:56:33.337" v="21089" actId="790"/>
          <ac:spMkLst>
            <pc:docMk/>
            <pc:sldMk cId="2282333429" sldId="516"/>
            <ac:spMk id="195" creationId="{F32DD0AD-2A02-4D33-B550-80CF33D5BBF3}"/>
          </ac:spMkLst>
        </pc:spChg>
        <pc:spChg chg="mod">
          <ac:chgData name="Ragnhild Halvorsrud" userId="917ea340-fd63-490f-a7db-68428d24cf32" providerId="ADAL" clId="{AD323F0C-9E9E-4B25-A313-4CD0D0368131}" dt="2021-11-11T16:56:33.337" v="21090" actId="790"/>
          <ac:spMkLst>
            <pc:docMk/>
            <pc:sldMk cId="2282333429" sldId="516"/>
            <ac:spMk id="196" creationId="{BFD1D1D2-3FD4-4CB0-AC93-83772E2CEBAD}"/>
          </ac:spMkLst>
        </pc:spChg>
        <pc:spChg chg="mod">
          <ac:chgData name="Ragnhild Halvorsrud" userId="917ea340-fd63-490f-a7db-68428d24cf32" providerId="ADAL" clId="{AD323F0C-9E9E-4B25-A313-4CD0D0368131}" dt="2021-11-11T16:56:33.337" v="21091" actId="790"/>
          <ac:spMkLst>
            <pc:docMk/>
            <pc:sldMk cId="2282333429" sldId="516"/>
            <ac:spMk id="197" creationId="{0FCB3C48-9304-44E1-8502-4518A6E450A5}"/>
          </ac:spMkLst>
        </pc:spChg>
        <pc:spChg chg="mod">
          <ac:chgData name="Ragnhild Halvorsrud" userId="917ea340-fd63-490f-a7db-68428d24cf32" providerId="ADAL" clId="{AD323F0C-9E9E-4B25-A313-4CD0D0368131}" dt="2021-11-11T16:56:33.353" v="21092" actId="790"/>
          <ac:spMkLst>
            <pc:docMk/>
            <pc:sldMk cId="2282333429" sldId="516"/>
            <ac:spMk id="198" creationId="{EA20F498-0257-4DF0-82B0-7BFDC255EF46}"/>
          </ac:spMkLst>
        </pc:spChg>
        <pc:spChg chg="mod">
          <ac:chgData name="Ragnhild Halvorsrud" userId="917ea340-fd63-490f-a7db-68428d24cf32" providerId="ADAL" clId="{AD323F0C-9E9E-4B25-A313-4CD0D0368131}" dt="2021-11-11T16:56:33.353" v="21093" actId="790"/>
          <ac:spMkLst>
            <pc:docMk/>
            <pc:sldMk cId="2282333429" sldId="516"/>
            <ac:spMk id="199" creationId="{795D08E9-FE15-4E1A-83FA-F9D616C221C8}"/>
          </ac:spMkLst>
        </pc:spChg>
        <pc:spChg chg="mod">
          <ac:chgData name="Ragnhild Halvorsrud" userId="917ea340-fd63-490f-a7db-68428d24cf32" providerId="ADAL" clId="{AD323F0C-9E9E-4B25-A313-4CD0D0368131}" dt="2021-11-11T16:56:33.353" v="21094" actId="790"/>
          <ac:spMkLst>
            <pc:docMk/>
            <pc:sldMk cId="2282333429" sldId="516"/>
            <ac:spMk id="200" creationId="{C0851BEE-3E6C-4F63-99E5-E840A45B43A4}"/>
          </ac:spMkLst>
        </pc:spChg>
        <pc:spChg chg="mod">
          <ac:chgData name="Ragnhild Halvorsrud" userId="917ea340-fd63-490f-a7db-68428d24cf32" providerId="ADAL" clId="{AD323F0C-9E9E-4B25-A313-4CD0D0368131}" dt="2021-11-11T16:56:33.353" v="21095" actId="790"/>
          <ac:spMkLst>
            <pc:docMk/>
            <pc:sldMk cId="2282333429" sldId="516"/>
            <ac:spMk id="202" creationId="{07458386-EC1E-498C-8202-473D29062E51}"/>
          </ac:spMkLst>
        </pc:spChg>
        <pc:spChg chg="mod">
          <ac:chgData name="Ragnhild Halvorsrud" userId="917ea340-fd63-490f-a7db-68428d24cf32" providerId="ADAL" clId="{AD323F0C-9E9E-4B25-A313-4CD0D0368131}" dt="2021-11-11T16:56:33.353" v="21096" actId="790"/>
          <ac:spMkLst>
            <pc:docMk/>
            <pc:sldMk cId="2282333429" sldId="516"/>
            <ac:spMk id="203" creationId="{5D25A404-D1FA-45CC-B8EE-65CDC1D3C08B}"/>
          </ac:spMkLst>
        </pc:spChg>
      </pc:sldChg>
      <pc:sldChg chg="modSp mod modNotes">
        <pc:chgData name="Ragnhild Halvorsrud" userId="917ea340-fd63-490f-a7db-68428d24cf32" providerId="ADAL" clId="{AD323F0C-9E9E-4B25-A313-4CD0D0368131}" dt="2021-11-11T16:56:33.274" v="20996" actId="790"/>
        <pc:sldMkLst>
          <pc:docMk/>
          <pc:sldMk cId="2470958518" sldId="532"/>
        </pc:sldMkLst>
        <pc:spChg chg="mod">
          <ac:chgData name="Ragnhild Halvorsrud" userId="917ea340-fd63-490f-a7db-68428d24cf32" providerId="ADAL" clId="{AD323F0C-9E9E-4B25-A313-4CD0D0368131}" dt="2021-11-11T16:56:33.274" v="20993" actId="790"/>
          <ac:spMkLst>
            <pc:docMk/>
            <pc:sldMk cId="2470958518" sldId="532"/>
            <ac:spMk id="2" creationId="{0F17FD09-2B7D-4DD1-A2EA-F0C8291330F9}"/>
          </ac:spMkLst>
        </pc:spChg>
        <pc:spChg chg="mod">
          <ac:chgData name="Ragnhild Halvorsrud" userId="917ea340-fd63-490f-a7db-68428d24cf32" providerId="ADAL" clId="{AD323F0C-9E9E-4B25-A313-4CD0D0368131}" dt="2021-11-11T16:56:33.274" v="20994" actId="790"/>
          <ac:spMkLst>
            <pc:docMk/>
            <pc:sldMk cId="2470958518" sldId="532"/>
            <ac:spMk id="5" creationId="{31066B05-F383-49EB-889F-102FCF3B73D1}"/>
          </ac:spMkLst>
        </pc:spChg>
      </pc:sldChg>
      <pc:sldChg chg="delSp modSp del mod ord modNotes">
        <pc:chgData name="Ragnhild Halvorsrud" userId="917ea340-fd63-490f-a7db-68428d24cf32" providerId="ADAL" clId="{AD323F0C-9E9E-4B25-A313-4CD0D0368131}" dt="2021-11-11T16:46:20.590" v="19966" actId="47"/>
        <pc:sldMkLst>
          <pc:docMk/>
          <pc:sldMk cId="1892352166" sldId="811"/>
        </pc:sldMkLst>
        <pc:spChg chg="mod">
          <ac:chgData name="Ragnhild Halvorsrud" userId="917ea340-fd63-490f-a7db-68428d24cf32" providerId="ADAL" clId="{AD323F0C-9E9E-4B25-A313-4CD0D0368131}" dt="2021-11-11T16:12:08.816" v="19294" actId="790"/>
          <ac:spMkLst>
            <pc:docMk/>
            <pc:sldMk cId="1892352166" sldId="811"/>
            <ac:spMk id="2" creationId="{58B898AA-897D-4C24-AD8F-DB526C7D7A57}"/>
          </ac:spMkLst>
        </pc:spChg>
        <pc:spChg chg="mod">
          <ac:chgData name="Ragnhild Halvorsrud" userId="917ea340-fd63-490f-a7db-68428d24cf32" providerId="ADAL" clId="{AD323F0C-9E9E-4B25-A313-4CD0D0368131}" dt="2021-11-11T16:12:08.816" v="19295" actId="790"/>
          <ac:spMkLst>
            <pc:docMk/>
            <pc:sldMk cId="1892352166" sldId="811"/>
            <ac:spMk id="3" creationId="{1E0A6ECA-B22B-46B5-B083-9BAF75FBE406}"/>
          </ac:spMkLst>
        </pc:spChg>
        <pc:spChg chg="mod">
          <ac:chgData name="Ragnhild Halvorsrud" userId="917ea340-fd63-490f-a7db-68428d24cf32" providerId="ADAL" clId="{AD323F0C-9E9E-4B25-A313-4CD0D0368131}" dt="2021-11-11T16:12:08.816" v="19296" actId="790"/>
          <ac:spMkLst>
            <pc:docMk/>
            <pc:sldMk cId="1892352166" sldId="811"/>
            <ac:spMk id="4" creationId="{3B939870-DEC1-4F64-9B4F-A4D741166FA7}"/>
          </ac:spMkLst>
        </pc:spChg>
        <pc:spChg chg="mod">
          <ac:chgData name="Ragnhild Halvorsrud" userId="917ea340-fd63-490f-a7db-68428d24cf32" providerId="ADAL" clId="{AD323F0C-9E9E-4B25-A313-4CD0D0368131}" dt="2021-11-11T16:12:08.816" v="19297" actId="790"/>
          <ac:spMkLst>
            <pc:docMk/>
            <pc:sldMk cId="1892352166" sldId="811"/>
            <ac:spMk id="5" creationId="{B8126E96-D583-4C49-A520-7986C4960C07}"/>
          </ac:spMkLst>
        </pc:spChg>
        <pc:spChg chg="mod">
          <ac:chgData name="Ragnhild Halvorsrud" userId="917ea340-fd63-490f-a7db-68428d24cf32" providerId="ADAL" clId="{AD323F0C-9E9E-4B25-A313-4CD0D0368131}" dt="2021-11-11T16:12:08.816" v="19298" actId="790"/>
          <ac:spMkLst>
            <pc:docMk/>
            <pc:sldMk cId="1892352166" sldId="811"/>
            <ac:spMk id="6" creationId="{93E5B79B-3097-45F1-822F-D11808FF759F}"/>
          </ac:spMkLst>
        </pc:spChg>
        <pc:spChg chg="mod">
          <ac:chgData name="Ragnhild Halvorsrud" userId="917ea340-fd63-490f-a7db-68428d24cf32" providerId="ADAL" clId="{AD323F0C-9E9E-4B25-A313-4CD0D0368131}" dt="2021-11-11T16:12:08.816" v="19299" actId="790"/>
          <ac:spMkLst>
            <pc:docMk/>
            <pc:sldMk cId="1892352166" sldId="811"/>
            <ac:spMk id="7" creationId="{2DA20714-72A6-4468-97AF-4DD478746894}"/>
          </ac:spMkLst>
        </pc:spChg>
        <pc:spChg chg="mod">
          <ac:chgData name="Ragnhild Halvorsrud" userId="917ea340-fd63-490f-a7db-68428d24cf32" providerId="ADAL" clId="{AD323F0C-9E9E-4B25-A313-4CD0D0368131}" dt="2021-11-11T16:12:08.816" v="19300" actId="790"/>
          <ac:spMkLst>
            <pc:docMk/>
            <pc:sldMk cId="1892352166" sldId="811"/>
            <ac:spMk id="8" creationId="{2FFF76D5-5969-478D-9F54-42F2AF849D20}"/>
          </ac:spMkLst>
        </pc:spChg>
        <pc:spChg chg="mod">
          <ac:chgData name="Ragnhild Halvorsrud" userId="917ea340-fd63-490f-a7db-68428d24cf32" providerId="ADAL" clId="{AD323F0C-9E9E-4B25-A313-4CD0D0368131}" dt="2021-11-11T16:12:08.816" v="19301" actId="790"/>
          <ac:spMkLst>
            <pc:docMk/>
            <pc:sldMk cId="1892352166" sldId="811"/>
            <ac:spMk id="9" creationId="{EEFB04E6-C2C2-4C7C-B345-174A1244BFC5}"/>
          </ac:spMkLst>
        </pc:spChg>
        <pc:spChg chg="mod">
          <ac:chgData name="Ragnhild Halvorsrud" userId="917ea340-fd63-490f-a7db-68428d24cf32" providerId="ADAL" clId="{AD323F0C-9E9E-4B25-A313-4CD0D0368131}" dt="2021-11-11T16:12:08.816" v="19302" actId="790"/>
          <ac:spMkLst>
            <pc:docMk/>
            <pc:sldMk cId="1892352166" sldId="811"/>
            <ac:spMk id="10" creationId="{337949F9-BE7C-4EE2-B28E-7C418D19C172}"/>
          </ac:spMkLst>
        </pc:spChg>
        <pc:spChg chg="mod">
          <ac:chgData name="Ragnhild Halvorsrud" userId="917ea340-fd63-490f-a7db-68428d24cf32" providerId="ADAL" clId="{AD323F0C-9E9E-4B25-A313-4CD0D0368131}" dt="2021-11-11T16:12:08.816" v="19303" actId="790"/>
          <ac:spMkLst>
            <pc:docMk/>
            <pc:sldMk cId="1892352166" sldId="811"/>
            <ac:spMk id="11" creationId="{9299D061-65B8-40F8-95E0-20E30B219D0F}"/>
          </ac:spMkLst>
        </pc:spChg>
        <pc:spChg chg="mod">
          <ac:chgData name="Ragnhild Halvorsrud" userId="917ea340-fd63-490f-a7db-68428d24cf32" providerId="ADAL" clId="{AD323F0C-9E9E-4B25-A313-4CD0D0368131}" dt="2021-11-11T16:12:08.816" v="19304" actId="790"/>
          <ac:spMkLst>
            <pc:docMk/>
            <pc:sldMk cId="1892352166" sldId="811"/>
            <ac:spMk id="12" creationId="{8B8EEE89-91A9-4185-9EEA-A889D71C5DC1}"/>
          </ac:spMkLst>
        </pc:spChg>
        <pc:spChg chg="mod">
          <ac:chgData name="Ragnhild Halvorsrud" userId="917ea340-fd63-490f-a7db-68428d24cf32" providerId="ADAL" clId="{AD323F0C-9E9E-4B25-A313-4CD0D0368131}" dt="2021-11-11T16:12:08.816" v="19305" actId="790"/>
          <ac:spMkLst>
            <pc:docMk/>
            <pc:sldMk cId="1892352166" sldId="811"/>
            <ac:spMk id="13" creationId="{CB70E779-B0F4-4D85-8F2E-3EF4E9A085B9}"/>
          </ac:spMkLst>
        </pc:spChg>
        <pc:spChg chg="mod">
          <ac:chgData name="Ragnhild Halvorsrud" userId="917ea340-fd63-490f-a7db-68428d24cf32" providerId="ADAL" clId="{AD323F0C-9E9E-4B25-A313-4CD0D0368131}" dt="2021-11-11T16:12:08.816" v="19306" actId="790"/>
          <ac:spMkLst>
            <pc:docMk/>
            <pc:sldMk cId="1892352166" sldId="811"/>
            <ac:spMk id="19" creationId="{03778D43-844C-4F2C-90F0-7D988DDD5CB8}"/>
          </ac:spMkLst>
        </pc:spChg>
        <pc:spChg chg="mod">
          <ac:chgData name="Ragnhild Halvorsrud" userId="917ea340-fd63-490f-a7db-68428d24cf32" providerId="ADAL" clId="{AD323F0C-9E9E-4B25-A313-4CD0D0368131}" dt="2021-11-11T16:12:08.816" v="19307" actId="790"/>
          <ac:spMkLst>
            <pc:docMk/>
            <pc:sldMk cId="1892352166" sldId="811"/>
            <ac:spMk id="20" creationId="{D0505C5B-91FB-4145-A198-41506C3999C2}"/>
          </ac:spMkLst>
        </pc:spChg>
        <pc:spChg chg="mod">
          <ac:chgData name="Ragnhild Halvorsrud" userId="917ea340-fd63-490f-a7db-68428d24cf32" providerId="ADAL" clId="{AD323F0C-9E9E-4B25-A313-4CD0D0368131}" dt="2021-11-11T16:12:08.816" v="19308" actId="790"/>
          <ac:spMkLst>
            <pc:docMk/>
            <pc:sldMk cId="1892352166" sldId="811"/>
            <ac:spMk id="26" creationId="{36D059BE-C6FA-40EF-A5E1-DD0E5C626395}"/>
          </ac:spMkLst>
        </pc:spChg>
        <pc:spChg chg="mod">
          <ac:chgData name="Ragnhild Halvorsrud" userId="917ea340-fd63-490f-a7db-68428d24cf32" providerId="ADAL" clId="{AD323F0C-9E9E-4B25-A313-4CD0D0368131}" dt="2021-11-11T16:12:08.816" v="19309" actId="790"/>
          <ac:spMkLst>
            <pc:docMk/>
            <pc:sldMk cId="1892352166" sldId="811"/>
            <ac:spMk id="27" creationId="{90664AC4-B9F4-4AF4-82CF-832AE85C87EA}"/>
          </ac:spMkLst>
        </pc:spChg>
        <pc:spChg chg="mod">
          <ac:chgData name="Ragnhild Halvorsrud" userId="917ea340-fd63-490f-a7db-68428d24cf32" providerId="ADAL" clId="{AD323F0C-9E9E-4B25-A313-4CD0D0368131}" dt="2021-11-11T16:12:08.816" v="19310" actId="790"/>
          <ac:spMkLst>
            <pc:docMk/>
            <pc:sldMk cId="1892352166" sldId="811"/>
            <ac:spMk id="28" creationId="{11D1CD41-CFD0-421A-9C3A-159CADFC6D89}"/>
          </ac:spMkLst>
        </pc:spChg>
        <pc:spChg chg="mod">
          <ac:chgData name="Ragnhild Halvorsrud" userId="917ea340-fd63-490f-a7db-68428d24cf32" providerId="ADAL" clId="{AD323F0C-9E9E-4B25-A313-4CD0D0368131}" dt="2021-11-11T16:12:08.816" v="19311" actId="790"/>
          <ac:spMkLst>
            <pc:docMk/>
            <pc:sldMk cId="1892352166" sldId="811"/>
            <ac:spMk id="32" creationId="{AA72D5EE-DCDD-4F0B-B96A-443BD932573A}"/>
          </ac:spMkLst>
        </pc:spChg>
        <pc:spChg chg="mod">
          <ac:chgData name="Ragnhild Halvorsrud" userId="917ea340-fd63-490f-a7db-68428d24cf32" providerId="ADAL" clId="{AD323F0C-9E9E-4B25-A313-4CD0D0368131}" dt="2021-11-11T16:12:08.831" v="19312" actId="790"/>
          <ac:spMkLst>
            <pc:docMk/>
            <pc:sldMk cId="1892352166" sldId="811"/>
            <ac:spMk id="33" creationId="{6A5B6DE9-4270-469C-B399-9069FD84D25D}"/>
          </ac:spMkLst>
        </pc:spChg>
        <pc:spChg chg="mod">
          <ac:chgData name="Ragnhild Halvorsrud" userId="917ea340-fd63-490f-a7db-68428d24cf32" providerId="ADAL" clId="{AD323F0C-9E9E-4B25-A313-4CD0D0368131}" dt="2021-11-11T16:12:08.831" v="19313" actId="790"/>
          <ac:spMkLst>
            <pc:docMk/>
            <pc:sldMk cId="1892352166" sldId="811"/>
            <ac:spMk id="34" creationId="{55074A4D-B5E3-474C-B4C6-83A19747C5C4}"/>
          </ac:spMkLst>
        </pc:spChg>
        <pc:spChg chg="mod">
          <ac:chgData name="Ragnhild Halvorsrud" userId="917ea340-fd63-490f-a7db-68428d24cf32" providerId="ADAL" clId="{AD323F0C-9E9E-4B25-A313-4CD0D0368131}" dt="2021-11-11T16:12:08.831" v="19314" actId="790"/>
          <ac:spMkLst>
            <pc:docMk/>
            <pc:sldMk cId="1892352166" sldId="811"/>
            <ac:spMk id="35" creationId="{4721178C-0DB8-4035-BA1B-F0BF2F2AB653}"/>
          </ac:spMkLst>
        </pc:spChg>
        <pc:spChg chg="mod">
          <ac:chgData name="Ragnhild Halvorsrud" userId="917ea340-fd63-490f-a7db-68428d24cf32" providerId="ADAL" clId="{AD323F0C-9E9E-4B25-A313-4CD0D0368131}" dt="2021-11-11T16:12:08.831" v="19315" actId="790"/>
          <ac:spMkLst>
            <pc:docMk/>
            <pc:sldMk cId="1892352166" sldId="811"/>
            <ac:spMk id="36" creationId="{CE772CE2-561B-40F7-ADB9-C5858E3BA4E5}"/>
          </ac:spMkLst>
        </pc:spChg>
        <pc:spChg chg="mod">
          <ac:chgData name="Ragnhild Halvorsrud" userId="917ea340-fd63-490f-a7db-68428d24cf32" providerId="ADAL" clId="{AD323F0C-9E9E-4B25-A313-4CD0D0368131}" dt="2021-11-11T16:12:08.831" v="19316" actId="790"/>
          <ac:spMkLst>
            <pc:docMk/>
            <pc:sldMk cId="1892352166" sldId="811"/>
            <ac:spMk id="37" creationId="{78EDEBC2-A5E7-493C-AF92-D92531EE73E3}"/>
          </ac:spMkLst>
        </pc:spChg>
        <pc:spChg chg="mod">
          <ac:chgData name="Ragnhild Halvorsrud" userId="917ea340-fd63-490f-a7db-68428d24cf32" providerId="ADAL" clId="{AD323F0C-9E9E-4B25-A313-4CD0D0368131}" dt="2021-11-11T16:12:08.831" v="19317" actId="790"/>
          <ac:spMkLst>
            <pc:docMk/>
            <pc:sldMk cId="1892352166" sldId="811"/>
            <ac:spMk id="38" creationId="{7C9709C5-CDB1-42A5-BDF7-0722051BEF6F}"/>
          </ac:spMkLst>
        </pc:spChg>
        <pc:spChg chg="mod">
          <ac:chgData name="Ragnhild Halvorsrud" userId="917ea340-fd63-490f-a7db-68428d24cf32" providerId="ADAL" clId="{AD323F0C-9E9E-4B25-A313-4CD0D0368131}" dt="2021-11-11T16:12:08.831" v="19318" actId="790"/>
          <ac:spMkLst>
            <pc:docMk/>
            <pc:sldMk cId="1892352166" sldId="811"/>
            <ac:spMk id="53" creationId="{E8C803E8-B928-4ACC-A8D2-84557B6D0BEB}"/>
          </ac:spMkLst>
        </pc:spChg>
        <pc:spChg chg="mod">
          <ac:chgData name="Ragnhild Halvorsrud" userId="917ea340-fd63-490f-a7db-68428d24cf32" providerId="ADAL" clId="{AD323F0C-9E9E-4B25-A313-4CD0D0368131}" dt="2021-11-11T16:12:08.831" v="19319" actId="790"/>
          <ac:spMkLst>
            <pc:docMk/>
            <pc:sldMk cId="1892352166" sldId="811"/>
            <ac:spMk id="54" creationId="{451E4E6D-48ED-40AB-8CA8-FCD4B2381219}"/>
          </ac:spMkLst>
        </pc:spChg>
        <pc:spChg chg="mod">
          <ac:chgData name="Ragnhild Halvorsrud" userId="917ea340-fd63-490f-a7db-68428d24cf32" providerId="ADAL" clId="{AD323F0C-9E9E-4B25-A313-4CD0D0368131}" dt="2021-11-11T16:12:08.831" v="19320" actId="790"/>
          <ac:spMkLst>
            <pc:docMk/>
            <pc:sldMk cId="1892352166" sldId="811"/>
            <ac:spMk id="55" creationId="{32347451-1EDB-4671-8975-51AC113BEDC8}"/>
          </ac:spMkLst>
        </pc:spChg>
        <pc:spChg chg="mod">
          <ac:chgData name="Ragnhild Halvorsrud" userId="917ea340-fd63-490f-a7db-68428d24cf32" providerId="ADAL" clId="{AD323F0C-9E9E-4B25-A313-4CD0D0368131}" dt="2021-11-11T16:12:08.831" v="19321" actId="790"/>
          <ac:spMkLst>
            <pc:docMk/>
            <pc:sldMk cId="1892352166" sldId="811"/>
            <ac:spMk id="56" creationId="{D6E13B00-7EFE-4B9A-AB76-4F9C625FCF17}"/>
          </ac:spMkLst>
        </pc:spChg>
        <pc:spChg chg="mod">
          <ac:chgData name="Ragnhild Halvorsrud" userId="917ea340-fd63-490f-a7db-68428d24cf32" providerId="ADAL" clId="{AD323F0C-9E9E-4B25-A313-4CD0D0368131}" dt="2021-11-11T16:12:08.831" v="19322" actId="790"/>
          <ac:spMkLst>
            <pc:docMk/>
            <pc:sldMk cId="1892352166" sldId="811"/>
            <ac:spMk id="57" creationId="{D8504AAD-475B-441E-A3CF-00C782A3FB72}"/>
          </ac:spMkLst>
        </pc:spChg>
        <pc:spChg chg="mod">
          <ac:chgData name="Ragnhild Halvorsrud" userId="917ea340-fd63-490f-a7db-68428d24cf32" providerId="ADAL" clId="{AD323F0C-9E9E-4B25-A313-4CD0D0368131}" dt="2021-11-11T16:12:08.831" v="19323" actId="790"/>
          <ac:spMkLst>
            <pc:docMk/>
            <pc:sldMk cId="1892352166" sldId="811"/>
            <ac:spMk id="58" creationId="{DAC32631-356C-4B6B-9DD1-5C55F100D66D}"/>
          </ac:spMkLst>
        </pc:spChg>
        <pc:spChg chg="mod">
          <ac:chgData name="Ragnhild Halvorsrud" userId="917ea340-fd63-490f-a7db-68428d24cf32" providerId="ADAL" clId="{AD323F0C-9E9E-4B25-A313-4CD0D0368131}" dt="2021-11-11T16:12:08.831" v="19324" actId="790"/>
          <ac:spMkLst>
            <pc:docMk/>
            <pc:sldMk cId="1892352166" sldId="811"/>
            <ac:spMk id="59" creationId="{85EAD7BB-3F7C-45FE-8FC0-2F36BFF59B85}"/>
          </ac:spMkLst>
        </pc:spChg>
        <pc:spChg chg="mod">
          <ac:chgData name="Ragnhild Halvorsrud" userId="917ea340-fd63-490f-a7db-68428d24cf32" providerId="ADAL" clId="{AD323F0C-9E9E-4B25-A313-4CD0D0368131}" dt="2021-11-11T16:12:08.831" v="19325" actId="790"/>
          <ac:spMkLst>
            <pc:docMk/>
            <pc:sldMk cId="1892352166" sldId="811"/>
            <ac:spMk id="60" creationId="{F47004C1-D7C0-4A2A-AE8E-79682D4774A5}"/>
          </ac:spMkLst>
        </pc:spChg>
        <pc:spChg chg="mod">
          <ac:chgData name="Ragnhild Halvorsrud" userId="917ea340-fd63-490f-a7db-68428d24cf32" providerId="ADAL" clId="{AD323F0C-9E9E-4B25-A313-4CD0D0368131}" dt="2021-11-11T16:12:08.831" v="19326" actId="790"/>
          <ac:spMkLst>
            <pc:docMk/>
            <pc:sldMk cId="1892352166" sldId="811"/>
            <ac:spMk id="61" creationId="{877823BC-25E9-4F46-92A1-00B29FF7BBB0}"/>
          </ac:spMkLst>
        </pc:spChg>
        <pc:spChg chg="mod">
          <ac:chgData name="Ragnhild Halvorsrud" userId="917ea340-fd63-490f-a7db-68428d24cf32" providerId="ADAL" clId="{AD323F0C-9E9E-4B25-A313-4CD0D0368131}" dt="2021-11-11T16:12:08.831" v="19327" actId="790"/>
          <ac:spMkLst>
            <pc:docMk/>
            <pc:sldMk cId="1892352166" sldId="811"/>
            <ac:spMk id="62" creationId="{ED192F7D-2C2C-41B5-8EF9-4471A5895321}"/>
          </ac:spMkLst>
        </pc:spChg>
        <pc:spChg chg="mod">
          <ac:chgData name="Ragnhild Halvorsrud" userId="917ea340-fd63-490f-a7db-68428d24cf32" providerId="ADAL" clId="{AD323F0C-9E9E-4B25-A313-4CD0D0368131}" dt="2021-11-11T16:12:08.831" v="19328" actId="790"/>
          <ac:spMkLst>
            <pc:docMk/>
            <pc:sldMk cId="1892352166" sldId="811"/>
            <ac:spMk id="68" creationId="{AEEFB3A8-5D83-4D0C-8A67-46598E9E901E}"/>
          </ac:spMkLst>
        </pc:spChg>
        <pc:spChg chg="mod">
          <ac:chgData name="Ragnhild Halvorsrud" userId="917ea340-fd63-490f-a7db-68428d24cf32" providerId="ADAL" clId="{AD323F0C-9E9E-4B25-A313-4CD0D0368131}" dt="2021-11-11T16:12:08.831" v="19329" actId="790"/>
          <ac:spMkLst>
            <pc:docMk/>
            <pc:sldMk cId="1892352166" sldId="811"/>
            <ac:spMk id="69" creationId="{8411AAAC-C7E0-4F36-A0B2-45AF41D865D5}"/>
          </ac:spMkLst>
        </pc:spChg>
        <pc:spChg chg="mod">
          <ac:chgData name="Ragnhild Halvorsrud" userId="917ea340-fd63-490f-a7db-68428d24cf32" providerId="ADAL" clId="{AD323F0C-9E9E-4B25-A313-4CD0D0368131}" dt="2021-11-11T16:12:08.831" v="19330" actId="790"/>
          <ac:spMkLst>
            <pc:docMk/>
            <pc:sldMk cId="1892352166" sldId="811"/>
            <ac:spMk id="72" creationId="{21404D7F-CBFD-4F19-9F66-80FCA1B625B2}"/>
          </ac:spMkLst>
        </pc:spChg>
        <pc:spChg chg="mod">
          <ac:chgData name="Ragnhild Halvorsrud" userId="917ea340-fd63-490f-a7db-68428d24cf32" providerId="ADAL" clId="{AD323F0C-9E9E-4B25-A313-4CD0D0368131}" dt="2021-11-11T16:12:08.831" v="19331" actId="790"/>
          <ac:spMkLst>
            <pc:docMk/>
            <pc:sldMk cId="1892352166" sldId="811"/>
            <ac:spMk id="73" creationId="{C78DF8EE-9A88-4705-96AD-4EABBEEF11EF}"/>
          </ac:spMkLst>
        </pc:spChg>
        <pc:spChg chg="mod">
          <ac:chgData name="Ragnhild Halvorsrud" userId="917ea340-fd63-490f-a7db-68428d24cf32" providerId="ADAL" clId="{AD323F0C-9E9E-4B25-A313-4CD0D0368131}" dt="2021-11-11T16:12:08.831" v="19332" actId="790"/>
          <ac:spMkLst>
            <pc:docMk/>
            <pc:sldMk cId="1892352166" sldId="811"/>
            <ac:spMk id="74" creationId="{1C8802A4-8E80-4838-B679-BEDD56A8FD5C}"/>
          </ac:spMkLst>
        </pc:spChg>
        <pc:spChg chg="mod">
          <ac:chgData name="Ragnhild Halvorsrud" userId="917ea340-fd63-490f-a7db-68428d24cf32" providerId="ADAL" clId="{AD323F0C-9E9E-4B25-A313-4CD0D0368131}" dt="2021-11-11T16:12:08.831" v="19333" actId="790"/>
          <ac:spMkLst>
            <pc:docMk/>
            <pc:sldMk cId="1892352166" sldId="811"/>
            <ac:spMk id="75" creationId="{D346541F-5345-412E-9D5F-636384F3B3F0}"/>
          </ac:spMkLst>
        </pc:spChg>
        <pc:spChg chg="mod">
          <ac:chgData name="Ragnhild Halvorsrud" userId="917ea340-fd63-490f-a7db-68428d24cf32" providerId="ADAL" clId="{AD323F0C-9E9E-4B25-A313-4CD0D0368131}" dt="2021-11-11T16:12:08.831" v="19334" actId="790"/>
          <ac:spMkLst>
            <pc:docMk/>
            <pc:sldMk cId="1892352166" sldId="811"/>
            <ac:spMk id="76" creationId="{4205A5F8-0ED7-4785-8B79-A6CB273B58DD}"/>
          </ac:spMkLst>
        </pc:spChg>
        <pc:spChg chg="mod">
          <ac:chgData name="Ragnhild Halvorsrud" userId="917ea340-fd63-490f-a7db-68428d24cf32" providerId="ADAL" clId="{AD323F0C-9E9E-4B25-A313-4CD0D0368131}" dt="2021-11-11T16:12:08.831" v="19335" actId="790"/>
          <ac:spMkLst>
            <pc:docMk/>
            <pc:sldMk cId="1892352166" sldId="811"/>
            <ac:spMk id="77" creationId="{CE06F8A7-6B9E-498F-B853-27D75482AF1A}"/>
          </ac:spMkLst>
        </pc:spChg>
        <pc:spChg chg="mod">
          <ac:chgData name="Ragnhild Halvorsrud" userId="917ea340-fd63-490f-a7db-68428d24cf32" providerId="ADAL" clId="{AD323F0C-9E9E-4B25-A313-4CD0D0368131}" dt="2021-11-11T16:12:08.831" v="19336" actId="790"/>
          <ac:spMkLst>
            <pc:docMk/>
            <pc:sldMk cId="1892352166" sldId="811"/>
            <ac:spMk id="78" creationId="{5266CEB4-B0FA-4873-9B40-297625514499}"/>
          </ac:spMkLst>
        </pc:spChg>
        <pc:spChg chg="mod">
          <ac:chgData name="Ragnhild Halvorsrud" userId="917ea340-fd63-490f-a7db-68428d24cf32" providerId="ADAL" clId="{AD323F0C-9E9E-4B25-A313-4CD0D0368131}" dt="2021-11-11T16:12:08.847" v="19337" actId="790"/>
          <ac:spMkLst>
            <pc:docMk/>
            <pc:sldMk cId="1892352166" sldId="811"/>
            <ac:spMk id="79" creationId="{957D1697-3399-4231-916A-1ABF3E44796E}"/>
          </ac:spMkLst>
        </pc:spChg>
        <pc:spChg chg="mod">
          <ac:chgData name="Ragnhild Halvorsrud" userId="917ea340-fd63-490f-a7db-68428d24cf32" providerId="ADAL" clId="{AD323F0C-9E9E-4B25-A313-4CD0D0368131}" dt="2021-11-11T16:12:08.847" v="19338" actId="790"/>
          <ac:spMkLst>
            <pc:docMk/>
            <pc:sldMk cId="1892352166" sldId="811"/>
            <ac:spMk id="80" creationId="{2946F35A-CA48-49F1-99CD-BFE2278BC5D0}"/>
          </ac:spMkLst>
        </pc:spChg>
        <pc:spChg chg="mod">
          <ac:chgData name="Ragnhild Halvorsrud" userId="917ea340-fd63-490f-a7db-68428d24cf32" providerId="ADAL" clId="{AD323F0C-9E9E-4B25-A313-4CD0D0368131}" dt="2021-11-11T16:12:08.847" v="19339" actId="790"/>
          <ac:spMkLst>
            <pc:docMk/>
            <pc:sldMk cId="1892352166" sldId="811"/>
            <ac:spMk id="81" creationId="{07C81558-DF55-41F7-8E8E-91A273A2891C}"/>
          </ac:spMkLst>
        </pc:spChg>
        <pc:spChg chg="mod">
          <ac:chgData name="Ragnhild Halvorsrud" userId="917ea340-fd63-490f-a7db-68428d24cf32" providerId="ADAL" clId="{AD323F0C-9E9E-4B25-A313-4CD0D0368131}" dt="2021-11-11T16:12:08.847" v="19340" actId="790"/>
          <ac:spMkLst>
            <pc:docMk/>
            <pc:sldMk cId="1892352166" sldId="811"/>
            <ac:spMk id="82" creationId="{47948DE6-98A7-45CD-BAE1-E5D1697EEFA1}"/>
          </ac:spMkLst>
        </pc:spChg>
        <pc:spChg chg="mod">
          <ac:chgData name="Ragnhild Halvorsrud" userId="917ea340-fd63-490f-a7db-68428d24cf32" providerId="ADAL" clId="{AD323F0C-9E9E-4B25-A313-4CD0D0368131}" dt="2021-11-11T16:12:08.847" v="19341" actId="790"/>
          <ac:spMkLst>
            <pc:docMk/>
            <pc:sldMk cId="1892352166" sldId="811"/>
            <ac:spMk id="83" creationId="{7E3D7A7F-B607-473D-86E1-1D0859DA9810}"/>
          </ac:spMkLst>
        </pc:spChg>
        <pc:spChg chg="del mod">
          <ac:chgData name="Ragnhild Halvorsrud" userId="917ea340-fd63-490f-a7db-68428d24cf32" providerId="ADAL" clId="{AD323F0C-9E9E-4B25-A313-4CD0D0368131}" dt="2021-11-10T12:38:14.781" v="7320" actId="478"/>
          <ac:spMkLst>
            <pc:docMk/>
            <pc:sldMk cId="1892352166" sldId="811"/>
            <ac:spMk id="86" creationId="{C70DAC71-FF90-48FA-A89F-BEF095745B09}"/>
          </ac:spMkLst>
        </pc:spChg>
        <pc:picChg chg="del">
          <ac:chgData name="Ragnhild Halvorsrud" userId="917ea340-fd63-490f-a7db-68428d24cf32" providerId="ADAL" clId="{AD323F0C-9E9E-4B25-A313-4CD0D0368131}" dt="2021-11-10T12:38:16.052" v="7321" actId="478"/>
          <ac:picMkLst>
            <pc:docMk/>
            <pc:sldMk cId="1892352166" sldId="811"/>
            <ac:picMk id="87" creationId="{C1ADBDB6-1514-4D97-B9EE-649DDC165A5B}"/>
          </ac:picMkLst>
        </pc:picChg>
      </pc:sldChg>
      <pc:sldChg chg="delSp modSp del mod ord modNotes">
        <pc:chgData name="Ragnhild Halvorsrud" userId="917ea340-fd63-490f-a7db-68428d24cf32" providerId="ADAL" clId="{AD323F0C-9E9E-4B25-A313-4CD0D0368131}" dt="2021-11-11T16:46:22.017" v="19967" actId="47"/>
        <pc:sldMkLst>
          <pc:docMk/>
          <pc:sldMk cId="409132237" sldId="812"/>
        </pc:sldMkLst>
        <pc:spChg chg="mod">
          <ac:chgData name="Ragnhild Halvorsrud" userId="917ea340-fd63-490f-a7db-68428d24cf32" providerId="ADAL" clId="{AD323F0C-9E9E-4B25-A313-4CD0D0368131}" dt="2021-11-11T16:12:08.847" v="19345" actId="790"/>
          <ac:spMkLst>
            <pc:docMk/>
            <pc:sldMk cId="409132237" sldId="812"/>
            <ac:spMk id="3" creationId="{1E0A6ECA-B22B-46B5-B083-9BAF75FBE406}"/>
          </ac:spMkLst>
        </pc:spChg>
        <pc:spChg chg="mod">
          <ac:chgData name="Ragnhild Halvorsrud" userId="917ea340-fd63-490f-a7db-68428d24cf32" providerId="ADAL" clId="{AD323F0C-9E9E-4B25-A313-4CD0D0368131}" dt="2021-11-11T16:12:08.847" v="19346" actId="790"/>
          <ac:spMkLst>
            <pc:docMk/>
            <pc:sldMk cId="409132237" sldId="812"/>
            <ac:spMk id="4" creationId="{0068DF38-937D-46C9-8DA8-144F78E12933}"/>
          </ac:spMkLst>
        </pc:spChg>
        <pc:spChg chg="mod">
          <ac:chgData name="Ragnhild Halvorsrud" userId="917ea340-fd63-490f-a7db-68428d24cf32" providerId="ADAL" clId="{AD323F0C-9E9E-4B25-A313-4CD0D0368131}" dt="2021-11-11T16:12:08.847" v="19347" actId="790"/>
          <ac:spMkLst>
            <pc:docMk/>
            <pc:sldMk cId="409132237" sldId="812"/>
            <ac:spMk id="5" creationId="{8CE58096-E507-4D6B-B1D9-76B2CEC721B5}"/>
          </ac:spMkLst>
        </pc:spChg>
        <pc:spChg chg="mod">
          <ac:chgData name="Ragnhild Halvorsrud" userId="917ea340-fd63-490f-a7db-68428d24cf32" providerId="ADAL" clId="{AD323F0C-9E9E-4B25-A313-4CD0D0368131}" dt="2021-11-11T16:12:08.847" v="19348" actId="790"/>
          <ac:spMkLst>
            <pc:docMk/>
            <pc:sldMk cId="409132237" sldId="812"/>
            <ac:spMk id="6" creationId="{ECDADB9A-E6D8-450F-B7EC-876E4F2F2ADA}"/>
          </ac:spMkLst>
        </pc:spChg>
        <pc:spChg chg="mod">
          <ac:chgData name="Ragnhild Halvorsrud" userId="917ea340-fd63-490f-a7db-68428d24cf32" providerId="ADAL" clId="{AD323F0C-9E9E-4B25-A313-4CD0D0368131}" dt="2021-11-11T16:12:08.847" v="19349" actId="790"/>
          <ac:spMkLst>
            <pc:docMk/>
            <pc:sldMk cId="409132237" sldId="812"/>
            <ac:spMk id="7" creationId="{4E61A8B5-3A51-4A1D-907A-D7BA55BBEAC1}"/>
          </ac:spMkLst>
        </pc:spChg>
        <pc:spChg chg="mod">
          <ac:chgData name="Ragnhild Halvorsrud" userId="917ea340-fd63-490f-a7db-68428d24cf32" providerId="ADAL" clId="{AD323F0C-9E9E-4B25-A313-4CD0D0368131}" dt="2021-11-11T16:12:08.847" v="19350" actId="790"/>
          <ac:spMkLst>
            <pc:docMk/>
            <pc:sldMk cId="409132237" sldId="812"/>
            <ac:spMk id="8" creationId="{2C02E9E7-4DE5-4B1F-A57C-1EAB766E188D}"/>
          </ac:spMkLst>
        </pc:spChg>
        <pc:spChg chg="mod">
          <ac:chgData name="Ragnhild Halvorsrud" userId="917ea340-fd63-490f-a7db-68428d24cf32" providerId="ADAL" clId="{AD323F0C-9E9E-4B25-A313-4CD0D0368131}" dt="2021-11-11T16:12:08.847" v="19351" actId="790"/>
          <ac:spMkLst>
            <pc:docMk/>
            <pc:sldMk cId="409132237" sldId="812"/>
            <ac:spMk id="9" creationId="{6666B171-94C9-449A-9A4B-001ACB0EFC95}"/>
          </ac:spMkLst>
        </pc:spChg>
        <pc:spChg chg="mod">
          <ac:chgData name="Ragnhild Halvorsrud" userId="917ea340-fd63-490f-a7db-68428d24cf32" providerId="ADAL" clId="{AD323F0C-9E9E-4B25-A313-4CD0D0368131}" dt="2021-11-11T16:12:08.847" v="19352" actId="790"/>
          <ac:spMkLst>
            <pc:docMk/>
            <pc:sldMk cId="409132237" sldId="812"/>
            <ac:spMk id="10" creationId="{F132CEBF-AFD9-4630-8E35-2CA2DFCD8C03}"/>
          </ac:spMkLst>
        </pc:spChg>
        <pc:spChg chg="mod">
          <ac:chgData name="Ragnhild Halvorsrud" userId="917ea340-fd63-490f-a7db-68428d24cf32" providerId="ADAL" clId="{AD323F0C-9E9E-4B25-A313-4CD0D0368131}" dt="2021-11-11T16:12:08.847" v="19353" actId="790"/>
          <ac:spMkLst>
            <pc:docMk/>
            <pc:sldMk cId="409132237" sldId="812"/>
            <ac:spMk id="11" creationId="{924EEC5F-CB52-4CC2-B1CF-9D58CADE8D4F}"/>
          </ac:spMkLst>
        </pc:spChg>
        <pc:spChg chg="mod">
          <ac:chgData name="Ragnhild Halvorsrud" userId="917ea340-fd63-490f-a7db-68428d24cf32" providerId="ADAL" clId="{AD323F0C-9E9E-4B25-A313-4CD0D0368131}" dt="2021-11-11T16:12:08.847" v="19354" actId="790"/>
          <ac:spMkLst>
            <pc:docMk/>
            <pc:sldMk cId="409132237" sldId="812"/>
            <ac:spMk id="12" creationId="{6B5F73BC-E00B-4314-A718-364B5FD62789}"/>
          </ac:spMkLst>
        </pc:spChg>
        <pc:spChg chg="mod">
          <ac:chgData name="Ragnhild Halvorsrud" userId="917ea340-fd63-490f-a7db-68428d24cf32" providerId="ADAL" clId="{AD323F0C-9E9E-4B25-A313-4CD0D0368131}" dt="2021-11-11T16:12:08.847" v="19355" actId="790"/>
          <ac:spMkLst>
            <pc:docMk/>
            <pc:sldMk cId="409132237" sldId="812"/>
            <ac:spMk id="13" creationId="{CB2C7826-FA4F-4693-9C62-F1E4AD9BD8BB}"/>
          </ac:spMkLst>
        </pc:spChg>
        <pc:spChg chg="mod">
          <ac:chgData name="Ragnhild Halvorsrud" userId="917ea340-fd63-490f-a7db-68428d24cf32" providerId="ADAL" clId="{AD323F0C-9E9E-4B25-A313-4CD0D0368131}" dt="2021-11-11T16:12:08.847" v="19356" actId="790"/>
          <ac:spMkLst>
            <pc:docMk/>
            <pc:sldMk cId="409132237" sldId="812"/>
            <ac:spMk id="14" creationId="{0F86F9E2-0BA8-4FEA-BA8F-F5BF1A8C1DD5}"/>
          </ac:spMkLst>
        </pc:spChg>
        <pc:spChg chg="mod">
          <ac:chgData name="Ragnhild Halvorsrud" userId="917ea340-fd63-490f-a7db-68428d24cf32" providerId="ADAL" clId="{AD323F0C-9E9E-4B25-A313-4CD0D0368131}" dt="2021-11-11T16:12:08.847" v="19357" actId="790"/>
          <ac:spMkLst>
            <pc:docMk/>
            <pc:sldMk cId="409132237" sldId="812"/>
            <ac:spMk id="15" creationId="{535FF380-756F-4F3D-B4BA-8A8D2316379D}"/>
          </ac:spMkLst>
        </pc:spChg>
        <pc:spChg chg="mod">
          <ac:chgData name="Ragnhild Halvorsrud" userId="917ea340-fd63-490f-a7db-68428d24cf32" providerId="ADAL" clId="{AD323F0C-9E9E-4B25-A313-4CD0D0368131}" dt="2021-11-11T16:12:08.847" v="19358" actId="790"/>
          <ac:spMkLst>
            <pc:docMk/>
            <pc:sldMk cId="409132237" sldId="812"/>
            <ac:spMk id="16" creationId="{124F0486-5C0C-486A-AF50-491D96857A29}"/>
          </ac:spMkLst>
        </pc:spChg>
        <pc:spChg chg="mod">
          <ac:chgData name="Ragnhild Halvorsrud" userId="917ea340-fd63-490f-a7db-68428d24cf32" providerId="ADAL" clId="{AD323F0C-9E9E-4B25-A313-4CD0D0368131}" dt="2021-11-11T16:12:08.847" v="19359" actId="790"/>
          <ac:spMkLst>
            <pc:docMk/>
            <pc:sldMk cId="409132237" sldId="812"/>
            <ac:spMk id="17" creationId="{3F7459E6-BCD0-4B6A-BFFC-554BD509CD9C}"/>
          </ac:spMkLst>
        </pc:spChg>
        <pc:spChg chg="mod">
          <ac:chgData name="Ragnhild Halvorsrud" userId="917ea340-fd63-490f-a7db-68428d24cf32" providerId="ADAL" clId="{AD323F0C-9E9E-4B25-A313-4CD0D0368131}" dt="2021-11-11T16:12:08.847" v="19360" actId="790"/>
          <ac:spMkLst>
            <pc:docMk/>
            <pc:sldMk cId="409132237" sldId="812"/>
            <ac:spMk id="18" creationId="{9117A36D-624C-43A4-8BC4-FD12AB4CE606}"/>
          </ac:spMkLst>
        </pc:spChg>
        <pc:spChg chg="mod">
          <ac:chgData name="Ragnhild Halvorsrud" userId="917ea340-fd63-490f-a7db-68428d24cf32" providerId="ADAL" clId="{AD323F0C-9E9E-4B25-A313-4CD0D0368131}" dt="2021-11-11T16:12:08.847" v="19361" actId="790"/>
          <ac:spMkLst>
            <pc:docMk/>
            <pc:sldMk cId="409132237" sldId="812"/>
            <ac:spMk id="19" creationId="{4927A971-6BA5-4E8D-A46F-88240E44F866}"/>
          </ac:spMkLst>
        </pc:spChg>
        <pc:spChg chg="mod">
          <ac:chgData name="Ragnhild Halvorsrud" userId="917ea340-fd63-490f-a7db-68428d24cf32" providerId="ADAL" clId="{AD323F0C-9E9E-4B25-A313-4CD0D0368131}" dt="2021-11-11T16:12:08.863" v="19362" actId="790"/>
          <ac:spMkLst>
            <pc:docMk/>
            <pc:sldMk cId="409132237" sldId="812"/>
            <ac:spMk id="20" creationId="{A7BEC4F1-B73B-44CE-9BF8-D1098976FA3B}"/>
          </ac:spMkLst>
        </pc:spChg>
        <pc:spChg chg="mod">
          <ac:chgData name="Ragnhild Halvorsrud" userId="917ea340-fd63-490f-a7db-68428d24cf32" providerId="ADAL" clId="{AD323F0C-9E9E-4B25-A313-4CD0D0368131}" dt="2021-11-11T16:12:08.863" v="19363" actId="790"/>
          <ac:spMkLst>
            <pc:docMk/>
            <pc:sldMk cId="409132237" sldId="812"/>
            <ac:spMk id="21" creationId="{98FAA9BD-BDD1-4ECD-97ED-77F010FC230D}"/>
          </ac:spMkLst>
        </pc:spChg>
        <pc:spChg chg="mod">
          <ac:chgData name="Ragnhild Halvorsrud" userId="917ea340-fd63-490f-a7db-68428d24cf32" providerId="ADAL" clId="{AD323F0C-9E9E-4B25-A313-4CD0D0368131}" dt="2021-11-11T16:12:08.863" v="19364" actId="790"/>
          <ac:spMkLst>
            <pc:docMk/>
            <pc:sldMk cId="409132237" sldId="812"/>
            <ac:spMk id="22" creationId="{290D163C-3610-4059-8E56-B61A49FD1A03}"/>
          </ac:spMkLst>
        </pc:spChg>
        <pc:spChg chg="mod">
          <ac:chgData name="Ragnhild Halvorsrud" userId="917ea340-fd63-490f-a7db-68428d24cf32" providerId="ADAL" clId="{AD323F0C-9E9E-4B25-A313-4CD0D0368131}" dt="2021-11-11T16:12:08.863" v="19365" actId="790"/>
          <ac:spMkLst>
            <pc:docMk/>
            <pc:sldMk cId="409132237" sldId="812"/>
            <ac:spMk id="23" creationId="{473979EA-1645-4B0A-A088-710D84C5755C}"/>
          </ac:spMkLst>
        </pc:spChg>
        <pc:spChg chg="mod">
          <ac:chgData name="Ragnhild Halvorsrud" userId="917ea340-fd63-490f-a7db-68428d24cf32" providerId="ADAL" clId="{AD323F0C-9E9E-4B25-A313-4CD0D0368131}" dt="2021-11-11T16:12:08.863" v="19366" actId="790"/>
          <ac:spMkLst>
            <pc:docMk/>
            <pc:sldMk cId="409132237" sldId="812"/>
            <ac:spMk id="24" creationId="{CD959D4C-1E0E-4DBD-9B8D-E2592EF0919E}"/>
          </ac:spMkLst>
        </pc:spChg>
        <pc:spChg chg="mod">
          <ac:chgData name="Ragnhild Halvorsrud" userId="917ea340-fd63-490f-a7db-68428d24cf32" providerId="ADAL" clId="{AD323F0C-9E9E-4B25-A313-4CD0D0368131}" dt="2021-11-11T16:12:08.863" v="19367" actId="790"/>
          <ac:spMkLst>
            <pc:docMk/>
            <pc:sldMk cId="409132237" sldId="812"/>
            <ac:spMk id="36" creationId="{1E1E8150-474B-4A34-8021-8CBA52270124}"/>
          </ac:spMkLst>
        </pc:spChg>
        <pc:spChg chg="mod">
          <ac:chgData name="Ragnhild Halvorsrud" userId="917ea340-fd63-490f-a7db-68428d24cf32" providerId="ADAL" clId="{AD323F0C-9E9E-4B25-A313-4CD0D0368131}" dt="2021-11-11T16:12:08.863" v="19368" actId="790"/>
          <ac:spMkLst>
            <pc:docMk/>
            <pc:sldMk cId="409132237" sldId="812"/>
            <ac:spMk id="52" creationId="{33441132-25DE-454C-98E1-3158731C5FDD}"/>
          </ac:spMkLst>
        </pc:spChg>
        <pc:spChg chg="mod">
          <ac:chgData name="Ragnhild Halvorsrud" userId="917ea340-fd63-490f-a7db-68428d24cf32" providerId="ADAL" clId="{AD323F0C-9E9E-4B25-A313-4CD0D0368131}" dt="2021-11-11T16:12:08.863" v="19369" actId="790"/>
          <ac:spMkLst>
            <pc:docMk/>
            <pc:sldMk cId="409132237" sldId="812"/>
            <ac:spMk id="53" creationId="{376ED771-6999-4323-93B0-9B33AE9F8356}"/>
          </ac:spMkLst>
        </pc:spChg>
        <pc:spChg chg="mod">
          <ac:chgData name="Ragnhild Halvorsrud" userId="917ea340-fd63-490f-a7db-68428d24cf32" providerId="ADAL" clId="{AD323F0C-9E9E-4B25-A313-4CD0D0368131}" dt="2021-11-11T16:12:08.863" v="19370" actId="790"/>
          <ac:spMkLst>
            <pc:docMk/>
            <pc:sldMk cId="409132237" sldId="812"/>
            <ac:spMk id="54" creationId="{B7B2688D-CA1A-4A84-B1C5-4936CA0114C2}"/>
          </ac:spMkLst>
        </pc:spChg>
        <pc:spChg chg="mod">
          <ac:chgData name="Ragnhild Halvorsrud" userId="917ea340-fd63-490f-a7db-68428d24cf32" providerId="ADAL" clId="{AD323F0C-9E9E-4B25-A313-4CD0D0368131}" dt="2021-11-11T16:12:08.863" v="19371" actId="790"/>
          <ac:spMkLst>
            <pc:docMk/>
            <pc:sldMk cId="409132237" sldId="812"/>
            <ac:spMk id="57" creationId="{0B7476A0-AD2D-4F92-AA6A-924BAE3A7711}"/>
          </ac:spMkLst>
        </pc:spChg>
        <pc:spChg chg="mod">
          <ac:chgData name="Ragnhild Halvorsrud" userId="917ea340-fd63-490f-a7db-68428d24cf32" providerId="ADAL" clId="{AD323F0C-9E9E-4B25-A313-4CD0D0368131}" dt="2021-11-11T16:12:08.863" v="19372" actId="790"/>
          <ac:spMkLst>
            <pc:docMk/>
            <pc:sldMk cId="409132237" sldId="812"/>
            <ac:spMk id="58" creationId="{B38682EB-94C1-4149-9185-D447271F30C0}"/>
          </ac:spMkLst>
        </pc:spChg>
        <pc:spChg chg="mod">
          <ac:chgData name="Ragnhild Halvorsrud" userId="917ea340-fd63-490f-a7db-68428d24cf32" providerId="ADAL" clId="{AD323F0C-9E9E-4B25-A313-4CD0D0368131}" dt="2021-11-11T16:12:08.863" v="19373" actId="790"/>
          <ac:spMkLst>
            <pc:docMk/>
            <pc:sldMk cId="409132237" sldId="812"/>
            <ac:spMk id="59" creationId="{23956A3F-4FFE-43ED-A44D-D8AE65AC3AA9}"/>
          </ac:spMkLst>
        </pc:spChg>
        <pc:spChg chg="mod">
          <ac:chgData name="Ragnhild Halvorsrud" userId="917ea340-fd63-490f-a7db-68428d24cf32" providerId="ADAL" clId="{AD323F0C-9E9E-4B25-A313-4CD0D0368131}" dt="2021-11-11T16:12:08.863" v="19374" actId="790"/>
          <ac:spMkLst>
            <pc:docMk/>
            <pc:sldMk cId="409132237" sldId="812"/>
            <ac:spMk id="60" creationId="{330F90C4-6B20-409A-940B-039945B2E69F}"/>
          </ac:spMkLst>
        </pc:spChg>
        <pc:spChg chg="mod">
          <ac:chgData name="Ragnhild Halvorsrud" userId="917ea340-fd63-490f-a7db-68428d24cf32" providerId="ADAL" clId="{AD323F0C-9E9E-4B25-A313-4CD0D0368131}" dt="2021-11-11T16:12:08.863" v="19375" actId="790"/>
          <ac:spMkLst>
            <pc:docMk/>
            <pc:sldMk cId="409132237" sldId="812"/>
            <ac:spMk id="61" creationId="{B70E1A14-D6E9-42DA-96BD-C0C36025A615}"/>
          </ac:spMkLst>
        </pc:spChg>
        <pc:spChg chg="mod">
          <ac:chgData name="Ragnhild Halvorsrud" userId="917ea340-fd63-490f-a7db-68428d24cf32" providerId="ADAL" clId="{AD323F0C-9E9E-4B25-A313-4CD0D0368131}" dt="2021-11-11T16:12:08.863" v="19376" actId="790"/>
          <ac:spMkLst>
            <pc:docMk/>
            <pc:sldMk cId="409132237" sldId="812"/>
            <ac:spMk id="62" creationId="{B6069352-5BBF-4EE4-A0A2-A700925B8569}"/>
          </ac:spMkLst>
        </pc:spChg>
        <pc:spChg chg="mod">
          <ac:chgData name="Ragnhild Halvorsrud" userId="917ea340-fd63-490f-a7db-68428d24cf32" providerId="ADAL" clId="{AD323F0C-9E9E-4B25-A313-4CD0D0368131}" dt="2021-11-11T16:12:08.863" v="19377" actId="790"/>
          <ac:spMkLst>
            <pc:docMk/>
            <pc:sldMk cId="409132237" sldId="812"/>
            <ac:spMk id="63" creationId="{E37CB9B3-EC07-4CCF-B923-BCF836DDBF40}"/>
          </ac:spMkLst>
        </pc:spChg>
        <pc:spChg chg="mod">
          <ac:chgData name="Ragnhild Halvorsrud" userId="917ea340-fd63-490f-a7db-68428d24cf32" providerId="ADAL" clId="{AD323F0C-9E9E-4B25-A313-4CD0D0368131}" dt="2021-11-11T16:12:08.863" v="19378" actId="790"/>
          <ac:spMkLst>
            <pc:docMk/>
            <pc:sldMk cId="409132237" sldId="812"/>
            <ac:spMk id="64" creationId="{21F4131F-143D-418E-8D99-A30E8FA37D29}"/>
          </ac:spMkLst>
        </pc:spChg>
        <pc:spChg chg="mod">
          <ac:chgData name="Ragnhild Halvorsrud" userId="917ea340-fd63-490f-a7db-68428d24cf32" providerId="ADAL" clId="{AD323F0C-9E9E-4B25-A313-4CD0D0368131}" dt="2021-11-11T16:12:08.863" v="19379" actId="790"/>
          <ac:spMkLst>
            <pc:docMk/>
            <pc:sldMk cId="409132237" sldId="812"/>
            <ac:spMk id="65" creationId="{C90047BB-2D68-4CB9-94B1-2F2EFF29F618}"/>
          </ac:spMkLst>
        </pc:spChg>
        <pc:spChg chg="mod">
          <ac:chgData name="Ragnhild Halvorsrud" userId="917ea340-fd63-490f-a7db-68428d24cf32" providerId="ADAL" clId="{AD323F0C-9E9E-4B25-A313-4CD0D0368131}" dt="2021-11-11T16:12:08.863" v="19380" actId="790"/>
          <ac:spMkLst>
            <pc:docMk/>
            <pc:sldMk cId="409132237" sldId="812"/>
            <ac:spMk id="66" creationId="{A5B0F5CD-52FB-4260-8921-5CC6FF198CE9}"/>
          </ac:spMkLst>
        </pc:spChg>
        <pc:spChg chg="mod">
          <ac:chgData name="Ragnhild Halvorsrud" userId="917ea340-fd63-490f-a7db-68428d24cf32" providerId="ADAL" clId="{AD323F0C-9E9E-4B25-A313-4CD0D0368131}" dt="2021-11-11T16:12:08.863" v="19381" actId="790"/>
          <ac:spMkLst>
            <pc:docMk/>
            <pc:sldMk cId="409132237" sldId="812"/>
            <ac:spMk id="67" creationId="{F6204402-BEA5-4276-AE67-28B884A8A724}"/>
          </ac:spMkLst>
        </pc:spChg>
        <pc:spChg chg="mod">
          <ac:chgData name="Ragnhild Halvorsrud" userId="917ea340-fd63-490f-a7db-68428d24cf32" providerId="ADAL" clId="{AD323F0C-9E9E-4B25-A313-4CD0D0368131}" dt="2021-11-11T16:12:08.863" v="19382" actId="790"/>
          <ac:spMkLst>
            <pc:docMk/>
            <pc:sldMk cId="409132237" sldId="812"/>
            <ac:spMk id="68" creationId="{19912E91-8AD4-41DD-A8ED-5EA33F82B215}"/>
          </ac:spMkLst>
        </pc:spChg>
        <pc:spChg chg="mod">
          <ac:chgData name="Ragnhild Halvorsrud" userId="917ea340-fd63-490f-a7db-68428d24cf32" providerId="ADAL" clId="{AD323F0C-9E9E-4B25-A313-4CD0D0368131}" dt="2021-11-11T16:12:08.863" v="19383" actId="790"/>
          <ac:spMkLst>
            <pc:docMk/>
            <pc:sldMk cId="409132237" sldId="812"/>
            <ac:spMk id="69" creationId="{F1A1A2D1-4DC0-4671-A0C7-F0EE83EB39F8}"/>
          </ac:spMkLst>
        </pc:spChg>
        <pc:spChg chg="mod">
          <ac:chgData name="Ragnhild Halvorsrud" userId="917ea340-fd63-490f-a7db-68428d24cf32" providerId="ADAL" clId="{AD323F0C-9E9E-4B25-A313-4CD0D0368131}" dt="2021-11-11T16:12:08.863" v="19384" actId="790"/>
          <ac:spMkLst>
            <pc:docMk/>
            <pc:sldMk cId="409132237" sldId="812"/>
            <ac:spMk id="70" creationId="{96E359E2-0C16-48C6-8AA6-BA6992E5A85C}"/>
          </ac:spMkLst>
        </pc:spChg>
        <pc:spChg chg="mod">
          <ac:chgData name="Ragnhild Halvorsrud" userId="917ea340-fd63-490f-a7db-68428d24cf32" providerId="ADAL" clId="{AD323F0C-9E9E-4B25-A313-4CD0D0368131}" dt="2021-11-11T16:12:08.863" v="19385" actId="790"/>
          <ac:spMkLst>
            <pc:docMk/>
            <pc:sldMk cId="409132237" sldId="812"/>
            <ac:spMk id="71" creationId="{5A212AA3-9FFA-4967-8F28-88DC8C9479AB}"/>
          </ac:spMkLst>
        </pc:spChg>
        <pc:spChg chg="mod">
          <ac:chgData name="Ragnhild Halvorsrud" userId="917ea340-fd63-490f-a7db-68428d24cf32" providerId="ADAL" clId="{AD323F0C-9E9E-4B25-A313-4CD0D0368131}" dt="2021-11-11T16:12:08.863" v="19386" actId="790"/>
          <ac:spMkLst>
            <pc:docMk/>
            <pc:sldMk cId="409132237" sldId="812"/>
            <ac:spMk id="72" creationId="{150C004D-90F2-43FC-B64B-764B6521485F}"/>
          </ac:spMkLst>
        </pc:spChg>
        <pc:spChg chg="mod">
          <ac:chgData name="Ragnhild Halvorsrud" userId="917ea340-fd63-490f-a7db-68428d24cf32" providerId="ADAL" clId="{AD323F0C-9E9E-4B25-A313-4CD0D0368131}" dt="2021-11-11T16:12:08.878" v="19387" actId="790"/>
          <ac:spMkLst>
            <pc:docMk/>
            <pc:sldMk cId="409132237" sldId="812"/>
            <ac:spMk id="73" creationId="{58FB302C-91F8-4014-B874-202866069A72}"/>
          </ac:spMkLst>
        </pc:spChg>
        <pc:spChg chg="mod">
          <ac:chgData name="Ragnhild Halvorsrud" userId="917ea340-fd63-490f-a7db-68428d24cf32" providerId="ADAL" clId="{AD323F0C-9E9E-4B25-A313-4CD0D0368131}" dt="2021-11-11T16:12:08.878" v="19388" actId="790"/>
          <ac:spMkLst>
            <pc:docMk/>
            <pc:sldMk cId="409132237" sldId="812"/>
            <ac:spMk id="74" creationId="{B601CEBF-AC89-4EA4-AF38-C3A7A4E3B9C7}"/>
          </ac:spMkLst>
        </pc:spChg>
        <pc:spChg chg="mod">
          <ac:chgData name="Ragnhild Halvorsrud" userId="917ea340-fd63-490f-a7db-68428d24cf32" providerId="ADAL" clId="{AD323F0C-9E9E-4B25-A313-4CD0D0368131}" dt="2021-11-11T16:12:08.878" v="19389" actId="790"/>
          <ac:spMkLst>
            <pc:docMk/>
            <pc:sldMk cId="409132237" sldId="812"/>
            <ac:spMk id="75" creationId="{0DAD63F0-6430-4946-A035-414A0E3E2983}"/>
          </ac:spMkLst>
        </pc:spChg>
        <pc:spChg chg="mod">
          <ac:chgData name="Ragnhild Halvorsrud" userId="917ea340-fd63-490f-a7db-68428d24cf32" providerId="ADAL" clId="{AD323F0C-9E9E-4B25-A313-4CD0D0368131}" dt="2021-11-11T16:12:08.878" v="19390" actId="790"/>
          <ac:spMkLst>
            <pc:docMk/>
            <pc:sldMk cId="409132237" sldId="812"/>
            <ac:spMk id="76" creationId="{F8E53519-999E-4FDC-8626-4E054D485F0A}"/>
          </ac:spMkLst>
        </pc:spChg>
        <pc:spChg chg="mod">
          <ac:chgData name="Ragnhild Halvorsrud" userId="917ea340-fd63-490f-a7db-68428d24cf32" providerId="ADAL" clId="{AD323F0C-9E9E-4B25-A313-4CD0D0368131}" dt="2021-11-11T16:12:08.878" v="19391" actId="790"/>
          <ac:spMkLst>
            <pc:docMk/>
            <pc:sldMk cId="409132237" sldId="812"/>
            <ac:spMk id="77" creationId="{3A19E4FD-35F9-4BA4-AC65-77D7C9FFD807}"/>
          </ac:spMkLst>
        </pc:spChg>
        <pc:spChg chg="mod">
          <ac:chgData name="Ragnhild Halvorsrud" userId="917ea340-fd63-490f-a7db-68428d24cf32" providerId="ADAL" clId="{AD323F0C-9E9E-4B25-A313-4CD0D0368131}" dt="2021-11-11T16:12:08.878" v="19392" actId="790"/>
          <ac:spMkLst>
            <pc:docMk/>
            <pc:sldMk cId="409132237" sldId="812"/>
            <ac:spMk id="78" creationId="{CE38CAE5-7FD5-4149-8490-6DBC19D694B0}"/>
          </ac:spMkLst>
        </pc:spChg>
        <pc:spChg chg="mod">
          <ac:chgData name="Ragnhild Halvorsrud" userId="917ea340-fd63-490f-a7db-68428d24cf32" providerId="ADAL" clId="{AD323F0C-9E9E-4B25-A313-4CD0D0368131}" dt="2021-11-11T16:12:08.878" v="19393" actId="790"/>
          <ac:spMkLst>
            <pc:docMk/>
            <pc:sldMk cId="409132237" sldId="812"/>
            <ac:spMk id="79" creationId="{1E034EED-1F61-45FD-A309-FC42A4A1E85E}"/>
          </ac:spMkLst>
        </pc:spChg>
        <pc:spChg chg="mod">
          <ac:chgData name="Ragnhild Halvorsrud" userId="917ea340-fd63-490f-a7db-68428d24cf32" providerId="ADAL" clId="{AD323F0C-9E9E-4B25-A313-4CD0D0368131}" dt="2021-11-11T16:12:08.847" v="19344" actId="790"/>
          <ac:spMkLst>
            <pc:docMk/>
            <pc:sldMk cId="409132237" sldId="812"/>
            <ac:spMk id="81" creationId="{62ED5236-F41E-4987-BEDF-57FE239FA7B5}"/>
          </ac:spMkLst>
        </pc:spChg>
        <pc:spChg chg="del mod">
          <ac:chgData name="Ragnhild Halvorsrud" userId="917ea340-fd63-490f-a7db-68428d24cf32" providerId="ADAL" clId="{AD323F0C-9E9E-4B25-A313-4CD0D0368131}" dt="2021-11-10T12:38:24.055" v="7322" actId="478"/>
          <ac:spMkLst>
            <pc:docMk/>
            <pc:sldMk cId="409132237" sldId="812"/>
            <ac:spMk id="82" creationId="{CABF49D0-8167-4E8A-8E9C-F239F07EC302}"/>
          </ac:spMkLst>
        </pc:spChg>
        <pc:picChg chg="del">
          <ac:chgData name="Ragnhild Halvorsrud" userId="917ea340-fd63-490f-a7db-68428d24cf32" providerId="ADAL" clId="{AD323F0C-9E9E-4B25-A313-4CD0D0368131}" dt="2021-11-10T12:38:24.055" v="7322" actId="478"/>
          <ac:picMkLst>
            <pc:docMk/>
            <pc:sldMk cId="409132237" sldId="812"/>
            <ac:picMk id="83" creationId="{9C4A390A-C8EA-40ED-87A0-80A288FC7012}"/>
          </ac:picMkLst>
        </pc:picChg>
      </pc:sldChg>
      <pc:sldChg chg="modSp del mod modNotes">
        <pc:chgData name="Ragnhild Halvorsrud" userId="917ea340-fd63-490f-a7db-68428d24cf32" providerId="ADAL" clId="{AD323F0C-9E9E-4B25-A313-4CD0D0368131}" dt="2021-11-01T08:46:35.970" v="1397" actId="47"/>
        <pc:sldMkLst>
          <pc:docMk/>
          <pc:sldMk cId="1112480099" sldId="819"/>
        </pc:sldMkLst>
        <pc:spChg chg="mod">
          <ac:chgData name="Ragnhild Halvorsrud" userId="917ea340-fd63-490f-a7db-68428d24cf32" providerId="ADAL" clId="{AD323F0C-9E9E-4B25-A313-4CD0D0368131}" dt="2021-11-01T08:29:53.383" v="642" actId="790"/>
          <ac:spMkLst>
            <pc:docMk/>
            <pc:sldMk cId="1112480099" sldId="819"/>
            <ac:spMk id="2" creationId="{2F06FBF3-96EF-431C-A254-0F133DB2BF17}"/>
          </ac:spMkLst>
        </pc:spChg>
        <pc:spChg chg="mod">
          <ac:chgData name="Ragnhild Halvorsrud" userId="917ea340-fd63-490f-a7db-68428d24cf32" providerId="ADAL" clId="{AD323F0C-9E9E-4B25-A313-4CD0D0368131}" dt="2021-11-01T08:29:53.383" v="643" actId="790"/>
          <ac:spMkLst>
            <pc:docMk/>
            <pc:sldMk cId="1112480099" sldId="819"/>
            <ac:spMk id="3" creationId="{BDD5C36C-D252-413E-BECC-2A53E9E0B27A}"/>
          </ac:spMkLst>
        </pc:spChg>
        <pc:spChg chg="mod">
          <ac:chgData name="Ragnhild Halvorsrud" userId="917ea340-fd63-490f-a7db-68428d24cf32" providerId="ADAL" clId="{AD323F0C-9E9E-4B25-A313-4CD0D0368131}" dt="2021-11-01T08:29:53.383" v="644" actId="790"/>
          <ac:spMkLst>
            <pc:docMk/>
            <pc:sldMk cId="1112480099" sldId="819"/>
            <ac:spMk id="5" creationId="{F99B5FB8-2C46-45C7-85F3-CC93F457F9E1}"/>
          </ac:spMkLst>
        </pc:spChg>
        <pc:spChg chg="mod">
          <ac:chgData name="Ragnhild Halvorsrud" userId="917ea340-fd63-490f-a7db-68428d24cf32" providerId="ADAL" clId="{AD323F0C-9E9E-4B25-A313-4CD0D0368131}" dt="2021-11-01T08:29:53.383" v="645" actId="790"/>
          <ac:spMkLst>
            <pc:docMk/>
            <pc:sldMk cId="1112480099" sldId="819"/>
            <ac:spMk id="8" creationId="{4455E923-3971-4C3C-84CE-E2AA2C9E690C}"/>
          </ac:spMkLst>
        </pc:spChg>
      </pc:sldChg>
      <pc:sldChg chg="modSp mod ord modNotes">
        <pc:chgData name="Ragnhild Halvorsrud" userId="917ea340-fd63-490f-a7db-68428d24cf32" providerId="ADAL" clId="{AD323F0C-9E9E-4B25-A313-4CD0D0368131}" dt="2021-11-11T16:56:33.462" v="21241" actId="790"/>
        <pc:sldMkLst>
          <pc:docMk/>
          <pc:sldMk cId="2431409210" sldId="820"/>
        </pc:sldMkLst>
        <pc:spChg chg="mod">
          <ac:chgData name="Ragnhild Halvorsrud" userId="917ea340-fd63-490f-a7db-68428d24cf32" providerId="ADAL" clId="{AD323F0C-9E9E-4B25-A313-4CD0D0368131}" dt="2021-11-11T16:56:33.431" v="21217" actId="790"/>
          <ac:spMkLst>
            <pc:docMk/>
            <pc:sldMk cId="2431409210" sldId="820"/>
            <ac:spMk id="2" creationId="{C4416E44-6607-4529-A11B-B6EEBB9BB7F8}"/>
          </ac:spMkLst>
        </pc:spChg>
        <pc:spChg chg="mod">
          <ac:chgData name="Ragnhild Halvorsrud" userId="917ea340-fd63-490f-a7db-68428d24cf32" providerId="ADAL" clId="{AD323F0C-9E9E-4B25-A313-4CD0D0368131}" dt="2021-11-11T16:56:33.462" v="21239" actId="790"/>
          <ac:spMkLst>
            <pc:docMk/>
            <pc:sldMk cId="2431409210" sldId="820"/>
            <ac:spMk id="6" creationId="{1D35C80D-BC6D-44DB-ADE1-49013315F8C5}"/>
          </ac:spMkLst>
        </pc:spChg>
        <pc:spChg chg="mod">
          <ac:chgData name="Ragnhild Halvorsrud" userId="917ea340-fd63-490f-a7db-68428d24cf32" providerId="ADAL" clId="{AD323F0C-9E9E-4B25-A313-4CD0D0368131}" dt="2021-11-11T16:56:33.446" v="21218" actId="790"/>
          <ac:spMkLst>
            <pc:docMk/>
            <pc:sldMk cId="2431409210" sldId="820"/>
            <ac:spMk id="46" creationId="{BF1F699F-C858-461E-832D-C7D9B73A2B8A}"/>
          </ac:spMkLst>
        </pc:spChg>
        <pc:spChg chg="mod">
          <ac:chgData name="Ragnhild Halvorsrud" userId="917ea340-fd63-490f-a7db-68428d24cf32" providerId="ADAL" clId="{AD323F0C-9E9E-4B25-A313-4CD0D0368131}" dt="2021-11-11T16:56:33.446" v="21219" actId="790"/>
          <ac:spMkLst>
            <pc:docMk/>
            <pc:sldMk cId="2431409210" sldId="820"/>
            <ac:spMk id="47" creationId="{1A02B7EC-AB63-454C-B694-3882FA5617A9}"/>
          </ac:spMkLst>
        </pc:spChg>
        <pc:spChg chg="mod">
          <ac:chgData name="Ragnhild Halvorsrud" userId="917ea340-fd63-490f-a7db-68428d24cf32" providerId="ADAL" clId="{AD323F0C-9E9E-4B25-A313-4CD0D0368131}" dt="2021-11-11T16:56:33.446" v="21220" actId="790"/>
          <ac:spMkLst>
            <pc:docMk/>
            <pc:sldMk cId="2431409210" sldId="820"/>
            <ac:spMk id="48" creationId="{23945F66-E0E1-4F70-B0D5-49019AE74F4A}"/>
          </ac:spMkLst>
        </pc:spChg>
        <pc:spChg chg="mod">
          <ac:chgData name="Ragnhild Halvorsrud" userId="917ea340-fd63-490f-a7db-68428d24cf32" providerId="ADAL" clId="{AD323F0C-9E9E-4B25-A313-4CD0D0368131}" dt="2021-11-11T16:56:33.446" v="21221"/>
          <ac:spMkLst>
            <pc:docMk/>
            <pc:sldMk cId="2431409210" sldId="820"/>
            <ac:spMk id="49" creationId="{A6F3685D-D813-49F8-8CFC-E77AA1A8F7C9}"/>
          </ac:spMkLst>
        </pc:spChg>
        <pc:spChg chg="mod">
          <ac:chgData name="Ragnhild Halvorsrud" userId="917ea340-fd63-490f-a7db-68428d24cf32" providerId="ADAL" clId="{AD323F0C-9E9E-4B25-A313-4CD0D0368131}" dt="2021-11-11T16:56:33.446" v="21222"/>
          <ac:spMkLst>
            <pc:docMk/>
            <pc:sldMk cId="2431409210" sldId="820"/>
            <ac:spMk id="50" creationId="{0EEE5B8A-9F7D-491B-BBA4-D8096D78FA72}"/>
          </ac:spMkLst>
        </pc:spChg>
        <pc:spChg chg="mod">
          <ac:chgData name="Ragnhild Halvorsrud" userId="917ea340-fd63-490f-a7db-68428d24cf32" providerId="ADAL" clId="{AD323F0C-9E9E-4B25-A313-4CD0D0368131}" dt="2021-11-11T16:56:33.446" v="21223" actId="790"/>
          <ac:spMkLst>
            <pc:docMk/>
            <pc:sldMk cId="2431409210" sldId="820"/>
            <ac:spMk id="54" creationId="{5BED6427-DA42-4BE7-80BB-232B44B0D2CD}"/>
          </ac:spMkLst>
        </pc:spChg>
        <pc:spChg chg="mod">
          <ac:chgData name="Ragnhild Halvorsrud" userId="917ea340-fd63-490f-a7db-68428d24cf32" providerId="ADAL" clId="{AD323F0C-9E9E-4B25-A313-4CD0D0368131}" dt="2021-11-11T16:56:33.446" v="21224" actId="790"/>
          <ac:spMkLst>
            <pc:docMk/>
            <pc:sldMk cId="2431409210" sldId="820"/>
            <ac:spMk id="55" creationId="{11EE699B-1B35-4952-B3D0-C0D4E2651C2B}"/>
          </ac:spMkLst>
        </pc:spChg>
        <pc:spChg chg="mod">
          <ac:chgData name="Ragnhild Halvorsrud" userId="917ea340-fd63-490f-a7db-68428d24cf32" providerId="ADAL" clId="{AD323F0C-9E9E-4B25-A313-4CD0D0368131}" dt="2021-11-11T16:56:33.446" v="21225" actId="790"/>
          <ac:spMkLst>
            <pc:docMk/>
            <pc:sldMk cId="2431409210" sldId="820"/>
            <ac:spMk id="59" creationId="{E80FF323-A7B4-4A76-B7B3-684E39F8C06B}"/>
          </ac:spMkLst>
        </pc:spChg>
        <pc:spChg chg="mod">
          <ac:chgData name="Ragnhild Halvorsrud" userId="917ea340-fd63-490f-a7db-68428d24cf32" providerId="ADAL" clId="{AD323F0C-9E9E-4B25-A313-4CD0D0368131}" dt="2021-11-11T16:56:33.446" v="21226" actId="790"/>
          <ac:spMkLst>
            <pc:docMk/>
            <pc:sldMk cId="2431409210" sldId="820"/>
            <ac:spMk id="60" creationId="{3254BA64-0A1D-482C-827D-B26FBE6C8AF6}"/>
          </ac:spMkLst>
        </pc:spChg>
        <pc:spChg chg="mod">
          <ac:chgData name="Ragnhild Halvorsrud" userId="917ea340-fd63-490f-a7db-68428d24cf32" providerId="ADAL" clId="{AD323F0C-9E9E-4B25-A313-4CD0D0368131}" dt="2021-11-11T16:56:33.446" v="21227" actId="790"/>
          <ac:spMkLst>
            <pc:docMk/>
            <pc:sldMk cId="2431409210" sldId="820"/>
            <ac:spMk id="61" creationId="{620CFA23-C92D-4C07-99A1-E96911EC5E96}"/>
          </ac:spMkLst>
        </pc:spChg>
        <pc:spChg chg="mod">
          <ac:chgData name="Ragnhild Halvorsrud" userId="917ea340-fd63-490f-a7db-68428d24cf32" providerId="ADAL" clId="{AD323F0C-9E9E-4B25-A313-4CD0D0368131}" dt="2021-11-11T16:56:33.446" v="21228" actId="790"/>
          <ac:spMkLst>
            <pc:docMk/>
            <pc:sldMk cId="2431409210" sldId="820"/>
            <ac:spMk id="68" creationId="{541959A2-4711-4FA1-9ED7-307D1B46ED65}"/>
          </ac:spMkLst>
        </pc:spChg>
        <pc:spChg chg="mod">
          <ac:chgData name="Ragnhild Halvorsrud" userId="917ea340-fd63-490f-a7db-68428d24cf32" providerId="ADAL" clId="{AD323F0C-9E9E-4B25-A313-4CD0D0368131}" dt="2021-11-11T16:56:33.462" v="21238" actId="790"/>
          <ac:spMkLst>
            <pc:docMk/>
            <pc:sldMk cId="2431409210" sldId="820"/>
            <ac:spMk id="69" creationId="{9747E44F-6267-4EA1-8FE7-3D681CEFC10A}"/>
          </ac:spMkLst>
        </pc:spChg>
        <pc:spChg chg="mod">
          <ac:chgData name="Ragnhild Halvorsrud" userId="917ea340-fd63-490f-a7db-68428d24cf32" providerId="ADAL" clId="{AD323F0C-9E9E-4B25-A313-4CD0D0368131}" dt="2021-11-11T16:56:33.446" v="21229"/>
          <ac:spMkLst>
            <pc:docMk/>
            <pc:sldMk cId="2431409210" sldId="820"/>
            <ac:spMk id="73" creationId="{EF9DF316-5705-4F6B-8554-AB68AEE8BA59}"/>
          </ac:spMkLst>
        </pc:spChg>
        <pc:spChg chg="mod">
          <ac:chgData name="Ragnhild Halvorsrud" userId="917ea340-fd63-490f-a7db-68428d24cf32" providerId="ADAL" clId="{AD323F0C-9E9E-4B25-A313-4CD0D0368131}" dt="2021-11-11T16:56:33.446" v="21230" actId="790"/>
          <ac:spMkLst>
            <pc:docMk/>
            <pc:sldMk cId="2431409210" sldId="820"/>
            <ac:spMk id="76" creationId="{61A477C0-41A9-4689-9E0C-1693194EB49D}"/>
          </ac:spMkLst>
        </pc:spChg>
        <pc:spChg chg="mod">
          <ac:chgData name="Ragnhild Halvorsrud" userId="917ea340-fd63-490f-a7db-68428d24cf32" providerId="ADAL" clId="{AD323F0C-9E9E-4B25-A313-4CD0D0368131}" dt="2021-11-11T16:56:33.446" v="21235" actId="790"/>
          <ac:spMkLst>
            <pc:docMk/>
            <pc:sldMk cId="2431409210" sldId="820"/>
            <ac:spMk id="77" creationId="{203A873C-C42D-4B90-83CA-B126EA2CE41F}"/>
          </ac:spMkLst>
        </pc:spChg>
        <pc:spChg chg="mod">
          <ac:chgData name="Ragnhild Halvorsrud" userId="917ea340-fd63-490f-a7db-68428d24cf32" providerId="ADAL" clId="{AD323F0C-9E9E-4B25-A313-4CD0D0368131}" dt="2021-11-11T16:56:33.446" v="21231" actId="790"/>
          <ac:spMkLst>
            <pc:docMk/>
            <pc:sldMk cId="2431409210" sldId="820"/>
            <ac:spMk id="88" creationId="{9F604679-80FA-43DF-AD3A-96FB239C857A}"/>
          </ac:spMkLst>
        </pc:spChg>
        <pc:spChg chg="mod">
          <ac:chgData name="Ragnhild Halvorsrud" userId="917ea340-fd63-490f-a7db-68428d24cf32" providerId="ADAL" clId="{AD323F0C-9E9E-4B25-A313-4CD0D0368131}" dt="2021-11-11T16:56:33.446" v="21232" actId="790"/>
          <ac:spMkLst>
            <pc:docMk/>
            <pc:sldMk cId="2431409210" sldId="820"/>
            <ac:spMk id="91" creationId="{37BB29D8-AC89-4DB1-AF88-3475A0B223A9}"/>
          </ac:spMkLst>
        </pc:spChg>
        <pc:spChg chg="mod">
          <ac:chgData name="Ragnhild Halvorsrud" userId="917ea340-fd63-490f-a7db-68428d24cf32" providerId="ADAL" clId="{AD323F0C-9E9E-4B25-A313-4CD0D0368131}" dt="2021-11-11T16:56:33.446" v="21233" actId="790"/>
          <ac:spMkLst>
            <pc:docMk/>
            <pc:sldMk cId="2431409210" sldId="820"/>
            <ac:spMk id="95" creationId="{0ECBBCFB-6B68-4594-8F74-2183AFAF0E78}"/>
          </ac:spMkLst>
        </pc:spChg>
        <pc:spChg chg="mod">
          <ac:chgData name="Ragnhild Halvorsrud" userId="917ea340-fd63-490f-a7db-68428d24cf32" providerId="ADAL" clId="{AD323F0C-9E9E-4B25-A313-4CD0D0368131}" dt="2021-11-11T16:56:33.446" v="21234"/>
          <ac:spMkLst>
            <pc:docMk/>
            <pc:sldMk cId="2431409210" sldId="820"/>
            <ac:spMk id="106" creationId="{0094AA8B-CEC1-4905-A5FD-0D2B7CE93E2D}"/>
          </ac:spMkLst>
        </pc:spChg>
        <pc:spChg chg="mod">
          <ac:chgData name="Ragnhild Halvorsrud" userId="917ea340-fd63-490f-a7db-68428d24cf32" providerId="ADAL" clId="{AD323F0C-9E9E-4B25-A313-4CD0D0368131}" dt="2021-11-11T16:56:33.446" v="21236" actId="790"/>
          <ac:spMkLst>
            <pc:docMk/>
            <pc:sldMk cId="2431409210" sldId="820"/>
            <ac:spMk id="115" creationId="{55580F82-C776-4D04-831B-7C355592F42F}"/>
          </ac:spMkLst>
        </pc:spChg>
        <pc:spChg chg="mod">
          <ac:chgData name="Ragnhild Halvorsrud" userId="917ea340-fd63-490f-a7db-68428d24cf32" providerId="ADAL" clId="{AD323F0C-9E9E-4B25-A313-4CD0D0368131}" dt="2021-11-11T16:56:33.446" v="21237" actId="790"/>
          <ac:spMkLst>
            <pc:docMk/>
            <pc:sldMk cId="2431409210" sldId="820"/>
            <ac:spMk id="119" creationId="{7873DD92-ED63-404E-AC9B-63F714CAE824}"/>
          </ac:spMkLst>
        </pc:spChg>
      </pc:sldChg>
      <pc:sldChg chg="modSp mod modNotes">
        <pc:chgData name="Ragnhild Halvorsrud" userId="917ea340-fd63-490f-a7db-68428d24cf32" providerId="ADAL" clId="{AD323F0C-9E9E-4B25-A313-4CD0D0368131}" dt="2021-11-11T16:56:33.259" v="20977" actId="790"/>
        <pc:sldMkLst>
          <pc:docMk/>
          <pc:sldMk cId="1509428823" sldId="828"/>
        </pc:sldMkLst>
        <pc:spChg chg="mod">
          <ac:chgData name="Ragnhild Halvorsrud" userId="917ea340-fd63-490f-a7db-68428d24cf32" providerId="ADAL" clId="{AD323F0C-9E9E-4B25-A313-4CD0D0368131}" dt="2021-11-11T16:56:33.243" v="20956" actId="790"/>
          <ac:spMkLst>
            <pc:docMk/>
            <pc:sldMk cId="1509428823" sldId="828"/>
            <ac:spMk id="2" creationId="{8C03428E-4678-4546-B032-62F4B0FD4B4D}"/>
          </ac:spMkLst>
        </pc:spChg>
        <pc:spChg chg="mod">
          <ac:chgData name="Ragnhild Halvorsrud" userId="917ea340-fd63-490f-a7db-68428d24cf32" providerId="ADAL" clId="{AD323F0C-9E9E-4B25-A313-4CD0D0368131}" dt="2021-11-11T16:56:33.243" v="20957" actId="790"/>
          <ac:spMkLst>
            <pc:docMk/>
            <pc:sldMk cId="1509428823" sldId="828"/>
            <ac:spMk id="3" creationId="{4546D3CC-41DE-44A6-B743-0ACA51EECFCB}"/>
          </ac:spMkLst>
        </pc:spChg>
        <pc:spChg chg="mod">
          <ac:chgData name="Ragnhild Halvorsrud" userId="917ea340-fd63-490f-a7db-68428d24cf32" providerId="ADAL" clId="{AD323F0C-9E9E-4B25-A313-4CD0D0368131}" dt="2021-11-11T16:56:33.243" v="20958" actId="790"/>
          <ac:spMkLst>
            <pc:docMk/>
            <pc:sldMk cId="1509428823" sldId="828"/>
            <ac:spMk id="4" creationId="{49BCC90B-3FC0-42E5-8524-B7220BC320D5}"/>
          </ac:spMkLst>
        </pc:spChg>
        <pc:spChg chg="mod">
          <ac:chgData name="Ragnhild Halvorsrud" userId="917ea340-fd63-490f-a7db-68428d24cf32" providerId="ADAL" clId="{AD323F0C-9E9E-4B25-A313-4CD0D0368131}" dt="2021-11-11T16:56:33.243" v="20959" actId="790"/>
          <ac:spMkLst>
            <pc:docMk/>
            <pc:sldMk cId="1509428823" sldId="828"/>
            <ac:spMk id="5" creationId="{CA6C0848-7C3C-4C58-A478-7CA11320C7A2}"/>
          </ac:spMkLst>
        </pc:spChg>
        <pc:spChg chg="mod">
          <ac:chgData name="Ragnhild Halvorsrud" userId="917ea340-fd63-490f-a7db-68428d24cf32" providerId="ADAL" clId="{AD323F0C-9E9E-4B25-A313-4CD0D0368131}" dt="2021-11-11T16:56:33.243" v="20960" actId="790"/>
          <ac:spMkLst>
            <pc:docMk/>
            <pc:sldMk cId="1509428823" sldId="828"/>
            <ac:spMk id="6" creationId="{8A388300-B4DD-408E-A577-3EC2D1CDEED7}"/>
          </ac:spMkLst>
        </pc:spChg>
        <pc:spChg chg="mod">
          <ac:chgData name="Ragnhild Halvorsrud" userId="917ea340-fd63-490f-a7db-68428d24cf32" providerId="ADAL" clId="{AD323F0C-9E9E-4B25-A313-4CD0D0368131}" dt="2021-11-11T16:56:33.243" v="20961"/>
          <ac:spMkLst>
            <pc:docMk/>
            <pc:sldMk cId="1509428823" sldId="828"/>
            <ac:spMk id="7" creationId="{A0D28489-F900-4510-8464-DCBC3EEDC1FA}"/>
          </ac:spMkLst>
        </pc:spChg>
        <pc:spChg chg="mod">
          <ac:chgData name="Ragnhild Halvorsrud" userId="917ea340-fd63-490f-a7db-68428d24cf32" providerId="ADAL" clId="{AD323F0C-9E9E-4B25-A313-4CD0D0368131}" dt="2021-11-11T16:56:33.243" v="20962"/>
          <ac:spMkLst>
            <pc:docMk/>
            <pc:sldMk cId="1509428823" sldId="828"/>
            <ac:spMk id="8" creationId="{95915BF2-ACEF-45AE-A718-55537637CE53}"/>
          </ac:spMkLst>
        </pc:spChg>
        <pc:spChg chg="mod">
          <ac:chgData name="Ragnhild Halvorsrud" userId="917ea340-fd63-490f-a7db-68428d24cf32" providerId="ADAL" clId="{AD323F0C-9E9E-4B25-A313-4CD0D0368131}" dt="2021-11-11T16:56:33.259" v="20963"/>
          <ac:spMkLst>
            <pc:docMk/>
            <pc:sldMk cId="1509428823" sldId="828"/>
            <ac:spMk id="9" creationId="{DE6105C2-4145-479E-911F-2DB27F06E48A}"/>
          </ac:spMkLst>
        </pc:spChg>
        <pc:spChg chg="mod">
          <ac:chgData name="Ragnhild Halvorsrud" userId="917ea340-fd63-490f-a7db-68428d24cf32" providerId="ADAL" clId="{AD323F0C-9E9E-4B25-A313-4CD0D0368131}" dt="2021-11-11T16:56:33.259" v="20964" actId="790"/>
          <ac:spMkLst>
            <pc:docMk/>
            <pc:sldMk cId="1509428823" sldId="828"/>
            <ac:spMk id="13" creationId="{083B38C3-E323-463F-B621-96C9FF20A417}"/>
          </ac:spMkLst>
        </pc:spChg>
        <pc:spChg chg="mod">
          <ac:chgData name="Ragnhild Halvorsrud" userId="917ea340-fd63-490f-a7db-68428d24cf32" providerId="ADAL" clId="{AD323F0C-9E9E-4B25-A313-4CD0D0368131}" dt="2021-11-11T16:56:33.259" v="20965" actId="790"/>
          <ac:spMkLst>
            <pc:docMk/>
            <pc:sldMk cId="1509428823" sldId="828"/>
            <ac:spMk id="14" creationId="{0A2B4EA8-6D0D-48EB-AF34-08770E9C2C26}"/>
          </ac:spMkLst>
        </pc:spChg>
        <pc:spChg chg="mod">
          <ac:chgData name="Ragnhild Halvorsrud" userId="917ea340-fd63-490f-a7db-68428d24cf32" providerId="ADAL" clId="{AD323F0C-9E9E-4B25-A313-4CD0D0368131}" dt="2021-11-11T16:56:33.259" v="20966" actId="790"/>
          <ac:spMkLst>
            <pc:docMk/>
            <pc:sldMk cId="1509428823" sldId="828"/>
            <ac:spMk id="15" creationId="{A95CC334-7DA5-4D47-9AAB-A4356531898A}"/>
          </ac:spMkLst>
        </pc:spChg>
        <pc:spChg chg="mod">
          <ac:chgData name="Ragnhild Halvorsrud" userId="917ea340-fd63-490f-a7db-68428d24cf32" providerId="ADAL" clId="{AD323F0C-9E9E-4B25-A313-4CD0D0368131}" dt="2021-11-11T16:56:33.259" v="20967" actId="790"/>
          <ac:spMkLst>
            <pc:docMk/>
            <pc:sldMk cId="1509428823" sldId="828"/>
            <ac:spMk id="17" creationId="{4BCCEC39-99AE-4326-BEB2-DC72C7F98FF6}"/>
          </ac:spMkLst>
        </pc:spChg>
        <pc:spChg chg="mod">
          <ac:chgData name="Ragnhild Halvorsrud" userId="917ea340-fd63-490f-a7db-68428d24cf32" providerId="ADAL" clId="{AD323F0C-9E9E-4B25-A313-4CD0D0368131}" dt="2021-11-11T16:56:33.259" v="20968" actId="790"/>
          <ac:spMkLst>
            <pc:docMk/>
            <pc:sldMk cId="1509428823" sldId="828"/>
            <ac:spMk id="18" creationId="{5354C3C5-0A53-40D5-83C1-86F9912FD1E6}"/>
          </ac:spMkLst>
        </pc:spChg>
        <pc:spChg chg="mod">
          <ac:chgData name="Ragnhild Halvorsrud" userId="917ea340-fd63-490f-a7db-68428d24cf32" providerId="ADAL" clId="{AD323F0C-9E9E-4B25-A313-4CD0D0368131}" dt="2021-11-11T16:56:33.259" v="20969" actId="790"/>
          <ac:spMkLst>
            <pc:docMk/>
            <pc:sldMk cId="1509428823" sldId="828"/>
            <ac:spMk id="20" creationId="{0F7D4AA6-4B29-4A90-926B-5E8B80B57F83}"/>
          </ac:spMkLst>
        </pc:spChg>
        <pc:spChg chg="mod">
          <ac:chgData name="Ragnhild Halvorsrud" userId="917ea340-fd63-490f-a7db-68428d24cf32" providerId="ADAL" clId="{AD323F0C-9E9E-4B25-A313-4CD0D0368131}" dt="2021-11-11T16:56:33.259" v="20970" actId="790"/>
          <ac:spMkLst>
            <pc:docMk/>
            <pc:sldMk cId="1509428823" sldId="828"/>
            <ac:spMk id="21" creationId="{E887EDB8-AA3D-42FE-8FE4-23ED97CCE348}"/>
          </ac:spMkLst>
        </pc:spChg>
        <pc:spChg chg="mod">
          <ac:chgData name="Ragnhild Halvorsrud" userId="917ea340-fd63-490f-a7db-68428d24cf32" providerId="ADAL" clId="{AD323F0C-9E9E-4B25-A313-4CD0D0368131}" dt="2021-11-11T16:56:33.259" v="20971" actId="790"/>
          <ac:spMkLst>
            <pc:docMk/>
            <pc:sldMk cId="1509428823" sldId="828"/>
            <ac:spMk id="23" creationId="{382CD820-560A-47BA-A7D2-D25F6A2DDCE9}"/>
          </ac:spMkLst>
        </pc:spChg>
        <pc:spChg chg="mod">
          <ac:chgData name="Ragnhild Halvorsrud" userId="917ea340-fd63-490f-a7db-68428d24cf32" providerId="ADAL" clId="{AD323F0C-9E9E-4B25-A313-4CD0D0368131}" dt="2021-11-11T16:56:33.259" v="20972" actId="790"/>
          <ac:spMkLst>
            <pc:docMk/>
            <pc:sldMk cId="1509428823" sldId="828"/>
            <ac:spMk id="24" creationId="{D941DE14-48D8-4264-88CD-FA41CF918439}"/>
          </ac:spMkLst>
        </pc:spChg>
        <pc:spChg chg="mod">
          <ac:chgData name="Ragnhild Halvorsrud" userId="917ea340-fd63-490f-a7db-68428d24cf32" providerId="ADAL" clId="{AD323F0C-9E9E-4B25-A313-4CD0D0368131}" dt="2021-11-11T16:56:33.259" v="20973" actId="790"/>
          <ac:spMkLst>
            <pc:docMk/>
            <pc:sldMk cId="1509428823" sldId="828"/>
            <ac:spMk id="26" creationId="{961F683A-2016-4ADA-A32E-CE9FC5820477}"/>
          </ac:spMkLst>
        </pc:spChg>
        <pc:spChg chg="mod">
          <ac:chgData name="Ragnhild Halvorsrud" userId="917ea340-fd63-490f-a7db-68428d24cf32" providerId="ADAL" clId="{AD323F0C-9E9E-4B25-A313-4CD0D0368131}" dt="2021-11-11T16:56:33.259" v="20974" actId="790"/>
          <ac:spMkLst>
            <pc:docMk/>
            <pc:sldMk cId="1509428823" sldId="828"/>
            <ac:spMk id="27" creationId="{0467E9A6-3F76-4913-8AAE-6CE56327C948}"/>
          </ac:spMkLst>
        </pc:spChg>
        <pc:spChg chg="mod">
          <ac:chgData name="Ragnhild Halvorsrud" userId="917ea340-fd63-490f-a7db-68428d24cf32" providerId="ADAL" clId="{AD323F0C-9E9E-4B25-A313-4CD0D0368131}" dt="2021-11-11T16:56:33.259" v="20975"/>
          <ac:spMkLst>
            <pc:docMk/>
            <pc:sldMk cId="1509428823" sldId="828"/>
            <ac:spMk id="28" creationId="{849D0CA6-5C41-454E-A264-45B1A349F3DC}"/>
          </ac:spMkLst>
        </pc:spChg>
      </pc:sldChg>
      <pc:sldChg chg="addSp delSp modSp mod modNotes">
        <pc:chgData name="Ragnhild Halvorsrud" userId="917ea340-fd63-490f-a7db-68428d24cf32" providerId="ADAL" clId="{AD323F0C-9E9E-4B25-A313-4CD0D0368131}" dt="2021-12-12T16:03:32.760" v="21652" actId="1076"/>
        <pc:sldMkLst>
          <pc:docMk/>
          <pc:sldMk cId="93790369" sldId="829"/>
        </pc:sldMkLst>
        <pc:spChg chg="mod">
          <ac:chgData name="Ragnhild Halvorsrud" userId="917ea340-fd63-490f-a7db-68428d24cf32" providerId="ADAL" clId="{AD323F0C-9E9E-4B25-A313-4CD0D0368131}" dt="2021-11-11T16:56:33.228" v="20915" actId="790"/>
          <ac:spMkLst>
            <pc:docMk/>
            <pc:sldMk cId="93790369" sldId="829"/>
            <ac:spMk id="2" creationId="{C4416E44-6607-4529-A11B-B6EEBB9BB7F8}"/>
          </ac:spMkLst>
        </pc:spChg>
        <pc:spChg chg="mod">
          <ac:chgData name="Ragnhild Halvorsrud" userId="917ea340-fd63-490f-a7db-68428d24cf32" providerId="ADAL" clId="{AD323F0C-9E9E-4B25-A313-4CD0D0368131}" dt="2021-11-11T16:56:33.228" v="20920" actId="790"/>
          <ac:spMkLst>
            <pc:docMk/>
            <pc:sldMk cId="93790369" sldId="829"/>
            <ac:spMk id="3" creationId="{1EA48DD0-2EE1-4C91-8867-23C437C920BC}"/>
          </ac:spMkLst>
        </pc:spChg>
        <pc:spChg chg="mod">
          <ac:chgData name="Ragnhild Halvorsrud" userId="917ea340-fd63-490f-a7db-68428d24cf32" providerId="ADAL" clId="{AD323F0C-9E9E-4B25-A313-4CD0D0368131}" dt="2021-11-11T16:56:33.228" v="20921" actId="790"/>
          <ac:spMkLst>
            <pc:docMk/>
            <pc:sldMk cId="93790369" sldId="829"/>
            <ac:spMk id="5" creationId="{AB06B20A-690C-49D3-A436-7D0E12743F3A}"/>
          </ac:spMkLst>
        </pc:spChg>
        <pc:spChg chg="mod">
          <ac:chgData name="Ragnhild Halvorsrud" userId="917ea340-fd63-490f-a7db-68428d24cf32" providerId="ADAL" clId="{AD323F0C-9E9E-4B25-A313-4CD0D0368131}" dt="2021-11-11T16:56:33.228" v="20923" actId="790"/>
          <ac:spMkLst>
            <pc:docMk/>
            <pc:sldMk cId="93790369" sldId="829"/>
            <ac:spMk id="18" creationId="{0640BC89-F30C-406C-94D2-BD9D42E64BCE}"/>
          </ac:spMkLst>
        </pc:spChg>
        <pc:spChg chg="mod">
          <ac:chgData name="Ragnhild Halvorsrud" userId="917ea340-fd63-490f-a7db-68428d24cf32" providerId="ADAL" clId="{AD323F0C-9E9E-4B25-A313-4CD0D0368131}" dt="2021-11-11T16:56:33.228" v="20924" actId="790"/>
          <ac:spMkLst>
            <pc:docMk/>
            <pc:sldMk cId="93790369" sldId="829"/>
            <ac:spMk id="42" creationId="{4A35C570-6844-428B-B571-22624F904F4F}"/>
          </ac:spMkLst>
        </pc:spChg>
        <pc:spChg chg="mod">
          <ac:chgData name="Ragnhild Halvorsrud" userId="917ea340-fd63-490f-a7db-68428d24cf32" providerId="ADAL" clId="{AD323F0C-9E9E-4B25-A313-4CD0D0368131}" dt="2021-11-11T16:56:33.228" v="20925" actId="790"/>
          <ac:spMkLst>
            <pc:docMk/>
            <pc:sldMk cId="93790369" sldId="829"/>
            <ac:spMk id="43" creationId="{6A36F195-0834-4AE9-B970-0CE974ADB45B}"/>
          </ac:spMkLst>
        </pc:spChg>
        <pc:spChg chg="add del mod">
          <ac:chgData name="Ragnhild Halvorsrud" userId="917ea340-fd63-490f-a7db-68428d24cf32" providerId="ADAL" clId="{AD323F0C-9E9E-4B25-A313-4CD0D0368131}" dt="2021-11-11T16:57:38.643" v="21300" actId="478"/>
          <ac:spMkLst>
            <pc:docMk/>
            <pc:sldMk cId="93790369" sldId="829"/>
            <ac:spMk id="45" creationId="{650F4839-44A1-4CFA-9E3D-47766D655215}"/>
          </ac:spMkLst>
        </pc:spChg>
        <pc:spChg chg="mod">
          <ac:chgData name="Ragnhild Halvorsrud" userId="917ea340-fd63-490f-a7db-68428d24cf32" providerId="ADAL" clId="{AD323F0C-9E9E-4B25-A313-4CD0D0368131}" dt="2021-11-11T16:56:33.228" v="20916" actId="790"/>
          <ac:spMkLst>
            <pc:docMk/>
            <pc:sldMk cId="93790369" sldId="829"/>
            <ac:spMk id="46" creationId="{BF1F699F-C858-461E-832D-C7D9B73A2B8A}"/>
          </ac:spMkLst>
        </pc:spChg>
        <pc:spChg chg="mod">
          <ac:chgData name="Ragnhild Halvorsrud" userId="917ea340-fd63-490f-a7db-68428d24cf32" providerId="ADAL" clId="{AD323F0C-9E9E-4B25-A313-4CD0D0368131}" dt="2021-11-11T16:56:33.228" v="20917" actId="790"/>
          <ac:spMkLst>
            <pc:docMk/>
            <pc:sldMk cId="93790369" sldId="829"/>
            <ac:spMk id="47" creationId="{1A02B7EC-AB63-454C-B694-3882FA5617A9}"/>
          </ac:spMkLst>
        </pc:spChg>
        <pc:spChg chg="mod">
          <ac:chgData name="Ragnhild Halvorsrud" userId="917ea340-fd63-490f-a7db-68428d24cf32" providerId="ADAL" clId="{AD323F0C-9E9E-4B25-A313-4CD0D0368131}" dt="2021-11-11T16:56:33.228" v="20918" actId="790"/>
          <ac:spMkLst>
            <pc:docMk/>
            <pc:sldMk cId="93790369" sldId="829"/>
            <ac:spMk id="48" creationId="{23945F66-E0E1-4F70-B0D5-49019AE74F4A}"/>
          </ac:spMkLst>
        </pc:spChg>
        <pc:spChg chg="mod">
          <ac:chgData name="Ragnhild Halvorsrud" userId="917ea340-fd63-490f-a7db-68428d24cf32" providerId="ADAL" clId="{AD323F0C-9E9E-4B25-A313-4CD0D0368131}" dt="2021-11-11T16:56:33.228" v="20919"/>
          <ac:spMkLst>
            <pc:docMk/>
            <pc:sldMk cId="93790369" sldId="829"/>
            <ac:spMk id="49" creationId="{A6F3685D-D813-49F8-8CFC-E77AA1A8F7C9}"/>
          </ac:spMkLst>
        </pc:spChg>
        <pc:spChg chg="mod">
          <ac:chgData name="Ragnhild Halvorsrud" userId="917ea340-fd63-490f-a7db-68428d24cf32" providerId="ADAL" clId="{AD323F0C-9E9E-4B25-A313-4CD0D0368131}" dt="2021-11-11T16:56:33.228" v="20926" actId="790"/>
          <ac:spMkLst>
            <pc:docMk/>
            <pc:sldMk cId="93790369" sldId="829"/>
            <ac:spMk id="54" creationId="{014C8A6A-9AF6-4300-A79E-396C2BC34620}"/>
          </ac:spMkLst>
        </pc:spChg>
        <pc:spChg chg="mod">
          <ac:chgData name="Ragnhild Halvorsrud" userId="917ea340-fd63-490f-a7db-68428d24cf32" providerId="ADAL" clId="{AD323F0C-9E9E-4B25-A313-4CD0D0368131}" dt="2021-11-11T16:56:33.228" v="20927" actId="790"/>
          <ac:spMkLst>
            <pc:docMk/>
            <pc:sldMk cId="93790369" sldId="829"/>
            <ac:spMk id="55" creationId="{26DAF362-35D3-4BF3-A16C-9AE760DABAF0}"/>
          </ac:spMkLst>
        </pc:spChg>
        <pc:spChg chg="mod">
          <ac:chgData name="Ragnhild Halvorsrud" userId="917ea340-fd63-490f-a7db-68428d24cf32" providerId="ADAL" clId="{AD323F0C-9E9E-4B25-A313-4CD0D0368131}" dt="2021-11-11T16:56:33.228" v="20928" actId="790"/>
          <ac:spMkLst>
            <pc:docMk/>
            <pc:sldMk cId="93790369" sldId="829"/>
            <ac:spMk id="59" creationId="{68F35E73-3F66-44C7-A0E8-B07B52010A79}"/>
          </ac:spMkLst>
        </pc:spChg>
        <pc:spChg chg="mod">
          <ac:chgData name="Ragnhild Halvorsrud" userId="917ea340-fd63-490f-a7db-68428d24cf32" providerId="ADAL" clId="{AD323F0C-9E9E-4B25-A313-4CD0D0368131}" dt="2021-11-11T16:56:33.228" v="20929" actId="790"/>
          <ac:spMkLst>
            <pc:docMk/>
            <pc:sldMk cId="93790369" sldId="829"/>
            <ac:spMk id="60" creationId="{ECDE5318-26E8-489A-9D3E-9423B3469D5C}"/>
          </ac:spMkLst>
        </pc:spChg>
        <pc:spChg chg="mod">
          <ac:chgData name="Ragnhild Halvorsrud" userId="917ea340-fd63-490f-a7db-68428d24cf32" providerId="ADAL" clId="{AD323F0C-9E9E-4B25-A313-4CD0D0368131}" dt="2021-11-11T16:56:33.228" v="20930" actId="790"/>
          <ac:spMkLst>
            <pc:docMk/>
            <pc:sldMk cId="93790369" sldId="829"/>
            <ac:spMk id="64" creationId="{6F392C14-E075-4BCE-99A5-363BE9DC570A}"/>
          </ac:spMkLst>
        </pc:spChg>
        <pc:spChg chg="mod">
          <ac:chgData name="Ragnhild Halvorsrud" userId="917ea340-fd63-490f-a7db-68428d24cf32" providerId="ADAL" clId="{AD323F0C-9E9E-4B25-A313-4CD0D0368131}" dt="2021-11-11T16:56:33.228" v="20931" actId="790"/>
          <ac:spMkLst>
            <pc:docMk/>
            <pc:sldMk cId="93790369" sldId="829"/>
            <ac:spMk id="65" creationId="{1D5A13ED-124D-4589-BDD2-46301421753C}"/>
          </ac:spMkLst>
        </pc:spChg>
        <pc:spChg chg="mod">
          <ac:chgData name="Ragnhild Halvorsrud" userId="917ea340-fd63-490f-a7db-68428d24cf32" providerId="ADAL" clId="{AD323F0C-9E9E-4B25-A313-4CD0D0368131}" dt="2021-11-11T16:56:33.228" v="20932"/>
          <ac:spMkLst>
            <pc:docMk/>
            <pc:sldMk cId="93790369" sldId="829"/>
            <ac:spMk id="76" creationId="{670E453E-A107-4A09-9C33-67F50A54D5F3}"/>
          </ac:spMkLst>
        </pc:spChg>
        <pc:spChg chg="mod">
          <ac:chgData name="Ragnhild Halvorsrud" userId="917ea340-fd63-490f-a7db-68428d24cf32" providerId="ADAL" clId="{AD323F0C-9E9E-4B25-A313-4CD0D0368131}" dt="2021-11-11T16:56:33.228" v="20933"/>
          <ac:spMkLst>
            <pc:docMk/>
            <pc:sldMk cId="93790369" sldId="829"/>
            <ac:spMk id="77" creationId="{F24D4D4D-F2A7-43DF-AFC4-E583CF694361}"/>
          </ac:spMkLst>
        </pc:spChg>
        <pc:spChg chg="mod">
          <ac:chgData name="Ragnhild Halvorsrud" userId="917ea340-fd63-490f-a7db-68428d24cf32" providerId="ADAL" clId="{AD323F0C-9E9E-4B25-A313-4CD0D0368131}" dt="2021-12-12T16:03:32.760" v="21652" actId="1076"/>
          <ac:spMkLst>
            <pc:docMk/>
            <pc:sldMk cId="93790369" sldId="829"/>
            <ac:spMk id="112" creationId="{B0807982-86E4-4923-99F1-83BFD70EA6A2}"/>
          </ac:spMkLst>
        </pc:spChg>
        <pc:spChg chg="mod">
          <ac:chgData name="Ragnhild Halvorsrud" userId="917ea340-fd63-490f-a7db-68428d24cf32" providerId="ADAL" clId="{AD323F0C-9E9E-4B25-A313-4CD0D0368131}" dt="2021-11-11T16:56:33.228" v="20922" actId="790"/>
          <ac:spMkLst>
            <pc:docMk/>
            <pc:sldMk cId="93790369" sldId="829"/>
            <ac:spMk id="114" creationId="{014AB5D3-827A-4138-9F0E-BC5BCBAFB0A2}"/>
          </ac:spMkLst>
        </pc:spChg>
        <pc:spChg chg="mod">
          <ac:chgData name="Ragnhild Halvorsrud" userId="917ea340-fd63-490f-a7db-68428d24cf32" providerId="ADAL" clId="{AD323F0C-9E9E-4B25-A313-4CD0D0368131}" dt="2021-12-12T16:03:23.123" v="21650" actId="14100"/>
          <ac:spMkLst>
            <pc:docMk/>
            <pc:sldMk cId="93790369" sldId="829"/>
            <ac:spMk id="115" creationId="{3755FDC4-BB2C-458C-B7AD-0D6B86657D6F}"/>
          </ac:spMkLst>
        </pc:spChg>
        <pc:picChg chg="mod">
          <ac:chgData name="Ragnhild Halvorsrud" userId="917ea340-fd63-490f-a7db-68428d24cf32" providerId="ADAL" clId="{AD323F0C-9E9E-4B25-A313-4CD0D0368131}" dt="2021-11-01T08:51:04.340" v="2529" actId="1076"/>
          <ac:picMkLst>
            <pc:docMk/>
            <pc:sldMk cId="93790369" sldId="829"/>
            <ac:picMk id="4" creationId="{D6DE0C2C-CB4F-4C93-A874-1D845457DCF7}"/>
          </ac:picMkLst>
        </pc:picChg>
        <pc:picChg chg="mod">
          <ac:chgData name="Ragnhild Halvorsrud" userId="917ea340-fd63-490f-a7db-68428d24cf32" providerId="ADAL" clId="{AD323F0C-9E9E-4B25-A313-4CD0D0368131}" dt="2021-11-01T08:55:11.351" v="2852" actId="1076"/>
          <ac:picMkLst>
            <pc:docMk/>
            <pc:sldMk cId="93790369" sldId="829"/>
            <ac:picMk id="57" creationId="{85214FA1-9CD8-4549-A471-C9E5D8DE23CE}"/>
          </ac:picMkLst>
        </pc:picChg>
        <pc:picChg chg="mod">
          <ac:chgData name="Ragnhild Halvorsrud" userId="917ea340-fd63-490f-a7db-68428d24cf32" providerId="ADAL" clId="{AD323F0C-9E9E-4B25-A313-4CD0D0368131}" dt="2021-11-01T08:55:11.351" v="2852" actId="1076"/>
          <ac:picMkLst>
            <pc:docMk/>
            <pc:sldMk cId="93790369" sldId="829"/>
            <ac:picMk id="71" creationId="{383DCD38-EF1A-4714-9ED6-4793EF2A16A6}"/>
          </ac:picMkLst>
        </pc:picChg>
        <pc:picChg chg="mod">
          <ac:chgData name="Ragnhild Halvorsrud" userId="917ea340-fd63-490f-a7db-68428d24cf32" providerId="ADAL" clId="{AD323F0C-9E9E-4B25-A313-4CD0D0368131}" dt="2021-11-01T08:55:11.351" v="2852" actId="1076"/>
          <ac:picMkLst>
            <pc:docMk/>
            <pc:sldMk cId="93790369" sldId="829"/>
            <ac:picMk id="72" creationId="{01CE1439-5CA8-4C38-8694-8F26C39B6564}"/>
          </ac:picMkLst>
        </pc:picChg>
        <pc:picChg chg="mod">
          <ac:chgData name="Ragnhild Halvorsrud" userId="917ea340-fd63-490f-a7db-68428d24cf32" providerId="ADAL" clId="{AD323F0C-9E9E-4B25-A313-4CD0D0368131}" dt="2021-12-12T16:03:19.416" v="21649" actId="1076"/>
          <ac:picMkLst>
            <pc:docMk/>
            <pc:sldMk cId="93790369" sldId="829"/>
            <ac:picMk id="116" creationId="{9D799C1C-806F-4321-BD72-BBCE8C60DF82}"/>
          </ac:picMkLst>
        </pc:picChg>
        <pc:picChg chg="mod">
          <ac:chgData name="Ragnhild Halvorsrud" userId="917ea340-fd63-490f-a7db-68428d24cf32" providerId="ADAL" clId="{AD323F0C-9E9E-4B25-A313-4CD0D0368131}" dt="2021-11-01T08:55:11.351" v="2852" actId="1076"/>
          <ac:picMkLst>
            <pc:docMk/>
            <pc:sldMk cId="93790369" sldId="829"/>
            <ac:picMk id="120" creationId="{E226B546-68AD-43CB-899A-B8B1778D8881}"/>
          </ac:picMkLst>
        </pc:picChg>
        <pc:cxnChg chg="mod">
          <ac:chgData name="Ragnhild Halvorsrud" userId="917ea340-fd63-490f-a7db-68428d24cf32" providerId="ADAL" clId="{AD323F0C-9E9E-4B25-A313-4CD0D0368131}" dt="2021-11-01T08:55:11.351" v="2852" actId="1076"/>
          <ac:cxnSpMkLst>
            <pc:docMk/>
            <pc:sldMk cId="93790369" sldId="829"/>
            <ac:cxnSpMk id="41" creationId="{E3231871-B37F-405B-B8D2-714269063005}"/>
          </ac:cxnSpMkLst>
        </pc:cxnChg>
        <pc:cxnChg chg="mod">
          <ac:chgData name="Ragnhild Halvorsrud" userId="917ea340-fd63-490f-a7db-68428d24cf32" providerId="ADAL" clId="{AD323F0C-9E9E-4B25-A313-4CD0D0368131}" dt="2021-11-01T08:55:11.351" v="2852" actId="1076"/>
          <ac:cxnSpMkLst>
            <pc:docMk/>
            <pc:sldMk cId="93790369" sldId="829"/>
            <ac:cxnSpMk id="44" creationId="{19586858-EA10-4E00-949F-3A5CD0396C2B}"/>
          </ac:cxnSpMkLst>
        </pc:cxnChg>
        <pc:cxnChg chg="mod">
          <ac:chgData name="Ragnhild Halvorsrud" userId="917ea340-fd63-490f-a7db-68428d24cf32" providerId="ADAL" clId="{AD323F0C-9E9E-4B25-A313-4CD0D0368131}" dt="2021-11-01T08:55:11.351" v="2852" actId="1076"/>
          <ac:cxnSpMkLst>
            <pc:docMk/>
            <pc:sldMk cId="93790369" sldId="829"/>
            <ac:cxnSpMk id="50" creationId="{A13D98AC-246A-4A76-BAA5-35E5E162A92F}"/>
          </ac:cxnSpMkLst>
        </pc:cxnChg>
        <pc:cxnChg chg="add del mod">
          <ac:chgData name="Ragnhild Halvorsrud" userId="917ea340-fd63-490f-a7db-68428d24cf32" providerId="ADAL" clId="{AD323F0C-9E9E-4B25-A313-4CD0D0368131}" dt="2021-11-11T16:57:38.643" v="21300" actId="478"/>
          <ac:cxnSpMkLst>
            <pc:docMk/>
            <pc:sldMk cId="93790369" sldId="829"/>
            <ac:cxnSpMk id="51" creationId="{EA95493E-6AEA-42F4-AEEF-BCC69F746C91}"/>
          </ac:cxnSpMkLst>
        </pc:cxnChg>
        <pc:cxnChg chg="mod">
          <ac:chgData name="Ragnhild Halvorsrud" userId="917ea340-fd63-490f-a7db-68428d24cf32" providerId="ADAL" clId="{AD323F0C-9E9E-4B25-A313-4CD0D0368131}" dt="2021-11-01T08:55:11.351" v="2852" actId="1076"/>
          <ac:cxnSpMkLst>
            <pc:docMk/>
            <pc:sldMk cId="93790369" sldId="829"/>
            <ac:cxnSpMk id="56" creationId="{5F874982-8662-4F01-BBC2-CA032B0D4548}"/>
          </ac:cxnSpMkLst>
        </pc:cxnChg>
        <pc:cxnChg chg="mod">
          <ac:chgData name="Ragnhild Halvorsrud" userId="917ea340-fd63-490f-a7db-68428d24cf32" providerId="ADAL" clId="{AD323F0C-9E9E-4B25-A313-4CD0D0368131}" dt="2021-11-01T08:55:11.351" v="2852" actId="1076"/>
          <ac:cxnSpMkLst>
            <pc:docMk/>
            <pc:sldMk cId="93790369" sldId="829"/>
            <ac:cxnSpMk id="61" creationId="{E34EDB4A-1A66-47B7-BC79-B933A1D12597}"/>
          </ac:cxnSpMkLst>
        </pc:cxnChg>
        <pc:cxnChg chg="mod">
          <ac:chgData name="Ragnhild Halvorsrud" userId="917ea340-fd63-490f-a7db-68428d24cf32" providerId="ADAL" clId="{AD323F0C-9E9E-4B25-A313-4CD0D0368131}" dt="2021-11-01T08:55:11.351" v="2852" actId="1076"/>
          <ac:cxnSpMkLst>
            <pc:docMk/>
            <pc:sldMk cId="93790369" sldId="829"/>
            <ac:cxnSpMk id="66" creationId="{85C89F60-19BD-499C-9432-FEEE87DC6D6E}"/>
          </ac:cxnSpMkLst>
        </pc:cxnChg>
      </pc:sldChg>
      <pc:sldChg chg="modSp mod ord modNotes">
        <pc:chgData name="Ragnhild Halvorsrud" userId="917ea340-fd63-490f-a7db-68428d24cf32" providerId="ADAL" clId="{AD323F0C-9E9E-4B25-A313-4CD0D0368131}" dt="2021-11-11T16:56:33.274" v="20992" actId="790"/>
        <pc:sldMkLst>
          <pc:docMk/>
          <pc:sldMk cId="4272657997" sldId="830"/>
        </pc:sldMkLst>
        <pc:spChg chg="mod">
          <ac:chgData name="Ragnhild Halvorsrud" userId="917ea340-fd63-490f-a7db-68428d24cf32" providerId="ADAL" clId="{AD323F0C-9E9E-4B25-A313-4CD0D0368131}" dt="2021-11-11T16:56:33.259" v="20978" actId="790"/>
          <ac:spMkLst>
            <pc:docMk/>
            <pc:sldMk cId="4272657997" sldId="830"/>
            <ac:spMk id="2" creationId="{DBE62945-6280-4176-BF05-16B28DF63D92}"/>
          </ac:spMkLst>
        </pc:spChg>
        <pc:spChg chg="mod">
          <ac:chgData name="Ragnhild Halvorsrud" userId="917ea340-fd63-490f-a7db-68428d24cf32" providerId="ADAL" clId="{AD323F0C-9E9E-4B25-A313-4CD0D0368131}" dt="2021-11-11T16:56:33.259" v="20979" actId="790"/>
          <ac:spMkLst>
            <pc:docMk/>
            <pc:sldMk cId="4272657997" sldId="830"/>
            <ac:spMk id="3" creationId="{8FD45DC8-226C-4384-8288-9786F97BCE14}"/>
          </ac:spMkLst>
        </pc:spChg>
        <pc:spChg chg="mod">
          <ac:chgData name="Ragnhild Halvorsrud" userId="917ea340-fd63-490f-a7db-68428d24cf32" providerId="ADAL" clId="{AD323F0C-9E9E-4B25-A313-4CD0D0368131}" dt="2021-11-11T16:56:33.259" v="20980" actId="790"/>
          <ac:spMkLst>
            <pc:docMk/>
            <pc:sldMk cId="4272657997" sldId="830"/>
            <ac:spMk id="18" creationId="{19E09296-50BF-4524-B3C8-A196E1828D24}"/>
          </ac:spMkLst>
        </pc:spChg>
        <pc:spChg chg="mod">
          <ac:chgData name="Ragnhild Halvorsrud" userId="917ea340-fd63-490f-a7db-68428d24cf32" providerId="ADAL" clId="{AD323F0C-9E9E-4B25-A313-4CD0D0368131}" dt="2021-11-11T16:56:33.259" v="20981" actId="790"/>
          <ac:spMkLst>
            <pc:docMk/>
            <pc:sldMk cId="4272657997" sldId="830"/>
            <ac:spMk id="19" creationId="{680A8F1D-75A1-4922-9ABE-66AA20E8B698}"/>
          </ac:spMkLst>
        </pc:spChg>
        <pc:spChg chg="mod">
          <ac:chgData name="Ragnhild Halvorsrud" userId="917ea340-fd63-490f-a7db-68428d24cf32" providerId="ADAL" clId="{AD323F0C-9E9E-4B25-A313-4CD0D0368131}" dt="2021-11-11T16:56:33.259" v="20982" actId="790"/>
          <ac:spMkLst>
            <pc:docMk/>
            <pc:sldMk cId="4272657997" sldId="830"/>
            <ac:spMk id="20" creationId="{C1C7F345-727A-4602-96F4-1165FEEE6A9B}"/>
          </ac:spMkLst>
        </pc:spChg>
        <pc:spChg chg="mod">
          <ac:chgData name="Ragnhild Halvorsrud" userId="917ea340-fd63-490f-a7db-68428d24cf32" providerId="ADAL" clId="{AD323F0C-9E9E-4B25-A313-4CD0D0368131}" dt="2021-11-11T16:56:33.259" v="20983" actId="790"/>
          <ac:spMkLst>
            <pc:docMk/>
            <pc:sldMk cId="4272657997" sldId="830"/>
            <ac:spMk id="23" creationId="{AAF5F454-D84A-400B-8988-7960E075F21C}"/>
          </ac:spMkLst>
        </pc:spChg>
        <pc:spChg chg="mod">
          <ac:chgData name="Ragnhild Halvorsrud" userId="917ea340-fd63-490f-a7db-68428d24cf32" providerId="ADAL" clId="{AD323F0C-9E9E-4B25-A313-4CD0D0368131}" dt="2021-11-11T16:56:33.259" v="20984" actId="790"/>
          <ac:spMkLst>
            <pc:docMk/>
            <pc:sldMk cId="4272657997" sldId="830"/>
            <ac:spMk id="24" creationId="{F9CB4A72-340E-440F-9090-8E24304DBFFA}"/>
          </ac:spMkLst>
        </pc:spChg>
        <pc:spChg chg="mod">
          <ac:chgData name="Ragnhild Halvorsrud" userId="917ea340-fd63-490f-a7db-68428d24cf32" providerId="ADAL" clId="{AD323F0C-9E9E-4B25-A313-4CD0D0368131}" dt="2021-11-11T16:56:33.259" v="20985" actId="790"/>
          <ac:spMkLst>
            <pc:docMk/>
            <pc:sldMk cId="4272657997" sldId="830"/>
            <ac:spMk id="25" creationId="{0BA98DF7-B36C-42E0-AECA-CC15557A3C06}"/>
          </ac:spMkLst>
        </pc:spChg>
        <pc:spChg chg="mod">
          <ac:chgData name="Ragnhild Halvorsrud" userId="917ea340-fd63-490f-a7db-68428d24cf32" providerId="ADAL" clId="{AD323F0C-9E9E-4B25-A313-4CD0D0368131}" dt="2021-11-11T16:56:33.274" v="20986" actId="790"/>
          <ac:spMkLst>
            <pc:docMk/>
            <pc:sldMk cId="4272657997" sldId="830"/>
            <ac:spMk id="26" creationId="{48568326-FFEB-4D7B-B3B1-F6C597209CD5}"/>
          </ac:spMkLst>
        </pc:spChg>
        <pc:spChg chg="mod">
          <ac:chgData name="Ragnhild Halvorsrud" userId="917ea340-fd63-490f-a7db-68428d24cf32" providerId="ADAL" clId="{AD323F0C-9E9E-4B25-A313-4CD0D0368131}" dt="2021-11-11T16:56:33.274" v="20987" actId="790"/>
          <ac:spMkLst>
            <pc:docMk/>
            <pc:sldMk cId="4272657997" sldId="830"/>
            <ac:spMk id="27" creationId="{16CF45C9-B740-4D26-85F6-D259F6C42459}"/>
          </ac:spMkLst>
        </pc:spChg>
        <pc:spChg chg="mod">
          <ac:chgData name="Ragnhild Halvorsrud" userId="917ea340-fd63-490f-a7db-68428d24cf32" providerId="ADAL" clId="{AD323F0C-9E9E-4B25-A313-4CD0D0368131}" dt="2021-11-11T16:56:33.274" v="20988" actId="790"/>
          <ac:spMkLst>
            <pc:docMk/>
            <pc:sldMk cId="4272657997" sldId="830"/>
            <ac:spMk id="30" creationId="{C1121FFA-3129-495E-8335-FCE551FBF785}"/>
          </ac:spMkLst>
        </pc:spChg>
        <pc:spChg chg="mod">
          <ac:chgData name="Ragnhild Halvorsrud" userId="917ea340-fd63-490f-a7db-68428d24cf32" providerId="ADAL" clId="{AD323F0C-9E9E-4B25-A313-4CD0D0368131}" dt="2021-11-11T16:56:33.274" v="20989" actId="790"/>
          <ac:spMkLst>
            <pc:docMk/>
            <pc:sldMk cId="4272657997" sldId="830"/>
            <ac:spMk id="31" creationId="{DDD890E0-D1F2-4CB3-96A1-792139C1767A}"/>
          </ac:spMkLst>
        </pc:spChg>
        <pc:spChg chg="mod">
          <ac:chgData name="Ragnhild Halvorsrud" userId="917ea340-fd63-490f-a7db-68428d24cf32" providerId="ADAL" clId="{AD323F0C-9E9E-4B25-A313-4CD0D0368131}" dt="2021-11-11T16:56:33.274" v="20990" actId="790"/>
          <ac:spMkLst>
            <pc:docMk/>
            <pc:sldMk cId="4272657997" sldId="830"/>
            <ac:spMk id="32" creationId="{7995222D-FE2E-437A-92DD-3720C99E7DAB}"/>
          </ac:spMkLst>
        </pc:spChg>
      </pc:sldChg>
      <pc:sldChg chg="modSp mod modNotes">
        <pc:chgData name="Ragnhild Halvorsrud" userId="917ea340-fd63-490f-a7db-68428d24cf32" providerId="ADAL" clId="{AD323F0C-9E9E-4B25-A313-4CD0D0368131}" dt="2021-11-11T16:56:33.431" v="21208" actId="790"/>
        <pc:sldMkLst>
          <pc:docMk/>
          <pc:sldMk cId="3911968828" sldId="831"/>
        </pc:sldMkLst>
        <pc:spChg chg="mod">
          <ac:chgData name="Ragnhild Halvorsrud" userId="917ea340-fd63-490f-a7db-68428d24cf32" providerId="ADAL" clId="{AD323F0C-9E9E-4B25-A313-4CD0D0368131}" dt="2021-11-11T16:56:33.384" v="21150" actId="790"/>
          <ac:spMkLst>
            <pc:docMk/>
            <pc:sldMk cId="3911968828" sldId="831"/>
            <ac:spMk id="2" creationId="{C4416E44-6607-4529-A11B-B6EEBB9BB7F8}"/>
          </ac:spMkLst>
        </pc:spChg>
        <pc:spChg chg="mod">
          <ac:chgData name="Ragnhild Halvorsrud" userId="917ea340-fd63-490f-a7db-68428d24cf32" providerId="ADAL" clId="{AD323F0C-9E9E-4B25-A313-4CD0D0368131}" dt="2021-11-11T16:56:33.399" v="21154" actId="790"/>
          <ac:spMkLst>
            <pc:docMk/>
            <pc:sldMk cId="3911968828" sldId="831"/>
            <ac:spMk id="63" creationId="{F84F0ED8-4B77-4A7F-9543-4724753D2348}"/>
          </ac:spMkLst>
        </pc:spChg>
        <pc:spChg chg="mod">
          <ac:chgData name="Ragnhild Halvorsrud" userId="917ea340-fd63-490f-a7db-68428d24cf32" providerId="ADAL" clId="{AD323F0C-9E9E-4B25-A313-4CD0D0368131}" dt="2021-11-11T16:56:33.399" v="21155" actId="790"/>
          <ac:spMkLst>
            <pc:docMk/>
            <pc:sldMk cId="3911968828" sldId="831"/>
            <ac:spMk id="64" creationId="{F2D239BC-A33A-41F3-B7AC-4C6A5B8A0F74}"/>
          </ac:spMkLst>
        </pc:spChg>
        <pc:spChg chg="mod">
          <ac:chgData name="Ragnhild Halvorsrud" userId="917ea340-fd63-490f-a7db-68428d24cf32" providerId="ADAL" clId="{AD323F0C-9E9E-4B25-A313-4CD0D0368131}" dt="2021-11-11T16:56:33.399" v="21156" actId="790"/>
          <ac:spMkLst>
            <pc:docMk/>
            <pc:sldMk cId="3911968828" sldId="831"/>
            <ac:spMk id="67" creationId="{9F15D461-B92F-41A6-A52B-1ABE184BDEF3}"/>
          </ac:spMkLst>
        </pc:spChg>
        <pc:spChg chg="mod">
          <ac:chgData name="Ragnhild Halvorsrud" userId="917ea340-fd63-490f-a7db-68428d24cf32" providerId="ADAL" clId="{AD323F0C-9E9E-4B25-A313-4CD0D0368131}" dt="2021-11-11T16:56:33.399" v="21157" actId="790"/>
          <ac:spMkLst>
            <pc:docMk/>
            <pc:sldMk cId="3911968828" sldId="831"/>
            <ac:spMk id="68" creationId="{E74E38FC-0F54-406F-90C8-97862623A439}"/>
          </ac:spMkLst>
        </pc:spChg>
        <pc:spChg chg="mod">
          <ac:chgData name="Ragnhild Halvorsrud" userId="917ea340-fd63-490f-a7db-68428d24cf32" providerId="ADAL" clId="{AD323F0C-9E9E-4B25-A313-4CD0D0368131}" dt="2021-11-11T16:56:33.399" v="21158" actId="790"/>
          <ac:spMkLst>
            <pc:docMk/>
            <pc:sldMk cId="3911968828" sldId="831"/>
            <ac:spMk id="71" creationId="{C43983D2-11BE-4872-B2A0-BD1E79F0A8E2}"/>
          </ac:spMkLst>
        </pc:spChg>
        <pc:spChg chg="mod">
          <ac:chgData name="Ragnhild Halvorsrud" userId="917ea340-fd63-490f-a7db-68428d24cf32" providerId="ADAL" clId="{AD323F0C-9E9E-4B25-A313-4CD0D0368131}" dt="2021-11-11T16:56:33.399" v="21159" actId="790"/>
          <ac:spMkLst>
            <pc:docMk/>
            <pc:sldMk cId="3911968828" sldId="831"/>
            <ac:spMk id="72" creationId="{ABF3F3F9-5D08-4211-88B3-136D13967E58}"/>
          </ac:spMkLst>
        </pc:spChg>
        <pc:spChg chg="mod">
          <ac:chgData name="Ragnhild Halvorsrud" userId="917ea340-fd63-490f-a7db-68428d24cf32" providerId="ADAL" clId="{AD323F0C-9E9E-4B25-A313-4CD0D0368131}" dt="2021-11-11T16:56:33.399" v="21160" actId="790"/>
          <ac:spMkLst>
            <pc:docMk/>
            <pc:sldMk cId="3911968828" sldId="831"/>
            <ac:spMk id="75" creationId="{D982AB7F-743F-44C1-B776-BBD81E99C865}"/>
          </ac:spMkLst>
        </pc:spChg>
        <pc:spChg chg="mod">
          <ac:chgData name="Ragnhild Halvorsrud" userId="917ea340-fd63-490f-a7db-68428d24cf32" providerId="ADAL" clId="{AD323F0C-9E9E-4B25-A313-4CD0D0368131}" dt="2021-11-11T16:56:33.399" v="21161" actId="790"/>
          <ac:spMkLst>
            <pc:docMk/>
            <pc:sldMk cId="3911968828" sldId="831"/>
            <ac:spMk id="76" creationId="{6F8315BD-9231-4FD7-8BF2-0AA82940A8A1}"/>
          </ac:spMkLst>
        </pc:spChg>
        <pc:spChg chg="mod">
          <ac:chgData name="Ragnhild Halvorsrud" userId="917ea340-fd63-490f-a7db-68428d24cf32" providerId="ADAL" clId="{AD323F0C-9E9E-4B25-A313-4CD0D0368131}" dt="2021-11-11T16:56:33.399" v="21162" actId="790"/>
          <ac:spMkLst>
            <pc:docMk/>
            <pc:sldMk cId="3911968828" sldId="831"/>
            <ac:spMk id="77" creationId="{63F222BF-6AE2-4C65-8D89-8C22C730F58C}"/>
          </ac:spMkLst>
        </pc:spChg>
        <pc:spChg chg="mod">
          <ac:chgData name="Ragnhild Halvorsrud" userId="917ea340-fd63-490f-a7db-68428d24cf32" providerId="ADAL" clId="{AD323F0C-9E9E-4B25-A313-4CD0D0368131}" dt="2021-11-11T16:56:33.399" v="21163" actId="790"/>
          <ac:spMkLst>
            <pc:docMk/>
            <pc:sldMk cId="3911968828" sldId="831"/>
            <ac:spMk id="79" creationId="{8802187B-3D9F-451F-A296-94BC683AE0E5}"/>
          </ac:spMkLst>
        </pc:spChg>
        <pc:spChg chg="mod">
          <ac:chgData name="Ragnhild Halvorsrud" userId="917ea340-fd63-490f-a7db-68428d24cf32" providerId="ADAL" clId="{AD323F0C-9E9E-4B25-A313-4CD0D0368131}" dt="2021-11-11T16:56:33.399" v="21164" actId="790"/>
          <ac:spMkLst>
            <pc:docMk/>
            <pc:sldMk cId="3911968828" sldId="831"/>
            <ac:spMk id="80" creationId="{1225C7BB-FBD9-4F07-9ACB-D74E29D7B520}"/>
          </ac:spMkLst>
        </pc:spChg>
        <pc:spChg chg="mod">
          <ac:chgData name="Ragnhild Halvorsrud" userId="917ea340-fd63-490f-a7db-68428d24cf32" providerId="ADAL" clId="{AD323F0C-9E9E-4B25-A313-4CD0D0368131}" dt="2021-11-11T16:56:33.399" v="21165" actId="790"/>
          <ac:spMkLst>
            <pc:docMk/>
            <pc:sldMk cId="3911968828" sldId="831"/>
            <ac:spMk id="84" creationId="{A3404A0D-3F05-4382-8C6D-22296D64B1EB}"/>
          </ac:spMkLst>
        </pc:spChg>
        <pc:spChg chg="mod">
          <ac:chgData name="Ragnhild Halvorsrud" userId="917ea340-fd63-490f-a7db-68428d24cf32" providerId="ADAL" clId="{AD323F0C-9E9E-4B25-A313-4CD0D0368131}" dt="2021-11-11T16:56:33.399" v="21166" actId="790"/>
          <ac:spMkLst>
            <pc:docMk/>
            <pc:sldMk cId="3911968828" sldId="831"/>
            <ac:spMk id="87" creationId="{D835C080-117C-4A88-8F39-C30D17BAB19E}"/>
          </ac:spMkLst>
        </pc:spChg>
        <pc:spChg chg="mod">
          <ac:chgData name="Ragnhild Halvorsrud" userId="917ea340-fd63-490f-a7db-68428d24cf32" providerId="ADAL" clId="{AD323F0C-9E9E-4B25-A313-4CD0D0368131}" dt="2021-11-11T16:56:33.399" v="21167" actId="790"/>
          <ac:spMkLst>
            <pc:docMk/>
            <pc:sldMk cId="3911968828" sldId="831"/>
            <ac:spMk id="88" creationId="{0590FF9E-776B-4CDB-AF2A-013453256C74}"/>
          </ac:spMkLst>
        </pc:spChg>
        <pc:spChg chg="mod">
          <ac:chgData name="Ragnhild Halvorsrud" userId="917ea340-fd63-490f-a7db-68428d24cf32" providerId="ADAL" clId="{AD323F0C-9E9E-4B25-A313-4CD0D0368131}" dt="2021-11-11T16:56:33.399" v="21168" actId="790"/>
          <ac:spMkLst>
            <pc:docMk/>
            <pc:sldMk cId="3911968828" sldId="831"/>
            <ac:spMk id="90" creationId="{BEBCADFA-CAFB-4F7D-A37A-D792908D339F}"/>
          </ac:spMkLst>
        </pc:spChg>
        <pc:spChg chg="mod">
          <ac:chgData name="Ragnhild Halvorsrud" userId="917ea340-fd63-490f-a7db-68428d24cf32" providerId="ADAL" clId="{AD323F0C-9E9E-4B25-A313-4CD0D0368131}" dt="2021-11-11T16:56:33.399" v="21169" actId="790"/>
          <ac:spMkLst>
            <pc:docMk/>
            <pc:sldMk cId="3911968828" sldId="831"/>
            <ac:spMk id="91" creationId="{F337074B-8DD7-4627-854C-94E19C6D1F31}"/>
          </ac:spMkLst>
        </pc:spChg>
        <pc:spChg chg="mod">
          <ac:chgData name="Ragnhild Halvorsrud" userId="917ea340-fd63-490f-a7db-68428d24cf32" providerId="ADAL" clId="{AD323F0C-9E9E-4B25-A313-4CD0D0368131}" dt="2021-11-11T16:56:33.399" v="21170" actId="790"/>
          <ac:spMkLst>
            <pc:docMk/>
            <pc:sldMk cId="3911968828" sldId="831"/>
            <ac:spMk id="93" creationId="{E708641A-8DC2-4B05-9CD1-830512B16DC5}"/>
          </ac:spMkLst>
        </pc:spChg>
        <pc:spChg chg="mod">
          <ac:chgData name="Ragnhild Halvorsrud" userId="917ea340-fd63-490f-a7db-68428d24cf32" providerId="ADAL" clId="{AD323F0C-9E9E-4B25-A313-4CD0D0368131}" dt="2021-11-11T16:56:33.399" v="21171" actId="790"/>
          <ac:spMkLst>
            <pc:docMk/>
            <pc:sldMk cId="3911968828" sldId="831"/>
            <ac:spMk id="94" creationId="{27983749-29B2-4362-BB4D-362FA04C120D}"/>
          </ac:spMkLst>
        </pc:spChg>
        <pc:spChg chg="mod">
          <ac:chgData name="Ragnhild Halvorsrud" userId="917ea340-fd63-490f-a7db-68428d24cf32" providerId="ADAL" clId="{AD323F0C-9E9E-4B25-A313-4CD0D0368131}" dt="2021-11-11T16:56:33.399" v="21172" actId="790"/>
          <ac:spMkLst>
            <pc:docMk/>
            <pc:sldMk cId="3911968828" sldId="831"/>
            <ac:spMk id="95" creationId="{2B26B27F-BE1F-4AA9-A676-E3A368B6D554}"/>
          </ac:spMkLst>
        </pc:spChg>
        <pc:spChg chg="mod">
          <ac:chgData name="Ragnhild Halvorsrud" userId="917ea340-fd63-490f-a7db-68428d24cf32" providerId="ADAL" clId="{AD323F0C-9E9E-4B25-A313-4CD0D0368131}" dt="2021-11-11T16:56:33.399" v="21173" actId="790"/>
          <ac:spMkLst>
            <pc:docMk/>
            <pc:sldMk cId="3911968828" sldId="831"/>
            <ac:spMk id="97" creationId="{E8FF5E70-D3EB-4131-981F-1FAA51D5F944}"/>
          </ac:spMkLst>
        </pc:spChg>
        <pc:spChg chg="mod">
          <ac:chgData name="Ragnhild Halvorsrud" userId="917ea340-fd63-490f-a7db-68428d24cf32" providerId="ADAL" clId="{AD323F0C-9E9E-4B25-A313-4CD0D0368131}" dt="2021-11-11T16:56:33.399" v="21174" actId="790"/>
          <ac:spMkLst>
            <pc:docMk/>
            <pc:sldMk cId="3911968828" sldId="831"/>
            <ac:spMk id="98" creationId="{F49B2EB3-EF7D-41CF-8D3A-6A825430341A}"/>
          </ac:spMkLst>
        </pc:spChg>
        <pc:spChg chg="mod">
          <ac:chgData name="Ragnhild Halvorsrud" userId="917ea340-fd63-490f-a7db-68428d24cf32" providerId="ADAL" clId="{AD323F0C-9E9E-4B25-A313-4CD0D0368131}" dt="2021-11-11T16:56:33.415" v="21175" actId="790"/>
          <ac:spMkLst>
            <pc:docMk/>
            <pc:sldMk cId="3911968828" sldId="831"/>
            <ac:spMk id="141" creationId="{086D5D2B-4013-4EBF-BC7D-95A4DD2678A2}"/>
          </ac:spMkLst>
        </pc:spChg>
        <pc:spChg chg="mod">
          <ac:chgData name="Ragnhild Halvorsrud" userId="917ea340-fd63-490f-a7db-68428d24cf32" providerId="ADAL" clId="{AD323F0C-9E9E-4B25-A313-4CD0D0368131}" dt="2021-11-11T16:56:33.384" v="21151" actId="790"/>
          <ac:spMkLst>
            <pc:docMk/>
            <pc:sldMk cId="3911968828" sldId="831"/>
            <ac:spMk id="142" creationId="{D39874C4-356E-4331-81BB-611787EC716C}"/>
          </ac:spMkLst>
        </pc:spChg>
        <pc:spChg chg="mod">
          <ac:chgData name="Ragnhild Halvorsrud" userId="917ea340-fd63-490f-a7db-68428d24cf32" providerId="ADAL" clId="{AD323F0C-9E9E-4B25-A313-4CD0D0368131}" dt="2021-11-11T16:56:33.415" v="21176" actId="790"/>
          <ac:spMkLst>
            <pc:docMk/>
            <pc:sldMk cId="3911968828" sldId="831"/>
            <ac:spMk id="147" creationId="{3B268D88-51A4-449C-8E4C-8C32694F1CF1}"/>
          </ac:spMkLst>
        </pc:spChg>
        <pc:spChg chg="mod">
          <ac:chgData name="Ragnhild Halvorsrud" userId="917ea340-fd63-490f-a7db-68428d24cf32" providerId="ADAL" clId="{AD323F0C-9E9E-4B25-A313-4CD0D0368131}" dt="2021-11-11T16:56:33.415" v="21177" actId="790"/>
          <ac:spMkLst>
            <pc:docMk/>
            <pc:sldMk cId="3911968828" sldId="831"/>
            <ac:spMk id="148" creationId="{CE4A0B34-3A10-4560-9A14-E68EB4CB9B71}"/>
          </ac:spMkLst>
        </pc:spChg>
        <pc:spChg chg="mod">
          <ac:chgData name="Ragnhild Halvorsrud" userId="917ea340-fd63-490f-a7db-68428d24cf32" providerId="ADAL" clId="{AD323F0C-9E9E-4B25-A313-4CD0D0368131}" dt="2021-11-11T16:56:33.384" v="21152" actId="790"/>
          <ac:spMkLst>
            <pc:docMk/>
            <pc:sldMk cId="3911968828" sldId="831"/>
            <ac:spMk id="151" creationId="{E9ECCC88-C9B9-4A5B-AA1D-3226EEEBFB15}"/>
          </ac:spMkLst>
        </pc:spChg>
        <pc:spChg chg="mod">
          <ac:chgData name="Ragnhild Halvorsrud" userId="917ea340-fd63-490f-a7db-68428d24cf32" providerId="ADAL" clId="{AD323F0C-9E9E-4B25-A313-4CD0D0368131}" dt="2021-11-11T16:56:33.415" v="21178" actId="790"/>
          <ac:spMkLst>
            <pc:docMk/>
            <pc:sldMk cId="3911968828" sldId="831"/>
            <ac:spMk id="153" creationId="{40487C88-AC4A-43EA-949C-A8C978732F2A}"/>
          </ac:spMkLst>
        </pc:spChg>
        <pc:spChg chg="mod">
          <ac:chgData name="Ragnhild Halvorsrud" userId="917ea340-fd63-490f-a7db-68428d24cf32" providerId="ADAL" clId="{AD323F0C-9E9E-4B25-A313-4CD0D0368131}" dt="2021-11-11T16:56:33.399" v="21153" actId="790"/>
          <ac:spMkLst>
            <pc:docMk/>
            <pc:sldMk cId="3911968828" sldId="831"/>
            <ac:spMk id="155" creationId="{DBE7A3A4-1023-411E-86FF-6D17055C81F3}"/>
          </ac:spMkLst>
        </pc:spChg>
        <pc:spChg chg="mod">
          <ac:chgData name="Ragnhild Halvorsrud" userId="917ea340-fd63-490f-a7db-68428d24cf32" providerId="ADAL" clId="{AD323F0C-9E9E-4B25-A313-4CD0D0368131}" dt="2021-11-11T16:56:33.415" v="21179" actId="790"/>
          <ac:spMkLst>
            <pc:docMk/>
            <pc:sldMk cId="3911968828" sldId="831"/>
            <ac:spMk id="156" creationId="{D4EB2D06-6C0D-4D19-B404-F4E6482A3081}"/>
          </ac:spMkLst>
        </pc:spChg>
        <pc:spChg chg="mod">
          <ac:chgData name="Ragnhild Halvorsrud" userId="917ea340-fd63-490f-a7db-68428d24cf32" providerId="ADAL" clId="{AD323F0C-9E9E-4B25-A313-4CD0D0368131}" dt="2021-11-11T16:56:33.415" v="21180" actId="790"/>
          <ac:spMkLst>
            <pc:docMk/>
            <pc:sldMk cId="3911968828" sldId="831"/>
            <ac:spMk id="158" creationId="{D4462163-5CA8-4264-ACF5-35EE9ACD1EC6}"/>
          </ac:spMkLst>
        </pc:spChg>
        <pc:spChg chg="mod">
          <ac:chgData name="Ragnhild Halvorsrud" userId="917ea340-fd63-490f-a7db-68428d24cf32" providerId="ADAL" clId="{AD323F0C-9E9E-4B25-A313-4CD0D0368131}" dt="2021-11-11T16:56:33.415" v="21181" actId="790"/>
          <ac:spMkLst>
            <pc:docMk/>
            <pc:sldMk cId="3911968828" sldId="831"/>
            <ac:spMk id="159" creationId="{3C1E09BD-6A54-4BCF-B862-4D08A358B2A4}"/>
          </ac:spMkLst>
        </pc:spChg>
        <pc:spChg chg="mod">
          <ac:chgData name="Ragnhild Halvorsrud" userId="917ea340-fd63-490f-a7db-68428d24cf32" providerId="ADAL" clId="{AD323F0C-9E9E-4B25-A313-4CD0D0368131}" dt="2021-11-11T16:56:33.415" v="21182" actId="790"/>
          <ac:spMkLst>
            <pc:docMk/>
            <pc:sldMk cId="3911968828" sldId="831"/>
            <ac:spMk id="161" creationId="{B24E232F-C526-4F36-8119-B39B2CBF9BBF}"/>
          </ac:spMkLst>
        </pc:spChg>
        <pc:spChg chg="mod">
          <ac:chgData name="Ragnhild Halvorsrud" userId="917ea340-fd63-490f-a7db-68428d24cf32" providerId="ADAL" clId="{AD323F0C-9E9E-4B25-A313-4CD0D0368131}" dt="2021-11-11T16:56:33.415" v="21183" actId="790"/>
          <ac:spMkLst>
            <pc:docMk/>
            <pc:sldMk cId="3911968828" sldId="831"/>
            <ac:spMk id="162" creationId="{8A903198-CC58-4BED-97CC-E1FB5C4C9730}"/>
          </ac:spMkLst>
        </pc:spChg>
        <pc:spChg chg="mod">
          <ac:chgData name="Ragnhild Halvorsrud" userId="917ea340-fd63-490f-a7db-68428d24cf32" providerId="ADAL" clId="{AD323F0C-9E9E-4B25-A313-4CD0D0368131}" dt="2021-11-11T16:56:33.415" v="21184" actId="790"/>
          <ac:spMkLst>
            <pc:docMk/>
            <pc:sldMk cId="3911968828" sldId="831"/>
            <ac:spMk id="163" creationId="{0BC9C328-08CF-4C6E-877A-DFA59714AC57}"/>
          </ac:spMkLst>
        </pc:spChg>
        <pc:spChg chg="mod">
          <ac:chgData name="Ragnhild Halvorsrud" userId="917ea340-fd63-490f-a7db-68428d24cf32" providerId="ADAL" clId="{AD323F0C-9E9E-4B25-A313-4CD0D0368131}" dt="2021-11-11T16:56:33.415" v="21185" actId="790"/>
          <ac:spMkLst>
            <pc:docMk/>
            <pc:sldMk cId="3911968828" sldId="831"/>
            <ac:spMk id="165" creationId="{B1B12063-2822-469C-95B1-53A348656395}"/>
          </ac:spMkLst>
        </pc:spChg>
        <pc:spChg chg="mod">
          <ac:chgData name="Ragnhild Halvorsrud" userId="917ea340-fd63-490f-a7db-68428d24cf32" providerId="ADAL" clId="{AD323F0C-9E9E-4B25-A313-4CD0D0368131}" dt="2021-11-11T16:56:33.415" v="21186" actId="790"/>
          <ac:spMkLst>
            <pc:docMk/>
            <pc:sldMk cId="3911968828" sldId="831"/>
            <ac:spMk id="166" creationId="{A1F43616-43BE-4A89-BA35-E40E3F4001CB}"/>
          </ac:spMkLst>
        </pc:spChg>
        <pc:spChg chg="mod">
          <ac:chgData name="Ragnhild Halvorsrud" userId="917ea340-fd63-490f-a7db-68428d24cf32" providerId="ADAL" clId="{AD323F0C-9E9E-4B25-A313-4CD0D0368131}" dt="2021-11-11T16:56:33.415" v="21187" actId="790"/>
          <ac:spMkLst>
            <pc:docMk/>
            <pc:sldMk cId="3911968828" sldId="831"/>
            <ac:spMk id="168" creationId="{5A1C0825-AAEB-4F6F-A66C-1A42619037F1}"/>
          </ac:spMkLst>
        </pc:spChg>
        <pc:spChg chg="mod">
          <ac:chgData name="Ragnhild Halvorsrud" userId="917ea340-fd63-490f-a7db-68428d24cf32" providerId="ADAL" clId="{AD323F0C-9E9E-4B25-A313-4CD0D0368131}" dt="2021-11-11T16:56:33.415" v="21188" actId="790"/>
          <ac:spMkLst>
            <pc:docMk/>
            <pc:sldMk cId="3911968828" sldId="831"/>
            <ac:spMk id="169" creationId="{AE7278F7-768C-4D64-942F-64EA43CB7FA5}"/>
          </ac:spMkLst>
        </pc:spChg>
        <pc:spChg chg="mod">
          <ac:chgData name="Ragnhild Halvorsrud" userId="917ea340-fd63-490f-a7db-68428d24cf32" providerId="ADAL" clId="{AD323F0C-9E9E-4B25-A313-4CD0D0368131}" dt="2021-11-11T16:56:33.415" v="21189" actId="790"/>
          <ac:spMkLst>
            <pc:docMk/>
            <pc:sldMk cId="3911968828" sldId="831"/>
            <ac:spMk id="170" creationId="{F3DF9A84-4E0D-47C9-9BDA-35295F3BB9D5}"/>
          </ac:spMkLst>
        </pc:spChg>
        <pc:spChg chg="mod">
          <ac:chgData name="Ragnhild Halvorsrud" userId="917ea340-fd63-490f-a7db-68428d24cf32" providerId="ADAL" clId="{AD323F0C-9E9E-4B25-A313-4CD0D0368131}" dt="2021-11-11T16:56:33.415" v="21190" actId="790"/>
          <ac:spMkLst>
            <pc:docMk/>
            <pc:sldMk cId="3911968828" sldId="831"/>
            <ac:spMk id="173" creationId="{E80AC942-4E14-4B5A-8CC3-E447A11848AE}"/>
          </ac:spMkLst>
        </pc:spChg>
        <pc:spChg chg="mod">
          <ac:chgData name="Ragnhild Halvorsrud" userId="917ea340-fd63-490f-a7db-68428d24cf32" providerId="ADAL" clId="{AD323F0C-9E9E-4B25-A313-4CD0D0368131}" dt="2021-11-11T16:56:33.415" v="21191" actId="790"/>
          <ac:spMkLst>
            <pc:docMk/>
            <pc:sldMk cId="3911968828" sldId="831"/>
            <ac:spMk id="174" creationId="{7BCC46C5-90E7-480C-BAE0-B489DB08C572}"/>
          </ac:spMkLst>
        </pc:spChg>
        <pc:spChg chg="mod">
          <ac:chgData name="Ragnhild Halvorsrud" userId="917ea340-fd63-490f-a7db-68428d24cf32" providerId="ADAL" clId="{AD323F0C-9E9E-4B25-A313-4CD0D0368131}" dt="2021-11-11T16:56:33.415" v="21192" actId="790"/>
          <ac:spMkLst>
            <pc:docMk/>
            <pc:sldMk cId="3911968828" sldId="831"/>
            <ac:spMk id="206" creationId="{0494420A-2E7D-4962-9355-D3B4D203CF04}"/>
          </ac:spMkLst>
        </pc:spChg>
        <pc:spChg chg="mod">
          <ac:chgData name="Ragnhild Halvorsrud" userId="917ea340-fd63-490f-a7db-68428d24cf32" providerId="ADAL" clId="{AD323F0C-9E9E-4B25-A313-4CD0D0368131}" dt="2021-11-11T16:56:33.415" v="21193" actId="790"/>
          <ac:spMkLst>
            <pc:docMk/>
            <pc:sldMk cId="3911968828" sldId="831"/>
            <ac:spMk id="207" creationId="{2A7133C1-9544-4AD0-B571-663952B266D0}"/>
          </ac:spMkLst>
        </pc:spChg>
        <pc:spChg chg="mod">
          <ac:chgData name="Ragnhild Halvorsrud" userId="917ea340-fd63-490f-a7db-68428d24cf32" providerId="ADAL" clId="{AD323F0C-9E9E-4B25-A313-4CD0D0368131}" dt="2021-11-11T16:56:33.415" v="21194" actId="790"/>
          <ac:spMkLst>
            <pc:docMk/>
            <pc:sldMk cId="3911968828" sldId="831"/>
            <ac:spMk id="209" creationId="{9A3B974D-BB5A-492E-BCCA-C8B77A5C4A51}"/>
          </ac:spMkLst>
        </pc:spChg>
        <pc:spChg chg="mod">
          <ac:chgData name="Ragnhild Halvorsrud" userId="917ea340-fd63-490f-a7db-68428d24cf32" providerId="ADAL" clId="{AD323F0C-9E9E-4B25-A313-4CD0D0368131}" dt="2021-11-11T16:56:33.415" v="21195" actId="790"/>
          <ac:spMkLst>
            <pc:docMk/>
            <pc:sldMk cId="3911968828" sldId="831"/>
            <ac:spMk id="210" creationId="{DB59C723-DF19-4E4C-B518-51AE19928CAB}"/>
          </ac:spMkLst>
        </pc:spChg>
        <pc:spChg chg="mod">
          <ac:chgData name="Ragnhild Halvorsrud" userId="917ea340-fd63-490f-a7db-68428d24cf32" providerId="ADAL" clId="{AD323F0C-9E9E-4B25-A313-4CD0D0368131}" dt="2021-11-11T16:56:33.415" v="21196" actId="790"/>
          <ac:spMkLst>
            <pc:docMk/>
            <pc:sldMk cId="3911968828" sldId="831"/>
            <ac:spMk id="211" creationId="{B31C7565-74EF-4985-83FF-D56BDBCF5866}"/>
          </ac:spMkLst>
        </pc:spChg>
        <pc:spChg chg="mod">
          <ac:chgData name="Ragnhild Halvorsrud" userId="917ea340-fd63-490f-a7db-68428d24cf32" providerId="ADAL" clId="{AD323F0C-9E9E-4B25-A313-4CD0D0368131}" dt="2021-11-11T16:56:33.415" v="21197" actId="790"/>
          <ac:spMkLst>
            <pc:docMk/>
            <pc:sldMk cId="3911968828" sldId="831"/>
            <ac:spMk id="213" creationId="{9B75B42E-F092-44E5-9565-273F2819A3BE}"/>
          </ac:spMkLst>
        </pc:spChg>
        <pc:spChg chg="mod">
          <ac:chgData name="Ragnhild Halvorsrud" userId="917ea340-fd63-490f-a7db-68428d24cf32" providerId="ADAL" clId="{AD323F0C-9E9E-4B25-A313-4CD0D0368131}" dt="2021-11-11T16:56:33.415" v="21198" actId="790"/>
          <ac:spMkLst>
            <pc:docMk/>
            <pc:sldMk cId="3911968828" sldId="831"/>
            <ac:spMk id="214" creationId="{37CA496F-B507-4F4E-A9CE-AC0BFE19E29B}"/>
          </ac:spMkLst>
        </pc:spChg>
        <pc:spChg chg="mod">
          <ac:chgData name="Ragnhild Halvorsrud" userId="917ea340-fd63-490f-a7db-68428d24cf32" providerId="ADAL" clId="{AD323F0C-9E9E-4B25-A313-4CD0D0368131}" dt="2021-11-11T16:56:33.431" v="21199" actId="790"/>
          <ac:spMkLst>
            <pc:docMk/>
            <pc:sldMk cId="3911968828" sldId="831"/>
            <ac:spMk id="217" creationId="{AD36B3BE-B160-48B2-80F2-149ACB119595}"/>
          </ac:spMkLst>
        </pc:spChg>
        <pc:spChg chg="mod">
          <ac:chgData name="Ragnhild Halvorsrud" userId="917ea340-fd63-490f-a7db-68428d24cf32" providerId="ADAL" clId="{AD323F0C-9E9E-4B25-A313-4CD0D0368131}" dt="2021-11-11T16:56:33.431" v="21200" actId="790"/>
          <ac:spMkLst>
            <pc:docMk/>
            <pc:sldMk cId="3911968828" sldId="831"/>
            <ac:spMk id="218" creationId="{3E3911D6-B11E-4351-8077-AC47F53A770D}"/>
          </ac:spMkLst>
        </pc:spChg>
        <pc:spChg chg="mod">
          <ac:chgData name="Ragnhild Halvorsrud" userId="917ea340-fd63-490f-a7db-68428d24cf32" providerId="ADAL" clId="{AD323F0C-9E9E-4B25-A313-4CD0D0368131}" dt="2021-11-11T16:56:33.431" v="21201" actId="790"/>
          <ac:spMkLst>
            <pc:docMk/>
            <pc:sldMk cId="3911968828" sldId="831"/>
            <ac:spMk id="221" creationId="{97EDB500-74CF-4545-AE72-D71C086471BB}"/>
          </ac:spMkLst>
        </pc:spChg>
        <pc:spChg chg="mod">
          <ac:chgData name="Ragnhild Halvorsrud" userId="917ea340-fd63-490f-a7db-68428d24cf32" providerId="ADAL" clId="{AD323F0C-9E9E-4B25-A313-4CD0D0368131}" dt="2021-11-11T16:56:33.431" v="21202" actId="790"/>
          <ac:spMkLst>
            <pc:docMk/>
            <pc:sldMk cId="3911968828" sldId="831"/>
            <ac:spMk id="222" creationId="{0A84B49D-EAA7-4247-A232-7EA9EBB3C856}"/>
          </ac:spMkLst>
        </pc:spChg>
        <pc:spChg chg="mod">
          <ac:chgData name="Ragnhild Halvorsrud" userId="917ea340-fd63-490f-a7db-68428d24cf32" providerId="ADAL" clId="{AD323F0C-9E9E-4B25-A313-4CD0D0368131}" dt="2021-11-11T16:56:33.431" v="21203" actId="790"/>
          <ac:spMkLst>
            <pc:docMk/>
            <pc:sldMk cId="3911968828" sldId="831"/>
            <ac:spMk id="223" creationId="{519B966A-4806-44D2-B136-EA59AA6C58B9}"/>
          </ac:spMkLst>
        </pc:spChg>
        <pc:spChg chg="mod">
          <ac:chgData name="Ragnhild Halvorsrud" userId="917ea340-fd63-490f-a7db-68428d24cf32" providerId="ADAL" clId="{AD323F0C-9E9E-4B25-A313-4CD0D0368131}" dt="2021-11-11T16:56:33.431" v="21204" actId="790"/>
          <ac:spMkLst>
            <pc:docMk/>
            <pc:sldMk cId="3911968828" sldId="831"/>
            <ac:spMk id="224" creationId="{C14838C9-FCEC-4855-9B83-16AD08AB61C2}"/>
          </ac:spMkLst>
        </pc:spChg>
        <pc:spChg chg="mod">
          <ac:chgData name="Ragnhild Halvorsrud" userId="917ea340-fd63-490f-a7db-68428d24cf32" providerId="ADAL" clId="{AD323F0C-9E9E-4B25-A313-4CD0D0368131}" dt="2021-11-11T16:56:33.431" v="21205" actId="790"/>
          <ac:spMkLst>
            <pc:docMk/>
            <pc:sldMk cId="3911968828" sldId="831"/>
            <ac:spMk id="225" creationId="{E487122D-BC23-458D-ACCA-CD956C88FEAE}"/>
          </ac:spMkLst>
        </pc:spChg>
        <pc:spChg chg="mod">
          <ac:chgData name="Ragnhild Halvorsrud" userId="917ea340-fd63-490f-a7db-68428d24cf32" providerId="ADAL" clId="{AD323F0C-9E9E-4B25-A313-4CD0D0368131}" dt="2021-11-11T16:56:33.431" v="21206" actId="790"/>
          <ac:spMkLst>
            <pc:docMk/>
            <pc:sldMk cId="3911968828" sldId="831"/>
            <ac:spMk id="226" creationId="{08C31865-4207-4A4F-9CCF-E4258AE59528}"/>
          </ac:spMkLst>
        </pc:spChg>
      </pc:sldChg>
      <pc:sldChg chg="addSp delSp modSp mod modNotes">
        <pc:chgData name="Ragnhild Halvorsrud" userId="917ea340-fd63-490f-a7db-68428d24cf32" providerId="ADAL" clId="{AD323F0C-9E9E-4B25-A313-4CD0D0368131}" dt="2021-11-11T16:56:33.056" v="20680" actId="790"/>
        <pc:sldMkLst>
          <pc:docMk/>
          <pc:sldMk cId="1690092753" sldId="832"/>
        </pc:sldMkLst>
        <pc:spChg chg="mod">
          <ac:chgData name="Ragnhild Halvorsrud" userId="917ea340-fd63-490f-a7db-68428d24cf32" providerId="ADAL" clId="{AD323F0C-9E9E-4B25-A313-4CD0D0368131}" dt="2021-11-11T16:56:33.055" v="20676" actId="790"/>
          <ac:spMkLst>
            <pc:docMk/>
            <pc:sldMk cId="1690092753" sldId="832"/>
            <ac:spMk id="2" creationId="{0F17FD09-2B7D-4DD1-A2EA-F0C8291330F9}"/>
          </ac:spMkLst>
        </pc:spChg>
        <pc:spChg chg="add del mod">
          <ac:chgData name="Ragnhild Halvorsrud" userId="917ea340-fd63-490f-a7db-68428d24cf32" providerId="ADAL" clId="{AD323F0C-9E9E-4B25-A313-4CD0D0368131}" dt="2021-11-01T08:38:35.260" v="1116" actId="21"/>
          <ac:spMkLst>
            <pc:docMk/>
            <pc:sldMk cId="1690092753" sldId="832"/>
            <ac:spMk id="4" creationId="{000C0B71-C41D-44FA-B417-D5531B44EF64}"/>
          </ac:spMkLst>
        </pc:spChg>
        <pc:spChg chg="del mod">
          <ac:chgData name="Ragnhild Halvorsrud" userId="917ea340-fd63-490f-a7db-68428d24cf32" providerId="ADAL" clId="{AD323F0C-9E9E-4B25-A313-4CD0D0368131}" dt="2021-11-01T08:38:19.554" v="1113" actId="478"/>
          <ac:spMkLst>
            <pc:docMk/>
            <pc:sldMk cId="1690092753" sldId="832"/>
            <ac:spMk id="5" creationId="{31066B05-F383-49EB-889F-102FCF3B73D1}"/>
          </ac:spMkLst>
        </pc:spChg>
        <pc:spChg chg="add del mod">
          <ac:chgData name="Ragnhild Halvorsrud" userId="917ea340-fd63-490f-a7db-68428d24cf32" providerId="ADAL" clId="{AD323F0C-9E9E-4B25-A313-4CD0D0368131}" dt="2021-11-01T08:38:35.260" v="1116" actId="21"/>
          <ac:spMkLst>
            <pc:docMk/>
            <pc:sldMk cId="1690092753" sldId="832"/>
            <ac:spMk id="7" creationId="{7D7440BF-5A04-47C9-87B9-6D633F9F45C6}"/>
          </ac:spMkLst>
        </pc:spChg>
        <pc:spChg chg="add del mod">
          <ac:chgData name="Ragnhild Halvorsrud" userId="917ea340-fd63-490f-a7db-68428d24cf32" providerId="ADAL" clId="{AD323F0C-9E9E-4B25-A313-4CD0D0368131}" dt="2021-11-01T08:45:31.260" v="1369" actId="478"/>
          <ac:spMkLst>
            <pc:docMk/>
            <pc:sldMk cId="1690092753" sldId="832"/>
            <ac:spMk id="9" creationId="{15E620A6-FDC9-4F85-B220-72D1BCBE810C}"/>
          </ac:spMkLst>
        </pc:spChg>
        <pc:spChg chg="add mod">
          <ac:chgData name="Ragnhild Halvorsrud" userId="917ea340-fd63-490f-a7db-68428d24cf32" providerId="ADAL" clId="{AD323F0C-9E9E-4B25-A313-4CD0D0368131}" dt="2021-11-11T16:56:33.056" v="20677" actId="790"/>
          <ac:spMkLst>
            <pc:docMk/>
            <pc:sldMk cId="1690092753" sldId="832"/>
            <ac:spMk id="10" creationId="{A014F800-9AD5-4390-88D9-11A355AF6307}"/>
          </ac:spMkLst>
        </pc:spChg>
        <pc:spChg chg="add mod">
          <ac:chgData name="Ragnhild Halvorsrud" userId="917ea340-fd63-490f-a7db-68428d24cf32" providerId="ADAL" clId="{AD323F0C-9E9E-4B25-A313-4CD0D0368131}" dt="2021-11-11T16:56:33.056" v="20678" actId="790"/>
          <ac:spMkLst>
            <pc:docMk/>
            <pc:sldMk cId="1690092753" sldId="832"/>
            <ac:spMk id="12" creationId="{02A38F4A-A1AC-4557-B848-D61C6A49775E}"/>
          </ac:spMkLst>
        </pc:spChg>
        <pc:picChg chg="add del mod">
          <ac:chgData name="Ragnhild Halvorsrud" userId="917ea340-fd63-490f-a7db-68428d24cf32" providerId="ADAL" clId="{AD323F0C-9E9E-4B25-A313-4CD0D0368131}" dt="2021-11-01T08:38:35.260" v="1116" actId="21"/>
          <ac:picMkLst>
            <pc:docMk/>
            <pc:sldMk cId="1690092753" sldId="832"/>
            <ac:picMk id="6" creationId="{FEBAB15E-080B-44DB-B488-BD4235684F5B}"/>
          </ac:picMkLst>
        </pc:picChg>
        <pc:picChg chg="add del mod">
          <ac:chgData name="Ragnhild Halvorsrud" userId="917ea340-fd63-490f-a7db-68428d24cf32" providerId="ADAL" clId="{AD323F0C-9E9E-4B25-A313-4CD0D0368131}" dt="2021-11-01T08:38:35.260" v="1116" actId="21"/>
          <ac:picMkLst>
            <pc:docMk/>
            <pc:sldMk cId="1690092753" sldId="832"/>
            <ac:picMk id="8" creationId="{EFEBE595-6279-4392-847F-D95FF018019D}"/>
          </ac:picMkLst>
        </pc:picChg>
        <pc:picChg chg="add mod">
          <ac:chgData name="Ragnhild Halvorsrud" userId="917ea340-fd63-490f-a7db-68428d24cf32" providerId="ADAL" clId="{AD323F0C-9E9E-4B25-A313-4CD0D0368131}" dt="2021-11-01T08:43:16.710" v="1313"/>
          <ac:picMkLst>
            <pc:docMk/>
            <pc:sldMk cId="1690092753" sldId="832"/>
            <ac:picMk id="11" creationId="{E2C45374-F048-4A8A-B82B-997419D48353}"/>
          </ac:picMkLst>
        </pc:picChg>
      </pc:sldChg>
      <pc:sldChg chg="modSp mod ord modNotes">
        <pc:chgData name="Ragnhild Halvorsrud" userId="917ea340-fd63-490f-a7db-68428d24cf32" providerId="ADAL" clId="{AD323F0C-9E9E-4B25-A313-4CD0D0368131}" dt="2021-11-11T16:56:33.431" v="21212" actId="790"/>
        <pc:sldMkLst>
          <pc:docMk/>
          <pc:sldMk cId="225991426" sldId="833"/>
        </pc:sldMkLst>
        <pc:spChg chg="mod">
          <ac:chgData name="Ragnhild Halvorsrud" userId="917ea340-fd63-490f-a7db-68428d24cf32" providerId="ADAL" clId="{AD323F0C-9E9E-4B25-A313-4CD0D0368131}" dt="2021-11-11T16:56:33.431" v="21209" actId="790"/>
          <ac:spMkLst>
            <pc:docMk/>
            <pc:sldMk cId="225991426" sldId="833"/>
            <ac:spMk id="2" creationId="{52456730-9CCD-4717-BE03-D62C6887A2F1}"/>
          </ac:spMkLst>
        </pc:spChg>
        <pc:spChg chg="mod">
          <ac:chgData name="Ragnhild Halvorsrud" userId="917ea340-fd63-490f-a7db-68428d24cf32" providerId="ADAL" clId="{AD323F0C-9E9E-4B25-A313-4CD0D0368131}" dt="2021-11-11T16:56:33.431" v="21210" actId="790"/>
          <ac:spMkLst>
            <pc:docMk/>
            <pc:sldMk cId="225991426" sldId="833"/>
            <ac:spMk id="3" creationId="{BB7EEA35-A974-41C3-B310-23E12C424753}"/>
          </ac:spMkLst>
        </pc:spChg>
      </pc:sldChg>
      <pc:sldChg chg="delSp modSp mod ord modNotes">
        <pc:chgData name="Ragnhild Halvorsrud" userId="917ea340-fd63-490f-a7db-68428d24cf32" providerId="ADAL" clId="{AD323F0C-9E9E-4B25-A313-4CD0D0368131}" dt="2021-11-11T16:56:33.478" v="21273" actId="790"/>
        <pc:sldMkLst>
          <pc:docMk/>
          <pc:sldMk cId="1804236301" sldId="834"/>
        </pc:sldMkLst>
        <pc:spChg chg="mod">
          <ac:chgData name="Ragnhild Halvorsrud" userId="917ea340-fd63-490f-a7db-68428d24cf32" providerId="ADAL" clId="{AD323F0C-9E9E-4B25-A313-4CD0D0368131}" dt="2021-11-11T16:56:33.478" v="21260" actId="790"/>
          <ac:spMkLst>
            <pc:docMk/>
            <pc:sldMk cId="1804236301" sldId="834"/>
            <ac:spMk id="2" creationId="{445361DC-A873-4CF1-B885-893544BD23E6}"/>
          </ac:spMkLst>
        </pc:spChg>
        <pc:spChg chg="mod">
          <ac:chgData name="Ragnhild Halvorsrud" userId="917ea340-fd63-490f-a7db-68428d24cf32" providerId="ADAL" clId="{AD323F0C-9E9E-4B25-A313-4CD0D0368131}" dt="2021-11-11T16:56:33.478" v="21261" actId="790"/>
          <ac:spMkLst>
            <pc:docMk/>
            <pc:sldMk cId="1804236301" sldId="834"/>
            <ac:spMk id="3" creationId="{A657D746-780B-4B2B-BAB5-EF31F7F3F2BE}"/>
          </ac:spMkLst>
        </pc:spChg>
        <pc:spChg chg="mod">
          <ac:chgData name="Ragnhild Halvorsrud" userId="917ea340-fd63-490f-a7db-68428d24cf32" providerId="ADAL" clId="{AD323F0C-9E9E-4B25-A313-4CD0D0368131}" dt="2021-11-11T16:56:33.478" v="21262" actId="790"/>
          <ac:spMkLst>
            <pc:docMk/>
            <pc:sldMk cId="1804236301" sldId="834"/>
            <ac:spMk id="142" creationId="{4726E1CE-ED03-42E6-B229-76253DEB1620}"/>
          </ac:spMkLst>
        </pc:spChg>
        <pc:spChg chg="mod">
          <ac:chgData name="Ragnhild Halvorsrud" userId="917ea340-fd63-490f-a7db-68428d24cf32" providerId="ADAL" clId="{AD323F0C-9E9E-4B25-A313-4CD0D0368131}" dt="2021-11-11T16:56:33.478" v="21263" actId="790"/>
          <ac:spMkLst>
            <pc:docMk/>
            <pc:sldMk cId="1804236301" sldId="834"/>
            <ac:spMk id="143" creationId="{BDA40E7D-DD8B-40C8-9DE2-9EF24C29CE57}"/>
          </ac:spMkLst>
        </pc:spChg>
        <pc:spChg chg="mod">
          <ac:chgData name="Ragnhild Halvorsrud" userId="917ea340-fd63-490f-a7db-68428d24cf32" providerId="ADAL" clId="{AD323F0C-9E9E-4B25-A313-4CD0D0368131}" dt="2021-11-11T16:56:33.478" v="21264" actId="790"/>
          <ac:spMkLst>
            <pc:docMk/>
            <pc:sldMk cId="1804236301" sldId="834"/>
            <ac:spMk id="144" creationId="{244DEFF9-3020-4005-9E7C-106FCF7645B1}"/>
          </ac:spMkLst>
        </pc:spChg>
        <pc:spChg chg="mod">
          <ac:chgData name="Ragnhild Halvorsrud" userId="917ea340-fd63-490f-a7db-68428d24cf32" providerId="ADAL" clId="{AD323F0C-9E9E-4B25-A313-4CD0D0368131}" dt="2021-11-11T16:56:33.478" v="21265" actId="790"/>
          <ac:spMkLst>
            <pc:docMk/>
            <pc:sldMk cId="1804236301" sldId="834"/>
            <ac:spMk id="145" creationId="{A68A2C18-FF7D-4A80-812B-647AB6CDB534}"/>
          </ac:spMkLst>
        </pc:spChg>
        <pc:spChg chg="mod">
          <ac:chgData name="Ragnhild Halvorsrud" userId="917ea340-fd63-490f-a7db-68428d24cf32" providerId="ADAL" clId="{AD323F0C-9E9E-4B25-A313-4CD0D0368131}" dt="2021-11-11T16:56:33.478" v="21266" actId="790"/>
          <ac:spMkLst>
            <pc:docMk/>
            <pc:sldMk cId="1804236301" sldId="834"/>
            <ac:spMk id="146" creationId="{D4D8F8D2-1F3A-4E7B-9099-80558A556854}"/>
          </ac:spMkLst>
        </pc:spChg>
        <pc:spChg chg="mod">
          <ac:chgData name="Ragnhild Halvorsrud" userId="917ea340-fd63-490f-a7db-68428d24cf32" providerId="ADAL" clId="{AD323F0C-9E9E-4B25-A313-4CD0D0368131}" dt="2021-11-11T16:56:33.478" v="21267" actId="790"/>
          <ac:spMkLst>
            <pc:docMk/>
            <pc:sldMk cId="1804236301" sldId="834"/>
            <ac:spMk id="147" creationId="{A46804A7-FDA2-4320-9384-E3DD6DFBCFD5}"/>
          </ac:spMkLst>
        </pc:spChg>
        <pc:spChg chg="mod">
          <ac:chgData name="Ragnhild Halvorsrud" userId="917ea340-fd63-490f-a7db-68428d24cf32" providerId="ADAL" clId="{AD323F0C-9E9E-4B25-A313-4CD0D0368131}" dt="2021-11-11T16:56:33.478" v="21268" actId="790"/>
          <ac:spMkLst>
            <pc:docMk/>
            <pc:sldMk cId="1804236301" sldId="834"/>
            <ac:spMk id="148" creationId="{9845FEE3-F7D4-4D9F-8E55-DCFEA66B07B0}"/>
          </ac:spMkLst>
        </pc:spChg>
        <pc:spChg chg="mod">
          <ac:chgData name="Ragnhild Halvorsrud" userId="917ea340-fd63-490f-a7db-68428d24cf32" providerId="ADAL" clId="{AD323F0C-9E9E-4B25-A313-4CD0D0368131}" dt="2021-11-11T16:56:33.478" v="21269" actId="790"/>
          <ac:spMkLst>
            <pc:docMk/>
            <pc:sldMk cId="1804236301" sldId="834"/>
            <ac:spMk id="149" creationId="{7360609C-BB95-4ADE-B085-69AE30126854}"/>
          </ac:spMkLst>
        </pc:spChg>
        <pc:spChg chg="mod">
          <ac:chgData name="Ragnhild Halvorsrud" userId="917ea340-fd63-490f-a7db-68428d24cf32" providerId="ADAL" clId="{AD323F0C-9E9E-4B25-A313-4CD0D0368131}" dt="2021-11-11T16:56:33.478" v="21270" actId="790"/>
          <ac:spMkLst>
            <pc:docMk/>
            <pc:sldMk cId="1804236301" sldId="834"/>
            <ac:spMk id="155" creationId="{E721DA30-D984-4F08-B32F-B888A0661E44}"/>
          </ac:spMkLst>
        </pc:spChg>
        <pc:spChg chg="mod">
          <ac:chgData name="Ragnhild Halvorsrud" userId="917ea340-fd63-490f-a7db-68428d24cf32" providerId="ADAL" clId="{AD323F0C-9E9E-4B25-A313-4CD0D0368131}" dt="2021-11-11T16:56:33.478" v="21271" actId="790"/>
          <ac:spMkLst>
            <pc:docMk/>
            <pc:sldMk cId="1804236301" sldId="834"/>
            <ac:spMk id="156" creationId="{8787CECD-877A-40E5-B6BA-C1BF3DF5AB0F}"/>
          </ac:spMkLst>
        </pc:spChg>
        <pc:cxnChg chg="del">
          <ac:chgData name="Ragnhild Halvorsrud" userId="917ea340-fd63-490f-a7db-68428d24cf32" providerId="ADAL" clId="{AD323F0C-9E9E-4B25-A313-4CD0D0368131}" dt="2021-11-10T12:44:27.318" v="7476" actId="478"/>
          <ac:cxnSpMkLst>
            <pc:docMk/>
            <pc:sldMk cId="1804236301" sldId="834"/>
            <ac:cxnSpMk id="169" creationId="{6EC383EA-0E9F-4019-B13E-6C5574828F7F}"/>
          </ac:cxnSpMkLst>
        </pc:cxnChg>
        <pc:cxnChg chg="del">
          <ac:chgData name="Ragnhild Halvorsrud" userId="917ea340-fd63-490f-a7db-68428d24cf32" providerId="ADAL" clId="{AD323F0C-9E9E-4B25-A313-4CD0D0368131}" dt="2021-11-10T12:44:26.200" v="7475" actId="478"/>
          <ac:cxnSpMkLst>
            <pc:docMk/>
            <pc:sldMk cId="1804236301" sldId="834"/>
            <ac:cxnSpMk id="170" creationId="{B363366A-F6DE-4F76-9BC2-D098A41BE86E}"/>
          </ac:cxnSpMkLst>
        </pc:cxnChg>
      </pc:sldChg>
      <pc:sldChg chg="modSp add del mod modNotes">
        <pc:chgData name="Ragnhild Halvorsrud" userId="917ea340-fd63-490f-a7db-68428d24cf32" providerId="ADAL" clId="{AD323F0C-9E9E-4B25-A313-4CD0D0368131}" dt="2021-11-08T15:18:54.403" v="5164" actId="47"/>
        <pc:sldMkLst>
          <pc:docMk/>
          <pc:sldMk cId="521725664" sldId="3812"/>
        </pc:sldMkLst>
        <pc:spChg chg="mod">
          <ac:chgData name="Ragnhild Halvorsrud" userId="917ea340-fd63-490f-a7db-68428d24cf32" providerId="ADAL" clId="{AD323F0C-9E9E-4B25-A313-4CD0D0368131}" dt="2021-11-08T15:18:15.981" v="5140" actId="790"/>
          <ac:spMkLst>
            <pc:docMk/>
            <pc:sldMk cId="521725664" sldId="3812"/>
            <ac:spMk id="2" creationId="{C4416E44-6607-4529-A11B-B6EEBB9BB7F8}"/>
          </ac:spMkLst>
        </pc:spChg>
        <pc:spChg chg="mod">
          <ac:chgData name="Ragnhild Halvorsrud" userId="917ea340-fd63-490f-a7db-68428d24cf32" providerId="ADAL" clId="{AD323F0C-9E9E-4B25-A313-4CD0D0368131}" dt="2021-11-08T15:18:15.997" v="5161" actId="790"/>
          <ac:spMkLst>
            <pc:docMk/>
            <pc:sldMk cId="521725664" sldId="3812"/>
            <ac:spMk id="43" creationId="{AD832D4D-BB88-4283-867F-EB31656B8D09}"/>
          </ac:spMkLst>
        </pc:spChg>
        <pc:spChg chg="mod">
          <ac:chgData name="Ragnhild Halvorsrud" userId="917ea340-fd63-490f-a7db-68428d24cf32" providerId="ADAL" clId="{AD323F0C-9E9E-4B25-A313-4CD0D0368131}" dt="2021-11-08T15:18:15.981" v="5144" actId="790"/>
          <ac:spMkLst>
            <pc:docMk/>
            <pc:sldMk cId="521725664" sldId="3812"/>
            <ac:spMk id="63" creationId="{F84F0ED8-4B77-4A7F-9543-4724753D2348}"/>
          </ac:spMkLst>
        </pc:spChg>
        <pc:spChg chg="mod">
          <ac:chgData name="Ragnhild Halvorsrud" userId="917ea340-fd63-490f-a7db-68428d24cf32" providerId="ADAL" clId="{AD323F0C-9E9E-4B25-A313-4CD0D0368131}" dt="2021-11-08T15:18:15.981" v="5145" actId="790"/>
          <ac:spMkLst>
            <pc:docMk/>
            <pc:sldMk cId="521725664" sldId="3812"/>
            <ac:spMk id="64" creationId="{F2D239BC-A33A-41F3-B7AC-4C6A5B8A0F74}"/>
          </ac:spMkLst>
        </pc:spChg>
        <pc:spChg chg="mod">
          <ac:chgData name="Ragnhild Halvorsrud" userId="917ea340-fd63-490f-a7db-68428d24cf32" providerId="ADAL" clId="{AD323F0C-9E9E-4B25-A313-4CD0D0368131}" dt="2021-11-08T15:18:15.981" v="5146" actId="790"/>
          <ac:spMkLst>
            <pc:docMk/>
            <pc:sldMk cId="521725664" sldId="3812"/>
            <ac:spMk id="102" creationId="{E4155031-9E0A-4F8A-90AD-79078CDF29E8}"/>
          </ac:spMkLst>
        </pc:spChg>
        <pc:spChg chg="mod">
          <ac:chgData name="Ragnhild Halvorsrud" userId="917ea340-fd63-490f-a7db-68428d24cf32" providerId="ADAL" clId="{AD323F0C-9E9E-4B25-A313-4CD0D0368131}" dt="2021-11-08T15:18:15.981" v="5147" actId="790"/>
          <ac:spMkLst>
            <pc:docMk/>
            <pc:sldMk cId="521725664" sldId="3812"/>
            <ac:spMk id="104" creationId="{534DE339-7F20-43D0-AAE6-48EB42958AB5}"/>
          </ac:spMkLst>
        </pc:spChg>
        <pc:spChg chg="mod">
          <ac:chgData name="Ragnhild Halvorsrud" userId="917ea340-fd63-490f-a7db-68428d24cf32" providerId="ADAL" clId="{AD323F0C-9E9E-4B25-A313-4CD0D0368131}" dt="2021-11-08T15:18:15.981" v="5148" actId="790"/>
          <ac:spMkLst>
            <pc:docMk/>
            <pc:sldMk cId="521725664" sldId="3812"/>
            <ac:spMk id="105" creationId="{66C0E922-6984-45DF-A9A7-0989847E6E12}"/>
          </ac:spMkLst>
        </pc:spChg>
        <pc:spChg chg="mod">
          <ac:chgData name="Ragnhild Halvorsrud" userId="917ea340-fd63-490f-a7db-68428d24cf32" providerId="ADAL" clId="{AD323F0C-9E9E-4B25-A313-4CD0D0368131}" dt="2021-11-08T15:18:15.981" v="5149" actId="790"/>
          <ac:spMkLst>
            <pc:docMk/>
            <pc:sldMk cId="521725664" sldId="3812"/>
            <ac:spMk id="107" creationId="{2A55BE43-D4F7-4334-B377-046ED59E637F}"/>
          </ac:spMkLst>
        </pc:spChg>
        <pc:spChg chg="mod">
          <ac:chgData name="Ragnhild Halvorsrud" userId="917ea340-fd63-490f-a7db-68428d24cf32" providerId="ADAL" clId="{AD323F0C-9E9E-4B25-A313-4CD0D0368131}" dt="2021-11-08T15:18:15.981" v="5150" actId="790"/>
          <ac:spMkLst>
            <pc:docMk/>
            <pc:sldMk cId="521725664" sldId="3812"/>
            <ac:spMk id="108" creationId="{4C49E24E-FA40-4FD0-AD41-227C0188ED6E}"/>
          </ac:spMkLst>
        </pc:spChg>
        <pc:spChg chg="mod">
          <ac:chgData name="Ragnhild Halvorsrud" userId="917ea340-fd63-490f-a7db-68428d24cf32" providerId="ADAL" clId="{AD323F0C-9E9E-4B25-A313-4CD0D0368131}" dt="2021-11-08T15:18:15.981" v="5151" actId="790"/>
          <ac:spMkLst>
            <pc:docMk/>
            <pc:sldMk cId="521725664" sldId="3812"/>
            <ac:spMk id="109" creationId="{5D7FB2DC-3F00-47C2-8704-85B636013EE9}"/>
          </ac:spMkLst>
        </pc:spChg>
        <pc:spChg chg="mod">
          <ac:chgData name="Ragnhild Halvorsrud" userId="917ea340-fd63-490f-a7db-68428d24cf32" providerId="ADAL" clId="{AD323F0C-9E9E-4B25-A313-4CD0D0368131}" dt="2021-11-08T15:18:15.981" v="5152" actId="790"/>
          <ac:spMkLst>
            <pc:docMk/>
            <pc:sldMk cId="521725664" sldId="3812"/>
            <ac:spMk id="112" creationId="{088F0A1D-29E7-4931-9B7A-FB24D5084711}"/>
          </ac:spMkLst>
        </pc:spChg>
        <pc:spChg chg="mod">
          <ac:chgData name="Ragnhild Halvorsrud" userId="917ea340-fd63-490f-a7db-68428d24cf32" providerId="ADAL" clId="{AD323F0C-9E9E-4B25-A313-4CD0D0368131}" dt="2021-11-08T15:18:15.981" v="5153" actId="790"/>
          <ac:spMkLst>
            <pc:docMk/>
            <pc:sldMk cId="521725664" sldId="3812"/>
            <ac:spMk id="115" creationId="{EEF964F5-A36B-441A-8F56-D549891FDC69}"/>
          </ac:spMkLst>
        </pc:spChg>
        <pc:spChg chg="mod">
          <ac:chgData name="Ragnhild Halvorsrud" userId="917ea340-fd63-490f-a7db-68428d24cf32" providerId="ADAL" clId="{AD323F0C-9E9E-4B25-A313-4CD0D0368131}" dt="2021-11-08T15:18:15.981" v="5154" actId="790"/>
          <ac:spMkLst>
            <pc:docMk/>
            <pc:sldMk cId="521725664" sldId="3812"/>
            <ac:spMk id="116" creationId="{50F68129-BB95-4B30-B5C5-C3AED4EECB37}"/>
          </ac:spMkLst>
        </pc:spChg>
        <pc:spChg chg="mod">
          <ac:chgData name="Ragnhild Halvorsrud" userId="917ea340-fd63-490f-a7db-68428d24cf32" providerId="ADAL" clId="{AD323F0C-9E9E-4B25-A313-4CD0D0368131}" dt="2021-11-08T15:18:15.981" v="5155" actId="790"/>
          <ac:spMkLst>
            <pc:docMk/>
            <pc:sldMk cId="521725664" sldId="3812"/>
            <ac:spMk id="117" creationId="{675EC3E1-8DE8-45D3-85D4-4045487134BD}"/>
          </ac:spMkLst>
        </pc:spChg>
        <pc:spChg chg="mod">
          <ac:chgData name="Ragnhild Halvorsrud" userId="917ea340-fd63-490f-a7db-68428d24cf32" providerId="ADAL" clId="{AD323F0C-9E9E-4B25-A313-4CD0D0368131}" dt="2021-11-08T15:18:15.981" v="5156" actId="790"/>
          <ac:spMkLst>
            <pc:docMk/>
            <pc:sldMk cId="521725664" sldId="3812"/>
            <ac:spMk id="126" creationId="{91441561-B253-467E-8F36-38A0BD182B49}"/>
          </ac:spMkLst>
        </pc:spChg>
        <pc:spChg chg="mod">
          <ac:chgData name="Ragnhild Halvorsrud" userId="917ea340-fd63-490f-a7db-68428d24cf32" providerId="ADAL" clId="{AD323F0C-9E9E-4B25-A313-4CD0D0368131}" dt="2021-11-08T15:18:15.997" v="5157" actId="790"/>
          <ac:spMkLst>
            <pc:docMk/>
            <pc:sldMk cId="521725664" sldId="3812"/>
            <ac:spMk id="128" creationId="{5AFA0801-6CC3-4CAA-B884-4E72387F314D}"/>
          </ac:spMkLst>
        </pc:spChg>
        <pc:spChg chg="mod">
          <ac:chgData name="Ragnhild Halvorsrud" userId="917ea340-fd63-490f-a7db-68428d24cf32" providerId="ADAL" clId="{AD323F0C-9E9E-4B25-A313-4CD0D0368131}" dt="2021-11-08T15:18:15.997" v="5158" actId="790"/>
          <ac:spMkLst>
            <pc:docMk/>
            <pc:sldMk cId="521725664" sldId="3812"/>
            <ac:spMk id="135" creationId="{000FAC72-B4CF-4540-9390-FA88E332C3A6}"/>
          </ac:spMkLst>
        </pc:spChg>
        <pc:spChg chg="mod">
          <ac:chgData name="Ragnhild Halvorsrud" userId="917ea340-fd63-490f-a7db-68428d24cf32" providerId="ADAL" clId="{AD323F0C-9E9E-4B25-A313-4CD0D0368131}" dt="2021-11-08T15:18:15.981" v="5141" actId="790"/>
          <ac:spMkLst>
            <pc:docMk/>
            <pc:sldMk cId="521725664" sldId="3812"/>
            <ac:spMk id="142" creationId="{D39874C4-356E-4331-81BB-611787EC716C}"/>
          </ac:spMkLst>
        </pc:spChg>
        <pc:spChg chg="mod">
          <ac:chgData name="Ragnhild Halvorsrud" userId="917ea340-fd63-490f-a7db-68428d24cf32" providerId="ADAL" clId="{AD323F0C-9E9E-4B25-A313-4CD0D0368131}" dt="2021-11-08T15:18:15.997" v="5159" actId="790"/>
          <ac:spMkLst>
            <pc:docMk/>
            <pc:sldMk cId="521725664" sldId="3812"/>
            <ac:spMk id="144" creationId="{83B4BADA-2D55-4746-8A01-FA0B1EFA87FD}"/>
          </ac:spMkLst>
        </pc:spChg>
        <pc:spChg chg="mod">
          <ac:chgData name="Ragnhild Halvorsrud" userId="917ea340-fd63-490f-a7db-68428d24cf32" providerId="ADAL" clId="{AD323F0C-9E9E-4B25-A313-4CD0D0368131}" dt="2021-11-08T15:18:15.997" v="5160" actId="790"/>
          <ac:spMkLst>
            <pc:docMk/>
            <pc:sldMk cId="521725664" sldId="3812"/>
            <ac:spMk id="145" creationId="{A7F5BEB9-3CF5-4461-A073-FCAE16B5CF30}"/>
          </ac:spMkLst>
        </pc:spChg>
        <pc:spChg chg="mod">
          <ac:chgData name="Ragnhild Halvorsrud" userId="917ea340-fd63-490f-a7db-68428d24cf32" providerId="ADAL" clId="{AD323F0C-9E9E-4B25-A313-4CD0D0368131}" dt="2021-11-08T15:18:15.981" v="5142" actId="790"/>
          <ac:spMkLst>
            <pc:docMk/>
            <pc:sldMk cId="521725664" sldId="3812"/>
            <ac:spMk id="151" creationId="{E9ECCC88-C9B9-4A5B-AA1D-3226EEEBFB15}"/>
          </ac:spMkLst>
        </pc:spChg>
        <pc:spChg chg="mod">
          <ac:chgData name="Ragnhild Halvorsrud" userId="917ea340-fd63-490f-a7db-68428d24cf32" providerId="ADAL" clId="{AD323F0C-9E9E-4B25-A313-4CD0D0368131}" dt="2021-11-08T15:18:15.981" v="5143" actId="790"/>
          <ac:spMkLst>
            <pc:docMk/>
            <pc:sldMk cId="521725664" sldId="3812"/>
            <ac:spMk id="155" creationId="{DBE7A3A4-1023-411E-86FF-6D17055C81F3}"/>
          </ac:spMkLst>
        </pc:spChg>
      </pc:sldChg>
      <pc:sldChg chg="modSp add del mod ord modNotes">
        <pc:chgData name="Ragnhild Halvorsrud" userId="917ea340-fd63-490f-a7db-68428d24cf32" providerId="ADAL" clId="{AD323F0C-9E9E-4B25-A313-4CD0D0368131}" dt="2021-11-11T16:54:31.245" v="20338" actId="47"/>
        <pc:sldMkLst>
          <pc:docMk/>
          <pc:sldMk cId="4096567573" sldId="3814"/>
        </pc:sldMkLst>
        <pc:spChg chg="mod">
          <ac:chgData name="Ragnhild Halvorsrud" userId="917ea340-fd63-490f-a7db-68428d24cf32" providerId="ADAL" clId="{AD323F0C-9E9E-4B25-A313-4CD0D0368131}" dt="2021-11-11T16:12:08.785" v="19249" actId="790"/>
          <ac:spMkLst>
            <pc:docMk/>
            <pc:sldMk cId="4096567573" sldId="3814"/>
            <ac:spMk id="2" creationId="{00CA076A-4754-4579-B1DE-5AD31C20CC0C}"/>
          </ac:spMkLst>
        </pc:spChg>
        <pc:spChg chg="mod">
          <ac:chgData name="Ragnhild Halvorsrud" userId="917ea340-fd63-490f-a7db-68428d24cf32" providerId="ADAL" clId="{AD323F0C-9E9E-4B25-A313-4CD0D0368131}" dt="2021-11-11T16:12:08.785" v="19250" actId="790"/>
          <ac:spMkLst>
            <pc:docMk/>
            <pc:sldMk cId="4096567573" sldId="3814"/>
            <ac:spMk id="6" creationId="{AB658AF3-3E7D-480B-B10F-EEA73789C87F}"/>
          </ac:spMkLst>
        </pc:spChg>
        <pc:spChg chg="mod">
          <ac:chgData name="Ragnhild Halvorsrud" userId="917ea340-fd63-490f-a7db-68428d24cf32" providerId="ADAL" clId="{AD323F0C-9E9E-4B25-A313-4CD0D0368131}" dt="2021-11-11T16:12:08.785" v="19251" actId="790"/>
          <ac:spMkLst>
            <pc:docMk/>
            <pc:sldMk cId="4096567573" sldId="3814"/>
            <ac:spMk id="7" creationId="{EACCF9BA-6BC3-4B93-A477-B2C120DBC057}"/>
          </ac:spMkLst>
        </pc:spChg>
        <pc:spChg chg="mod">
          <ac:chgData name="Ragnhild Halvorsrud" userId="917ea340-fd63-490f-a7db-68428d24cf32" providerId="ADAL" clId="{AD323F0C-9E9E-4B25-A313-4CD0D0368131}" dt="2021-11-11T16:12:08.785" v="19252" actId="790"/>
          <ac:spMkLst>
            <pc:docMk/>
            <pc:sldMk cId="4096567573" sldId="3814"/>
            <ac:spMk id="8" creationId="{1AF405C9-DF44-4C07-B289-86081A3FA045}"/>
          </ac:spMkLst>
        </pc:spChg>
        <pc:spChg chg="mod">
          <ac:chgData name="Ragnhild Halvorsrud" userId="917ea340-fd63-490f-a7db-68428d24cf32" providerId="ADAL" clId="{AD323F0C-9E9E-4B25-A313-4CD0D0368131}" dt="2021-11-11T16:12:08.785" v="19253" actId="790"/>
          <ac:spMkLst>
            <pc:docMk/>
            <pc:sldMk cId="4096567573" sldId="3814"/>
            <ac:spMk id="11" creationId="{C72A2739-46C0-44DF-8CDA-FDEE1835F19C}"/>
          </ac:spMkLst>
        </pc:spChg>
        <pc:spChg chg="mod">
          <ac:chgData name="Ragnhild Halvorsrud" userId="917ea340-fd63-490f-a7db-68428d24cf32" providerId="ADAL" clId="{AD323F0C-9E9E-4B25-A313-4CD0D0368131}" dt="2021-11-11T16:12:08.785" v="19254" actId="790"/>
          <ac:spMkLst>
            <pc:docMk/>
            <pc:sldMk cId="4096567573" sldId="3814"/>
            <ac:spMk id="12" creationId="{7936CD9F-C83A-4D3B-80A7-493097F31E51}"/>
          </ac:spMkLst>
        </pc:spChg>
        <pc:spChg chg="mod">
          <ac:chgData name="Ragnhild Halvorsrud" userId="917ea340-fd63-490f-a7db-68428d24cf32" providerId="ADAL" clId="{AD323F0C-9E9E-4B25-A313-4CD0D0368131}" dt="2021-11-11T16:12:08.785" v="19255" actId="790"/>
          <ac:spMkLst>
            <pc:docMk/>
            <pc:sldMk cId="4096567573" sldId="3814"/>
            <ac:spMk id="14" creationId="{E71B1457-1AB9-4DE3-BD6B-D3163A2F8A94}"/>
          </ac:spMkLst>
        </pc:spChg>
        <pc:spChg chg="mod">
          <ac:chgData name="Ragnhild Halvorsrud" userId="917ea340-fd63-490f-a7db-68428d24cf32" providerId="ADAL" clId="{AD323F0C-9E9E-4B25-A313-4CD0D0368131}" dt="2021-11-11T16:12:08.785" v="19256" actId="790"/>
          <ac:spMkLst>
            <pc:docMk/>
            <pc:sldMk cId="4096567573" sldId="3814"/>
            <ac:spMk id="15" creationId="{6688880D-267B-46CB-9BF7-35EE7310B03D}"/>
          </ac:spMkLst>
        </pc:spChg>
        <pc:spChg chg="mod">
          <ac:chgData name="Ragnhild Halvorsrud" userId="917ea340-fd63-490f-a7db-68428d24cf32" providerId="ADAL" clId="{AD323F0C-9E9E-4B25-A313-4CD0D0368131}" dt="2021-11-11T16:12:08.785" v="19257" actId="790"/>
          <ac:spMkLst>
            <pc:docMk/>
            <pc:sldMk cId="4096567573" sldId="3814"/>
            <ac:spMk id="17" creationId="{B738E8D0-AEF7-4916-A90D-3824FBE327E2}"/>
          </ac:spMkLst>
        </pc:spChg>
        <pc:spChg chg="mod">
          <ac:chgData name="Ragnhild Halvorsrud" userId="917ea340-fd63-490f-a7db-68428d24cf32" providerId="ADAL" clId="{AD323F0C-9E9E-4B25-A313-4CD0D0368131}" dt="2021-11-11T16:12:08.785" v="19258" actId="790"/>
          <ac:spMkLst>
            <pc:docMk/>
            <pc:sldMk cId="4096567573" sldId="3814"/>
            <ac:spMk id="18" creationId="{667F79F5-EB20-4A5B-BAA8-8AC09F5DA744}"/>
          </ac:spMkLst>
        </pc:spChg>
        <pc:spChg chg="mod">
          <ac:chgData name="Ragnhild Halvorsrud" userId="917ea340-fd63-490f-a7db-68428d24cf32" providerId="ADAL" clId="{AD323F0C-9E9E-4B25-A313-4CD0D0368131}" dt="2021-11-11T16:12:08.785" v="19259" actId="790"/>
          <ac:spMkLst>
            <pc:docMk/>
            <pc:sldMk cId="4096567573" sldId="3814"/>
            <ac:spMk id="19" creationId="{00068A72-0041-4195-A58F-0764CA63A018}"/>
          </ac:spMkLst>
        </pc:spChg>
        <pc:spChg chg="mod">
          <ac:chgData name="Ragnhild Halvorsrud" userId="917ea340-fd63-490f-a7db-68428d24cf32" providerId="ADAL" clId="{AD323F0C-9E9E-4B25-A313-4CD0D0368131}" dt="2021-11-11T16:12:08.785" v="19260" actId="790"/>
          <ac:spMkLst>
            <pc:docMk/>
            <pc:sldMk cId="4096567573" sldId="3814"/>
            <ac:spMk id="21" creationId="{CA01A196-1341-4334-A23C-49C646C0E978}"/>
          </ac:spMkLst>
        </pc:spChg>
        <pc:spChg chg="mod">
          <ac:chgData name="Ragnhild Halvorsrud" userId="917ea340-fd63-490f-a7db-68428d24cf32" providerId="ADAL" clId="{AD323F0C-9E9E-4B25-A313-4CD0D0368131}" dt="2021-11-11T16:12:08.785" v="19261" actId="790"/>
          <ac:spMkLst>
            <pc:docMk/>
            <pc:sldMk cId="4096567573" sldId="3814"/>
            <ac:spMk id="22" creationId="{B888D4D2-3207-4A2D-953B-E7D55142E7B5}"/>
          </ac:spMkLst>
        </pc:spChg>
        <pc:spChg chg="mod">
          <ac:chgData name="Ragnhild Halvorsrud" userId="917ea340-fd63-490f-a7db-68428d24cf32" providerId="ADAL" clId="{AD323F0C-9E9E-4B25-A313-4CD0D0368131}" dt="2021-11-11T16:12:08.785" v="19262" actId="790"/>
          <ac:spMkLst>
            <pc:docMk/>
            <pc:sldMk cId="4096567573" sldId="3814"/>
            <ac:spMk id="25" creationId="{575CFDAC-8DE0-4B7D-8BAA-F0F608CDC167}"/>
          </ac:spMkLst>
        </pc:spChg>
        <pc:spChg chg="mod">
          <ac:chgData name="Ragnhild Halvorsrud" userId="917ea340-fd63-490f-a7db-68428d24cf32" providerId="ADAL" clId="{AD323F0C-9E9E-4B25-A313-4CD0D0368131}" dt="2021-11-11T16:12:08.785" v="19263" actId="790"/>
          <ac:spMkLst>
            <pc:docMk/>
            <pc:sldMk cId="4096567573" sldId="3814"/>
            <ac:spMk id="26" creationId="{89749B62-D04A-4515-A9D4-F62A5A23D7B3}"/>
          </ac:spMkLst>
        </pc:spChg>
        <pc:spChg chg="mod">
          <ac:chgData name="Ragnhild Halvorsrud" userId="917ea340-fd63-490f-a7db-68428d24cf32" providerId="ADAL" clId="{AD323F0C-9E9E-4B25-A313-4CD0D0368131}" dt="2021-11-11T16:12:08.785" v="19264" actId="790"/>
          <ac:spMkLst>
            <pc:docMk/>
            <pc:sldMk cId="4096567573" sldId="3814"/>
            <ac:spMk id="29" creationId="{09F544EC-532B-4E28-B075-00F910ADE43B}"/>
          </ac:spMkLst>
        </pc:spChg>
        <pc:spChg chg="mod">
          <ac:chgData name="Ragnhild Halvorsrud" userId="917ea340-fd63-490f-a7db-68428d24cf32" providerId="ADAL" clId="{AD323F0C-9E9E-4B25-A313-4CD0D0368131}" dt="2021-11-11T16:12:08.785" v="19265" actId="790"/>
          <ac:spMkLst>
            <pc:docMk/>
            <pc:sldMk cId="4096567573" sldId="3814"/>
            <ac:spMk id="30" creationId="{A6BEB098-7A64-480B-BC3E-7CD89D56051E}"/>
          </ac:spMkLst>
        </pc:spChg>
        <pc:spChg chg="mod">
          <ac:chgData name="Ragnhild Halvorsrud" userId="917ea340-fd63-490f-a7db-68428d24cf32" providerId="ADAL" clId="{AD323F0C-9E9E-4B25-A313-4CD0D0368131}" dt="2021-11-11T16:12:08.785" v="19266" actId="790"/>
          <ac:spMkLst>
            <pc:docMk/>
            <pc:sldMk cId="4096567573" sldId="3814"/>
            <ac:spMk id="39" creationId="{D985C687-400D-45D8-B14D-1C3A09E57F54}"/>
          </ac:spMkLst>
        </pc:spChg>
        <pc:spChg chg="mod">
          <ac:chgData name="Ragnhild Halvorsrud" userId="917ea340-fd63-490f-a7db-68428d24cf32" providerId="ADAL" clId="{AD323F0C-9E9E-4B25-A313-4CD0D0368131}" dt="2021-11-11T16:12:08.785" v="19267" actId="790"/>
          <ac:spMkLst>
            <pc:docMk/>
            <pc:sldMk cId="4096567573" sldId="3814"/>
            <ac:spMk id="41" creationId="{FE3F32A6-9F0A-4019-8A79-B3BC5CF070FF}"/>
          </ac:spMkLst>
        </pc:spChg>
        <pc:spChg chg="mod">
          <ac:chgData name="Ragnhild Halvorsrud" userId="917ea340-fd63-490f-a7db-68428d24cf32" providerId="ADAL" clId="{AD323F0C-9E9E-4B25-A313-4CD0D0368131}" dt="2021-11-11T16:12:08.785" v="19268" actId="790"/>
          <ac:spMkLst>
            <pc:docMk/>
            <pc:sldMk cId="4096567573" sldId="3814"/>
            <ac:spMk id="52" creationId="{A687B7F7-8BE6-45C7-A4B6-1182E88BE580}"/>
          </ac:spMkLst>
        </pc:spChg>
        <pc:spChg chg="mod">
          <ac:chgData name="Ragnhild Halvorsrud" userId="917ea340-fd63-490f-a7db-68428d24cf32" providerId="ADAL" clId="{AD323F0C-9E9E-4B25-A313-4CD0D0368131}" dt="2021-11-11T16:12:08.785" v="19269" actId="790"/>
          <ac:spMkLst>
            <pc:docMk/>
            <pc:sldMk cId="4096567573" sldId="3814"/>
            <ac:spMk id="60" creationId="{E8124F57-E652-4E5C-BD5A-8035437703FA}"/>
          </ac:spMkLst>
        </pc:spChg>
        <pc:spChg chg="mod">
          <ac:chgData name="Ragnhild Halvorsrud" userId="917ea340-fd63-490f-a7db-68428d24cf32" providerId="ADAL" clId="{AD323F0C-9E9E-4B25-A313-4CD0D0368131}" dt="2021-11-11T16:12:08.785" v="19270" actId="790"/>
          <ac:spMkLst>
            <pc:docMk/>
            <pc:sldMk cId="4096567573" sldId="3814"/>
            <ac:spMk id="70" creationId="{ED75B6A5-5E55-4202-A27D-C30D31E9CEA6}"/>
          </ac:spMkLst>
        </pc:spChg>
        <pc:spChg chg="mod">
          <ac:chgData name="Ragnhild Halvorsrud" userId="917ea340-fd63-490f-a7db-68428d24cf32" providerId="ADAL" clId="{AD323F0C-9E9E-4B25-A313-4CD0D0368131}" dt="2021-11-11T16:12:08.800" v="19271" actId="790"/>
          <ac:spMkLst>
            <pc:docMk/>
            <pc:sldMk cId="4096567573" sldId="3814"/>
            <ac:spMk id="72" creationId="{F951CA99-44CC-4A39-8742-9B60C6D983DE}"/>
          </ac:spMkLst>
        </pc:spChg>
        <pc:spChg chg="mod">
          <ac:chgData name="Ragnhild Halvorsrud" userId="917ea340-fd63-490f-a7db-68428d24cf32" providerId="ADAL" clId="{AD323F0C-9E9E-4B25-A313-4CD0D0368131}" dt="2021-11-11T16:12:08.800" v="19272" actId="790"/>
          <ac:spMkLst>
            <pc:docMk/>
            <pc:sldMk cId="4096567573" sldId="3814"/>
            <ac:spMk id="73" creationId="{C503DF2B-179E-451E-B823-5812EDC29DFD}"/>
          </ac:spMkLst>
        </pc:spChg>
        <pc:spChg chg="mod">
          <ac:chgData name="Ragnhild Halvorsrud" userId="917ea340-fd63-490f-a7db-68428d24cf32" providerId="ADAL" clId="{AD323F0C-9E9E-4B25-A313-4CD0D0368131}" dt="2021-11-11T16:12:08.800" v="19273" actId="790"/>
          <ac:spMkLst>
            <pc:docMk/>
            <pc:sldMk cId="4096567573" sldId="3814"/>
            <ac:spMk id="74" creationId="{C666AEDC-4AFF-4C7B-BD77-4CB47D4DD042}"/>
          </ac:spMkLst>
        </pc:spChg>
        <pc:spChg chg="mod">
          <ac:chgData name="Ragnhild Halvorsrud" userId="917ea340-fd63-490f-a7db-68428d24cf32" providerId="ADAL" clId="{AD323F0C-9E9E-4B25-A313-4CD0D0368131}" dt="2021-11-11T16:12:08.800" v="19274" actId="790"/>
          <ac:spMkLst>
            <pc:docMk/>
            <pc:sldMk cId="4096567573" sldId="3814"/>
            <ac:spMk id="85" creationId="{2878D00F-B568-4474-A05B-DCA3C84531DA}"/>
          </ac:spMkLst>
        </pc:spChg>
        <pc:spChg chg="mod">
          <ac:chgData name="Ragnhild Halvorsrud" userId="917ea340-fd63-490f-a7db-68428d24cf32" providerId="ADAL" clId="{AD323F0C-9E9E-4B25-A313-4CD0D0368131}" dt="2021-11-11T16:12:08.800" v="19275" actId="790"/>
          <ac:spMkLst>
            <pc:docMk/>
            <pc:sldMk cId="4096567573" sldId="3814"/>
            <ac:spMk id="86" creationId="{4F64E141-C296-478A-A68B-94C9535220AC}"/>
          </ac:spMkLst>
        </pc:spChg>
        <pc:spChg chg="mod">
          <ac:chgData name="Ragnhild Halvorsrud" userId="917ea340-fd63-490f-a7db-68428d24cf32" providerId="ADAL" clId="{AD323F0C-9E9E-4B25-A313-4CD0D0368131}" dt="2021-11-11T16:12:08.800" v="19276" actId="790"/>
          <ac:spMkLst>
            <pc:docMk/>
            <pc:sldMk cId="4096567573" sldId="3814"/>
            <ac:spMk id="87" creationId="{B0AFE5F1-E5E9-4BA6-BBCF-B312A8505915}"/>
          </ac:spMkLst>
        </pc:spChg>
        <pc:spChg chg="mod">
          <ac:chgData name="Ragnhild Halvorsrud" userId="917ea340-fd63-490f-a7db-68428d24cf32" providerId="ADAL" clId="{AD323F0C-9E9E-4B25-A313-4CD0D0368131}" dt="2021-11-11T16:12:08.800" v="19277" actId="790"/>
          <ac:spMkLst>
            <pc:docMk/>
            <pc:sldMk cId="4096567573" sldId="3814"/>
            <ac:spMk id="97" creationId="{6DDC52C2-66B0-4D4E-A11D-942E067A6894}"/>
          </ac:spMkLst>
        </pc:spChg>
      </pc:sldChg>
      <pc:sldChg chg="addSp delSp modSp mod modNotes">
        <pc:chgData name="Ragnhild Halvorsrud" userId="917ea340-fd63-490f-a7db-68428d24cf32" providerId="ADAL" clId="{AD323F0C-9E9E-4B25-A313-4CD0D0368131}" dt="2021-11-11T16:56:32.991" v="20598" actId="790"/>
        <pc:sldMkLst>
          <pc:docMk/>
          <pc:sldMk cId="538881030" sldId="3820"/>
        </pc:sldMkLst>
        <pc:spChg chg="add mod">
          <ac:chgData name="Ragnhild Halvorsrud" userId="917ea340-fd63-490f-a7db-68428d24cf32" providerId="ADAL" clId="{AD323F0C-9E9E-4B25-A313-4CD0D0368131}" dt="2021-11-11T16:56:32.991" v="20596" actId="790"/>
          <ac:spMkLst>
            <pc:docMk/>
            <pc:sldMk cId="538881030" sldId="3820"/>
            <ac:spMk id="2" creationId="{9F93C9B8-FBC5-4666-8F2A-856D9C186DC7}"/>
          </ac:spMkLst>
        </pc:spChg>
        <pc:spChg chg="mod">
          <ac:chgData name="Ragnhild Halvorsrud" userId="917ea340-fd63-490f-a7db-68428d24cf32" providerId="ADAL" clId="{AD323F0C-9E9E-4B25-A313-4CD0D0368131}" dt="2021-11-11T16:56:32.991" v="20593" actId="790"/>
          <ac:spMkLst>
            <pc:docMk/>
            <pc:sldMk cId="538881030" sldId="3820"/>
            <ac:spMk id="6" creationId="{00000000-0000-0000-0000-000000000000}"/>
          </ac:spMkLst>
        </pc:spChg>
        <pc:spChg chg="mod">
          <ac:chgData name="Ragnhild Halvorsrud" userId="917ea340-fd63-490f-a7db-68428d24cf32" providerId="ADAL" clId="{AD323F0C-9E9E-4B25-A313-4CD0D0368131}" dt="2021-11-11T16:56:32.991" v="20594" actId="790"/>
          <ac:spMkLst>
            <pc:docMk/>
            <pc:sldMk cId="538881030" sldId="3820"/>
            <ac:spMk id="8" creationId="{00000000-0000-0000-0000-000000000000}"/>
          </ac:spMkLst>
        </pc:spChg>
        <pc:spChg chg="mod">
          <ac:chgData name="Ragnhild Halvorsrud" userId="917ea340-fd63-490f-a7db-68428d24cf32" providerId="ADAL" clId="{AD323F0C-9E9E-4B25-A313-4CD0D0368131}" dt="2021-11-11T16:56:32.991" v="20595" actId="790"/>
          <ac:spMkLst>
            <pc:docMk/>
            <pc:sldMk cId="538881030" sldId="3820"/>
            <ac:spMk id="9" creationId="{0DF5E031-FB3E-45E7-836E-EB76058FEB20}"/>
          </ac:spMkLst>
        </pc:spChg>
        <pc:picChg chg="add del">
          <ac:chgData name="Ragnhild Halvorsrud" userId="917ea340-fd63-490f-a7db-68428d24cf32" providerId="ADAL" clId="{AD323F0C-9E9E-4B25-A313-4CD0D0368131}" dt="2021-11-01T08:18:24.780" v="142" actId="478"/>
          <ac:picMkLst>
            <pc:docMk/>
            <pc:sldMk cId="538881030" sldId="3820"/>
            <ac:picMk id="10" creationId="{7058DE43-19FB-4A39-8C7D-25B527E59F32}"/>
          </ac:picMkLst>
        </pc:picChg>
        <pc:picChg chg="add del">
          <ac:chgData name="Ragnhild Halvorsrud" userId="917ea340-fd63-490f-a7db-68428d24cf32" providerId="ADAL" clId="{AD323F0C-9E9E-4B25-A313-4CD0D0368131}" dt="2021-11-01T08:02:34.895" v="4" actId="478"/>
          <ac:picMkLst>
            <pc:docMk/>
            <pc:sldMk cId="538881030" sldId="3820"/>
            <ac:picMk id="13" creationId="{4026E588-E076-412C-9E29-1A4AD57917D3}"/>
          </ac:picMkLst>
        </pc:picChg>
      </pc:sldChg>
      <pc:sldChg chg="modSp mod modNotes">
        <pc:chgData name="Ragnhild Halvorsrud" userId="917ea340-fd63-490f-a7db-68428d24cf32" providerId="ADAL" clId="{AD323F0C-9E9E-4B25-A313-4CD0D0368131}" dt="2021-11-11T16:56:32.991" v="20606" actId="790"/>
        <pc:sldMkLst>
          <pc:docMk/>
          <pc:sldMk cId="635026709" sldId="3823"/>
        </pc:sldMkLst>
        <pc:spChg chg="mod">
          <ac:chgData name="Ragnhild Halvorsrud" userId="917ea340-fd63-490f-a7db-68428d24cf32" providerId="ADAL" clId="{AD323F0C-9E9E-4B25-A313-4CD0D0368131}" dt="2021-11-11T16:56:32.991" v="20603" actId="790"/>
          <ac:spMkLst>
            <pc:docMk/>
            <pc:sldMk cId="635026709" sldId="3823"/>
            <ac:spMk id="2" creationId="{F3F00865-BDC4-46D3-B2F5-1D1A6D2EA5C4}"/>
          </ac:spMkLst>
        </pc:spChg>
        <pc:spChg chg="mod">
          <ac:chgData name="Ragnhild Halvorsrud" userId="917ea340-fd63-490f-a7db-68428d24cf32" providerId="ADAL" clId="{AD323F0C-9E9E-4B25-A313-4CD0D0368131}" dt="2021-11-11T16:56:32.991" v="20604" actId="790"/>
          <ac:spMkLst>
            <pc:docMk/>
            <pc:sldMk cId="635026709" sldId="3823"/>
            <ac:spMk id="3" creationId="{ABBB95CB-C5E7-4E5F-8729-0DFE69ABADE2}"/>
          </ac:spMkLst>
        </pc:spChg>
      </pc:sldChg>
      <pc:sldChg chg="modSp mod modNotes">
        <pc:chgData name="Ragnhild Halvorsrud" userId="917ea340-fd63-490f-a7db-68428d24cf32" providerId="ADAL" clId="{AD323F0C-9E9E-4B25-A313-4CD0D0368131}" dt="2021-11-11T16:56:33.054" v="20675" actId="790"/>
        <pc:sldMkLst>
          <pc:docMk/>
          <pc:sldMk cId="3799732921" sldId="3824"/>
        </pc:sldMkLst>
        <pc:spChg chg="mod">
          <ac:chgData name="Ragnhild Halvorsrud" userId="917ea340-fd63-490f-a7db-68428d24cf32" providerId="ADAL" clId="{AD323F0C-9E9E-4B25-A313-4CD0D0368131}" dt="2021-11-11T16:56:33.022" v="20637" actId="790"/>
          <ac:spMkLst>
            <pc:docMk/>
            <pc:sldMk cId="3799732921" sldId="3824"/>
            <ac:spMk id="2" creationId="{0E1ADE6F-3919-49B5-BB0A-4F82314A7DE2}"/>
          </ac:spMkLst>
        </pc:spChg>
        <pc:spChg chg="mod">
          <ac:chgData name="Ragnhild Halvorsrud" userId="917ea340-fd63-490f-a7db-68428d24cf32" providerId="ADAL" clId="{AD323F0C-9E9E-4B25-A313-4CD0D0368131}" dt="2021-11-11T16:56:33.022" v="20638" actId="790"/>
          <ac:spMkLst>
            <pc:docMk/>
            <pc:sldMk cId="3799732921" sldId="3824"/>
            <ac:spMk id="3" creationId="{FD349BE2-C55D-4B03-ADAE-2E75B76C467F}"/>
          </ac:spMkLst>
        </pc:spChg>
        <pc:spChg chg="mod">
          <ac:chgData name="Ragnhild Halvorsrud" userId="917ea340-fd63-490f-a7db-68428d24cf32" providerId="ADAL" clId="{AD323F0C-9E9E-4B25-A313-4CD0D0368131}" dt="2021-11-11T16:56:33.022" v="20639" actId="790"/>
          <ac:spMkLst>
            <pc:docMk/>
            <pc:sldMk cId="3799732921" sldId="3824"/>
            <ac:spMk id="79" creationId="{AFF1F3A7-656A-488A-9F7E-A4C9A709F574}"/>
          </ac:spMkLst>
        </pc:spChg>
        <pc:spChg chg="mod">
          <ac:chgData name="Ragnhild Halvorsrud" userId="917ea340-fd63-490f-a7db-68428d24cf32" providerId="ADAL" clId="{AD323F0C-9E9E-4B25-A313-4CD0D0368131}" dt="2021-11-11T16:56:33.022" v="20640" actId="790"/>
          <ac:spMkLst>
            <pc:docMk/>
            <pc:sldMk cId="3799732921" sldId="3824"/>
            <ac:spMk id="80" creationId="{D15BC7A0-1D0F-4DF9-B3D1-94F79C9A8EA2}"/>
          </ac:spMkLst>
        </pc:spChg>
        <pc:spChg chg="mod">
          <ac:chgData name="Ragnhild Halvorsrud" userId="917ea340-fd63-490f-a7db-68428d24cf32" providerId="ADAL" clId="{AD323F0C-9E9E-4B25-A313-4CD0D0368131}" dt="2021-11-11T16:56:33.022" v="20641" actId="790"/>
          <ac:spMkLst>
            <pc:docMk/>
            <pc:sldMk cId="3799732921" sldId="3824"/>
            <ac:spMk id="81" creationId="{CF0EBBB9-4F04-44F0-A96D-ACD0C6660E3E}"/>
          </ac:spMkLst>
        </pc:spChg>
        <pc:spChg chg="mod">
          <ac:chgData name="Ragnhild Halvorsrud" userId="917ea340-fd63-490f-a7db-68428d24cf32" providerId="ADAL" clId="{AD323F0C-9E9E-4B25-A313-4CD0D0368131}" dt="2021-11-11T16:56:33.022" v="20642" actId="790"/>
          <ac:spMkLst>
            <pc:docMk/>
            <pc:sldMk cId="3799732921" sldId="3824"/>
            <ac:spMk id="82" creationId="{2D7FF630-B076-482E-8584-1A6C5DDDBABE}"/>
          </ac:spMkLst>
        </pc:spChg>
        <pc:spChg chg="mod">
          <ac:chgData name="Ragnhild Halvorsrud" userId="917ea340-fd63-490f-a7db-68428d24cf32" providerId="ADAL" clId="{AD323F0C-9E9E-4B25-A313-4CD0D0368131}" dt="2021-11-11T16:56:33.022" v="20643"/>
          <ac:spMkLst>
            <pc:docMk/>
            <pc:sldMk cId="3799732921" sldId="3824"/>
            <ac:spMk id="83" creationId="{44C7A51E-A0EF-4070-B9DC-A35D8AEC161A}"/>
          </ac:spMkLst>
        </pc:spChg>
        <pc:spChg chg="mod">
          <ac:chgData name="Ragnhild Halvorsrud" userId="917ea340-fd63-490f-a7db-68428d24cf32" providerId="ADAL" clId="{AD323F0C-9E9E-4B25-A313-4CD0D0368131}" dt="2021-11-11T16:56:33.022" v="20644"/>
          <ac:spMkLst>
            <pc:docMk/>
            <pc:sldMk cId="3799732921" sldId="3824"/>
            <ac:spMk id="84" creationId="{CEF41AFD-59F3-4C4A-A91D-4945FDE1FA0C}"/>
          </ac:spMkLst>
        </pc:spChg>
        <pc:spChg chg="mod">
          <ac:chgData name="Ragnhild Halvorsrud" userId="917ea340-fd63-490f-a7db-68428d24cf32" providerId="ADAL" clId="{AD323F0C-9E9E-4B25-A313-4CD0D0368131}" dt="2021-11-11T16:56:33.022" v="20645"/>
          <ac:spMkLst>
            <pc:docMk/>
            <pc:sldMk cId="3799732921" sldId="3824"/>
            <ac:spMk id="85" creationId="{CAFC21DF-650A-4F40-BFAA-AE0DABA38482}"/>
          </ac:spMkLst>
        </pc:spChg>
        <pc:spChg chg="mod">
          <ac:chgData name="Ragnhild Halvorsrud" userId="917ea340-fd63-490f-a7db-68428d24cf32" providerId="ADAL" clId="{AD323F0C-9E9E-4B25-A313-4CD0D0368131}" dt="2021-11-11T16:56:33.022" v="20646" actId="790"/>
          <ac:spMkLst>
            <pc:docMk/>
            <pc:sldMk cId="3799732921" sldId="3824"/>
            <ac:spMk id="88" creationId="{A50B04A4-94D5-4EA9-BDE5-17644567FA42}"/>
          </ac:spMkLst>
        </pc:spChg>
        <pc:spChg chg="mod">
          <ac:chgData name="Ragnhild Halvorsrud" userId="917ea340-fd63-490f-a7db-68428d24cf32" providerId="ADAL" clId="{AD323F0C-9E9E-4B25-A313-4CD0D0368131}" dt="2021-11-11T16:56:33.022" v="20647" actId="790"/>
          <ac:spMkLst>
            <pc:docMk/>
            <pc:sldMk cId="3799732921" sldId="3824"/>
            <ac:spMk id="89" creationId="{B143030B-0255-4F7C-B2C6-F3903C6C6EFA}"/>
          </ac:spMkLst>
        </pc:spChg>
        <pc:spChg chg="mod">
          <ac:chgData name="Ragnhild Halvorsrud" userId="917ea340-fd63-490f-a7db-68428d24cf32" providerId="ADAL" clId="{AD323F0C-9E9E-4B25-A313-4CD0D0368131}" dt="2021-11-11T16:56:33.022" v="20648" actId="790"/>
          <ac:spMkLst>
            <pc:docMk/>
            <pc:sldMk cId="3799732921" sldId="3824"/>
            <ac:spMk id="93" creationId="{C8C1A3B1-E2D6-4729-BC83-C65A0381C936}"/>
          </ac:spMkLst>
        </pc:spChg>
        <pc:spChg chg="mod">
          <ac:chgData name="Ragnhild Halvorsrud" userId="917ea340-fd63-490f-a7db-68428d24cf32" providerId="ADAL" clId="{AD323F0C-9E9E-4B25-A313-4CD0D0368131}" dt="2021-11-11T16:56:33.022" v="20649" actId="790"/>
          <ac:spMkLst>
            <pc:docMk/>
            <pc:sldMk cId="3799732921" sldId="3824"/>
            <ac:spMk id="94" creationId="{78016C8D-F6A9-4793-B27A-B7A27E0F9697}"/>
          </ac:spMkLst>
        </pc:spChg>
        <pc:spChg chg="mod">
          <ac:chgData name="Ragnhild Halvorsrud" userId="917ea340-fd63-490f-a7db-68428d24cf32" providerId="ADAL" clId="{AD323F0C-9E9E-4B25-A313-4CD0D0368131}" dt="2021-11-11T16:56:33.022" v="20650"/>
          <ac:spMkLst>
            <pc:docMk/>
            <pc:sldMk cId="3799732921" sldId="3824"/>
            <ac:spMk id="97" creationId="{30494614-1D9F-43C6-9660-2D3AE405D489}"/>
          </ac:spMkLst>
        </pc:spChg>
        <pc:spChg chg="mod">
          <ac:chgData name="Ragnhild Halvorsrud" userId="917ea340-fd63-490f-a7db-68428d24cf32" providerId="ADAL" clId="{AD323F0C-9E9E-4B25-A313-4CD0D0368131}" dt="2021-11-11T16:56:33.037" v="20651" actId="790"/>
          <ac:spMkLst>
            <pc:docMk/>
            <pc:sldMk cId="3799732921" sldId="3824"/>
            <ac:spMk id="100" creationId="{86C92996-FB5A-42E5-93F9-5884D3696599}"/>
          </ac:spMkLst>
        </pc:spChg>
        <pc:spChg chg="mod">
          <ac:chgData name="Ragnhild Halvorsrud" userId="917ea340-fd63-490f-a7db-68428d24cf32" providerId="ADAL" clId="{AD323F0C-9E9E-4B25-A313-4CD0D0368131}" dt="2021-11-11T16:56:33.037" v="20652" actId="790"/>
          <ac:spMkLst>
            <pc:docMk/>
            <pc:sldMk cId="3799732921" sldId="3824"/>
            <ac:spMk id="104" creationId="{15AE4FB7-D1C9-4978-B3D1-1429CCCC16E5}"/>
          </ac:spMkLst>
        </pc:spChg>
        <pc:spChg chg="mod">
          <ac:chgData name="Ragnhild Halvorsrud" userId="917ea340-fd63-490f-a7db-68428d24cf32" providerId="ADAL" clId="{AD323F0C-9E9E-4B25-A313-4CD0D0368131}" dt="2021-11-11T16:56:33.037" v="20653" actId="790"/>
          <ac:spMkLst>
            <pc:docMk/>
            <pc:sldMk cId="3799732921" sldId="3824"/>
            <ac:spMk id="105" creationId="{B4C41A6A-9D2E-4D4D-A519-9BB2B5FFAA9C}"/>
          </ac:spMkLst>
        </pc:spChg>
        <pc:spChg chg="mod">
          <ac:chgData name="Ragnhild Halvorsrud" userId="917ea340-fd63-490f-a7db-68428d24cf32" providerId="ADAL" clId="{AD323F0C-9E9E-4B25-A313-4CD0D0368131}" dt="2021-11-11T16:56:33.037" v="20654" actId="790"/>
          <ac:spMkLst>
            <pc:docMk/>
            <pc:sldMk cId="3799732921" sldId="3824"/>
            <ac:spMk id="109" creationId="{4FD6C5E4-EAFB-4E60-AC86-651D8C41563C}"/>
          </ac:spMkLst>
        </pc:spChg>
        <pc:spChg chg="mod">
          <ac:chgData name="Ragnhild Halvorsrud" userId="917ea340-fd63-490f-a7db-68428d24cf32" providerId="ADAL" clId="{AD323F0C-9E9E-4B25-A313-4CD0D0368131}" dt="2021-11-11T16:56:33.037" v="20655" actId="790"/>
          <ac:spMkLst>
            <pc:docMk/>
            <pc:sldMk cId="3799732921" sldId="3824"/>
            <ac:spMk id="110" creationId="{8E2C8B28-6C5C-4C7E-836E-195913D23D63}"/>
          </ac:spMkLst>
        </pc:spChg>
        <pc:spChg chg="mod">
          <ac:chgData name="Ragnhild Halvorsrud" userId="917ea340-fd63-490f-a7db-68428d24cf32" providerId="ADAL" clId="{AD323F0C-9E9E-4B25-A313-4CD0D0368131}" dt="2021-11-11T16:56:33.037" v="20656" actId="790"/>
          <ac:spMkLst>
            <pc:docMk/>
            <pc:sldMk cId="3799732921" sldId="3824"/>
            <ac:spMk id="114" creationId="{87E43D54-E1F5-4014-8665-2F247ADCFFAC}"/>
          </ac:spMkLst>
        </pc:spChg>
        <pc:spChg chg="mod">
          <ac:chgData name="Ragnhild Halvorsrud" userId="917ea340-fd63-490f-a7db-68428d24cf32" providerId="ADAL" clId="{AD323F0C-9E9E-4B25-A313-4CD0D0368131}" dt="2021-11-11T16:56:33.037" v="20657" actId="790"/>
          <ac:spMkLst>
            <pc:docMk/>
            <pc:sldMk cId="3799732921" sldId="3824"/>
            <ac:spMk id="115" creationId="{E0524BFC-7AEB-41B0-999B-7FC7315935EF}"/>
          </ac:spMkLst>
        </pc:spChg>
        <pc:spChg chg="mod">
          <ac:chgData name="Ragnhild Halvorsrud" userId="917ea340-fd63-490f-a7db-68428d24cf32" providerId="ADAL" clId="{AD323F0C-9E9E-4B25-A313-4CD0D0368131}" dt="2021-11-11T16:56:33.037" v="20658" actId="790"/>
          <ac:spMkLst>
            <pc:docMk/>
            <pc:sldMk cId="3799732921" sldId="3824"/>
            <ac:spMk id="125" creationId="{3EBF19EE-2F3F-4E80-9E3D-D65E80823C2B}"/>
          </ac:spMkLst>
        </pc:spChg>
        <pc:spChg chg="mod">
          <ac:chgData name="Ragnhild Halvorsrud" userId="917ea340-fd63-490f-a7db-68428d24cf32" providerId="ADAL" clId="{AD323F0C-9E9E-4B25-A313-4CD0D0368131}" dt="2021-11-11T16:56:33.037" v="20659" actId="790"/>
          <ac:spMkLst>
            <pc:docMk/>
            <pc:sldMk cId="3799732921" sldId="3824"/>
            <ac:spMk id="130" creationId="{49FC8F14-0FC7-4365-9BB1-FC6B4DAD504F}"/>
          </ac:spMkLst>
        </pc:spChg>
        <pc:spChg chg="mod">
          <ac:chgData name="Ragnhild Halvorsrud" userId="917ea340-fd63-490f-a7db-68428d24cf32" providerId="ADAL" clId="{AD323F0C-9E9E-4B25-A313-4CD0D0368131}" dt="2021-11-11T16:56:33.037" v="20660" actId="790"/>
          <ac:spMkLst>
            <pc:docMk/>
            <pc:sldMk cId="3799732921" sldId="3824"/>
            <ac:spMk id="132" creationId="{96C2E334-FA43-4F53-AA6A-DCB3284C1012}"/>
          </ac:spMkLst>
        </pc:spChg>
        <pc:spChg chg="mod">
          <ac:chgData name="Ragnhild Halvorsrud" userId="917ea340-fd63-490f-a7db-68428d24cf32" providerId="ADAL" clId="{AD323F0C-9E9E-4B25-A313-4CD0D0368131}" dt="2021-11-11T16:56:33.037" v="20661" actId="790"/>
          <ac:spMkLst>
            <pc:docMk/>
            <pc:sldMk cId="3799732921" sldId="3824"/>
            <ac:spMk id="133" creationId="{8B4700BC-F134-4F42-BF30-F5722B656435}"/>
          </ac:spMkLst>
        </pc:spChg>
        <pc:spChg chg="mod">
          <ac:chgData name="Ragnhild Halvorsrud" userId="917ea340-fd63-490f-a7db-68428d24cf32" providerId="ADAL" clId="{AD323F0C-9E9E-4B25-A313-4CD0D0368131}" dt="2021-11-11T16:56:33.037" v="20662" actId="790"/>
          <ac:spMkLst>
            <pc:docMk/>
            <pc:sldMk cId="3799732921" sldId="3824"/>
            <ac:spMk id="134" creationId="{D8FDFF00-5523-460B-8AB5-D37106889482}"/>
          </ac:spMkLst>
        </pc:spChg>
        <pc:spChg chg="mod">
          <ac:chgData name="Ragnhild Halvorsrud" userId="917ea340-fd63-490f-a7db-68428d24cf32" providerId="ADAL" clId="{AD323F0C-9E9E-4B25-A313-4CD0D0368131}" dt="2021-11-11T16:56:33.037" v="20663" actId="790"/>
          <ac:spMkLst>
            <pc:docMk/>
            <pc:sldMk cId="3799732921" sldId="3824"/>
            <ac:spMk id="136" creationId="{EF93091F-7D05-46B1-A36A-279BC1A05476}"/>
          </ac:spMkLst>
        </pc:spChg>
        <pc:spChg chg="mod">
          <ac:chgData name="Ragnhild Halvorsrud" userId="917ea340-fd63-490f-a7db-68428d24cf32" providerId="ADAL" clId="{AD323F0C-9E9E-4B25-A313-4CD0D0368131}" dt="2021-11-11T16:56:33.037" v="20664" actId="790"/>
          <ac:spMkLst>
            <pc:docMk/>
            <pc:sldMk cId="3799732921" sldId="3824"/>
            <ac:spMk id="137" creationId="{1F8DE400-0CD3-4261-ACDB-EC5E42FF8BAF}"/>
          </ac:spMkLst>
        </pc:spChg>
        <pc:spChg chg="mod">
          <ac:chgData name="Ragnhild Halvorsrud" userId="917ea340-fd63-490f-a7db-68428d24cf32" providerId="ADAL" clId="{AD323F0C-9E9E-4B25-A313-4CD0D0368131}" dt="2021-11-11T16:56:33.037" v="20665" actId="790"/>
          <ac:spMkLst>
            <pc:docMk/>
            <pc:sldMk cId="3799732921" sldId="3824"/>
            <ac:spMk id="138" creationId="{94D2F6A3-9C8B-4AFD-920E-86F62ABEE8C0}"/>
          </ac:spMkLst>
        </pc:spChg>
        <pc:spChg chg="mod">
          <ac:chgData name="Ragnhild Halvorsrud" userId="917ea340-fd63-490f-a7db-68428d24cf32" providerId="ADAL" clId="{AD323F0C-9E9E-4B25-A313-4CD0D0368131}" dt="2021-11-11T16:56:33.037" v="20666" actId="790"/>
          <ac:spMkLst>
            <pc:docMk/>
            <pc:sldMk cId="3799732921" sldId="3824"/>
            <ac:spMk id="139" creationId="{C9DEEFC9-BD91-46AC-B517-C5F242163BDC}"/>
          </ac:spMkLst>
        </pc:spChg>
        <pc:spChg chg="mod">
          <ac:chgData name="Ragnhild Halvorsrud" userId="917ea340-fd63-490f-a7db-68428d24cf32" providerId="ADAL" clId="{AD323F0C-9E9E-4B25-A313-4CD0D0368131}" dt="2021-11-11T16:56:33.037" v="20667" actId="790"/>
          <ac:spMkLst>
            <pc:docMk/>
            <pc:sldMk cId="3799732921" sldId="3824"/>
            <ac:spMk id="140" creationId="{F2DA1193-5B37-44C6-B323-02D0C4CD0162}"/>
          </ac:spMkLst>
        </pc:spChg>
        <pc:spChg chg="mod">
          <ac:chgData name="Ragnhild Halvorsrud" userId="917ea340-fd63-490f-a7db-68428d24cf32" providerId="ADAL" clId="{AD323F0C-9E9E-4B25-A313-4CD0D0368131}" dt="2021-11-11T16:56:33.037" v="20668" actId="790"/>
          <ac:spMkLst>
            <pc:docMk/>
            <pc:sldMk cId="3799732921" sldId="3824"/>
            <ac:spMk id="141" creationId="{7C734440-3788-473C-ABD0-95931ED9B4B8}"/>
          </ac:spMkLst>
        </pc:spChg>
        <pc:spChg chg="mod">
          <ac:chgData name="Ragnhild Halvorsrud" userId="917ea340-fd63-490f-a7db-68428d24cf32" providerId="ADAL" clId="{AD323F0C-9E9E-4B25-A313-4CD0D0368131}" dt="2021-11-11T16:56:33.037" v="20669" actId="790"/>
          <ac:spMkLst>
            <pc:docMk/>
            <pc:sldMk cId="3799732921" sldId="3824"/>
            <ac:spMk id="142" creationId="{101E6771-EA55-4892-B92E-253CFB91FF7C}"/>
          </ac:spMkLst>
        </pc:spChg>
        <pc:spChg chg="mod">
          <ac:chgData name="Ragnhild Halvorsrud" userId="917ea340-fd63-490f-a7db-68428d24cf32" providerId="ADAL" clId="{AD323F0C-9E9E-4B25-A313-4CD0D0368131}" dt="2021-11-11T16:56:33.037" v="20670" actId="790"/>
          <ac:spMkLst>
            <pc:docMk/>
            <pc:sldMk cId="3799732921" sldId="3824"/>
            <ac:spMk id="143" creationId="{886F0F15-4E10-46C0-A9EE-A6AB58321529}"/>
          </ac:spMkLst>
        </pc:spChg>
        <pc:spChg chg="mod">
          <ac:chgData name="Ragnhild Halvorsrud" userId="917ea340-fd63-490f-a7db-68428d24cf32" providerId="ADAL" clId="{AD323F0C-9E9E-4B25-A313-4CD0D0368131}" dt="2021-11-11T16:56:33.037" v="20671"/>
          <ac:spMkLst>
            <pc:docMk/>
            <pc:sldMk cId="3799732921" sldId="3824"/>
            <ac:spMk id="146" creationId="{BFF13D39-7BF7-4873-AD7C-8F32195C7342}"/>
          </ac:spMkLst>
        </pc:spChg>
        <pc:spChg chg="mod">
          <ac:chgData name="Ragnhild Halvorsrud" userId="917ea340-fd63-490f-a7db-68428d24cf32" providerId="ADAL" clId="{AD323F0C-9E9E-4B25-A313-4CD0D0368131}" dt="2021-11-11T16:56:33.037" v="20673" actId="790"/>
          <ac:spMkLst>
            <pc:docMk/>
            <pc:sldMk cId="3799732921" sldId="3824"/>
            <ac:spMk id="152" creationId="{EC1B477C-59D9-490B-9B6F-358502AC885C}"/>
          </ac:spMkLst>
        </pc:spChg>
        <pc:spChg chg="mod">
          <ac:chgData name="Ragnhild Halvorsrud" userId="917ea340-fd63-490f-a7db-68428d24cf32" providerId="ADAL" clId="{AD323F0C-9E9E-4B25-A313-4CD0D0368131}" dt="2021-11-11T16:56:33.037" v="20672"/>
          <ac:spMkLst>
            <pc:docMk/>
            <pc:sldMk cId="3799732921" sldId="3824"/>
            <ac:spMk id="153" creationId="{9CC3FFA5-5940-4E11-9166-895C9C364D94}"/>
          </ac:spMkLst>
        </pc:spChg>
      </pc:sldChg>
      <pc:sldChg chg="modSp mod ord modNotes">
        <pc:chgData name="Ragnhild Halvorsrud" userId="917ea340-fd63-490f-a7db-68428d24cf32" providerId="ADAL" clId="{AD323F0C-9E9E-4B25-A313-4CD0D0368131}" dt="2021-11-11T16:56:33.306" v="21040" actId="790"/>
        <pc:sldMkLst>
          <pc:docMk/>
          <pc:sldMk cId="1496961162" sldId="3826"/>
        </pc:sldMkLst>
        <pc:spChg chg="mod">
          <ac:chgData name="Ragnhild Halvorsrud" userId="917ea340-fd63-490f-a7db-68428d24cf32" providerId="ADAL" clId="{AD323F0C-9E9E-4B25-A313-4CD0D0368131}" dt="2021-11-11T16:56:33.274" v="20997" actId="790"/>
          <ac:spMkLst>
            <pc:docMk/>
            <pc:sldMk cId="1496961162" sldId="3826"/>
            <ac:spMk id="2" creationId="{00000000-0000-0000-0000-000000000000}"/>
          </ac:spMkLst>
        </pc:spChg>
        <pc:spChg chg="mod">
          <ac:chgData name="Ragnhild Halvorsrud" userId="917ea340-fd63-490f-a7db-68428d24cf32" providerId="ADAL" clId="{AD323F0C-9E9E-4B25-A313-4CD0D0368131}" dt="2021-11-11T16:56:33.274" v="20999" actId="790"/>
          <ac:spMkLst>
            <pc:docMk/>
            <pc:sldMk cId="1496961162" sldId="3826"/>
            <ac:spMk id="4" creationId="{00000000-0000-0000-0000-000000000000}"/>
          </ac:spMkLst>
        </pc:spChg>
        <pc:spChg chg="mod">
          <ac:chgData name="Ragnhild Halvorsrud" userId="917ea340-fd63-490f-a7db-68428d24cf32" providerId="ADAL" clId="{AD323F0C-9E9E-4B25-A313-4CD0D0368131}" dt="2021-11-11T16:56:33.274" v="21000" actId="790"/>
          <ac:spMkLst>
            <pc:docMk/>
            <pc:sldMk cId="1496961162" sldId="3826"/>
            <ac:spMk id="5" creationId="{00000000-0000-0000-0000-000000000000}"/>
          </ac:spMkLst>
        </pc:spChg>
        <pc:spChg chg="mod">
          <ac:chgData name="Ragnhild Halvorsrud" userId="917ea340-fd63-490f-a7db-68428d24cf32" providerId="ADAL" clId="{AD323F0C-9E9E-4B25-A313-4CD0D0368131}" dt="2021-11-11T16:56:33.306" v="21028" actId="790"/>
          <ac:spMkLst>
            <pc:docMk/>
            <pc:sldMk cId="1496961162" sldId="3826"/>
            <ac:spMk id="7" creationId="{438EDA64-9D5C-4D17-8A7D-87E41E7EEFBA}"/>
          </ac:spMkLst>
        </pc:spChg>
        <pc:spChg chg="mod">
          <ac:chgData name="Ragnhild Halvorsrud" userId="917ea340-fd63-490f-a7db-68428d24cf32" providerId="ADAL" clId="{AD323F0C-9E9E-4B25-A313-4CD0D0368131}" dt="2021-11-11T16:56:33.274" v="21001" actId="790"/>
          <ac:spMkLst>
            <pc:docMk/>
            <pc:sldMk cId="1496961162" sldId="3826"/>
            <ac:spMk id="11" creationId="{00000000-0000-0000-0000-000000000000}"/>
          </ac:spMkLst>
        </pc:spChg>
        <pc:spChg chg="mod">
          <ac:chgData name="Ragnhild Halvorsrud" userId="917ea340-fd63-490f-a7db-68428d24cf32" providerId="ADAL" clId="{AD323F0C-9E9E-4B25-A313-4CD0D0368131}" dt="2021-11-11T16:56:33.274" v="21002" actId="790"/>
          <ac:spMkLst>
            <pc:docMk/>
            <pc:sldMk cId="1496961162" sldId="3826"/>
            <ac:spMk id="14" creationId="{00000000-0000-0000-0000-000000000000}"/>
          </ac:spMkLst>
        </pc:spChg>
        <pc:spChg chg="mod">
          <ac:chgData name="Ragnhild Halvorsrud" userId="917ea340-fd63-490f-a7db-68428d24cf32" providerId="ADAL" clId="{AD323F0C-9E9E-4B25-A313-4CD0D0368131}" dt="2021-11-11T16:56:33.274" v="20998" actId="790"/>
          <ac:spMkLst>
            <pc:docMk/>
            <pc:sldMk cId="1496961162" sldId="3826"/>
            <ac:spMk id="29" creationId="{00000000-0000-0000-0000-000000000000}"/>
          </ac:spMkLst>
        </pc:spChg>
        <pc:spChg chg="mod">
          <ac:chgData name="Ragnhild Halvorsrud" userId="917ea340-fd63-490f-a7db-68428d24cf32" providerId="ADAL" clId="{AD323F0C-9E9E-4B25-A313-4CD0D0368131}" dt="2021-11-11T16:56:33.306" v="21024" actId="790"/>
          <ac:spMkLst>
            <pc:docMk/>
            <pc:sldMk cId="1496961162" sldId="3826"/>
            <ac:spMk id="45" creationId="{87EF4A81-8604-4C76-82D5-D884E46F505D}"/>
          </ac:spMkLst>
        </pc:spChg>
        <pc:spChg chg="mod">
          <ac:chgData name="Ragnhild Halvorsrud" userId="917ea340-fd63-490f-a7db-68428d24cf32" providerId="ADAL" clId="{AD323F0C-9E9E-4B25-A313-4CD0D0368131}" dt="2021-11-11T16:56:33.306" v="21025" actId="790"/>
          <ac:spMkLst>
            <pc:docMk/>
            <pc:sldMk cId="1496961162" sldId="3826"/>
            <ac:spMk id="46" creationId="{51CF38C7-31AF-4C2C-9944-FC74A9711D84}"/>
          </ac:spMkLst>
        </pc:spChg>
        <pc:spChg chg="mod">
          <ac:chgData name="Ragnhild Halvorsrud" userId="917ea340-fd63-490f-a7db-68428d24cf32" providerId="ADAL" clId="{AD323F0C-9E9E-4B25-A313-4CD0D0368131}" dt="2021-11-11T16:56:33.306" v="21026" actId="790"/>
          <ac:spMkLst>
            <pc:docMk/>
            <pc:sldMk cId="1496961162" sldId="3826"/>
            <ac:spMk id="47" creationId="{584524EC-D14C-42CA-9692-B7ACC7B14F39}"/>
          </ac:spMkLst>
        </pc:spChg>
        <pc:spChg chg="mod">
          <ac:chgData name="Ragnhild Halvorsrud" userId="917ea340-fd63-490f-a7db-68428d24cf32" providerId="ADAL" clId="{AD323F0C-9E9E-4B25-A313-4CD0D0368131}" dt="2021-11-11T16:56:33.306" v="21027" actId="790"/>
          <ac:spMkLst>
            <pc:docMk/>
            <pc:sldMk cId="1496961162" sldId="3826"/>
            <ac:spMk id="48" creationId="{3CBEED5F-DE70-42F9-8D12-1563E61C4999}"/>
          </ac:spMkLst>
        </pc:spChg>
        <pc:spChg chg="mod">
          <ac:chgData name="Ragnhild Halvorsrud" userId="917ea340-fd63-490f-a7db-68428d24cf32" providerId="ADAL" clId="{AD323F0C-9E9E-4B25-A313-4CD0D0368131}" dt="2021-11-11T16:56:33.306" v="21029" actId="790"/>
          <ac:spMkLst>
            <pc:docMk/>
            <pc:sldMk cId="1496961162" sldId="3826"/>
            <ac:spMk id="51" creationId="{02CA3E10-C1D4-443C-A092-5E752E41D00E}"/>
          </ac:spMkLst>
        </pc:spChg>
        <pc:spChg chg="mod">
          <ac:chgData name="Ragnhild Halvorsrud" userId="917ea340-fd63-490f-a7db-68428d24cf32" providerId="ADAL" clId="{AD323F0C-9E9E-4B25-A313-4CD0D0368131}" dt="2021-11-11T16:56:33.306" v="21030" actId="790"/>
          <ac:spMkLst>
            <pc:docMk/>
            <pc:sldMk cId="1496961162" sldId="3826"/>
            <ac:spMk id="53" creationId="{A8A5354F-CE7B-4E65-B9D3-C97E438374A1}"/>
          </ac:spMkLst>
        </pc:spChg>
        <pc:spChg chg="mod">
          <ac:chgData name="Ragnhild Halvorsrud" userId="917ea340-fd63-490f-a7db-68428d24cf32" providerId="ADAL" clId="{AD323F0C-9E9E-4B25-A313-4CD0D0368131}" dt="2021-11-11T16:56:33.306" v="21031" actId="790"/>
          <ac:spMkLst>
            <pc:docMk/>
            <pc:sldMk cId="1496961162" sldId="3826"/>
            <ac:spMk id="54" creationId="{BD37ACCD-F694-4074-BCE4-9F2519E5B0AA}"/>
          </ac:spMkLst>
        </pc:spChg>
        <pc:spChg chg="mod">
          <ac:chgData name="Ragnhild Halvorsrud" userId="917ea340-fd63-490f-a7db-68428d24cf32" providerId="ADAL" clId="{AD323F0C-9E9E-4B25-A313-4CD0D0368131}" dt="2021-11-11T16:56:33.306" v="21032" actId="790"/>
          <ac:spMkLst>
            <pc:docMk/>
            <pc:sldMk cId="1496961162" sldId="3826"/>
            <ac:spMk id="55" creationId="{111E46D5-67B8-46F2-AC5B-466DE99FEE7A}"/>
          </ac:spMkLst>
        </pc:spChg>
        <pc:spChg chg="mod">
          <ac:chgData name="Ragnhild Halvorsrud" userId="917ea340-fd63-490f-a7db-68428d24cf32" providerId="ADAL" clId="{AD323F0C-9E9E-4B25-A313-4CD0D0368131}" dt="2021-11-11T16:56:33.306" v="21033" actId="790"/>
          <ac:spMkLst>
            <pc:docMk/>
            <pc:sldMk cId="1496961162" sldId="3826"/>
            <ac:spMk id="56" creationId="{8EDDC2B9-AB63-43B8-840D-8D64C00BFF67}"/>
          </ac:spMkLst>
        </pc:spChg>
        <pc:spChg chg="mod">
          <ac:chgData name="Ragnhild Halvorsrud" userId="917ea340-fd63-490f-a7db-68428d24cf32" providerId="ADAL" clId="{AD323F0C-9E9E-4B25-A313-4CD0D0368131}" dt="2021-11-11T16:56:33.306" v="21034" actId="790"/>
          <ac:spMkLst>
            <pc:docMk/>
            <pc:sldMk cId="1496961162" sldId="3826"/>
            <ac:spMk id="57" creationId="{D8AE4575-1921-40E1-A82A-1F2E6D371514}"/>
          </ac:spMkLst>
        </pc:spChg>
        <pc:spChg chg="mod">
          <ac:chgData name="Ragnhild Halvorsrud" userId="917ea340-fd63-490f-a7db-68428d24cf32" providerId="ADAL" clId="{AD323F0C-9E9E-4B25-A313-4CD0D0368131}" dt="2021-11-11T16:56:33.306" v="21035" actId="790"/>
          <ac:spMkLst>
            <pc:docMk/>
            <pc:sldMk cId="1496961162" sldId="3826"/>
            <ac:spMk id="58" creationId="{D81741B0-1859-4EDC-BFC4-DF8DF381DBA8}"/>
          </ac:spMkLst>
        </pc:spChg>
        <pc:spChg chg="mod">
          <ac:chgData name="Ragnhild Halvorsrud" userId="917ea340-fd63-490f-a7db-68428d24cf32" providerId="ADAL" clId="{AD323F0C-9E9E-4B25-A313-4CD0D0368131}" dt="2021-11-11T16:56:33.306" v="21036" actId="790"/>
          <ac:spMkLst>
            <pc:docMk/>
            <pc:sldMk cId="1496961162" sldId="3826"/>
            <ac:spMk id="65" creationId="{86768005-DF00-475A-A75C-162332042B54}"/>
          </ac:spMkLst>
        </pc:spChg>
        <pc:spChg chg="mod">
          <ac:chgData name="Ragnhild Halvorsrud" userId="917ea340-fd63-490f-a7db-68428d24cf32" providerId="ADAL" clId="{AD323F0C-9E9E-4B25-A313-4CD0D0368131}" dt="2021-11-11T16:56:33.306" v="21037" actId="790"/>
          <ac:spMkLst>
            <pc:docMk/>
            <pc:sldMk cId="1496961162" sldId="3826"/>
            <ac:spMk id="68" creationId="{AF2E7657-6CA1-4B7B-A049-F18068138290}"/>
          </ac:spMkLst>
        </pc:spChg>
        <pc:spChg chg="mod">
          <ac:chgData name="Ragnhild Halvorsrud" userId="917ea340-fd63-490f-a7db-68428d24cf32" providerId="ADAL" clId="{AD323F0C-9E9E-4B25-A313-4CD0D0368131}" dt="2021-11-11T16:56:33.306" v="21038" actId="790"/>
          <ac:spMkLst>
            <pc:docMk/>
            <pc:sldMk cId="1496961162" sldId="3826"/>
            <ac:spMk id="70" creationId="{3187982C-68C8-4B9D-A9D6-65CA47FA3117}"/>
          </ac:spMkLst>
        </pc:spChg>
        <pc:spChg chg="mod">
          <ac:chgData name="Ragnhild Halvorsrud" userId="917ea340-fd63-490f-a7db-68428d24cf32" providerId="ADAL" clId="{AD323F0C-9E9E-4B25-A313-4CD0D0368131}" dt="2021-11-11T16:56:33.274" v="21003" actId="790"/>
          <ac:spMkLst>
            <pc:docMk/>
            <pc:sldMk cId="1496961162" sldId="3826"/>
            <ac:spMk id="90" creationId="{9BBE918A-F742-4E3D-B8B4-7F9B8F60F0D6}"/>
          </ac:spMkLst>
        </pc:spChg>
        <pc:spChg chg="mod">
          <ac:chgData name="Ragnhild Halvorsrud" userId="917ea340-fd63-490f-a7db-68428d24cf32" providerId="ADAL" clId="{AD323F0C-9E9E-4B25-A313-4CD0D0368131}" dt="2021-11-11T16:56:33.274" v="21004" actId="790"/>
          <ac:spMkLst>
            <pc:docMk/>
            <pc:sldMk cId="1496961162" sldId="3826"/>
            <ac:spMk id="91" creationId="{F92D4C85-E4C7-44A7-B067-E37F5B86CDC6}"/>
          </ac:spMkLst>
        </pc:spChg>
        <pc:spChg chg="mod">
          <ac:chgData name="Ragnhild Halvorsrud" userId="917ea340-fd63-490f-a7db-68428d24cf32" providerId="ADAL" clId="{AD323F0C-9E9E-4B25-A313-4CD0D0368131}" dt="2021-11-11T16:56:33.274" v="21005" actId="790"/>
          <ac:spMkLst>
            <pc:docMk/>
            <pc:sldMk cId="1496961162" sldId="3826"/>
            <ac:spMk id="92" creationId="{B6CA42B7-8CE2-4238-970D-350937A48198}"/>
          </ac:spMkLst>
        </pc:spChg>
        <pc:spChg chg="mod">
          <ac:chgData name="Ragnhild Halvorsrud" userId="917ea340-fd63-490f-a7db-68428d24cf32" providerId="ADAL" clId="{AD323F0C-9E9E-4B25-A313-4CD0D0368131}" dt="2021-11-11T16:56:33.274" v="21006" actId="790"/>
          <ac:spMkLst>
            <pc:docMk/>
            <pc:sldMk cId="1496961162" sldId="3826"/>
            <ac:spMk id="93" creationId="{532D1E97-15C4-4A7D-B9F2-6C84DFC36AB6}"/>
          </ac:spMkLst>
        </pc:spChg>
        <pc:spChg chg="mod">
          <ac:chgData name="Ragnhild Halvorsrud" userId="917ea340-fd63-490f-a7db-68428d24cf32" providerId="ADAL" clId="{AD323F0C-9E9E-4B25-A313-4CD0D0368131}" dt="2021-11-11T16:56:33.274" v="21007" actId="790"/>
          <ac:spMkLst>
            <pc:docMk/>
            <pc:sldMk cId="1496961162" sldId="3826"/>
            <ac:spMk id="94" creationId="{32D02293-D6CB-4D79-9FA4-BA13FCFEB9E4}"/>
          </ac:spMkLst>
        </pc:spChg>
        <pc:spChg chg="mod">
          <ac:chgData name="Ragnhild Halvorsrud" userId="917ea340-fd63-490f-a7db-68428d24cf32" providerId="ADAL" clId="{AD323F0C-9E9E-4B25-A313-4CD0D0368131}" dt="2021-11-11T16:56:33.274" v="21008" actId="790"/>
          <ac:spMkLst>
            <pc:docMk/>
            <pc:sldMk cId="1496961162" sldId="3826"/>
            <ac:spMk id="97" creationId="{419C616A-2079-44FC-9E59-B4FEB9DD69B9}"/>
          </ac:spMkLst>
        </pc:spChg>
        <pc:spChg chg="mod">
          <ac:chgData name="Ragnhild Halvorsrud" userId="917ea340-fd63-490f-a7db-68428d24cf32" providerId="ADAL" clId="{AD323F0C-9E9E-4B25-A313-4CD0D0368131}" dt="2021-11-11T16:56:33.290" v="21009" actId="790"/>
          <ac:spMkLst>
            <pc:docMk/>
            <pc:sldMk cId="1496961162" sldId="3826"/>
            <ac:spMk id="98" creationId="{E58FB0D8-6372-43FA-927D-1BE2C37DDD78}"/>
          </ac:spMkLst>
        </pc:spChg>
        <pc:spChg chg="mod">
          <ac:chgData name="Ragnhild Halvorsrud" userId="917ea340-fd63-490f-a7db-68428d24cf32" providerId="ADAL" clId="{AD323F0C-9E9E-4B25-A313-4CD0D0368131}" dt="2021-11-11T16:56:33.290" v="21010" actId="790"/>
          <ac:spMkLst>
            <pc:docMk/>
            <pc:sldMk cId="1496961162" sldId="3826"/>
            <ac:spMk id="99" creationId="{8BD57449-FC75-4F20-874E-91BE532EB4A1}"/>
          </ac:spMkLst>
        </pc:spChg>
        <pc:spChg chg="mod">
          <ac:chgData name="Ragnhild Halvorsrud" userId="917ea340-fd63-490f-a7db-68428d24cf32" providerId="ADAL" clId="{AD323F0C-9E9E-4B25-A313-4CD0D0368131}" dt="2021-11-11T16:56:33.290" v="21011" actId="790"/>
          <ac:spMkLst>
            <pc:docMk/>
            <pc:sldMk cId="1496961162" sldId="3826"/>
            <ac:spMk id="100" creationId="{CC22BC16-9699-4560-B436-E234392CFF83}"/>
          </ac:spMkLst>
        </pc:spChg>
        <pc:spChg chg="mod">
          <ac:chgData name="Ragnhild Halvorsrud" userId="917ea340-fd63-490f-a7db-68428d24cf32" providerId="ADAL" clId="{AD323F0C-9E9E-4B25-A313-4CD0D0368131}" dt="2021-11-11T16:56:33.290" v="21012" actId="790"/>
          <ac:spMkLst>
            <pc:docMk/>
            <pc:sldMk cId="1496961162" sldId="3826"/>
            <ac:spMk id="101" creationId="{7BAF3697-5D42-46DB-A0FE-21E19123B063}"/>
          </ac:spMkLst>
        </pc:spChg>
        <pc:spChg chg="mod">
          <ac:chgData name="Ragnhild Halvorsrud" userId="917ea340-fd63-490f-a7db-68428d24cf32" providerId="ADAL" clId="{AD323F0C-9E9E-4B25-A313-4CD0D0368131}" dt="2021-11-11T16:56:33.290" v="21013" actId="790"/>
          <ac:spMkLst>
            <pc:docMk/>
            <pc:sldMk cId="1496961162" sldId="3826"/>
            <ac:spMk id="102" creationId="{011A290A-8D8D-4EA0-8036-10D21FD412F3}"/>
          </ac:spMkLst>
        </pc:spChg>
        <pc:spChg chg="mod">
          <ac:chgData name="Ragnhild Halvorsrud" userId="917ea340-fd63-490f-a7db-68428d24cf32" providerId="ADAL" clId="{AD323F0C-9E9E-4B25-A313-4CD0D0368131}" dt="2021-11-11T16:56:33.290" v="21014" actId="790"/>
          <ac:spMkLst>
            <pc:docMk/>
            <pc:sldMk cId="1496961162" sldId="3826"/>
            <ac:spMk id="103" creationId="{8D56C199-E7EC-44BF-80D4-B6330E587412}"/>
          </ac:spMkLst>
        </pc:spChg>
        <pc:spChg chg="mod">
          <ac:chgData name="Ragnhild Halvorsrud" userId="917ea340-fd63-490f-a7db-68428d24cf32" providerId="ADAL" clId="{AD323F0C-9E9E-4B25-A313-4CD0D0368131}" dt="2021-11-11T16:56:33.290" v="21015" actId="790"/>
          <ac:spMkLst>
            <pc:docMk/>
            <pc:sldMk cId="1496961162" sldId="3826"/>
            <ac:spMk id="104" creationId="{CABC45D6-B85D-4DD6-A75F-2BBEF4B3BF1B}"/>
          </ac:spMkLst>
        </pc:spChg>
        <pc:spChg chg="mod">
          <ac:chgData name="Ragnhild Halvorsrud" userId="917ea340-fd63-490f-a7db-68428d24cf32" providerId="ADAL" clId="{AD323F0C-9E9E-4B25-A313-4CD0D0368131}" dt="2021-11-11T16:56:33.290" v="21016" actId="790"/>
          <ac:spMkLst>
            <pc:docMk/>
            <pc:sldMk cId="1496961162" sldId="3826"/>
            <ac:spMk id="105" creationId="{F0E71C75-D213-4265-898B-0CD785A61535}"/>
          </ac:spMkLst>
        </pc:spChg>
        <pc:spChg chg="mod">
          <ac:chgData name="Ragnhild Halvorsrud" userId="917ea340-fd63-490f-a7db-68428d24cf32" providerId="ADAL" clId="{AD323F0C-9E9E-4B25-A313-4CD0D0368131}" dt="2021-11-11T16:56:33.290" v="21017" actId="790"/>
          <ac:spMkLst>
            <pc:docMk/>
            <pc:sldMk cId="1496961162" sldId="3826"/>
            <ac:spMk id="106" creationId="{5AEA5C9E-F013-4F27-9BF9-B9D5A3BC3E8B}"/>
          </ac:spMkLst>
        </pc:spChg>
        <pc:spChg chg="mod">
          <ac:chgData name="Ragnhild Halvorsrud" userId="917ea340-fd63-490f-a7db-68428d24cf32" providerId="ADAL" clId="{AD323F0C-9E9E-4B25-A313-4CD0D0368131}" dt="2021-11-11T16:56:33.290" v="21018" actId="790"/>
          <ac:spMkLst>
            <pc:docMk/>
            <pc:sldMk cId="1496961162" sldId="3826"/>
            <ac:spMk id="107" creationId="{F785B5CD-F25F-4C69-A338-57C7591FB96C}"/>
          </ac:spMkLst>
        </pc:spChg>
        <pc:spChg chg="mod">
          <ac:chgData name="Ragnhild Halvorsrud" userId="917ea340-fd63-490f-a7db-68428d24cf32" providerId="ADAL" clId="{AD323F0C-9E9E-4B25-A313-4CD0D0368131}" dt="2021-11-11T16:56:33.290" v="21019" actId="790"/>
          <ac:spMkLst>
            <pc:docMk/>
            <pc:sldMk cId="1496961162" sldId="3826"/>
            <ac:spMk id="110" creationId="{5EA381CE-A539-4125-B34B-B9E6775BDE8C}"/>
          </ac:spMkLst>
        </pc:spChg>
        <pc:spChg chg="mod">
          <ac:chgData name="Ragnhild Halvorsrud" userId="917ea340-fd63-490f-a7db-68428d24cf32" providerId="ADAL" clId="{AD323F0C-9E9E-4B25-A313-4CD0D0368131}" dt="2021-11-11T16:56:33.290" v="21020" actId="790"/>
          <ac:spMkLst>
            <pc:docMk/>
            <pc:sldMk cId="1496961162" sldId="3826"/>
            <ac:spMk id="112" creationId="{E2A58BA7-CFBA-4BB3-B9B7-8161FC07EEE9}"/>
          </ac:spMkLst>
        </pc:spChg>
        <pc:spChg chg="mod">
          <ac:chgData name="Ragnhild Halvorsrud" userId="917ea340-fd63-490f-a7db-68428d24cf32" providerId="ADAL" clId="{AD323F0C-9E9E-4B25-A313-4CD0D0368131}" dt="2021-11-11T16:56:33.290" v="21021" actId="790"/>
          <ac:spMkLst>
            <pc:docMk/>
            <pc:sldMk cId="1496961162" sldId="3826"/>
            <ac:spMk id="117" creationId="{4B475DDC-BB7E-40A6-8FD7-9B1B7E46F019}"/>
          </ac:spMkLst>
        </pc:spChg>
        <pc:spChg chg="mod">
          <ac:chgData name="Ragnhild Halvorsrud" userId="917ea340-fd63-490f-a7db-68428d24cf32" providerId="ADAL" clId="{AD323F0C-9E9E-4B25-A313-4CD0D0368131}" dt="2021-11-11T16:56:33.290" v="21022" actId="790"/>
          <ac:spMkLst>
            <pc:docMk/>
            <pc:sldMk cId="1496961162" sldId="3826"/>
            <ac:spMk id="119" creationId="{DFF8A689-D35B-4578-95C1-0A667238B71D}"/>
          </ac:spMkLst>
        </pc:spChg>
        <pc:spChg chg="mod">
          <ac:chgData name="Ragnhild Halvorsrud" userId="917ea340-fd63-490f-a7db-68428d24cf32" providerId="ADAL" clId="{AD323F0C-9E9E-4B25-A313-4CD0D0368131}" dt="2021-11-11T16:56:33.306" v="21023" actId="790"/>
          <ac:spMkLst>
            <pc:docMk/>
            <pc:sldMk cId="1496961162" sldId="3826"/>
            <ac:spMk id="120" creationId="{DC4BEF73-8C68-4210-A130-7EEB782E30FB}"/>
          </ac:spMkLst>
        </pc:spChg>
      </pc:sldChg>
      <pc:sldChg chg="modSp del mod ord modNotes">
        <pc:chgData name="Ragnhild Halvorsrud" userId="917ea340-fd63-490f-a7db-68428d24cf32" providerId="ADAL" clId="{AD323F0C-9E9E-4B25-A313-4CD0D0368131}" dt="2021-11-11T16:35:08.678" v="19794" actId="47"/>
        <pc:sldMkLst>
          <pc:docMk/>
          <pc:sldMk cId="3602349037" sldId="3828"/>
        </pc:sldMkLst>
        <pc:spChg chg="mod">
          <ac:chgData name="Ragnhild Halvorsrud" userId="917ea340-fd63-490f-a7db-68428d24cf32" providerId="ADAL" clId="{AD323F0C-9E9E-4B25-A313-4CD0D0368131}" dt="2021-11-11T16:12:08.378" v="18690" actId="790"/>
          <ac:spMkLst>
            <pc:docMk/>
            <pc:sldMk cId="3602349037" sldId="3828"/>
            <ac:spMk id="2" creationId="{00000000-0000-0000-0000-000000000000}"/>
          </ac:spMkLst>
        </pc:spChg>
        <pc:spChg chg="mod">
          <ac:chgData name="Ragnhild Halvorsrud" userId="917ea340-fd63-490f-a7db-68428d24cf32" providerId="ADAL" clId="{AD323F0C-9E9E-4B25-A313-4CD0D0368131}" dt="2021-11-11T16:12:08.378" v="18692" actId="790"/>
          <ac:spMkLst>
            <pc:docMk/>
            <pc:sldMk cId="3602349037" sldId="3828"/>
            <ac:spMk id="3" creationId="{00000000-0000-0000-0000-000000000000}"/>
          </ac:spMkLst>
        </pc:spChg>
        <pc:spChg chg="mod">
          <ac:chgData name="Ragnhild Halvorsrud" userId="917ea340-fd63-490f-a7db-68428d24cf32" providerId="ADAL" clId="{AD323F0C-9E9E-4B25-A313-4CD0D0368131}" dt="2021-11-11T16:12:08.378" v="18691" actId="790"/>
          <ac:spMkLst>
            <pc:docMk/>
            <pc:sldMk cId="3602349037" sldId="3828"/>
            <ac:spMk id="5" creationId="{00000000-0000-0000-0000-000000000000}"/>
          </ac:spMkLst>
        </pc:spChg>
        <pc:spChg chg="mod">
          <ac:chgData name="Ragnhild Halvorsrud" userId="917ea340-fd63-490f-a7db-68428d24cf32" providerId="ADAL" clId="{AD323F0C-9E9E-4B25-A313-4CD0D0368131}" dt="2021-11-11T16:12:08.378" v="18693" actId="790"/>
          <ac:spMkLst>
            <pc:docMk/>
            <pc:sldMk cId="3602349037" sldId="3828"/>
            <ac:spMk id="9" creationId="{8F6E7F87-D485-45E3-91A5-E6C906A2167A}"/>
          </ac:spMkLst>
        </pc:spChg>
        <pc:spChg chg="mod">
          <ac:chgData name="Ragnhild Halvorsrud" userId="917ea340-fd63-490f-a7db-68428d24cf32" providerId="ADAL" clId="{AD323F0C-9E9E-4B25-A313-4CD0D0368131}" dt="2021-11-11T16:12:08.378" v="18694" actId="790"/>
          <ac:spMkLst>
            <pc:docMk/>
            <pc:sldMk cId="3602349037" sldId="3828"/>
            <ac:spMk id="14" creationId="{67A7D27C-B01A-4177-A15F-B3637F6CAD9B}"/>
          </ac:spMkLst>
        </pc:spChg>
        <pc:spChg chg="mod">
          <ac:chgData name="Ragnhild Halvorsrud" userId="917ea340-fd63-490f-a7db-68428d24cf32" providerId="ADAL" clId="{AD323F0C-9E9E-4B25-A313-4CD0D0368131}" dt="2021-11-11T16:12:08.378" v="18695" actId="790"/>
          <ac:spMkLst>
            <pc:docMk/>
            <pc:sldMk cId="3602349037" sldId="3828"/>
            <ac:spMk id="17" creationId="{C98665CC-8320-451B-B568-9D3034174E00}"/>
          </ac:spMkLst>
        </pc:spChg>
      </pc:sldChg>
      <pc:sldChg chg="modSp mod ord modNotes">
        <pc:chgData name="Ragnhild Halvorsrud" userId="917ea340-fd63-490f-a7db-68428d24cf32" providerId="ADAL" clId="{AD323F0C-9E9E-4B25-A313-4CD0D0368131}" dt="2021-11-11T16:56:33.006" v="20615" actId="790"/>
        <pc:sldMkLst>
          <pc:docMk/>
          <pc:sldMk cId="987192798" sldId="3829"/>
        </pc:sldMkLst>
        <pc:spChg chg="mod">
          <ac:chgData name="Ragnhild Halvorsrud" userId="917ea340-fd63-490f-a7db-68428d24cf32" providerId="ADAL" clId="{AD323F0C-9E9E-4B25-A313-4CD0D0368131}" dt="2021-11-11T16:56:32.991" v="20607" actId="790"/>
          <ac:spMkLst>
            <pc:docMk/>
            <pc:sldMk cId="987192798" sldId="3829"/>
            <ac:spMk id="2" creationId="{00000000-0000-0000-0000-000000000000}"/>
          </ac:spMkLst>
        </pc:spChg>
        <pc:spChg chg="mod">
          <ac:chgData name="Ragnhild Halvorsrud" userId="917ea340-fd63-490f-a7db-68428d24cf32" providerId="ADAL" clId="{AD323F0C-9E9E-4B25-A313-4CD0D0368131}" dt="2021-11-11T16:56:32.991" v="20608" actId="790"/>
          <ac:spMkLst>
            <pc:docMk/>
            <pc:sldMk cId="987192798" sldId="3829"/>
            <ac:spMk id="20" creationId="{3BDC3710-3C47-4467-8292-2DA730BC221A}"/>
          </ac:spMkLst>
        </pc:spChg>
        <pc:spChg chg="mod">
          <ac:chgData name="Ragnhild Halvorsrud" userId="917ea340-fd63-490f-a7db-68428d24cf32" providerId="ADAL" clId="{AD323F0C-9E9E-4B25-A313-4CD0D0368131}" dt="2021-11-11T16:56:32.991" v="20609" actId="790"/>
          <ac:spMkLst>
            <pc:docMk/>
            <pc:sldMk cId="987192798" sldId="3829"/>
            <ac:spMk id="21" creationId="{72C776B2-E4C3-402C-8B0E-C180BD2FD6CB}"/>
          </ac:spMkLst>
        </pc:spChg>
        <pc:spChg chg="mod">
          <ac:chgData name="Ragnhild Halvorsrud" userId="917ea340-fd63-490f-a7db-68428d24cf32" providerId="ADAL" clId="{AD323F0C-9E9E-4B25-A313-4CD0D0368131}" dt="2021-11-11T16:56:33.006" v="20610" actId="790"/>
          <ac:spMkLst>
            <pc:docMk/>
            <pc:sldMk cId="987192798" sldId="3829"/>
            <ac:spMk id="22" creationId="{45C0B19F-266B-4450-8024-0051EA922735}"/>
          </ac:spMkLst>
        </pc:spChg>
        <pc:spChg chg="mod">
          <ac:chgData name="Ragnhild Halvorsrud" userId="917ea340-fd63-490f-a7db-68428d24cf32" providerId="ADAL" clId="{AD323F0C-9E9E-4B25-A313-4CD0D0368131}" dt="2021-11-11T16:56:33.006" v="20611" actId="790"/>
          <ac:spMkLst>
            <pc:docMk/>
            <pc:sldMk cId="987192798" sldId="3829"/>
            <ac:spMk id="23" creationId="{2D9DB81C-D603-4FBA-9848-96CE4B5F0032}"/>
          </ac:spMkLst>
        </pc:spChg>
        <pc:spChg chg="mod">
          <ac:chgData name="Ragnhild Halvorsrud" userId="917ea340-fd63-490f-a7db-68428d24cf32" providerId="ADAL" clId="{AD323F0C-9E9E-4B25-A313-4CD0D0368131}" dt="2021-11-11T16:56:33.006" v="20612" actId="790"/>
          <ac:spMkLst>
            <pc:docMk/>
            <pc:sldMk cId="987192798" sldId="3829"/>
            <ac:spMk id="24" creationId="{1E33716D-A1D2-4797-ACAC-504631823060}"/>
          </ac:spMkLst>
        </pc:spChg>
        <pc:spChg chg="mod">
          <ac:chgData name="Ragnhild Halvorsrud" userId="917ea340-fd63-490f-a7db-68428d24cf32" providerId="ADAL" clId="{AD323F0C-9E9E-4B25-A313-4CD0D0368131}" dt="2021-11-11T16:56:33.006" v="20613" actId="790"/>
          <ac:spMkLst>
            <pc:docMk/>
            <pc:sldMk cId="987192798" sldId="3829"/>
            <ac:spMk id="25" creationId="{E706DABB-1EA5-4B26-A453-494ED62371FA}"/>
          </ac:spMkLst>
        </pc:spChg>
      </pc:sldChg>
      <pc:sldChg chg="delSp modSp mod modNotes">
        <pc:chgData name="Ragnhild Halvorsrud" userId="917ea340-fd63-490f-a7db-68428d24cf32" providerId="ADAL" clId="{AD323F0C-9E9E-4B25-A313-4CD0D0368131}" dt="2021-11-11T17:03:41.425" v="21648" actId="478"/>
        <pc:sldMkLst>
          <pc:docMk/>
          <pc:sldMk cId="1726726941" sldId="3830"/>
        </pc:sldMkLst>
        <pc:spChg chg="mod">
          <ac:chgData name="Ragnhild Halvorsrud" userId="917ea340-fd63-490f-a7db-68428d24cf32" providerId="ADAL" clId="{AD323F0C-9E9E-4B25-A313-4CD0D0368131}" dt="2021-11-11T16:56:33.006" v="20627" actId="790"/>
          <ac:spMkLst>
            <pc:docMk/>
            <pc:sldMk cId="1726726941" sldId="3830"/>
            <ac:spMk id="2" creationId="{00000000-0000-0000-0000-000000000000}"/>
          </ac:spMkLst>
        </pc:spChg>
        <pc:spChg chg="mod">
          <ac:chgData name="Ragnhild Halvorsrud" userId="917ea340-fd63-490f-a7db-68428d24cf32" providerId="ADAL" clId="{AD323F0C-9E9E-4B25-A313-4CD0D0368131}" dt="2021-11-11T16:56:33.006" v="20626" actId="790"/>
          <ac:spMkLst>
            <pc:docMk/>
            <pc:sldMk cId="1726726941" sldId="3830"/>
            <ac:spMk id="3" creationId="{453ACBE8-823D-41F9-AB3E-355A051FA475}"/>
          </ac:spMkLst>
        </pc:spChg>
        <pc:spChg chg="mod">
          <ac:chgData name="Ragnhild Halvorsrud" userId="917ea340-fd63-490f-a7db-68428d24cf32" providerId="ADAL" clId="{AD323F0C-9E9E-4B25-A313-4CD0D0368131}" dt="2021-11-11T17:03:27.280" v="21645" actId="14100"/>
          <ac:spMkLst>
            <pc:docMk/>
            <pc:sldMk cId="1726726941" sldId="3830"/>
            <ac:spMk id="9" creationId="{20DA8136-B82E-44E4-AB75-BE1F27594A95}"/>
          </ac:spMkLst>
        </pc:spChg>
        <pc:spChg chg="mod">
          <ac:chgData name="Ragnhild Halvorsrud" userId="917ea340-fd63-490f-a7db-68428d24cf32" providerId="ADAL" clId="{AD323F0C-9E9E-4B25-A313-4CD0D0368131}" dt="2021-11-11T16:56:33.006" v="20625" actId="790"/>
          <ac:spMkLst>
            <pc:docMk/>
            <pc:sldMk cId="1726726941" sldId="3830"/>
            <ac:spMk id="15" creationId="{39CD7E99-6C69-4AEE-A4F2-7E08FE90ADC3}"/>
          </ac:spMkLst>
        </pc:spChg>
        <pc:spChg chg="mod">
          <ac:chgData name="Ragnhild Halvorsrud" userId="917ea340-fd63-490f-a7db-68428d24cf32" providerId="ADAL" clId="{AD323F0C-9E9E-4B25-A313-4CD0D0368131}" dt="2021-11-11T17:02:33.350" v="21579" actId="14100"/>
          <ac:spMkLst>
            <pc:docMk/>
            <pc:sldMk cId="1726726941" sldId="3830"/>
            <ac:spMk id="20" creationId="{3FD153FD-A8D1-475C-BDC9-6C750A55CEED}"/>
          </ac:spMkLst>
        </pc:spChg>
        <pc:spChg chg="mod">
          <ac:chgData name="Ragnhild Halvorsrud" userId="917ea340-fd63-490f-a7db-68428d24cf32" providerId="ADAL" clId="{AD323F0C-9E9E-4B25-A313-4CD0D0368131}" dt="2021-11-11T16:56:33.022" v="20632" actId="790"/>
          <ac:spMkLst>
            <pc:docMk/>
            <pc:sldMk cId="1726726941" sldId="3830"/>
            <ac:spMk id="21" creationId="{EB82FA5B-B184-4A29-BE35-F193677CB514}"/>
          </ac:spMkLst>
        </pc:spChg>
        <pc:spChg chg="del mod">
          <ac:chgData name="Ragnhild Halvorsrud" userId="917ea340-fd63-490f-a7db-68428d24cf32" providerId="ADAL" clId="{AD323F0C-9E9E-4B25-A313-4CD0D0368131}" dt="2021-11-11T17:03:41.425" v="21648" actId="478"/>
          <ac:spMkLst>
            <pc:docMk/>
            <pc:sldMk cId="1726726941" sldId="3830"/>
            <ac:spMk id="26" creationId="{6AD73B19-2259-46B1-BB10-5D51D56AE36A}"/>
          </ac:spMkLst>
        </pc:spChg>
        <pc:spChg chg="mod">
          <ac:chgData name="Ragnhild Halvorsrud" userId="917ea340-fd63-490f-a7db-68428d24cf32" providerId="ADAL" clId="{AD323F0C-9E9E-4B25-A313-4CD0D0368131}" dt="2021-11-11T17:01:52.172" v="21577" actId="20577"/>
          <ac:spMkLst>
            <pc:docMk/>
            <pc:sldMk cId="1726726941" sldId="3830"/>
            <ac:spMk id="27" creationId="{1BB71165-0068-416F-94B6-A19F564E7DAD}"/>
          </ac:spMkLst>
        </pc:spChg>
        <pc:spChg chg="mod">
          <ac:chgData name="Ragnhild Halvorsrud" userId="917ea340-fd63-490f-a7db-68428d24cf32" providerId="ADAL" clId="{AD323F0C-9E9E-4B25-A313-4CD0D0368131}" dt="2021-11-11T16:56:33.006" v="20628" actId="790"/>
          <ac:spMkLst>
            <pc:docMk/>
            <pc:sldMk cId="1726726941" sldId="3830"/>
            <ac:spMk id="32" creationId="{B9ABE375-8729-492C-94B7-D6B27ABF776A}"/>
          </ac:spMkLst>
        </pc:spChg>
        <pc:spChg chg="mod">
          <ac:chgData name="Ragnhild Halvorsrud" userId="917ea340-fd63-490f-a7db-68428d24cf32" providerId="ADAL" clId="{AD323F0C-9E9E-4B25-A313-4CD0D0368131}" dt="2021-11-11T16:56:33.022" v="20629" actId="790"/>
          <ac:spMkLst>
            <pc:docMk/>
            <pc:sldMk cId="1726726941" sldId="3830"/>
            <ac:spMk id="33" creationId="{98D6F79C-3C8E-4119-8F87-4C0FFEC74FF5}"/>
          </ac:spMkLst>
        </pc:spChg>
        <pc:picChg chg="mod">
          <ac:chgData name="Ragnhild Halvorsrud" userId="917ea340-fd63-490f-a7db-68428d24cf32" providerId="ADAL" clId="{AD323F0C-9E9E-4B25-A313-4CD0D0368131}" dt="2021-11-11T17:03:34.866" v="21647" actId="1076"/>
          <ac:picMkLst>
            <pc:docMk/>
            <pc:sldMk cId="1726726941" sldId="3830"/>
            <ac:picMk id="10" creationId="{259648D9-DF2E-48A3-A498-57B195CB8CDD}"/>
          </ac:picMkLst>
        </pc:picChg>
        <pc:cxnChg chg="mod">
          <ac:chgData name="Ragnhild Halvorsrud" userId="917ea340-fd63-490f-a7db-68428d24cf32" providerId="ADAL" clId="{AD323F0C-9E9E-4B25-A313-4CD0D0368131}" dt="2021-11-11T17:03:31.710" v="21646" actId="14100"/>
          <ac:cxnSpMkLst>
            <pc:docMk/>
            <pc:sldMk cId="1726726941" sldId="3830"/>
            <ac:cxnSpMk id="19" creationId="{DB7C8224-42B2-4686-9527-88187DCE3C13}"/>
          </ac:cxnSpMkLst>
        </pc:cxnChg>
      </pc:sldChg>
      <pc:sldChg chg="modSp mod modNotes">
        <pc:chgData name="Ragnhild Halvorsrud" userId="917ea340-fd63-490f-a7db-68428d24cf32" providerId="ADAL" clId="{AD323F0C-9E9E-4B25-A313-4CD0D0368131}" dt="2021-11-11T16:56:33.006" v="20624" actId="790"/>
        <pc:sldMkLst>
          <pc:docMk/>
          <pc:sldMk cId="241116436" sldId="3832"/>
        </pc:sldMkLst>
        <pc:spChg chg="mod">
          <ac:chgData name="Ragnhild Halvorsrud" userId="917ea340-fd63-490f-a7db-68428d24cf32" providerId="ADAL" clId="{AD323F0C-9E9E-4B25-A313-4CD0D0368131}" dt="2021-11-11T16:56:33.006" v="20616" actId="790"/>
          <ac:spMkLst>
            <pc:docMk/>
            <pc:sldMk cId="241116436" sldId="3832"/>
            <ac:spMk id="2" creationId="{00000000-0000-0000-0000-000000000000}"/>
          </ac:spMkLst>
        </pc:spChg>
        <pc:spChg chg="mod">
          <ac:chgData name="Ragnhild Halvorsrud" userId="917ea340-fd63-490f-a7db-68428d24cf32" providerId="ADAL" clId="{AD323F0C-9E9E-4B25-A313-4CD0D0368131}" dt="2021-11-11T16:56:33.006" v="20617" actId="790"/>
          <ac:spMkLst>
            <pc:docMk/>
            <pc:sldMk cId="241116436" sldId="3832"/>
            <ac:spMk id="3" creationId="{00000000-0000-0000-0000-000000000000}"/>
          </ac:spMkLst>
        </pc:spChg>
        <pc:spChg chg="mod">
          <ac:chgData name="Ragnhild Halvorsrud" userId="917ea340-fd63-490f-a7db-68428d24cf32" providerId="ADAL" clId="{AD323F0C-9E9E-4B25-A313-4CD0D0368131}" dt="2021-11-11T16:56:33.006" v="20618" actId="790"/>
          <ac:spMkLst>
            <pc:docMk/>
            <pc:sldMk cId="241116436" sldId="3832"/>
            <ac:spMk id="4" creationId="{00000000-0000-0000-0000-000000000000}"/>
          </ac:spMkLst>
        </pc:spChg>
        <pc:spChg chg="mod">
          <ac:chgData name="Ragnhild Halvorsrud" userId="917ea340-fd63-490f-a7db-68428d24cf32" providerId="ADAL" clId="{AD323F0C-9E9E-4B25-A313-4CD0D0368131}" dt="2021-11-11T16:56:33.006" v="20619" actId="790"/>
          <ac:spMkLst>
            <pc:docMk/>
            <pc:sldMk cId="241116436" sldId="3832"/>
            <ac:spMk id="8" creationId="{24EC9346-C460-4407-9E5B-ACD55DDDF709}"/>
          </ac:spMkLst>
        </pc:spChg>
        <pc:spChg chg="mod">
          <ac:chgData name="Ragnhild Halvorsrud" userId="917ea340-fd63-490f-a7db-68428d24cf32" providerId="ADAL" clId="{AD323F0C-9E9E-4B25-A313-4CD0D0368131}" dt="2021-11-11T16:56:33.006" v="20620" actId="790"/>
          <ac:spMkLst>
            <pc:docMk/>
            <pc:sldMk cId="241116436" sldId="3832"/>
            <ac:spMk id="15" creationId="{8BD64E16-835A-4CF4-85AA-1B52ECC53A61}"/>
          </ac:spMkLst>
        </pc:spChg>
        <pc:spChg chg="mod">
          <ac:chgData name="Ragnhild Halvorsrud" userId="917ea340-fd63-490f-a7db-68428d24cf32" providerId="ADAL" clId="{AD323F0C-9E9E-4B25-A313-4CD0D0368131}" dt="2021-11-11T16:56:33.006" v="20621" actId="790"/>
          <ac:spMkLst>
            <pc:docMk/>
            <pc:sldMk cId="241116436" sldId="3832"/>
            <ac:spMk id="17" creationId="{1C3CEE9D-F687-4E5C-82DA-792A3F636675}"/>
          </ac:spMkLst>
        </pc:spChg>
        <pc:spChg chg="mod">
          <ac:chgData name="Ragnhild Halvorsrud" userId="917ea340-fd63-490f-a7db-68428d24cf32" providerId="ADAL" clId="{AD323F0C-9E9E-4B25-A313-4CD0D0368131}" dt="2021-11-11T16:56:33.006" v="20622" actId="790"/>
          <ac:spMkLst>
            <pc:docMk/>
            <pc:sldMk cId="241116436" sldId="3832"/>
            <ac:spMk id="21" creationId="{AEC9B32D-F6B1-4971-B014-34206FD6BA78}"/>
          </ac:spMkLst>
        </pc:spChg>
      </pc:sldChg>
      <pc:sldChg chg="modSp mod ord modNotes">
        <pc:chgData name="Ragnhild Halvorsrud" userId="917ea340-fd63-490f-a7db-68428d24cf32" providerId="ADAL" clId="{AD323F0C-9E9E-4B25-A313-4CD0D0368131}" dt="2021-11-11T16:56:33.212" v="20914" actId="790"/>
        <pc:sldMkLst>
          <pc:docMk/>
          <pc:sldMk cId="3295047552" sldId="3833"/>
        </pc:sldMkLst>
        <pc:spChg chg="mod">
          <ac:chgData name="Ragnhild Halvorsrud" userId="917ea340-fd63-490f-a7db-68428d24cf32" providerId="ADAL" clId="{AD323F0C-9E9E-4B25-A313-4CD0D0368131}" dt="2021-11-11T16:56:33.196" v="20877" actId="790"/>
          <ac:spMkLst>
            <pc:docMk/>
            <pc:sldMk cId="3295047552" sldId="3833"/>
            <ac:spMk id="2" creationId="{C4416E44-6607-4529-A11B-B6EEBB9BB7F8}"/>
          </ac:spMkLst>
        </pc:spChg>
        <pc:spChg chg="mod">
          <ac:chgData name="Ragnhild Halvorsrud" userId="917ea340-fd63-490f-a7db-68428d24cf32" providerId="ADAL" clId="{AD323F0C-9E9E-4B25-A313-4CD0D0368131}" dt="2021-11-11T16:56:33.196" v="20878" actId="790"/>
          <ac:spMkLst>
            <pc:docMk/>
            <pc:sldMk cId="3295047552" sldId="3833"/>
            <ac:spMk id="3" creationId="{1EA48DD0-2EE1-4C91-8867-23C437C920BC}"/>
          </ac:spMkLst>
        </pc:spChg>
        <pc:spChg chg="mod">
          <ac:chgData name="Ragnhild Halvorsrud" userId="917ea340-fd63-490f-a7db-68428d24cf32" providerId="ADAL" clId="{AD323F0C-9E9E-4B25-A313-4CD0D0368131}" dt="2021-11-11T16:56:33.196" v="20879" actId="790"/>
          <ac:spMkLst>
            <pc:docMk/>
            <pc:sldMk cId="3295047552" sldId="3833"/>
            <ac:spMk id="5" creationId="{AB06B20A-690C-49D3-A436-7D0E12743F3A}"/>
          </ac:spMkLst>
        </pc:spChg>
        <pc:spChg chg="mod">
          <ac:chgData name="Ragnhild Halvorsrud" userId="917ea340-fd63-490f-a7db-68428d24cf32" providerId="ADAL" clId="{AD323F0C-9E9E-4B25-A313-4CD0D0368131}" dt="2021-11-11T16:56:33.212" v="20906" actId="790"/>
          <ac:spMkLst>
            <pc:docMk/>
            <pc:sldMk cId="3295047552" sldId="3833"/>
            <ac:spMk id="17" creationId="{2671CFED-02E6-490A-B4AB-09F473D57E1B}"/>
          </ac:spMkLst>
        </pc:spChg>
        <pc:spChg chg="mod">
          <ac:chgData name="Ragnhild Halvorsrud" userId="917ea340-fd63-490f-a7db-68428d24cf32" providerId="ADAL" clId="{AD323F0C-9E9E-4B25-A313-4CD0D0368131}" dt="2021-11-11T16:56:33.196" v="20889" actId="790"/>
          <ac:spMkLst>
            <pc:docMk/>
            <pc:sldMk cId="3295047552" sldId="3833"/>
            <ac:spMk id="28" creationId="{A490DDCC-6CD2-45BF-8553-0A7948599304}"/>
          </ac:spMkLst>
        </pc:spChg>
        <pc:spChg chg="mod">
          <ac:chgData name="Ragnhild Halvorsrud" userId="917ea340-fd63-490f-a7db-68428d24cf32" providerId="ADAL" clId="{AD323F0C-9E9E-4B25-A313-4CD0D0368131}" dt="2021-11-11T16:56:33.196" v="20890" actId="790"/>
          <ac:spMkLst>
            <pc:docMk/>
            <pc:sldMk cId="3295047552" sldId="3833"/>
            <ac:spMk id="29" creationId="{9917E012-3253-4C2C-8696-DE72AD9E260B}"/>
          </ac:spMkLst>
        </pc:spChg>
        <pc:spChg chg="mod">
          <ac:chgData name="Ragnhild Halvorsrud" userId="917ea340-fd63-490f-a7db-68428d24cf32" providerId="ADAL" clId="{AD323F0C-9E9E-4B25-A313-4CD0D0368131}" dt="2021-11-11T16:56:33.196" v="20891" actId="790"/>
          <ac:spMkLst>
            <pc:docMk/>
            <pc:sldMk cId="3295047552" sldId="3833"/>
            <ac:spMk id="31" creationId="{91DF77E6-0F97-4F81-9F5B-6AF16DFB775D}"/>
          </ac:spMkLst>
        </pc:spChg>
        <pc:spChg chg="mod">
          <ac:chgData name="Ragnhild Halvorsrud" userId="917ea340-fd63-490f-a7db-68428d24cf32" providerId="ADAL" clId="{AD323F0C-9E9E-4B25-A313-4CD0D0368131}" dt="2021-11-11T16:56:33.196" v="20892" actId="790"/>
          <ac:spMkLst>
            <pc:docMk/>
            <pc:sldMk cId="3295047552" sldId="3833"/>
            <ac:spMk id="37" creationId="{1B74C4A5-AE98-4A1A-845F-92B7E34C4D5C}"/>
          </ac:spMkLst>
        </pc:spChg>
        <pc:spChg chg="mod">
          <ac:chgData name="Ragnhild Halvorsrud" userId="917ea340-fd63-490f-a7db-68428d24cf32" providerId="ADAL" clId="{AD323F0C-9E9E-4B25-A313-4CD0D0368131}" dt="2021-11-11T16:56:33.196" v="20893"/>
          <ac:spMkLst>
            <pc:docMk/>
            <pc:sldMk cId="3295047552" sldId="3833"/>
            <ac:spMk id="38" creationId="{2D7D9711-A38D-4999-A982-918E5BBA4E3B}"/>
          </ac:spMkLst>
        </pc:spChg>
        <pc:spChg chg="mod">
          <ac:chgData name="Ragnhild Halvorsrud" userId="917ea340-fd63-490f-a7db-68428d24cf32" providerId="ADAL" clId="{AD323F0C-9E9E-4B25-A313-4CD0D0368131}" dt="2021-11-11T16:56:33.196" v="20894" actId="790"/>
          <ac:spMkLst>
            <pc:docMk/>
            <pc:sldMk cId="3295047552" sldId="3833"/>
            <ac:spMk id="39" creationId="{E7BA515A-07CD-4C01-8D9B-09B9C974DDB8}"/>
          </ac:spMkLst>
        </pc:spChg>
        <pc:spChg chg="mod">
          <ac:chgData name="Ragnhild Halvorsrud" userId="917ea340-fd63-490f-a7db-68428d24cf32" providerId="ADAL" clId="{AD323F0C-9E9E-4B25-A313-4CD0D0368131}" dt="2021-11-11T16:56:33.196" v="20895" actId="790"/>
          <ac:spMkLst>
            <pc:docMk/>
            <pc:sldMk cId="3295047552" sldId="3833"/>
            <ac:spMk id="41" creationId="{F01F3D20-A08B-4AFB-AEA4-6DC4C47470E7}"/>
          </ac:spMkLst>
        </pc:spChg>
        <pc:spChg chg="mod">
          <ac:chgData name="Ragnhild Halvorsrud" userId="917ea340-fd63-490f-a7db-68428d24cf32" providerId="ADAL" clId="{AD323F0C-9E9E-4B25-A313-4CD0D0368131}" dt="2021-11-11T16:56:33.196" v="20896" actId="790"/>
          <ac:spMkLst>
            <pc:docMk/>
            <pc:sldMk cId="3295047552" sldId="3833"/>
            <ac:spMk id="42" creationId="{27E65E99-838A-4785-8907-03FFD43EF5C4}"/>
          </ac:spMkLst>
        </pc:spChg>
        <pc:spChg chg="mod">
          <ac:chgData name="Ragnhild Halvorsrud" userId="917ea340-fd63-490f-a7db-68428d24cf32" providerId="ADAL" clId="{AD323F0C-9E9E-4B25-A313-4CD0D0368131}" dt="2021-11-11T16:56:33.196" v="20897"/>
          <ac:spMkLst>
            <pc:docMk/>
            <pc:sldMk cId="3295047552" sldId="3833"/>
            <ac:spMk id="43" creationId="{2E08DC0F-649B-4429-9517-8CB927E3F611}"/>
          </ac:spMkLst>
        </pc:spChg>
        <pc:spChg chg="mod">
          <ac:chgData name="Ragnhild Halvorsrud" userId="917ea340-fd63-490f-a7db-68428d24cf32" providerId="ADAL" clId="{AD323F0C-9E9E-4B25-A313-4CD0D0368131}" dt="2021-11-11T16:56:33.196" v="20898" actId="790"/>
          <ac:spMkLst>
            <pc:docMk/>
            <pc:sldMk cId="3295047552" sldId="3833"/>
            <ac:spMk id="44" creationId="{5A72834E-2839-4A85-8368-72C9EFAEFAA9}"/>
          </ac:spMkLst>
        </pc:spChg>
        <pc:spChg chg="mod">
          <ac:chgData name="Ragnhild Halvorsrud" userId="917ea340-fd63-490f-a7db-68428d24cf32" providerId="ADAL" clId="{AD323F0C-9E9E-4B25-A313-4CD0D0368131}" dt="2021-11-11T16:56:33.196" v="20899" actId="790"/>
          <ac:spMkLst>
            <pc:docMk/>
            <pc:sldMk cId="3295047552" sldId="3833"/>
            <ac:spMk id="45" creationId="{702DC679-DCFB-4625-98F9-69BDBF45056A}"/>
          </ac:spMkLst>
        </pc:spChg>
        <pc:spChg chg="mod">
          <ac:chgData name="Ragnhild Halvorsrud" userId="917ea340-fd63-490f-a7db-68428d24cf32" providerId="ADAL" clId="{AD323F0C-9E9E-4B25-A313-4CD0D0368131}" dt="2021-11-11T16:56:33.212" v="20900"/>
          <ac:spMkLst>
            <pc:docMk/>
            <pc:sldMk cId="3295047552" sldId="3833"/>
            <ac:spMk id="46" creationId="{E5896746-EAB8-4E5B-AA79-BA7CC19C0E4F}"/>
          </ac:spMkLst>
        </pc:spChg>
        <pc:spChg chg="mod">
          <ac:chgData name="Ragnhild Halvorsrud" userId="917ea340-fd63-490f-a7db-68428d24cf32" providerId="ADAL" clId="{AD323F0C-9E9E-4B25-A313-4CD0D0368131}" dt="2021-11-11T16:56:33.212" v="20901"/>
          <ac:spMkLst>
            <pc:docMk/>
            <pc:sldMk cId="3295047552" sldId="3833"/>
            <ac:spMk id="47" creationId="{424866FC-3155-47F3-A423-3AAEE708B858}"/>
          </ac:spMkLst>
        </pc:spChg>
        <pc:spChg chg="mod">
          <ac:chgData name="Ragnhild Halvorsrud" userId="917ea340-fd63-490f-a7db-68428d24cf32" providerId="ADAL" clId="{AD323F0C-9E9E-4B25-A313-4CD0D0368131}" dt="2021-11-11T16:56:33.212" v="20902" actId="790"/>
          <ac:spMkLst>
            <pc:docMk/>
            <pc:sldMk cId="3295047552" sldId="3833"/>
            <ac:spMk id="52" creationId="{1DE0010B-DE58-476C-86BA-9A1E84CFB607}"/>
          </ac:spMkLst>
        </pc:spChg>
        <pc:spChg chg="mod">
          <ac:chgData name="Ragnhild Halvorsrud" userId="917ea340-fd63-490f-a7db-68428d24cf32" providerId="ADAL" clId="{AD323F0C-9E9E-4B25-A313-4CD0D0368131}" dt="2021-11-11T16:56:33.212" v="20903" actId="790"/>
          <ac:spMkLst>
            <pc:docMk/>
            <pc:sldMk cId="3295047552" sldId="3833"/>
            <ac:spMk id="53" creationId="{02A172EC-A45F-43E2-872D-23EF0FDA5D0E}"/>
          </ac:spMkLst>
        </pc:spChg>
        <pc:spChg chg="mod">
          <ac:chgData name="Ragnhild Halvorsrud" userId="917ea340-fd63-490f-a7db-68428d24cf32" providerId="ADAL" clId="{AD323F0C-9E9E-4B25-A313-4CD0D0368131}" dt="2021-11-11T16:56:33.212" v="20904" actId="790"/>
          <ac:spMkLst>
            <pc:docMk/>
            <pc:sldMk cId="3295047552" sldId="3833"/>
            <ac:spMk id="66" creationId="{652BFA54-62CF-46E9-BEE3-68AF4DD4DF18}"/>
          </ac:spMkLst>
        </pc:spChg>
        <pc:spChg chg="mod">
          <ac:chgData name="Ragnhild Halvorsrud" userId="917ea340-fd63-490f-a7db-68428d24cf32" providerId="ADAL" clId="{AD323F0C-9E9E-4B25-A313-4CD0D0368131}" dt="2021-11-11T16:56:33.212" v="20905" actId="790"/>
          <ac:spMkLst>
            <pc:docMk/>
            <pc:sldMk cId="3295047552" sldId="3833"/>
            <ac:spMk id="71" creationId="{8982AE2A-6651-4498-8658-E87C7227E723}"/>
          </ac:spMkLst>
        </pc:spChg>
        <pc:spChg chg="mod">
          <ac:chgData name="Ragnhild Halvorsrud" userId="917ea340-fd63-490f-a7db-68428d24cf32" providerId="ADAL" clId="{AD323F0C-9E9E-4B25-A313-4CD0D0368131}" dt="2021-11-11T16:56:33.212" v="20907" actId="790"/>
          <ac:spMkLst>
            <pc:docMk/>
            <pc:sldMk cId="3295047552" sldId="3833"/>
            <ac:spMk id="86" creationId="{8BD919DB-0A66-49FF-947A-F336D2CB6B55}"/>
          </ac:spMkLst>
        </pc:spChg>
        <pc:spChg chg="mod">
          <ac:chgData name="Ragnhild Halvorsrud" userId="917ea340-fd63-490f-a7db-68428d24cf32" providerId="ADAL" clId="{AD323F0C-9E9E-4B25-A313-4CD0D0368131}" dt="2021-11-11T16:56:33.212" v="20908" actId="790"/>
          <ac:spMkLst>
            <pc:docMk/>
            <pc:sldMk cId="3295047552" sldId="3833"/>
            <ac:spMk id="89" creationId="{3DECEEB6-9FC0-4408-BA0B-BAC5C933599D}"/>
          </ac:spMkLst>
        </pc:spChg>
        <pc:spChg chg="mod">
          <ac:chgData name="Ragnhild Halvorsrud" userId="917ea340-fd63-490f-a7db-68428d24cf32" providerId="ADAL" clId="{AD323F0C-9E9E-4B25-A313-4CD0D0368131}" dt="2021-11-11T16:56:33.212" v="20909" actId="790"/>
          <ac:spMkLst>
            <pc:docMk/>
            <pc:sldMk cId="3295047552" sldId="3833"/>
            <ac:spMk id="95" creationId="{F25A3125-106A-4C1C-BC86-0719F5686026}"/>
          </ac:spMkLst>
        </pc:spChg>
        <pc:spChg chg="mod">
          <ac:chgData name="Ragnhild Halvorsrud" userId="917ea340-fd63-490f-a7db-68428d24cf32" providerId="ADAL" clId="{AD323F0C-9E9E-4B25-A313-4CD0D0368131}" dt="2021-11-11T16:56:33.212" v="20910" actId="790"/>
          <ac:spMkLst>
            <pc:docMk/>
            <pc:sldMk cId="3295047552" sldId="3833"/>
            <ac:spMk id="101" creationId="{FDD173BF-4354-4D8C-9A16-D88F7A6F74DA}"/>
          </ac:spMkLst>
        </pc:spChg>
        <pc:spChg chg="mod">
          <ac:chgData name="Ragnhild Halvorsrud" userId="917ea340-fd63-490f-a7db-68428d24cf32" providerId="ADAL" clId="{AD323F0C-9E9E-4B25-A313-4CD0D0368131}" dt="2021-11-11T16:56:33.196" v="20880" actId="790"/>
          <ac:spMkLst>
            <pc:docMk/>
            <pc:sldMk cId="3295047552" sldId="3833"/>
            <ac:spMk id="102" creationId="{AAFCF3FF-00B4-4792-BA9C-CCB1167C5BD5}"/>
          </ac:spMkLst>
        </pc:spChg>
        <pc:spChg chg="mod">
          <ac:chgData name="Ragnhild Halvorsrud" userId="917ea340-fd63-490f-a7db-68428d24cf32" providerId="ADAL" clId="{AD323F0C-9E9E-4B25-A313-4CD0D0368131}" dt="2021-11-11T16:56:33.196" v="20881" actId="790"/>
          <ac:spMkLst>
            <pc:docMk/>
            <pc:sldMk cId="3295047552" sldId="3833"/>
            <ac:spMk id="103" creationId="{D7FF22BB-454B-4E39-809F-F523F6CEC7A0}"/>
          </ac:spMkLst>
        </pc:spChg>
        <pc:spChg chg="mod">
          <ac:chgData name="Ragnhild Halvorsrud" userId="917ea340-fd63-490f-a7db-68428d24cf32" providerId="ADAL" clId="{AD323F0C-9E9E-4B25-A313-4CD0D0368131}" dt="2021-11-11T16:56:33.196" v="20882" actId="790"/>
          <ac:spMkLst>
            <pc:docMk/>
            <pc:sldMk cId="3295047552" sldId="3833"/>
            <ac:spMk id="105" creationId="{8403FC32-E105-46A5-BDBD-50B1B3ABDA08}"/>
          </ac:spMkLst>
        </pc:spChg>
        <pc:spChg chg="mod">
          <ac:chgData name="Ragnhild Halvorsrud" userId="917ea340-fd63-490f-a7db-68428d24cf32" providerId="ADAL" clId="{AD323F0C-9E9E-4B25-A313-4CD0D0368131}" dt="2021-11-11T16:56:33.196" v="20883" actId="790"/>
          <ac:spMkLst>
            <pc:docMk/>
            <pc:sldMk cId="3295047552" sldId="3833"/>
            <ac:spMk id="107" creationId="{AAB03505-9E9D-4D8C-BA8D-7628FBD33C95}"/>
          </ac:spMkLst>
        </pc:spChg>
        <pc:spChg chg="mod">
          <ac:chgData name="Ragnhild Halvorsrud" userId="917ea340-fd63-490f-a7db-68428d24cf32" providerId="ADAL" clId="{AD323F0C-9E9E-4B25-A313-4CD0D0368131}" dt="2021-11-11T16:56:33.196" v="20884" actId="790"/>
          <ac:spMkLst>
            <pc:docMk/>
            <pc:sldMk cId="3295047552" sldId="3833"/>
            <ac:spMk id="109" creationId="{F47994A0-1749-4A68-B464-4625BCB91E53}"/>
          </ac:spMkLst>
        </pc:spChg>
        <pc:spChg chg="mod">
          <ac:chgData name="Ragnhild Halvorsrud" userId="917ea340-fd63-490f-a7db-68428d24cf32" providerId="ADAL" clId="{AD323F0C-9E9E-4B25-A313-4CD0D0368131}" dt="2021-11-11T16:56:33.196" v="20885" actId="790"/>
          <ac:spMkLst>
            <pc:docMk/>
            <pc:sldMk cId="3295047552" sldId="3833"/>
            <ac:spMk id="110" creationId="{ED110AE9-A83D-49E9-B9F3-819CB700B03D}"/>
          </ac:spMkLst>
        </pc:spChg>
        <pc:spChg chg="mod">
          <ac:chgData name="Ragnhild Halvorsrud" userId="917ea340-fd63-490f-a7db-68428d24cf32" providerId="ADAL" clId="{AD323F0C-9E9E-4B25-A313-4CD0D0368131}" dt="2021-11-11T16:56:33.196" v="20886" actId="790"/>
          <ac:spMkLst>
            <pc:docMk/>
            <pc:sldMk cId="3295047552" sldId="3833"/>
            <ac:spMk id="111" creationId="{21E12495-35A9-404B-8AAB-6E56348A6A3D}"/>
          </ac:spMkLst>
        </pc:spChg>
        <pc:spChg chg="mod">
          <ac:chgData name="Ragnhild Halvorsrud" userId="917ea340-fd63-490f-a7db-68428d24cf32" providerId="ADAL" clId="{AD323F0C-9E9E-4B25-A313-4CD0D0368131}" dt="2021-11-11T16:56:33.196" v="20887" actId="790"/>
          <ac:spMkLst>
            <pc:docMk/>
            <pc:sldMk cId="3295047552" sldId="3833"/>
            <ac:spMk id="114" creationId="{014AB5D3-827A-4138-9F0E-BC5BCBAFB0A2}"/>
          </ac:spMkLst>
        </pc:spChg>
        <pc:spChg chg="mod">
          <ac:chgData name="Ragnhild Halvorsrud" userId="917ea340-fd63-490f-a7db-68428d24cf32" providerId="ADAL" clId="{AD323F0C-9E9E-4B25-A313-4CD0D0368131}" dt="2021-11-11T16:56:33.212" v="20911" actId="790"/>
          <ac:spMkLst>
            <pc:docMk/>
            <pc:sldMk cId="3295047552" sldId="3833"/>
            <ac:spMk id="116" creationId="{5D3DF97E-023C-4112-8BF2-BB9D54EFA8BF}"/>
          </ac:spMkLst>
        </pc:spChg>
        <pc:spChg chg="mod">
          <ac:chgData name="Ragnhild Halvorsrud" userId="917ea340-fd63-490f-a7db-68428d24cf32" providerId="ADAL" clId="{AD323F0C-9E9E-4B25-A313-4CD0D0368131}" dt="2021-11-11T16:56:33.212" v="20912" actId="790"/>
          <ac:spMkLst>
            <pc:docMk/>
            <pc:sldMk cId="3295047552" sldId="3833"/>
            <ac:spMk id="118" creationId="{AF52CB90-950B-4DC5-B1E3-B80633A91F14}"/>
          </ac:spMkLst>
        </pc:spChg>
        <pc:spChg chg="mod">
          <ac:chgData name="Ragnhild Halvorsrud" userId="917ea340-fd63-490f-a7db-68428d24cf32" providerId="ADAL" clId="{AD323F0C-9E9E-4B25-A313-4CD0D0368131}" dt="2021-11-11T16:56:33.196" v="20888" actId="790"/>
          <ac:spMkLst>
            <pc:docMk/>
            <pc:sldMk cId="3295047552" sldId="3833"/>
            <ac:spMk id="122" creationId="{E7791D5B-CAB3-4D8E-BBD8-1E97DB110FB7}"/>
          </ac:spMkLst>
        </pc:spChg>
      </pc:sldChg>
      <pc:sldChg chg="modSp mod ord modNotes">
        <pc:chgData name="Ragnhild Halvorsrud" userId="917ea340-fd63-490f-a7db-68428d24cf32" providerId="ADAL" clId="{AD323F0C-9E9E-4B25-A313-4CD0D0368131}" dt="2021-11-11T16:56:33.431" v="21216" actId="790"/>
        <pc:sldMkLst>
          <pc:docMk/>
          <pc:sldMk cId="137212159" sldId="3834"/>
        </pc:sldMkLst>
        <pc:spChg chg="mod">
          <ac:chgData name="Ragnhild Halvorsrud" userId="917ea340-fd63-490f-a7db-68428d24cf32" providerId="ADAL" clId="{AD323F0C-9E9E-4B25-A313-4CD0D0368131}" dt="2021-11-11T16:56:33.431" v="21213" actId="790"/>
          <ac:spMkLst>
            <pc:docMk/>
            <pc:sldMk cId="137212159" sldId="3834"/>
            <ac:spMk id="2" creationId="{C4416E44-6607-4529-A11B-B6EEBB9BB7F8}"/>
          </ac:spMkLst>
        </pc:spChg>
        <pc:spChg chg="mod">
          <ac:chgData name="Ragnhild Halvorsrud" userId="917ea340-fd63-490f-a7db-68428d24cf32" providerId="ADAL" clId="{AD323F0C-9E9E-4B25-A313-4CD0D0368131}" dt="2021-11-11T16:56:33.431" v="21214" actId="790"/>
          <ac:spMkLst>
            <pc:docMk/>
            <pc:sldMk cId="137212159" sldId="3834"/>
            <ac:spMk id="4" creationId="{E988E665-C6BC-4A13-B3B8-B1B8DBF0807F}"/>
          </ac:spMkLst>
        </pc:spChg>
      </pc:sldChg>
      <pc:sldChg chg="modSp mod modNotes">
        <pc:chgData name="Ragnhild Halvorsrud" userId="917ea340-fd63-490f-a7db-68428d24cf32" providerId="ADAL" clId="{AD323F0C-9E9E-4B25-A313-4CD0D0368131}" dt="2021-11-11T16:56:33.196" v="20876" actId="790"/>
        <pc:sldMkLst>
          <pc:docMk/>
          <pc:sldMk cId="3650011236" sldId="3835"/>
        </pc:sldMkLst>
        <pc:spChg chg="mod">
          <ac:chgData name="Ragnhild Halvorsrud" userId="917ea340-fd63-490f-a7db-68428d24cf32" providerId="ADAL" clId="{AD323F0C-9E9E-4B25-A313-4CD0D0368131}" dt="2021-11-11T16:56:33.181" v="20873" actId="790"/>
          <ac:spMkLst>
            <pc:docMk/>
            <pc:sldMk cId="3650011236" sldId="3835"/>
            <ac:spMk id="2" creationId="{0F17FD09-2B7D-4DD1-A2EA-F0C8291330F9}"/>
          </ac:spMkLst>
        </pc:spChg>
        <pc:spChg chg="mod">
          <ac:chgData name="Ragnhild Halvorsrud" userId="917ea340-fd63-490f-a7db-68428d24cf32" providerId="ADAL" clId="{AD323F0C-9E9E-4B25-A313-4CD0D0368131}" dt="2021-11-11T16:56:33.181" v="20874" actId="790"/>
          <ac:spMkLst>
            <pc:docMk/>
            <pc:sldMk cId="3650011236" sldId="3835"/>
            <ac:spMk id="5" creationId="{31066B05-F383-49EB-889F-102FCF3B73D1}"/>
          </ac:spMkLst>
        </pc:spChg>
      </pc:sldChg>
      <pc:sldChg chg="addSp delSp modSp mod chgLayout modNotes">
        <pc:chgData name="Ragnhild Halvorsrud" userId="917ea340-fd63-490f-a7db-68428d24cf32" providerId="ADAL" clId="{AD323F0C-9E9E-4B25-A313-4CD0D0368131}" dt="2021-11-11T16:56:33.056" v="20685" actId="790"/>
        <pc:sldMkLst>
          <pc:docMk/>
          <pc:sldMk cId="2343034215" sldId="3837"/>
        </pc:sldMkLst>
        <pc:spChg chg="mod ord">
          <ac:chgData name="Ragnhild Halvorsrud" userId="917ea340-fd63-490f-a7db-68428d24cf32" providerId="ADAL" clId="{AD323F0C-9E9E-4B25-A313-4CD0D0368131}" dt="2021-11-11T16:56:33.056" v="20681" actId="790"/>
          <ac:spMkLst>
            <pc:docMk/>
            <pc:sldMk cId="2343034215" sldId="3837"/>
            <ac:spMk id="2" creationId="{C3678727-FD2B-47C4-A150-A1DBC2995BEA}"/>
          </ac:spMkLst>
        </pc:spChg>
        <pc:spChg chg="add del mod">
          <ac:chgData name="Ragnhild Halvorsrud" userId="917ea340-fd63-490f-a7db-68428d24cf32" providerId="ADAL" clId="{AD323F0C-9E9E-4B25-A313-4CD0D0368131}" dt="2021-11-01T08:32:56.556" v="1047" actId="6264"/>
          <ac:spMkLst>
            <pc:docMk/>
            <pc:sldMk cId="2343034215" sldId="3837"/>
            <ac:spMk id="3" creationId="{B28563DC-1B6D-49B5-87CB-3F2EE0F7A123}"/>
          </ac:spMkLst>
        </pc:spChg>
        <pc:spChg chg="mod ord">
          <ac:chgData name="Ragnhild Halvorsrud" userId="917ea340-fd63-490f-a7db-68428d24cf32" providerId="ADAL" clId="{AD323F0C-9E9E-4B25-A313-4CD0D0368131}" dt="2021-11-11T16:56:33.056" v="20682" actId="790"/>
          <ac:spMkLst>
            <pc:docMk/>
            <pc:sldMk cId="2343034215" sldId="3837"/>
            <ac:spMk id="4" creationId="{619FA4BE-C203-4AA4-8377-9674D9001DDE}"/>
          </ac:spMkLst>
        </pc:spChg>
        <pc:spChg chg="add del mod">
          <ac:chgData name="Ragnhild Halvorsrud" userId="917ea340-fd63-490f-a7db-68428d24cf32" providerId="ADAL" clId="{AD323F0C-9E9E-4B25-A313-4CD0D0368131}" dt="2021-11-01T08:32:56.556" v="1047" actId="6264"/>
          <ac:spMkLst>
            <pc:docMk/>
            <pc:sldMk cId="2343034215" sldId="3837"/>
            <ac:spMk id="5" creationId="{DFF00226-97FE-4CD6-976F-BF7F634436B9}"/>
          </ac:spMkLst>
        </pc:spChg>
        <pc:spChg chg="del mod">
          <ac:chgData name="Ragnhild Halvorsrud" userId="917ea340-fd63-490f-a7db-68428d24cf32" providerId="ADAL" clId="{AD323F0C-9E9E-4B25-A313-4CD0D0368131}" dt="2021-11-01T08:36:42.688" v="1077" actId="478"/>
          <ac:spMkLst>
            <pc:docMk/>
            <pc:sldMk cId="2343034215" sldId="3837"/>
            <ac:spMk id="29" creationId="{B7173C8B-72C9-4B12-9EF0-F8E28630D6F0}"/>
          </ac:spMkLst>
        </pc:spChg>
        <pc:spChg chg="del mod">
          <ac:chgData name="Ragnhild Halvorsrud" userId="917ea340-fd63-490f-a7db-68428d24cf32" providerId="ADAL" clId="{AD323F0C-9E9E-4B25-A313-4CD0D0368131}" dt="2021-11-01T08:36:42.688" v="1077" actId="478"/>
          <ac:spMkLst>
            <pc:docMk/>
            <pc:sldMk cId="2343034215" sldId="3837"/>
            <ac:spMk id="30" creationId="{CA9FFEBB-2EE9-41E7-9738-33245B214E36}"/>
          </ac:spMkLst>
        </pc:spChg>
        <pc:spChg chg="del mod">
          <ac:chgData name="Ragnhild Halvorsrud" userId="917ea340-fd63-490f-a7db-68428d24cf32" providerId="ADAL" clId="{AD323F0C-9E9E-4B25-A313-4CD0D0368131}" dt="2021-11-01T08:36:42.688" v="1077" actId="478"/>
          <ac:spMkLst>
            <pc:docMk/>
            <pc:sldMk cId="2343034215" sldId="3837"/>
            <ac:spMk id="32" creationId="{A9E71E96-7EF6-470F-B0EF-FF15D31BDB26}"/>
          </ac:spMkLst>
        </pc:spChg>
        <pc:spChg chg="del mod">
          <ac:chgData name="Ragnhild Halvorsrud" userId="917ea340-fd63-490f-a7db-68428d24cf32" providerId="ADAL" clId="{AD323F0C-9E9E-4B25-A313-4CD0D0368131}" dt="2021-11-01T08:36:42.688" v="1077" actId="478"/>
          <ac:spMkLst>
            <pc:docMk/>
            <pc:sldMk cId="2343034215" sldId="3837"/>
            <ac:spMk id="34" creationId="{598FD240-074D-4F09-A80D-005F8AE645AE}"/>
          </ac:spMkLst>
        </pc:spChg>
        <pc:spChg chg="del mod">
          <ac:chgData name="Ragnhild Halvorsrud" userId="917ea340-fd63-490f-a7db-68428d24cf32" providerId="ADAL" clId="{AD323F0C-9E9E-4B25-A313-4CD0D0368131}" dt="2021-11-01T08:36:42.688" v="1077" actId="478"/>
          <ac:spMkLst>
            <pc:docMk/>
            <pc:sldMk cId="2343034215" sldId="3837"/>
            <ac:spMk id="36" creationId="{998CD8BA-AD09-4565-A491-BC2B4E112FBE}"/>
          </ac:spMkLst>
        </pc:spChg>
        <pc:spChg chg="del mod">
          <ac:chgData name="Ragnhild Halvorsrud" userId="917ea340-fd63-490f-a7db-68428d24cf32" providerId="ADAL" clId="{AD323F0C-9E9E-4B25-A313-4CD0D0368131}" dt="2021-11-01T08:36:42.688" v="1077" actId="478"/>
          <ac:spMkLst>
            <pc:docMk/>
            <pc:sldMk cId="2343034215" sldId="3837"/>
            <ac:spMk id="37" creationId="{A615BD0E-5630-4FA3-A19B-8A1DCC257831}"/>
          </ac:spMkLst>
        </pc:spChg>
        <pc:spChg chg="del mod">
          <ac:chgData name="Ragnhild Halvorsrud" userId="917ea340-fd63-490f-a7db-68428d24cf32" providerId="ADAL" clId="{AD323F0C-9E9E-4B25-A313-4CD0D0368131}" dt="2021-11-01T08:36:42.688" v="1077" actId="478"/>
          <ac:spMkLst>
            <pc:docMk/>
            <pc:sldMk cId="2343034215" sldId="3837"/>
            <ac:spMk id="38" creationId="{43F6A782-D813-4FBE-B103-1A7EA10FC52B}"/>
          </ac:spMkLst>
        </pc:spChg>
        <pc:spChg chg="del mod">
          <ac:chgData name="Ragnhild Halvorsrud" userId="917ea340-fd63-490f-a7db-68428d24cf32" providerId="ADAL" clId="{AD323F0C-9E9E-4B25-A313-4CD0D0368131}" dt="2021-11-01T08:36:41.089" v="1076" actId="478"/>
          <ac:spMkLst>
            <pc:docMk/>
            <pc:sldMk cId="2343034215" sldId="3837"/>
            <ac:spMk id="40" creationId="{01EC1776-5D0C-42B6-AAA7-9EA187A712CD}"/>
          </ac:spMkLst>
        </pc:spChg>
        <pc:spChg chg="del mod">
          <ac:chgData name="Ragnhild Halvorsrud" userId="917ea340-fd63-490f-a7db-68428d24cf32" providerId="ADAL" clId="{AD323F0C-9E9E-4B25-A313-4CD0D0368131}" dt="2021-11-01T08:36:41.089" v="1076" actId="478"/>
          <ac:spMkLst>
            <pc:docMk/>
            <pc:sldMk cId="2343034215" sldId="3837"/>
            <ac:spMk id="42" creationId="{294292F8-4FBA-4C75-8153-8B97C4E84CD2}"/>
          </ac:spMkLst>
        </pc:spChg>
        <pc:spChg chg="del mod">
          <ac:chgData name="Ragnhild Halvorsrud" userId="917ea340-fd63-490f-a7db-68428d24cf32" providerId="ADAL" clId="{AD323F0C-9E9E-4B25-A313-4CD0D0368131}" dt="2021-11-01T08:36:42.688" v="1077" actId="478"/>
          <ac:spMkLst>
            <pc:docMk/>
            <pc:sldMk cId="2343034215" sldId="3837"/>
            <ac:spMk id="43" creationId="{8CE9486B-AF85-4799-925F-95827ED8B62A}"/>
          </ac:spMkLst>
        </pc:spChg>
        <pc:spChg chg="del mod">
          <ac:chgData name="Ragnhild Halvorsrud" userId="917ea340-fd63-490f-a7db-68428d24cf32" providerId="ADAL" clId="{AD323F0C-9E9E-4B25-A313-4CD0D0368131}" dt="2021-11-01T08:40:42.270" v="1301" actId="478"/>
          <ac:spMkLst>
            <pc:docMk/>
            <pc:sldMk cId="2343034215" sldId="3837"/>
            <ac:spMk id="44" creationId="{A1DFB5D3-41AD-4A07-9117-11E8459E1C2C}"/>
          </ac:spMkLst>
        </pc:spChg>
        <pc:spChg chg="add del mod">
          <ac:chgData name="Ragnhild Halvorsrud" userId="917ea340-fd63-490f-a7db-68428d24cf32" providerId="ADAL" clId="{AD323F0C-9E9E-4B25-A313-4CD0D0368131}" dt="2021-11-01T08:38:43.613" v="1120"/>
          <ac:spMkLst>
            <pc:docMk/>
            <pc:sldMk cId="2343034215" sldId="3837"/>
            <ac:spMk id="46" creationId="{5AFFD640-148A-44FA-9663-498E6CD588BA}"/>
          </ac:spMkLst>
        </pc:spChg>
        <pc:spChg chg="add del mod">
          <ac:chgData name="Ragnhild Halvorsrud" userId="917ea340-fd63-490f-a7db-68428d24cf32" providerId="ADAL" clId="{AD323F0C-9E9E-4B25-A313-4CD0D0368131}" dt="2021-11-01T08:38:43.613" v="1120"/>
          <ac:spMkLst>
            <pc:docMk/>
            <pc:sldMk cId="2343034215" sldId="3837"/>
            <ac:spMk id="48" creationId="{0AE1CB4A-B4DA-4203-83B6-59E826BEC156}"/>
          </ac:spMkLst>
        </pc:spChg>
        <pc:spChg chg="add mod">
          <ac:chgData name="Ragnhild Halvorsrud" userId="917ea340-fd63-490f-a7db-68428d24cf32" providerId="ADAL" clId="{AD323F0C-9E9E-4B25-A313-4CD0D0368131}" dt="2021-11-11T16:56:33.056" v="20683" actId="790"/>
          <ac:spMkLst>
            <pc:docMk/>
            <pc:sldMk cId="2343034215" sldId="3837"/>
            <ac:spMk id="50" creationId="{12BB0026-FE67-4645-A39A-D1F32BD801AD}"/>
          </ac:spMkLst>
        </pc:spChg>
        <pc:spChg chg="add del mod">
          <ac:chgData name="Ragnhild Halvorsrud" userId="917ea340-fd63-490f-a7db-68428d24cf32" providerId="ADAL" clId="{AD323F0C-9E9E-4B25-A313-4CD0D0368131}" dt="2021-11-01T08:41:38.371" v="1307" actId="478"/>
          <ac:spMkLst>
            <pc:docMk/>
            <pc:sldMk cId="2343034215" sldId="3837"/>
            <ac:spMk id="52" creationId="{49363113-CB63-434A-AF63-3308B47213F2}"/>
          </ac:spMkLst>
        </pc:spChg>
        <pc:picChg chg="del mod">
          <ac:chgData name="Ragnhild Halvorsrud" userId="917ea340-fd63-490f-a7db-68428d24cf32" providerId="ADAL" clId="{AD323F0C-9E9E-4B25-A313-4CD0D0368131}" dt="2021-11-01T08:36:42.688" v="1077" actId="478"/>
          <ac:picMkLst>
            <pc:docMk/>
            <pc:sldMk cId="2343034215" sldId="3837"/>
            <ac:picMk id="27" creationId="{C576CBE5-AC89-442D-87DA-C0C6B171F54B}"/>
          </ac:picMkLst>
        </pc:picChg>
        <pc:picChg chg="del mod">
          <ac:chgData name="Ragnhild Halvorsrud" userId="917ea340-fd63-490f-a7db-68428d24cf32" providerId="ADAL" clId="{AD323F0C-9E9E-4B25-A313-4CD0D0368131}" dt="2021-11-01T08:36:42.688" v="1077" actId="478"/>
          <ac:picMkLst>
            <pc:docMk/>
            <pc:sldMk cId="2343034215" sldId="3837"/>
            <ac:picMk id="28" creationId="{E6990F99-0ECB-46CD-9715-9BEDCE41EB08}"/>
          </ac:picMkLst>
        </pc:picChg>
        <pc:picChg chg="del mod">
          <ac:chgData name="Ragnhild Halvorsrud" userId="917ea340-fd63-490f-a7db-68428d24cf32" providerId="ADAL" clId="{AD323F0C-9E9E-4B25-A313-4CD0D0368131}" dt="2021-11-01T08:36:41.089" v="1076" actId="478"/>
          <ac:picMkLst>
            <pc:docMk/>
            <pc:sldMk cId="2343034215" sldId="3837"/>
            <ac:picMk id="41" creationId="{7718F4D4-50ED-47C8-B405-13A6AEEF60D7}"/>
          </ac:picMkLst>
        </pc:picChg>
        <pc:picChg chg="del">
          <ac:chgData name="Ragnhild Halvorsrud" userId="917ea340-fd63-490f-a7db-68428d24cf32" providerId="ADAL" clId="{AD323F0C-9E9E-4B25-A313-4CD0D0368131}" dt="2021-11-01T08:40:42.270" v="1301" actId="478"/>
          <ac:picMkLst>
            <pc:docMk/>
            <pc:sldMk cId="2343034215" sldId="3837"/>
            <ac:picMk id="45" creationId="{726AEDE3-823E-4925-BF3B-242E99C07870}"/>
          </ac:picMkLst>
        </pc:picChg>
        <pc:picChg chg="add del mod">
          <ac:chgData name="Ragnhild Halvorsrud" userId="917ea340-fd63-490f-a7db-68428d24cf32" providerId="ADAL" clId="{AD323F0C-9E9E-4B25-A313-4CD0D0368131}" dt="2021-11-01T08:38:43.613" v="1120"/>
          <ac:picMkLst>
            <pc:docMk/>
            <pc:sldMk cId="2343034215" sldId="3837"/>
            <ac:picMk id="47" creationId="{4149AEA7-8F81-4214-9D95-9C02280E1E43}"/>
          </ac:picMkLst>
        </pc:picChg>
        <pc:picChg chg="add del mod">
          <ac:chgData name="Ragnhild Halvorsrud" userId="917ea340-fd63-490f-a7db-68428d24cf32" providerId="ADAL" clId="{AD323F0C-9E9E-4B25-A313-4CD0D0368131}" dt="2021-11-01T08:38:43.613" v="1120"/>
          <ac:picMkLst>
            <pc:docMk/>
            <pc:sldMk cId="2343034215" sldId="3837"/>
            <ac:picMk id="49" creationId="{516D011E-AB20-406D-B631-558CC1AAF2F4}"/>
          </ac:picMkLst>
        </pc:picChg>
        <pc:picChg chg="add mod">
          <ac:chgData name="Ragnhild Halvorsrud" userId="917ea340-fd63-490f-a7db-68428d24cf32" providerId="ADAL" clId="{AD323F0C-9E9E-4B25-A313-4CD0D0368131}" dt="2021-11-01T08:45:40.893" v="1370" actId="1076"/>
          <ac:picMkLst>
            <pc:docMk/>
            <pc:sldMk cId="2343034215" sldId="3837"/>
            <ac:picMk id="51" creationId="{7DB9E4C0-A58D-45D7-BCC0-9839DFD9BD14}"/>
          </ac:picMkLst>
        </pc:picChg>
        <pc:picChg chg="add del mod">
          <ac:chgData name="Ragnhild Halvorsrud" userId="917ea340-fd63-490f-a7db-68428d24cf32" providerId="ADAL" clId="{AD323F0C-9E9E-4B25-A313-4CD0D0368131}" dt="2021-11-01T08:41:38.371" v="1307" actId="478"/>
          <ac:picMkLst>
            <pc:docMk/>
            <pc:sldMk cId="2343034215" sldId="3837"/>
            <ac:picMk id="53" creationId="{A0FF094B-C374-467E-9E28-C043FC19D6A0}"/>
          </ac:picMkLst>
        </pc:picChg>
        <pc:cxnChg chg="del mod">
          <ac:chgData name="Ragnhild Halvorsrud" userId="917ea340-fd63-490f-a7db-68428d24cf32" providerId="ADAL" clId="{AD323F0C-9E9E-4B25-A313-4CD0D0368131}" dt="2021-11-01T08:36:42.688" v="1077" actId="478"/>
          <ac:cxnSpMkLst>
            <pc:docMk/>
            <pc:sldMk cId="2343034215" sldId="3837"/>
            <ac:cxnSpMk id="26" creationId="{1635206C-B09E-4B37-A35F-FE3E306694B9}"/>
          </ac:cxnSpMkLst>
        </pc:cxnChg>
        <pc:cxnChg chg="del mod">
          <ac:chgData name="Ragnhild Halvorsrud" userId="917ea340-fd63-490f-a7db-68428d24cf32" providerId="ADAL" clId="{AD323F0C-9E9E-4B25-A313-4CD0D0368131}" dt="2021-11-01T08:36:42.688" v="1077" actId="478"/>
          <ac:cxnSpMkLst>
            <pc:docMk/>
            <pc:sldMk cId="2343034215" sldId="3837"/>
            <ac:cxnSpMk id="31" creationId="{1271140E-8C20-4086-B326-5ABD082040F2}"/>
          </ac:cxnSpMkLst>
        </pc:cxnChg>
        <pc:cxnChg chg="del mod">
          <ac:chgData name="Ragnhild Halvorsrud" userId="917ea340-fd63-490f-a7db-68428d24cf32" providerId="ADAL" clId="{AD323F0C-9E9E-4B25-A313-4CD0D0368131}" dt="2021-11-01T08:36:42.688" v="1077" actId="478"/>
          <ac:cxnSpMkLst>
            <pc:docMk/>
            <pc:sldMk cId="2343034215" sldId="3837"/>
            <ac:cxnSpMk id="33" creationId="{7568A733-7ED9-40CD-96B1-B994B8043557}"/>
          </ac:cxnSpMkLst>
        </pc:cxnChg>
        <pc:cxnChg chg="del mod">
          <ac:chgData name="Ragnhild Halvorsrud" userId="917ea340-fd63-490f-a7db-68428d24cf32" providerId="ADAL" clId="{AD323F0C-9E9E-4B25-A313-4CD0D0368131}" dt="2021-11-01T08:36:41.089" v="1076" actId="478"/>
          <ac:cxnSpMkLst>
            <pc:docMk/>
            <pc:sldMk cId="2343034215" sldId="3837"/>
            <ac:cxnSpMk id="35" creationId="{BF9C440D-1A93-4529-A269-4525FD9450F6}"/>
          </ac:cxnSpMkLst>
        </pc:cxnChg>
        <pc:cxnChg chg="del mod">
          <ac:chgData name="Ragnhild Halvorsrud" userId="917ea340-fd63-490f-a7db-68428d24cf32" providerId="ADAL" clId="{AD323F0C-9E9E-4B25-A313-4CD0D0368131}" dt="2021-11-01T08:36:42.688" v="1077" actId="478"/>
          <ac:cxnSpMkLst>
            <pc:docMk/>
            <pc:sldMk cId="2343034215" sldId="3837"/>
            <ac:cxnSpMk id="39" creationId="{2BBB6E82-E9AA-4DC4-B087-85FAFE18D675}"/>
          </ac:cxnSpMkLst>
        </pc:cxnChg>
      </pc:sldChg>
      <pc:sldChg chg="modSp del mod ord modNotes">
        <pc:chgData name="Ragnhild Halvorsrud" userId="917ea340-fd63-490f-a7db-68428d24cf32" providerId="ADAL" clId="{AD323F0C-9E9E-4B25-A313-4CD0D0368131}" dt="2021-11-01T08:55:24.860" v="2854" actId="47"/>
        <pc:sldMkLst>
          <pc:docMk/>
          <pc:sldMk cId="336316800" sldId="3838"/>
        </pc:sldMkLst>
        <pc:spChg chg="mod">
          <ac:chgData name="Ragnhild Halvorsrud" userId="917ea340-fd63-490f-a7db-68428d24cf32" providerId="ADAL" clId="{AD323F0C-9E9E-4B25-A313-4CD0D0368131}" dt="2021-11-01T08:47:40.136" v="1885" actId="790"/>
          <ac:spMkLst>
            <pc:docMk/>
            <pc:sldMk cId="336316800" sldId="3838"/>
            <ac:spMk id="2" creationId="{C3678727-FD2B-47C4-A150-A1DBC2995BEA}"/>
          </ac:spMkLst>
        </pc:spChg>
        <pc:spChg chg="mod">
          <ac:chgData name="Ragnhild Halvorsrud" userId="917ea340-fd63-490f-a7db-68428d24cf32" providerId="ADAL" clId="{AD323F0C-9E9E-4B25-A313-4CD0D0368131}" dt="2021-11-01T08:47:40.136" v="1886" actId="790"/>
          <ac:spMkLst>
            <pc:docMk/>
            <pc:sldMk cId="336316800" sldId="3838"/>
            <ac:spMk id="4" creationId="{619FA4BE-C203-4AA4-8377-9674D9001DDE}"/>
          </ac:spMkLst>
        </pc:spChg>
      </pc:sldChg>
      <pc:sldChg chg="modSp add mod ord modNotes">
        <pc:chgData name="Ragnhild Halvorsrud" userId="917ea340-fd63-490f-a7db-68428d24cf32" providerId="ADAL" clId="{AD323F0C-9E9E-4B25-A313-4CD0D0368131}" dt="2021-11-11T16:56:33.478" v="21259" actId="790"/>
        <pc:sldMkLst>
          <pc:docMk/>
          <pc:sldMk cId="1961837474" sldId="3839"/>
        </pc:sldMkLst>
        <pc:spChg chg="mod">
          <ac:chgData name="Ragnhild Halvorsrud" userId="917ea340-fd63-490f-a7db-68428d24cf32" providerId="ADAL" clId="{AD323F0C-9E9E-4B25-A313-4CD0D0368131}" dt="2021-11-11T16:56:33.462" v="21246" actId="790"/>
          <ac:spMkLst>
            <pc:docMk/>
            <pc:sldMk cId="1961837474" sldId="3839"/>
            <ac:spMk id="2" creationId="{00000000-0000-0000-0000-000000000000}"/>
          </ac:spMkLst>
        </pc:spChg>
        <pc:spChg chg="mod">
          <ac:chgData name="Ragnhild Halvorsrud" userId="917ea340-fd63-490f-a7db-68428d24cf32" providerId="ADAL" clId="{AD323F0C-9E9E-4B25-A313-4CD0D0368131}" dt="2021-11-11T16:56:33.462" v="21247" actId="790"/>
          <ac:spMkLst>
            <pc:docMk/>
            <pc:sldMk cId="1961837474" sldId="3839"/>
            <ac:spMk id="6" creationId="{00000000-0000-0000-0000-000000000000}"/>
          </ac:spMkLst>
        </pc:spChg>
        <pc:spChg chg="mod">
          <ac:chgData name="Ragnhild Halvorsrud" userId="917ea340-fd63-490f-a7db-68428d24cf32" providerId="ADAL" clId="{AD323F0C-9E9E-4B25-A313-4CD0D0368131}" dt="2021-11-11T16:56:33.462" v="21256" actId="790"/>
          <ac:spMkLst>
            <pc:docMk/>
            <pc:sldMk cId="1961837474" sldId="3839"/>
            <ac:spMk id="168" creationId="{00000000-0000-0000-0000-000000000000}"/>
          </ac:spMkLst>
        </pc:spChg>
        <pc:spChg chg="mod">
          <ac:chgData name="Ragnhild Halvorsrud" userId="917ea340-fd63-490f-a7db-68428d24cf32" providerId="ADAL" clId="{AD323F0C-9E9E-4B25-A313-4CD0D0368131}" dt="2021-11-11T16:56:33.462" v="21257" actId="790"/>
          <ac:spMkLst>
            <pc:docMk/>
            <pc:sldMk cId="1961837474" sldId="3839"/>
            <ac:spMk id="169" creationId="{00000000-0000-0000-0000-000000000000}"/>
          </ac:spMkLst>
        </pc:spChg>
        <pc:spChg chg="mod">
          <ac:chgData name="Ragnhild Halvorsrud" userId="917ea340-fd63-490f-a7db-68428d24cf32" providerId="ADAL" clId="{AD323F0C-9E9E-4B25-A313-4CD0D0368131}" dt="2021-11-11T16:56:33.462" v="21248" actId="790"/>
          <ac:spMkLst>
            <pc:docMk/>
            <pc:sldMk cId="1961837474" sldId="3839"/>
            <ac:spMk id="384" creationId="{00000000-0000-0000-0000-000000000000}"/>
          </ac:spMkLst>
        </pc:spChg>
        <pc:spChg chg="mod">
          <ac:chgData name="Ragnhild Halvorsrud" userId="917ea340-fd63-490f-a7db-68428d24cf32" providerId="ADAL" clId="{AD323F0C-9E9E-4B25-A313-4CD0D0368131}" dt="2021-11-11T16:56:33.462" v="21249" actId="790"/>
          <ac:spMkLst>
            <pc:docMk/>
            <pc:sldMk cId="1961837474" sldId="3839"/>
            <ac:spMk id="385" creationId="{00000000-0000-0000-0000-000000000000}"/>
          </ac:spMkLst>
        </pc:spChg>
        <pc:spChg chg="mod">
          <ac:chgData name="Ragnhild Halvorsrud" userId="917ea340-fd63-490f-a7db-68428d24cf32" providerId="ADAL" clId="{AD323F0C-9E9E-4B25-A313-4CD0D0368131}" dt="2021-11-11T16:56:33.462" v="21250" actId="790"/>
          <ac:spMkLst>
            <pc:docMk/>
            <pc:sldMk cId="1961837474" sldId="3839"/>
            <ac:spMk id="386" creationId="{00000000-0000-0000-0000-000000000000}"/>
          </ac:spMkLst>
        </pc:spChg>
        <pc:spChg chg="mod">
          <ac:chgData name="Ragnhild Halvorsrud" userId="917ea340-fd63-490f-a7db-68428d24cf32" providerId="ADAL" clId="{AD323F0C-9E9E-4B25-A313-4CD0D0368131}" dt="2021-11-11T16:56:33.462" v="21251" actId="790"/>
          <ac:spMkLst>
            <pc:docMk/>
            <pc:sldMk cId="1961837474" sldId="3839"/>
            <ac:spMk id="387" creationId="{00000000-0000-0000-0000-000000000000}"/>
          </ac:spMkLst>
        </pc:spChg>
        <pc:spChg chg="mod">
          <ac:chgData name="Ragnhild Halvorsrud" userId="917ea340-fd63-490f-a7db-68428d24cf32" providerId="ADAL" clId="{AD323F0C-9E9E-4B25-A313-4CD0D0368131}" dt="2021-11-11T16:56:33.462" v="21252" actId="790"/>
          <ac:spMkLst>
            <pc:docMk/>
            <pc:sldMk cId="1961837474" sldId="3839"/>
            <ac:spMk id="388" creationId="{00000000-0000-0000-0000-000000000000}"/>
          </ac:spMkLst>
        </pc:spChg>
        <pc:spChg chg="mod">
          <ac:chgData name="Ragnhild Halvorsrud" userId="917ea340-fd63-490f-a7db-68428d24cf32" providerId="ADAL" clId="{AD323F0C-9E9E-4B25-A313-4CD0D0368131}" dt="2021-11-11T16:56:33.462" v="21253" actId="790"/>
          <ac:spMkLst>
            <pc:docMk/>
            <pc:sldMk cId="1961837474" sldId="3839"/>
            <ac:spMk id="389" creationId="{00000000-0000-0000-0000-000000000000}"/>
          </ac:spMkLst>
        </pc:spChg>
        <pc:spChg chg="mod">
          <ac:chgData name="Ragnhild Halvorsrud" userId="917ea340-fd63-490f-a7db-68428d24cf32" providerId="ADAL" clId="{AD323F0C-9E9E-4B25-A313-4CD0D0368131}" dt="2021-11-11T16:56:33.462" v="21254" actId="790"/>
          <ac:spMkLst>
            <pc:docMk/>
            <pc:sldMk cId="1961837474" sldId="3839"/>
            <ac:spMk id="390" creationId="{00000000-0000-0000-0000-000000000000}"/>
          </ac:spMkLst>
        </pc:spChg>
        <pc:spChg chg="mod">
          <ac:chgData name="Ragnhild Halvorsrud" userId="917ea340-fd63-490f-a7db-68428d24cf32" providerId="ADAL" clId="{AD323F0C-9E9E-4B25-A313-4CD0D0368131}" dt="2021-11-11T16:56:33.462" v="21255" actId="790"/>
          <ac:spMkLst>
            <pc:docMk/>
            <pc:sldMk cId="1961837474" sldId="3839"/>
            <ac:spMk id="391" creationId="{00000000-0000-0000-0000-000000000000}"/>
          </ac:spMkLst>
        </pc:spChg>
        <pc:picChg chg="mod">
          <ac:chgData name="Ragnhild Halvorsrud" userId="917ea340-fd63-490f-a7db-68428d24cf32" providerId="ADAL" clId="{AD323F0C-9E9E-4B25-A313-4CD0D0368131}" dt="2021-11-10T14:52:59.132" v="11531" actId="108"/>
          <ac:picMkLst>
            <pc:docMk/>
            <pc:sldMk cId="1961837474" sldId="3839"/>
            <ac:picMk id="285" creationId="{00000000-0000-0000-0000-000000000000}"/>
          </ac:picMkLst>
        </pc:picChg>
        <pc:picChg chg="mod">
          <ac:chgData name="Ragnhild Halvorsrud" userId="917ea340-fd63-490f-a7db-68428d24cf32" providerId="ADAL" clId="{AD323F0C-9E9E-4B25-A313-4CD0D0368131}" dt="2021-11-10T14:52:53.352" v="11530" actId="108"/>
          <ac:picMkLst>
            <pc:docMk/>
            <pc:sldMk cId="1961837474" sldId="3839"/>
            <ac:picMk id="286" creationId="{00000000-0000-0000-0000-000000000000}"/>
          </ac:picMkLst>
        </pc:picChg>
        <pc:picChg chg="mod">
          <ac:chgData name="Ragnhild Halvorsrud" userId="917ea340-fd63-490f-a7db-68428d24cf32" providerId="ADAL" clId="{AD323F0C-9E9E-4B25-A313-4CD0D0368131}" dt="2021-11-10T14:52:43.164" v="11529" actId="108"/>
          <ac:picMkLst>
            <pc:docMk/>
            <pc:sldMk cId="1961837474" sldId="3839"/>
            <ac:picMk id="287" creationId="{00000000-0000-0000-0000-000000000000}"/>
          </ac:picMkLst>
        </pc:picChg>
      </pc:sldChg>
      <pc:sldChg chg="modSp add del mod modNotes">
        <pc:chgData name="Ragnhild Halvorsrud" userId="917ea340-fd63-490f-a7db-68428d24cf32" providerId="ADAL" clId="{AD323F0C-9E9E-4B25-A313-4CD0D0368131}" dt="2021-11-11T16:29:10.230" v="19775" actId="47"/>
        <pc:sldMkLst>
          <pc:docMk/>
          <pc:sldMk cId="1622151469" sldId="3840"/>
        </pc:sldMkLst>
        <pc:spChg chg="mod">
          <ac:chgData name="Ragnhild Halvorsrud" userId="917ea340-fd63-490f-a7db-68428d24cf32" providerId="ADAL" clId="{AD323F0C-9E9E-4B25-A313-4CD0D0368131}" dt="2021-11-11T16:12:08.628" v="19044" actId="790"/>
          <ac:spMkLst>
            <pc:docMk/>
            <pc:sldMk cId="1622151469" sldId="3840"/>
            <ac:spMk id="2" creationId="{00000000-0000-0000-0000-000000000000}"/>
          </ac:spMkLst>
        </pc:spChg>
        <pc:spChg chg="mod">
          <ac:chgData name="Ragnhild Halvorsrud" userId="917ea340-fd63-490f-a7db-68428d24cf32" providerId="ADAL" clId="{AD323F0C-9E9E-4B25-A313-4CD0D0368131}" dt="2021-11-11T16:12:08.628" v="19045" actId="790"/>
          <ac:spMkLst>
            <pc:docMk/>
            <pc:sldMk cId="1622151469" sldId="3840"/>
            <ac:spMk id="6" creationId="{00000000-0000-0000-0000-000000000000}"/>
          </ac:spMkLst>
        </pc:spChg>
        <pc:spChg chg="mod">
          <ac:chgData name="Ragnhild Halvorsrud" userId="917ea340-fd63-490f-a7db-68428d24cf32" providerId="ADAL" clId="{AD323F0C-9E9E-4B25-A313-4CD0D0368131}" dt="2021-11-11T16:12:08.644" v="19054" actId="790"/>
          <ac:spMkLst>
            <pc:docMk/>
            <pc:sldMk cId="1622151469" sldId="3840"/>
            <ac:spMk id="118" creationId="{11AE18AF-6DAA-4162-B556-458145157A52}"/>
          </ac:spMkLst>
        </pc:spChg>
        <pc:spChg chg="mod">
          <ac:chgData name="Ragnhild Halvorsrud" userId="917ea340-fd63-490f-a7db-68428d24cf32" providerId="ADAL" clId="{AD323F0C-9E9E-4B25-A313-4CD0D0368131}" dt="2021-11-11T16:12:08.644" v="19055" actId="790"/>
          <ac:spMkLst>
            <pc:docMk/>
            <pc:sldMk cId="1622151469" sldId="3840"/>
            <ac:spMk id="119" creationId="{8AC87B82-6814-42B1-B7C2-B961D25617AD}"/>
          </ac:spMkLst>
        </pc:spChg>
        <pc:spChg chg="mod">
          <ac:chgData name="Ragnhild Halvorsrud" userId="917ea340-fd63-490f-a7db-68428d24cf32" providerId="ADAL" clId="{AD323F0C-9E9E-4B25-A313-4CD0D0368131}" dt="2021-11-11T16:12:08.644" v="19052" actId="790"/>
          <ac:spMkLst>
            <pc:docMk/>
            <pc:sldMk cId="1622151469" sldId="3840"/>
            <ac:spMk id="168" creationId="{00000000-0000-0000-0000-000000000000}"/>
          </ac:spMkLst>
        </pc:spChg>
        <pc:spChg chg="mod">
          <ac:chgData name="Ragnhild Halvorsrud" userId="917ea340-fd63-490f-a7db-68428d24cf32" providerId="ADAL" clId="{AD323F0C-9E9E-4B25-A313-4CD0D0368131}" dt="2021-11-11T16:12:08.644" v="19053" actId="790"/>
          <ac:spMkLst>
            <pc:docMk/>
            <pc:sldMk cId="1622151469" sldId="3840"/>
            <ac:spMk id="169" creationId="{00000000-0000-0000-0000-000000000000}"/>
          </ac:spMkLst>
        </pc:spChg>
        <pc:spChg chg="mod">
          <ac:chgData name="Ragnhild Halvorsrud" userId="917ea340-fd63-490f-a7db-68428d24cf32" providerId="ADAL" clId="{AD323F0C-9E9E-4B25-A313-4CD0D0368131}" dt="2021-11-11T16:12:08.628" v="19046" actId="790"/>
          <ac:spMkLst>
            <pc:docMk/>
            <pc:sldMk cId="1622151469" sldId="3840"/>
            <ac:spMk id="384" creationId="{00000000-0000-0000-0000-000000000000}"/>
          </ac:spMkLst>
        </pc:spChg>
        <pc:spChg chg="mod">
          <ac:chgData name="Ragnhild Halvorsrud" userId="917ea340-fd63-490f-a7db-68428d24cf32" providerId="ADAL" clId="{AD323F0C-9E9E-4B25-A313-4CD0D0368131}" dt="2021-11-11T16:12:08.628" v="19047" actId="790"/>
          <ac:spMkLst>
            <pc:docMk/>
            <pc:sldMk cId="1622151469" sldId="3840"/>
            <ac:spMk id="385" creationId="{00000000-0000-0000-0000-000000000000}"/>
          </ac:spMkLst>
        </pc:spChg>
        <pc:spChg chg="mod">
          <ac:chgData name="Ragnhild Halvorsrud" userId="917ea340-fd63-490f-a7db-68428d24cf32" providerId="ADAL" clId="{AD323F0C-9E9E-4B25-A313-4CD0D0368131}" dt="2021-11-11T16:12:08.644" v="19048" actId="790"/>
          <ac:spMkLst>
            <pc:docMk/>
            <pc:sldMk cId="1622151469" sldId="3840"/>
            <ac:spMk id="388" creationId="{00000000-0000-0000-0000-000000000000}"/>
          </ac:spMkLst>
        </pc:spChg>
        <pc:spChg chg="mod">
          <ac:chgData name="Ragnhild Halvorsrud" userId="917ea340-fd63-490f-a7db-68428d24cf32" providerId="ADAL" clId="{AD323F0C-9E9E-4B25-A313-4CD0D0368131}" dt="2021-11-11T16:12:08.644" v="19049" actId="790"/>
          <ac:spMkLst>
            <pc:docMk/>
            <pc:sldMk cId="1622151469" sldId="3840"/>
            <ac:spMk id="389" creationId="{00000000-0000-0000-0000-000000000000}"/>
          </ac:spMkLst>
        </pc:spChg>
        <pc:spChg chg="mod">
          <ac:chgData name="Ragnhild Halvorsrud" userId="917ea340-fd63-490f-a7db-68428d24cf32" providerId="ADAL" clId="{AD323F0C-9E9E-4B25-A313-4CD0D0368131}" dt="2021-11-11T16:12:08.644" v="19050" actId="790"/>
          <ac:spMkLst>
            <pc:docMk/>
            <pc:sldMk cId="1622151469" sldId="3840"/>
            <ac:spMk id="390" creationId="{00000000-0000-0000-0000-000000000000}"/>
          </ac:spMkLst>
        </pc:spChg>
        <pc:spChg chg="mod">
          <ac:chgData name="Ragnhild Halvorsrud" userId="917ea340-fd63-490f-a7db-68428d24cf32" providerId="ADAL" clId="{AD323F0C-9E9E-4B25-A313-4CD0D0368131}" dt="2021-11-11T16:12:08.644" v="19051" actId="790"/>
          <ac:spMkLst>
            <pc:docMk/>
            <pc:sldMk cId="1622151469" sldId="3840"/>
            <ac:spMk id="391" creationId="{00000000-0000-0000-0000-000000000000}"/>
          </ac:spMkLst>
        </pc:spChg>
      </pc:sldChg>
      <pc:sldChg chg="addSp modSp new del mod modNotes">
        <pc:chgData name="Ragnhild Halvorsrud" userId="917ea340-fd63-490f-a7db-68428d24cf32" providerId="ADAL" clId="{AD323F0C-9E9E-4B25-A313-4CD0D0368131}" dt="2021-11-07T16:18:24.414" v="3471" actId="47"/>
        <pc:sldMkLst>
          <pc:docMk/>
          <pc:sldMk cId="221364590" sldId="3841"/>
        </pc:sldMkLst>
        <pc:spChg chg="mod">
          <ac:chgData name="Ragnhild Halvorsrud" userId="917ea340-fd63-490f-a7db-68428d24cf32" providerId="ADAL" clId="{AD323F0C-9E9E-4B25-A313-4CD0D0368131}" dt="2021-11-01T10:29:19.616" v="3389" actId="790"/>
          <ac:spMkLst>
            <pc:docMk/>
            <pc:sldMk cId="221364590" sldId="3841"/>
            <ac:spMk id="2" creationId="{32029631-15FB-452D-942F-FC681DCA8268}"/>
          </ac:spMkLst>
        </pc:spChg>
        <pc:spChg chg="mod">
          <ac:chgData name="Ragnhild Halvorsrud" userId="917ea340-fd63-490f-a7db-68428d24cf32" providerId="ADAL" clId="{AD323F0C-9E9E-4B25-A313-4CD0D0368131}" dt="2021-11-01T10:29:19.616" v="3390" actId="790"/>
          <ac:spMkLst>
            <pc:docMk/>
            <pc:sldMk cId="221364590" sldId="3841"/>
            <ac:spMk id="3" creationId="{6D67B594-CA26-4B71-A67B-A1CE4A0632E5}"/>
          </ac:spMkLst>
        </pc:spChg>
        <pc:picChg chg="add mod">
          <ac:chgData name="Ragnhild Halvorsrud" userId="917ea340-fd63-490f-a7db-68428d24cf32" providerId="ADAL" clId="{AD323F0C-9E9E-4B25-A313-4CD0D0368131}" dt="2021-11-01T10:29:39.916" v="3399" actId="1076"/>
          <ac:picMkLst>
            <pc:docMk/>
            <pc:sldMk cId="221364590" sldId="3841"/>
            <ac:picMk id="5" creationId="{6D22580C-9334-4C2C-A28F-12418C7A4524}"/>
          </ac:picMkLst>
        </pc:picChg>
        <pc:picChg chg="add mod modCrop">
          <ac:chgData name="Ragnhild Halvorsrud" userId="917ea340-fd63-490f-a7db-68428d24cf32" providerId="ADAL" clId="{AD323F0C-9E9E-4B25-A313-4CD0D0368131}" dt="2021-11-01T10:32:01.014" v="3446" actId="14100"/>
          <ac:picMkLst>
            <pc:docMk/>
            <pc:sldMk cId="221364590" sldId="3841"/>
            <ac:picMk id="7" creationId="{EE345C5B-42F9-4337-B08D-C7AA25420B80}"/>
          </ac:picMkLst>
        </pc:picChg>
        <pc:picChg chg="add mod modCrop">
          <ac:chgData name="Ragnhild Halvorsrud" userId="917ea340-fd63-490f-a7db-68428d24cf32" providerId="ADAL" clId="{AD323F0C-9E9E-4B25-A313-4CD0D0368131}" dt="2021-11-01T10:32:05.960" v="3448" actId="1076"/>
          <ac:picMkLst>
            <pc:docMk/>
            <pc:sldMk cId="221364590" sldId="3841"/>
            <ac:picMk id="8" creationId="{BCF53D67-0D57-464D-BF83-4801BFD60479}"/>
          </ac:picMkLst>
        </pc:picChg>
      </pc:sldChg>
      <pc:sldChg chg="addSp modSp new del mod ord modNotes">
        <pc:chgData name="Ragnhild Halvorsrud" userId="917ea340-fd63-490f-a7db-68428d24cf32" providerId="ADAL" clId="{AD323F0C-9E9E-4B25-A313-4CD0D0368131}" dt="2021-11-11T16:28:30.060" v="19769" actId="47"/>
        <pc:sldMkLst>
          <pc:docMk/>
          <pc:sldMk cId="1940420562" sldId="3842"/>
        </pc:sldMkLst>
        <pc:spChg chg="mod">
          <ac:chgData name="Ragnhild Halvorsrud" userId="917ea340-fd63-490f-a7db-68428d24cf32" providerId="ADAL" clId="{AD323F0C-9E9E-4B25-A313-4CD0D0368131}" dt="2021-11-11T16:12:08.597" v="18990" actId="790"/>
          <ac:spMkLst>
            <pc:docMk/>
            <pc:sldMk cId="1940420562" sldId="3842"/>
            <ac:spMk id="2" creationId="{A3391B5F-EEED-4D6D-846A-55EF8D52306F}"/>
          </ac:spMkLst>
        </pc:spChg>
        <pc:spChg chg="mod">
          <ac:chgData name="Ragnhild Halvorsrud" userId="917ea340-fd63-490f-a7db-68428d24cf32" providerId="ADAL" clId="{AD323F0C-9E9E-4B25-A313-4CD0D0368131}" dt="2021-11-11T16:12:08.597" v="18991" actId="790"/>
          <ac:spMkLst>
            <pc:docMk/>
            <pc:sldMk cId="1940420562" sldId="3842"/>
            <ac:spMk id="3" creationId="{7D1BAC02-A781-4349-845A-5BE572D64882}"/>
          </ac:spMkLst>
        </pc:spChg>
        <pc:picChg chg="add mod">
          <ac:chgData name="Ragnhild Halvorsrud" userId="917ea340-fd63-490f-a7db-68428d24cf32" providerId="ADAL" clId="{AD323F0C-9E9E-4B25-A313-4CD0D0368131}" dt="2021-11-07T16:18:16.730" v="3470" actId="1076"/>
          <ac:picMkLst>
            <pc:docMk/>
            <pc:sldMk cId="1940420562" sldId="3842"/>
            <ac:picMk id="5" creationId="{CA068AE1-EA70-4B0B-A8F4-E3A1241F9251}"/>
          </ac:picMkLst>
        </pc:picChg>
      </pc:sldChg>
      <pc:sldChg chg="addSp delSp modSp new del mod ord modNotes">
        <pc:chgData name="Ragnhild Halvorsrud" userId="917ea340-fd63-490f-a7db-68428d24cf32" providerId="ADAL" clId="{AD323F0C-9E9E-4B25-A313-4CD0D0368131}" dt="2021-11-10T12:19:34.378" v="6660" actId="47"/>
        <pc:sldMkLst>
          <pc:docMk/>
          <pc:sldMk cId="3670714327" sldId="3843"/>
        </pc:sldMkLst>
        <pc:spChg chg="mod">
          <ac:chgData name="Ragnhild Halvorsrud" userId="917ea340-fd63-490f-a7db-68428d24cf32" providerId="ADAL" clId="{AD323F0C-9E9E-4B25-A313-4CD0D0368131}" dt="2021-11-09T10:54:40.847" v="6238" actId="20577"/>
          <ac:spMkLst>
            <pc:docMk/>
            <pc:sldMk cId="3670714327" sldId="3843"/>
            <ac:spMk id="2" creationId="{6B72F60B-0E40-4F22-BFDD-FB2613D06BFD}"/>
          </ac:spMkLst>
        </pc:spChg>
        <pc:spChg chg="mod">
          <ac:chgData name="Ragnhild Halvorsrud" userId="917ea340-fd63-490f-a7db-68428d24cf32" providerId="ADAL" clId="{AD323F0C-9E9E-4B25-A313-4CD0D0368131}" dt="2021-11-09T10:53:24.068" v="5776" actId="790"/>
          <ac:spMkLst>
            <pc:docMk/>
            <pc:sldMk cId="3670714327" sldId="3843"/>
            <ac:spMk id="3" creationId="{3FB58B94-47F2-4093-8BC2-ACDDC8CC05F5}"/>
          </ac:spMkLst>
        </pc:spChg>
        <pc:spChg chg="add del mod">
          <ac:chgData name="Ragnhild Halvorsrud" userId="917ea340-fd63-490f-a7db-68428d24cf32" providerId="ADAL" clId="{AD323F0C-9E9E-4B25-A313-4CD0D0368131}" dt="2021-11-08T15:14:09.798" v="5115" actId="478"/>
          <ac:spMkLst>
            <pc:docMk/>
            <pc:sldMk cId="3670714327" sldId="3843"/>
            <ac:spMk id="4" creationId="{50F1A28A-AD56-4892-801F-9F621BDD780E}"/>
          </ac:spMkLst>
        </pc:spChg>
        <pc:spChg chg="add del mod">
          <ac:chgData name="Ragnhild Halvorsrud" userId="917ea340-fd63-490f-a7db-68428d24cf32" providerId="ADAL" clId="{AD323F0C-9E9E-4B25-A313-4CD0D0368131}" dt="2021-11-08T15:14:09.798" v="5115" actId="478"/>
          <ac:spMkLst>
            <pc:docMk/>
            <pc:sldMk cId="3670714327" sldId="3843"/>
            <ac:spMk id="5" creationId="{8D03A06D-9514-4D14-B9D4-EF64C2FE8DA9}"/>
          </ac:spMkLst>
        </pc:spChg>
        <pc:spChg chg="add del mod">
          <ac:chgData name="Ragnhild Halvorsrud" userId="917ea340-fd63-490f-a7db-68428d24cf32" providerId="ADAL" clId="{AD323F0C-9E9E-4B25-A313-4CD0D0368131}" dt="2021-11-08T15:14:09.798" v="5115" actId="478"/>
          <ac:spMkLst>
            <pc:docMk/>
            <pc:sldMk cId="3670714327" sldId="3843"/>
            <ac:spMk id="6" creationId="{554F4A9D-657F-483B-BB48-6F21AE73E146}"/>
          </ac:spMkLst>
        </pc:spChg>
        <pc:spChg chg="add del mod">
          <ac:chgData name="Ragnhild Halvorsrud" userId="917ea340-fd63-490f-a7db-68428d24cf32" providerId="ADAL" clId="{AD323F0C-9E9E-4B25-A313-4CD0D0368131}" dt="2021-11-08T15:14:09.798" v="5115" actId="478"/>
          <ac:spMkLst>
            <pc:docMk/>
            <pc:sldMk cId="3670714327" sldId="3843"/>
            <ac:spMk id="7" creationId="{8114546C-49FB-40E1-81EB-D7A8A9E5EF38}"/>
          </ac:spMkLst>
        </pc:spChg>
        <pc:picChg chg="add del mod">
          <ac:chgData name="Ragnhild Halvorsrud" userId="917ea340-fd63-490f-a7db-68428d24cf32" providerId="ADAL" clId="{AD323F0C-9E9E-4B25-A313-4CD0D0368131}" dt="2021-11-08T15:14:09.798" v="5115" actId="478"/>
          <ac:picMkLst>
            <pc:docMk/>
            <pc:sldMk cId="3670714327" sldId="3843"/>
            <ac:picMk id="8" creationId="{6A9D6FFF-74F0-41C4-A0E4-8FDB4255B2F0}"/>
          </ac:picMkLst>
        </pc:picChg>
        <pc:picChg chg="add del mod">
          <ac:chgData name="Ragnhild Halvorsrud" userId="917ea340-fd63-490f-a7db-68428d24cf32" providerId="ADAL" clId="{AD323F0C-9E9E-4B25-A313-4CD0D0368131}" dt="2021-11-08T15:14:09.798" v="5115" actId="478"/>
          <ac:picMkLst>
            <pc:docMk/>
            <pc:sldMk cId="3670714327" sldId="3843"/>
            <ac:picMk id="9" creationId="{CFB82E3A-94D5-434C-AFDC-5FB942F70FF6}"/>
          </ac:picMkLst>
        </pc:picChg>
        <pc:picChg chg="add del mod">
          <ac:chgData name="Ragnhild Halvorsrud" userId="917ea340-fd63-490f-a7db-68428d24cf32" providerId="ADAL" clId="{AD323F0C-9E9E-4B25-A313-4CD0D0368131}" dt="2021-11-08T15:14:09.798" v="5115" actId="478"/>
          <ac:picMkLst>
            <pc:docMk/>
            <pc:sldMk cId="3670714327" sldId="3843"/>
            <ac:picMk id="10" creationId="{C3F5BD6F-8EC0-4D62-ADDA-EDB74FC0374E}"/>
          </ac:picMkLst>
        </pc:picChg>
        <pc:picChg chg="add del mod">
          <ac:chgData name="Ragnhild Halvorsrud" userId="917ea340-fd63-490f-a7db-68428d24cf32" providerId="ADAL" clId="{AD323F0C-9E9E-4B25-A313-4CD0D0368131}" dt="2021-11-08T15:14:09.798" v="5115" actId="478"/>
          <ac:picMkLst>
            <pc:docMk/>
            <pc:sldMk cId="3670714327" sldId="3843"/>
            <ac:picMk id="11" creationId="{1788100C-0FB3-460A-B491-C90706C4EDD9}"/>
          </ac:picMkLst>
        </pc:picChg>
        <pc:picChg chg="add del mod">
          <ac:chgData name="Ragnhild Halvorsrud" userId="917ea340-fd63-490f-a7db-68428d24cf32" providerId="ADAL" clId="{AD323F0C-9E9E-4B25-A313-4CD0D0368131}" dt="2021-11-08T15:14:09.798" v="5115" actId="478"/>
          <ac:picMkLst>
            <pc:docMk/>
            <pc:sldMk cId="3670714327" sldId="3843"/>
            <ac:picMk id="12" creationId="{C641D567-CF56-4A54-BBAB-1C6778329801}"/>
          </ac:picMkLst>
        </pc:picChg>
      </pc:sldChg>
      <pc:sldChg chg="modSp add mod modNotes">
        <pc:chgData name="Ragnhild Halvorsrud" userId="917ea340-fd63-490f-a7db-68428d24cf32" providerId="ADAL" clId="{AD323F0C-9E9E-4B25-A313-4CD0D0368131}" dt="2021-11-11T16:57:00.262" v="21298" actId="14100"/>
        <pc:sldMkLst>
          <pc:docMk/>
          <pc:sldMk cId="3794872444" sldId="3844"/>
        </pc:sldMkLst>
        <pc:spChg chg="mod">
          <ac:chgData name="Ragnhild Halvorsrud" userId="917ea340-fd63-490f-a7db-68428d24cf32" providerId="ADAL" clId="{AD323F0C-9E9E-4B25-A313-4CD0D0368131}" dt="2021-11-11T16:56:33.353" v="21099" actId="790"/>
          <ac:spMkLst>
            <pc:docMk/>
            <pc:sldMk cId="3794872444" sldId="3844"/>
            <ac:spMk id="2" creationId="{C4416E44-6607-4529-A11B-B6EEBB9BB7F8}"/>
          </ac:spMkLst>
        </pc:spChg>
        <pc:spChg chg="mod">
          <ac:chgData name="Ragnhild Halvorsrud" userId="917ea340-fd63-490f-a7db-68428d24cf32" providerId="ADAL" clId="{AD323F0C-9E9E-4B25-A313-4CD0D0368131}" dt="2021-11-11T16:56:33.353" v="21103" actId="790"/>
          <ac:spMkLst>
            <pc:docMk/>
            <pc:sldMk cId="3794872444" sldId="3844"/>
            <ac:spMk id="63" creationId="{F84F0ED8-4B77-4A7F-9543-4724753D2348}"/>
          </ac:spMkLst>
        </pc:spChg>
        <pc:spChg chg="mod">
          <ac:chgData name="Ragnhild Halvorsrud" userId="917ea340-fd63-490f-a7db-68428d24cf32" providerId="ADAL" clId="{AD323F0C-9E9E-4B25-A313-4CD0D0368131}" dt="2021-11-11T16:56:33.353" v="21104" actId="790"/>
          <ac:spMkLst>
            <pc:docMk/>
            <pc:sldMk cId="3794872444" sldId="3844"/>
            <ac:spMk id="64" creationId="{F2D239BC-A33A-41F3-B7AC-4C6A5B8A0F74}"/>
          </ac:spMkLst>
        </pc:spChg>
        <pc:spChg chg="mod">
          <ac:chgData name="Ragnhild Halvorsrud" userId="917ea340-fd63-490f-a7db-68428d24cf32" providerId="ADAL" clId="{AD323F0C-9E9E-4B25-A313-4CD0D0368131}" dt="2021-11-11T16:56:33.353" v="21105" actId="790"/>
          <ac:spMkLst>
            <pc:docMk/>
            <pc:sldMk cId="3794872444" sldId="3844"/>
            <ac:spMk id="102" creationId="{E4155031-9E0A-4F8A-90AD-79078CDF29E8}"/>
          </ac:spMkLst>
        </pc:spChg>
        <pc:spChg chg="mod">
          <ac:chgData name="Ragnhild Halvorsrud" userId="917ea340-fd63-490f-a7db-68428d24cf32" providerId="ADAL" clId="{AD323F0C-9E9E-4B25-A313-4CD0D0368131}" dt="2021-11-11T16:56:33.353" v="21106" actId="790"/>
          <ac:spMkLst>
            <pc:docMk/>
            <pc:sldMk cId="3794872444" sldId="3844"/>
            <ac:spMk id="104" creationId="{534DE339-7F20-43D0-AAE6-48EB42958AB5}"/>
          </ac:spMkLst>
        </pc:spChg>
        <pc:spChg chg="mod">
          <ac:chgData name="Ragnhild Halvorsrud" userId="917ea340-fd63-490f-a7db-68428d24cf32" providerId="ADAL" clId="{AD323F0C-9E9E-4B25-A313-4CD0D0368131}" dt="2021-11-11T16:56:33.353" v="21107" actId="790"/>
          <ac:spMkLst>
            <pc:docMk/>
            <pc:sldMk cId="3794872444" sldId="3844"/>
            <ac:spMk id="105" creationId="{66C0E922-6984-45DF-A9A7-0989847E6E12}"/>
          </ac:spMkLst>
        </pc:spChg>
        <pc:spChg chg="mod">
          <ac:chgData name="Ragnhild Halvorsrud" userId="917ea340-fd63-490f-a7db-68428d24cf32" providerId="ADAL" clId="{AD323F0C-9E9E-4B25-A313-4CD0D0368131}" dt="2021-11-11T16:56:33.353" v="21108" actId="790"/>
          <ac:spMkLst>
            <pc:docMk/>
            <pc:sldMk cId="3794872444" sldId="3844"/>
            <ac:spMk id="107" creationId="{2A55BE43-D4F7-4334-B377-046ED59E637F}"/>
          </ac:spMkLst>
        </pc:spChg>
        <pc:spChg chg="mod">
          <ac:chgData name="Ragnhild Halvorsrud" userId="917ea340-fd63-490f-a7db-68428d24cf32" providerId="ADAL" clId="{AD323F0C-9E9E-4B25-A313-4CD0D0368131}" dt="2021-11-11T16:56:33.353" v="21109" actId="790"/>
          <ac:spMkLst>
            <pc:docMk/>
            <pc:sldMk cId="3794872444" sldId="3844"/>
            <ac:spMk id="108" creationId="{4C49E24E-FA40-4FD0-AD41-227C0188ED6E}"/>
          </ac:spMkLst>
        </pc:spChg>
        <pc:spChg chg="mod">
          <ac:chgData name="Ragnhild Halvorsrud" userId="917ea340-fd63-490f-a7db-68428d24cf32" providerId="ADAL" clId="{AD323F0C-9E9E-4B25-A313-4CD0D0368131}" dt="2021-11-11T16:56:33.353" v="21110" actId="790"/>
          <ac:spMkLst>
            <pc:docMk/>
            <pc:sldMk cId="3794872444" sldId="3844"/>
            <ac:spMk id="109" creationId="{5D7FB2DC-3F00-47C2-8704-85B636013EE9}"/>
          </ac:spMkLst>
        </pc:spChg>
        <pc:spChg chg="mod">
          <ac:chgData name="Ragnhild Halvorsrud" userId="917ea340-fd63-490f-a7db-68428d24cf32" providerId="ADAL" clId="{AD323F0C-9E9E-4B25-A313-4CD0D0368131}" dt="2021-11-11T16:56:33.353" v="21111" actId="790"/>
          <ac:spMkLst>
            <pc:docMk/>
            <pc:sldMk cId="3794872444" sldId="3844"/>
            <ac:spMk id="112" creationId="{088F0A1D-29E7-4931-9B7A-FB24D5084711}"/>
          </ac:spMkLst>
        </pc:spChg>
        <pc:spChg chg="mod">
          <ac:chgData name="Ragnhild Halvorsrud" userId="917ea340-fd63-490f-a7db-68428d24cf32" providerId="ADAL" clId="{AD323F0C-9E9E-4B25-A313-4CD0D0368131}" dt="2021-11-11T16:56:33.368" v="21112" actId="790"/>
          <ac:spMkLst>
            <pc:docMk/>
            <pc:sldMk cId="3794872444" sldId="3844"/>
            <ac:spMk id="115" creationId="{EEF964F5-A36B-441A-8F56-D549891FDC69}"/>
          </ac:spMkLst>
        </pc:spChg>
        <pc:spChg chg="mod">
          <ac:chgData name="Ragnhild Halvorsrud" userId="917ea340-fd63-490f-a7db-68428d24cf32" providerId="ADAL" clId="{AD323F0C-9E9E-4B25-A313-4CD0D0368131}" dt="2021-11-11T16:56:33.368" v="21113" actId="790"/>
          <ac:spMkLst>
            <pc:docMk/>
            <pc:sldMk cId="3794872444" sldId="3844"/>
            <ac:spMk id="116" creationId="{50F68129-BB95-4B30-B5C5-C3AED4EECB37}"/>
          </ac:spMkLst>
        </pc:spChg>
        <pc:spChg chg="mod">
          <ac:chgData name="Ragnhild Halvorsrud" userId="917ea340-fd63-490f-a7db-68428d24cf32" providerId="ADAL" clId="{AD323F0C-9E9E-4B25-A313-4CD0D0368131}" dt="2021-11-11T16:56:33.368" v="21114" actId="790"/>
          <ac:spMkLst>
            <pc:docMk/>
            <pc:sldMk cId="3794872444" sldId="3844"/>
            <ac:spMk id="117" creationId="{675EC3E1-8DE8-45D3-85D4-4045487134BD}"/>
          </ac:spMkLst>
        </pc:spChg>
        <pc:spChg chg="mod">
          <ac:chgData name="Ragnhild Halvorsrud" userId="917ea340-fd63-490f-a7db-68428d24cf32" providerId="ADAL" clId="{AD323F0C-9E9E-4B25-A313-4CD0D0368131}" dt="2021-11-11T16:56:33.368" v="21115" actId="790"/>
          <ac:spMkLst>
            <pc:docMk/>
            <pc:sldMk cId="3794872444" sldId="3844"/>
            <ac:spMk id="126" creationId="{91441561-B253-467E-8F36-38A0BD182B49}"/>
          </ac:spMkLst>
        </pc:spChg>
        <pc:spChg chg="mod">
          <ac:chgData name="Ragnhild Halvorsrud" userId="917ea340-fd63-490f-a7db-68428d24cf32" providerId="ADAL" clId="{AD323F0C-9E9E-4B25-A313-4CD0D0368131}" dt="2021-11-11T16:57:00.262" v="21298" actId="14100"/>
          <ac:spMkLst>
            <pc:docMk/>
            <pc:sldMk cId="3794872444" sldId="3844"/>
            <ac:spMk id="128" creationId="{5AFA0801-6CC3-4CAA-B884-4E72387F314D}"/>
          </ac:spMkLst>
        </pc:spChg>
        <pc:spChg chg="mod">
          <ac:chgData name="Ragnhild Halvorsrud" userId="917ea340-fd63-490f-a7db-68428d24cf32" providerId="ADAL" clId="{AD323F0C-9E9E-4B25-A313-4CD0D0368131}" dt="2021-11-11T16:56:33.368" v="21117" actId="790"/>
          <ac:spMkLst>
            <pc:docMk/>
            <pc:sldMk cId="3794872444" sldId="3844"/>
            <ac:spMk id="135" creationId="{000FAC72-B4CF-4540-9390-FA88E332C3A6}"/>
          </ac:spMkLst>
        </pc:spChg>
        <pc:spChg chg="mod">
          <ac:chgData name="Ragnhild Halvorsrud" userId="917ea340-fd63-490f-a7db-68428d24cf32" providerId="ADAL" clId="{AD323F0C-9E9E-4B25-A313-4CD0D0368131}" dt="2021-11-11T16:56:33.353" v="21100" actId="790"/>
          <ac:spMkLst>
            <pc:docMk/>
            <pc:sldMk cId="3794872444" sldId="3844"/>
            <ac:spMk id="142" creationId="{D39874C4-356E-4331-81BB-611787EC716C}"/>
          </ac:spMkLst>
        </pc:spChg>
        <pc:spChg chg="mod">
          <ac:chgData name="Ragnhild Halvorsrud" userId="917ea340-fd63-490f-a7db-68428d24cf32" providerId="ADAL" clId="{AD323F0C-9E9E-4B25-A313-4CD0D0368131}" dt="2021-11-11T16:56:33.368" v="21118" actId="790"/>
          <ac:spMkLst>
            <pc:docMk/>
            <pc:sldMk cId="3794872444" sldId="3844"/>
            <ac:spMk id="144" creationId="{83B4BADA-2D55-4746-8A01-FA0B1EFA87FD}"/>
          </ac:spMkLst>
        </pc:spChg>
        <pc:spChg chg="mod">
          <ac:chgData name="Ragnhild Halvorsrud" userId="917ea340-fd63-490f-a7db-68428d24cf32" providerId="ADAL" clId="{AD323F0C-9E9E-4B25-A313-4CD0D0368131}" dt="2021-11-11T16:56:33.368" v="21119" actId="790"/>
          <ac:spMkLst>
            <pc:docMk/>
            <pc:sldMk cId="3794872444" sldId="3844"/>
            <ac:spMk id="145" creationId="{A7F5BEB9-3CF5-4461-A073-FCAE16B5CF30}"/>
          </ac:spMkLst>
        </pc:spChg>
        <pc:spChg chg="mod">
          <ac:chgData name="Ragnhild Halvorsrud" userId="917ea340-fd63-490f-a7db-68428d24cf32" providerId="ADAL" clId="{AD323F0C-9E9E-4B25-A313-4CD0D0368131}" dt="2021-11-11T16:56:33.353" v="21101" actId="790"/>
          <ac:spMkLst>
            <pc:docMk/>
            <pc:sldMk cId="3794872444" sldId="3844"/>
            <ac:spMk id="151" creationId="{E9ECCC88-C9B9-4A5B-AA1D-3226EEEBFB15}"/>
          </ac:spMkLst>
        </pc:spChg>
        <pc:spChg chg="mod">
          <ac:chgData name="Ragnhild Halvorsrud" userId="917ea340-fd63-490f-a7db-68428d24cf32" providerId="ADAL" clId="{AD323F0C-9E9E-4B25-A313-4CD0D0368131}" dt="2021-11-11T16:56:33.353" v="21102" actId="790"/>
          <ac:spMkLst>
            <pc:docMk/>
            <pc:sldMk cId="3794872444" sldId="3844"/>
            <ac:spMk id="155" creationId="{DBE7A3A4-1023-411E-86FF-6D17055C81F3}"/>
          </ac:spMkLst>
        </pc:spChg>
      </pc:sldChg>
      <pc:sldChg chg="addSp delSp modSp add mod ord modNotes">
        <pc:chgData name="Ragnhild Halvorsrud" userId="917ea340-fd63-490f-a7db-68428d24cf32" providerId="ADAL" clId="{AD323F0C-9E9E-4B25-A313-4CD0D0368131}" dt="2021-11-11T16:56:33.134" v="20787" actId="790"/>
        <pc:sldMkLst>
          <pc:docMk/>
          <pc:sldMk cId="3593208001" sldId="3845"/>
        </pc:sldMkLst>
        <pc:spChg chg="mod">
          <ac:chgData name="Ragnhild Halvorsrud" userId="917ea340-fd63-490f-a7db-68428d24cf32" providerId="ADAL" clId="{AD323F0C-9E9E-4B25-A313-4CD0D0368131}" dt="2021-11-11T16:56:33.118" v="20770" actId="790"/>
          <ac:spMkLst>
            <pc:docMk/>
            <pc:sldMk cId="3593208001" sldId="3845"/>
            <ac:spMk id="2" creationId="{58B898AA-897D-4C24-AD8F-DB526C7D7A57}"/>
          </ac:spMkLst>
        </pc:spChg>
        <pc:spChg chg="mod">
          <ac:chgData name="Ragnhild Halvorsrud" userId="917ea340-fd63-490f-a7db-68428d24cf32" providerId="ADAL" clId="{AD323F0C-9E9E-4B25-A313-4CD0D0368131}" dt="2021-11-11T16:56:33.118" v="20771" actId="790"/>
          <ac:spMkLst>
            <pc:docMk/>
            <pc:sldMk cId="3593208001" sldId="3845"/>
            <ac:spMk id="3" creationId="{1E0A6ECA-B22B-46B5-B083-9BAF75FBE406}"/>
          </ac:spMkLst>
        </pc:spChg>
        <pc:spChg chg="del mod">
          <ac:chgData name="Ragnhild Halvorsrud" userId="917ea340-fd63-490f-a7db-68428d24cf32" providerId="ADAL" clId="{AD323F0C-9E9E-4B25-A313-4CD0D0368131}" dt="2021-11-09T10:57:48.732" v="6344" actId="478"/>
          <ac:spMkLst>
            <pc:docMk/>
            <pc:sldMk cId="3593208001" sldId="3845"/>
            <ac:spMk id="4" creationId="{3B939870-DEC1-4F64-9B4F-A4D741166FA7}"/>
          </ac:spMkLst>
        </pc:spChg>
        <pc:spChg chg="del mod">
          <ac:chgData name="Ragnhild Halvorsrud" userId="917ea340-fd63-490f-a7db-68428d24cf32" providerId="ADAL" clId="{AD323F0C-9E9E-4B25-A313-4CD0D0368131}" dt="2021-11-09T10:57:52.569" v="6345" actId="478"/>
          <ac:spMkLst>
            <pc:docMk/>
            <pc:sldMk cId="3593208001" sldId="3845"/>
            <ac:spMk id="5" creationId="{B8126E96-D583-4C49-A520-7986C4960C07}"/>
          </ac:spMkLst>
        </pc:spChg>
        <pc:spChg chg="del mod">
          <ac:chgData name="Ragnhild Halvorsrud" userId="917ea340-fd63-490f-a7db-68428d24cf32" providerId="ADAL" clId="{AD323F0C-9E9E-4B25-A313-4CD0D0368131}" dt="2021-11-09T10:57:53.924" v="6346" actId="478"/>
          <ac:spMkLst>
            <pc:docMk/>
            <pc:sldMk cId="3593208001" sldId="3845"/>
            <ac:spMk id="6" creationId="{93E5B79B-3097-45F1-822F-D11808FF759F}"/>
          </ac:spMkLst>
        </pc:spChg>
        <pc:spChg chg="del mod">
          <ac:chgData name="Ragnhild Halvorsrud" userId="917ea340-fd63-490f-a7db-68428d24cf32" providerId="ADAL" clId="{AD323F0C-9E9E-4B25-A313-4CD0D0368131}" dt="2021-11-09T10:58:12.929" v="6360" actId="478"/>
          <ac:spMkLst>
            <pc:docMk/>
            <pc:sldMk cId="3593208001" sldId="3845"/>
            <ac:spMk id="7" creationId="{2DA20714-72A6-4468-97AF-4DD478746894}"/>
          </ac:spMkLst>
        </pc:spChg>
        <pc:spChg chg="add del mod">
          <ac:chgData name="Ragnhild Halvorsrud" userId="917ea340-fd63-490f-a7db-68428d24cf32" providerId="ADAL" clId="{AD323F0C-9E9E-4B25-A313-4CD0D0368131}" dt="2021-11-09T10:58:22.275" v="6363" actId="478"/>
          <ac:spMkLst>
            <pc:docMk/>
            <pc:sldMk cId="3593208001" sldId="3845"/>
            <ac:spMk id="8" creationId="{2FFF76D5-5969-478D-9F54-42F2AF849D20}"/>
          </ac:spMkLst>
        </pc:spChg>
        <pc:spChg chg="add del mod">
          <ac:chgData name="Ragnhild Halvorsrud" userId="917ea340-fd63-490f-a7db-68428d24cf32" providerId="ADAL" clId="{AD323F0C-9E9E-4B25-A313-4CD0D0368131}" dt="2021-11-09T10:59:11.375" v="6387" actId="478"/>
          <ac:spMkLst>
            <pc:docMk/>
            <pc:sldMk cId="3593208001" sldId="3845"/>
            <ac:spMk id="9" creationId="{EEFB04E6-C2C2-4C7C-B345-174A1244BFC5}"/>
          </ac:spMkLst>
        </pc:spChg>
        <pc:spChg chg="del mod">
          <ac:chgData name="Ragnhild Halvorsrud" userId="917ea340-fd63-490f-a7db-68428d24cf32" providerId="ADAL" clId="{AD323F0C-9E9E-4B25-A313-4CD0D0368131}" dt="2021-11-09T10:58:54.727" v="6382" actId="478"/>
          <ac:spMkLst>
            <pc:docMk/>
            <pc:sldMk cId="3593208001" sldId="3845"/>
            <ac:spMk id="10" creationId="{337949F9-BE7C-4EE2-B28E-7C418D19C172}"/>
          </ac:spMkLst>
        </pc:spChg>
        <pc:spChg chg="del mod">
          <ac:chgData name="Ragnhild Halvorsrud" userId="917ea340-fd63-490f-a7db-68428d24cf32" providerId="ADAL" clId="{AD323F0C-9E9E-4B25-A313-4CD0D0368131}" dt="2021-11-09T10:58:50.571" v="6379" actId="478"/>
          <ac:spMkLst>
            <pc:docMk/>
            <pc:sldMk cId="3593208001" sldId="3845"/>
            <ac:spMk id="11" creationId="{9299D061-65B8-40F8-95E0-20E30B219D0F}"/>
          </ac:spMkLst>
        </pc:spChg>
        <pc:spChg chg="del mod">
          <ac:chgData name="Ragnhild Halvorsrud" userId="917ea340-fd63-490f-a7db-68428d24cf32" providerId="ADAL" clId="{AD323F0C-9E9E-4B25-A313-4CD0D0368131}" dt="2021-11-09T10:58:42.510" v="6373" actId="478"/>
          <ac:spMkLst>
            <pc:docMk/>
            <pc:sldMk cId="3593208001" sldId="3845"/>
            <ac:spMk id="12" creationId="{8B8EEE89-91A9-4185-9EEA-A889D71C5DC1}"/>
          </ac:spMkLst>
        </pc:spChg>
        <pc:spChg chg="del mod">
          <ac:chgData name="Ragnhild Halvorsrud" userId="917ea340-fd63-490f-a7db-68428d24cf32" providerId="ADAL" clId="{AD323F0C-9E9E-4B25-A313-4CD0D0368131}" dt="2021-11-09T10:58:41.491" v="6372" actId="478"/>
          <ac:spMkLst>
            <pc:docMk/>
            <pc:sldMk cId="3593208001" sldId="3845"/>
            <ac:spMk id="13" creationId="{CB70E779-B0F4-4D85-8F2E-3EF4E9A085B9}"/>
          </ac:spMkLst>
        </pc:spChg>
        <pc:spChg chg="del mod">
          <ac:chgData name="Ragnhild Halvorsrud" userId="917ea340-fd63-490f-a7db-68428d24cf32" providerId="ADAL" clId="{AD323F0C-9E9E-4B25-A313-4CD0D0368131}" dt="2021-11-09T10:58:00.550" v="6351" actId="478"/>
          <ac:spMkLst>
            <pc:docMk/>
            <pc:sldMk cId="3593208001" sldId="3845"/>
            <ac:spMk id="19" creationId="{03778D43-844C-4F2C-90F0-7D988DDD5CB8}"/>
          </ac:spMkLst>
        </pc:spChg>
        <pc:spChg chg="del mod">
          <ac:chgData name="Ragnhild Halvorsrud" userId="917ea340-fd63-490f-a7db-68428d24cf32" providerId="ADAL" clId="{AD323F0C-9E9E-4B25-A313-4CD0D0368131}" dt="2021-11-09T10:57:59.743" v="6350" actId="478"/>
          <ac:spMkLst>
            <pc:docMk/>
            <pc:sldMk cId="3593208001" sldId="3845"/>
            <ac:spMk id="20" creationId="{D0505C5B-91FB-4145-A198-41506C3999C2}"/>
          </ac:spMkLst>
        </pc:spChg>
        <pc:spChg chg="add del mod">
          <ac:chgData name="Ragnhild Halvorsrud" userId="917ea340-fd63-490f-a7db-68428d24cf32" providerId="ADAL" clId="{AD323F0C-9E9E-4B25-A313-4CD0D0368131}" dt="2021-11-09T10:58:20.431" v="6361" actId="478"/>
          <ac:spMkLst>
            <pc:docMk/>
            <pc:sldMk cId="3593208001" sldId="3845"/>
            <ac:spMk id="26" creationId="{36D059BE-C6FA-40EF-A5E1-DD0E5C626395}"/>
          </ac:spMkLst>
        </pc:spChg>
        <pc:spChg chg="add del mod">
          <ac:chgData name="Ragnhild Halvorsrud" userId="917ea340-fd63-490f-a7db-68428d24cf32" providerId="ADAL" clId="{AD323F0C-9E9E-4B25-A313-4CD0D0368131}" dt="2021-11-09T10:58:21.361" v="6362" actId="478"/>
          <ac:spMkLst>
            <pc:docMk/>
            <pc:sldMk cId="3593208001" sldId="3845"/>
            <ac:spMk id="27" creationId="{90664AC4-B9F4-4AF4-82CF-832AE85C87EA}"/>
          </ac:spMkLst>
        </pc:spChg>
        <pc:spChg chg="del mod">
          <ac:chgData name="Ragnhild Halvorsrud" userId="917ea340-fd63-490f-a7db-68428d24cf32" providerId="ADAL" clId="{AD323F0C-9E9E-4B25-A313-4CD0D0368131}" dt="2021-11-09T10:57:57.646" v="6348" actId="478"/>
          <ac:spMkLst>
            <pc:docMk/>
            <pc:sldMk cId="3593208001" sldId="3845"/>
            <ac:spMk id="28" creationId="{11D1CD41-CFD0-421A-9C3A-159CADFC6D89}"/>
          </ac:spMkLst>
        </pc:spChg>
        <pc:spChg chg="del mod">
          <ac:chgData name="Ragnhild Halvorsrud" userId="917ea340-fd63-490f-a7db-68428d24cf32" providerId="ADAL" clId="{AD323F0C-9E9E-4B25-A313-4CD0D0368131}" dt="2021-11-09T10:57:58.587" v="6349" actId="478"/>
          <ac:spMkLst>
            <pc:docMk/>
            <pc:sldMk cId="3593208001" sldId="3845"/>
            <ac:spMk id="32" creationId="{AA72D5EE-DCDD-4F0B-B96A-443BD932573A}"/>
          </ac:spMkLst>
        </pc:spChg>
        <pc:spChg chg="del mod">
          <ac:chgData name="Ragnhild Halvorsrud" userId="917ea340-fd63-490f-a7db-68428d24cf32" providerId="ADAL" clId="{AD323F0C-9E9E-4B25-A313-4CD0D0368131}" dt="2021-11-09T10:58:59.854" v="6384" actId="478"/>
          <ac:spMkLst>
            <pc:docMk/>
            <pc:sldMk cId="3593208001" sldId="3845"/>
            <ac:spMk id="33" creationId="{6A5B6DE9-4270-469C-B399-9069FD84D25D}"/>
          </ac:spMkLst>
        </pc:spChg>
        <pc:spChg chg="del mod">
          <ac:chgData name="Ragnhild Halvorsrud" userId="917ea340-fd63-490f-a7db-68428d24cf32" providerId="ADAL" clId="{AD323F0C-9E9E-4B25-A313-4CD0D0368131}" dt="2021-11-09T10:58:58.969" v="6383" actId="478"/>
          <ac:spMkLst>
            <pc:docMk/>
            <pc:sldMk cId="3593208001" sldId="3845"/>
            <ac:spMk id="34" creationId="{55074A4D-B5E3-474C-B4C6-83A19747C5C4}"/>
          </ac:spMkLst>
        </pc:spChg>
        <pc:spChg chg="del mod">
          <ac:chgData name="Ragnhild Halvorsrud" userId="917ea340-fd63-490f-a7db-68428d24cf32" providerId="ADAL" clId="{AD323F0C-9E9E-4B25-A313-4CD0D0368131}" dt="2021-11-09T10:58:53.867" v="6381" actId="478"/>
          <ac:spMkLst>
            <pc:docMk/>
            <pc:sldMk cId="3593208001" sldId="3845"/>
            <ac:spMk id="35" creationId="{4721178C-0DB8-4035-BA1B-F0BF2F2AB653}"/>
          </ac:spMkLst>
        </pc:spChg>
        <pc:spChg chg="del mod">
          <ac:chgData name="Ragnhild Halvorsrud" userId="917ea340-fd63-490f-a7db-68428d24cf32" providerId="ADAL" clId="{AD323F0C-9E9E-4B25-A313-4CD0D0368131}" dt="2021-11-09T10:58:52.672" v="6380" actId="478"/>
          <ac:spMkLst>
            <pc:docMk/>
            <pc:sldMk cId="3593208001" sldId="3845"/>
            <ac:spMk id="36" creationId="{CE772CE2-561B-40F7-ADB9-C5858E3BA4E5}"/>
          </ac:spMkLst>
        </pc:spChg>
        <pc:spChg chg="del mod">
          <ac:chgData name="Ragnhild Halvorsrud" userId="917ea340-fd63-490f-a7db-68428d24cf32" providerId="ADAL" clId="{AD323F0C-9E9E-4B25-A313-4CD0D0368131}" dt="2021-11-09T10:58:49.641" v="6378" actId="478"/>
          <ac:spMkLst>
            <pc:docMk/>
            <pc:sldMk cId="3593208001" sldId="3845"/>
            <ac:spMk id="37" creationId="{78EDEBC2-A5E7-493C-AF92-D92531EE73E3}"/>
          </ac:spMkLst>
        </pc:spChg>
        <pc:spChg chg="del mod">
          <ac:chgData name="Ragnhild Halvorsrud" userId="917ea340-fd63-490f-a7db-68428d24cf32" providerId="ADAL" clId="{AD323F0C-9E9E-4B25-A313-4CD0D0368131}" dt="2021-11-09T10:58:48.831" v="6377" actId="478"/>
          <ac:spMkLst>
            <pc:docMk/>
            <pc:sldMk cId="3593208001" sldId="3845"/>
            <ac:spMk id="38" creationId="{7C9709C5-CDB1-42A5-BDF7-0722051BEF6F}"/>
          </ac:spMkLst>
        </pc:spChg>
        <pc:spChg chg="add mod">
          <ac:chgData name="Ragnhild Halvorsrud" userId="917ea340-fd63-490f-a7db-68428d24cf32" providerId="ADAL" clId="{AD323F0C-9E9E-4B25-A313-4CD0D0368131}" dt="2021-11-11T16:56:33.118" v="20782" actId="790"/>
          <ac:spMkLst>
            <pc:docMk/>
            <pc:sldMk cId="3593208001" sldId="3845"/>
            <ac:spMk id="53" creationId="{AB72CFFE-1249-42B9-9BEE-2E81AE8F53CE}"/>
          </ac:spMkLst>
        </pc:spChg>
        <pc:spChg chg="del mod">
          <ac:chgData name="Ragnhild Halvorsrud" userId="917ea340-fd63-490f-a7db-68428d24cf32" providerId="ADAL" clId="{AD323F0C-9E9E-4B25-A313-4CD0D0368131}" dt="2021-11-09T10:58:30.074" v="6365" actId="478"/>
          <ac:spMkLst>
            <pc:docMk/>
            <pc:sldMk cId="3593208001" sldId="3845"/>
            <ac:spMk id="53" creationId="{E8C803E8-B928-4ACC-A8D2-84557B6D0BEB}"/>
          </ac:spMkLst>
        </pc:spChg>
        <pc:spChg chg="del mod">
          <ac:chgData name="Ragnhild Halvorsrud" userId="917ea340-fd63-490f-a7db-68428d24cf32" providerId="ADAL" clId="{AD323F0C-9E9E-4B25-A313-4CD0D0368131}" dt="2021-11-09T10:58:33.806" v="6368" actId="478"/>
          <ac:spMkLst>
            <pc:docMk/>
            <pc:sldMk cId="3593208001" sldId="3845"/>
            <ac:spMk id="54" creationId="{451E4E6D-48ED-40AB-8CA8-FCD4B2381219}"/>
          </ac:spMkLst>
        </pc:spChg>
        <pc:spChg chg="del mod">
          <ac:chgData name="Ragnhild Halvorsrud" userId="917ea340-fd63-490f-a7db-68428d24cf32" providerId="ADAL" clId="{AD323F0C-9E9E-4B25-A313-4CD0D0368131}" dt="2021-11-09T10:58:37.990" v="6371" actId="478"/>
          <ac:spMkLst>
            <pc:docMk/>
            <pc:sldMk cId="3593208001" sldId="3845"/>
            <ac:spMk id="55" creationId="{32347451-1EDB-4671-8975-51AC113BEDC8}"/>
          </ac:spMkLst>
        </pc:spChg>
        <pc:spChg chg="del mod">
          <ac:chgData name="Ragnhild Halvorsrud" userId="917ea340-fd63-490f-a7db-68428d24cf32" providerId="ADAL" clId="{AD323F0C-9E9E-4B25-A313-4CD0D0368131}" dt="2021-11-09T10:57:55.507" v="6347" actId="478"/>
          <ac:spMkLst>
            <pc:docMk/>
            <pc:sldMk cId="3593208001" sldId="3845"/>
            <ac:spMk id="56" creationId="{D6E13B00-7EFE-4B9A-AB76-4F9C625FCF17}"/>
          </ac:spMkLst>
        </pc:spChg>
        <pc:spChg chg="del mod">
          <ac:chgData name="Ragnhild Halvorsrud" userId="917ea340-fd63-490f-a7db-68428d24cf32" providerId="ADAL" clId="{AD323F0C-9E9E-4B25-A313-4CD0D0368131}" dt="2021-11-09T10:58:36.907" v="6370" actId="478"/>
          <ac:spMkLst>
            <pc:docMk/>
            <pc:sldMk cId="3593208001" sldId="3845"/>
            <ac:spMk id="57" creationId="{D8504AAD-475B-441E-A3CF-00C782A3FB72}"/>
          </ac:spMkLst>
        </pc:spChg>
        <pc:spChg chg="del mod">
          <ac:chgData name="Ragnhild Halvorsrud" userId="917ea340-fd63-490f-a7db-68428d24cf32" providerId="ADAL" clId="{AD323F0C-9E9E-4B25-A313-4CD0D0368131}" dt="2021-11-09T10:58:29.274" v="6364" actId="478"/>
          <ac:spMkLst>
            <pc:docMk/>
            <pc:sldMk cId="3593208001" sldId="3845"/>
            <ac:spMk id="58" creationId="{DAC32631-356C-4B6B-9DD1-5C55F100D66D}"/>
          </ac:spMkLst>
        </pc:spChg>
        <pc:spChg chg="del mod">
          <ac:chgData name="Ragnhild Halvorsrud" userId="917ea340-fd63-490f-a7db-68428d24cf32" providerId="ADAL" clId="{AD323F0C-9E9E-4B25-A313-4CD0D0368131}" dt="2021-11-09T10:58:46.741" v="6376" actId="478"/>
          <ac:spMkLst>
            <pc:docMk/>
            <pc:sldMk cId="3593208001" sldId="3845"/>
            <ac:spMk id="59" creationId="{85EAD7BB-3F7C-45FE-8FC0-2F36BFF59B85}"/>
          </ac:spMkLst>
        </pc:spChg>
        <pc:spChg chg="add mod">
          <ac:chgData name="Ragnhild Halvorsrud" userId="917ea340-fd63-490f-a7db-68428d24cf32" providerId="ADAL" clId="{AD323F0C-9E9E-4B25-A313-4CD0D0368131}" dt="2021-11-11T16:56:33.118" v="20783" actId="790"/>
          <ac:spMkLst>
            <pc:docMk/>
            <pc:sldMk cId="3593208001" sldId="3845"/>
            <ac:spMk id="59" creationId="{AB56B600-D0E7-4FF3-8154-8438C8CBB013}"/>
          </ac:spMkLst>
        </pc:spChg>
        <pc:spChg chg="add del mod">
          <ac:chgData name="Ragnhild Halvorsrud" userId="917ea340-fd63-490f-a7db-68428d24cf32" providerId="ADAL" clId="{AD323F0C-9E9E-4B25-A313-4CD0D0368131}" dt="2021-11-11T16:36:09.061" v="19797" actId="478"/>
          <ac:spMkLst>
            <pc:docMk/>
            <pc:sldMk cId="3593208001" sldId="3845"/>
            <ac:spMk id="60" creationId="{70BA7222-6C8E-4CA8-9EC4-5B427B43C2DB}"/>
          </ac:spMkLst>
        </pc:spChg>
        <pc:spChg chg="del mod">
          <ac:chgData name="Ragnhild Halvorsrud" userId="917ea340-fd63-490f-a7db-68428d24cf32" providerId="ADAL" clId="{AD323F0C-9E9E-4B25-A313-4CD0D0368131}" dt="2021-11-09T10:58:31.546" v="6366" actId="478"/>
          <ac:spMkLst>
            <pc:docMk/>
            <pc:sldMk cId="3593208001" sldId="3845"/>
            <ac:spMk id="60" creationId="{F47004C1-D7C0-4A2A-AE8E-79682D4774A5}"/>
          </ac:spMkLst>
        </pc:spChg>
        <pc:spChg chg="add del mod">
          <ac:chgData name="Ragnhild Halvorsrud" userId="917ea340-fd63-490f-a7db-68428d24cf32" providerId="ADAL" clId="{AD323F0C-9E9E-4B25-A313-4CD0D0368131}" dt="2021-11-10T12:35:00" v="7151" actId="478"/>
          <ac:spMkLst>
            <pc:docMk/>
            <pc:sldMk cId="3593208001" sldId="3845"/>
            <ac:spMk id="61" creationId="{0D555098-A718-4950-A906-4545614C3AA7}"/>
          </ac:spMkLst>
        </pc:spChg>
        <pc:spChg chg="del mod">
          <ac:chgData name="Ragnhild Halvorsrud" userId="917ea340-fd63-490f-a7db-68428d24cf32" providerId="ADAL" clId="{AD323F0C-9E9E-4B25-A313-4CD0D0368131}" dt="2021-11-09T10:58:35.038" v="6369" actId="478"/>
          <ac:spMkLst>
            <pc:docMk/>
            <pc:sldMk cId="3593208001" sldId="3845"/>
            <ac:spMk id="61" creationId="{877823BC-25E9-4F46-92A1-00B29FF7BBB0}"/>
          </ac:spMkLst>
        </pc:spChg>
        <pc:spChg chg="del mod">
          <ac:chgData name="Ragnhild Halvorsrud" userId="917ea340-fd63-490f-a7db-68428d24cf32" providerId="ADAL" clId="{AD323F0C-9E9E-4B25-A313-4CD0D0368131}" dt="2021-11-09T10:58:32.383" v="6367" actId="478"/>
          <ac:spMkLst>
            <pc:docMk/>
            <pc:sldMk cId="3593208001" sldId="3845"/>
            <ac:spMk id="62" creationId="{ED192F7D-2C2C-41B5-8EF9-4471A5895321}"/>
          </ac:spMkLst>
        </pc:spChg>
        <pc:spChg chg="add mod">
          <ac:chgData name="Ragnhild Halvorsrud" userId="917ea340-fd63-490f-a7db-68428d24cf32" providerId="ADAL" clId="{AD323F0C-9E9E-4B25-A313-4CD0D0368131}" dt="2021-11-11T16:56:33.134" v="20784" actId="790"/>
          <ac:spMkLst>
            <pc:docMk/>
            <pc:sldMk cId="3593208001" sldId="3845"/>
            <ac:spMk id="68" creationId="{0D88CD6D-DF39-42E2-ACA0-0B5B7FDAC7C6}"/>
          </ac:spMkLst>
        </pc:spChg>
        <pc:spChg chg="del mod">
          <ac:chgData name="Ragnhild Halvorsrud" userId="917ea340-fd63-490f-a7db-68428d24cf32" providerId="ADAL" clId="{AD323F0C-9E9E-4B25-A313-4CD0D0368131}" dt="2021-11-09T10:58:45.837" v="6375" actId="478"/>
          <ac:spMkLst>
            <pc:docMk/>
            <pc:sldMk cId="3593208001" sldId="3845"/>
            <ac:spMk id="68" creationId="{AEEFB3A8-5D83-4D0C-8A67-46598E9E901E}"/>
          </ac:spMkLst>
        </pc:spChg>
        <pc:spChg chg="add mod">
          <ac:chgData name="Ragnhild Halvorsrud" userId="917ea340-fd63-490f-a7db-68428d24cf32" providerId="ADAL" clId="{AD323F0C-9E9E-4B25-A313-4CD0D0368131}" dt="2021-11-11T16:56:33.134" v="20785" actId="790"/>
          <ac:spMkLst>
            <pc:docMk/>
            <pc:sldMk cId="3593208001" sldId="3845"/>
            <ac:spMk id="69" creationId="{2CE2CAFB-3C14-41CB-BF94-F88D9ADAA931}"/>
          </ac:spMkLst>
        </pc:spChg>
        <pc:spChg chg="del mod">
          <ac:chgData name="Ragnhild Halvorsrud" userId="917ea340-fd63-490f-a7db-68428d24cf32" providerId="ADAL" clId="{AD323F0C-9E9E-4B25-A313-4CD0D0368131}" dt="2021-11-09T10:58:44.747" v="6374" actId="478"/>
          <ac:spMkLst>
            <pc:docMk/>
            <pc:sldMk cId="3593208001" sldId="3845"/>
            <ac:spMk id="69" creationId="{8411AAAC-C7E0-4F36-A0B2-45AF41D865D5}"/>
          </ac:spMkLst>
        </pc:spChg>
        <pc:spChg chg="mod">
          <ac:chgData name="Ragnhild Halvorsrud" userId="917ea340-fd63-490f-a7db-68428d24cf32" providerId="ADAL" clId="{AD323F0C-9E9E-4B25-A313-4CD0D0368131}" dt="2021-11-11T16:56:33.118" v="20772" actId="790"/>
          <ac:spMkLst>
            <pc:docMk/>
            <pc:sldMk cId="3593208001" sldId="3845"/>
            <ac:spMk id="72" creationId="{21404D7F-CBFD-4F19-9F66-80FCA1B625B2}"/>
          </ac:spMkLst>
        </pc:spChg>
        <pc:spChg chg="mod">
          <ac:chgData name="Ragnhild Halvorsrud" userId="917ea340-fd63-490f-a7db-68428d24cf32" providerId="ADAL" clId="{AD323F0C-9E9E-4B25-A313-4CD0D0368131}" dt="2021-11-11T16:56:33.118" v="20773" actId="790"/>
          <ac:spMkLst>
            <pc:docMk/>
            <pc:sldMk cId="3593208001" sldId="3845"/>
            <ac:spMk id="73" creationId="{C78DF8EE-9A88-4705-96AD-4EABBEEF11EF}"/>
          </ac:spMkLst>
        </pc:spChg>
        <pc:spChg chg="mod">
          <ac:chgData name="Ragnhild Halvorsrud" userId="917ea340-fd63-490f-a7db-68428d24cf32" providerId="ADAL" clId="{AD323F0C-9E9E-4B25-A313-4CD0D0368131}" dt="2021-11-11T16:56:33.118" v="20774" actId="790"/>
          <ac:spMkLst>
            <pc:docMk/>
            <pc:sldMk cId="3593208001" sldId="3845"/>
            <ac:spMk id="74" creationId="{1C8802A4-8E80-4838-B679-BEDD56A8FD5C}"/>
          </ac:spMkLst>
        </pc:spChg>
        <pc:spChg chg="mod">
          <ac:chgData name="Ragnhild Halvorsrud" userId="917ea340-fd63-490f-a7db-68428d24cf32" providerId="ADAL" clId="{AD323F0C-9E9E-4B25-A313-4CD0D0368131}" dt="2021-11-11T16:56:33.118" v="20775" actId="790"/>
          <ac:spMkLst>
            <pc:docMk/>
            <pc:sldMk cId="3593208001" sldId="3845"/>
            <ac:spMk id="75" creationId="{D346541F-5345-412E-9D5F-636384F3B3F0}"/>
          </ac:spMkLst>
        </pc:spChg>
        <pc:spChg chg="mod">
          <ac:chgData name="Ragnhild Halvorsrud" userId="917ea340-fd63-490f-a7db-68428d24cf32" providerId="ADAL" clId="{AD323F0C-9E9E-4B25-A313-4CD0D0368131}" dt="2021-11-11T16:56:33.118" v="20776" actId="790"/>
          <ac:spMkLst>
            <pc:docMk/>
            <pc:sldMk cId="3593208001" sldId="3845"/>
            <ac:spMk id="76" creationId="{4205A5F8-0ED7-4785-8B79-A6CB273B58DD}"/>
          </ac:spMkLst>
        </pc:spChg>
        <pc:spChg chg="mod">
          <ac:chgData name="Ragnhild Halvorsrud" userId="917ea340-fd63-490f-a7db-68428d24cf32" providerId="ADAL" clId="{AD323F0C-9E9E-4B25-A313-4CD0D0368131}" dt="2021-11-11T16:56:33.118" v="20777" actId="790"/>
          <ac:spMkLst>
            <pc:docMk/>
            <pc:sldMk cId="3593208001" sldId="3845"/>
            <ac:spMk id="77" creationId="{CE06F8A7-6B9E-498F-B853-27D75482AF1A}"/>
          </ac:spMkLst>
        </pc:spChg>
        <pc:spChg chg="del mod">
          <ac:chgData name="Ragnhild Halvorsrud" userId="917ea340-fd63-490f-a7db-68428d24cf32" providerId="ADAL" clId="{AD323F0C-9E9E-4B25-A313-4CD0D0368131}" dt="2021-11-10T12:38:39.977" v="7323" actId="21"/>
          <ac:spMkLst>
            <pc:docMk/>
            <pc:sldMk cId="3593208001" sldId="3845"/>
            <ac:spMk id="78" creationId="{5266CEB4-B0FA-4873-9B40-297625514499}"/>
          </ac:spMkLst>
        </pc:spChg>
        <pc:spChg chg="mod">
          <ac:chgData name="Ragnhild Halvorsrud" userId="917ea340-fd63-490f-a7db-68428d24cf32" providerId="ADAL" clId="{AD323F0C-9E9E-4B25-A313-4CD0D0368131}" dt="2021-11-11T16:56:33.118" v="20778" actId="790"/>
          <ac:spMkLst>
            <pc:docMk/>
            <pc:sldMk cId="3593208001" sldId="3845"/>
            <ac:spMk id="79" creationId="{957D1697-3399-4231-916A-1ABF3E44796E}"/>
          </ac:spMkLst>
        </pc:spChg>
        <pc:spChg chg="mod">
          <ac:chgData name="Ragnhild Halvorsrud" userId="917ea340-fd63-490f-a7db-68428d24cf32" providerId="ADAL" clId="{AD323F0C-9E9E-4B25-A313-4CD0D0368131}" dt="2021-11-11T16:56:33.118" v="20779" actId="790"/>
          <ac:spMkLst>
            <pc:docMk/>
            <pc:sldMk cId="3593208001" sldId="3845"/>
            <ac:spMk id="80" creationId="{2946F35A-CA48-49F1-99CD-BFE2278BC5D0}"/>
          </ac:spMkLst>
        </pc:spChg>
        <pc:spChg chg="mod">
          <ac:chgData name="Ragnhild Halvorsrud" userId="917ea340-fd63-490f-a7db-68428d24cf32" providerId="ADAL" clId="{AD323F0C-9E9E-4B25-A313-4CD0D0368131}" dt="2021-11-11T16:56:33.118" v="20780" actId="790"/>
          <ac:spMkLst>
            <pc:docMk/>
            <pc:sldMk cId="3593208001" sldId="3845"/>
            <ac:spMk id="81" creationId="{07C81558-DF55-41F7-8E8E-91A273A2891C}"/>
          </ac:spMkLst>
        </pc:spChg>
        <pc:spChg chg="mod">
          <ac:chgData name="Ragnhild Halvorsrud" userId="917ea340-fd63-490f-a7db-68428d24cf32" providerId="ADAL" clId="{AD323F0C-9E9E-4B25-A313-4CD0D0368131}" dt="2021-11-11T16:56:33.118" v="20781" actId="790"/>
          <ac:spMkLst>
            <pc:docMk/>
            <pc:sldMk cId="3593208001" sldId="3845"/>
            <ac:spMk id="82" creationId="{47948DE6-98A7-45CD-BAE1-E5D1697EEFA1}"/>
          </ac:spMkLst>
        </pc:spChg>
        <pc:spChg chg="del mod">
          <ac:chgData name="Ragnhild Halvorsrud" userId="917ea340-fd63-490f-a7db-68428d24cf32" providerId="ADAL" clId="{AD323F0C-9E9E-4B25-A313-4CD0D0368131}" dt="2021-11-10T12:26:18.799" v="6990" actId="478"/>
          <ac:spMkLst>
            <pc:docMk/>
            <pc:sldMk cId="3593208001" sldId="3845"/>
            <ac:spMk id="83" creationId="{7E3D7A7F-B607-473D-86E1-1D0859DA9810}"/>
          </ac:spMkLst>
        </pc:spChg>
        <pc:spChg chg="del mod">
          <ac:chgData name="Ragnhild Halvorsrud" userId="917ea340-fd63-490f-a7db-68428d24cf32" providerId="ADAL" clId="{AD323F0C-9E9E-4B25-A313-4CD0D0368131}" dt="2021-11-09T10:59:40.612" v="6428" actId="478"/>
          <ac:spMkLst>
            <pc:docMk/>
            <pc:sldMk cId="3593208001" sldId="3845"/>
            <ac:spMk id="86" creationId="{C70DAC71-FF90-48FA-A89F-BEF095745B09}"/>
          </ac:spMkLst>
        </pc:spChg>
        <pc:picChg chg="mod">
          <ac:chgData name="Ragnhild Halvorsrud" userId="917ea340-fd63-490f-a7db-68428d24cf32" providerId="ADAL" clId="{AD323F0C-9E9E-4B25-A313-4CD0D0368131}" dt="2021-11-10T12:34:26.484" v="7148" actId="1038"/>
          <ac:picMkLst>
            <pc:docMk/>
            <pc:sldMk cId="3593208001" sldId="3845"/>
            <ac:picMk id="14" creationId="{7291BAA5-E939-4703-B811-6449955C4579}"/>
          </ac:picMkLst>
        </pc:picChg>
        <pc:picChg chg="mod">
          <ac:chgData name="Ragnhild Halvorsrud" userId="917ea340-fd63-490f-a7db-68428d24cf32" providerId="ADAL" clId="{AD323F0C-9E9E-4B25-A313-4CD0D0368131}" dt="2021-11-10T12:34:26.484" v="7148" actId="1038"/>
          <ac:picMkLst>
            <pc:docMk/>
            <pc:sldMk cId="3593208001" sldId="3845"/>
            <ac:picMk id="15" creationId="{90AE3A5E-FB8D-4BE0-B406-BD1CFE82E1CC}"/>
          </ac:picMkLst>
        </pc:picChg>
        <pc:picChg chg="mod">
          <ac:chgData name="Ragnhild Halvorsrud" userId="917ea340-fd63-490f-a7db-68428d24cf32" providerId="ADAL" clId="{AD323F0C-9E9E-4B25-A313-4CD0D0368131}" dt="2021-11-10T13:44:31.548" v="9501" actId="1037"/>
          <ac:picMkLst>
            <pc:docMk/>
            <pc:sldMk cId="3593208001" sldId="3845"/>
            <ac:picMk id="16" creationId="{6D3CC896-8588-4E7A-BF8E-356BB14661E0}"/>
          </ac:picMkLst>
        </pc:picChg>
        <pc:picChg chg="mod">
          <ac:chgData name="Ragnhild Halvorsrud" userId="917ea340-fd63-490f-a7db-68428d24cf32" providerId="ADAL" clId="{AD323F0C-9E9E-4B25-A313-4CD0D0368131}" dt="2021-11-10T12:34:26.484" v="7148" actId="1038"/>
          <ac:picMkLst>
            <pc:docMk/>
            <pc:sldMk cId="3593208001" sldId="3845"/>
            <ac:picMk id="17" creationId="{39031563-F00D-4DA3-849A-C64ABC317D9F}"/>
          </ac:picMkLst>
        </pc:picChg>
        <pc:picChg chg="mod">
          <ac:chgData name="Ragnhild Halvorsrud" userId="917ea340-fd63-490f-a7db-68428d24cf32" providerId="ADAL" clId="{AD323F0C-9E9E-4B25-A313-4CD0D0368131}" dt="2021-11-10T13:44:43.590" v="9516" actId="1037"/>
          <ac:picMkLst>
            <pc:docMk/>
            <pc:sldMk cId="3593208001" sldId="3845"/>
            <ac:picMk id="18" creationId="{0FFED873-4CFE-4433-9CD4-7BA511F8AF38}"/>
          </ac:picMkLst>
        </pc:picChg>
        <pc:picChg chg="mod">
          <ac:chgData name="Ragnhild Halvorsrud" userId="917ea340-fd63-490f-a7db-68428d24cf32" providerId="ADAL" clId="{AD323F0C-9E9E-4B25-A313-4CD0D0368131}" dt="2021-11-10T12:34:26.484" v="7148" actId="1038"/>
          <ac:picMkLst>
            <pc:docMk/>
            <pc:sldMk cId="3593208001" sldId="3845"/>
            <ac:picMk id="21" creationId="{65FF5C13-063F-48F5-964F-AA5B86637628}"/>
          </ac:picMkLst>
        </pc:picChg>
        <pc:picChg chg="mod">
          <ac:chgData name="Ragnhild Halvorsrud" userId="917ea340-fd63-490f-a7db-68428d24cf32" providerId="ADAL" clId="{AD323F0C-9E9E-4B25-A313-4CD0D0368131}" dt="2021-11-10T13:44:31.548" v="9501" actId="1037"/>
          <ac:picMkLst>
            <pc:docMk/>
            <pc:sldMk cId="3593208001" sldId="3845"/>
            <ac:picMk id="22" creationId="{ADFA1837-3AD3-49F8-AD73-A42BD8840538}"/>
          </ac:picMkLst>
        </pc:picChg>
        <pc:picChg chg="del mod">
          <ac:chgData name="Ragnhild Halvorsrud" userId="917ea340-fd63-490f-a7db-68428d24cf32" providerId="ADAL" clId="{AD323F0C-9E9E-4B25-A313-4CD0D0368131}" dt="2021-11-10T12:38:39.977" v="7323" actId="21"/>
          <ac:picMkLst>
            <pc:docMk/>
            <pc:sldMk cId="3593208001" sldId="3845"/>
            <ac:picMk id="23" creationId="{3BFA3292-80A2-477E-BCF2-A8A9A469CEED}"/>
          </ac:picMkLst>
        </pc:picChg>
        <pc:picChg chg="del mod">
          <ac:chgData name="Ragnhild Halvorsrud" userId="917ea340-fd63-490f-a7db-68428d24cf32" providerId="ADAL" clId="{AD323F0C-9E9E-4B25-A313-4CD0D0368131}" dt="2021-11-10T12:38:39.977" v="7323" actId="21"/>
          <ac:picMkLst>
            <pc:docMk/>
            <pc:sldMk cId="3593208001" sldId="3845"/>
            <ac:picMk id="24" creationId="{6AF9FA58-485A-4B04-8059-7690591382EB}"/>
          </ac:picMkLst>
        </pc:picChg>
        <pc:picChg chg="del mod">
          <ac:chgData name="Ragnhild Halvorsrud" userId="917ea340-fd63-490f-a7db-68428d24cf32" providerId="ADAL" clId="{AD323F0C-9E9E-4B25-A313-4CD0D0368131}" dt="2021-11-10T12:38:39.977" v="7323" actId="21"/>
          <ac:picMkLst>
            <pc:docMk/>
            <pc:sldMk cId="3593208001" sldId="3845"/>
            <ac:picMk id="25" creationId="{6B8CC490-A83A-4DE6-9BBE-A7F488521DA8}"/>
          </ac:picMkLst>
        </pc:picChg>
        <pc:picChg chg="mod">
          <ac:chgData name="Ragnhild Halvorsrud" userId="917ea340-fd63-490f-a7db-68428d24cf32" providerId="ADAL" clId="{AD323F0C-9E9E-4B25-A313-4CD0D0368131}" dt="2021-11-10T12:46:13.248" v="7490" actId="1035"/>
          <ac:picMkLst>
            <pc:docMk/>
            <pc:sldMk cId="3593208001" sldId="3845"/>
            <ac:picMk id="29" creationId="{2E59A086-7512-4160-8496-F7536204D0D0}"/>
          </ac:picMkLst>
        </pc:picChg>
        <pc:picChg chg="mod">
          <ac:chgData name="Ragnhild Halvorsrud" userId="917ea340-fd63-490f-a7db-68428d24cf32" providerId="ADAL" clId="{AD323F0C-9E9E-4B25-A313-4CD0D0368131}" dt="2021-11-10T13:44:57.860" v="9530" actId="12788"/>
          <ac:picMkLst>
            <pc:docMk/>
            <pc:sldMk cId="3593208001" sldId="3845"/>
            <ac:picMk id="30" creationId="{004762BE-45DD-42F8-9516-2776A15C0007}"/>
          </ac:picMkLst>
        </pc:picChg>
        <pc:picChg chg="add del mod">
          <ac:chgData name="Ragnhild Halvorsrud" userId="917ea340-fd63-490f-a7db-68428d24cf32" providerId="ADAL" clId="{AD323F0C-9E9E-4B25-A313-4CD0D0368131}" dt="2021-11-10T13:45:12.650" v="9550" actId="1038"/>
          <ac:picMkLst>
            <pc:docMk/>
            <pc:sldMk cId="3593208001" sldId="3845"/>
            <ac:picMk id="31" creationId="{79A487A6-334B-4746-AA92-2420B8915035}"/>
          </ac:picMkLst>
        </pc:picChg>
        <pc:picChg chg="mod">
          <ac:chgData name="Ragnhild Halvorsrud" userId="917ea340-fd63-490f-a7db-68428d24cf32" providerId="ADAL" clId="{AD323F0C-9E9E-4B25-A313-4CD0D0368131}" dt="2021-11-10T12:47:07.445" v="7531" actId="1036"/>
          <ac:picMkLst>
            <pc:docMk/>
            <pc:sldMk cId="3593208001" sldId="3845"/>
            <ac:picMk id="39" creationId="{A44943A3-9750-4718-80AF-C1A43C119BA7}"/>
          </ac:picMkLst>
        </pc:picChg>
        <pc:picChg chg="mod">
          <ac:chgData name="Ragnhild Halvorsrud" userId="917ea340-fd63-490f-a7db-68428d24cf32" providerId="ADAL" clId="{AD323F0C-9E9E-4B25-A313-4CD0D0368131}" dt="2021-11-10T12:46:54.827" v="7520" actId="1036"/>
          <ac:picMkLst>
            <pc:docMk/>
            <pc:sldMk cId="3593208001" sldId="3845"/>
            <ac:picMk id="40" creationId="{CB09E07D-5A01-4F1F-A043-AA6F72C811B4}"/>
          </ac:picMkLst>
        </pc:picChg>
        <pc:picChg chg="mod">
          <ac:chgData name="Ragnhild Halvorsrud" userId="917ea340-fd63-490f-a7db-68428d24cf32" providerId="ADAL" clId="{AD323F0C-9E9E-4B25-A313-4CD0D0368131}" dt="2021-11-10T12:46:46.820" v="7509" actId="1035"/>
          <ac:picMkLst>
            <pc:docMk/>
            <pc:sldMk cId="3593208001" sldId="3845"/>
            <ac:picMk id="41" creationId="{E628E919-B7BF-4B8C-B210-A6944DBB4F5E}"/>
          </ac:picMkLst>
        </pc:picChg>
        <pc:picChg chg="mod">
          <ac:chgData name="Ragnhild Halvorsrud" userId="917ea340-fd63-490f-a7db-68428d24cf32" providerId="ADAL" clId="{AD323F0C-9E9E-4B25-A313-4CD0D0368131}" dt="2021-11-10T13:45:12.650" v="9550" actId="1038"/>
          <ac:picMkLst>
            <pc:docMk/>
            <pc:sldMk cId="3593208001" sldId="3845"/>
            <ac:picMk id="42" creationId="{F8C878DB-432D-4354-8F3B-17E49AB12559}"/>
          </ac:picMkLst>
        </pc:picChg>
        <pc:picChg chg="mod">
          <ac:chgData name="Ragnhild Halvorsrud" userId="917ea340-fd63-490f-a7db-68428d24cf32" providerId="ADAL" clId="{AD323F0C-9E9E-4B25-A313-4CD0D0368131}" dt="2021-11-10T13:45:12.650" v="9550" actId="1038"/>
          <ac:picMkLst>
            <pc:docMk/>
            <pc:sldMk cId="3593208001" sldId="3845"/>
            <ac:picMk id="43" creationId="{2C9BFD9C-D34B-413C-9962-5FDA16E43966}"/>
          </ac:picMkLst>
        </pc:picChg>
        <pc:picChg chg="mod">
          <ac:chgData name="Ragnhild Halvorsrud" userId="917ea340-fd63-490f-a7db-68428d24cf32" providerId="ADAL" clId="{AD323F0C-9E9E-4B25-A313-4CD0D0368131}" dt="2021-11-10T13:45:12.650" v="9550" actId="1038"/>
          <ac:picMkLst>
            <pc:docMk/>
            <pc:sldMk cId="3593208001" sldId="3845"/>
            <ac:picMk id="44" creationId="{F8B2122B-63CA-4C91-87B6-592CBA8B1748}"/>
          </ac:picMkLst>
        </pc:picChg>
        <pc:picChg chg="mod">
          <ac:chgData name="Ragnhild Halvorsrud" userId="917ea340-fd63-490f-a7db-68428d24cf32" providerId="ADAL" clId="{AD323F0C-9E9E-4B25-A313-4CD0D0368131}" dt="2021-11-10T13:44:57.860" v="9530" actId="12788"/>
          <ac:picMkLst>
            <pc:docMk/>
            <pc:sldMk cId="3593208001" sldId="3845"/>
            <ac:picMk id="45" creationId="{527F2D15-B97F-4AF3-A6EE-6F0A768D9EC0}"/>
          </ac:picMkLst>
        </pc:picChg>
        <pc:picChg chg="mod">
          <ac:chgData name="Ragnhild Halvorsrud" userId="917ea340-fd63-490f-a7db-68428d24cf32" providerId="ADAL" clId="{AD323F0C-9E9E-4B25-A313-4CD0D0368131}" dt="2021-11-10T13:44:57.860" v="9530" actId="12788"/>
          <ac:picMkLst>
            <pc:docMk/>
            <pc:sldMk cId="3593208001" sldId="3845"/>
            <ac:picMk id="46" creationId="{720B170C-8D34-423A-B763-4C81BFB0BF4D}"/>
          </ac:picMkLst>
        </pc:picChg>
        <pc:picChg chg="mod">
          <ac:chgData name="Ragnhild Halvorsrud" userId="917ea340-fd63-490f-a7db-68428d24cf32" providerId="ADAL" clId="{AD323F0C-9E9E-4B25-A313-4CD0D0368131}" dt="2021-11-10T13:44:57.860" v="9530" actId="12788"/>
          <ac:picMkLst>
            <pc:docMk/>
            <pc:sldMk cId="3593208001" sldId="3845"/>
            <ac:picMk id="47" creationId="{A18DB00D-7E20-454E-9D43-BC01099E599A}"/>
          </ac:picMkLst>
        </pc:picChg>
        <pc:picChg chg="mod">
          <ac:chgData name="Ragnhild Halvorsrud" userId="917ea340-fd63-490f-a7db-68428d24cf32" providerId="ADAL" clId="{AD323F0C-9E9E-4B25-A313-4CD0D0368131}" dt="2021-11-10T12:47:19.075" v="7545" actId="1036"/>
          <ac:picMkLst>
            <pc:docMk/>
            <pc:sldMk cId="3593208001" sldId="3845"/>
            <ac:picMk id="48" creationId="{990EA1AD-9CFA-416B-83DB-BDB45B820A26}"/>
          </ac:picMkLst>
        </pc:picChg>
        <pc:picChg chg="mod">
          <ac:chgData name="Ragnhild Halvorsrud" userId="917ea340-fd63-490f-a7db-68428d24cf32" providerId="ADAL" clId="{AD323F0C-9E9E-4B25-A313-4CD0D0368131}" dt="2021-11-10T13:45:25.998" v="9591" actId="1037"/>
          <ac:picMkLst>
            <pc:docMk/>
            <pc:sldMk cId="3593208001" sldId="3845"/>
            <ac:picMk id="49" creationId="{8621B440-E3F8-4014-972C-011F841276E4}"/>
          </ac:picMkLst>
        </pc:picChg>
        <pc:picChg chg="mod">
          <ac:chgData name="Ragnhild Halvorsrud" userId="917ea340-fd63-490f-a7db-68428d24cf32" providerId="ADAL" clId="{AD323F0C-9E9E-4B25-A313-4CD0D0368131}" dt="2021-11-10T13:45:21.085" v="9579" actId="1038"/>
          <ac:picMkLst>
            <pc:docMk/>
            <pc:sldMk cId="3593208001" sldId="3845"/>
            <ac:picMk id="50" creationId="{99927F6D-27D8-424F-A441-EA2B2B7922AA}"/>
          </ac:picMkLst>
        </pc:picChg>
        <pc:picChg chg="mod">
          <ac:chgData name="Ragnhild Halvorsrud" userId="917ea340-fd63-490f-a7db-68428d24cf32" providerId="ADAL" clId="{AD323F0C-9E9E-4B25-A313-4CD0D0368131}" dt="2021-11-10T13:45:12.650" v="9550" actId="1038"/>
          <ac:picMkLst>
            <pc:docMk/>
            <pc:sldMk cId="3593208001" sldId="3845"/>
            <ac:picMk id="51" creationId="{C75AF403-91A3-45BE-9AF0-4453C17B7CB3}"/>
          </ac:picMkLst>
        </pc:picChg>
        <pc:picChg chg="mod">
          <ac:chgData name="Ragnhild Halvorsrud" userId="917ea340-fd63-490f-a7db-68428d24cf32" providerId="ADAL" clId="{AD323F0C-9E9E-4B25-A313-4CD0D0368131}" dt="2021-11-10T13:44:57.860" v="9530" actId="12788"/>
          <ac:picMkLst>
            <pc:docMk/>
            <pc:sldMk cId="3593208001" sldId="3845"/>
            <ac:picMk id="52" creationId="{D6BF10DB-BA5B-4EEE-8EBB-5E6D6568E6FA}"/>
          </ac:picMkLst>
        </pc:picChg>
        <pc:picChg chg="add mod">
          <ac:chgData name="Ragnhild Halvorsrud" userId="917ea340-fd63-490f-a7db-68428d24cf32" providerId="ADAL" clId="{AD323F0C-9E9E-4B25-A313-4CD0D0368131}" dt="2021-11-10T13:44:43.590" v="9516" actId="1037"/>
          <ac:picMkLst>
            <pc:docMk/>
            <pc:sldMk cId="3593208001" sldId="3845"/>
            <ac:picMk id="54" creationId="{EF59D57F-FCED-4554-BFD5-B62C5EDB7F4D}"/>
          </ac:picMkLst>
        </pc:picChg>
        <pc:picChg chg="add mod">
          <ac:chgData name="Ragnhild Halvorsrud" userId="917ea340-fd63-490f-a7db-68428d24cf32" providerId="ADAL" clId="{AD323F0C-9E9E-4B25-A313-4CD0D0368131}" dt="2021-11-10T13:44:31.548" v="9501" actId="1037"/>
          <ac:picMkLst>
            <pc:docMk/>
            <pc:sldMk cId="3593208001" sldId="3845"/>
            <ac:picMk id="55" creationId="{27FBA7D1-F9D4-4832-8BE8-971A0E409997}"/>
          </ac:picMkLst>
        </pc:picChg>
        <pc:picChg chg="add mod">
          <ac:chgData name="Ragnhild Halvorsrud" userId="917ea340-fd63-490f-a7db-68428d24cf32" providerId="ADAL" clId="{AD323F0C-9E9E-4B25-A313-4CD0D0368131}" dt="2021-11-10T13:44:43.590" v="9516" actId="1037"/>
          <ac:picMkLst>
            <pc:docMk/>
            <pc:sldMk cId="3593208001" sldId="3845"/>
            <ac:picMk id="56" creationId="{BAFC0283-820F-43C9-A7CE-8E2D4208A97D}"/>
          </ac:picMkLst>
        </pc:picChg>
        <pc:picChg chg="add mod">
          <ac:chgData name="Ragnhild Halvorsrud" userId="917ea340-fd63-490f-a7db-68428d24cf32" providerId="ADAL" clId="{AD323F0C-9E9E-4B25-A313-4CD0D0368131}" dt="2021-11-10T13:45:30.494" v="9605" actId="1037"/>
          <ac:picMkLst>
            <pc:docMk/>
            <pc:sldMk cId="3593208001" sldId="3845"/>
            <ac:picMk id="57" creationId="{13F6D734-ACD4-46BC-AAC0-E5D1C537E2A6}"/>
          </ac:picMkLst>
        </pc:picChg>
        <pc:picChg chg="add mod">
          <ac:chgData name="Ragnhild Halvorsrud" userId="917ea340-fd63-490f-a7db-68428d24cf32" providerId="ADAL" clId="{AD323F0C-9E9E-4B25-A313-4CD0D0368131}" dt="2021-11-10T12:34:26.484" v="7148" actId="1038"/>
          <ac:picMkLst>
            <pc:docMk/>
            <pc:sldMk cId="3593208001" sldId="3845"/>
            <ac:picMk id="58" creationId="{E6278F25-C63C-4BAE-A2FC-4BDC5B071F98}"/>
          </ac:picMkLst>
        </pc:picChg>
        <pc:picChg chg="add del mod">
          <ac:chgData name="Ragnhild Halvorsrud" userId="917ea340-fd63-490f-a7db-68428d24cf32" providerId="ADAL" clId="{AD323F0C-9E9E-4B25-A313-4CD0D0368131}" dt="2021-11-10T12:35:00" v="7151" actId="478"/>
          <ac:picMkLst>
            <pc:docMk/>
            <pc:sldMk cId="3593208001" sldId="3845"/>
            <ac:picMk id="60" creationId="{085D626F-4F3C-48B5-87F3-0480806E7EBE}"/>
          </ac:picMkLst>
        </pc:picChg>
        <pc:picChg chg="mod">
          <ac:chgData name="Ragnhild Halvorsrud" userId="917ea340-fd63-490f-a7db-68428d24cf32" providerId="ADAL" clId="{AD323F0C-9E9E-4B25-A313-4CD0D0368131}" dt="2021-11-10T12:47:26.694" v="7556" actId="1036"/>
          <ac:picMkLst>
            <pc:docMk/>
            <pc:sldMk cId="3593208001" sldId="3845"/>
            <ac:picMk id="63" creationId="{157EF33E-7446-4886-9B2A-A53B62DE6951}"/>
          </ac:picMkLst>
        </pc:picChg>
        <pc:picChg chg="mod">
          <ac:chgData name="Ragnhild Halvorsrud" userId="917ea340-fd63-490f-a7db-68428d24cf32" providerId="ADAL" clId="{AD323F0C-9E9E-4B25-A313-4CD0D0368131}" dt="2021-11-10T13:45:21.085" v="9579" actId="1038"/>
          <ac:picMkLst>
            <pc:docMk/>
            <pc:sldMk cId="3593208001" sldId="3845"/>
            <ac:picMk id="64" creationId="{D7BC5EDF-5536-464E-AB26-2D7085A2E5FB}"/>
          </ac:picMkLst>
        </pc:picChg>
        <pc:picChg chg="mod">
          <ac:chgData name="Ragnhild Halvorsrud" userId="917ea340-fd63-490f-a7db-68428d24cf32" providerId="ADAL" clId="{AD323F0C-9E9E-4B25-A313-4CD0D0368131}" dt="2021-11-10T13:45:25.998" v="9591" actId="1037"/>
          <ac:picMkLst>
            <pc:docMk/>
            <pc:sldMk cId="3593208001" sldId="3845"/>
            <ac:picMk id="65" creationId="{9EAB39F7-929E-4CFF-94B3-FE74E161BE01}"/>
          </ac:picMkLst>
        </pc:picChg>
        <pc:picChg chg="mod">
          <ac:chgData name="Ragnhild Halvorsrud" userId="917ea340-fd63-490f-a7db-68428d24cf32" providerId="ADAL" clId="{AD323F0C-9E9E-4B25-A313-4CD0D0368131}" dt="2021-11-10T13:44:57.860" v="9530" actId="12788"/>
          <ac:picMkLst>
            <pc:docMk/>
            <pc:sldMk cId="3593208001" sldId="3845"/>
            <ac:picMk id="66" creationId="{5A93F68B-11F9-4369-9531-667A878E4D2E}"/>
          </ac:picMkLst>
        </pc:picChg>
        <pc:picChg chg="mod">
          <ac:chgData name="Ragnhild Halvorsrud" userId="917ea340-fd63-490f-a7db-68428d24cf32" providerId="ADAL" clId="{AD323F0C-9E9E-4B25-A313-4CD0D0368131}" dt="2021-11-10T13:45:12.650" v="9550" actId="1038"/>
          <ac:picMkLst>
            <pc:docMk/>
            <pc:sldMk cId="3593208001" sldId="3845"/>
            <ac:picMk id="67" creationId="{A30CE518-6D06-42D9-B07E-B4B2984D9360}"/>
          </ac:picMkLst>
        </pc:picChg>
        <pc:picChg chg="mod">
          <ac:chgData name="Ragnhild Halvorsrud" userId="917ea340-fd63-490f-a7db-68428d24cf32" providerId="ADAL" clId="{AD323F0C-9E9E-4B25-A313-4CD0D0368131}" dt="2021-11-10T12:34:26.484" v="7148" actId="1038"/>
          <ac:picMkLst>
            <pc:docMk/>
            <pc:sldMk cId="3593208001" sldId="3845"/>
            <ac:picMk id="70" creationId="{61172E82-9554-4513-AB8E-5DA6C3825E1C}"/>
          </ac:picMkLst>
        </pc:picChg>
        <pc:picChg chg="mod">
          <ac:chgData name="Ragnhild Halvorsrud" userId="917ea340-fd63-490f-a7db-68428d24cf32" providerId="ADAL" clId="{AD323F0C-9E9E-4B25-A313-4CD0D0368131}" dt="2021-11-10T13:44:31.548" v="9501" actId="1037"/>
          <ac:picMkLst>
            <pc:docMk/>
            <pc:sldMk cId="3593208001" sldId="3845"/>
            <ac:picMk id="71" creationId="{4E027241-D3D4-4C7C-85CC-17FF16DC4F3D}"/>
          </ac:picMkLst>
        </pc:picChg>
        <pc:picChg chg="del">
          <ac:chgData name="Ragnhild Halvorsrud" userId="917ea340-fd63-490f-a7db-68428d24cf32" providerId="ADAL" clId="{AD323F0C-9E9E-4B25-A313-4CD0D0368131}" dt="2021-11-09T10:59:40.612" v="6428" actId="478"/>
          <ac:picMkLst>
            <pc:docMk/>
            <pc:sldMk cId="3593208001" sldId="3845"/>
            <ac:picMk id="87" creationId="{C1ADBDB6-1514-4D97-B9EE-649DDC165A5B}"/>
          </ac:picMkLst>
        </pc:picChg>
        <pc:cxnChg chg="add del mod">
          <ac:chgData name="Ragnhild Halvorsrud" userId="917ea340-fd63-490f-a7db-68428d24cf32" providerId="ADAL" clId="{AD323F0C-9E9E-4B25-A313-4CD0D0368131}" dt="2021-11-10T12:42:23.538" v="7379" actId="11529"/>
          <ac:cxnSpMkLst>
            <pc:docMk/>
            <pc:sldMk cId="3593208001" sldId="3845"/>
            <ac:cxnSpMk id="5" creationId="{85D6BC69-C384-4A90-A09B-3CF065ABD8E6}"/>
          </ac:cxnSpMkLst>
        </pc:cxnChg>
        <pc:cxnChg chg="add mod">
          <ac:chgData name="Ragnhild Halvorsrud" userId="917ea340-fd63-490f-a7db-68428d24cf32" providerId="ADAL" clId="{AD323F0C-9E9E-4B25-A313-4CD0D0368131}" dt="2021-11-10T12:42:22.367" v="7377"/>
          <ac:cxnSpMkLst>
            <pc:docMk/>
            <pc:sldMk cId="3593208001" sldId="3845"/>
            <ac:cxnSpMk id="62" creationId="{18EB3675-B349-4452-8242-1A60B90A90E9}"/>
          </ac:cxnSpMkLst>
        </pc:cxnChg>
      </pc:sldChg>
      <pc:sldChg chg="addSp delSp modSp add del mod ord modClrScheme chgLayout modNotes">
        <pc:chgData name="Ragnhild Halvorsrud" userId="917ea340-fd63-490f-a7db-68428d24cf32" providerId="ADAL" clId="{AD323F0C-9E9E-4B25-A313-4CD0D0368131}" dt="2021-11-10T14:36:30.636" v="11393" actId="47"/>
        <pc:sldMkLst>
          <pc:docMk/>
          <pc:sldMk cId="3889799467" sldId="3846"/>
        </pc:sldMkLst>
        <pc:spChg chg="mod ord">
          <ac:chgData name="Ragnhild Halvorsrud" userId="917ea340-fd63-490f-a7db-68428d24cf32" providerId="ADAL" clId="{AD323F0C-9E9E-4B25-A313-4CD0D0368131}" dt="2021-11-10T14:15:20.763" v="10330" actId="790"/>
          <ac:spMkLst>
            <pc:docMk/>
            <pc:sldMk cId="3889799467" sldId="3846"/>
            <ac:spMk id="3" creationId="{1E0A6ECA-B22B-46B5-B083-9BAF75FBE406}"/>
          </ac:spMkLst>
        </pc:spChg>
        <pc:spChg chg="add del mod">
          <ac:chgData name="Ragnhild Halvorsrud" userId="917ea340-fd63-490f-a7db-68428d24cf32" providerId="ADAL" clId="{AD323F0C-9E9E-4B25-A313-4CD0D0368131}" dt="2021-11-09T10:59:57.341" v="6432" actId="478"/>
          <ac:spMkLst>
            <pc:docMk/>
            <pc:sldMk cId="3889799467" sldId="3846"/>
            <ac:spMk id="4" creationId="{0068DF38-937D-46C9-8DA8-144F78E12933}"/>
          </ac:spMkLst>
        </pc:spChg>
        <pc:spChg chg="add del mod">
          <ac:chgData name="Ragnhild Halvorsrud" userId="917ea340-fd63-490f-a7db-68428d24cf32" providerId="ADAL" clId="{AD323F0C-9E9E-4B25-A313-4CD0D0368131}" dt="2021-11-09T10:59:58.808" v="6433" actId="478"/>
          <ac:spMkLst>
            <pc:docMk/>
            <pc:sldMk cId="3889799467" sldId="3846"/>
            <ac:spMk id="5" creationId="{8CE58096-E507-4D6B-B1D9-76B2CEC721B5}"/>
          </ac:spMkLst>
        </pc:spChg>
        <pc:spChg chg="add del mod">
          <ac:chgData name="Ragnhild Halvorsrud" userId="917ea340-fd63-490f-a7db-68428d24cf32" providerId="ADAL" clId="{AD323F0C-9E9E-4B25-A313-4CD0D0368131}" dt="2021-11-09T10:59:59.704" v="6434" actId="478"/>
          <ac:spMkLst>
            <pc:docMk/>
            <pc:sldMk cId="3889799467" sldId="3846"/>
            <ac:spMk id="6" creationId="{ECDADB9A-E6D8-450F-B7EC-876E4F2F2ADA}"/>
          </ac:spMkLst>
        </pc:spChg>
        <pc:spChg chg="add del mod">
          <ac:chgData name="Ragnhild Halvorsrud" userId="917ea340-fd63-490f-a7db-68428d24cf32" providerId="ADAL" clId="{AD323F0C-9E9E-4B25-A313-4CD0D0368131}" dt="2021-11-09T11:00:01.244" v="6436" actId="478"/>
          <ac:spMkLst>
            <pc:docMk/>
            <pc:sldMk cId="3889799467" sldId="3846"/>
            <ac:spMk id="7" creationId="{4E61A8B5-3A51-4A1D-907A-D7BA55BBEAC1}"/>
          </ac:spMkLst>
        </pc:spChg>
        <pc:spChg chg="add del mod">
          <ac:chgData name="Ragnhild Halvorsrud" userId="917ea340-fd63-490f-a7db-68428d24cf32" providerId="ADAL" clId="{AD323F0C-9E9E-4B25-A313-4CD0D0368131}" dt="2021-11-09T11:00:02.097" v="6437" actId="478"/>
          <ac:spMkLst>
            <pc:docMk/>
            <pc:sldMk cId="3889799467" sldId="3846"/>
            <ac:spMk id="8" creationId="{2C02E9E7-4DE5-4B1F-A57C-1EAB766E188D}"/>
          </ac:spMkLst>
        </pc:spChg>
        <pc:spChg chg="del mod">
          <ac:chgData name="Ragnhild Halvorsrud" userId="917ea340-fd63-490f-a7db-68428d24cf32" providerId="ADAL" clId="{AD323F0C-9E9E-4B25-A313-4CD0D0368131}" dt="2021-11-09T11:00:27.053" v="6453" actId="478"/>
          <ac:spMkLst>
            <pc:docMk/>
            <pc:sldMk cId="3889799467" sldId="3846"/>
            <ac:spMk id="9" creationId="{6666B171-94C9-449A-9A4B-001ACB0EFC95}"/>
          </ac:spMkLst>
        </pc:spChg>
        <pc:spChg chg="del mod">
          <ac:chgData name="Ragnhild Halvorsrud" userId="917ea340-fd63-490f-a7db-68428d24cf32" providerId="ADAL" clId="{AD323F0C-9E9E-4B25-A313-4CD0D0368131}" dt="2021-11-09T11:00:29.775" v="6455" actId="478"/>
          <ac:spMkLst>
            <pc:docMk/>
            <pc:sldMk cId="3889799467" sldId="3846"/>
            <ac:spMk id="10" creationId="{F132CEBF-AFD9-4630-8E35-2CA2DFCD8C03}"/>
          </ac:spMkLst>
        </pc:spChg>
        <pc:spChg chg="del mod">
          <ac:chgData name="Ragnhild Halvorsrud" userId="917ea340-fd63-490f-a7db-68428d24cf32" providerId="ADAL" clId="{AD323F0C-9E9E-4B25-A313-4CD0D0368131}" dt="2021-11-09T11:00:34.667" v="6457" actId="478"/>
          <ac:spMkLst>
            <pc:docMk/>
            <pc:sldMk cId="3889799467" sldId="3846"/>
            <ac:spMk id="11" creationId="{924EEC5F-CB52-4CC2-B1CF-9D58CADE8D4F}"/>
          </ac:spMkLst>
        </pc:spChg>
        <pc:spChg chg="del mod">
          <ac:chgData name="Ragnhild Halvorsrud" userId="917ea340-fd63-490f-a7db-68428d24cf32" providerId="ADAL" clId="{AD323F0C-9E9E-4B25-A313-4CD0D0368131}" dt="2021-11-09T11:00:36.170" v="6458" actId="478"/>
          <ac:spMkLst>
            <pc:docMk/>
            <pc:sldMk cId="3889799467" sldId="3846"/>
            <ac:spMk id="12" creationId="{6B5F73BC-E00B-4314-A718-364B5FD62789}"/>
          </ac:spMkLst>
        </pc:spChg>
        <pc:spChg chg="del mod">
          <ac:chgData name="Ragnhild Halvorsrud" userId="917ea340-fd63-490f-a7db-68428d24cf32" providerId="ADAL" clId="{AD323F0C-9E9E-4B25-A313-4CD0D0368131}" dt="2021-11-09T11:00:37.656" v="6459" actId="478"/>
          <ac:spMkLst>
            <pc:docMk/>
            <pc:sldMk cId="3889799467" sldId="3846"/>
            <ac:spMk id="13" creationId="{CB2C7826-FA4F-4693-9C62-F1E4AD9BD8BB}"/>
          </ac:spMkLst>
        </pc:spChg>
        <pc:spChg chg="del mod">
          <ac:chgData name="Ragnhild Halvorsrud" userId="917ea340-fd63-490f-a7db-68428d24cf32" providerId="ADAL" clId="{AD323F0C-9E9E-4B25-A313-4CD0D0368131}" dt="2021-11-09T11:00:40.328" v="6460" actId="478"/>
          <ac:spMkLst>
            <pc:docMk/>
            <pc:sldMk cId="3889799467" sldId="3846"/>
            <ac:spMk id="14" creationId="{0F86F9E2-0BA8-4FEA-BA8F-F5BF1A8C1DD5}"/>
          </ac:spMkLst>
        </pc:spChg>
        <pc:spChg chg="del mod">
          <ac:chgData name="Ragnhild Halvorsrud" userId="917ea340-fd63-490f-a7db-68428d24cf32" providerId="ADAL" clId="{AD323F0C-9E9E-4B25-A313-4CD0D0368131}" dt="2021-11-09T11:00:04.855" v="6439" actId="478"/>
          <ac:spMkLst>
            <pc:docMk/>
            <pc:sldMk cId="3889799467" sldId="3846"/>
            <ac:spMk id="15" creationId="{535FF380-756F-4F3D-B4BA-8A8D2316379D}"/>
          </ac:spMkLst>
        </pc:spChg>
        <pc:spChg chg="del mod">
          <ac:chgData name="Ragnhild Halvorsrud" userId="917ea340-fd63-490f-a7db-68428d24cf32" providerId="ADAL" clId="{AD323F0C-9E9E-4B25-A313-4CD0D0368131}" dt="2021-11-09T11:00:06.572" v="6441" actId="478"/>
          <ac:spMkLst>
            <pc:docMk/>
            <pc:sldMk cId="3889799467" sldId="3846"/>
            <ac:spMk id="16" creationId="{124F0486-5C0C-486A-AF50-491D96857A29}"/>
          </ac:spMkLst>
        </pc:spChg>
        <pc:spChg chg="del mod">
          <ac:chgData name="Ragnhild Halvorsrud" userId="917ea340-fd63-490f-a7db-68428d24cf32" providerId="ADAL" clId="{AD323F0C-9E9E-4B25-A313-4CD0D0368131}" dt="2021-11-09T11:00:07.649" v="6442" actId="478"/>
          <ac:spMkLst>
            <pc:docMk/>
            <pc:sldMk cId="3889799467" sldId="3846"/>
            <ac:spMk id="17" creationId="{3F7459E6-BCD0-4B6A-BFFC-554BD509CD9C}"/>
          </ac:spMkLst>
        </pc:spChg>
        <pc:spChg chg="del mod">
          <ac:chgData name="Ragnhild Halvorsrud" userId="917ea340-fd63-490f-a7db-68428d24cf32" providerId="ADAL" clId="{AD323F0C-9E9E-4B25-A313-4CD0D0368131}" dt="2021-11-09T11:00:12.563" v="6447" actId="478"/>
          <ac:spMkLst>
            <pc:docMk/>
            <pc:sldMk cId="3889799467" sldId="3846"/>
            <ac:spMk id="18" creationId="{9117A36D-624C-43A4-8BC4-FD12AB4CE606}"/>
          </ac:spMkLst>
        </pc:spChg>
        <pc:spChg chg="add del mod">
          <ac:chgData name="Ragnhild Halvorsrud" userId="917ea340-fd63-490f-a7db-68428d24cf32" providerId="ADAL" clId="{AD323F0C-9E9E-4B25-A313-4CD0D0368131}" dt="2021-11-09T11:00:00.377" v="6435" actId="478"/>
          <ac:spMkLst>
            <pc:docMk/>
            <pc:sldMk cId="3889799467" sldId="3846"/>
            <ac:spMk id="19" creationId="{4927A971-6BA5-4E8D-A46F-88240E44F866}"/>
          </ac:spMkLst>
        </pc:spChg>
        <pc:spChg chg="del mod">
          <ac:chgData name="Ragnhild Halvorsrud" userId="917ea340-fd63-490f-a7db-68428d24cf32" providerId="ADAL" clId="{AD323F0C-9E9E-4B25-A313-4CD0D0368131}" dt="2021-11-09T11:00:03.654" v="6438" actId="478"/>
          <ac:spMkLst>
            <pc:docMk/>
            <pc:sldMk cId="3889799467" sldId="3846"/>
            <ac:spMk id="20" creationId="{A7BEC4F1-B73B-44CE-9BF8-D1098976FA3B}"/>
          </ac:spMkLst>
        </pc:spChg>
        <pc:spChg chg="del mod">
          <ac:chgData name="Ragnhild Halvorsrud" userId="917ea340-fd63-490f-a7db-68428d24cf32" providerId="ADAL" clId="{AD323F0C-9E9E-4B25-A313-4CD0D0368131}" dt="2021-11-09T11:00:30.974" v="6456" actId="478"/>
          <ac:spMkLst>
            <pc:docMk/>
            <pc:sldMk cId="3889799467" sldId="3846"/>
            <ac:spMk id="21" creationId="{98FAA9BD-BDD1-4ECD-97ED-77F010FC230D}"/>
          </ac:spMkLst>
        </pc:spChg>
        <pc:spChg chg="del mod">
          <ac:chgData name="Ragnhild Halvorsrud" userId="917ea340-fd63-490f-a7db-68428d24cf32" providerId="ADAL" clId="{AD323F0C-9E9E-4B25-A313-4CD0D0368131}" dt="2021-11-09T11:00:25.196" v="6452" actId="478"/>
          <ac:spMkLst>
            <pc:docMk/>
            <pc:sldMk cId="3889799467" sldId="3846"/>
            <ac:spMk id="22" creationId="{290D163C-3610-4059-8E56-B61A49FD1A03}"/>
          </ac:spMkLst>
        </pc:spChg>
        <pc:spChg chg="del mod">
          <ac:chgData name="Ragnhild Halvorsrud" userId="917ea340-fd63-490f-a7db-68428d24cf32" providerId="ADAL" clId="{AD323F0C-9E9E-4B25-A313-4CD0D0368131}" dt="2021-11-09T11:00:28.704" v="6454" actId="478"/>
          <ac:spMkLst>
            <pc:docMk/>
            <pc:sldMk cId="3889799467" sldId="3846"/>
            <ac:spMk id="23" creationId="{473979EA-1645-4B0A-A088-710D84C5755C}"/>
          </ac:spMkLst>
        </pc:spChg>
        <pc:spChg chg="del mod">
          <ac:chgData name="Ragnhild Halvorsrud" userId="917ea340-fd63-490f-a7db-68428d24cf32" providerId="ADAL" clId="{AD323F0C-9E9E-4B25-A313-4CD0D0368131}" dt="2021-11-09T11:00:51.933" v="6465" actId="478"/>
          <ac:spMkLst>
            <pc:docMk/>
            <pc:sldMk cId="3889799467" sldId="3846"/>
            <ac:spMk id="24" creationId="{CD959D4C-1E0E-4DBD-9B8D-E2592EF0919E}"/>
          </ac:spMkLst>
        </pc:spChg>
        <pc:spChg chg="del mod">
          <ac:chgData name="Ragnhild Halvorsrud" userId="917ea340-fd63-490f-a7db-68428d24cf32" providerId="ADAL" clId="{AD323F0C-9E9E-4B25-A313-4CD0D0368131}" dt="2021-11-09T11:00:42.134" v="6461" actId="478"/>
          <ac:spMkLst>
            <pc:docMk/>
            <pc:sldMk cId="3889799467" sldId="3846"/>
            <ac:spMk id="36" creationId="{1E1E8150-474B-4A34-8021-8CBA52270124}"/>
          </ac:spMkLst>
        </pc:spChg>
        <pc:spChg chg="del mod">
          <ac:chgData name="Ragnhild Halvorsrud" userId="917ea340-fd63-490f-a7db-68428d24cf32" providerId="ADAL" clId="{AD323F0C-9E9E-4B25-A313-4CD0D0368131}" dt="2021-11-09T11:00:10.626" v="6445" actId="478"/>
          <ac:spMkLst>
            <pc:docMk/>
            <pc:sldMk cId="3889799467" sldId="3846"/>
            <ac:spMk id="52" creationId="{33441132-25DE-454C-98E1-3158731C5FDD}"/>
          </ac:spMkLst>
        </pc:spChg>
        <pc:spChg chg="del mod">
          <ac:chgData name="Ragnhild Halvorsrud" userId="917ea340-fd63-490f-a7db-68428d24cf32" providerId="ADAL" clId="{AD323F0C-9E9E-4B25-A313-4CD0D0368131}" dt="2021-11-09T11:00:11.729" v="6446" actId="478"/>
          <ac:spMkLst>
            <pc:docMk/>
            <pc:sldMk cId="3889799467" sldId="3846"/>
            <ac:spMk id="53" creationId="{376ED771-6999-4323-93B0-9B33AE9F8356}"/>
          </ac:spMkLst>
        </pc:spChg>
        <pc:spChg chg="del mod">
          <ac:chgData name="Ragnhild Halvorsrud" userId="917ea340-fd63-490f-a7db-68428d24cf32" providerId="ADAL" clId="{AD323F0C-9E9E-4B25-A313-4CD0D0368131}" dt="2021-11-09T11:00:09.198" v="6444" actId="478"/>
          <ac:spMkLst>
            <pc:docMk/>
            <pc:sldMk cId="3889799467" sldId="3846"/>
            <ac:spMk id="54" creationId="{B7B2688D-CA1A-4A84-B1C5-4936CA0114C2}"/>
          </ac:spMkLst>
        </pc:spChg>
        <pc:spChg chg="del mod">
          <ac:chgData name="Ragnhild Halvorsrud" userId="917ea340-fd63-490f-a7db-68428d24cf32" providerId="ADAL" clId="{AD323F0C-9E9E-4B25-A313-4CD0D0368131}" dt="2021-11-09T11:00:08.490" v="6443" actId="478"/>
          <ac:spMkLst>
            <pc:docMk/>
            <pc:sldMk cId="3889799467" sldId="3846"/>
            <ac:spMk id="57" creationId="{0B7476A0-AD2D-4F92-AA6A-924BAE3A7711}"/>
          </ac:spMkLst>
        </pc:spChg>
        <pc:spChg chg="add del mod">
          <ac:chgData name="Ragnhild Halvorsrud" userId="917ea340-fd63-490f-a7db-68428d24cf32" providerId="ADAL" clId="{AD323F0C-9E9E-4B25-A313-4CD0D0368131}" dt="2021-11-10T12:43:53.101" v="7473" actId="21"/>
          <ac:spMkLst>
            <pc:docMk/>
            <pc:sldMk cId="3889799467" sldId="3846"/>
            <ac:spMk id="57" creationId="{8CA88AE1-4C6A-4903-830C-C8E9974418E3}"/>
          </ac:spMkLst>
        </pc:spChg>
        <pc:spChg chg="del mod">
          <ac:chgData name="Ragnhild Halvorsrud" userId="917ea340-fd63-490f-a7db-68428d24cf32" providerId="ADAL" clId="{AD323F0C-9E9E-4B25-A313-4CD0D0368131}" dt="2021-11-09T11:00:05.926" v="6440" actId="478"/>
          <ac:spMkLst>
            <pc:docMk/>
            <pc:sldMk cId="3889799467" sldId="3846"/>
            <ac:spMk id="58" creationId="{B38682EB-94C1-4149-9185-D447271F30C0}"/>
          </ac:spMkLst>
        </pc:spChg>
        <pc:spChg chg="del mod">
          <ac:chgData name="Ragnhild Halvorsrud" userId="917ea340-fd63-490f-a7db-68428d24cf32" providerId="ADAL" clId="{AD323F0C-9E9E-4B25-A313-4CD0D0368131}" dt="2021-11-09T11:00:42.760" v="6462" actId="478"/>
          <ac:spMkLst>
            <pc:docMk/>
            <pc:sldMk cId="3889799467" sldId="3846"/>
            <ac:spMk id="59" creationId="{23956A3F-4FFE-43ED-A44D-D8AE65AC3AA9}"/>
          </ac:spMkLst>
        </pc:spChg>
        <pc:spChg chg="del mod">
          <ac:chgData name="Ragnhild Halvorsrud" userId="917ea340-fd63-490f-a7db-68428d24cf32" providerId="ADAL" clId="{AD323F0C-9E9E-4B25-A313-4CD0D0368131}" dt="2021-11-10T12:33:47.247" v="7086" actId="21"/>
          <ac:spMkLst>
            <pc:docMk/>
            <pc:sldMk cId="3889799467" sldId="3846"/>
            <ac:spMk id="60" creationId="{330F90C4-6B20-409A-940B-039945B2E69F}"/>
          </ac:spMkLst>
        </pc:spChg>
        <pc:spChg chg="del mod">
          <ac:chgData name="Ragnhild Halvorsrud" userId="917ea340-fd63-490f-a7db-68428d24cf32" providerId="ADAL" clId="{AD323F0C-9E9E-4B25-A313-4CD0D0368131}" dt="2021-11-10T12:43:53.101" v="7473" actId="21"/>
          <ac:spMkLst>
            <pc:docMk/>
            <pc:sldMk cId="3889799467" sldId="3846"/>
            <ac:spMk id="61" creationId="{B70E1A14-D6E9-42DA-96BD-C0C36025A615}"/>
          </ac:spMkLst>
        </pc:spChg>
        <pc:spChg chg="del mod">
          <ac:chgData name="Ragnhild Halvorsrud" userId="917ea340-fd63-490f-a7db-68428d24cf32" providerId="ADAL" clId="{AD323F0C-9E9E-4B25-A313-4CD0D0368131}" dt="2021-11-10T12:43:53.101" v="7473" actId="21"/>
          <ac:spMkLst>
            <pc:docMk/>
            <pc:sldMk cId="3889799467" sldId="3846"/>
            <ac:spMk id="62" creationId="{B6069352-5BBF-4EE4-A0A2-A700925B8569}"/>
          </ac:spMkLst>
        </pc:spChg>
        <pc:spChg chg="del mod">
          <ac:chgData name="Ragnhild Halvorsrud" userId="917ea340-fd63-490f-a7db-68428d24cf32" providerId="ADAL" clId="{AD323F0C-9E9E-4B25-A313-4CD0D0368131}" dt="2021-11-10T12:43:53.101" v="7473" actId="21"/>
          <ac:spMkLst>
            <pc:docMk/>
            <pc:sldMk cId="3889799467" sldId="3846"/>
            <ac:spMk id="63" creationId="{E37CB9B3-EC07-4CCF-B923-BCF836DDBF40}"/>
          </ac:spMkLst>
        </pc:spChg>
        <pc:spChg chg="del mod">
          <ac:chgData name="Ragnhild Halvorsrud" userId="917ea340-fd63-490f-a7db-68428d24cf32" providerId="ADAL" clId="{AD323F0C-9E9E-4B25-A313-4CD0D0368131}" dt="2021-11-10T12:43:53.101" v="7473" actId="21"/>
          <ac:spMkLst>
            <pc:docMk/>
            <pc:sldMk cId="3889799467" sldId="3846"/>
            <ac:spMk id="64" creationId="{21F4131F-143D-418E-8D99-A30E8FA37D29}"/>
          </ac:spMkLst>
        </pc:spChg>
        <pc:spChg chg="del mod">
          <ac:chgData name="Ragnhild Halvorsrud" userId="917ea340-fd63-490f-a7db-68428d24cf32" providerId="ADAL" clId="{AD323F0C-9E9E-4B25-A313-4CD0D0368131}" dt="2021-11-10T12:43:53.101" v="7473" actId="21"/>
          <ac:spMkLst>
            <pc:docMk/>
            <pc:sldMk cId="3889799467" sldId="3846"/>
            <ac:spMk id="65" creationId="{C90047BB-2D68-4CB9-94B1-2F2EFF29F618}"/>
          </ac:spMkLst>
        </pc:spChg>
        <pc:spChg chg="del mod">
          <ac:chgData name="Ragnhild Halvorsrud" userId="917ea340-fd63-490f-a7db-68428d24cf32" providerId="ADAL" clId="{AD323F0C-9E9E-4B25-A313-4CD0D0368131}" dt="2021-11-10T12:30:55.257" v="7019" actId="478"/>
          <ac:spMkLst>
            <pc:docMk/>
            <pc:sldMk cId="3889799467" sldId="3846"/>
            <ac:spMk id="66" creationId="{A5B0F5CD-52FB-4260-8921-5CC6FF198CE9}"/>
          </ac:spMkLst>
        </pc:spChg>
        <pc:spChg chg="del mod">
          <ac:chgData name="Ragnhild Halvorsrud" userId="917ea340-fd63-490f-a7db-68428d24cf32" providerId="ADAL" clId="{AD323F0C-9E9E-4B25-A313-4CD0D0368131}" dt="2021-11-10T12:29:43.682" v="7004" actId="478"/>
          <ac:spMkLst>
            <pc:docMk/>
            <pc:sldMk cId="3889799467" sldId="3846"/>
            <ac:spMk id="67" creationId="{F6204402-BEA5-4276-AE67-28B884A8A724}"/>
          </ac:spMkLst>
        </pc:spChg>
        <pc:spChg chg="del mod">
          <ac:chgData name="Ragnhild Halvorsrud" userId="917ea340-fd63-490f-a7db-68428d24cf32" providerId="ADAL" clId="{AD323F0C-9E9E-4B25-A313-4CD0D0368131}" dt="2021-11-10T12:43:53.101" v="7473" actId="21"/>
          <ac:spMkLst>
            <pc:docMk/>
            <pc:sldMk cId="3889799467" sldId="3846"/>
            <ac:spMk id="68" creationId="{19912E91-8AD4-41DD-A8ED-5EA33F82B215}"/>
          </ac:spMkLst>
        </pc:spChg>
        <pc:spChg chg="del mod">
          <ac:chgData name="Ragnhild Halvorsrud" userId="917ea340-fd63-490f-a7db-68428d24cf32" providerId="ADAL" clId="{AD323F0C-9E9E-4B25-A313-4CD0D0368131}" dt="2021-11-10T12:35:59.290" v="7255" actId="478"/>
          <ac:spMkLst>
            <pc:docMk/>
            <pc:sldMk cId="3889799467" sldId="3846"/>
            <ac:spMk id="69" creationId="{F1A1A2D1-4DC0-4671-A0C7-F0EE83EB39F8}"/>
          </ac:spMkLst>
        </pc:spChg>
        <pc:spChg chg="del mod">
          <ac:chgData name="Ragnhild Halvorsrud" userId="917ea340-fd63-490f-a7db-68428d24cf32" providerId="ADAL" clId="{AD323F0C-9E9E-4B25-A313-4CD0D0368131}" dt="2021-11-10T12:36:40.540" v="7262" actId="478"/>
          <ac:spMkLst>
            <pc:docMk/>
            <pc:sldMk cId="3889799467" sldId="3846"/>
            <ac:spMk id="70" creationId="{96E359E2-0C16-48C6-8AA6-BA6992E5A85C}"/>
          </ac:spMkLst>
        </pc:spChg>
        <pc:spChg chg="del mod">
          <ac:chgData name="Ragnhild Halvorsrud" userId="917ea340-fd63-490f-a7db-68428d24cf32" providerId="ADAL" clId="{AD323F0C-9E9E-4B25-A313-4CD0D0368131}" dt="2021-11-10T12:36:40.540" v="7262" actId="478"/>
          <ac:spMkLst>
            <pc:docMk/>
            <pc:sldMk cId="3889799467" sldId="3846"/>
            <ac:spMk id="71" creationId="{5A212AA3-9FFA-4967-8F28-88DC8C9479AB}"/>
          </ac:spMkLst>
        </pc:spChg>
        <pc:spChg chg="del mod">
          <ac:chgData name="Ragnhild Halvorsrud" userId="917ea340-fd63-490f-a7db-68428d24cf32" providerId="ADAL" clId="{AD323F0C-9E9E-4B25-A313-4CD0D0368131}" dt="2021-11-10T12:43:53.101" v="7473" actId="21"/>
          <ac:spMkLst>
            <pc:docMk/>
            <pc:sldMk cId="3889799467" sldId="3846"/>
            <ac:spMk id="72" creationId="{150C004D-90F2-43FC-B64B-764B6521485F}"/>
          </ac:spMkLst>
        </pc:spChg>
        <pc:spChg chg="del mod">
          <ac:chgData name="Ragnhild Halvorsrud" userId="917ea340-fd63-490f-a7db-68428d24cf32" providerId="ADAL" clId="{AD323F0C-9E9E-4B25-A313-4CD0D0368131}" dt="2021-11-10T12:43:53.101" v="7473" actId="21"/>
          <ac:spMkLst>
            <pc:docMk/>
            <pc:sldMk cId="3889799467" sldId="3846"/>
            <ac:spMk id="73" creationId="{58FB302C-91F8-4014-B874-202866069A72}"/>
          </ac:spMkLst>
        </pc:spChg>
        <pc:spChg chg="del mod">
          <ac:chgData name="Ragnhild Halvorsrud" userId="917ea340-fd63-490f-a7db-68428d24cf32" providerId="ADAL" clId="{AD323F0C-9E9E-4B25-A313-4CD0D0368131}" dt="2021-11-10T12:43:53.101" v="7473" actId="21"/>
          <ac:spMkLst>
            <pc:docMk/>
            <pc:sldMk cId="3889799467" sldId="3846"/>
            <ac:spMk id="74" creationId="{B601CEBF-AC89-4EA4-AF38-C3A7A4E3B9C7}"/>
          </ac:spMkLst>
        </pc:spChg>
        <pc:spChg chg="del mod">
          <ac:chgData name="Ragnhild Halvorsrud" userId="917ea340-fd63-490f-a7db-68428d24cf32" providerId="ADAL" clId="{AD323F0C-9E9E-4B25-A313-4CD0D0368131}" dt="2021-11-10T12:43:53.101" v="7473" actId="21"/>
          <ac:spMkLst>
            <pc:docMk/>
            <pc:sldMk cId="3889799467" sldId="3846"/>
            <ac:spMk id="75" creationId="{0DAD63F0-6430-4946-A035-414A0E3E2983}"/>
          </ac:spMkLst>
        </pc:spChg>
        <pc:spChg chg="del mod">
          <ac:chgData name="Ragnhild Halvorsrud" userId="917ea340-fd63-490f-a7db-68428d24cf32" providerId="ADAL" clId="{AD323F0C-9E9E-4B25-A313-4CD0D0368131}" dt="2021-11-10T12:43:53.101" v="7473" actId="21"/>
          <ac:spMkLst>
            <pc:docMk/>
            <pc:sldMk cId="3889799467" sldId="3846"/>
            <ac:spMk id="76" creationId="{F8E53519-999E-4FDC-8626-4E054D485F0A}"/>
          </ac:spMkLst>
        </pc:spChg>
        <pc:spChg chg="del mod">
          <ac:chgData name="Ragnhild Halvorsrud" userId="917ea340-fd63-490f-a7db-68428d24cf32" providerId="ADAL" clId="{AD323F0C-9E9E-4B25-A313-4CD0D0368131}" dt="2021-11-10T12:37:18.999" v="7313" actId="478"/>
          <ac:spMkLst>
            <pc:docMk/>
            <pc:sldMk cId="3889799467" sldId="3846"/>
            <ac:spMk id="77" creationId="{3A19E4FD-35F9-4BA4-AC65-77D7C9FFD807}"/>
          </ac:spMkLst>
        </pc:spChg>
        <pc:spChg chg="del mod">
          <ac:chgData name="Ragnhild Halvorsrud" userId="917ea340-fd63-490f-a7db-68428d24cf32" providerId="ADAL" clId="{AD323F0C-9E9E-4B25-A313-4CD0D0368131}" dt="2021-11-09T11:01:10.901" v="6466" actId="478"/>
          <ac:spMkLst>
            <pc:docMk/>
            <pc:sldMk cId="3889799467" sldId="3846"/>
            <ac:spMk id="78" creationId="{CE38CAE5-7FD5-4149-8490-6DBC19D694B0}"/>
          </ac:spMkLst>
        </pc:spChg>
        <pc:spChg chg="del mod">
          <ac:chgData name="Ragnhild Halvorsrud" userId="917ea340-fd63-490f-a7db-68428d24cf32" providerId="ADAL" clId="{AD323F0C-9E9E-4B25-A313-4CD0D0368131}" dt="2021-11-10T12:43:53.101" v="7473" actId="21"/>
          <ac:spMkLst>
            <pc:docMk/>
            <pc:sldMk cId="3889799467" sldId="3846"/>
            <ac:spMk id="79" creationId="{1E034EED-1F61-45FD-A309-FC42A4A1E85E}"/>
          </ac:spMkLst>
        </pc:spChg>
        <pc:spChg chg="add del mod">
          <ac:chgData name="Ragnhild Halvorsrud" userId="917ea340-fd63-490f-a7db-68428d24cf32" providerId="ADAL" clId="{AD323F0C-9E9E-4B25-A313-4CD0D0368131}" dt="2021-11-09T12:03:32.511" v="6502" actId="700"/>
          <ac:spMkLst>
            <pc:docMk/>
            <pc:sldMk cId="3889799467" sldId="3846"/>
            <ac:spMk id="80" creationId="{37D19D3D-EDE0-4A3F-9837-D2184A4A9C4E}"/>
          </ac:spMkLst>
        </pc:spChg>
        <pc:spChg chg="del mod">
          <ac:chgData name="Ragnhild Halvorsrud" userId="917ea340-fd63-490f-a7db-68428d24cf32" providerId="ADAL" clId="{AD323F0C-9E9E-4B25-A313-4CD0D0368131}" dt="2021-11-09T12:03:27.653" v="6501" actId="478"/>
          <ac:spMkLst>
            <pc:docMk/>
            <pc:sldMk cId="3889799467" sldId="3846"/>
            <ac:spMk id="81" creationId="{62ED5236-F41E-4987-BEDF-57FE239FA7B5}"/>
          </ac:spMkLst>
        </pc:spChg>
        <pc:spChg chg="del mod">
          <ac:chgData name="Ragnhild Halvorsrud" userId="917ea340-fd63-490f-a7db-68428d24cf32" providerId="ADAL" clId="{AD323F0C-9E9E-4B25-A313-4CD0D0368131}" dt="2021-11-09T10:59:46.718" v="6429" actId="478"/>
          <ac:spMkLst>
            <pc:docMk/>
            <pc:sldMk cId="3889799467" sldId="3846"/>
            <ac:spMk id="82" creationId="{CABF49D0-8167-4E8A-8E9C-F239F07EC302}"/>
          </ac:spMkLst>
        </pc:spChg>
        <pc:picChg chg="add del mod">
          <ac:chgData name="Ragnhild Halvorsrud" userId="917ea340-fd63-490f-a7db-68428d24cf32" providerId="ADAL" clId="{AD323F0C-9E9E-4B25-A313-4CD0D0368131}" dt="2021-11-10T12:43:53.101" v="7473" actId="21"/>
          <ac:picMkLst>
            <pc:docMk/>
            <pc:sldMk cId="3889799467" sldId="3846"/>
            <ac:picMk id="25" creationId="{5B44BA27-B68E-4191-AA81-5981E77F7020}"/>
          </ac:picMkLst>
        </pc:picChg>
        <pc:picChg chg="add del mod">
          <ac:chgData name="Ragnhild Halvorsrud" userId="917ea340-fd63-490f-a7db-68428d24cf32" providerId="ADAL" clId="{AD323F0C-9E9E-4B25-A313-4CD0D0368131}" dt="2021-11-10T12:43:53.101" v="7473" actId="21"/>
          <ac:picMkLst>
            <pc:docMk/>
            <pc:sldMk cId="3889799467" sldId="3846"/>
            <ac:picMk id="26" creationId="{0735D38E-85C8-4E96-BE75-8074985014B6}"/>
          </ac:picMkLst>
        </pc:picChg>
        <pc:picChg chg="add del mod">
          <ac:chgData name="Ragnhild Halvorsrud" userId="917ea340-fd63-490f-a7db-68428d24cf32" providerId="ADAL" clId="{AD323F0C-9E9E-4B25-A313-4CD0D0368131}" dt="2021-11-10T12:43:53.101" v="7473" actId="21"/>
          <ac:picMkLst>
            <pc:docMk/>
            <pc:sldMk cId="3889799467" sldId="3846"/>
            <ac:picMk id="27" creationId="{305E308C-3975-4C08-9721-2797246E9491}"/>
          </ac:picMkLst>
        </pc:picChg>
        <pc:picChg chg="add del mod">
          <ac:chgData name="Ragnhild Halvorsrud" userId="917ea340-fd63-490f-a7db-68428d24cf32" providerId="ADAL" clId="{AD323F0C-9E9E-4B25-A313-4CD0D0368131}" dt="2021-11-10T12:43:53.101" v="7473" actId="21"/>
          <ac:picMkLst>
            <pc:docMk/>
            <pc:sldMk cId="3889799467" sldId="3846"/>
            <ac:picMk id="28" creationId="{75E7FE9E-3549-4522-8326-EE3E91BC48EF}"/>
          </ac:picMkLst>
        </pc:picChg>
        <pc:picChg chg="del mod">
          <ac:chgData name="Ragnhild Halvorsrud" userId="917ea340-fd63-490f-a7db-68428d24cf32" providerId="ADAL" clId="{AD323F0C-9E9E-4B25-A313-4CD0D0368131}" dt="2021-11-10T12:43:53.101" v="7473" actId="21"/>
          <ac:picMkLst>
            <pc:docMk/>
            <pc:sldMk cId="3889799467" sldId="3846"/>
            <ac:picMk id="29" creationId="{7AABF10A-DEB1-453D-A5F3-1512D50125A0}"/>
          </ac:picMkLst>
        </pc:picChg>
        <pc:picChg chg="del mod">
          <ac:chgData name="Ragnhild Halvorsrud" userId="917ea340-fd63-490f-a7db-68428d24cf32" providerId="ADAL" clId="{AD323F0C-9E9E-4B25-A313-4CD0D0368131}" dt="2021-11-10T12:43:53.101" v="7473" actId="21"/>
          <ac:picMkLst>
            <pc:docMk/>
            <pc:sldMk cId="3889799467" sldId="3846"/>
            <ac:picMk id="30" creationId="{F2B95A6C-9897-4EC7-8DA6-9C54EF8B1C1F}"/>
          </ac:picMkLst>
        </pc:picChg>
        <pc:picChg chg="del">
          <ac:chgData name="Ragnhild Halvorsrud" userId="917ea340-fd63-490f-a7db-68428d24cf32" providerId="ADAL" clId="{AD323F0C-9E9E-4B25-A313-4CD0D0368131}" dt="2021-11-10T12:30:55.257" v="7019" actId="478"/>
          <ac:picMkLst>
            <pc:docMk/>
            <pc:sldMk cId="3889799467" sldId="3846"/>
            <ac:picMk id="31" creationId="{B5433BC1-99F3-4C66-9820-9782763F8F25}"/>
          </ac:picMkLst>
        </pc:picChg>
        <pc:picChg chg="del">
          <ac:chgData name="Ragnhild Halvorsrud" userId="917ea340-fd63-490f-a7db-68428d24cf32" providerId="ADAL" clId="{AD323F0C-9E9E-4B25-A313-4CD0D0368131}" dt="2021-11-10T12:30:55.257" v="7019" actId="478"/>
          <ac:picMkLst>
            <pc:docMk/>
            <pc:sldMk cId="3889799467" sldId="3846"/>
            <ac:picMk id="32" creationId="{C856DE35-3CF8-46D2-AD36-DE6B08D2B334}"/>
          </ac:picMkLst>
        </pc:picChg>
        <pc:picChg chg="del">
          <ac:chgData name="Ragnhild Halvorsrud" userId="917ea340-fd63-490f-a7db-68428d24cf32" providerId="ADAL" clId="{AD323F0C-9E9E-4B25-A313-4CD0D0368131}" dt="2021-11-09T11:01:10.901" v="6466" actId="478"/>
          <ac:picMkLst>
            <pc:docMk/>
            <pc:sldMk cId="3889799467" sldId="3846"/>
            <ac:picMk id="33" creationId="{C13C9D4F-6B43-4183-B976-70E6BDAB5607}"/>
          </ac:picMkLst>
        </pc:picChg>
        <pc:picChg chg="del">
          <ac:chgData name="Ragnhild Halvorsrud" userId="917ea340-fd63-490f-a7db-68428d24cf32" providerId="ADAL" clId="{AD323F0C-9E9E-4B25-A313-4CD0D0368131}" dt="2021-11-09T11:01:10.901" v="6466" actId="478"/>
          <ac:picMkLst>
            <pc:docMk/>
            <pc:sldMk cId="3889799467" sldId="3846"/>
            <ac:picMk id="34" creationId="{15387AFC-EACC-4545-94F1-C9616F263539}"/>
          </ac:picMkLst>
        </pc:picChg>
        <pc:picChg chg="del">
          <ac:chgData name="Ragnhild Halvorsrud" userId="917ea340-fd63-490f-a7db-68428d24cf32" providerId="ADAL" clId="{AD323F0C-9E9E-4B25-A313-4CD0D0368131}" dt="2021-11-09T11:01:10.901" v="6466" actId="478"/>
          <ac:picMkLst>
            <pc:docMk/>
            <pc:sldMk cId="3889799467" sldId="3846"/>
            <ac:picMk id="35" creationId="{D4DFD016-956D-4E3B-A28C-85F6C93D6D2D}"/>
          </ac:picMkLst>
        </pc:picChg>
        <pc:picChg chg="del">
          <ac:chgData name="Ragnhild Halvorsrud" userId="917ea340-fd63-490f-a7db-68428d24cf32" providerId="ADAL" clId="{AD323F0C-9E9E-4B25-A313-4CD0D0368131}" dt="2021-11-10T12:29:27.333" v="7001" actId="21"/>
          <ac:picMkLst>
            <pc:docMk/>
            <pc:sldMk cId="3889799467" sldId="3846"/>
            <ac:picMk id="37" creationId="{02153DE5-F349-44E7-B089-28A5FAC1DBB3}"/>
          </ac:picMkLst>
        </pc:picChg>
        <pc:picChg chg="del mod">
          <ac:chgData name="Ragnhild Halvorsrud" userId="917ea340-fd63-490f-a7db-68428d24cf32" providerId="ADAL" clId="{AD323F0C-9E9E-4B25-A313-4CD0D0368131}" dt="2021-11-10T12:43:53.101" v="7473" actId="21"/>
          <ac:picMkLst>
            <pc:docMk/>
            <pc:sldMk cId="3889799467" sldId="3846"/>
            <ac:picMk id="38" creationId="{E6D7D28E-62D6-46AC-AFA9-D23FA9624271}"/>
          </ac:picMkLst>
        </pc:picChg>
        <pc:picChg chg="del">
          <ac:chgData name="Ragnhild Halvorsrud" userId="917ea340-fd63-490f-a7db-68428d24cf32" providerId="ADAL" clId="{AD323F0C-9E9E-4B25-A313-4CD0D0368131}" dt="2021-11-10T12:29:27.333" v="7001" actId="21"/>
          <ac:picMkLst>
            <pc:docMk/>
            <pc:sldMk cId="3889799467" sldId="3846"/>
            <ac:picMk id="39" creationId="{5F95A097-82F5-4840-89A7-5E5BADE04018}"/>
          </ac:picMkLst>
        </pc:picChg>
        <pc:picChg chg="del mod">
          <ac:chgData name="Ragnhild Halvorsrud" userId="917ea340-fd63-490f-a7db-68428d24cf32" providerId="ADAL" clId="{AD323F0C-9E9E-4B25-A313-4CD0D0368131}" dt="2021-11-10T12:43:53.101" v="7473" actId="21"/>
          <ac:picMkLst>
            <pc:docMk/>
            <pc:sldMk cId="3889799467" sldId="3846"/>
            <ac:picMk id="40" creationId="{E5B8F34A-0ED4-44A0-96CE-4C778461E470}"/>
          </ac:picMkLst>
        </pc:picChg>
        <pc:picChg chg="del mod">
          <ac:chgData name="Ragnhild Halvorsrud" userId="917ea340-fd63-490f-a7db-68428d24cf32" providerId="ADAL" clId="{AD323F0C-9E9E-4B25-A313-4CD0D0368131}" dt="2021-11-10T12:43:53.101" v="7473" actId="21"/>
          <ac:picMkLst>
            <pc:docMk/>
            <pc:sldMk cId="3889799467" sldId="3846"/>
            <ac:picMk id="41" creationId="{F42D27C0-7F71-4956-A3E3-9C9EC56E6FFF}"/>
          </ac:picMkLst>
        </pc:picChg>
        <pc:picChg chg="del mod">
          <ac:chgData name="Ragnhild Halvorsrud" userId="917ea340-fd63-490f-a7db-68428d24cf32" providerId="ADAL" clId="{AD323F0C-9E9E-4B25-A313-4CD0D0368131}" dt="2021-11-10T12:43:53.101" v="7473" actId="21"/>
          <ac:picMkLst>
            <pc:docMk/>
            <pc:sldMk cId="3889799467" sldId="3846"/>
            <ac:picMk id="42" creationId="{2589BE81-49C0-47FF-A536-7422291CC93F}"/>
          </ac:picMkLst>
        </pc:picChg>
        <pc:picChg chg="del mod">
          <ac:chgData name="Ragnhild Halvorsrud" userId="917ea340-fd63-490f-a7db-68428d24cf32" providerId="ADAL" clId="{AD323F0C-9E9E-4B25-A313-4CD0D0368131}" dt="2021-11-10T12:43:53.101" v="7473" actId="21"/>
          <ac:picMkLst>
            <pc:docMk/>
            <pc:sldMk cId="3889799467" sldId="3846"/>
            <ac:picMk id="43" creationId="{913E3307-B382-4420-9CC2-356FD90CC06D}"/>
          </ac:picMkLst>
        </pc:picChg>
        <pc:picChg chg="add del mod">
          <ac:chgData name="Ragnhild Halvorsrud" userId="917ea340-fd63-490f-a7db-68428d24cf32" providerId="ADAL" clId="{AD323F0C-9E9E-4B25-A313-4CD0D0368131}" dt="2021-11-10T12:43:53.101" v="7473" actId="21"/>
          <ac:picMkLst>
            <pc:docMk/>
            <pc:sldMk cId="3889799467" sldId="3846"/>
            <ac:picMk id="44" creationId="{5254E708-59EC-4648-9665-41D2F1D549A5}"/>
          </ac:picMkLst>
        </pc:picChg>
        <pc:picChg chg="add del mod">
          <ac:chgData name="Ragnhild Halvorsrud" userId="917ea340-fd63-490f-a7db-68428d24cf32" providerId="ADAL" clId="{AD323F0C-9E9E-4B25-A313-4CD0D0368131}" dt="2021-11-10T12:43:53.101" v="7473" actId="21"/>
          <ac:picMkLst>
            <pc:docMk/>
            <pc:sldMk cId="3889799467" sldId="3846"/>
            <ac:picMk id="45" creationId="{FCE1CED9-CEEA-42D9-B8FC-E7CB1B8325E2}"/>
          </ac:picMkLst>
        </pc:picChg>
        <pc:picChg chg="add del">
          <ac:chgData name="Ragnhild Halvorsrud" userId="917ea340-fd63-490f-a7db-68428d24cf32" providerId="ADAL" clId="{AD323F0C-9E9E-4B25-A313-4CD0D0368131}" dt="2021-11-10T12:33:47.247" v="7086" actId="21"/>
          <ac:picMkLst>
            <pc:docMk/>
            <pc:sldMk cId="3889799467" sldId="3846"/>
            <ac:picMk id="46" creationId="{72148421-44C2-4465-9312-A802C5CDC9A4}"/>
          </ac:picMkLst>
        </pc:picChg>
        <pc:picChg chg="add del mod">
          <ac:chgData name="Ragnhild Halvorsrud" userId="917ea340-fd63-490f-a7db-68428d24cf32" providerId="ADAL" clId="{AD323F0C-9E9E-4B25-A313-4CD0D0368131}" dt="2021-11-10T12:43:53.101" v="7473" actId="21"/>
          <ac:picMkLst>
            <pc:docMk/>
            <pc:sldMk cId="3889799467" sldId="3846"/>
            <ac:picMk id="47" creationId="{DEB129C9-2478-4D89-82FF-BEF1D9DAE842}"/>
          </ac:picMkLst>
        </pc:picChg>
        <pc:picChg chg="del mod">
          <ac:chgData name="Ragnhild Halvorsrud" userId="917ea340-fd63-490f-a7db-68428d24cf32" providerId="ADAL" clId="{AD323F0C-9E9E-4B25-A313-4CD0D0368131}" dt="2021-11-10T12:43:53.101" v="7473" actId="21"/>
          <ac:picMkLst>
            <pc:docMk/>
            <pc:sldMk cId="3889799467" sldId="3846"/>
            <ac:picMk id="48" creationId="{CED31817-12A9-4B84-B3F6-EBF2243A5713}"/>
          </ac:picMkLst>
        </pc:picChg>
        <pc:picChg chg="del mod">
          <ac:chgData name="Ragnhild Halvorsrud" userId="917ea340-fd63-490f-a7db-68428d24cf32" providerId="ADAL" clId="{AD323F0C-9E9E-4B25-A313-4CD0D0368131}" dt="2021-11-10T12:43:53.101" v="7473" actId="21"/>
          <ac:picMkLst>
            <pc:docMk/>
            <pc:sldMk cId="3889799467" sldId="3846"/>
            <ac:picMk id="49" creationId="{29E04E47-C779-4DDE-A7AE-66656625C6E3}"/>
          </ac:picMkLst>
        </pc:picChg>
        <pc:picChg chg="del mod">
          <ac:chgData name="Ragnhild Halvorsrud" userId="917ea340-fd63-490f-a7db-68428d24cf32" providerId="ADAL" clId="{AD323F0C-9E9E-4B25-A313-4CD0D0368131}" dt="2021-11-10T12:43:53.101" v="7473" actId="21"/>
          <ac:picMkLst>
            <pc:docMk/>
            <pc:sldMk cId="3889799467" sldId="3846"/>
            <ac:picMk id="50" creationId="{7C4221AA-227F-40E9-8D25-64D9D18651B1}"/>
          </ac:picMkLst>
        </pc:picChg>
        <pc:picChg chg="del mod">
          <ac:chgData name="Ragnhild Halvorsrud" userId="917ea340-fd63-490f-a7db-68428d24cf32" providerId="ADAL" clId="{AD323F0C-9E9E-4B25-A313-4CD0D0368131}" dt="2021-11-10T12:43:53.101" v="7473" actId="21"/>
          <ac:picMkLst>
            <pc:docMk/>
            <pc:sldMk cId="3889799467" sldId="3846"/>
            <ac:picMk id="51" creationId="{1D94E121-D413-49A7-99CA-D5A4584649EC}"/>
          </ac:picMkLst>
        </pc:picChg>
        <pc:picChg chg="add del mod">
          <ac:chgData name="Ragnhild Halvorsrud" userId="917ea340-fd63-490f-a7db-68428d24cf32" providerId="ADAL" clId="{AD323F0C-9E9E-4B25-A313-4CD0D0368131}" dt="2021-11-10T12:43:53.101" v="7473" actId="21"/>
          <ac:picMkLst>
            <pc:docMk/>
            <pc:sldMk cId="3889799467" sldId="3846"/>
            <ac:picMk id="52" creationId="{2DE0958C-DC4E-4F69-9AF9-E8063BD9F763}"/>
          </ac:picMkLst>
        </pc:picChg>
        <pc:picChg chg="add del mod">
          <ac:chgData name="Ragnhild Halvorsrud" userId="917ea340-fd63-490f-a7db-68428d24cf32" providerId="ADAL" clId="{AD323F0C-9E9E-4B25-A313-4CD0D0368131}" dt="2021-11-10T12:43:53.101" v="7473" actId="21"/>
          <ac:picMkLst>
            <pc:docMk/>
            <pc:sldMk cId="3889799467" sldId="3846"/>
            <ac:picMk id="53" creationId="{85C4A638-57D8-41BD-BAD1-CA9A1E253BED}"/>
          </ac:picMkLst>
        </pc:picChg>
        <pc:picChg chg="add del mod">
          <ac:chgData name="Ragnhild Halvorsrud" userId="917ea340-fd63-490f-a7db-68428d24cf32" providerId="ADAL" clId="{AD323F0C-9E9E-4B25-A313-4CD0D0368131}" dt="2021-11-10T12:43:53.101" v="7473" actId="21"/>
          <ac:picMkLst>
            <pc:docMk/>
            <pc:sldMk cId="3889799467" sldId="3846"/>
            <ac:picMk id="54" creationId="{2D27AA53-DB1C-4F2F-B705-F56E50BB6DE6}"/>
          </ac:picMkLst>
        </pc:picChg>
        <pc:picChg chg="del mod">
          <ac:chgData name="Ragnhild Halvorsrud" userId="917ea340-fd63-490f-a7db-68428d24cf32" providerId="ADAL" clId="{AD323F0C-9E9E-4B25-A313-4CD0D0368131}" dt="2021-11-10T12:43:53.101" v="7473" actId="21"/>
          <ac:picMkLst>
            <pc:docMk/>
            <pc:sldMk cId="3889799467" sldId="3846"/>
            <ac:picMk id="55" creationId="{FC36C19C-E7D0-41ED-9A17-E4699DB728CC}"/>
          </ac:picMkLst>
        </pc:picChg>
        <pc:picChg chg="del mod">
          <ac:chgData name="Ragnhild Halvorsrud" userId="917ea340-fd63-490f-a7db-68428d24cf32" providerId="ADAL" clId="{AD323F0C-9E9E-4B25-A313-4CD0D0368131}" dt="2021-11-10T12:43:53.101" v="7473" actId="21"/>
          <ac:picMkLst>
            <pc:docMk/>
            <pc:sldMk cId="3889799467" sldId="3846"/>
            <ac:picMk id="56" creationId="{13DB696F-70E0-4464-8F04-9EF31A934291}"/>
          </ac:picMkLst>
        </pc:picChg>
        <pc:picChg chg="del">
          <ac:chgData name="Ragnhild Halvorsrud" userId="917ea340-fd63-490f-a7db-68428d24cf32" providerId="ADAL" clId="{AD323F0C-9E9E-4B25-A313-4CD0D0368131}" dt="2021-11-09T10:59:46.718" v="6429" actId="478"/>
          <ac:picMkLst>
            <pc:docMk/>
            <pc:sldMk cId="3889799467" sldId="3846"/>
            <ac:picMk id="83" creationId="{9C4A390A-C8EA-40ED-87A0-80A288FC7012}"/>
          </ac:picMkLst>
        </pc:picChg>
      </pc:sldChg>
      <pc:sldChg chg="modSp add del mod modNotes">
        <pc:chgData name="Ragnhild Halvorsrud" userId="917ea340-fd63-490f-a7db-68428d24cf32" providerId="ADAL" clId="{AD323F0C-9E9E-4B25-A313-4CD0D0368131}" dt="2021-11-11T16:28:56.402" v="19774" actId="47"/>
        <pc:sldMkLst>
          <pc:docMk/>
          <pc:sldMk cId="999169055" sldId="3847"/>
        </pc:sldMkLst>
        <pc:spChg chg="mod">
          <ac:chgData name="Ragnhild Halvorsrud" userId="917ea340-fd63-490f-a7db-68428d24cf32" providerId="ADAL" clId="{AD323F0C-9E9E-4B25-A313-4CD0D0368131}" dt="2021-11-11T16:12:08.628" v="19028" actId="790"/>
          <ac:spMkLst>
            <pc:docMk/>
            <pc:sldMk cId="999169055" sldId="3847"/>
            <ac:spMk id="2" creationId="{58B898AA-897D-4C24-AD8F-DB526C7D7A57}"/>
          </ac:spMkLst>
        </pc:spChg>
        <pc:spChg chg="mod">
          <ac:chgData name="Ragnhild Halvorsrud" userId="917ea340-fd63-490f-a7db-68428d24cf32" providerId="ADAL" clId="{AD323F0C-9E9E-4B25-A313-4CD0D0368131}" dt="2021-11-11T16:12:08.628" v="19029" actId="790"/>
          <ac:spMkLst>
            <pc:docMk/>
            <pc:sldMk cId="999169055" sldId="3847"/>
            <ac:spMk id="3" creationId="{1E0A6ECA-B22B-46B5-B083-9BAF75FBE406}"/>
          </ac:spMkLst>
        </pc:spChg>
        <pc:spChg chg="mod">
          <ac:chgData name="Ragnhild Halvorsrud" userId="917ea340-fd63-490f-a7db-68428d24cf32" providerId="ADAL" clId="{AD323F0C-9E9E-4B25-A313-4CD0D0368131}" dt="2021-11-11T16:12:08.628" v="19030" actId="790"/>
          <ac:spMkLst>
            <pc:docMk/>
            <pc:sldMk cId="999169055" sldId="3847"/>
            <ac:spMk id="72" creationId="{21404D7F-CBFD-4F19-9F66-80FCA1B625B2}"/>
          </ac:spMkLst>
        </pc:spChg>
        <pc:spChg chg="mod">
          <ac:chgData name="Ragnhild Halvorsrud" userId="917ea340-fd63-490f-a7db-68428d24cf32" providerId="ADAL" clId="{AD323F0C-9E9E-4B25-A313-4CD0D0368131}" dt="2021-11-11T16:12:08.628" v="19031" actId="790"/>
          <ac:spMkLst>
            <pc:docMk/>
            <pc:sldMk cId="999169055" sldId="3847"/>
            <ac:spMk id="73" creationId="{C78DF8EE-9A88-4705-96AD-4EABBEEF11EF}"/>
          </ac:spMkLst>
        </pc:spChg>
        <pc:spChg chg="mod">
          <ac:chgData name="Ragnhild Halvorsrud" userId="917ea340-fd63-490f-a7db-68428d24cf32" providerId="ADAL" clId="{AD323F0C-9E9E-4B25-A313-4CD0D0368131}" dt="2021-11-11T16:12:08.628" v="19032" actId="790"/>
          <ac:spMkLst>
            <pc:docMk/>
            <pc:sldMk cId="999169055" sldId="3847"/>
            <ac:spMk id="74" creationId="{1C8802A4-8E80-4838-B679-BEDD56A8FD5C}"/>
          </ac:spMkLst>
        </pc:spChg>
        <pc:spChg chg="mod">
          <ac:chgData name="Ragnhild Halvorsrud" userId="917ea340-fd63-490f-a7db-68428d24cf32" providerId="ADAL" clId="{AD323F0C-9E9E-4B25-A313-4CD0D0368131}" dt="2021-11-11T16:12:08.628" v="19033" actId="790"/>
          <ac:spMkLst>
            <pc:docMk/>
            <pc:sldMk cId="999169055" sldId="3847"/>
            <ac:spMk id="75" creationId="{D346541F-5345-412E-9D5F-636384F3B3F0}"/>
          </ac:spMkLst>
        </pc:spChg>
        <pc:spChg chg="mod">
          <ac:chgData name="Ragnhild Halvorsrud" userId="917ea340-fd63-490f-a7db-68428d24cf32" providerId="ADAL" clId="{AD323F0C-9E9E-4B25-A313-4CD0D0368131}" dt="2021-11-11T16:12:08.628" v="19034" actId="790"/>
          <ac:spMkLst>
            <pc:docMk/>
            <pc:sldMk cId="999169055" sldId="3847"/>
            <ac:spMk id="76" creationId="{4205A5F8-0ED7-4785-8B79-A6CB273B58DD}"/>
          </ac:spMkLst>
        </pc:spChg>
        <pc:spChg chg="mod">
          <ac:chgData name="Ragnhild Halvorsrud" userId="917ea340-fd63-490f-a7db-68428d24cf32" providerId="ADAL" clId="{AD323F0C-9E9E-4B25-A313-4CD0D0368131}" dt="2021-11-11T16:12:08.628" v="19035" actId="790"/>
          <ac:spMkLst>
            <pc:docMk/>
            <pc:sldMk cId="999169055" sldId="3847"/>
            <ac:spMk id="77" creationId="{CE06F8A7-6B9E-498F-B853-27D75482AF1A}"/>
          </ac:spMkLst>
        </pc:spChg>
        <pc:spChg chg="mod">
          <ac:chgData name="Ragnhild Halvorsrud" userId="917ea340-fd63-490f-a7db-68428d24cf32" providerId="ADAL" clId="{AD323F0C-9E9E-4B25-A313-4CD0D0368131}" dt="2021-11-11T16:12:08.628" v="19036" actId="790"/>
          <ac:spMkLst>
            <pc:docMk/>
            <pc:sldMk cId="999169055" sldId="3847"/>
            <ac:spMk id="78" creationId="{5266CEB4-B0FA-4873-9B40-297625514499}"/>
          </ac:spMkLst>
        </pc:spChg>
        <pc:spChg chg="mod">
          <ac:chgData name="Ragnhild Halvorsrud" userId="917ea340-fd63-490f-a7db-68428d24cf32" providerId="ADAL" clId="{AD323F0C-9E9E-4B25-A313-4CD0D0368131}" dt="2021-11-11T16:12:08.628" v="19037" actId="790"/>
          <ac:spMkLst>
            <pc:docMk/>
            <pc:sldMk cId="999169055" sldId="3847"/>
            <ac:spMk id="79" creationId="{957D1697-3399-4231-916A-1ABF3E44796E}"/>
          </ac:spMkLst>
        </pc:spChg>
        <pc:spChg chg="mod">
          <ac:chgData name="Ragnhild Halvorsrud" userId="917ea340-fd63-490f-a7db-68428d24cf32" providerId="ADAL" clId="{AD323F0C-9E9E-4B25-A313-4CD0D0368131}" dt="2021-11-11T16:12:08.628" v="19038" actId="790"/>
          <ac:spMkLst>
            <pc:docMk/>
            <pc:sldMk cId="999169055" sldId="3847"/>
            <ac:spMk id="80" creationId="{2946F35A-CA48-49F1-99CD-BFE2278BC5D0}"/>
          </ac:spMkLst>
        </pc:spChg>
        <pc:spChg chg="mod">
          <ac:chgData name="Ragnhild Halvorsrud" userId="917ea340-fd63-490f-a7db-68428d24cf32" providerId="ADAL" clId="{AD323F0C-9E9E-4B25-A313-4CD0D0368131}" dt="2021-11-11T16:12:08.628" v="19039" actId="790"/>
          <ac:spMkLst>
            <pc:docMk/>
            <pc:sldMk cId="999169055" sldId="3847"/>
            <ac:spMk id="81" creationId="{07C81558-DF55-41F7-8E8E-91A273A2891C}"/>
          </ac:spMkLst>
        </pc:spChg>
        <pc:spChg chg="mod">
          <ac:chgData name="Ragnhild Halvorsrud" userId="917ea340-fd63-490f-a7db-68428d24cf32" providerId="ADAL" clId="{AD323F0C-9E9E-4B25-A313-4CD0D0368131}" dt="2021-11-11T16:12:08.628" v="19040" actId="790"/>
          <ac:spMkLst>
            <pc:docMk/>
            <pc:sldMk cId="999169055" sldId="3847"/>
            <ac:spMk id="82" creationId="{47948DE6-98A7-45CD-BAE1-E5D1697EEFA1}"/>
          </ac:spMkLst>
        </pc:spChg>
        <pc:spChg chg="mod">
          <ac:chgData name="Ragnhild Halvorsrud" userId="917ea340-fd63-490f-a7db-68428d24cf32" providerId="ADAL" clId="{AD323F0C-9E9E-4B25-A313-4CD0D0368131}" dt="2021-11-11T16:12:08.628" v="19041" actId="790"/>
          <ac:spMkLst>
            <pc:docMk/>
            <pc:sldMk cId="999169055" sldId="3847"/>
            <ac:spMk id="83" creationId="{7E3D7A7F-B607-473D-86E1-1D0859DA9810}"/>
          </ac:spMkLst>
        </pc:spChg>
      </pc:sldChg>
      <pc:sldChg chg="modSp add del mod modNotes">
        <pc:chgData name="Ragnhild Halvorsrud" userId="917ea340-fd63-490f-a7db-68428d24cf32" providerId="ADAL" clId="{AD323F0C-9E9E-4B25-A313-4CD0D0368131}" dt="2021-11-09T12:03:14.205" v="6500" actId="47"/>
        <pc:sldMkLst>
          <pc:docMk/>
          <pc:sldMk cId="2051282691" sldId="3847"/>
        </pc:sldMkLst>
        <pc:spChg chg="mod">
          <ac:chgData name="Ragnhild Halvorsrud" userId="917ea340-fd63-490f-a7db-68428d24cf32" providerId="ADAL" clId="{AD323F0C-9E9E-4B25-A313-4CD0D0368131}" dt="2021-11-09T12:03:06.617" v="6468" actId="790"/>
          <ac:spMkLst>
            <pc:docMk/>
            <pc:sldMk cId="2051282691" sldId="3847"/>
            <ac:spMk id="2" creationId="{58B898AA-897D-4C24-AD8F-DB526C7D7A57}"/>
          </ac:spMkLst>
        </pc:spChg>
        <pc:spChg chg="mod">
          <ac:chgData name="Ragnhild Halvorsrud" userId="917ea340-fd63-490f-a7db-68428d24cf32" providerId="ADAL" clId="{AD323F0C-9E9E-4B25-A313-4CD0D0368131}" dt="2021-11-09T12:03:06.617" v="6469" actId="790"/>
          <ac:spMkLst>
            <pc:docMk/>
            <pc:sldMk cId="2051282691" sldId="3847"/>
            <ac:spMk id="3" creationId="{1E0A6ECA-B22B-46B5-B083-9BAF75FBE406}"/>
          </ac:spMkLst>
        </pc:spChg>
        <pc:spChg chg="mod">
          <ac:chgData name="Ragnhild Halvorsrud" userId="917ea340-fd63-490f-a7db-68428d24cf32" providerId="ADAL" clId="{AD323F0C-9E9E-4B25-A313-4CD0D0368131}" dt="2021-11-09T12:03:06.617" v="6470" actId="790"/>
          <ac:spMkLst>
            <pc:docMk/>
            <pc:sldMk cId="2051282691" sldId="3847"/>
            <ac:spMk id="72" creationId="{21404D7F-CBFD-4F19-9F66-80FCA1B625B2}"/>
          </ac:spMkLst>
        </pc:spChg>
        <pc:spChg chg="mod">
          <ac:chgData name="Ragnhild Halvorsrud" userId="917ea340-fd63-490f-a7db-68428d24cf32" providerId="ADAL" clId="{AD323F0C-9E9E-4B25-A313-4CD0D0368131}" dt="2021-11-09T12:03:06.617" v="6471" actId="790"/>
          <ac:spMkLst>
            <pc:docMk/>
            <pc:sldMk cId="2051282691" sldId="3847"/>
            <ac:spMk id="73" creationId="{C78DF8EE-9A88-4705-96AD-4EABBEEF11EF}"/>
          </ac:spMkLst>
        </pc:spChg>
        <pc:spChg chg="mod">
          <ac:chgData name="Ragnhild Halvorsrud" userId="917ea340-fd63-490f-a7db-68428d24cf32" providerId="ADAL" clId="{AD323F0C-9E9E-4B25-A313-4CD0D0368131}" dt="2021-11-09T12:03:06.617" v="6472" actId="790"/>
          <ac:spMkLst>
            <pc:docMk/>
            <pc:sldMk cId="2051282691" sldId="3847"/>
            <ac:spMk id="74" creationId="{1C8802A4-8E80-4838-B679-BEDD56A8FD5C}"/>
          </ac:spMkLst>
        </pc:spChg>
        <pc:spChg chg="mod">
          <ac:chgData name="Ragnhild Halvorsrud" userId="917ea340-fd63-490f-a7db-68428d24cf32" providerId="ADAL" clId="{AD323F0C-9E9E-4B25-A313-4CD0D0368131}" dt="2021-11-09T12:03:06.633" v="6473" actId="790"/>
          <ac:spMkLst>
            <pc:docMk/>
            <pc:sldMk cId="2051282691" sldId="3847"/>
            <ac:spMk id="75" creationId="{D346541F-5345-412E-9D5F-636384F3B3F0}"/>
          </ac:spMkLst>
        </pc:spChg>
        <pc:spChg chg="mod">
          <ac:chgData name="Ragnhild Halvorsrud" userId="917ea340-fd63-490f-a7db-68428d24cf32" providerId="ADAL" clId="{AD323F0C-9E9E-4B25-A313-4CD0D0368131}" dt="2021-11-09T12:03:06.633" v="6474" actId="790"/>
          <ac:spMkLst>
            <pc:docMk/>
            <pc:sldMk cId="2051282691" sldId="3847"/>
            <ac:spMk id="76" creationId="{4205A5F8-0ED7-4785-8B79-A6CB273B58DD}"/>
          </ac:spMkLst>
        </pc:spChg>
        <pc:spChg chg="mod">
          <ac:chgData name="Ragnhild Halvorsrud" userId="917ea340-fd63-490f-a7db-68428d24cf32" providerId="ADAL" clId="{AD323F0C-9E9E-4B25-A313-4CD0D0368131}" dt="2021-11-09T12:03:06.633" v="6475" actId="790"/>
          <ac:spMkLst>
            <pc:docMk/>
            <pc:sldMk cId="2051282691" sldId="3847"/>
            <ac:spMk id="77" creationId="{CE06F8A7-6B9E-498F-B853-27D75482AF1A}"/>
          </ac:spMkLst>
        </pc:spChg>
        <pc:spChg chg="mod">
          <ac:chgData name="Ragnhild Halvorsrud" userId="917ea340-fd63-490f-a7db-68428d24cf32" providerId="ADAL" clId="{AD323F0C-9E9E-4B25-A313-4CD0D0368131}" dt="2021-11-09T12:03:06.633" v="6476" actId="790"/>
          <ac:spMkLst>
            <pc:docMk/>
            <pc:sldMk cId="2051282691" sldId="3847"/>
            <ac:spMk id="78" creationId="{5266CEB4-B0FA-4873-9B40-297625514499}"/>
          </ac:spMkLst>
        </pc:spChg>
        <pc:spChg chg="mod">
          <ac:chgData name="Ragnhild Halvorsrud" userId="917ea340-fd63-490f-a7db-68428d24cf32" providerId="ADAL" clId="{AD323F0C-9E9E-4B25-A313-4CD0D0368131}" dt="2021-11-09T12:03:06.633" v="6477" actId="790"/>
          <ac:spMkLst>
            <pc:docMk/>
            <pc:sldMk cId="2051282691" sldId="3847"/>
            <ac:spMk id="79" creationId="{957D1697-3399-4231-916A-1ABF3E44796E}"/>
          </ac:spMkLst>
        </pc:spChg>
        <pc:spChg chg="mod">
          <ac:chgData name="Ragnhild Halvorsrud" userId="917ea340-fd63-490f-a7db-68428d24cf32" providerId="ADAL" clId="{AD323F0C-9E9E-4B25-A313-4CD0D0368131}" dt="2021-11-09T12:03:06.633" v="6478" actId="790"/>
          <ac:spMkLst>
            <pc:docMk/>
            <pc:sldMk cId="2051282691" sldId="3847"/>
            <ac:spMk id="80" creationId="{2946F35A-CA48-49F1-99CD-BFE2278BC5D0}"/>
          </ac:spMkLst>
        </pc:spChg>
        <pc:spChg chg="mod">
          <ac:chgData name="Ragnhild Halvorsrud" userId="917ea340-fd63-490f-a7db-68428d24cf32" providerId="ADAL" clId="{AD323F0C-9E9E-4B25-A313-4CD0D0368131}" dt="2021-11-09T12:03:06.633" v="6479" actId="790"/>
          <ac:spMkLst>
            <pc:docMk/>
            <pc:sldMk cId="2051282691" sldId="3847"/>
            <ac:spMk id="81" creationId="{07C81558-DF55-41F7-8E8E-91A273A2891C}"/>
          </ac:spMkLst>
        </pc:spChg>
        <pc:spChg chg="mod">
          <ac:chgData name="Ragnhild Halvorsrud" userId="917ea340-fd63-490f-a7db-68428d24cf32" providerId="ADAL" clId="{AD323F0C-9E9E-4B25-A313-4CD0D0368131}" dt="2021-11-09T12:03:06.633" v="6480" actId="790"/>
          <ac:spMkLst>
            <pc:docMk/>
            <pc:sldMk cId="2051282691" sldId="3847"/>
            <ac:spMk id="82" creationId="{47948DE6-98A7-45CD-BAE1-E5D1697EEFA1}"/>
          </ac:spMkLst>
        </pc:spChg>
        <pc:spChg chg="mod">
          <ac:chgData name="Ragnhild Halvorsrud" userId="917ea340-fd63-490f-a7db-68428d24cf32" providerId="ADAL" clId="{AD323F0C-9E9E-4B25-A313-4CD0D0368131}" dt="2021-11-09T12:03:06.633" v="6481" actId="790"/>
          <ac:spMkLst>
            <pc:docMk/>
            <pc:sldMk cId="2051282691" sldId="3847"/>
            <ac:spMk id="83" creationId="{7E3D7A7F-B607-473D-86E1-1D0859DA9810}"/>
          </ac:spMkLst>
        </pc:spChg>
      </pc:sldChg>
      <pc:sldChg chg="modSp new mod ord modNotes">
        <pc:chgData name="Ragnhild Halvorsrud" userId="917ea340-fd63-490f-a7db-68428d24cf32" providerId="ADAL" clId="{AD323F0C-9E9E-4B25-A313-4CD0D0368131}" dt="2021-11-11T16:56:33.056" v="20689" actId="790"/>
        <pc:sldMkLst>
          <pc:docMk/>
          <pc:sldMk cId="2110268324" sldId="3848"/>
        </pc:sldMkLst>
        <pc:spChg chg="mod">
          <ac:chgData name="Ragnhild Halvorsrud" userId="917ea340-fd63-490f-a7db-68428d24cf32" providerId="ADAL" clId="{AD323F0C-9E9E-4B25-A313-4CD0D0368131}" dt="2021-11-11T16:56:33.056" v="20686" actId="790"/>
          <ac:spMkLst>
            <pc:docMk/>
            <pc:sldMk cId="2110268324" sldId="3848"/>
            <ac:spMk id="2" creationId="{CCAF5896-7330-4800-8C54-5CAB174F51EB}"/>
          </ac:spMkLst>
        </pc:spChg>
        <pc:spChg chg="mod">
          <ac:chgData name="Ragnhild Halvorsrud" userId="917ea340-fd63-490f-a7db-68428d24cf32" providerId="ADAL" clId="{AD323F0C-9E9E-4B25-A313-4CD0D0368131}" dt="2021-11-11T16:56:33.056" v="20687" actId="790"/>
          <ac:spMkLst>
            <pc:docMk/>
            <pc:sldMk cId="2110268324" sldId="3848"/>
            <ac:spMk id="3" creationId="{D879D814-BDEC-4BBE-AA8E-6D0AEF3C41EB}"/>
          </ac:spMkLst>
        </pc:spChg>
      </pc:sldChg>
      <pc:sldChg chg="modSp add del mod modNotes">
        <pc:chgData name="Ragnhild Halvorsrud" userId="917ea340-fd63-490f-a7db-68428d24cf32" providerId="ADAL" clId="{AD323F0C-9E9E-4B25-A313-4CD0D0368131}" dt="2021-11-11T16:28:55.559" v="19773" actId="47"/>
        <pc:sldMkLst>
          <pc:docMk/>
          <pc:sldMk cId="3007197450" sldId="3849"/>
        </pc:sldMkLst>
        <pc:spChg chg="mod">
          <ac:chgData name="Ragnhild Halvorsrud" userId="917ea340-fd63-490f-a7db-68428d24cf32" providerId="ADAL" clId="{AD323F0C-9E9E-4B25-A313-4CD0D0368131}" dt="2021-11-11T16:12:08.613" v="19006" actId="790"/>
          <ac:spMkLst>
            <pc:docMk/>
            <pc:sldMk cId="3007197450" sldId="3849"/>
            <ac:spMk id="3" creationId="{1E0A6ECA-B22B-46B5-B083-9BAF75FBE406}"/>
          </ac:spMkLst>
        </pc:spChg>
        <pc:spChg chg="mod">
          <ac:chgData name="Ragnhild Halvorsrud" userId="917ea340-fd63-490f-a7db-68428d24cf32" providerId="ADAL" clId="{AD323F0C-9E9E-4B25-A313-4CD0D0368131}" dt="2021-11-11T16:12:08.613" v="19007" actId="790"/>
          <ac:spMkLst>
            <pc:docMk/>
            <pc:sldMk cId="3007197450" sldId="3849"/>
            <ac:spMk id="60" creationId="{330F90C4-6B20-409A-940B-039945B2E69F}"/>
          </ac:spMkLst>
        </pc:spChg>
        <pc:spChg chg="mod">
          <ac:chgData name="Ragnhild Halvorsrud" userId="917ea340-fd63-490f-a7db-68428d24cf32" providerId="ADAL" clId="{AD323F0C-9E9E-4B25-A313-4CD0D0368131}" dt="2021-11-11T16:12:08.613" v="19008" actId="790"/>
          <ac:spMkLst>
            <pc:docMk/>
            <pc:sldMk cId="3007197450" sldId="3849"/>
            <ac:spMk id="61" creationId="{B70E1A14-D6E9-42DA-96BD-C0C36025A615}"/>
          </ac:spMkLst>
        </pc:spChg>
        <pc:spChg chg="mod">
          <ac:chgData name="Ragnhild Halvorsrud" userId="917ea340-fd63-490f-a7db-68428d24cf32" providerId="ADAL" clId="{AD323F0C-9E9E-4B25-A313-4CD0D0368131}" dt="2021-11-11T16:12:08.613" v="19009" actId="790"/>
          <ac:spMkLst>
            <pc:docMk/>
            <pc:sldMk cId="3007197450" sldId="3849"/>
            <ac:spMk id="62" creationId="{B6069352-5BBF-4EE4-A0A2-A700925B8569}"/>
          </ac:spMkLst>
        </pc:spChg>
        <pc:spChg chg="mod">
          <ac:chgData name="Ragnhild Halvorsrud" userId="917ea340-fd63-490f-a7db-68428d24cf32" providerId="ADAL" clId="{AD323F0C-9E9E-4B25-A313-4CD0D0368131}" dt="2021-11-11T16:12:08.613" v="19010" actId="790"/>
          <ac:spMkLst>
            <pc:docMk/>
            <pc:sldMk cId="3007197450" sldId="3849"/>
            <ac:spMk id="63" creationId="{E37CB9B3-EC07-4CCF-B923-BCF836DDBF40}"/>
          </ac:spMkLst>
        </pc:spChg>
        <pc:spChg chg="mod">
          <ac:chgData name="Ragnhild Halvorsrud" userId="917ea340-fd63-490f-a7db-68428d24cf32" providerId="ADAL" clId="{AD323F0C-9E9E-4B25-A313-4CD0D0368131}" dt="2021-11-11T16:12:08.613" v="19011" actId="790"/>
          <ac:spMkLst>
            <pc:docMk/>
            <pc:sldMk cId="3007197450" sldId="3849"/>
            <ac:spMk id="64" creationId="{21F4131F-143D-418E-8D99-A30E8FA37D29}"/>
          </ac:spMkLst>
        </pc:spChg>
        <pc:spChg chg="mod">
          <ac:chgData name="Ragnhild Halvorsrud" userId="917ea340-fd63-490f-a7db-68428d24cf32" providerId="ADAL" clId="{AD323F0C-9E9E-4B25-A313-4CD0D0368131}" dt="2021-11-11T16:12:08.613" v="19012" actId="790"/>
          <ac:spMkLst>
            <pc:docMk/>
            <pc:sldMk cId="3007197450" sldId="3849"/>
            <ac:spMk id="65" creationId="{C90047BB-2D68-4CB9-94B1-2F2EFF29F618}"/>
          </ac:spMkLst>
        </pc:spChg>
        <pc:spChg chg="mod">
          <ac:chgData name="Ragnhild Halvorsrud" userId="917ea340-fd63-490f-a7db-68428d24cf32" providerId="ADAL" clId="{AD323F0C-9E9E-4B25-A313-4CD0D0368131}" dt="2021-11-11T16:12:08.613" v="19013" actId="790"/>
          <ac:spMkLst>
            <pc:docMk/>
            <pc:sldMk cId="3007197450" sldId="3849"/>
            <ac:spMk id="66" creationId="{A5B0F5CD-52FB-4260-8921-5CC6FF198CE9}"/>
          </ac:spMkLst>
        </pc:spChg>
        <pc:spChg chg="mod">
          <ac:chgData name="Ragnhild Halvorsrud" userId="917ea340-fd63-490f-a7db-68428d24cf32" providerId="ADAL" clId="{AD323F0C-9E9E-4B25-A313-4CD0D0368131}" dt="2021-11-11T16:12:08.613" v="19014" actId="790"/>
          <ac:spMkLst>
            <pc:docMk/>
            <pc:sldMk cId="3007197450" sldId="3849"/>
            <ac:spMk id="67" creationId="{F6204402-BEA5-4276-AE67-28B884A8A724}"/>
          </ac:spMkLst>
        </pc:spChg>
        <pc:spChg chg="mod">
          <ac:chgData name="Ragnhild Halvorsrud" userId="917ea340-fd63-490f-a7db-68428d24cf32" providerId="ADAL" clId="{AD323F0C-9E9E-4B25-A313-4CD0D0368131}" dt="2021-11-11T16:12:08.613" v="19015" actId="790"/>
          <ac:spMkLst>
            <pc:docMk/>
            <pc:sldMk cId="3007197450" sldId="3849"/>
            <ac:spMk id="68" creationId="{19912E91-8AD4-41DD-A8ED-5EA33F82B215}"/>
          </ac:spMkLst>
        </pc:spChg>
        <pc:spChg chg="mod">
          <ac:chgData name="Ragnhild Halvorsrud" userId="917ea340-fd63-490f-a7db-68428d24cf32" providerId="ADAL" clId="{AD323F0C-9E9E-4B25-A313-4CD0D0368131}" dt="2021-11-11T16:12:08.613" v="19016" actId="790"/>
          <ac:spMkLst>
            <pc:docMk/>
            <pc:sldMk cId="3007197450" sldId="3849"/>
            <ac:spMk id="69" creationId="{F1A1A2D1-4DC0-4671-A0C7-F0EE83EB39F8}"/>
          </ac:spMkLst>
        </pc:spChg>
        <pc:spChg chg="mod">
          <ac:chgData name="Ragnhild Halvorsrud" userId="917ea340-fd63-490f-a7db-68428d24cf32" providerId="ADAL" clId="{AD323F0C-9E9E-4B25-A313-4CD0D0368131}" dt="2021-11-11T16:12:08.613" v="19017" actId="790"/>
          <ac:spMkLst>
            <pc:docMk/>
            <pc:sldMk cId="3007197450" sldId="3849"/>
            <ac:spMk id="70" creationId="{96E359E2-0C16-48C6-8AA6-BA6992E5A85C}"/>
          </ac:spMkLst>
        </pc:spChg>
        <pc:spChg chg="mod">
          <ac:chgData name="Ragnhild Halvorsrud" userId="917ea340-fd63-490f-a7db-68428d24cf32" providerId="ADAL" clId="{AD323F0C-9E9E-4B25-A313-4CD0D0368131}" dt="2021-11-11T16:12:08.613" v="19018" actId="790"/>
          <ac:spMkLst>
            <pc:docMk/>
            <pc:sldMk cId="3007197450" sldId="3849"/>
            <ac:spMk id="71" creationId="{5A212AA3-9FFA-4967-8F28-88DC8C9479AB}"/>
          </ac:spMkLst>
        </pc:spChg>
        <pc:spChg chg="mod">
          <ac:chgData name="Ragnhild Halvorsrud" userId="917ea340-fd63-490f-a7db-68428d24cf32" providerId="ADAL" clId="{AD323F0C-9E9E-4B25-A313-4CD0D0368131}" dt="2021-11-11T16:12:08.613" v="19019" actId="790"/>
          <ac:spMkLst>
            <pc:docMk/>
            <pc:sldMk cId="3007197450" sldId="3849"/>
            <ac:spMk id="72" creationId="{150C004D-90F2-43FC-B64B-764B6521485F}"/>
          </ac:spMkLst>
        </pc:spChg>
        <pc:spChg chg="mod">
          <ac:chgData name="Ragnhild Halvorsrud" userId="917ea340-fd63-490f-a7db-68428d24cf32" providerId="ADAL" clId="{AD323F0C-9E9E-4B25-A313-4CD0D0368131}" dt="2021-11-11T16:12:08.613" v="19020" actId="790"/>
          <ac:spMkLst>
            <pc:docMk/>
            <pc:sldMk cId="3007197450" sldId="3849"/>
            <ac:spMk id="73" creationId="{58FB302C-91F8-4014-B874-202866069A72}"/>
          </ac:spMkLst>
        </pc:spChg>
        <pc:spChg chg="mod">
          <ac:chgData name="Ragnhild Halvorsrud" userId="917ea340-fd63-490f-a7db-68428d24cf32" providerId="ADAL" clId="{AD323F0C-9E9E-4B25-A313-4CD0D0368131}" dt="2021-11-11T16:12:08.613" v="19021" actId="790"/>
          <ac:spMkLst>
            <pc:docMk/>
            <pc:sldMk cId="3007197450" sldId="3849"/>
            <ac:spMk id="74" creationId="{B601CEBF-AC89-4EA4-AF38-C3A7A4E3B9C7}"/>
          </ac:spMkLst>
        </pc:spChg>
        <pc:spChg chg="mod">
          <ac:chgData name="Ragnhild Halvorsrud" userId="917ea340-fd63-490f-a7db-68428d24cf32" providerId="ADAL" clId="{AD323F0C-9E9E-4B25-A313-4CD0D0368131}" dt="2021-11-11T16:12:08.613" v="19022" actId="790"/>
          <ac:spMkLst>
            <pc:docMk/>
            <pc:sldMk cId="3007197450" sldId="3849"/>
            <ac:spMk id="75" creationId="{0DAD63F0-6430-4946-A035-414A0E3E2983}"/>
          </ac:spMkLst>
        </pc:spChg>
        <pc:spChg chg="mod">
          <ac:chgData name="Ragnhild Halvorsrud" userId="917ea340-fd63-490f-a7db-68428d24cf32" providerId="ADAL" clId="{AD323F0C-9E9E-4B25-A313-4CD0D0368131}" dt="2021-11-11T16:12:08.613" v="19023" actId="790"/>
          <ac:spMkLst>
            <pc:docMk/>
            <pc:sldMk cId="3007197450" sldId="3849"/>
            <ac:spMk id="76" creationId="{F8E53519-999E-4FDC-8626-4E054D485F0A}"/>
          </ac:spMkLst>
        </pc:spChg>
        <pc:spChg chg="mod">
          <ac:chgData name="Ragnhild Halvorsrud" userId="917ea340-fd63-490f-a7db-68428d24cf32" providerId="ADAL" clId="{AD323F0C-9E9E-4B25-A313-4CD0D0368131}" dt="2021-11-11T16:12:08.613" v="19024" actId="790"/>
          <ac:spMkLst>
            <pc:docMk/>
            <pc:sldMk cId="3007197450" sldId="3849"/>
            <ac:spMk id="77" creationId="{3A19E4FD-35F9-4BA4-AC65-77D7C9FFD807}"/>
          </ac:spMkLst>
        </pc:spChg>
        <pc:spChg chg="mod">
          <ac:chgData name="Ragnhild Halvorsrud" userId="917ea340-fd63-490f-a7db-68428d24cf32" providerId="ADAL" clId="{AD323F0C-9E9E-4B25-A313-4CD0D0368131}" dt="2021-11-11T16:12:08.613" v="19025" actId="790"/>
          <ac:spMkLst>
            <pc:docMk/>
            <pc:sldMk cId="3007197450" sldId="3849"/>
            <ac:spMk id="79" creationId="{1E034EED-1F61-45FD-A309-FC42A4A1E85E}"/>
          </ac:spMkLst>
        </pc:spChg>
      </pc:sldChg>
      <pc:sldChg chg="addSp delSp modSp add mod ord modNotes">
        <pc:chgData name="Ragnhild Halvorsrud" userId="917ea340-fd63-490f-a7db-68428d24cf32" providerId="ADAL" clId="{AD323F0C-9E9E-4B25-A313-4CD0D0368131}" dt="2021-11-11T16:56:33.134" v="20806" actId="790"/>
        <pc:sldMkLst>
          <pc:docMk/>
          <pc:sldMk cId="2342827268" sldId="3850"/>
        </pc:sldMkLst>
        <pc:spChg chg="mod">
          <ac:chgData name="Ragnhild Halvorsrud" userId="917ea340-fd63-490f-a7db-68428d24cf32" providerId="ADAL" clId="{AD323F0C-9E9E-4B25-A313-4CD0D0368131}" dt="2021-11-11T16:56:33.134" v="20788" actId="790"/>
          <ac:spMkLst>
            <pc:docMk/>
            <pc:sldMk cId="2342827268" sldId="3850"/>
            <ac:spMk id="2" creationId="{58B898AA-897D-4C24-AD8F-DB526C7D7A57}"/>
          </ac:spMkLst>
        </pc:spChg>
        <pc:spChg chg="mod">
          <ac:chgData name="Ragnhild Halvorsrud" userId="917ea340-fd63-490f-a7db-68428d24cf32" providerId="ADAL" clId="{AD323F0C-9E9E-4B25-A313-4CD0D0368131}" dt="2021-11-11T16:56:33.134" v="20789" actId="790"/>
          <ac:spMkLst>
            <pc:docMk/>
            <pc:sldMk cId="2342827268" sldId="3850"/>
            <ac:spMk id="3" creationId="{1E0A6ECA-B22B-46B5-B083-9BAF75FBE406}"/>
          </ac:spMkLst>
        </pc:spChg>
        <pc:spChg chg="add del mod">
          <ac:chgData name="Ragnhild Halvorsrud" userId="917ea340-fd63-490f-a7db-68428d24cf32" providerId="ADAL" clId="{AD323F0C-9E9E-4B25-A313-4CD0D0368131}" dt="2021-11-11T16:36:11.854" v="19798" actId="478"/>
          <ac:spMkLst>
            <pc:docMk/>
            <pc:sldMk cId="2342827268" sldId="3850"/>
            <ac:spMk id="42" creationId="{DD257F0E-A484-434B-8659-FD79D0F6EFEC}"/>
          </ac:spMkLst>
        </pc:spChg>
        <pc:spChg chg="del">
          <ac:chgData name="Ragnhild Halvorsrud" userId="917ea340-fd63-490f-a7db-68428d24cf32" providerId="ADAL" clId="{AD323F0C-9E9E-4B25-A313-4CD0D0368131}" dt="2021-11-10T12:43:46.295" v="7472" actId="478"/>
          <ac:spMkLst>
            <pc:docMk/>
            <pc:sldMk cId="2342827268" sldId="3850"/>
            <ac:spMk id="53" creationId="{AB72CFFE-1249-42B9-9BEE-2E81AE8F53CE}"/>
          </ac:spMkLst>
        </pc:spChg>
        <pc:spChg chg="del">
          <ac:chgData name="Ragnhild Halvorsrud" userId="917ea340-fd63-490f-a7db-68428d24cf32" providerId="ADAL" clId="{AD323F0C-9E9E-4B25-A313-4CD0D0368131}" dt="2021-11-10T12:43:46.295" v="7472" actId="478"/>
          <ac:spMkLst>
            <pc:docMk/>
            <pc:sldMk cId="2342827268" sldId="3850"/>
            <ac:spMk id="59" creationId="{AB56B600-D0E7-4FF3-8154-8438C8CBB013}"/>
          </ac:spMkLst>
        </pc:spChg>
        <pc:spChg chg="del">
          <ac:chgData name="Ragnhild Halvorsrud" userId="917ea340-fd63-490f-a7db-68428d24cf32" providerId="ADAL" clId="{AD323F0C-9E9E-4B25-A313-4CD0D0368131}" dt="2021-11-10T12:43:46.295" v="7472" actId="478"/>
          <ac:spMkLst>
            <pc:docMk/>
            <pc:sldMk cId="2342827268" sldId="3850"/>
            <ac:spMk id="72" creationId="{21404D7F-CBFD-4F19-9F66-80FCA1B625B2}"/>
          </ac:spMkLst>
        </pc:spChg>
        <pc:spChg chg="del">
          <ac:chgData name="Ragnhild Halvorsrud" userId="917ea340-fd63-490f-a7db-68428d24cf32" providerId="ADAL" clId="{AD323F0C-9E9E-4B25-A313-4CD0D0368131}" dt="2021-11-10T12:43:46.295" v="7472" actId="478"/>
          <ac:spMkLst>
            <pc:docMk/>
            <pc:sldMk cId="2342827268" sldId="3850"/>
            <ac:spMk id="73" creationId="{C78DF8EE-9A88-4705-96AD-4EABBEEF11EF}"/>
          </ac:spMkLst>
        </pc:spChg>
        <pc:spChg chg="del">
          <ac:chgData name="Ragnhild Halvorsrud" userId="917ea340-fd63-490f-a7db-68428d24cf32" providerId="ADAL" clId="{AD323F0C-9E9E-4B25-A313-4CD0D0368131}" dt="2021-11-10T12:43:46.295" v="7472" actId="478"/>
          <ac:spMkLst>
            <pc:docMk/>
            <pc:sldMk cId="2342827268" sldId="3850"/>
            <ac:spMk id="74" creationId="{1C8802A4-8E80-4838-B679-BEDD56A8FD5C}"/>
          </ac:spMkLst>
        </pc:spChg>
        <pc:spChg chg="del">
          <ac:chgData name="Ragnhild Halvorsrud" userId="917ea340-fd63-490f-a7db-68428d24cf32" providerId="ADAL" clId="{AD323F0C-9E9E-4B25-A313-4CD0D0368131}" dt="2021-11-10T12:43:46.295" v="7472" actId="478"/>
          <ac:spMkLst>
            <pc:docMk/>
            <pc:sldMk cId="2342827268" sldId="3850"/>
            <ac:spMk id="75" creationId="{D346541F-5345-412E-9D5F-636384F3B3F0}"/>
          </ac:spMkLst>
        </pc:spChg>
        <pc:spChg chg="del">
          <ac:chgData name="Ragnhild Halvorsrud" userId="917ea340-fd63-490f-a7db-68428d24cf32" providerId="ADAL" clId="{AD323F0C-9E9E-4B25-A313-4CD0D0368131}" dt="2021-11-10T12:43:46.295" v="7472" actId="478"/>
          <ac:spMkLst>
            <pc:docMk/>
            <pc:sldMk cId="2342827268" sldId="3850"/>
            <ac:spMk id="76" creationId="{4205A5F8-0ED7-4785-8B79-A6CB273B58DD}"/>
          </ac:spMkLst>
        </pc:spChg>
        <pc:spChg chg="del">
          <ac:chgData name="Ragnhild Halvorsrud" userId="917ea340-fd63-490f-a7db-68428d24cf32" providerId="ADAL" clId="{AD323F0C-9E9E-4B25-A313-4CD0D0368131}" dt="2021-11-10T12:43:46.295" v="7472" actId="478"/>
          <ac:spMkLst>
            <pc:docMk/>
            <pc:sldMk cId="2342827268" sldId="3850"/>
            <ac:spMk id="77" creationId="{CE06F8A7-6B9E-498F-B853-27D75482AF1A}"/>
          </ac:spMkLst>
        </pc:spChg>
        <pc:spChg chg="del">
          <ac:chgData name="Ragnhild Halvorsrud" userId="917ea340-fd63-490f-a7db-68428d24cf32" providerId="ADAL" clId="{AD323F0C-9E9E-4B25-A313-4CD0D0368131}" dt="2021-11-10T12:43:46.295" v="7472" actId="478"/>
          <ac:spMkLst>
            <pc:docMk/>
            <pc:sldMk cId="2342827268" sldId="3850"/>
            <ac:spMk id="79" creationId="{957D1697-3399-4231-916A-1ABF3E44796E}"/>
          </ac:spMkLst>
        </pc:spChg>
        <pc:spChg chg="del">
          <ac:chgData name="Ragnhild Halvorsrud" userId="917ea340-fd63-490f-a7db-68428d24cf32" providerId="ADAL" clId="{AD323F0C-9E9E-4B25-A313-4CD0D0368131}" dt="2021-11-10T12:43:46.295" v="7472" actId="478"/>
          <ac:spMkLst>
            <pc:docMk/>
            <pc:sldMk cId="2342827268" sldId="3850"/>
            <ac:spMk id="80" creationId="{2946F35A-CA48-49F1-99CD-BFE2278BC5D0}"/>
          </ac:spMkLst>
        </pc:spChg>
        <pc:spChg chg="del">
          <ac:chgData name="Ragnhild Halvorsrud" userId="917ea340-fd63-490f-a7db-68428d24cf32" providerId="ADAL" clId="{AD323F0C-9E9E-4B25-A313-4CD0D0368131}" dt="2021-11-10T12:43:46.295" v="7472" actId="478"/>
          <ac:spMkLst>
            <pc:docMk/>
            <pc:sldMk cId="2342827268" sldId="3850"/>
            <ac:spMk id="81" creationId="{07C81558-DF55-41F7-8E8E-91A273A2891C}"/>
          </ac:spMkLst>
        </pc:spChg>
        <pc:spChg chg="del">
          <ac:chgData name="Ragnhild Halvorsrud" userId="917ea340-fd63-490f-a7db-68428d24cf32" providerId="ADAL" clId="{AD323F0C-9E9E-4B25-A313-4CD0D0368131}" dt="2021-11-10T12:43:46.295" v="7472" actId="478"/>
          <ac:spMkLst>
            <pc:docMk/>
            <pc:sldMk cId="2342827268" sldId="3850"/>
            <ac:spMk id="82" creationId="{47948DE6-98A7-45CD-BAE1-E5D1697EEFA1}"/>
          </ac:spMkLst>
        </pc:spChg>
        <pc:spChg chg="add mod">
          <ac:chgData name="Ragnhild Halvorsrud" userId="917ea340-fd63-490f-a7db-68428d24cf32" providerId="ADAL" clId="{AD323F0C-9E9E-4B25-A313-4CD0D0368131}" dt="2021-11-11T16:56:33.134" v="20790" actId="790"/>
          <ac:spMkLst>
            <pc:docMk/>
            <pc:sldMk cId="2342827268" sldId="3850"/>
            <ac:spMk id="97" creationId="{B0D72F77-8994-4323-B530-253E98E7EE4C}"/>
          </ac:spMkLst>
        </pc:spChg>
        <pc:spChg chg="add mod">
          <ac:chgData name="Ragnhild Halvorsrud" userId="917ea340-fd63-490f-a7db-68428d24cf32" providerId="ADAL" clId="{AD323F0C-9E9E-4B25-A313-4CD0D0368131}" dt="2021-11-11T16:56:33.134" v="20791" actId="790"/>
          <ac:spMkLst>
            <pc:docMk/>
            <pc:sldMk cId="2342827268" sldId="3850"/>
            <ac:spMk id="98" creationId="{3640E004-391D-46EE-9598-38F27EED560C}"/>
          </ac:spMkLst>
        </pc:spChg>
        <pc:spChg chg="add mod">
          <ac:chgData name="Ragnhild Halvorsrud" userId="917ea340-fd63-490f-a7db-68428d24cf32" providerId="ADAL" clId="{AD323F0C-9E9E-4B25-A313-4CD0D0368131}" dt="2021-11-11T16:56:33.134" v="20792" actId="790"/>
          <ac:spMkLst>
            <pc:docMk/>
            <pc:sldMk cId="2342827268" sldId="3850"/>
            <ac:spMk id="99" creationId="{59ADC130-A5CD-4F7B-9CCE-86762F69CB44}"/>
          </ac:spMkLst>
        </pc:spChg>
        <pc:spChg chg="add mod">
          <ac:chgData name="Ragnhild Halvorsrud" userId="917ea340-fd63-490f-a7db-68428d24cf32" providerId="ADAL" clId="{AD323F0C-9E9E-4B25-A313-4CD0D0368131}" dt="2021-11-11T16:56:33.134" v="20793" actId="790"/>
          <ac:spMkLst>
            <pc:docMk/>
            <pc:sldMk cId="2342827268" sldId="3850"/>
            <ac:spMk id="100" creationId="{27734359-6BD0-4B2A-A4FC-2223C875C569}"/>
          </ac:spMkLst>
        </pc:spChg>
        <pc:spChg chg="add mod">
          <ac:chgData name="Ragnhild Halvorsrud" userId="917ea340-fd63-490f-a7db-68428d24cf32" providerId="ADAL" clId="{AD323F0C-9E9E-4B25-A313-4CD0D0368131}" dt="2021-11-11T16:56:33.134" v="20794" actId="790"/>
          <ac:spMkLst>
            <pc:docMk/>
            <pc:sldMk cId="2342827268" sldId="3850"/>
            <ac:spMk id="101" creationId="{E1289BC2-3F97-4A79-B405-83AC85818DD3}"/>
          </ac:spMkLst>
        </pc:spChg>
        <pc:spChg chg="add mod">
          <ac:chgData name="Ragnhild Halvorsrud" userId="917ea340-fd63-490f-a7db-68428d24cf32" providerId="ADAL" clId="{AD323F0C-9E9E-4B25-A313-4CD0D0368131}" dt="2021-11-11T16:56:33.134" v="20795" actId="790"/>
          <ac:spMkLst>
            <pc:docMk/>
            <pc:sldMk cId="2342827268" sldId="3850"/>
            <ac:spMk id="102" creationId="{A2E25258-4D26-46E3-923A-8D41BFD5E2BD}"/>
          </ac:spMkLst>
        </pc:spChg>
        <pc:spChg chg="add mod">
          <ac:chgData name="Ragnhild Halvorsrud" userId="917ea340-fd63-490f-a7db-68428d24cf32" providerId="ADAL" clId="{AD323F0C-9E9E-4B25-A313-4CD0D0368131}" dt="2021-11-11T16:56:33.134" v="20796" actId="790"/>
          <ac:spMkLst>
            <pc:docMk/>
            <pc:sldMk cId="2342827268" sldId="3850"/>
            <ac:spMk id="103" creationId="{CE3788FA-30D6-47C4-82C4-58EC5DFF3CBF}"/>
          </ac:spMkLst>
        </pc:spChg>
        <pc:spChg chg="add mod">
          <ac:chgData name="Ragnhild Halvorsrud" userId="917ea340-fd63-490f-a7db-68428d24cf32" providerId="ADAL" clId="{AD323F0C-9E9E-4B25-A313-4CD0D0368131}" dt="2021-11-11T16:56:33.134" v="20797" actId="790"/>
          <ac:spMkLst>
            <pc:docMk/>
            <pc:sldMk cId="2342827268" sldId="3850"/>
            <ac:spMk id="104" creationId="{72AA2C2A-BDE3-430D-86B2-23B4358663E7}"/>
          </ac:spMkLst>
        </pc:spChg>
        <pc:spChg chg="add mod">
          <ac:chgData name="Ragnhild Halvorsrud" userId="917ea340-fd63-490f-a7db-68428d24cf32" providerId="ADAL" clId="{AD323F0C-9E9E-4B25-A313-4CD0D0368131}" dt="2021-11-11T16:56:33.134" v="20798" actId="790"/>
          <ac:spMkLst>
            <pc:docMk/>
            <pc:sldMk cId="2342827268" sldId="3850"/>
            <ac:spMk id="105" creationId="{D23A78D0-9356-42D7-9A05-6C78E3DE9920}"/>
          </ac:spMkLst>
        </pc:spChg>
        <pc:spChg chg="add mod">
          <ac:chgData name="Ragnhild Halvorsrud" userId="917ea340-fd63-490f-a7db-68428d24cf32" providerId="ADAL" clId="{AD323F0C-9E9E-4B25-A313-4CD0D0368131}" dt="2021-11-11T16:56:33.134" v="20799" actId="790"/>
          <ac:spMkLst>
            <pc:docMk/>
            <pc:sldMk cId="2342827268" sldId="3850"/>
            <ac:spMk id="106" creationId="{0AE539CD-8839-447A-9ED3-D6434F0D00BA}"/>
          </ac:spMkLst>
        </pc:spChg>
        <pc:spChg chg="add mod">
          <ac:chgData name="Ragnhild Halvorsrud" userId="917ea340-fd63-490f-a7db-68428d24cf32" providerId="ADAL" clId="{AD323F0C-9E9E-4B25-A313-4CD0D0368131}" dt="2021-11-11T16:56:33.134" v="20800" actId="790"/>
          <ac:spMkLst>
            <pc:docMk/>
            <pc:sldMk cId="2342827268" sldId="3850"/>
            <ac:spMk id="107" creationId="{16D9EDD8-7FDD-417C-988A-00BAE25296AB}"/>
          </ac:spMkLst>
        </pc:spChg>
        <pc:spChg chg="add mod">
          <ac:chgData name="Ragnhild Halvorsrud" userId="917ea340-fd63-490f-a7db-68428d24cf32" providerId="ADAL" clId="{AD323F0C-9E9E-4B25-A313-4CD0D0368131}" dt="2021-11-11T16:56:33.134" v="20801" actId="790"/>
          <ac:spMkLst>
            <pc:docMk/>
            <pc:sldMk cId="2342827268" sldId="3850"/>
            <ac:spMk id="108" creationId="{093C4C53-2A6D-47D2-B5DB-15C111A9CFD4}"/>
          </ac:spMkLst>
        </pc:spChg>
        <pc:spChg chg="add mod">
          <ac:chgData name="Ragnhild Halvorsrud" userId="917ea340-fd63-490f-a7db-68428d24cf32" providerId="ADAL" clId="{AD323F0C-9E9E-4B25-A313-4CD0D0368131}" dt="2021-11-11T16:56:33.134" v="20802" actId="790"/>
          <ac:spMkLst>
            <pc:docMk/>
            <pc:sldMk cId="2342827268" sldId="3850"/>
            <ac:spMk id="112" creationId="{25476283-3C73-4676-8A67-1C35FBC8D978}"/>
          </ac:spMkLst>
        </pc:spChg>
        <pc:spChg chg="add mod">
          <ac:chgData name="Ragnhild Halvorsrud" userId="917ea340-fd63-490f-a7db-68428d24cf32" providerId="ADAL" clId="{AD323F0C-9E9E-4B25-A313-4CD0D0368131}" dt="2021-11-11T16:56:33.134" v="20803" actId="790"/>
          <ac:spMkLst>
            <pc:docMk/>
            <pc:sldMk cId="2342827268" sldId="3850"/>
            <ac:spMk id="113" creationId="{7337C3C9-DA73-4B43-A3CB-F2BF7060ECEE}"/>
          </ac:spMkLst>
        </pc:spChg>
        <pc:spChg chg="add mod">
          <ac:chgData name="Ragnhild Halvorsrud" userId="917ea340-fd63-490f-a7db-68428d24cf32" providerId="ADAL" clId="{AD323F0C-9E9E-4B25-A313-4CD0D0368131}" dt="2021-11-11T16:56:33.134" v="20804" actId="790"/>
          <ac:spMkLst>
            <pc:docMk/>
            <pc:sldMk cId="2342827268" sldId="3850"/>
            <ac:spMk id="114" creationId="{050AA893-A75B-405B-9726-A61A41922874}"/>
          </ac:spMkLst>
        </pc:spChg>
        <pc:picChg chg="del">
          <ac:chgData name="Ragnhild Halvorsrud" userId="917ea340-fd63-490f-a7db-68428d24cf32" providerId="ADAL" clId="{AD323F0C-9E9E-4B25-A313-4CD0D0368131}" dt="2021-11-10T12:43:46.295" v="7472" actId="478"/>
          <ac:picMkLst>
            <pc:docMk/>
            <pc:sldMk cId="2342827268" sldId="3850"/>
            <ac:picMk id="14" creationId="{7291BAA5-E939-4703-B811-6449955C4579}"/>
          </ac:picMkLst>
        </pc:picChg>
        <pc:picChg chg="del">
          <ac:chgData name="Ragnhild Halvorsrud" userId="917ea340-fd63-490f-a7db-68428d24cf32" providerId="ADAL" clId="{AD323F0C-9E9E-4B25-A313-4CD0D0368131}" dt="2021-11-10T12:43:46.295" v="7472" actId="478"/>
          <ac:picMkLst>
            <pc:docMk/>
            <pc:sldMk cId="2342827268" sldId="3850"/>
            <ac:picMk id="15" creationId="{90AE3A5E-FB8D-4BE0-B406-BD1CFE82E1CC}"/>
          </ac:picMkLst>
        </pc:picChg>
        <pc:picChg chg="del">
          <ac:chgData name="Ragnhild Halvorsrud" userId="917ea340-fd63-490f-a7db-68428d24cf32" providerId="ADAL" clId="{AD323F0C-9E9E-4B25-A313-4CD0D0368131}" dt="2021-11-10T12:43:46.295" v="7472" actId="478"/>
          <ac:picMkLst>
            <pc:docMk/>
            <pc:sldMk cId="2342827268" sldId="3850"/>
            <ac:picMk id="16" creationId="{6D3CC896-8588-4E7A-BF8E-356BB14661E0}"/>
          </ac:picMkLst>
        </pc:picChg>
        <pc:picChg chg="del">
          <ac:chgData name="Ragnhild Halvorsrud" userId="917ea340-fd63-490f-a7db-68428d24cf32" providerId="ADAL" clId="{AD323F0C-9E9E-4B25-A313-4CD0D0368131}" dt="2021-11-10T12:43:46.295" v="7472" actId="478"/>
          <ac:picMkLst>
            <pc:docMk/>
            <pc:sldMk cId="2342827268" sldId="3850"/>
            <ac:picMk id="17" creationId="{39031563-F00D-4DA3-849A-C64ABC317D9F}"/>
          </ac:picMkLst>
        </pc:picChg>
        <pc:picChg chg="del">
          <ac:chgData name="Ragnhild Halvorsrud" userId="917ea340-fd63-490f-a7db-68428d24cf32" providerId="ADAL" clId="{AD323F0C-9E9E-4B25-A313-4CD0D0368131}" dt="2021-11-10T12:43:46.295" v="7472" actId="478"/>
          <ac:picMkLst>
            <pc:docMk/>
            <pc:sldMk cId="2342827268" sldId="3850"/>
            <ac:picMk id="18" creationId="{0FFED873-4CFE-4433-9CD4-7BA511F8AF38}"/>
          </ac:picMkLst>
        </pc:picChg>
        <pc:picChg chg="del">
          <ac:chgData name="Ragnhild Halvorsrud" userId="917ea340-fd63-490f-a7db-68428d24cf32" providerId="ADAL" clId="{AD323F0C-9E9E-4B25-A313-4CD0D0368131}" dt="2021-11-10T12:43:46.295" v="7472" actId="478"/>
          <ac:picMkLst>
            <pc:docMk/>
            <pc:sldMk cId="2342827268" sldId="3850"/>
            <ac:picMk id="21" creationId="{65FF5C13-063F-48F5-964F-AA5B86637628}"/>
          </ac:picMkLst>
        </pc:picChg>
        <pc:picChg chg="del">
          <ac:chgData name="Ragnhild Halvorsrud" userId="917ea340-fd63-490f-a7db-68428d24cf32" providerId="ADAL" clId="{AD323F0C-9E9E-4B25-A313-4CD0D0368131}" dt="2021-11-10T12:43:46.295" v="7472" actId="478"/>
          <ac:picMkLst>
            <pc:docMk/>
            <pc:sldMk cId="2342827268" sldId="3850"/>
            <ac:picMk id="22" creationId="{ADFA1837-3AD3-49F8-AD73-A42BD8840538}"/>
          </ac:picMkLst>
        </pc:picChg>
        <pc:picChg chg="del">
          <ac:chgData name="Ragnhild Halvorsrud" userId="917ea340-fd63-490f-a7db-68428d24cf32" providerId="ADAL" clId="{AD323F0C-9E9E-4B25-A313-4CD0D0368131}" dt="2021-11-10T12:43:46.295" v="7472" actId="478"/>
          <ac:picMkLst>
            <pc:docMk/>
            <pc:sldMk cId="2342827268" sldId="3850"/>
            <ac:picMk id="29" creationId="{2E59A086-7512-4160-8496-F7536204D0D0}"/>
          </ac:picMkLst>
        </pc:picChg>
        <pc:picChg chg="del">
          <ac:chgData name="Ragnhild Halvorsrud" userId="917ea340-fd63-490f-a7db-68428d24cf32" providerId="ADAL" clId="{AD323F0C-9E9E-4B25-A313-4CD0D0368131}" dt="2021-11-10T12:43:46.295" v="7472" actId="478"/>
          <ac:picMkLst>
            <pc:docMk/>
            <pc:sldMk cId="2342827268" sldId="3850"/>
            <ac:picMk id="30" creationId="{004762BE-45DD-42F8-9516-2776A15C0007}"/>
          </ac:picMkLst>
        </pc:picChg>
        <pc:picChg chg="del">
          <ac:chgData name="Ragnhild Halvorsrud" userId="917ea340-fd63-490f-a7db-68428d24cf32" providerId="ADAL" clId="{AD323F0C-9E9E-4B25-A313-4CD0D0368131}" dt="2021-11-10T12:43:46.295" v="7472" actId="478"/>
          <ac:picMkLst>
            <pc:docMk/>
            <pc:sldMk cId="2342827268" sldId="3850"/>
            <ac:picMk id="31" creationId="{79A487A6-334B-4746-AA92-2420B8915035}"/>
          </ac:picMkLst>
        </pc:picChg>
        <pc:picChg chg="del">
          <ac:chgData name="Ragnhild Halvorsrud" userId="917ea340-fd63-490f-a7db-68428d24cf32" providerId="ADAL" clId="{AD323F0C-9E9E-4B25-A313-4CD0D0368131}" dt="2021-11-10T12:43:46.295" v="7472" actId="478"/>
          <ac:picMkLst>
            <pc:docMk/>
            <pc:sldMk cId="2342827268" sldId="3850"/>
            <ac:picMk id="39" creationId="{A44943A3-9750-4718-80AF-C1A43C119BA7}"/>
          </ac:picMkLst>
        </pc:picChg>
        <pc:picChg chg="del">
          <ac:chgData name="Ragnhild Halvorsrud" userId="917ea340-fd63-490f-a7db-68428d24cf32" providerId="ADAL" clId="{AD323F0C-9E9E-4B25-A313-4CD0D0368131}" dt="2021-11-10T12:43:46.295" v="7472" actId="478"/>
          <ac:picMkLst>
            <pc:docMk/>
            <pc:sldMk cId="2342827268" sldId="3850"/>
            <ac:picMk id="40" creationId="{CB09E07D-5A01-4F1F-A043-AA6F72C811B4}"/>
          </ac:picMkLst>
        </pc:picChg>
        <pc:picChg chg="del">
          <ac:chgData name="Ragnhild Halvorsrud" userId="917ea340-fd63-490f-a7db-68428d24cf32" providerId="ADAL" clId="{AD323F0C-9E9E-4B25-A313-4CD0D0368131}" dt="2021-11-10T12:43:46.295" v="7472" actId="478"/>
          <ac:picMkLst>
            <pc:docMk/>
            <pc:sldMk cId="2342827268" sldId="3850"/>
            <ac:picMk id="41" creationId="{E628E919-B7BF-4B8C-B210-A6944DBB4F5E}"/>
          </ac:picMkLst>
        </pc:picChg>
        <pc:picChg chg="del">
          <ac:chgData name="Ragnhild Halvorsrud" userId="917ea340-fd63-490f-a7db-68428d24cf32" providerId="ADAL" clId="{AD323F0C-9E9E-4B25-A313-4CD0D0368131}" dt="2021-11-10T12:43:46.295" v="7472" actId="478"/>
          <ac:picMkLst>
            <pc:docMk/>
            <pc:sldMk cId="2342827268" sldId="3850"/>
            <ac:picMk id="42" creationId="{F8C878DB-432D-4354-8F3B-17E49AB12559}"/>
          </ac:picMkLst>
        </pc:picChg>
        <pc:picChg chg="del">
          <ac:chgData name="Ragnhild Halvorsrud" userId="917ea340-fd63-490f-a7db-68428d24cf32" providerId="ADAL" clId="{AD323F0C-9E9E-4B25-A313-4CD0D0368131}" dt="2021-11-10T12:43:46.295" v="7472" actId="478"/>
          <ac:picMkLst>
            <pc:docMk/>
            <pc:sldMk cId="2342827268" sldId="3850"/>
            <ac:picMk id="43" creationId="{2C9BFD9C-D34B-413C-9962-5FDA16E43966}"/>
          </ac:picMkLst>
        </pc:picChg>
        <pc:picChg chg="del">
          <ac:chgData name="Ragnhild Halvorsrud" userId="917ea340-fd63-490f-a7db-68428d24cf32" providerId="ADAL" clId="{AD323F0C-9E9E-4B25-A313-4CD0D0368131}" dt="2021-11-10T12:43:46.295" v="7472" actId="478"/>
          <ac:picMkLst>
            <pc:docMk/>
            <pc:sldMk cId="2342827268" sldId="3850"/>
            <ac:picMk id="44" creationId="{F8B2122B-63CA-4C91-87B6-592CBA8B1748}"/>
          </ac:picMkLst>
        </pc:picChg>
        <pc:picChg chg="del">
          <ac:chgData name="Ragnhild Halvorsrud" userId="917ea340-fd63-490f-a7db-68428d24cf32" providerId="ADAL" clId="{AD323F0C-9E9E-4B25-A313-4CD0D0368131}" dt="2021-11-10T12:43:46.295" v="7472" actId="478"/>
          <ac:picMkLst>
            <pc:docMk/>
            <pc:sldMk cId="2342827268" sldId="3850"/>
            <ac:picMk id="45" creationId="{527F2D15-B97F-4AF3-A6EE-6F0A768D9EC0}"/>
          </ac:picMkLst>
        </pc:picChg>
        <pc:picChg chg="del">
          <ac:chgData name="Ragnhild Halvorsrud" userId="917ea340-fd63-490f-a7db-68428d24cf32" providerId="ADAL" clId="{AD323F0C-9E9E-4B25-A313-4CD0D0368131}" dt="2021-11-10T12:43:46.295" v="7472" actId="478"/>
          <ac:picMkLst>
            <pc:docMk/>
            <pc:sldMk cId="2342827268" sldId="3850"/>
            <ac:picMk id="46" creationId="{720B170C-8D34-423A-B763-4C81BFB0BF4D}"/>
          </ac:picMkLst>
        </pc:picChg>
        <pc:picChg chg="del">
          <ac:chgData name="Ragnhild Halvorsrud" userId="917ea340-fd63-490f-a7db-68428d24cf32" providerId="ADAL" clId="{AD323F0C-9E9E-4B25-A313-4CD0D0368131}" dt="2021-11-10T12:43:46.295" v="7472" actId="478"/>
          <ac:picMkLst>
            <pc:docMk/>
            <pc:sldMk cId="2342827268" sldId="3850"/>
            <ac:picMk id="47" creationId="{A18DB00D-7E20-454E-9D43-BC01099E599A}"/>
          </ac:picMkLst>
        </pc:picChg>
        <pc:picChg chg="del">
          <ac:chgData name="Ragnhild Halvorsrud" userId="917ea340-fd63-490f-a7db-68428d24cf32" providerId="ADAL" clId="{AD323F0C-9E9E-4B25-A313-4CD0D0368131}" dt="2021-11-10T12:43:46.295" v="7472" actId="478"/>
          <ac:picMkLst>
            <pc:docMk/>
            <pc:sldMk cId="2342827268" sldId="3850"/>
            <ac:picMk id="48" creationId="{990EA1AD-9CFA-416B-83DB-BDB45B820A26}"/>
          </ac:picMkLst>
        </pc:picChg>
        <pc:picChg chg="del">
          <ac:chgData name="Ragnhild Halvorsrud" userId="917ea340-fd63-490f-a7db-68428d24cf32" providerId="ADAL" clId="{AD323F0C-9E9E-4B25-A313-4CD0D0368131}" dt="2021-11-10T12:43:46.295" v="7472" actId="478"/>
          <ac:picMkLst>
            <pc:docMk/>
            <pc:sldMk cId="2342827268" sldId="3850"/>
            <ac:picMk id="49" creationId="{8621B440-E3F8-4014-972C-011F841276E4}"/>
          </ac:picMkLst>
        </pc:picChg>
        <pc:picChg chg="del">
          <ac:chgData name="Ragnhild Halvorsrud" userId="917ea340-fd63-490f-a7db-68428d24cf32" providerId="ADAL" clId="{AD323F0C-9E9E-4B25-A313-4CD0D0368131}" dt="2021-11-10T12:43:46.295" v="7472" actId="478"/>
          <ac:picMkLst>
            <pc:docMk/>
            <pc:sldMk cId="2342827268" sldId="3850"/>
            <ac:picMk id="50" creationId="{99927F6D-27D8-424F-A441-EA2B2B7922AA}"/>
          </ac:picMkLst>
        </pc:picChg>
        <pc:picChg chg="del">
          <ac:chgData name="Ragnhild Halvorsrud" userId="917ea340-fd63-490f-a7db-68428d24cf32" providerId="ADAL" clId="{AD323F0C-9E9E-4B25-A313-4CD0D0368131}" dt="2021-11-10T12:43:46.295" v="7472" actId="478"/>
          <ac:picMkLst>
            <pc:docMk/>
            <pc:sldMk cId="2342827268" sldId="3850"/>
            <ac:picMk id="51" creationId="{C75AF403-91A3-45BE-9AF0-4453C17B7CB3}"/>
          </ac:picMkLst>
        </pc:picChg>
        <pc:picChg chg="del">
          <ac:chgData name="Ragnhild Halvorsrud" userId="917ea340-fd63-490f-a7db-68428d24cf32" providerId="ADAL" clId="{AD323F0C-9E9E-4B25-A313-4CD0D0368131}" dt="2021-11-10T12:43:46.295" v="7472" actId="478"/>
          <ac:picMkLst>
            <pc:docMk/>
            <pc:sldMk cId="2342827268" sldId="3850"/>
            <ac:picMk id="52" creationId="{D6BF10DB-BA5B-4EEE-8EBB-5E6D6568E6FA}"/>
          </ac:picMkLst>
        </pc:picChg>
        <pc:picChg chg="del">
          <ac:chgData name="Ragnhild Halvorsrud" userId="917ea340-fd63-490f-a7db-68428d24cf32" providerId="ADAL" clId="{AD323F0C-9E9E-4B25-A313-4CD0D0368131}" dt="2021-11-10T12:43:46.295" v="7472" actId="478"/>
          <ac:picMkLst>
            <pc:docMk/>
            <pc:sldMk cId="2342827268" sldId="3850"/>
            <ac:picMk id="54" creationId="{EF59D57F-FCED-4554-BFD5-B62C5EDB7F4D}"/>
          </ac:picMkLst>
        </pc:picChg>
        <pc:picChg chg="del">
          <ac:chgData name="Ragnhild Halvorsrud" userId="917ea340-fd63-490f-a7db-68428d24cf32" providerId="ADAL" clId="{AD323F0C-9E9E-4B25-A313-4CD0D0368131}" dt="2021-11-10T12:43:46.295" v="7472" actId="478"/>
          <ac:picMkLst>
            <pc:docMk/>
            <pc:sldMk cId="2342827268" sldId="3850"/>
            <ac:picMk id="55" creationId="{27FBA7D1-F9D4-4832-8BE8-971A0E409997}"/>
          </ac:picMkLst>
        </pc:picChg>
        <pc:picChg chg="del">
          <ac:chgData name="Ragnhild Halvorsrud" userId="917ea340-fd63-490f-a7db-68428d24cf32" providerId="ADAL" clId="{AD323F0C-9E9E-4B25-A313-4CD0D0368131}" dt="2021-11-10T12:43:46.295" v="7472" actId="478"/>
          <ac:picMkLst>
            <pc:docMk/>
            <pc:sldMk cId="2342827268" sldId="3850"/>
            <ac:picMk id="56" creationId="{BAFC0283-820F-43C9-A7CE-8E2D4208A97D}"/>
          </ac:picMkLst>
        </pc:picChg>
        <pc:picChg chg="del">
          <ac:chgData name="Ragnhild Halvorsrud" userId="917ea340-fd63-490f-a7db-68428d24cf32" providerId="ADAL" clId="{AD323F0C-9E9E-4B25-A313-4CD0D0368131}" dt="2021-11-10T12:43:46.295" v="7472" actId="478"/>
          <ac:picMkLst>
            <pc:docMk/>
            <pc:sldMk cId="2342827268" sldId="3850"/>
            <ac:picMk id="57" creationId="{13F6D734-ACD4-46BC-AAC0-E5D1C537E2A6}"/>
          </ac:picMkLst>
        </pc:picChg>
        <pc:picChg chg="del">
          <ac:chgData name="Ragnhild Halvorsrud" userId="917ea340-fd63-490f-a7db-68428d24cf32" providerId="ADAL" clId="{AD323F0C-9E9E-4B25-A313-4CD0D0368131}" dt="2021-11-10T12:43:46.295" v="7472" actId="478"/>
          <ac:picMkLst>
            <pc:docMk/>
            <pc:sldMk cId="2342827268" sldId="3850"/>
            <ac:picMk id="58" creationId="{E6278F25-C63C-4BAE-A2FC-4BDC5B071F98}"/>
          </ac:picMkLst>
        </pc:picChg>
        <pc:picChg chg="add mod">
          <ac:chgData name="Ragnhild Halvorsrud" userId="917ea340-fd63-490f-a7db-68428d24cf32" providerId="ADAL" clId="{AD323F0C-9E9E-4B25-A313-4CD0D0368131}" dt="2021-11-10T12:43:55.477" v="7474"/>
          <ac:picMkLst>
            <pc:docMk/>
            <pc:sldMk cId="2342827268" sldId="3850"/>
            <ac:picMk id="60" creationId="{B35AFF20-C3D8-4C48-B2B3-37C84B2ED377}"/>
          </ac:picMkLst>
        </pc:picChg>
        <pc:picChg chg="add mod">
          <ac:chgData name="Ragnhild Halvorsrud" userId="917ea340-fd63-490f-a7db-68428d24cf32" providerId="ADAL" clId="{AD323F0C-9E9E-4B25-A313-4CD0D0368131}" dt="2021-11-10T12:43:55.477" v="7474"/>
          <ac:picMkLst>
            <pc:docMk/>
            <pc:sldMk cId="2342827268" sldId="3850"/>
            <ac:picMk id="61" creationId="{41501C48-4FB1-41F4-BD77-2CC196CD4DDD}"/>
          </ac:picMkLst>
        </pc:picChg>
        <pc:picChg chg="add mod">
          <ac:chgData name="Ragnhild Halvorsrud" userId="917ea340-fd63-490f-a7db-68428d24cf32" providerId="ADAL" clId="{AD323F0C-9E9E-4B25-A313-4CD0D0368131}" dt="2021-11-10T12:43:55.477" v="7474"/>
          <ac:picMkLst>
            <pc:docMk/>
            <pc:sldMk cId="2342827268" sldId="3850"/>
            <ac:picMk id="62" creationId="{0E987616-00F9-428A-8AA5-EB5537E4B12D}"/>
          </ac:picMkLst>
        </pc:picChg>
        <pc:picChg chg="del">
          <ac:chgData name="Ragnhild Halvorsrud" userId="917ea340-fd63-490f-a7db-68428d24cf32" providerId="ADAL" clId="{AD323F0C-9E9E-4B25-A313-4CD0D0368131}" dt="2021-11-10T12:43:46.295" v="7472" actId="478"/>
          <ac:picMkLst>
            <pc:docMk/>
            <pc:sldMk cId="2342827268" sldId="3850"/>
            <ac:picMk id="63" creationId="{157EF33E-7446-4886-9B2A-A53B62DE6951}"/>
          </ac:picMkLst>
        </pc:picChg>
        <pc:picChg chg="del">
          <ac:chgData name="Ragnhild Halvorsrud" userId="917ea340-fd63-490f-a7db-68428d24cf32" providerId="ADAL" clId="{AD323F0C-9E9E-4B25-A313-4CD0D0368131}" dt="2021-11-10T12:43:46.295" v="7472" actId="478"/>
          <ac:picMkLst>
            <pc:docMk/>
            <pc:sldMk cId="2342827268" sldId="3850"/>
            <ac:picMk id="64" creationId="{D7BC5EDF-5536-464E-AB26-2D7085A2E5FB}"/>
          </ac:picMkLst>
        </pc:picChg>
        <pc:picChg chg="del">
          <ac:chgData name="Ragnhild Halvorsrud" userId="917ea340-fd63-490f-a7db-68428d24cf32" providerId="ADAL" clId="{AD323F0C-9E9E-4B25-A313-4CD0D0368131}" dt="2021-11-10T12:43:46.295" v="7472" actId="478"/>
          <ac:picMkLst>
            <pc:docMk/>
            <pc:sldMk cId="2342827268" sldId="3850"/>
            <ac:picMk id="65" creationId="{9EAB39F7-929E-4CFF-94B3-FE74E161BE01}"/>
          </ac:picMkLst>
        </pc:picChg>
        <pc:picChg chg="del">
          <ac:chgData name="Ragnhild Halvorsrud" userId="917ea340-fd63-490f-a7db-68428d24cf32" providerId="ADAL" clId="{AD323F0C-9E9E-4B25-A313-4CD0D0368131}" dt="2021-11-10T12:43:46.295" v="7472" actId="478"/>
          <ac:picMkLst>
            <pc:docMk/>
            <pc:sldMk cId="2342827268" sldId="3850"/>
            <ac:picMk id="66" creationId="{5A93F68B-11F9-4369-9531-667A878E4D2E}"/>
          </ac:picMkLst>
        </pc:picChg>
        <pc:picChg chg="del">
          <ac:chgData name="Ragnhild Halvorsrud" userId="917ea340-fd63-490f-a7db-68428d24cf32" providerId="ADAL" clId="{AD323F0C-9E9E-4B25-A313-4CD0D0368131}" dt="2021-11-10T12:43:46.295" v="7472" actId="478"/>
          <ac:picMkLst>
            <pc:docMk/>
            <pc:sldMk cId="2342827268" sldId="3850"/>
            <ac:picMk id="67" creationId="{A30CE518-6D06-42D9-B07E-B4B2984D9360}"/>
          </ac:picMkLst>
        </pc:picChg>
        <pc:picChg chg="add mod">
          <ac:chgData name="Ragnhild Halvorsrud" userId="917ea340-fd63-490f-a7db-68428d24cf32" providerId="ADAL" clId="{AD323F0C-9E9E-4B25-A313-4CD0D0368131}" dt="2021-11-10T12:43:55.477" v="7474"/>
          <ac:picMkLst>
            <pc:docMk/>
            <pc:sldMk cId="2342827268" sldId="3850"/>
            <ac:picMk id="68" creationId="{9E686AB8-07E2-4B12-9052-379F1D07CC43}"/>
          </ac:picMkLst>
        </pc:picChg>
        <pc:picChg chg="add mod">
          <ac:chgData name="Ragnhild Halvorsrud" userId="917ea340-fd63-490f-a7db-68428d24cf32" providerId="ADAL" clId="{AD323F0C-9E9E-4B25-A313-4CD0D0368131}" dt="2021-11-10T12:43:55.477" v="7474"/>
          <ac:picMkLst>
            <pc:docMk/>
            <pc:sldMk cId="2342827268" sldId="3850"/>
            <ac:picMk id="69" creationId="{6D25CE29-32BF-4D8B-A494-C4BCD51B38AF}"/>
          </ac:picMkLst>
        </pc:picChg>
        <pc:picChg chg="del">
          <ac:chgData name="Ragnhild Halvorsrud" userId="917ea340-fd63-490f-a7db-68428d24cf32" providerId="ADAL" clId="{AD323F0C-9E9E-4B25-A313-4CD0D0368131}" dt="2021-11-10T12:43:46.295" v="7472" actId="478"/>
          <ac:picMkLst>
            <pc:docMk/>
            <pc:sldMk cId="2342827268" sldId="3850"/>
            <ac:picMk id="70" creationId="{61172E82-9554-4513-AB8E-5DA6C3825E1C}"/>
          </ac:picMkLst>
        </pc:picChg>
        <pc:picChg chg="del">
          <ac:chgData name="Ragnhild Halvorsrud" userId="917ea340-fd63-490f-a7db-68428d24cf32" providerId="ADAL" clId="{AD323F0C-9E9E-4B25-A313-4CD0D0368131}" dt="2021-11-10T12:43:46.295" v="7472" actId="478"/>
          <ac:picMkLst>
            <pc:docMk/>
            <pc:sldMk cId="2342827268" sldId="3850"/>
            <ac:picMk id="71" creationId="{4E027241-D3D4-4C7C-85CC-17FF16DC4F3D}"/>
          </ac:picMkLst>
        </pc:picChg>
        <pc:picChg chg="add mod">
          <ac:chgData name="Ragnhild Halvorsrud" userId="917ea340-fd63-490f-a7db-68428d24cf32" providerId="ADAL" clId="{AD323F0C-9E9E-4B25-A313-4CD0D0368131}" dt="2021-11-10T12:43:55.477" v="7474"/>
          <ac:picMkLst>
            <pc:docMk/>
            <pc:sldMk cId="2342827268" sldId="3850"/>
            <ac:picMk id="78" creationId="{0553F9E7-460B-4D5C-8106-C45C1EF13731}"/>
          </ac:picMkLst>
        </pc:picChg>
        <pc:picChg chg="add mod">
          <ac:chgData name="Ragnhild Halvorsrud" userId="917ea340-fd63-490f-a7db-68428d24cf32" providerId="ADAL" clId="{AD323F0C-9E9E-4B25-A313-4CD0D0368131}" dt="2021-11-10T12:43:55.477" v="7474"/>
          <ac:picMkLst>
            <pc:docMk/>
            <pc:sldMk cId="2342827268" sldId="3850"/>
            <ac:picMk id="83" creationId="{87E85C22-DFA2-414D-8120-DACA2EB2418E}"/>
          </ac:picMkLst>
        </pc:picChg>
        <pc:picChg chg="add mod">
          <ac:chgData name="Ragnhild Halvorsrud" userId="917ea340-fd63-490f-a7db-68428d24cf32" providerId="ADAL" clId="{AD323F0C-9E9E-4B25-A313-4CD0D0368131}" dt="2021-11-10T12:43:55.477" v="7474"/>
          <ac:picMkLst>
            <pc:docMk/>
            <pc:sldMk cId="2342827268" sldId="3850"/>
            <ac:picMk id="84" creationId="{FCB0DF51-9151-4CB4-AFD6-0B793EF226FE}"/>
          </ac:picMkLst>
        </pc:picChg>
        <pc:picChg chg="add mod">
          <ac:chgData name="Ragnhild Halvorsrud" userId="917ea340-fd63-490f-a7db-68428d24cf32" providerId="ADAL" clId="{AD323F0C-9E9E-4B25-A313-4CD0D0368131}" dt="2021-11-10T12:43:55.477" v="7474"/>
          <ac:picMkLst>
            <pc:docMk/>
            <pc:sldMk cId="2342827268" sldId="3850"/>
            <ac:picMk id="85" creationId="{FBEDFD12-8ABF-48EC-A5E8-F8BB2FE4D5D6}"/>
          </ac:picMkLst>
        </pc:picChg>
        <pc:picChg chg="add mod">
          <ac:chgData name="Ragnhild Halvorsrud" userId="917ea340-fd63-490f-a7db-68428d24cf32" providerId="ADAL" clId="{AD323F0C-9E9E-4B25-A313-4CD0D0368131}" dt="2021-11-10T12:43:55.477" v="7474"/>
          <ac:picMkLst>
            <pc:docMk/>
            <pc:sldMk cId="2342827268" sldId="3850"/>
            <ac:picMk id="86" creationId="{1CF1CD1D-EAA6-4575-BC7B-0F6D70E1B8DA}"/>
          </ac:picMkLst>
        </pc:picChg>
        <pc:picChg chg="add mod">
          <ac:chgData name="Ragnhild Halvorsrud" userId="917ea340-fd63-490f-a7db-68428d24cf32" providerId="ADAL" clId="{AD323F0C-9E9E-4B25-A313-4CD0D0368131}" dt="2021-11-10T12:43:55.477" v="7474"/>
          <ac:picMkLst>
            <pc:docMk/>
            <pc:sldMk cId="2342827268" sldId="3850"/>
            <ac:picMk id="87" creationId="{B28BEBE6-A631-42B9-BE55-DF24EAD9BACB}"/>
          </ac:picMkLst>
        </pc:picChg>
        <pc:picChg chg="add mod">
          <ac:chgData name="Ragnhild Halvorsrud" userId="917ea340-fd63-490f-a7db-68428d24cf32" providerId="ADAL" clId="{AD323F0C-9E9E-4B25-A313-4CD0D0368131}" dt="2021-11-10T12:43:55.477" v="7474"/>
          <ac:picMkLst>
            <pc:docMk/>
            <pc:sldMk cId="2342827268" sldId="3850"/>
            <ac:picMk id="88" creationId="{71904F6A-3E92-40CD-8D37-E30A51A4C1E2}"/>
          </ac:picMkLst>
        </pc:picChg>
        <pc:picChg chg="add mod">
          <ac:chgData name="Ragnhild Halvorsrud" userId="917ea340-fd63-490f-a7db-68428d24cf32" providerId="ADAL" clId="{AD323F0C-9E9E-4B25-A313-4CD0D0368131}" dt="2021-11-10T12:43:55.477" v="7474"/>
          <ac:picMkLst>
            <pc:docMk/>
            <pc:sldMk cId="2342827268" sldId="3850"/>
            <ac:picMk id="89" creationId="{72627985-93B9-4D42-9CEA-467A4200A350}"/>
          </ac:picMkLst>
        </pc:picChg>
        <pc:picChg chg="add mod">
          <ac:chgData name="Ragnhild Halvorsrud" userId="917ea340-fd63-490f-a7db-68428d24cf32" providerId="ADAL" clId="{AD323F0C-9E9E-4B25-A313-4CD0D0368131}" dt="2021-11-10T12:43:55.477" v="7474"/>
          <ac:picMkLst>
            <pc:docMk/>
            <pc:sldMk cId="2342827268" sldId="3850"/>
            <ac:picMk id="90" creationId="{E5B9845B-8809-4470-8E26-00BF7EBD8ABA}"/>
          </ac:picMkLst>
        </pc:picChg>
        <pc:picChg chg="add mod">
          <ac:chgData name="Ragnhild Halvorsrud" userId="917ea340-fd63-490f-a7db-68428d24cf32" providerId="ADAL" clId="{AD323F0C-9E9E-4B25-A313-4CD0D0368131}" dt="2021-11-10T12:43:55.477" v="7474"/>
          <ac:picMkLst>
            <pc:docMk/>
            <pc:sldMk cId="2342827268" sldId="3850"/>
            <ac:picMk id="91" creationId="{6C247CC3-6C22-4BFD-883A-3A1C8DD10E5F}"/>
          </ac:picMkLst>
        </pc:picChg>
        <pc:picChg chg="add mod">
          <ac:chgData name="Ragnhild Halvorsrud" userId="917ea340-fd63-490f-a7db-68428d24cf32" providerId="ADAL" clId="{AD323F0C-9E9E-4B25-A313-4CD0D0368131}" dt="2021-11-10T12:43:55.477" v="7474"/>
          <ac:picMkLst>
            <pc:docMk/>
            <pc:sldMk cId="2342827268" sldId="3850"/>
            <ac:picMk id="92" creationId="{5D9D5ED0-F61C-4E84-9806-2D3B25A11FFF}"/>
          </ac:picMkLst>
        </pc:picChg>
        <pc:picChg chg="add mod">
          <ac:chgData name="Ragnhild Halvorsrud" userId="917ea340-fd63-490f-a7db-68428d24cf32" providerId="ADAL" clId="{AD323F0C-9E9E-4B25-A313-4CD0D0368131}" dt="2021-11-10T12:43:55.477" v="7474"/>
          <ac:picMkLst>
            <pc:docMk/>
            <pc:sldMk cId="2342827268" sldId="3850"/>
            <ac:picMk id="93" creationId="{5679E477-F1DF-429D-A96D-01E26C050F87}"/>
          </ac:picMkLst>
        </pc:picChg>
        <pc:picChg chg="add mod">
          <ac:chgData name="Ragnhild Halvorsrud" userId="917ea340-fd63-490f-a7db-68428d24cf32" providerId="ADAL" clId="{AD323F0C-9E9E-4B25-A313-4CD0D0368131}" dt="2021-11-10T12:43:55.477" v="7474"/>
          <ac:picMkLst>
            <pc:docMk/>
            <pc:sldMk cId="2342827268" sldId="3850"/>
            <ac:picMk id="94" creationId="{55370750-DD8B-498C-BBAB-2DDCD845C6DB}"/>
          </ac:picMkLst>
        </pc:picChg>
        <pc:picChg chg="add mod">
          <ac:chgData name="Ragnhild Halvorsrud" userId="917ea340-fd63-490f-a7db-68428d24cf32" providerId="ADAL" clId="{AD323F0C-9E9E-4B25-A313-4CD0D0368131}" dt="2021-11-10T12:43:55.477" v="7474"/>
          <ac:picMkLst>
            <pc:docMk/>
            <pc:sldMk cId="2342827268" sldId="3850"/>
            <ac:picMk id="95" creationId="{8B1F3E6E-C77B-4711-AAAB-23E2440A497C}"/>
          </ac:picMkLst>
        </pc:picChg>
        <pc:picChg chg="add mod">
          <ac:chgData name="Ragnhild Halvorsrud" userId="917ea340-fd63-490f-a7db-68428d24cf32" providerId="ADAL" clId="{AD323F0C-9E9E-4B25-A313-4CD0D0368131}" dt="2021-11-10T12:43:55.477" v="7474"/>
          <ac:picMkLst>
            <pc:docMk/>
            <pc:sldMk cId="2342827268" sldId="3850"/>
            <ac:picMk id="96" creationId="{C638284D-F0C7-4B96-B0EC-3D2EDAF3BD4B}"/>
          </ac:picMkLst>
        </pc:picChg>
        <pc:picChg chg="add mod">
          <ac:chgData name="Ragnhild Halvorsrud" userId="917ea340-fd63-490f-a7db-68428d24cf32" providerId="ADAL" clId="{AD323F0C-9E9E-4B25-A313-4CD0D0368131}" dt="2021-11-10T14:25:53.404" v="11019" actId="1076"/>
          <ac:picMkLst>
            <pc:docMk/>
            <pc:sldMk cId="2342827268" sldId="3850"/>
            <ac:picMk id="109" creationId="{B8D2841C-EC4E-4103-9BB1-668F40BE5A64}"/>
          </ac:picMkLst>
        </pc:picChg>
        <pc:picChg chg="add mod">
          <ac:chgData name="Ragnhild Halvorsrud" userId="917ea340-fd63-490f-a7db-68428d24cf32" providerId="ADAL" clId="{AD323F0C-9E9E-4B25-A313-4CD0D0368131}" dt="2021-11-10T14:25:55.798" v="11020" actId="1076"/>
          <ac:picMkLst>
            <pc:docMk/>
            <pc:sldMk cId="2342827268" sldId="3850"/>
            <ac:picMk id="110" creationId="{0B9DAE01-66B3-40F4-9CA4-7997636E0578}"/>
          </ac:picMkLst>
        </pc:picChg>
        <pc:picChg chg="add mod">
          <ac:chgData name="Ragnhild Halvorsrud" userId="917ea340-fd63-490f-a7db-68428d24cf32" providerId="ADAL" clId="{AD323F0C-9E9E-4B25-A313-4CD0D0368131}" dt="2021-11-10T14:25:59.109" v="11021" actId="1076"/>
          <ac:picMkLst>
            <pc:docMk/>
            <pc:sldMk cId="2342827268" sldId="3850"/>
            <ac:picMk id="111" creationId="{56B5931F-3707-41A1-9AD7-26BBF46C9370}"/>
          </ac:picMkLst>
        </pc:picChg>
      </pc:sldChg>
      <pc:sldChg chg="addSp delSp modSp add mod ord modNotes">
        <pc:chgData name="Ragnhild Halvorsrud" userId="917ea340-fd63-490f-a7db-68428d24cf32" providerId="ADAL" clId="{AD323F0C-9E9E-4B25-A313-4CD0D0368131}" dt="2021-12-12T16:07:44.192" v="21704" actId="1076"/>
        <pc:sldMkLst>
          <pc:docMk/>
          <pc:sldMk cId="2838556750" sldId="3851"/>
        </pc:sldMkLst>
        <pc:spChg chg="mod">
          <ac:chgData name="Ragnhild Halvorsrud" userId="917ea340-fd63-490f-a7db-68428d24cf32" providerId="ADAL" clId="{AD323F0C-9E9E-4B25-A313-4CD0D0368131}" dt="2021-11-11T16:56:33.134" v="20807" actId="790"/>
          <ac:spMkLst>
            <pc:docMk/>
            <pc:sldMk cId="2838556750" sldId="3851"/>
            <ac:spMk id="2" creationId="{00000000-0000-0000-0000-000000000000}"/>
          </ac:spMkLst>
        </pc:spChg>
        <pc:spChg chg="mod">
          <ac:chgData name="Ragnhild Halvorsrud" userId="917ea340-fd63-490f-a7db-68428d24cf32" providerId="ADAL" clId="{AD323F0C-9E9E-4B25-A313-4CD0D0368131}" dt="2021-11-11T16:56:33.149" v="20808" actId="790"/>
          <ac:spMkLst>
            <pc:docMk/>
            <pc:sldMk cId="2838556750" sldId="3851"/>
            <ac:spMk id="6" creationId="{00000000-0000-0000-0000-000000000000}"/>
          </ac:spMkLst>
        </pc:spChg>
        <pc:spChg chg="add del mod">
          <ac:chgData name="Ragnhild Halvorsrud" userId="917ea340-fd63-490f-a7db-68428d24cf32" providerId="ADAL" clId="{AD323F0C-9E9E-4B25-A313-4CD0D0368131}" dt="2021-11-11T16:36:15.123" v="19799" actId="478"/>
          <ac:spMkLst>
            <pc:docMk/>
            <pc:sldMk cId="2838556750" sldId="3851"/>
            <ac:spMk id="52" creationId="{EBB95307-86BD-4D2C-A7EC-48322B27C4ED}"/>
          </ac:spMkLst>
        </pc:spChg>
        <pc:spChg chg="add mod">
          <ac:chgData name="Ragnhild Halvorsrud" userId="917ea340-fd63-490f-a7db-68428d24cf32" providerId="ADAL" clId="{AD323F0C-9E9E-4B25-A313-4CD0D0368131}" dt="2021-11-11T16:56:33.165" v="20832" actId="790"/>
          <ac:spMkLst>
            <pc:docMk/>
            <pc:sldMk cId="2838556750" sldId="3851"/>
            <ac:spMk id="54" creationId="{48820DA0-3F4D-47FD-8E33-D3E585F5B8B2}"/>
          </ac:spMkLst>
        </pc:spChg>
        <pc:spChg chg="add mod">
          <ac:chgData name="Ragnhild Halvorsrud" userId="917ea340-fd63-490f-a7db-68428d24cf32" providerId="ADAL" clId="{AD323F0C-9E9E-4B25-A313-4CD0D0368131}" dt="2021-11-11T16:56:33.165" v="20833" actId="790"/>
          <ac:spMkLst>
            <pc:docMk/>
            <pc:sldMk cId="2838556750" sldId="3851"/>
            <ac:spMk id="56" creationId="{366528C7-FFB1-471C-BF86-F0F1D0FB17E4}"/>
          </ac:spMkLst>
        </pc:spChg>
        <pc:spChg chg="add del mod">
          <ac:chgData name="Ragnhild Halvorsrud" userId="917ea340-fd63-490f-a7db-68428d24cf32" providerId="ADAL" clId="{AD323F0C-9E9E-4B25-A313-4CD0D0368131}" dt="2021-11-11T16:36:15.123" v="19799" actId="478"/>
          <ac:spMkLst>
            <pc:docMk/>
            <pc:sldMk cId="2838556750" sldId="3851"/>
            <ac:spMk id="57" creationId="{43636843-2824-49AF-BEC1-B7522B5867DB}"/>
          </ac:spMkLst>
        </pc:spChg>
        <pc:spChg chg="add del mod">
          <ac:chgData name="Ragnhild Halvorsrud" userId="917ea340-fd63-490f-a7db-68428d24cf32" providerId="ADAL" clId="{AD323F0C-9E9E-4B25-A313-4CD0D0368131}" dt="2021-11-11T16:36:15.123" v="19799" actId="478"/>
          <ac:spMkLst>
            <pc:docMk/>
            <pc:sldMk cId="2838556750" sldId="3851"/>
            <ac:spMk id="58" creationId="{AC7AD1F5-9A77-48A0-B759-A17B1685B070}"/>
          </ac:spMkLst>
        </pc:spChg>
        <pc:spChg chg="del">
          <ac:chgData name="Ragnhild Halvorsrud" userId="917ea340-fd63-490f-a7db-68428d24cf32" providerId="ADAL" clId="{AD323F0C-9E9E-4B25-A313-4CD0D0368131}" dt="2021-11-10T13:08:17.821" v="7869" actId="478"/>
          <ac:spMkLst>
            <pc:docMk/>
            <pc:sldMk cId="2838556750" sldId="3851"/>
            <ac:spMk id="70" creationId="{5A7AC98C-CDBB-4E42-8F94-E2EE441BFD3E}"/>
          </ac:spMkLst>
        </pc:spChg>
        <pc:spChg chg="del">
          <ac:chgData name="Ragnhild Halvorsrud" userId="917ea340-fd63-490f-a7db-68428d24cf32" providerId="ADAL" clId="{AD323F0C-9E9E-4B25-A313-4CD0D0368131}" dt="2021-11-10T13:08:17.821" v="7869" actId="478"/>
          <ac:spMkLst>
            <pc:docMk/>
            <pc:sldMk cId="2838556750" sldId="3851"/>
            <ac:spMk id="84" creationId="{AD8506DF-098A-4F7E-AB32-37261DDA97EA}"/>
          </ac:spMkLst>
        </pc:spChg>
        <pc:spChg chg="del">
          <ac:chgData name="Ragnhild Halvorsrud" userId="917ea340-fd63-490f-a7db-68428d24cf32" providerId="ADAL" clId="{AD323F0C-9E9E-4B25-A313-4CD0D0368131}" dt="2021-11-10T13:08:17.821" v="7869" actId="478"/>
          <ac:spMkLst>
            <pc:docMk/>
            <pc:sldMk cId="2838556750" sldId="3851"/>
            <ac:spMk id="85" creationId="{AE167C8C-95BE-4A6A-B3D7-27FD68429798}"/>
          </ac:spMkLst>
        </pc:spChg>
        <pc:spChg chg="del">
          <ac:chgData name="Ragnhild Halvorsrud" userId="917ea340-fd63-490f-a7db-68428d24cf32" providerId="ADAL" clId="{AD323F0C-9E9E-4B25-A313-4CD0D0368131}" dt="2021-11-10T13:08:22.352" v="7870" actId="478"/>
          <ac:spMkLst>
            <pc:docMk/>
            <pc:sldMk cId="2838556750" sldId="3851"/>
            <ac:spMk id="89" creationId="{02CFAA25-126E-4F96-8FBF-FBF285BAA2B5}"/>
          </ac:spMkLst>
        </pc:spChg>
        <pc:spChg chg="del">
          <ac:chgData name="Ragnhild Halvorsrud" userId="917ea340-fd63-490f-a7db-68428d24cf32" providerId="ADAL" clId="{AD323F0C-9E9E-4B25-A313-4CD0D0368131}" dt="2021-11-10T13:08:17.821" v="7869" actId="478"/>
          <ac:spMkLst>
            <pc:docMk/>
            <pc:sldMk cId="2838556750" sldId="3851"/>
            <ac:spMk id="90" creationId="{3FBA07FD-EFC5-47C7-9978-65A07274D251}"/>
          </ac:spMkLst>
        </pc:spChg>
        <pc:spChg chg="del">
          <ac:chgData name="Ragnhild Halvorsrud" userId="917ea340-fd63-490f-a7db-68428d24cf32" providerId="ADAL" clId="{AD323F0C-9E9E-4B25-A313-4CD0D0368131}" dt="2021-11-10T13:08:17.821" v="7869" actId="478"/>
          <ac:spMkLst>
            <pc:docMk/>
            <pc:sldMk cId="2838556750" sldId="3851"/>
            <ac:spMk id="91" creationId="{0C4E3827-D772-473A-A446-36B0E055BD58}"/>
          </ac:spMkLst>
        </pc:spChg>
        <pc:spChg chg="del">
          <ac:chgData name="Ragnhild Halvorsrud" userId="917ea340-fd63-490f-a7db-68428d24cf32" providerId="ADAL" clId="{AD323F0C-9E9E-4B25-A313-4CD0D0368131}" dt="2021-11-10T13:08:17.821" v="7869" actId="478"/>
          <ac:spMkLst>
            <pc:docMk/>
            <pc:sldMk cId="2838556750" sldId="3851"/>
            <ac:spMk id="92" creationId="{1E675181-7B43-403F-9EAE-5F0FEB13EE31}"/>
          </ac:spMkLst>
        </pc:spChg>
        <pc:spChg chg="del">
          <ac:chgData name="Ragnhild Halvorsrud" userId="917ea340-fd63-490f-a7db-68428d24cf32" providerId="ADAL" clId="{AD323F0C-9E9E-4B25-A313-4CD0D0368131}" dt="2021-11-10T13:08:17.821" v="7869" actId="478"/>
          <ac:spMkLst>
            <pc:docMk/>
            <pc:sldMk cId="2838556750" sldId="3851"/>
            <ac:spMk id="93" creationId="{E13D6A43-71EF-441B-B0C5-F6E18D4859E1}"/>
          </ac:spMkLst>
        </pc:spChg>
        <pc:spChg chg="del">
          <ac:chgData name="Ragnhild Halvorsrud" userId="917ea340-fd63-490f-a7db-68428d24cf32" providerId="ADAL" clId="{AD323F0C-9E9E-4B25-A313-4CD0D0368131}" dt="2021-11-10T13:08:17.821" v="7869" actId="478"/>
          <ac:spMkLst>
            <pc:docMk/>
            <pc:sldMk cId="2838556750" sldId="3851"/>
            <ac:spMk id="95" creationId="{FB8B2505-86BF-40C0-A021-83016869DC83}"/>
          </ac:spMkLst>
        </pc:spChg>
        <pc:spChg chg="add mod">
          <ac:chgData name="Ragnhild Halvorsrud" userId="917ea340-fd63-490f-a7db-68428d24cf32" providerId="ADAL" clId="{AD323F0C-9E9E-4B25-A313-4CD0D0368131}" dt="2021-12-12T16:07:44.192" v="21704" actId="1076"/>
          <ac:spMkLst>
            <pc:docMk/>
            <pc:sldMk cId="2838556750" sldId="3851"/>
            <ac:spMk id="96" creationId="{6FFC1ADD-17DC-4934-AB08-58133FB3DA2D}"/>
          </ac:spMkLst>
        </pc:spChg>
        <pc:spChg chg="add mod">
          <ac:chgData name="Ragnhild Halvorsrud" userId="917ea340-fd63-490f-a7db-68428d24cf32" providerId="ADAL" clId="{AD323F0C-9E9E-4B25-A313-4CD0D0368131}" dt="2021-11-11T16:56:33.149" v="20811" actId="790"/>
          <ac:spMkLst>
            <pc:docMk/>
            <pc:sldMk cId="2838556750" sldId="3851"/>
            <ac:spMk id="106" creationId="{E8AEF6D5-A524-4133-A164-4F9E27A559F2}"/>
          </ac:spMkLst>
        </pc:spChg>
        <pc:spChg chg="add mod">
          <ac:chgData name="Ragnhild Halvorsrud" userId="917ea340-fd63-490f-a7db-68428d24cf32" providerId="ADAL" clId="{AD323F0C-9E9E-4B25-A313-4CD0D0368131}" dt="2021-11-11T16:56:33.149" v="20812" actId="790"/>
          <ac:spMkLst>
            <pc:docMk/>
            <pc:sldMk cId="2838556750" sldId="3851"/>
            <ac:spMk id="107" creationId="{A79BAA0F-F960-430C-B417-2DD796EB43A3}"/>
          </ac:spMkLst>
        </pc:spChg>
        <pc:spChg chg="add mod">
          <ac:chgData name="Ragnhild Halvorsrud" userId="917ea340-fd63-490f-a7db-68428d24cf32" providerId="ADAL" clId="{AD323F0C-9E9E-4B25-A313-4CD0D0368131}" dt="2021-11-11T16:56:33.149" v="20813" actId="790"/>
          <ac:spMkLst>
            <pc:docMk/>
            <pc:sldMk cId="2838556750" sldId="3851"/>
            <ac:spMk id="113" creationId="{2E7AAE20-B0AE-416D-9072-62E262EF829F}"/>
          </ac:spMkLst>
        </pc:spChg>
        <pc:spChg chg="add del mod">
          <ac:chgData name="Ragnhild Halvorsrud" userId="917ea340-fd63-490f-a7db-68428d24cf32" providerId="ADAL" clId="{AD323F0C-9E9E-4B25-A313-4CD0D0368131}" dt="2021-11-11T13:35:19.048" v="17827" actId="478"/>
          <ac:spMkLst>
            <pc:docMk/>
            <pc:sldMk cId="2838556750" sldId="3851"/>
            <ac:spMk id="119" creationId="{7F01242D-994D-498A-9C7A-88E32EF0AC9C}"/>
          </ac:spMkLst>
        </pc:spChg>
        <pc:spChg chg="del">
          <ac:chgData name="Ragnhild Halvorsrud" userId="917ea340-fd63-490f-a7db-68428d24cf32" providerId="ADAL" clId="{AD323F0C-9E9E-4B25-A313-4CD0D0368131}" dt="2021-11-10T13:08:17.821" v="7869" actId="478"/>
          <ac:spMkLst>
            <pc:docMk/>
            <pc:sldMk cId="2838556750" sldId="3851"/>
            <ac:spMk id="120" creationId="{3DC3D878-0217-4F5B-B9BE-2D0CF4CAEBFE}"/>
          </ac:spMkLst>
        </pc:spChg>
        <pc:spChg chg="add mod">
          <ac:chgData name="Ragnhild Halvorsrud" userId="917ea340-fd63-490f-a7db-68428d24cf32" providerId="ADAL" clId="{AD323F0C-9E9E-4B25-A313-4CD0D0368131}" dt="2021-11-11T16:56:33.149" v="20814" actId="790"/>
          <ac:spMkLst>
            <pc:docMk/>
            <pc:sldMk cId="2838556750" sldId="3851"/>
            <ac:spMk id="121" creationId="{28C14D7D-14C1-4837-BF2D-14780CA3AA7F}"/>
          </ac:spMkLst>
        </pc:spChg>
        <pc:spChg chg="add del mod">
          <ac:chgData name="Ragnhild Halvorsrud" userId="917ea340-fd63-490f-a7db-68428d24cf32" providerId="ADAL" clId="{AD323F0C-9E9E-4B25-A313-4CD0D0368131}" dt="2021-11-11T13:35:32.939" v="17830" actId="478"/>
          <ac:spMkLst>
            <pc:docMk/>
            <pc:sldMk cId="2838556750" sldId="3851"/>
            <ac:spMk id="122" creationId="{218C4394-F44A-4CE3-8052-800EB3E67F5A}"/>
          </ac:spMkLst>
        </pc:spChg>
        <pc:spChg chg="add mod">
          <ac:chgData name="Ragnhild Halvorsrud" userId="917ea340-fd63-490f-a7db-68428d24cf32" providerId="ADAL" clId="{AD323F0C-9E9E-4B25-A313-4CD0D0368131}" dt="2021-11-11T16:56:33.149" v="20815" actId="790"/>
          <ac:spMkLst>
            <pc:docMk/>
            <pc:sldMk cId="2838556750" sldId="3851"/>
            <ac:spMk id="123" creationId="{01909892-F75A-48C8-8DBA-687E23D4888F}"/>
          </ac:spMkLst>
        </pc:spChg>
        <pc:spChg chg="add mod">
          <ac:chgData name="Ragnhild Halvorsrud" userId="917ea340-fd63-490f-a7db-68428d24cf32" providerId="ADAL" clId="{AD323F0C-9E9E-4B25-A313-4CD0D0368131}" dt="2021-11-11T16:56:33.149" v="20816" actId="790"/>
          <ac:spMkLst>
            <pc:docMk/>
            <pc:sldMk cId="2838556750" sldId="3851"/>
            <ac:spMk id="124" creationId="{364D334C-1262-456F-BE30-96D444B6A9EB}"/>
          </ac:spMkLst>
        </pc:spChg>
        <pc:spChg chg="add mod">
          <ac:chgData name="Ragnhild Halvorsrud" userId="917ea340-fd63-490f-a7db-68428d24cf32" providerId="ADAL" clId="{AD323F0C-9E9E-4B25-A313-4CD0D0368131}" dt="2021-11-11T16:56:33.149" v="20817" actId="790"/>
          <ac:spMkLst>
            <pc:docMk/>
            <pc:sldMk cId="2838556750" sldId="3851"/>
            <ac:spMk id="126" creationId="{1CDC26D5-3EA1-45E7-BF24-F9FD001A415C}"/>
          </ac:spMkLst>
        </pc:spChg>
        <pc:spChg chg="add mod">
          <ac:chgData name="Ragnhild Halvorsrud" userId="917ea340-fd63-490f-a7db-68428d24cf32" providerId="ADAL" clId="{AD323F0C-9E9E-4B25-A313-4CD0D0368131}" dt="2021-11-11T16:56:33.149" v="20818" actId="790"/>
          <ac:spMkLst>
            <pc:docMk/>
            <pc:sldMk cId="2838556750" sldId="3851"/>
            <ac:spMk id="127" creationId="{4CC31B9C-DFA4-4EDB-B976-707724543EE6}"/>
          </ac:spMkLst>
        </pc:spChg>
        <pc:spChg chg="add mod">
          <ac:chgData name="Ragnhild Halvorsrud" userId="917ea340-fd63-490f-a7db-68428d24cf32" providerId="ADAL" clId="{AD323F0C-9E9E-4B25-A313-4CD0D0368131}" dt="2021-11-11T16:56:33.149" v="20819" actId="790"/>
          <ac:spMkLst>
            <pc:docMk/>
            <pc:sldMk cId="2838556750" sldId="3851"/>
            <ac:spMk id="128" creationId="{ED7E284E-D564-4211-AED6-47E929F83E9C}"/>
          </ac:spMkLst>
        </pc:spChg>
        <pc:spChg chg="add mod">
          <ac:chgData name="Ragnhild Halvorsrud" userId="917ea340-fd63-490f-a7db-68428d24cf32" providerId="ADAL" clId="{AD323F0C-9E9E-4B25-A313-4CD0D0368131}" dt="2021-11-11T16:56:33.149" v="20820" actId="790"/>
          <ac:spMkLst>
            <pc:docMk/>
            <pc:sldMk cId="2838556750" sldId="3851"/>
            <ac:spMk id="129" creationId="{7A8E15DE-0FBF-4BEF-B2B7-D9B2F9FFBD96}"/>
          </ac:spMkLst>
        </pc:spChg>
        <pc:spChg chg="add mod">
          <ac:chgData name="Ragnhild Halvorsrud" userId="917ea340-fd63-490f-a7db-68428d24cf32" providerId="ADAL" clId="{AD323F0C-9E9E-4B25-A313-4CD0D0368131}" dt="2021-11-11T16:56:33.149" v="20821" actId="790"/>
          <ac:spMkLst>
            <pc:docMk/>
            <pc:sldMk cId="2838556750" sldId="3851"/>
            <ac:spMk id="130" creationId="{B39AEFEB-FB1D-454D-AF25-82BAC03733F5}"/>
          </ac:spMkLst>
        </pc:spChg>
        <pc:spChg chg="add mod">
          <ac:chgData name="Ragnhild Halvorsrud" userId="917ea340-fd63-490f-a7db-68428d24cf32" providerId="ADAL" clId="{AD323F0C-9E9E-4B25-A313-4CD0D0368131}" dt="2021-11-11T16:56:33.149" v="20822" actId="790"/>
          <ac:spMkLst>
            <pc:docMk/>
            <pc:sldMk cId="2838556750" sldId="3851"/>
            <ac:spMk id="131" creationId="{FAD88DD7-CB6E-4E74-88CC-7157912A7345}"/>
          </ac:spMkLst>
        </pc:spChg>
        <pc:spChg chg="add mod">
          <ac:chgData name="Ragnhild Halvorsrud" userId="917ea340-fd63-490f-a7db-68428d24cf32" providerId="ADAL" clId="{AD323F0C-9E9E-4B25-A313-4CD0D0368131}" dt="2021-11-11T16:56:33.149" v="20823" actId="790"/>
          <ac:spMkLst>
            <pc:docMk/>
            <pc:sldMk cId="2838556750" sldId="3851"/>
            <ac:spMk id="132" creationId="{52AE41B6-BF6D-417A-94FC-3A4F3EEADF42}"/>
          </ac:spMkLst>
        </pc:spChg>
        <pc:spChg chg="add mod">
          <ac:chgData name="Ragnhild Halvorsrud" userId="917ea340-fd63-490f-a7db-68428d24cf32" providerId="ADAL" clId="{AD323F0C-9E9E-4B25-A313-4CD0D0368131}" dt="2021-11-10T14:32:58.308" v="11255"/>
          <ac:spMkLst>
            <pc:docMk/>
            <pc:sldMk cId="2838556750" sldId="3851"/>
            <ac:spMk id="133" creationId="{C4BB31DE-D962-42DF-A243-3128837BABDD}"/>
          </ac:spMkLst>
        </pc:spChg>
        <pc:spChg chg="add mod">
          <ac:chgData name="Ragnhild Halvorsrud" userId="917ea340-fd63-490f-a7db-68428d24cf32" providerId="ADAL" clId="{AD323F0C-9E9E-4B25-A313-4CD0D0368131}" dt="2021-11-10T14:32:57.838" v="11254"/>
          <ac:spMkLst>
            <pc:docMk/>
            <pc:sldMk cId="2838556750" sldId="3851"/>
            <ac:spMk id="134" creationId="{EF84895B-3524-44FD-84E7-920C7545F974}"/>
          </ac:spMkLst>
        </pc:spChg>
        <pc:spChg chg="add mod">
          <ac:chgData name="Ragnhild Halvorsrud" userId="917ea340-fd63-490f-a7db-68428d24cf32" providerId="ADAL" clId="{AD323F0C-9E9E-4B25-A313-4CD0D0368131}" dt="2021-11-10T14:32:57.476" v="11253"/>
          <ac:spMkLst>
            <pc:docMk/>
            <pc:sldMk cId="2838556750" sldId="3851"/>
            <ac:spMk id="135" creationId="{AE8F594B-38DD-4C09-B468-ECADD00CB98A}"/>
          </ac:spMkLst>
        </pc:spChg>
        <pc:spChg chg="add mod">
          <ac:chgData name="Ragnhild Halvorsrud" userId="917ea340-fd63-490f-a7db-68428d24cf32" providerId="ADAL" clId="{AD323F0C-9E9E-4B25-A313-4CD0D0368131}" dt="2021-11-10T14:32:57.275" v="11252"/>
          <ac:spMkLst>
            <pc:docMk/>
            <pc:sldMk cId="2838556750" sldId="3851"/>
            <ac:spMk id="136" creationId="{EB13420C-4F57-485F-AD9E-D8588898860F}"/>
          </ac:spMkLst>
        </pc:spChg>
        <pc:spChg chg="add mod">
          <ac:chgData name="Ragnhild Halvorsrud" userId="917ea340-fd63-490f-a7db-68428d24cf32" providerId="ADAL" clId="{AD323F0C-9E9E-4B25-A313-4CD0D0368131}" dt="2021-11-10T14:32:57.075" v="11251"/>
          <ac:spMkLst>
            <pc:docMk/>
            <pc:sldMk cId="2838556750" sldId="3851"/>
            <ac:spMk id="137" creationId="{E8F5D916-0452-45FA-A799-DCA856A10AC6}"/>
          </ac:spMkLst>
        </pc:spChg>
        <pc:spChg chg="add mod">
          <ac:chgData name="Ragnhild Halvorsrud" userId="917ea340-fd63-490f-a7db-68428d24cf32" providerId="ADAL" clId="{AD323F0C-9E9E-4B25-A313-4CD0D0368131}" dt="2021-11-10T14:32:56.806" v="11250"/>
          <ac:spMkLst>
            <pc:docMk/>
            <pc:sldMk cId="2838556750" sldId="3851"/>
            <ac:spMk id="138" creationId="{37811A83-36B7-43E1-AAFD-5173D66738AE}"/>
          </ac:spMkLst>
        </pc:spChg>
        <pc:spChg chg="del">
          <ac:chgData name="Ragnhild Halvorsrud" userId="917ea340-fd63-490f-a7db-68428d24cf32" providerId="ADAL" clId="{AD323F0C-9E9E-4B25-A313-4CD0D0368131}" dt="2021-11-10T13:08:17.821" v="7869" actId="478"/>
          <ac:spMkLst>
            <pc:docMk/>
            <pc:sldMk cId="2838556750" sldId="3851"/>
            <ac:spMk id="139" creationId="{07B5C4E7-A19C-4E0C-AB89-A39112AAC6F2}"/>
          </ac:spMkLst>
        </pc:spChg>
        <pc:spChg chg="add mod">
          <ac:chgData name="Ragnhild Halvorsrud" userId="917ea340-fd63-490f-a7db-68428d24cf32" providerId="ADAL" clId="{AD323F0C-9E9E-4B25-A313-4CD0D0368131}" dt="2021-11-10T14:32:56.659" v="11249"/>
          <ac:spMkLst>
            <pc:docMk/>
            <pc:sldMk cId="2838556750" sldId="3851"/>
            <ac:spMk id="140" creationId="{2042B494-5A78-4464-8DE6-01DD8F7D1A80}"/>
          </ac:spMkLst>
        </pc:spChg>
        <pc:spChg chg="add mod">
          <ac:chgData name="Ragnhild Halvorsrud" userId="917ea340-fd63-490f-a7db-68428d24cf32" providerId="ADAL" clId="{AD323F0C-9E9E-4B25-A313-4CD0D0368131}" dt="2021-11-10T14:32:56.421" v="11248"/>
          <ac:spMkLst>
            <pc:docMk/>
            <pc:sldMk cId="2838556750" sldId="3851"/>
            <ac:spMk id="141" creationId="{E82C6D8B-07C9-49FC-B76E-16EB241D68B8}"/>
          </ac:spMkLst>
        </pc:spChg>
        <pc:spChg chg="add mod">
          <ac:chgData name="Ragnhild Halvorsrud" userId="917ea340-fd63-490f-a7db-68428d24cf32" providerId="ADAL" clId="{AD323F0C-9E9E-4B25-A313-4CD0D0368131}" dt="2021-11-11T16:56:33.149" v="20824" actId="790"/>
          <ac:spMkLst>
            <pc:docMk/>
            <pc:sldMk cId="2838556750" sldId="3851"/>
            <ac:spMk id="142" creationId="{E0C78ABE-8F73-40E2-9D0E-7A3D6EE17BEE}"/>
          </ac:spMkLst>
        </pc:spChg>
        <pc:spChg chg="add mod">
          <ac:chgData name="Ragnhild Halvorsrud" userId="917ea340-fd63-490f-a7db-68428d24cf32" providerId="ADAL" clId="{AD323F0C-9E9E-4B25-A313-4CD0D0368131}" dt="2021-11-11T16:56:33.149" v="20825" actId="790"/>
          <ac:spMkLst>
            <pc:docMk/>
            <pc:sldMk cId="2838556750" sldId="3851"/>
            <ac:spMk id="143" creationId="{3A3419D9-6CFE-4466-AF29-8D9D07839E27}"/>
          </ac:spMkLst>
        </pc:spChg>
        <pc:spChg chg="add mod">
          <ac:chgData name="Ragnhild Halvorsrud" userId="917ea340-fd63-490f-a7db-68428d24cf32" providerId="ADAL" clId="{AD323F0C-9E9E-4B25-A313-4CD0D0368131}" dt="2021-11-11T16:56:33.149" v="20826" actId="790"/>
          <ac:spMkLst>
            <pc:docMk/>
            <pc:sldMk cId="2838556750" sldId="3851"/>
            <ac:spMk id="144" creationId="{6F3F8040-1956-458F-B19F-A1277680C5B0}"/>
          </ac:spMkLst>
        </pc:spChg>
        <pc:spChg chg="add mod">
          <ac:chgData name="Ragnhild Halvorsrud" userId="917ea340-fd63-490f-a7db-68428d24cf32" providerId="ADAL" clId="{AD323F0C-9E9E-4B25-A313-4CD0D0368131}" dt="2021-11-11T16:56:33.149" v="20827" actId="790"/>
          <ac:spMkLst>
            <pc:docMk/>
            <pc:sldMk cId="2838556750" sldId="3851"/>
            <ac:spMk id="145" creationId="{CB6F46C3-7F47-41E2-922F-4309D500D897}"/>
          </ac:spMkLst>
        </pc:spChg>
        <pc:spChg chg="add mod">
          <ac:chgData name="Ragnhild Halvorsrud" userId="917ea340-fd63-490f-a7db-68428d24cf32" providerId="ADAL" clId="{AD323F0C-9E9E-4B25-A313-4CD0D0368131}" dt="2021-11-11T16:56:33.149" v="20828" actId="790"/>
          <ac:spMkLst>
            <pc:docMk/>
            <pc:sldMk cId="2838556750" sldId="3851"/>
            <ac:spMk id="146" creationId="{D11A9BEB-941E-4038-A3C3-DEB6259ADD2D}"/>
          </ac:spMkLst>
        </pc:spChg>
        <pc:spChg chg="add mod">
          <ac:chgData name="Ragnhild Halvorsrud" userId="917ea340-fd63-490f-a7db-68428d24cf32" providerId="ADAL" clId="{AD323F0C-9E9E-4B25-A313-4CD0D0368131}" dt="2021-11-11T16:56:33.149" v="20829" actId="790"/>
          <ac:spMkLst>
            <pc:docMk/>
            <pc:sldMk cId="2838556750" sldId="3851"/>
            <ac:spMk id="147" creationId="{FDD31466-7818-4033-9FBD-A8D02A158125}"/>
          </ac:spMkLst>
        </pc:spChg>
        <pc:spChg chg="add mod">
          <ac:chgData name="Ragnhild Halvorsrud" userId="917ea340-fd63-490f-a7db-68428d24cf32" providerId="ADAL" clId="{AD323F0C-9E9E-4B25-A313-4CD0D0368131}" dt="2021-11-11T16:56:33.149" v="20830" actId="790"/>
          <ac:spMkLst>
            <pc:docMk/>
            <pc:sldMk cId="2838556750" sldId="3851"/>
            <ac:spMk id="148" creationId="{CAD17D4C-8172-4A83-B9CF-43E920C4FC47}"/>
          </ac:spMkLst>
        </pc:spChg>
        <pc:spChg chg="add mod">
          <ac:chgData name="Ragnhild Halvorsrud" userId="917ea340-fd63-490f-a7db-68428d24cf32" providerId="ADAL" clId="{AD323F0C-9E9E-4B25-A313-4CD0D0368131}" dt="2021-11-11T16:56:33.165" v="20831" actId="790"/>
          <ac:spMkLst>
            <pc:docMk/>
            <pc:sldMk cId="2838556750" sldId="3851"/>
            <ac:spMk id="149" creationId="{BC3C2413-4674-479B-85DD-75C646BF791B}"/>
          </ac:spMkLst>
        </pc:spChg>
        <pc:spChg chg="del">
          <ac:chgData name="Ragnhild Halvorsrud" userId="917ea340-fd63-490f-a7db-68428d24cf32" providerId="ADAL" clId="{AD323F0C-9E9E-4B25-A313-4CD0D0368131}" dt="2021-11-10T13:08:17.821" v="7869" actId="478"/>
          <ac:spMkLst>
            <pc:docMk/>
            <pc:sldMk cId="2838556750" sldId="3851"/>
            <ac:spMk id="158" creationId="{3019A95F-691A-46DE-A8C3-435FE318F940}"/>
          </ac:spMkLst>
        </pc:spChg>
        <pc:spChg chg="del">
          <ac:chgData name="Ragnhild Halvorsrud" userId="917ea340-fd63-490f-a7db-68428d24cf32" providerId="ADAL" clId="{AD323F0C-9E9E-4B25-A313-4CD0D0368131}" dt="2021-11-10T13:08:17.821" v="7869" actId="478"/>
          <ac:spMkLst>
            <pc:docMk/>
            <pc:sldMk cId="2838556750" sldId="3851"/>
            <ac:spMk id="159" creationId="{636D9A3E-948C-43CF-BCF5-11B02C68B2F2}"/>
          </ac:spMkLst>
        </pc:spChg>
        <pc:spChg chg="mod">
          <ac:chgData name="Ragnhild Halvorsrud" userId="917ea340-fd63-490f-a7db-68428d24cf32" providerId="ADAL" clId="{AD323F0C-9E9E-4B25-A313-4CD0D0368131}" dt="2021-11-11T16:56:33.149" v="20809" actId="790"/>
          <ac:spMkLst>
            <pc:docMk/>
            <pc:sldMk cId="2838556750" sldId="3851"/>
            <ac:spMk id="384" creationId="{00000000-0000-0000-0000-000000000000}"/>
          </ac:spMkLst>
        </pc:spChg>
        <pc:spChg chg="del">
          <ac:chgData name="Ragnhild Halvorsrud" userId="917ea340-fd63-490f-a7db-68428d24cf32" providerId="ADAL" clId="{AD323F0C-9E9E-4B25-A313-4CD0D0368131}" dt="2021-11-10T13:08:17.821" v="7869" actId="478"/>
          <ac:spMkLst>
            <pc:docMk/>
            <pc:sldMk cId="2838556750" sldId="3851"/>
            <ac:spMk id="385" creationId="{00000000-0000-0000-0000-000000000000}"/>
          </ac:spMkLst>
        </pc:spChg>
        <pc:picChg chg="del">
          <ac:chgData name="Ragnhild Halvorsrud" userId="917ea340-fd63-490f-a7db-68428d24cf32" providerId="ADAL" clId="{AD323F0C-9E9E-4B25-A313-4CD0D0368131}" dt="2021-11-10T13:08:17.821" v="7869" actId="478"/>
          <ac:picMkLst>
            <pc:docMk/>
            <pc:sldMk cId="2838556750" sldId="3851"/>
            <ac:picMk id="4" creationId="{BB4B27FB-2702-4833-BB32-82E899DD38E5}"/>
          </ac:picMkLst>
        </pc:picChg>
        <pc:picChg chg="del">
          <ac:chgData name="Ragnhild Halvorsrud" userId="917ea340-fd63-490f-a7db-68428d24cf32" providerId="ADAL" clId="{AD323F0C-9E9E-4B25-A313-4CD0D0368131}" dt="2021-11-10T13:08:17.821" v="7869" actId="478"/>
          <ac:picMkLst>
            <pc:docMk/>
            <pc:sldMk cId="2838556750" sldId="3851"/>
            <ac:picMk id="7" creationId="{D72F12C2-9863-4C6B-B437-8E81E2DD7463}"/>
          </ac:picMkLst>
        </pc:picChg>
        <pc:picChg chg="del">
          <ac:chgData name="Ragnhild Halvorsrud" userId="917ea340-fd63-490f-a7db-68428d24cf32" providerId="ADAL" clId="{AD323F0C-9E9E-4B25-A313-4CD0D0368131}" dt="2021-11-10T13:08:17.821" v="7869" actId="478"/>
          <ac:picMkLst>
            <pc:docMk/>
            <pc:sldMk cId="2838556750" sldId="3851"/>
            <ac:picMk id="9" creationId="{A6AE7BC3-A9B0-4FDF-A4E4-EBE610AACF91}"/>
          </ac:picMkLst>
        </pc:picChg>
        <pc:picChg chg="del">
          <ac:chgData name="Ragnhild Halvorsrud" userId="917ea340-fd63-490f-a7db-68428d24cf32" providerId="ADAL" clId="{AD323F0C-9E9E-4B25-A313-4CD0D0368131}" dt="2021-11-10T13:08:17.821" v="7869" actId="478"/>
          <ac:picMkLst>
            <pc:docMk/>
            <pc:sldMk cId="2838556750" sldId="3851"/>
            <ac:picMk id="10" creationId="{B490F314-E4B9-4D7C-938A-6342DEE0ADCB}"/>
          </ac:picMkLst>
        </pc:picChg>
        <pc:picChg chg="del">
          <ac:chgData name="Ragnhild Halvorsrud" userId="917ea340-fd63-490f-a7db-68428d24cf32" providerId="ADAL" clId="{AD323F0C-9E9E-4B25-A313-4CD0D0368131}" dt="2021-11-10T13:08:17.821" v="7869" actId="478"/>
          <ac:picMkLst>
            <pc:docMk/>
            <pc:sldMk cId="2838556750" sldId="3851"/>
            <ac:picMk id="12" creationId="{6662A3E7-9A2F-494E-B3AB-E36A849190EA}"/>
          </ac:picMkLst>
        </pc:picChg>
        <pc:picChg chg="del">
          <ac:chgData name="Ragnhild Halvorsrud" userId="917ea340-fd63-490f-a7db-68428d24cf32" providerId="ADAL" clId="{AD323F0C-9E9E-4B25-A313-4CD0D0368131}" dt="2021-11-10T13:08:17.821" v="7869" actId="478"/>
          <ac:picMkLst>
            <pc:docMk/>
            <pc:sldMk cId="2838556750" sldId="3851"/>
            <ac:picMk id="13" creationId="{921C41C3-215C-470C-9B58-3FD2FF6D975A}"/>
          </ac:picMkLst>
        </pc:picChg>
        <pc:picChg chg="del">
          <ac:chgData name="Ragnhild Halvorsrud" userId="917ea340-fd63-490f-a7db-68428d24cf32" providerId="ADAL" clId="{AD323F0C-9E9E-4B25-A313-4CD0D0368131}" dt="2021-11-10T13:08:17.821" v="7869" actId="478"/>
          <ac:picMkLst>
            <pc:docMk/>
            <pc:sldMk cId="2838556750" sldId="3851"/>
            <ac:picMk id="14" creationId="{E42A0739-9A6B-4E3D-9747-73BAF93EC768}"/>
          </ac:picMkLst>
        </pc:picChg>
        <pc:picChg chg="del">
          <ac:chgData name="Ragnhild Halvorsrud" userId="917ea340-fd63-490f-a7db-68428d24cf32" providerId="ADAL" clId="{AD323F0C-9E9E-4B25-A313-4CD0D0368131}" dt="2021-11-10T13:08:17.821" v="7869" actId="478"/>
          <ac:picMkLst>
            <pc:docMk/>
            <pc:sldMk cId="2838556750" sldId="3851"/>
            <ac:picMk id="16" creationId="{B53EA5C8-A647-41AF-B576-6659629910D1}"/>
          </ac:picMkLst>
        </pc:picChg>
        <pc:picChg chg="del">
          <ac:chgData name="Ragnhild Halvorsrud" userId="917ea340-fd63-490f-a7db-68428d24cf32" providerId="ADAL" clId="{AD323F0C-9E9E-4B25-A313-4CD0D0368131}" dt="2021-11-10T13:08:17.821" v="7869" actId="478"/>
          <ac:picMkLst>
            <pc:docMk/>
            <pc:sldMk cId="2838556750" sldId="3851"/>
            <ac:picMk id="17" creationId="{3715B1EB-0793-46E7-B96D-42DC8EE46014}"/>
          </ac:picMkLst>
        </pc:picChg>
        <pc:picChg chg="del">
          <ac:chgData name="Ragnhild Halvorsrud" userId="917ea340-fd63-490f-a7db-68428d24cf32" providerId="ADAL" clId="{AD323F0C-9E9E-4B25-A313-4CD0D0368131}" dt="2021-11-10T13:08:17.821" v="7869" actId="478"/>
          <ac:picMkLst>
            <pc:docMk/>
            <pc:sldMk cId="2838556750" sldId="3851"/>
            <ac:picMk id="18" creationId="{30960E76-1673-4558-9A94-1192C3951733}"/>
          </ac:picMkLst>
        </pc:picChg>
        <pc:picChg chg="del">
          <ac:chgData name="Ragnhild Halvorsrud" userId="917ea340-fd63-490f-a7db-68428d24cf32" providerId="ADAL" clId="{AD323F0C-9E9E-4B25-A313-4CD0D0368131}" dt="2021-11-10T13:08:17.821" v="7869" actId="478"/>
          <ac:picMkLst>
            <pc:docMk/>
            <pc:sldMk cId="2838556750" sldId="3851"/>
            <ac:picMk id="20" creationId="{902DAF25-6A29-431F-93E9-959D86557D5F}"/>
          </ac:picMkLst>
        </pc:picChg>
        <pc:picChg chg="del">
          <ac:chgData name="Ragnhild Halvorsrud" userId="917ea340-fd63-490f-a7db-68428d24cf32" providerId="ADAL" clId="{AD323F0C-9E9E-4B25-A313-4CD0D0368131}" dt="2021-11-10T13:08:17.821" v="7869" actId="478"/>
          <ac:picMkLst>
            <pc:docMk/>
            <pc:sldMk cId="2838556750" sldId="3851"/>
            <ac:picMk id="21" creationId="{48B18841-966A-446E-8AF4-F0535E13C8CA}"/>
          </ac:picMkLst>
        </pc:picChg>
        <pc:picChg chg="del">
          <ac:chgData name="Ragnhild Halvorsrud" userId="917ea340-fd63-490f-a7db-68428d24cf32" providerId="ADAL" clId="{AD323F0C-9E9E-4B25-A313-4CD0D0368131}" dt="2021-11-10T13:08:17.821" v="7869" actId="478"/>
          <ac:picMkLst>
            <pc:docMk/>
            <pc:sldMk cId="2838556750" sldId="3851"/>
            <ac:picMk id="22" creationId="{A0DD8CFA-0C33-4E3A-A0F7-2ADB6FC18982}"/>
          </ac:picMkLst>
        </pc:picChg>
        <pc:picChg chg="del">
          <ac:chgData name="Ragnhild Halvorsrud" userId="917ea340-fd63-490f-a7db-68428d24cf32" providerId="ADAL" clId="{AD323F0C-9E9E-4B25-A313-4CD0D0368131}" dt="2021-11-10T13:08:17.821" v="7869" actId="478"/>
          <ac:picMkLst>
            <pc:docMk/>
            <pc:sldMk cId="2838556750" sldId="3851"/>
            <ac:picMk id="24" creationId="{C32D9224-1C44-4365-9685-CBA875D4D8F0}"/>
          </ac:picMkLst>
        </pc:picChg>
        <pc:picChg chg="del">
          <ac:chgData name="Ragnhild Halvorsrud" userId="917ea340-fd63-490f-a7db-68428d24cf32" providerId="ADAL" clId="{AD323F0C-9E9E-4B25-A313-4CD0D0368131}" dt="2021-11-10T13:08:17.821" v="7869" actId="478"/>
          <ac:picMkLst>
            <pc:docMk/>
            <pc:sldMk cId="2838556750" sldId="3851"/>
            <ac:picMk id="25" creationId="{E04A1097-A1A0-49F7-AA82-C77807AFD157}"/>
          </ac:picMkLst>
        </pc:picChg>
        <pc:picChg chg="del">
          <ac:chgData name="Ragnhild Halvorsrud" userId="917ea340-fd63-490f-a7db-68428d24cf32" providerId="ADAL" clId="{AD323F0C-9E9E-4B25-A313-4CD0D0368131}" dt="2021-11-10T13:08:17.821" v="7869" actId="478"/>
          <ac:picMkLst>
            <pc:docMk/>
            <pc:sldMk cId="2838556750" sldId="3851"/>
            <ac:picMk id="26" creationId="{79F91ECD-CCBA-4C8C-AB67-C5609E4ACB2B}"/>
          </ac:picMkLst>
        </pc:picChg>
        <pc:picChg chg="del">
          <ac:chgData name="Ragnhild Halvorsrud" userId="917ea340-fd63-490f-a7db-68428d24cf32" providerId="ADAL" clId="{AD323F0C-9E9E-4B25-A313-4CD0D0368131}" dt="2021-11-10T13:08:17.821" v="7869" actId="478"/>
          <ac:picMkLst>
            <pc:docMk/>
            <pc:sldMk cId="2838556750" sldId="3851"/>
            <ac:picMk id="28" creationId="{A8734E57-4E18-42C2-8CDF-F5CC92795A93}"/>
          </ac:picMkLst>
        </pc:picChg>
        <pc:picChg chg="del">
          <ac:chgData name="Ragnhild Halvorsrud" userId="917ea340-fd63-490f-a7db-68428d24cf32" providerId="ADAL" clId="{AD323F0C-9E9E-4B25-A313-4CD0D0368131}" dt="2021-11-10T13:08:17.821" v="7869" actId="478"/>
          <ac:picMkLst>
            <pc:docMk/>
            <pc:sldMk cId="2838556750" sldId="3851"/>
            <ac:picMk id="29" creationId="{26A6982F-CC5D-4ADA-AF96-B863EA5A2EE2}"/>
          </ac:picMkLst>
        </pc:picChg>
        <pc:picChg chg="del">
          <ac:chgData name="Ragnhild Halvorsrud" userId="917ea340-fd63-490f-a7db-68428d24cf32" providerId="ADAL" clId="{AD323F0C-9E9E-4B25-A313-4CD0D0368131}" dt="2021-11-10T13:08:17.821" v="7869" actId="478"/>
          <ac:picMkLst>
            <pc:docMk/>
            <pc:sldMk cId="2838556750" sldId="3851"/>
            <ac:picMk id="30" creationId="{C32E5E84-7BB5-4384-93B4-0F11AD3FCCE3}"/>
          </ac:picMkLst>
        </pc:picChg>
        <pc:picChg chg="add mod">
          <ac:chgData name="Ragnhild Halvorsrud" userId="917ea340-fd63-490f-a7db-68428d24cf32" providerId="ADAL" clId="{AD323F0C-9E9E-4B25-A313-4CD0D0368131}" dt="2021-11-11T13:35:57.018" v="17839" actId="408"/>
          <ac:picMkLst>
            <pc:docMk/>
            <pc:sldMk cId="2838556750" sldId="3851"/>
            <ac:picMk id="53" creationId="{6964D8EC-40B0-47C0-BF3A-7C570167C662}"/>
          </ac:picMkLst>
        </pc:picChg>
        <pc:picChg chg="add mod">
          <ac:chgData name="Ragnhild Halvorsrud" userId="917ea340-fd63-490f-a7db-68428d24cf32" providerId="ADAL" clId="{AD323F0C-9E9E-4B25-A313-4CD0D0368131}" dt="2021-11-11T13:35:57.018" v="17839" actId="408"/>
          <ac:picMkLst>
            <pc:docMk/>
            <pc:sldMk cId="2838556750" sldId="3851"/>
            <ac:picMk id="55" creationId="{FB4D1225-B70A-4059-9F82-51D44FDED902}"/>
          </ac:picMkLst>
        </pc:picChg>
        <pc:picChg chg="del">
          <ac:chgData name="Ragnhild Halvorsrud" userId="917ea340-fd63-490f-a7db-68428d24cf32" providerId="ADAL" clId="{AD323F0C-9E9E-4B25-A313-4CD0D0368131}" dt="2021-11-10T13:08:17.821" v="7869" actId="478"/>
          <ac:picMkLst>
            <pc:docMk/>
            <pc:sldMk cId="2838556750" sldId="3851"/>
            <ac:picMk id="65" creationId="{42A20867-5528-4269-BA7E-1A476394F72A}"/>
          </ac:picMkLst>
        </pc:picChg>
        <pc:picChg chg="del">
          <ac:chgData name="Ragnhild Halvorsrud" userId="917ea340-fd63-490f-a7db-68428d24cf32" providerId="ADAL" clId="{AD323F0C-9E9E-4B25-A313-4CD0D0368131}" dt="2021-11-10T13:08:17.821" v="7869" actId="478"/>
          <ac:picMkLst>
            <pc:docMk/>
            <pc:sldMk cId="2838556750" sldId="3851"/>
            <ac:picMk id="86" creationId="{4CF662D5-E108-4B9B-BC60-8878E36B6F9D}"/>
          </ac:picMkLst>
        </pc:picChg>
        <pc:picChg chg="del">
          <ac:chgData name="Ragnhild Halvorsrud" userId="917ea340-fd63-490f-a7db-68428d24cf32" providerId="ADAL" clId="{AD323F0C-9E9E-4B25-A313-4CD0D0368131}" dt="2021-11-10T13:08:17.821" v="7869" actId="478"/>
          <ac:picMkLst>
            <pc:docMk/>
            <pc:sldMk cId="2838556750" sldId="3851"/>
            <ac:picMk id="87" creationId="{0280EDC1-B3F2-40EF-AD18-A789D6F77A70}"/>
          </ac:picMkLst>
        </pc:picChg>
        <pc:picChg chg="del">
          <ac:chgData name="Ragnhild Halvorsrud" userId="917ea340-fd63-490f-a7db-68428d24cf32" providerId="ADAL" clId="{AD323F0C-9E9E-4B25-A313-4CD0D0368131}" dt="2021-11-10T13:08:17.821" v="7869" actId="478"/>
          <ac:picMkLst>
            <pc:docMk/>
            <pc:sldMk cId="2838556750" sldId="3851"/>
            <ac:picMk id="88" creationId="{970F897E-3677-4B79-A069-FA729CFFFEAA}"/>
          </ac:picMkLst>
        </pc:picChg>
        <pc:picChg chg="del">
          <ac:chgData name="Ragnhild Halvorsrud" userId="917ea340-fd63-490f-a7db-68428d24cf32" providerId="ADAL" clId="{AD323F0C-9E9E-4B25-A313-4CD0D0368131}" dt="2021-11-10T13:08:17.821" v="7869" actId="478"/>
          <ac:picMkLst>
            <pc:docMk/>
            <pc:sldMk cId="2838556750" sldId="3851"/>
            <ac:picMk id="94" creationId="{BF345A7E-01F5-44FF-9023-C85534D346EE}"/>
          </ac:picMkLst>
        </pc:picChg>
        <pc:picChg chg="add mod">
          <ac:chgData name="Ragnhild Halvorsrud" userId="917ea340-fd63-490f-a7db-68428d24cf32" providerId="ADAL" clId="{AD323F0C-9E9E-4B25-A313-4CD0D0368131}" dt="2021-11-11T13:30:23.897" v="16703" actId="1035"/>
          <ac:picMkLst>
            <pc:docMk/>
            <pc:sldMk cId="2838556750" sldId="3851"/>
            <ac:picMk id="97" creationId="{DB9A74F6-2D1D-4B20-8D61-00EECE7DABCC}"/>
          </ac:picMkLst>
        </pc:picChg>
        <pc:picChg chg="add mod">
          <ac:chgData name="Ragnhild Halvorsrud" userId="917ea340-fd63-490f-a7db-68428d24cf32" providerId="ADAL" clId="{AD323F0C-9E9E-4B25-A313-4CD0D0368131}" dt="2021-11-11T13:30:23.897" v="16703" actId="1035"/>
          <ac:picMkLst>
            <pc:docMk/>
            <pc:sldMk cId="2838556750" sldId="3851"/>
            <ac:picMk id="98" creationId="{CCF32D4E-871C-4DCD-9A2D-866C890B8687}"/>
          </ac:picMkLst>
        </pc:picChg>
        <pc:picChg chg="add mod">
          <ac:chgData name="Ragnhild Halvorsrud" userId="917ea340-fd63-490f-a7db-68428d24cf32" providerId="ADAL" clId="{AD323F0C-9E9E-4B25-A313-4CD0D0368131}" dt="2021-11-11T13:30:23.897" v="16703" actId="1035"/>
          <ac:picMkLst>
            <pc:docMk/>
            <pc:sldMk cId="2838556750" sldId="3851"/>
            <ac:picMk id="99" creationId="{BDC76405-E33F-464C-83B3-34069DA50DA9}"/>
          </ac:picMkLst>
        </pc:picChg>
        <pc:picChg chg="add mod">
          <ac:chgData name="Ragnhild Halvorsrud" userId="917ea340-fd63-490f-a7db-68428d24cf32" providerId="ADAL" clId="{AD323F0C-9E9E-4B25-A313-4CD0D0368131}" dt="2021-11-11T13:30:23.897" v="16703" actId="1035"/>
          <ac:picMkLst>
            <pc:docMk/>
            <pc:sldMk cId="2838556750" sldId="3851"/>
            <ac:picMk id="100" creationId="{CB4B6A57-3FA9-4E42-8187-7AA99402799E}"/>
          </ac:picMkLst>
        </pc:picChg>
        <pc:picChg chg="add mod">
          <ac:chgData name="Ragnhild Halvorsrud" userId="917ea340-fd63-490f-a7db-68428d24cf32" providerId="ADAL" clId="{AD323F0C-9E9E-4B25-A313-4CD0D0368131}" dt="2021-11-11T13:30:23.897" v="16703" actId="1035"/>
          <ac:picMkLst>
            <pc:docMk/>
            <pc:sldMk cId="2838556750" sldId="3851"/>
            <ac:picMk id="101" creationId="{C13C56FE-572F-4066-94C6-72261EBE9C7C}"/>
          </ac:picMkLst>
        </pc:picChg>
        <pc:picChg chg="add mod">
          <ac:chgData name="Ragnhild Halvorsrud" userId="917ea340-fd63-490f-a7db-68428d24cf32" providerId="ADAL" clId="{AD323F0C-9E9E-4B25-A313-4CD0D0368131}" dt="2021-11-11T13:30:23.897" v="16703" actId="1035"/>
          <ac:picMkLst>
            <pc:docMk/>
            <pc:sldMk cId="2838556750" sldId="3851"/>
            <ac:picMk id="102" creationId="{7A7A73D7-CA6A-41A7-AF3F-D8443FC91EB8}"/>
          </ac:picMkLst>
        </pc:picChg>
        <pc:picChg chg="add mod">
          <ac:chgData name="Ragnhild Halvorsrud" userId="917ea340-fd63-490f-a7db-68428d24cf32" providerId="ADAL" clId="{AD323F0C-9E9E-4B25-A313-4CD0D0368131}" dt="2021-11-11T13:30:23.897" v="16703" actId="1035"/>
          <ac:picMkLst>
            <pc:docMk/>
            <pc:sldMk cId="2838556750" sldId="3851"/>
            <ac:picMk id="103" creationId="{24D809FA-9C5B-43F8-9538-AFB824C01AA6}"/>
          </ac:picMkLst>
        </pc:picChg>
        <pc:picChg chg="add mod">
          <ac:chgData name="Ragnhild Halvorsrud" userId="917ea340-fd63-490f-a7db-68428d24cf32" providerId="ADAL" clId="{AD323F0C-9E9E-4B25-A313-4CD0D0368131}" dt="2021-11-11T13:30:23.897" v="16703" actId="1035"/>
          <ac:picMkLst>
            <pc:docMk/>
            <pc:sldMk cId="2838556750" sldId="3851"/>
            <ac:picMk id="104" creationId="{32F0A123-75BC-484E-8389-7A880203CE9E}"/>
          </ac:picMkLst>
        </pc:picChg>
        <pc:picChg chg="add mod">
          <ac:chgData name="Ragnhild Halvorsrud" userId="917ea340-fd63-490f-a7db-68428d24cf32" providerId="ADAL" clId="{AD323F0C-9E9E-4B25-A313-4CD0D0368131}" dt="2021-11-11T13:30:23.897" v="16703" actId="1035"/>
          <ac:picMkLst>
            <pc:docMk/>
            <pc:sldMk cId="2838556750" sldId="3851"/>
            <ac:picMk id="105" creationId="{1F80A693-8D2D-4B6E-A32B-DA6D87C2671A}"/>
          </ac:picMkLst>
        </pc:picChg>
        <pc:picChg chg="add mod">
          <ac:chgData name="Ragnhild Halvorsrud" userId="917ea340-fd63-490f-a7db-68428d24cf32" providerId="ADAL" clId="{AD323F0C-9E9E-4B25-A313-4CD0D0368131}" dt="2021-11-11T13:30:28.614" v="16712" actId="1035"/>
          <ac:picMkLst>
            <pc:docMk/>
            <pc:sldMk cId="2838556750" sldId="3851"/>
            <ac:picMk id="108" creationId="{988535FF-3942-45E3-B59C-B66780499F08}"/>
          </ac:picMkLst>
        </pc:picChg>
        <pc:picChg chg="add mod">
          <ac:chgData name="Ragnhild Halvorsrud" userId="917ea340-fd63-490f-a7db-68428d24cf32" providerId="ADAL" clId="{AD323F0C-9E9E-4B25-A313-4CD0D0368131}" dt="2021-11-11T13:30:28.614" v="16712" actId="1035"/>
          <ac:picMkLst>
            <pc:docMk/>
            <pc:sldMk cId="2838556750" sldId="3851"/>
            <ac:picMk id="109" creationId="{B1024019-D0AE-4BB8-9DBD-486E45758788}"/>
          </ac:picMkLst>
        </pc:picChg>
        <pc:picChg chg="add mod">
          <ac:chgData name="Ragnhild Halvorsrud" userId="917ea340-fd63-490f-a7db-68428d24cf32" providerId="ADAL" clId="{AD323F0C-9E9E-4B25-A313-4CD0D0368131}" dt="2021-11-11T13:30:28.614" v="16712" actId="1035"/>
          <ac:picMkLst>
            <pc:docMk/>
            <pc:sldMk cId="2838556750" sldId="3851"/>
            <ac:picMk id="110" creationId="{662B5A40-ABBC-4F1E-B8C8-F1A2C44D517A}"/>
          </ac:picMkLst>
        </pc:picChg>
        <pc:picChg chg="add mod">
          <ac:chgData name="Ragnhild Halvorsrud" userId="917ea340-fd63-490f-a7db-68428d24cf32" providerId="ADAL" clId="{AD323F0C-9E9E-4B25-A313-4CD0D0368131}" dt="2021-11-11T13:30:28.614" v="16712" actId="1035"/>
          <ac:picMkLst>
            <pc:docMk/>
            <pc:sldMk cId="2838556750" sldId="3851"/>
            <ac:picMk id="111" creationId="{1D5BB19D-448F-4DA0-B020-D3BCF05A3D82}"/>
          </ac:picMkLst>
        </pc:picChg>
        <pc:picChg chg="add mod">
          <ac:chgData name="Ragnhild Halvorsrud" userId="917ea340-fd63-490f-a7db-68428d24cf32" providerId="ADAL" clId="{AD323F0C-9E9E-4B25-A313-4CD0D0368131}" dt="2021-11-11T13:30:28.614" v="16712" actId="1035"/>
          <ac:picMkLst>
            <pc:docMk/>
            <pc:sldMk cId="2838556750" sldId="3851"/>
            <ac:picMk id="112" creationId="{CD7C1774-CE47-41A6-A667-EB0C9B70145D}"/>
          </ac:picMkLst>
        </pc:picChg>
        <pc:picChg chg="add del mod">
          <ac:chgData name="Ragnhild Halvorsrud" userId="917ea340-fd63-490f-a7db-68428d24cf32" providerId="ADAL" clId="{AD323F0C-9E9E-4B25-A313-4CD0D0368131}" dt="2021-11-11T13:35:19.048" v="17827" actId="478"/>
          <ac:picMkLst>
            <pc:docMk/>
            <pc:sldMk cId="2838556750" sldId="3851"/>
            <ac:picMk id="114" creationId="{25D94CF5-24AE-4D8D-ACC1-693BEB71DF83}"/>
          </ac:picMkLst>
        </pc:picChg>
        <pc:picChg chg="add mod">
          <ac:chgData name="Ragnhild Halvorsrud" userId="917ea340-fd63-490f-a7db-68428d24cf32" providerId="ADAL" clId="{AD323F0C-9E9E-4B25-A313-4CD0D0368131}" dt="2021-11-11T13:35:57.018" v="17839" actId="408"/>
          <ac:picMkLst>
            <pc:docMk/>
            <pc:sldMk cId="2838556750" sldId="3851"/>
            <ac:picMk id="115" creationId="{B2305CA9-C33D-4798-BC10-83CBE1FE1FA4}"/>
          </ac:picMkLst>
        </pc:picChg>
        <pc:picChg chg="add del mod">
          <ac:chgData name="Ragnhild Halvorsrud" userId="917ea340-fd63-490f-a7db-68428d24cf32" providerId="ADAL" clId="{AD323F0C-9E9E-4B25-A313-4CD0D0368131}" dt="2021-11-11T13:35:32.939" v="17830" actId="478"/>
          <ac:picMkLst>
            <pc:docMk/>
            <pc:sldMk cId="2838556750" sldId="3851"/>
            <ac:picMk id="116" creationId="{4BA91246-FCB0-4345-A49D-ECCF16F6D1D2}"/>
          </ac:picMkLst>
        </pc:picChg>
        <pc:picChg chg="add mod">
          <ac:chgData name="Ragnhild Halvorsrud" userId="917ea340-fd63-490f-a7db-68428d24cf32" providerId="ADAL" clId="{AD323F0C-9E9E-4B25-A313-4CD0D0368131}" dt="2021-11-11T13:31:02.951" v="16747" actId="1038"/>
          <ac:picMkLst>
            <pc:docMk/>
            <pc:sldMk cId="2838556750" sldId="3851"/>
            <ac:picMk id="117" creationId="{0977CE3D-097B-4CEA-9D4F-8B86A9FFBB72}"/>
          </ac:picMkLst>
        </pc:picChg>
        <pc:picChg chg="add mod">
          <ac:chgData name="Ragnhild Halvorsrud" userId="917ea340-fd63-490f-a7db-68428d24cf32" providerId="ADAL" clId="{AD323F0C-9E9E-4B25-A313-4CD0D0368131}" dt="2021-11-11T13:35:57.018" v="17839" actId="408"/>
          <ac:picMkLst>
            <pc:docMk/>
            <pc:sldMk cId="2838556750" sldId="3851"/>
            <ac:picMk id="118" creationId="{9E4A6E5B-9005-4733-9E3E-6F72972157DB}"/>
          </ac:picMkLst>
        </pc:picChg>
        <pc:picChg chg="add mod">
          <ac:chgData name="Ragnhild Halvorsrud" userId="917ea340-fd63-490f-a7db-68428d24cf32" providerId="ADAL" clId="{AD323F0C-9E9E-4B25-A313-4CD0D0368131}" dt="2021-11-11T13:35:43.754" v="17838" actId="1038"/>
          <ac:picMkLst>
            <pc:docMk/>
            <pc:sldMk cId="2838556750" sldId="3851"/>
            <ac:picMk id="125" creationId="{88D6C340-2D8C-42C8-809E-49BB3BC183BA}"/>
          </ac:picMkLst>
        </pc:picChg>
        <pc:picChg chg="add del mod">
          <ac:chgData name="Ragnhild Halvorsrud" userId="917ea340-fd63-490f-a7db-68428d24cf32" providerId="ADAL" clId="{AD323F0C-9E9E-4B25-A313-4CD0D0368131}" dt="2021-11-11T16:42:53.528" v="19948" actId="478"/>
          <ac:picMkLst>
            <pc:docMk/>
            <pc:sldMk cId="2838556750" sldId="3851"/>
            <ac:picMk id="150" creationId="{73EA0E7B-86C1-4C93-9686-51570D097987}"/>
          </ac:picMkLst>
        </pc:picChg>
        <pc:picChg chg="add del mod">
          <ac:chgData name="Ragnhild Halvorsrud" userId="917ea340-fd63-490f-a7db-68428d24cf32" providerId="ADAL" clId="{AD323F0C-9E9E-4B25-A313-4CD0D0368131}" dt="2021-11-11T16:42:53.528" v="19948" actId="478"/>
          <ac:picMkLst>
            <pc:docMk/>
            <pc:sldMk cId="2838556750" sldId="3851"/>
            <ac:picMk id="151" creationId="{2A9FA187-1E80-489B-B80E-22ACE33A8B91}"/>
          </ac:picMkLst>
        </pc:picChg>
        <pc:picChg chg="add del mod">
          <ac:chgData name="Ragnhild Halvorsrud" userId="917ea340-fd63-490f-a7db-68428d24cf32" providerId="ADAL" clId="{AD323F0C-9E9E-4B25-A313-4CD0D0368131}" dt="2021-11-11T16:42:53.528" v="19948" actId="478"/>
          <ac:picMkLst>
            <pc:docMk/>
            <pc:sldMk cId="2838556750" sldId="3851"/>
            <ac:picMk id="152" creationId="{4545BCF0-C742-4679-B48C-5E8F4C0CC86E}"/>
          </ac:picMkLst>
        </pc:picChg>
        <pc:picChg chg="del">
          <ac:chgData name="Ragnhild Halvorsrud" userId="917ea340-fd63-490f-a7db-68428d24cf32" providerId="ADAL" clId="{AD323F0C-9E9E-4B25-A313-4CD0D0368131}" dt="2021-11-10T13:08:17.821" v="7869" actId="478"/>
          <ac:picMkLst>
            <pc:docMk/>
            <pc:sldMk cId="2838556750" sldId="3851"/>
            <ac:picMk id="224" creationId="{97009B9D-26DD-44F9-B04A-FDCBDA095506}"/>
          </ac:picMkLst>
        </pc:picChg>
        <pc:picChg chg="del">
          <ac:chgData name="Ragnhild Halvorsrud" userId="917ea340-fd63-490f-a7db-68428d24cf32" providerId="ADAL" clId="{AD323F0C-9E9E-4B25-A313-4CD0D0368131}" dt="2021-11-10T13:08:17.821" v="7869" actId="478"/>
          <ac:picMkLst>
            <pc:docMk/>
            <pc:sldMk cId="2838556750" sldId="3851"/>
            <ac:picMk id="225" creationId="{4D4ED74B-7CE8-4E62-8236-796DA9715A2E}"/>
          </ac:picMkLst>
        </pc:picChg>
        <pc:picChg chg="del">
          <ac:chgData name="Ragnhild Halvorsrud" userId="917ea340-fd63-490f-a7db-68428d24cf32" providerId="ADAL" clId="{AD323F0C-9E9E-4B25-A313-4CD0D0368131}" dt="2021-11-10T13:08:17.821" v="7869" actId="478"/>
          <ac:picMkLst>
            <pc:docMk/>
            <pc:sldMk cId="2838556750" sldId="3851"/>
            <ac:picMk id="226" creationId="{9A29025A-A849-4510-9AA5-457519BB62B5}"/>
          </ac:picMkLst>
        </pc:picChg>
        <pc:picChg chg="del">
          <ac:chgData name="Ragnhild Halvorsrud" userId="917ea340-fd63-490f-a7db-68428d24cf32" providerId="ADAL" clId="{AD323F0C-9E9E-4B25-A313-4CD0D0368131}" dt="2021-11-10T13:08:17.821" v="7869" actId="478"/>
          <ac:picMkLst>
            <pc:docMk/>
            <pc:sldMk cId="2838556750" sldId="3851"/>
            <ac:picMk id="228" creationId="{6DF7454B-937E-40F5-A8E3-58927EE0B875}"/>
          </ac:picMkLst>
        </pc:picChg>
        <pc:picChg chg="del">
          <ac:chgData name="Ragnhild Halvorsrud" userId="917ea340-fd63-490f-a7db-68428d24cf32" providerId="ADAL" clId="{AD323F0C-9E9E-4B25-A313-4CD0D0368131}" dt="2021-11-10T13:08:17.821" v="7869" actId="478"/>
          <ac:picMkLst>
            <pc:docMk/>
            <pc:sldMk cId="2838556750" sldId="3851"/>
            <ac:picMk id="229" creationId="{76367E41-CB07-4FB3-B56F-864841555DBF}"/>
          </ac:picMkLst>
        </pc:picChg>
        <pc:picChg chg="del">
          <ac:chgData name="Ragnhild Halvorsrud" userId="917ea340-fd63-490f-a7db-68428d24cf32" providerId="ADAL" clId="{AD323F0C-9E9E-4B25-A313-4CD0D0368131}" dt="2021-11-10T13:08:17.821" v="7869" actId="478"/>
          <ac:picMkLst>
            <pc:docMk/>
            <pc:sldMk cId="2838556750" sldId="3851"/>
            <ac:picMk id="230" creationId="{5FA8CF98-638D-448C-90F6-5C12451F82BD}"/>
          </ac:picMkLst>
        </pc:picChg>
        <pc:picChg chg="del">
          <ac:chgData name="Ragnhild Halvorsrud" userId="917ea340-fd63-490f-a7db-68428d24cf32" providerId="ADAL" clId="{AD323F0C-9E9E-4B25-A313-4CD0D0368131}" dt="2021-11-10T13:08:17.821" v="7869" actId="478"/>
          <ac:picMkLst>
            <pc:docMk/>
            <pc:sldMk cId="2838556750" sldId="3851"/>
            <ac:picMk id="232" creationId="{CDE87E8C-2937-4EF7-9F72-9F3DCF85347D}"/>
          </ac:picMkLst>
        </pc:picChg>
        <pc:picChg chg="del">
          <ac:chgData name="Ragnhild Halvorsrud" userId="917ea340-fd63-490f-a7db-68428d24cf32" providerId="ADAL" clId="{AD323F0C-9E9E-4B25-A313-4CD0D0368131}" dt="2021-11-10T13:08:17.821" v="7869" actId="478"/>
          <ac:picMkLst>
            <pc:docMk/>
            <pc:sldMk cId="2838556750" sldId="3851"/>
            <ac:picMk id="233" creationId="{661E1562-8E28-4698-8C88-7F9A2BB7CBD4}"/>
          </ac:picMkLst>
        </pc:picChg>
        <pc:picChg chg="del">
          <ac:chgData name="Ragnhild Halvorsrud" userId="917ea340-fd63-490f-a7db-68428d24cf32" providerId="ADAL" clId="{AD323F0C-9E9E-4B25-A313-4CD0D0368131}" dt="2021-11-10T13:08:17.821" v="7869" actId="478"/>
          <ac:picMkLst>
            <pc:docMk/>
            <pc:sldMk cId="2838556750" sldId="3851"/>
            <ac:picMk id="234" creationId="{A91B9C7F-8B77-4FF6-BA96-DE3F8196DED7}"/>
          </ac:picMkLst>
        </pc:picChg>
        <pc:picChg chg="del">
          <ac:chgData name="Ragnhild Halvorsrud" userId="917ea340-fd63-490f-a7db-68428d24cf32" providerId="ADAL" clId="{AD323F0C-9E9E-4B25-A313-4CD0D0368131}" dt="2021-11-10T13:08:17.821" v="7869" actId="478"/>
          <ac:picMkLst>
            <pc:docMk/>
            <pc:sldMk cId="2838556750" sldId="3851"/>
            <ac:picMk id="236" creationId="{06032DCD-CB1C-4F82-B775-A3E2F681399B}"/>
          </ac:picMkLst>
        </pc:picChg>
        <pc:picChg chg="del">
          <ac:chgData name="Ragnhild Halvorsrud" userId="917ea340-fd63-490f-a7db-68428d24cf32" providerId="ADAL" clId="{AD323F0C-9E9E-4B25-A313-4CD0D0368131}" dt="2021-11-10T13:08:17.821" v="7869" actId="478"/>
          <ac:picMkLst>
            <pc:docMk/>
            <pc:sldMk cId="2838556750" sldId="3851"/>
            <ac:picMk id="237" creationId="{79FC74C9-D6FC-4568-B4CC-D3E9C45B9EF0}"/>
          </ac:picMkLst>
        </pc:picChg>
        <pc:picChg chg="del">
          <ac:chgData name="Ragnhild Halvorsrud" userId="917ea340-fd63-490f-a7db-68428d24cf32" providerId="ADAL" clId="{AD323F0C-9E9E-4B25-A313-4CD0D0368131}" dt="2021-11-10T13:08:17.821" v="7869" actId="478"/>
          <ac:picMkLst>
            <pc:docMk/>
            <pc:sldMk cId="2838556750" sldId="3851"/>
            <ac:picMk id="239" creationId="{00F77B2D-CBA7-46C6-9BD1-2D05924D5008}"/>
          </ac:picMkLst>
        </pc:picChg>
        <pc:picChg chg="del">
          <ac:chgData name="Ragnhild Halvorsrud" userId="917ea340-fd63-490f-a7db-68428d24cf32" providerId="ADAL" clId="{AD323F0C-9E9E-4B25-A313-4CD0D0368131}" dt="2021-11-10T13:08:17.821" v="7869" actId="478"/>
          <ac:picMkLst>
            <pc:docMk/>
            <pc:sldMk cId="2838556750" sldId="3851"/>
            <ac:picMk id="241" creationId="{85F478AA-DB54-464D-8F08-B7FA838E9488}"/>
          </ac:picMkLst>
        </pc:picChg>
        <pc:picChg chg="del">
          <ac:chgData name="Ragnhild Halvorsrud" userId="917ea340-fd63-490f-a7db-68428d24cf32" providerId="ADAL" clId="{AD323F0C-9E9E-4B25-A313-4CD0D0368131}" dt="2021-11-10T13:08:17.821" v="7869" actId="478"/>
          <ac:picMkLst>
            <pc:docMk/>
            <pc:sldMk cId="2838556750" sldId="3851"/>
            <ac:picMk id="243" creationId="{C0E7E1C0-3827-40FF-9E49-06844BDEBFE2}"/>
          </ac:picMkLst>
        </pc:picChg>
        <pc:picChg chg="del">
          <ac:chgData name="Ragnhild Halvorsrud" userId="917ea340-fd63-490f-a7db-68428d24cf32" providerId="ADAL" clId="{AD323F0C-9E9E-4B25-A313-4CD0D0368131}" dt="2021-11-10T13:08:17.821" v="7869" actId="478"/>
          <ac:picMkLst>
            <pc:docMk/>
            <pc:sldMk cId="2838556750" sldId="3851"/>
            <ac:picMk id="245" creationId="{36B78B74-DD2E-4F3A-BCB8-F7E9812DE06A}"/>
          </ac:picMkLst>
        </pc:picChg>
        <pc:picChg chg="del">
          <ac:chgData name="Ragnhild Halvorsrud" userId="917ea340-fd63-490f-a7db-68428d24cf32" providerId="ADAL" clId="{AD323F0C-9E9E-4B25-A313-4CD0D0368131}" dt="2021-11-10T13:08:17.821" v="7869" actId="478"/>
          <ac:picMkLst>
            <pc:docMk/>
            <pc:sldMk cId="2838556750" sldId="3851"/>
            <ac:picMk id="247" creationId="{809B977C-A29D-417A-BC1B-CCB51F6DE116}"/>
          </ac:picMkLst>
        </pc:picChg>
        <pc:picChg chg="del">
          <ac:chgData name="Ragnhild Halvorsrud" userId="917ea340-fd63-490f-a7db-68428d24cf32" providerId="ADAL" clId="{AD323F0C-9E9E-4B25-A313-4CD0D0368131}" dt="2021-11-10T13:08:17.821" v="7869" actId="478"/>
          <ac:picMkLst>
            <pc:docMk/>
            <pc:sldMk cId="2838556750" sldId="3851"/>
            <ac:picMk id="249" creationId="{B7040859-1178-403E-A935-094E8D107378}"/>
          </ac:picMkLst>
        </pc:picChg>
        <pc:picChg chg="del">
          <ac:chgData name="Ragnhild Halvorsrud" userId="917ea340-fd63-490f-a7db-68428d24cf32" providerId="ADAL" clId="{AD323F0C-9E9E-4B25-A313-4CD0D0368131}" dt="2021-11-10T13:08:17.821" v="7869" actId="478"/>
          <ac:picMkLst>
            <pc:docMk/>
            <pc:sldMk cId="2838556750" sldId="3851"/>
            <ac:picMk id="251" creationId="{5C7C87B2-D60D-4C04-9162-A8739D7E8B7E}"/>
          </ac:picMkLst>
        </pc:picChg>
        <pc:picChg chg="del">
          <ac:chgData name="Ragnhild Halvorsrud" userId="917ea340-fd63-490f-a7db-68428d24cf32" providerId="ADAL" clId="{AD323F0C-9E9E-4B25-A313-4CD0D0368131}" dt="2021-11-10T13:08:17.821" v="7869" actId="478"/>
          <ac:picMkLst>
            <pc:docMk/>
            <pc:sldMk cId="2838556750" sldId="3851"/>
            <ac:picMk id="253" creationId="{E80E81F4-BC8E-42E5-8D76-D6EC95B4F414}"/>
          </ac:picMkLst>
        </pc:picChg>
        <pc:picChg chg="del">
          <ac:chgData name="Ragnhild Halvorsrud" userId="917ea340-fd63-490f-a7db-68428d24cf32" providerId="ADAL" clId="{AD323F0C-9E9E-4B25-A313-4CD0D0368131}" dt="2021-11-10T13:08:17.821" v="7869" actId="478"/>
          <ac:picMkLst>
            <pc:docMk/>
            <pc:sldMk cId="2838556750" sldId="3851"/>
            <ac:picMk id="255" creationId="{8F4C62ED-3569-4E3B-B5D7-CD0C2C82E172}"/>
          </ac:picMkLst>
        </pc:picChg>
        <pc:picChg chg="del">
          <ac:chgData name="Ragnhild Halvorsrud" userId="917ea340-fd63-490f-a7db-68428d24cf32" providerId="ADAL" clId="{AD323F0C-9E9E-4B25-A313-4CD0D0368131}" dt="2021-11-10T13:08:17.821" v="7869" actId="478"/>
          <ac:picMkLst>
            <pc:docMk/>
            <pc:sldMk cId="2838556750" sldId="3851"/>
            <ac:picMk id="350"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1"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2"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3"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4"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5"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6"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7"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8"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59"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0"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1"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2"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3"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4"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5"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6"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7"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8"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69"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0"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1"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2"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3"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5"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6"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7"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8"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79"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80"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81" creationId="{00000000-0000-0000-0000-000000000000}"/>
          </ac:picMkLst>
        </pc:picChg>
        <pc:picChg chg="del">
          <ac:chgData name="Ragnhild Halvorsrud" userId="917ea340-fd63-490f-a7db-68428d24cf32" providerId="ADAL" clId="{AD323F0C-9E9E-4B25-A313-4CD0D0368131}" dt="2021-11-10T13:08:17.821" v="7869" actId="478"/>
          <ac:picMkLst>
            <pc:docMk/>
            <pc:sldMk cId="2838556750" sldId="3851"/>
            <ac:picMk id="382" creationId="{00000000-0000-0000-0000-000000000000}"/>
          </ac:picMkLst>
        </pc:picChg>
      </pc:sldChg>
      <pc:sldChg chg="addSp delSp modSp add del mod ord modNotes">
        <pc:chgData name="Ragnhild Halvorsrud" userId="917ea340-fd63-490f-a7db-68428d24cf32" providerId="ADAL" clId="{AD323F0C-9E9E-4B25-A313-4CD0D0368131}" dt="2021-11-11T16:28:28.315" v="19768" actId="47"/>
        <pc:sldMkLst>
          <pc:docMk/>
          <pc:sldMk cId="465774669" sldId="3852"/>
        </pc:sldMkLst>
        <pc:spChg chg="mod">
          <ac:chgData name="Ragnhild Halvorsrud" userId="917ea340-fd63-490f-a7db-68428d24cf32" providerId="ADAL" clId="{AD323F0C-9E9E-4B25-A313-4CD0D0368131}" dt="2021-11-11T16:12:08.597" v="18985" actId="790"/>
          <ac:spMkLst>
            <pc:docMk/>
            <pc:sldMk cId="465774669" sldId="3852"/>
            <ac:spMk id="2" creationId="{00000000-0000-0000-0000-000000000000}"/>
          </ac:spMkLst>
        </pc:spChg>
        <pc:spChg chg="del mod">
          <ac:chgData name="Ragnhild Halvorsrud" userId="917ea340-fd63-490f-a7db-68428d24cf32" providerId="ADAL" clId="{AD323F0C-9E9E-4B25-A313-4CD0D0368131}" dt="2021-11-10T14:17:49.208" v="10810" actId="478"/>
          <ac:spMkLst>
            <pc:docMk/>
            <pc:sldMk cId="465774669" sldId="3852"/>
            <ac:spMk id="70" creationId="{5A7AC98C-CDBB-4E42-8F94-E2EE441BFD3E}"/>
          </ac:spMkLst>
        </pc:spChg>
        <pc:spChg chg="del mod">
          <ac:chgData name="Ragnhild Halvorsrud" userId="917ea340-fd63-490f-a7db-68428d24cf32" providerId="ADAL" clId="{AD323F0C-9E9E-4B25-A313-4CD0D0368131}" dt="2021-11-10T14:30:12.950" v="11033" actId="21"/>
          <ac:spMkLst>
            <pc:docMk/>
            <pc:sldMk cId="465774669" sldId="3852"/>
            <ac:spMk id="85" creationId="{AE167C8C-95BE-4A6A-B3D7-27FD68429798}"/>
          </ac:spMkLst>
        </pc:spChg>
        <pc:spChg chg="del mod">
          <ac:chgData name="Ragnhild Halvorsrud" userId="917ea340-fd63-490f-a7db-68428d24cf32" providerId="ADAL" clId="{AD323F0C-9E9E-4B25-A313-4CD0D0368131}" dt="2021-11-10T14:17:49.208" v="10810" actId="478"/>
          <ac:spMkLst>
            <pc:docMk/>
            <pc:sldMk cId="465774669" sldId="3852"/>
            <ac:spMk id="89" creationId="{02CFAA25-126E-4F96-8FBF-FBF285BAA2B5}"/>
          </ac:spMkLst>
        </pc:spChg>
        <pc:spChg chg="del mod">
          <ac:chgData name="Ragnhild Halvorsrud" userId="917ea340-fd63-490f-a7db-68428d24cf32" providerId="ADAL" clId="{AD323F0C-9E9E-4B25-A313-4CD0D0368131}" dt="2021-11-10T14:30:12.950" v="11033" actId="21"/>
          <ac:spMkLst>
            <pc:docMk/>
            <pc:sldMk cId="465774669" sldId="3852"/>
            <ac:spMk id="90" creationId="{3FBA07FD-EFC5-47C7-9978-65A07274D251}"/>
          </ac:spMkLst>
        </pc:spChg>
        <pc:spChg chg="del mod">
          <ac:chgData name="Ragnhild Halvorsrud" userId="917ea340-fd63-490f-a7db-68428d24cf32" providerId="ADAL" clId="{AD323F0C-9E9E-4B25-A313-4CD0D0368131}" dt="2021-11-10T14:30:12.950" v="11033" actId="21"/>
          <ac:spMkLst>
            <pc:docMk/>
            <pc:sldMk cId="465774669" sldId="3852"/>
            <ac:spMk id="91" creationId="{0C4E3827-D772-473A-A446-36B0E055BD58}"/>
          </ac:spMkLst>
        </pc:spChg>
        <pc:spChg chg="del mod">
          <ac:chgData name="Ragnhild Halvorsrud" userId="917ea340-fd63-490f-a7db-68428d24cf32" providerId="ADAL" clId="{AD323F0C-9E9E-4B25-A313-4CD0D0368131}" dt="2021-11-10T14:30:12.950" v="11033" actId="21"/>
          <ac:spMkLst>
            <pc:docMk/>
            <pc:sldMk cId="465774669" sldId="3852"/>
            <ac:spMk id="92" creationId="{1E675181-7B43-403F-9EAE-5F0FEB13EE31}"/>
          </ac:spMkLst>
        </pc:spChg>
        <pc:spChg chg="del mod">
          <ac:chgData name="Ragnhild Halvorsrud" userId="917ea340-fd63-490f-a7db-68428d24cf32" providerId="ADAL" clId="{AD323F0C-9E9E-4B25-A313-4CD0D0368131}" dt="2021-11-10T14:30:12.950" v="11033" actId="21"/>
          <ac:spMkLst>
            <pc:docMk/>
            <pc:sldMk cId="465774669" sldId="3852"/>
            <ac:spMk id="93" creationId="{E13D6A43-71EF-441B-B0C5-F6E18D4859E1}"/>
          </ac:spMkLst>
        </pc:spChg>
        <pc:spChg chg="del mod">
          <ac:chgData name="Ragnhild Halvorsrud" userId="917ea340-fd63-490f-a7db-68428d24cf32" providerId="ADAL" clId="{AD323F0C-9E9E-4B25-A313-4CD0D0368131}" dt="2021-11-10T14:30:12.950" v="11033" actId="21"/>
          <ac:spMkLst>
            <pc:docMk/>
            <pc:sldMk cId="465774669" sldId="3852"/>
            <ac:spMk id="95" creationId="{FB8B2505-86BF-40C0-A021-83016869DC83}"/>
          </ac:spMkLst>
        </pc:spChg>
        <pc:spChg chg="mod">
          <ac:chgData name="Ragnhild Halvorsrud" userId="917ea340-fd63-490f-a7db-68428d24cf32" providerId="ADAL" clId="{AD323F0C-9E9E-4B25-A313-4CD0D0368131}" dt="2021-11-11T16:12:08.597" v="18986" actId="790"/>
          <ac:spMkLst>
            <pc:docMk/>
            <pc:sldMk cId="465774669" sldId="3852"/>
            <ac:spMk id="96" creationId="{3DE4E698-F8B1-4686-9BF7-FEF1A601CF83}"/>
          </ac:spMkLst>
        </pc:spChg>
        <pc:spChg chg="del mod">
          <ac:chgData name="Ragnhild Halvorsrud" userId="917ea340-fd63-490f-a7db-68428d24cf32" providerId="ADAL" clId="{AD323F0C-9E9E-4B25-A313-4CD0D0368131}" dt="2021-11-10T14:17:49.208" v="10810" actId="478"/>
          <ac:spMkLst>
            <pc:docMk/>
            <pc:sldMk cId="465774669" sldId="3852"/>
            <ac:spMk id="100" creationId="{D6D8F2BE-4F59-4E81-BB5F-FC89E6BFB0BF}"/>
          </ac:spMkLst>
        </pc:spChg>
        <pc:spChg chg="del mod">
          <ac:chgData name="Ragnhild Halvorsrud" userId="917ea340-fd63-490f-a7db-68428d24cf32" providerId="ADAL" clId="{AD323F0C-9E9E-4B25-A313-4CD0D0368131}" dt="2021-11-10T14:17:49.208" v="10810" actId="478"/>
          <ac:spMkLst>
            <pc:docMk/>
            <pc:sldMk cId="465774669" sldId="3852"/>
            <ac:spMk id="112" creationId="{65EF2DA6-F60A-435D-86D9-283431507D53}"/>
          </ac:spMkLst>
        </pc:spChg>
        <pc:spChg chg="del mod">
          <ac:chgData name="Ragnhild Halvorsrud" userId="917ea340-fd63-490f-a7db-68428d24cf32" providerId="ADAL" clId="{AD323F0C-9E9E-4B25-A313-4CD0D0368131}" dt="2021-11-10T14:17:49.208" v="10810" actId="478"/>
          <ac:spMkLst>
            <pc:docMk/>
            <pc:sldMk cId="465774669" sldId="3852"/>
            <ac:spMk id="113" creationId="{A386093D-2BB2-4C98-8828-61D1AB56CBF1}"/>
          </ac:spMkLst>
        </pc:spChg>
        <pc:spChg chg="del mod">
          <ac:chgData name="Ragnhild Halvorsrud" userId="917ea340-fd63-490f-a7db-68428d24cf32" providerId="ADAL" clId="{AD323F0C-9E9E-4B25-A313-4CD0D0368131}" dt="2021-11-10T14:17:49.208" v="10810" actId="478"/>
          <ac:spMkLst>
            <pc:docMk/>
            <pc:sldMk cId="465774669" sldId="3852"/>
            <ac:spMk id="114" creationId="{C6F5B631-B4AD-4288-BC83-CEA02DA7A3D2}"/>
          </ac:spMkLst>
        </pc:spChg>
        <pc:spChg chg="del mod">
          <ac:chgData name="Ragnhild Halvorsrud" userId="917ea340-fd63-490f-a7db-68428d24cf32" providerId="ADAL" clId="{AD323F0C-9E9E-4B25-A313-4CD0D0368131}" dt="2021-11-10T14:17:49.208" v="10810" actId="478"/>
          <ac:spMkLst>
            <pc:docMk/>
            <pc:sldMk cId="465774669" sldId="3852"/>
            <ac:spMk id="115" creationId="{AB85F300-33BF-43E9-A9FC-65428B6D6CCF}"/>
          </ac:spMkLst>
        </pc:spChg>
        <pc:spChg chg="del mod">
          <ac:chgData name="Ragnhild Halvorsrud" userId="917ea340-fd63-490f-a7db-68428d24cf32" providerId="ADAL" clId="{AD323F0C-9E9E-4B25-A313-4CD0D0368131}" dt="2021-11-10T14:17:49.208" v="10810" actId="478"/>
          <ac:spMkLst>
            <pc:docMk/>
            <pc:sldMk cId="465774669" sldId="3852"/>
            <ac:spMk id="116" creationId="{45E410B8-4F39-414B-AB8D-2BFF89F620FD}"/>
          </ac:spMkLst>
        </pc:spChg>
        <pc:spChg chg="del mod">
          <ac:chgData name="Ragnhild Halvorsrud" userId="917ea340-fd63-490f-a7db-68428d24cf32" providerId="ADAL" clId="{AD323F0C-9E9E-4B25-A313-4CD0D0368131}" dt="2021-11-10T14:17:49.208" v="10810" actId="478"/>
          <ac:spMkLst>
            <pc:docMk/>
            <pc:sldMk cId="465774669" sldId="3852"/>
            <ac:spMk id="117" creationId="{FCB7F97A-3D75-43AC-8253-5B1CDCB9FC1F}"/>
          </ac:spMkLst>
        </pc:spChg>
        <pc:spChg chg="add del mod">
          <ac:chgData name="Ragnhild Halvorsrud" userId="917ea340-fd63-490f-a7db-68428d24cf32" providerId="ADAL" clId="{AD323F0C-9E9E-4B25-A313-4CD0D0368131}" dt="2021-11-10T14:18:05.287" v="10813" actId="478"/>
          <ac:spMkLst>
            <pc:docMk/>
            <pc:sldMk cId="465774669" sldId="3852"/>
            <ac:spMk id="118" creationId="{9CC37AC1-EDDC-4473-A318-56E6CE06140C}"/>
          </ac:spMkLst>
        </pc:spChg>
        <pc:spChg chg="add mod">
          <ac:chgData name="Ragnhild Halvorsrud" userId="917ea340-fd63-490f-a7db-68428d24cf32" providerId="ADAL" clId="{AD323F0C-9E9E-4B25-A313-4CD0D0368131}" dt="2021-11-11T16:12:08.597" v="18987" actId="790"/>
          <ac:spMkLst>
            <pc:docMk/>
            <pc:sldMk cId="465774669" sldId="3852"/>
            <ac:spMk id="119" creationId="{1EEFD798-255C-458F-AC4E-5D3884C5E702}"/>
          </ac:spMkLst>
        </pc:spChg>
        <pc:spChg chg="del mod">
          <ac:chgData name="Ragnhild Halvorsrud" userId="917ea340-fd63-490f-a7db-68428d24cf32" providerId="ADAL" clId="{AD323F0C-9E9E-4B25-A313-4CD0D0368131}" dt="2021-11-10T14:17:49.208" v="10810" actId="478"/>
          <ac:spMkLst>
            <pc:docMk/>
            <pc:sldMk cId="465774669" sldId="3852"/>
            <ac:spMk id="120" creationId="{3DC3D878-0217-4F5B-B9BE-2D0CF4CAEBFE}"/>
          </ac:spMkLst>
        </pc:spChg>
        <pc:spChg chg="del mod">
          <ac:chgData name="Ragnhild Halvorsrud" userId="917ea340-fd63-490f-a7db-68428d24cf32" providerId="ADAL" clId="{AD323F0C-9E9E-4B25-A313-4CD0D0368131}" dt="2021-11-10T14:30:12.950" v="11033" actId="21"/>
          <ac:spMkLst>
            <pc:docMk/>
            <pc:sldMk cId="465774669" sldId="3852"/>
            <ac:spMk id="122" creationId="{9E56B58B-57A2-4B8C-9D61-F15C12510610}"/>
          </ac:spMkLst>
        </pc:spChg>
        <pc:spChg chg="del mod">
          <ac:chgData name="Ragnhild Halvorsrud" userId="917ea340-fd63-490f-a7db-68428d24cf32" providerId="ADAL" clId="{AD323F0C-9E9E-4B25-A313-4CD0D0368131}" dt="2021-11-10T14:30:12.950" v="11033" actId="21"/>
          <ac:spMkLst>
            <pc:docMk/>
            <pc:sldMk cId="465774669" sldId="3852"/>
            <ac:spMk id="124" creationId="{2B5E3F13-3D13-426E-BF48-5CD0AE454175}"/>
          </ac:spMkLst>
        </pc:spChg>
        <pc:spChg chg="del mod">
          <ac:chgData name="Ragnhild Halvorsrud" userId="917ea340-fd63-490f-a7db-68428d24cf32" providerId="ADAL" clId="{AD323F0C-9E9E-4B25-A313-4CD0D0368131}" dt="2021-11-10T14:30:12.950" v="11033" actId="21"/>
          <ac:spMkLst>
            <pc:docMk/>
            <pc:sldMk cId="465774669" sldId="3852"/>
            <ac:spMk id="125" creationId="{D3A7E4E9-42D2-4DC9-AC3B-91683A6CD42A}"/>
          </ac:spMkLst>
        </pc:spChg>
        <pc:spChg chg="del mod">
          <ac:chgData name="Ragnhild Halvorsrud" userId="917ea340-fd63-490f-a7db-68428d24cf32" providerId="ADAL" clId="{AD323F0C-9E9E-4B25-A313-4CD0D0368131}" dt="2021-11-10T14:30:12.950" v="11033" actId="21"/>
          <ac:spMkLst>
            <pc:docMk/>
            <pc:sldMk cId="465774669" sldId="3852"/>
            <ac:spMk id="126" creationId="{7805D97C-9B3F-41A2-B80A-D2E8EE012268}"/>
          </ac:spMkLst>
        </pc:spChg>
        <pc:spChg chg="del mod">
          <ac:chgData name="Ragnhild Halvorsrud" userId="917ea340-fd63-490f-a7db-68428d24cf32" providerId="ADAL" clId="{AD323F0C-9E9E-4B25-A313-4CD0D0368131}" dt="2021-11-10T14:30:12.950" v="11033" actId="21"/>
          <ac:spMkLst>
            <pc:docMk/>
            <pc:sldMk cId="465774669" sldId="3852"/>
            <ac:spMk id="127" creationId="{48939629-7D88-408B-B7B8-6379DAE594B1}"/>
          </ac:spMkLst>
        </pc:spChg>
        <pc:spChg chg="del mod">
          <ac:chgData name="Ragnhild Halvorsrud" userId="917ea340-fd63-490f-a7db-68428d24cf32" providerId="ADAL" clId="{AD323F0C-9E9E-4B25-A313-4CD0D0368131}" dt="2021-11-10T14:30:12.950" v="11033" actId="21"/>
          <ac:spMkLst>
            <pc:docMk/>
            <pc:sldMk cId="465774669" sldId="3852"/>
            <ac:spMk id="129" creationId="{F0692DB7-56B7-4777-88C7-7D83BA76D606}"/>
          </ac:spMkLst>
        </pc:spChg>
        <pc:spChg chg="del mod">
          <ac:chgData name="Ragnhild Halvorsrud" userId="917ea340-fd63-490f-a7db-68428d24cf32" providerId="ADAL" clId="{AD323F0C-9E9E-4B25-A313-4CD0D0368131}" dt="2021-11-10T14:30:12.950" v="11033" actId="21"/>
          <ac:spMkLst>
            <pc:docMk/>
            <pc:sldMk cId="465774669" sldId="3852"/>
            <ac:spMk id="139" creationId="{07B5C4E7-A19C-4E0C-AB89-A39112AAC6F2}"/>
          </ac:spMkLst>
        </pc:spChg>
        <pc:spChg chg="del mod">
          <ac:chgData name="Ragnhild Halvorsrud" userId="917ea340-fd63-490f-a7db-68428d24cf32" providerId="ADAL" clId="{AD323F0C-9E9E-4B25-A313-4CD0D0368131}" dt="2021-11-10T14:17:49.208" v="10810" actId="478"/>
          <ac:spMkLst>
            <pc:docMk/>
            <pc:sldMk cId="465774669" sldId="3852"/>
            <ac:spMk id="158" creationId="{3019A95F-691A-46DE-A8C3-435FE318F940}"/>
          </ac:spMkLst>
        </pc:spChg>
        <pc:spChg chg="del mod">
          <ac:chgData name="Ragnhild Halvorsrud" userId="917ea340-fd63-490f-a7db-68428d24cf32" providerId="ADAL" clId="{AD323F0C-9E9E-4B25-A313-4CD0D0368131}" dt="2021-11-10T14:30:12.950" v="11033" actId="21"/>
          <ac:spMkLst>
            <pc:docMk/>
            <pc:sldMk cId="465774669" sldId="3852"/>
            <ac:spMk id="159" creationId="{636D9A3E-948C-43CF-BCF5-11B02C68B2F2}"/>
          </ac:spMkLst>
        </pc:spChg>
        <pc:spChg chg="del mod">
          <ac:chgData name="Ragnhild Halvorsrud" userId="917ea340-fd63-490f-a7db-68428d24cf32" providerId="ADAL" clId="{AD323F0C-9E9E-4B25-A313-4CD0D0368131}" dt="2021-11-10T14:17:49.208" v="10810" actId="478"/>
          <ac:spMkLst>
            <pc:docMk/>
            <pc:sldMk cId="465774669" sldId="3852"/>
            <ac:spMk id="385" creationId="{00000000-0000-0000-0000-000000000000}"/>
          </ac:spMkLst>
        </pc:spChg>
        <pc:picChg chg="del">
          <ac:chgData name="Ragnhild Halvorsrud" userId="917ea340-fd63-490f-a7db-68428d24cf32" providerId="ADAL" clId="{AD323F0C-9E9E-4B25-A313-4CD0D0368131}" dt="2021-11-10T14:30:12.950" v="11033" actId="21"/>
          <ac:picMkLst>
            <pc:docMk/>
            <pc:sldMk cId="465774669" sldId="3852"/>
            <ac:picMk id="4" creationId="{BB4B27FB-2702-4833-BB32-82E899DD38E5}"/>
          </ac:picMkLst>
        </pc:picChg>
        <pc:picChg chg="del">
          <ac:chgData name="Ragnhild Halvorsrud" userId="917ea340-fd63-490f-a7db-68428d24cf32" providerId="ADAL" clId="{AD323F0C-9E9E-4B25-A313-4CD0D0368131}" dt="2021-11-10T14:17:49.208" v="10810" actId="478"/>
          <ac:picMkLst>
            <pc:docMk/>
            <pc:sldMk cId="465774669" sldId="3852"/>
            <ac:picMk id="5" creationId="{F3A7EEB8-C252-4AF0-8B59-5794FF4E16C3}"/>
          </ac:picMkLst>
        </pc:picChg>
        <pc:picChg chg="del">
          <ac:chgData name="Ragnhild Halvorsrud" userId="917ea340-fd63-490f-a7db-68428d24cf32" providerId="ADAL" clId="{AD323F0C-9E9E-4B25-A313-4CD0D0368131}" dt="2021-11-10T14:30:12.950" v="11033" actId="21"/>
          <ac:picMkLst>
            <pc:docMk/>
            <pc:sldMk cId="465774669" sldId="3852"/>
            <ac:picMk id="7" creationId="{D72F12C2-9863-4C6B-B437-8E81E2DD7463}"/>
          </ac:picMkLst>
        </pc:picChg>
        <pc:picChg chg="del">
          <ac:chgData name="Ragnhild Halvorsrud" userId="917ea340-fd63-490f-a7db-68428d24cf32" providerId="ADAL" clId="{AD323F0C-9E9E-4B25-A313-4CD0D0368131}" dt="2021-11-10T14:30:12.950" v="11033" actId="21"/>
          <ac:picMkLst>
            <pc:docMk/>
            <pc:sldMk cId="465774669" sldId="3852"/>
            <ac:picMk id="9" creationId="{A6AE7BC3-A9B0-4FDF-A4E4-EBE610AACF91}"/>
          </ac:picMkLst>
        </pc:picChg>
        <pc:picChg chg="del">
          <ac:chgData name="Ragnhild Halvorsrud" userId="917ea340-fd63-490f-a7db-68428d24cf32" providerId="ADAL" clId="{AD323F0C-9E9E-4B25-A313-4CD0D0368131}" dt="2021-11-10T14:30:12.950" v="11033" actId="21"/>
          <ac:picMkLst>
            <pc:docMk/>
            <pc:sldMk cId="465774669" sldId="3852"/>
            <ac:picMk id="10" creationId="{B490F314-E4B9-4D7C-938A-6342DEE0ADCB}"/>
          </ac:picMkLst>
        </pc:picChg>
        <pc:picChg chg="del">
          <ac:chgData name="Ragnhild Halvorsrud" userId="917ea340-fd63-490f-a7db-68428d24cf32" providerId="ADAL" clId="{AD323F0C-9E9E-4B25-A313-4CD0D0368131}" dt="2021-11-10T14:17:49.208" v="10810" actId="478"/>
          <ac:picMkLst>
            <pc:docMk/>
            <pc:sldMk cId="465774669" sldId="3852"/>
            <ac:picMk id="11" creationId="{77A91305-1F9A-4C6E-9E78-87164E795CEC}"/>
          </ac:picMkLst>
        </pc:picChg>
        <pc:picChg chg="del">
          <ac:chgData name="Ragnhild Halvorsrud" userId="917ea340-fd63-490f-a7db-68428d24cf32" providerId="ADAL" clId="{AD323F0C-9E9E-4B25-A313-4CD0D0368131}" dt="2021-11-10T14:30:12.950" v="11033" actId="21"/>
          <ac:picMkLst>
            <pc:docMk/>
            <pc:sldMk cId="465774669" sldId="3852"/>
            <ac:picMk id="12" creationId="{6662A3E7-9A2F-494E-B3AB-E36A849190EA}"/>
          </ac:picMkLst>
        </pc:picChg>
        <pc:picChg chg="del">
          <ac:chgData name="Ragnhild Halvorsrud" userId="917ea340-fd63-490f-a7db-68428d24cf32" providerId="ADAL" clId="{AD323F0C-9E9E-4B25-A313-4CD0D0368131}" dt="2021-11-10T14:30:12.950" v="11033" actId="21"/>
          <ac:picMkLst>
            <pc:docMk/>
            <pc:sldMk cId="465774669" sldId="3852"/>
            <ac:picMk id="13" creationId="{921C41C3-215C-470C-9B58-3FD2FF6D975A}"/>
          </ac:picMkLst>
        </pc:picChg>
        <pc:picChg chg="del">
          <ac:chgData name="Ragnhild Halvorsrud" userId="917ea340-fd63-490f-a7db-68428d24cf32" providerId="ADAL" clId="{AD323F0C-9E9E-4B25-A313-4CD0D0368131}" dt="2021-11-10T14:30:12.950" v="11033" actId="21"/>
          <ac:picMkLst>
            <pc:docMk/>
            <pc:sldMk cId="465774669" sldId="3852"/>
            <ac:picMk id="14" creationId="{E42A0739-9A6B-4E3D-9747-73BAF93EC768}"/>
          </ac:picMkLst>
        </pc:picChg>
        <pc:picChg chg="del">
          <ac:chgData name="Ragnhild Halvorsrud" userId="917ea340-fd63-490f-a7db-68428d24cf32" providerId="ADAL" clId="{AD323F0C-9E9E-4B25-A313-4CD0D0368131}" dt="2021-11-10T14:30:12.950" v="11033" actId="21"/>
          <ac:picMkLst>
            <pc:docMk/>
            <pc:sldMk cId="465774669" sldId="3852"/>
            <ac:picMk id="16" creationId="{B53EA5C8-A647-41AF-B576-6659629910D1}"/>
          </ac:picMkLst>
        </pc:picChg>
        <pc:picChg chg="del">
          <ac:chgData name="Ragnhild Halvorsrud" userId="917ea340-fd63-490f-a7db-68428d24cf32" providerId="ADAL" clId="{AD323F0C-9E9E-4B25-A313-4CD0D0368131}" dt="2021-11-10T14:30:12.950" v="11033" actId="21"/>
          <ac:picMkLst>
            <pc:docMk/>
            <pc:sldMk cId="465774669" sldId="3852"/>
            <ac:picMk id="17" creationId="{3715B1EB-0793-46E7-B96D-42DC8EE46014}"/>
          </ac:picMkLst>
        </pc:picChg>
        <pc:picChg chg="del">
          <ac:chgData name="Ragnhild Halvorsrud" userId="917ea340-fd63-490f-a7db-68428d24cf32" providerId="ADAL" clId="{AD323F0C-9E9E-4B25-A313-4CD0D0368131}" dt="2021-11-10T14:30:12.950" v="11033" actId="21"/>
          <ac:picMkLst>
            <pc:docMk/>
            <pc:sldMk cId="465774669" sldId="3852"/>
            <ac:picMk id="18" creationId="{30960E76-1673-4558-9A94-1192C3951733}"/>
          </ac:picMkLst>
        </pc:picChg>
        <pc:picChg chg="del">
          <ac:chgData name="Ragnhild Halvorsrud" userId="917ea340-fd63-490f-a7db-68428d24cf32" providerId="ADAL" clId="{AD323F0C-9E9E-4B25-A313-4CD0D0368131}" dt="2021-11-10T14:17:49.208" v="10810" actId="478"/>
          <ac:picMkLst>
            <pc:docMk/>
            <pc:sldMk cId="465774669" sldId="3852"/>
            <ac:picMk id="19" creationId="{68DEDC0F-C271-489C-B7B6-96644EC352CA}"/>
          </ac:picMkLst>
        </pc:picChg>
        <pc:picChg chg="del">
          <ac:chgData name="Ragnhild Halvorsrud" userId="917ea340-fd63-490f-a7db-68428d24cf32" providerId="ADAL" clId="{AD323F0C-9E9E-4B25-A313-4CD0D0368131}" dt="2021-11-10T14:30:12.950" v="11033" actId="21"/>
          <ac:picMkLst>
            <pc:docMk/>
            <pc:sldMk cId="465774669" sldId="3852"/>
            <ac:picMk id="20" creationId="{902DAF25-6A29-431F-93E9-959D86557D5F}"/>
          </ac:picMkLst>
        </pc:picChg>
        <pc:picChg chg="del">
          <ac:chgData name="Ragnhild Halvorsrud" userId="917ea340-fd63-490f-a7db-68428d24cf32" providerId="ADAL" clId="{AD323F0C-9E9E-4B25-A313-4CD0D0368131}" dt="2021-11-10T14:17:49.208" v="10810" actId="478"/>
          <ac:picMkLst>
            <pc:docMk/>
            <pc:sldMk cId="465774669" sldId="3852"/>
            <ac:picMk id="21" creationId="{48B18841-966A-446E-8AF4-F0535E13C8CA}"/>
          </ac:picMkLst>
        </pc:picChg>
        <pc:picChg chg="del">
          <ac:chgData name="Ragnhild Halvorsrud" userId="917ea340-fd63-490f-a7db-68428d24cf32" providerId="ADAL" clId="{AD323F0C-9E9E-4B25-A313-4CD0D0368131}" dt="2021-11-10T14:30:12.950" v="11033" actId="21"/>
          <ac:picMkLst>
            <pc:docMk/>
            <pc:sldMk cId="465774669" sldId="3852"/>
            <ac:picMk id="22" creationId="{A0DD8CFA-0C33-4E3A-A0F7-2ADB6FC18982}"/>
          </ac:picMkLst>
        </pc:picChg>
        <pc:picChg chg="del">
          <ac:chgData name="Ragnhild Halvorsrud" userId="917ea340-fd63-490f-a7db-68428d24cf32" providerId="ADAL" clId="{AD323F0C-9E9E-4B25-A313-4CD0D0368131}" dt="2021-11-10T14:30:12.950" v="11033" actId="21"/>
          <ac:picMkLst>
            <pc:docMk/>
            <pc:sldMk cId="465774669" sldId="3852"/>
            <ac:picMk id="24" creationId="{C32D9224-1C44-4365-9685-CBA875D4D8F0}"/>
          </ac:picMkLst>
        </pc:picChg>
        <pc:picChg chg="del">
          <ac:chgData name="Ragnhild Halvorsrud" userId="917ea340-fd63-490f-a7db-68428d24cf32" providerId="ADAL" clId="{AD323F0C-9E9E-4B25-A313-4CD0D0368131}" dt="2021-11-10T14:17:49.208" v="10810" actId="478"/>
          <ac:picMkLst>
            <pc:docMk/>
            <pc:sldMk cId="465774669" sldId="3852"/>
            <ac:picMk id="25" creationId="{E04A1097-A1A0-49F7-AA82-C77807AFD157}"/>
          </ac:picMkLst>
        </pc:picChg>
        <pc:picChg chg="del">
          <ac:chgData name="Ragnhild Halvorsrud" userId="917ea340-fd63-490f-a7db-68428d24cf32" providerId="ADAL" clId="{AD323F0C-9E9E-4B25-A313-4CD0D0368131}" dt="2021-11-10T14:30:12.950" v="11033" actId="21"/>
          <ac:picMkLst>
            <pc:docMk/>
            <pc:sldMk cId="465774669" sldId="3852"/>
            <ac:picMk id="26" creationId="{79F91ECD-CCBA-4C8C-AB67-C5609E4ACB2B}"/>
          </ac:picMkLst>
        </pc:picChg>
        <pc:picChg chg="del">
          <ac:chgData name="Ragnhild Halvorsrud" userId="917ea340-fd63-490f-a7db-68428d24cf32" providerId="ADAL" clId="{AD323F0C-9E9E-4B25-A313-4CD0D0368131}" dt="2021-11-10T14:17:49.208" v="10810" actId="478"/>
          <ac:picMkLst>
            <pc:docMk/>
            <pc:sldMk cId="465774669" sldId="3852"/>
            <ac:picMk id="27" creationId="{67057490-186F-4520-9F98-1287BE2C795A}"/>
          </ac:picMkLst>
        </pc:picChg>
        <pc:picChg chg="del">
          <ac:chgData name="Ragnhild Halvorsrud" userId="917ea340-fd63-490f-a7db-68428d24cf32" providerId="ADAL" clId="{AD323F0C-9E9E-4B25-A313-4CD0D0368131}" dt="2021-11-10T14:17:49.208" v="10810" actId="478"/>
          <ac:picMkLst>
            <pc:docMk/>
            <pc:sldMk cId="465774669" sldId="3852"/>
            <ac:picMk id="28" creationId="{A8734E57-4E18-42C2-8CDF-F5CC92795A93}"/>
          </ac:picMkLst>
        </pc:picChg>
        <pc:picChg chg="del">
          <ac:chgData name="Ragnhild Halvorsrud" userId="917ea340-fd63-490f-a7db-68428d24cf32" providerId="ADAL" clId="{AD323F0C-9E9E-4B25-A313-4CD0D0368131}" dt="2021-11-10T14:17:49.208" v="10810" actId="478"/>
          <ac:picMkLst>
            <pc:docMk/>
            <pc:sldMk cId="465774669" sldId="3852"/>
            <ac:picMk id="29" creationId="{26A6982F-CC5D-4ADA-AF96-B863EA5A2EE2}"/>
          </ac:picMkLst>
        </pc:picChg>
        <pc:picChg chg="del">
          <ac:chgData name="Ragnhild Halvorsrud" userId="917ea340-fd63-490f-a7db-68428d24cf32" providerId="ADAL" clId="{AD323F0C-9E9E-4B25-A313-4CD0D0368131}" dt="2021-11-10T14:17:49.208" v="10810" actId="478"/>
          <ac:picMkLst>
            <pc:docMk/>
            <pc:sldMk cId="465774669" sldId="3852"/>
            <ac:picMk id="30" creationId="{C32E5E84-7BB5-4384-93B4-0F11AD3FCCE3}"/>
          </ac:picMkLst>
        </pc:picChg>
        <pc:picChg chg="del">
          <ac:chgData name="Ragnhild Halvorsrud" userId="917ea340-fd63-490f-a7db-68428d24cf32" providerId="ADAL" clId="{AD323F0C-9E9E-4B25-A313-4CD0D0368131}" dt="2021-11-10T14:30:12.950" v="11033" actId="21"/>
          <ac:picMkLst>
            <pc:docMk/>
            <pc:sldMk cId="465774669" sldId="3852"/>
            <ac:picMk id="65" creationId="{42A20867-5528-4269-BA7E-1A476394F72A}"/>
          </ac:picMkLst>
        </pc:picChg>
        <pc:picChg chg="del">
          <ac:chgData name="Ragnhild Halvorsrud" userId="917ea340-fd63-490f-a7db-68428d24cf32" providerId="ADAL" clId="{AD323F0C-9E9E-4B25-A313-4CD0D0368131}" dt="2021-11-10T14:17:49.208" v="10810" actId="478"/>
          <ac:picMkLst>
            <pc:docMk/>
            <pc:sldMk cId="465774669" sldId="3852"/>
            <ac:picMk id="86" creationId="{4CF662D5-E108-4B9B-BC60-8878E36B6F9D}"/>
          </ac:picMkLst>
        </pc:picChg>
        <pc:picChg chg="del">
          <ac:chgData name="Ragnhild Halvorsrud" userId="917ea340-fd63-490f-a7db-68428d24cf32" providerId="ADAL" clId="{AD323F0C-9E9E-4B25-A313-4CD0D0368131}" dt="2021-11-10T14:17:49.208" v="10810" actId="478"/>
          <ac:picMkLst>
            <pc:docMk/>
            <pc:sldMk cId="465774669" sldId="3852"/>
            <ac:picMk id="87" creationId="{0280EDC1-B3F2-40EF-AD18-A789D6F77A70}"/>
          </ac:picMkLst>
        </pc:picChg>
        <pc:picChg chg="del">
          <ac:chgData name="Ragnhild Halvorsrud" userId="917ea340-fd63-490f-a7db-68428d24cf32" providerId="ADAL" clId="{AD323F0C-9E9E-4B25-A313-4CD0D0368131}" dt="2021-11-10T14:17:49.208" v="10810" actId="478"/>
          <ac:picMkLst>
            <pc:docMk/>
            <pc:sldMk cId="465774669" sldId="3852"/>
            <ac:picMk id="88" creationId="{970F897E-3677-4B79-A069-FA729CFFFEAA}"/>
          </ac:picMkLst>
        </pc:picChg>
        <pc:picChg chg="del">
          <ac:chgData name="Ragnhild Halvorsrud" userId="917ea340-fd63-490f-a7db-68428d24cf32" providerId="ADAL" clId="{AD323F0C-9E9E-4B25-A313-4CD0D0368131}" dt="2021-11-10T14:30:12.950" v="11033" actId="21"/>
          <ac:picMkLst>
            <pc:docMk/>
            <pc:sldMk cId="465774669" sldId="3852"/>
            <ac:picMk id="94" creationId="{BF345A7E-01F5-44FF-9023-C85534D346EE}"/>
          </ac:picMkLst>
        </pc:picChg>
        <pc:picChg chg="del">
          <ac:chgData name="Ragnhild Halvorsrud" userId="917ea340-fd63-490f-a7db-68428d24cf32" providerId="ADAL" clId="{AD323F0C-9E9E-4B25-A313-4CD0D0368131}" dt="2021-11-10T14:17:49.208" v="10810" actId="478"/>
          <ac:picMkLst>
            <pc:docMk/>
            <pc:sldMk cId="465774669" sldId="3852"/>
            <ac:picMk id="102" creationId="{E6D3CA84-05C4-4149-A05E-000208F2858F}"/>
          </ac:picMkLst>
        </pc:picChg>
        <pc:picChg chg="del">
          <ac:chgData name="Ragnhild Halvorsrud" userId="917ea340-fd63-490f-a7db-68428d24cf32" providerId="ADAL" clId="{AD323F0C-9E9E-4B25-A313-4CD0D0368131}" dt="2021-11-10T14:17:49.208" v="10810" actId="478"/>
          <ac:picMkLst>
            <pc:docMk/>
            <pc:sldMk cId="465774669" sldId="3852"/>
            <ac:picMk id="224" creationId="{97009B9D-26DD-44F9-B04A-FDCBDA095506}"/>
          </ac:picMkLst>
        </pc:picChg>
        <pc:picChg chg="del">
          <ac:chgData name="Ragnhild Halvorsrud" userId="917ea340-fd63-490f-a7db-68428d24cf32" providerId="ADAL" clId="{AD323F0C-9E9E-4B25-A313-4CD0D0368131}" dt="2021-11-10T14:17:49.208" v="10810" actId="478"/>
          <ac:picMkLst>
            <pc:docMk/>
            <pc:sldMk cId="465774669" sldId="3852"/>
            <ac:picMk id="225" creationId="{4D4ED74B-7CE8-4E62-8236-796DA9715A2E}"/>
          </ac:picMkLst>
        </pc:picChg>
        <pc:picChg chg="del">
          <ac:chgData name="Ragnhild Halvorsrud" userId="917ea340-fd63-490f-a7db-68428d24cf32" providerId="ADAL" clId="{AD323F0C-9E9E-4B25-A313-4CD0D0368131}" dt="2021-11-10T14:17:49.208" v="10810" actId="478"/>
          <ac:picMkLst>
            <pc:docMk/>
            <pc:sldMk cId="465774669" sldId="3852"/>
            <ac:picMk id="226" creationId="{9A29025A-A849-4510-9AA5-457519BB62B5}"/>
          </ac:picMkLst>
        </pc:picChg>
        <pc:picChg chg="del">
          <ac:chgData name="Ragnhild Halvorsrud" userId="917ea340-fd63-490f-a7db-68428d24cf32" providerId="ADAL" clId="{AD323F0C-9E9E-4B25-A313-4CD0D0368131}" dt="2021-11-10T14:17:49.208" v="10810" actId="478"/>
          <ac:picMkLst>
            <pc:docMk/>
            <pc:sldMk cId="465774669" sldId="3852"/>
            <ac:picMk id="227" creationId="{217D314F-3624-4CE4-9A3E-39E8E094A865}"/>
          </ac:picMkLst>
        </pc:picChg>
        <pc:picChg chg="del">
          <ac:chgData name="Ragnhild Halvorsrud" userId="917ea340-fd63-490f-a7db-68428d24cf32" providerId="ADAL" clId="{AD323F0C-9E9E-4B25-A313-4CD0D0368131}" dt="2021-11-10T14:17:49.208" v="10810" actId="478"/>
          <ac:picMkLst>
            <pc:docMk/>
            <pc:sldMk cId="465774669" sldId="3852"/>
            <ac:picMk id="228" creationId="{6DF7454B-937E-40F5-A8E3-58927EE0B875}"/>
          </ac:picMkLst>
        </pc:picChg>
        <pc:picChg chg="del">
          <ac:chgData name="Ragnhild Halvorsrud" userId="917ea340-fd63-490f-a7db-68428d24cf32" providerId="ADAL" clId="{AD323F0C-9E9E-4B25-A313-4CD0D0368131}" dt="2021-11-10T14:17:49.208" v="10810" actId="478"/>
          <ac:picMkLst>
            <pc:docMk/>
            <pc:sldMk cId="465774669" sldId="3852"/>
            <ac:picMk id="229" creationId="{76367E41-CB07-4FB3-B56F-864841555DBF}"/>
          </ac:picMkLst>
        </pc:picChg>
        <pc:picChg chg="del">
          <ac:chgData name="Ragnhild Halvorsrud" userId="917ea340-fd63-490f-a7db-68428d24cf32" providerId="ADAL" clId="{AD323F0C-9E9E-4B25-A313-4CD0D0368131}" dt="2021-11-10T14:17:49.208" v="10810" actId="478"/>
          <ac:picMkLst>
            <pc:docMk/>
            <pc:sldMk cId="465774669" sldId="3852"/>
            <ac:picMk id="230" creationId="{5FA8CF98-638D-448C-90F6-5C12451F82BD}"/>
          </ac:picMkLst>
        </pc:picChg>
        <pc:picChg chg="del">
          <ac:chgData name="Ragnhild Halvorsrud" userId="917ea340-fd63-490f-a7db-68428d24cf32" providerId="ADAL" clId="{AD323F0C-9E9E-4B25-A313-4CD0D0368131}" dt="2021-11-10T14:17:49.208" v="10810" actId="478"/>
          <ac:picMkLst>
            <pc:docMk/>
            <pc:sldMk cId="465774669" sldId="3852"/>
            <ac:picMk id="232" creationId="{CDE87E8C-2937-4EF7-9F72-9F3DCF85347D}"/>
          </ac:picMkLst>
        </pc:picChg>
        <pc:picChg chg="del">
          <ac:chgData name="Ragnhild Halvorsrud" userId="917ea340-fd63-490f-a7db-68428d24cf32" providerId="ADAL" clId="{AD323F0C-9E9E-4B25-A313-4CD0D0368131}" dt="2021-11-10T14:17:49.208" v="10810" actId="478"/>
          <ac:picMkLst>
            <pc:docMk/>
            <pc:sldMk cId="465774669" sldId="3852"/>
            <ac:picMk id="233" creationId="{661E1562-8E28-4698-8C88-7F9A2BB7CBD4}"/>
          </ac:picMkLst>
        </pc:picChg>
        <pc:picChg chg="del">
          <ac:chgData name="Ragnhild Halvorsrud" userId="917ea340-fd63-490f-a7db-68428d24cf32" providerId="ADAL" clId="{AD323F0C-9E9E-4B25-A313-4CD0D0368131}" dt="2021-11-10T14:17:49.208" v="10810" actId="478"/>
          <ac:picMkLst>
            <pc:docMk/>
            <pc:sldMk cId="465774669" sldId="3852"/>
            <ac:picMk id="234" creationId="{A91B9C7F-8B77-4FF6-BA96-DE3F8196DED7}"/>
          </ac:picMkLst>
        </pc:picChg>
        <pc:picChg chg="del">
          <ac:chgData name="Ragnhild Halvorsrud" userId="917ea340-fd63-490f-a7db-68428d24cf32" providerId="ADAL" clId="{AD323F0C-9E9E-4B25-A313-4CD0D0368131}" dt="2021-11-10T14:17:49.208" v="10810" actId="478"/>
          <ac:picMkLst>
            <pc:docMk/>
            <pc:sldMk cId="465774669" sldId="3852"/>
            <ac:picMk id="236" creationId="{06032DCD-CB1C-4F82-B775-A3E2F681399B}"/>
          </ac:picMkLst>
        </pc:picChg>
        <pc:picChg chg="del">
          <ac:chgData name="Ragnhild Halvorsrud" userId="917ea340-fd63-490f-a7db-68428d24cf32" providerId="ADAL" clId="{AD323F0C-9E9E-4B25-A313-4CD0D0368131}" dt="2021-11-10T14:17:49.208" v="10810" actId="478"/>
          <ac:picMkLst>
            <pc:docMk/>
            <pc:sldMk cId="465774669" sldId="3852"/>
            <ac:picMk id="237" creationId="{79FC74C9-D6FC-4568-B4CC-D3E9C45B9EF0}"/>
          </ac:picMkLst>
        </pc:picChg>
        <pc:picChg chg="del">
          <ac:chgData name="Ragnhild Halvorsrud" userId="917ea340-fd63-490f-a7db-68428d24cf32" providerId="ADAL" clId="{AD323F0C-9E9E-4B25-A313-4CD0D0368131}" dt="2021-11-10T14:17:49.208" v="10810" actId="478"/>
          <ac:picMkLst>
            <pc:docMk/>
            <pc:sldMk cId="465774669" sldId="3852"/>
            <ac:picMk id="239" creationId="{00F77B2D-CBA7-46C6-9BD1-2D05924D5008}"/>
          </ac:picMkLst>
        </pc:picChg>
        <pc:picChg chg="del">
          <ac:chgData name="Ragnhild Halvorsrud" userId="917ea340-fd63-490f-a7db-68428d24cf32" providerId="ADAL" clId="{AD323F0C-9E9E-4B25-A313-4CD0D0368131}" dt="2021-11-10T14:17:49.208" v="10810" actId="478"/>
          <ac:picMkLst>
            <pc:docMk/>
            <pc:sldMk cId="465774669" sldId="3852"/>
            <ac:picMk id="241" creationId="{85F478AA-DB54-464D-8F08-B7FA838E9488}"/>
          </ac:picMkLst>
        </pc:picChg>
        <pc:picChg chg="del">
          <ac:chgData name="Ragnhild Halvorsrud" userId="917ea340-fd63-490f-a7db-68428d24cf32" providerId="ADAL" clId="{AD323F0C-9E9E-4B25-A313-4CD0D0368131}" dt="2021-11-10T14:17:49.208" v="10810" actId="478"/>
          <ac:picMkLst>
            <pc:docMk/>
            <pc:sldMk cId="465774669" sldId="3852"/>
            <ac:picMk id="243" creationId="{C0E7E1C0-3827-40FF-9E49-06844BDEBFE2}"/>
          </ac:picMkLst>
        </pc:picChg>
        <pc:picChg chg="del">
          <ac:chgData name="Ragnhild Halvorsrud" userId="917ea340-fd63-490f-a7db-68428d24cf32" providerId="ADAL" clId="{AD323F0C-9E9E-4B25-A313-4CD0D0368131}" dt="2021-11-10T14:17:49.208" v="10810" actId="478"/>
          <ac:picMkLst>
            <pc:docMk/>
            <pc:sldMk cId="465774669" sldId="3852"/>
            <ac:picMk id="245" creationId="{36B78B74-DD2E-4F3A-BCB8-F7E9812DE06A}"/>
          </ac:picMkLst>
        </pc:picChg>
        <pc:picChg chg="del">
          <ac:chgData name="Ragnhild Halvorsrud" userId="917ea340-fd63-490f-a7db-68428d24cf32" providerId="ADAL" clId="{AD323F0C-9E9E-4B25-A313-4CD0D0368131}" dt="2021-11-10T14:17:49.208" v="10810" actId="478"/>
          <ac:picMkLst>
            <pc:docMk/>
            <pc:sldMk cId="465774669" sldId="3852"/>
            <ac:picMk id="247" creationId="{809B977C-A29D-417A-BC1B-CCB51F6DE116}"/>
          </ac:picMkLst>
        </pc:picChg>
        <pc:picChg chg="del">
          <ac:chgData name="Ragnhild Halvorsrud" userId="917ea340-fd63-490f-a7db-68428d24cf32" providerId="ADAL" clId="{AD323F0C-9E9E-4B25-A313-4CD0D0368131}" dt="2021-11-10T14:30:12.950" v="11033" actId="21"/>
          <ac:picMkLst>
            <pc:docMk/>
            <pc:sldMk cId="465774669" sldId="3852"/>
            <ac:picMk id="249" creationId="{B7040859-1178-403E-A935-094E8D107378}"/>
          </ac:picMkLst>
        </pc:picChg>
        <pc:picChg chg="del">
          <ac:chgData name="Ragnhild Halvorsrud" userId="917ea340-fd63-490f-a7db-68428d24cf32" providerId="ADAL" clId="{AD323F0C-9E9E-4B25-A313-4CD0D0368131}" dt="2021-11-10T14:30:12.950" v="11033" actId="21"/>
          <ac:picMkLst>
            <pc:docMk/>
            <pc:sldMk cId="465774669" sldId="3852"/>
            <ac:picMk id="251" creationId="{5C7C87B2-D60D-4C04-9162-A8739D7E8B7E}"/>
          </ac:picMkLst>
        </pc:picChg>
        <pc:picChg chg="del">
          <ac:chgData name="Ragnhild Halvorsrud" userId="917ea340-fd63-490f-a7db-68428d24cf32" providerId="ADAL" clId="{AD323F0C-9E9E-4B25-A313-4CD0D0368131}" dt="2021-11-10T14:30:12.950" v="11033" actId="21"/>
          <ac:picMkLst>
            <pc:docMk/>
            <pc:sldMk cId="465774669" sldId="3852"/>
            <ac:picMk id="253" creationId="{E80E81F4-BC8E-42E5-8D76-D6EC95B4F414}"/>
          </ac:picMkLst>
        </pc:picChg>
        <pc:picChg chg="del">
          <ac:chgData name="Ragnhild Halvorsrud" userId="917ea340-fd63-490f-a7db-68428d24cf32" providerId="ADAL" clId="{AD323F0C-9E9E-4B25-A313-4CD0D0368131}" dt="2021-11-10T14:30:12.950" v="11033" actId="21"/>
          <ac:picMkLst>
            <pc:docMk/>
            <pc:sldMk cId="465774669" sldId="3852"/>
            <ac:picMk id="255" creationId="{8F4C62ED-3569-4E3B-B5D7-CD0C2C82E172}"/>
          </ac:picMkLst>
        </pc:picChg>
        <pc:picChg chg="del">
          <ac:chgData name="Ragnhild Halvorsrud" userId="917ea340-fd63-490f-a7db-68428d24cf32" providerId="ADAL" clId="{AD323F0C-9E9E-4B25-A313-4CD0D0368131}" dt="2021-11-10T14:17:49.208" v="10810" actId="478"/>
          <ac:picMkLst>
            <pc:docMk/>
            <pc:sldMk cId="465774669" sldId="3852"/>
            <ac:picMk id="350"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1"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2"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3"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4"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5"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6"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7"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8"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59"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0"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1"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2"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3"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4"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5"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6"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7"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8"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69"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0"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1"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2"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3"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5"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6"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7"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8"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79"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80"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81" creationId="{00000000-0000-0000-0000-000000000000}"/>
          </ac:picMkLst>
        </pc:picChg>
        <pc:picChg chg="del">
          <ac:chgData name="Ragnhild Halvorsrud" userId="917ea340-fd63-490f-a7db-68428d24cf32" providerId="ADAL" clId="{AD323F0C-9E9E-4B25-A313-4CD0D0368131}" dt="2021-11-10T14:17:49.208" v="10810" actId="478"/>
          <ac:picMkLst>
            <pc:docMk/>
            <pc:sldMk cId="465774669" sldId="3852"/>
            <ac:picMk id="382" creationId="{00000000-0000-0000-0000-000000000000}"/>
          </ac:picMkLst>
        </pc:picChg>
      </pc:sldChg>
      <pc:sldChg chg="addSp delSp modSp add mod ord modNotes">
        <pc:chgData name="Ragnhild Halvorsrud" userId="917ea340-fd63-490f-a7db-68428d24cf32" providerId="ADAL" clId="{AD323F0C-9E9E-4B25-A313-4CD0D0368131}" dt="2021-11-11T16:56:33.181" v="20872" actId="790"/>
        <pc:sldMkLst>
          <pc:docMk/>
          <pc:sldMk cId="1930253603" sldId="3853"/>
        </pc:sldMkLst>
        <pc:spChg chg="mod">
          <ac:chgData name="Ragnhild Halvorsrud" userId="917ea340-fd63-490f-a7db-68428d24cf32" providerId="ADAL" clId="{AD323F0C-9E9E-4B25-A313-4CD0D0368131}" dt="2021-11-11T16:56:33.165" v="20836" actId="790"/>
          <ac:spMkLst>
            <pc:docMk/>
            <pc:sldMk cId="1930253603" sldId="3853"/>
            <ac:spMk id="2" creationId="{00000000-0000-0000-0000-000000000000}"/>
          </ac:spMkLst>
        </pc:spChg>
        <pc:spChg chg="mod">
          <ac:chgData name="Ragnhild Halvorsrud" userId="917ea340-fd63-490f-a7db-68428d24cf32" providerId="ADAL" clId="{AD323F0C-9E9E-4B25-A313-4CD0D0368131}" dt="2021-11-11T16:56:33.165" v="20837" actId="790"/>
          <ac:spMkLst>
            <pc:docMk/>
            <pc:sldMk cId="1930253603" sldId="3853"/>
            <ac:spMk id="6" creationId="{00000000-0000-0000-0000-000000000000}"/>
          </ac:spMkLst>
        </pc:spChg>
        <pc:spChg chg="add del mod">
          <ac:chgData name="Ragnhild Halvorsrud" userId="917ea340-fd63-490f-a7db-68428d24cf32" providerId="ADAL" clId="{AD323F0C-9E9E-4B25-A313-4CD0D0368131}" dt="2021-11-11T16:27:53.250" v="19757" actId="478"/>
          <ac:spMkLst>
            <pc:docMk/>
            <pc:sldMk cId="1930253603" sldId="3853"/>
            <ac:spMk id="68" creationId="{486C93A5-2808-4200-9F34-470B2253C510}"/>
          </ac:spMkLst>
        </pc:spChg>
        <pc:spChg chg="add del mod">
          <ac:chgData name="Ragnhild Halvorsrud" userId="917ea340-fd63-490f-a7db-68428d24cf32" providerId="ADAL" clId="{AD323F0C-9E9E-4B25-A313-4CD0D0368131}" dt="2021-11-11T14:13:12.680" v="17889" actId="478"/>
          <ac:spMkLst>
            <pc:docMk/>
            <pc:sldMk cId="1930253603" sldId="3853"/>
            <ac:spMk id="69" creationId="{6B3FCE35-19BD-4EE5-B657-B58762E1AFA1}"/>
          </ac:spMkLst>
        </pc:spChg>
        <pc:spChg chg="add del mod">
          <ac:chgData name="Ragnhild Halvorsrud" userId="917ea340-fd63-490f-a7db-68428d24cf32" providerId="ADAL" clId="{AD323F0C-9E9E-4B25-A313-4CD0D0368131}" dt="2021-11-10T15:01:10.174" v="11832" actId="478"/>
          <ac:spMkLst>
            <pc:docMk/>
            <pc:sldMk cId="1930253603" sldId="3853"/>
            <ac:spMk id="93" creationId="{1FA54BB0-B5BD-4B9C-8C97-A5AF1366B1CD}"/>
          </ac:spMkLst>
        </pc:spChg>
        <pc:spChg chg="add mod">
          <ac:chgData name="Ragnhild Halvorsrud" userId="917ea340-fd63-490f-a7db-68428d24cf32" providerId="ADAL" clId="{AD323F0C-9E9E-4B25-A313-4CD0D0368131}" dt="2021-11-11T16:56:33.165" v="20845" actId="790"/>
          <ac:spMkLst>
            <pc:docMk/>
            <pc:sldMk cId="1930253603" sldId="3853"/>
            <ac:spMk id="93" creationId="{BC101ED9-D059-45F5-997D-8394645A4C66}"/>
          </ac:spMkLst>
        </pc:spChg>
        <pc:spChg chg="add mod">
          <ac:chgData name="Ragnhild Halvorsrud" userId="917ea340-fd63-490f-a7db-68428d24cf32" providerId="ADAL" clId="{AD323F0C-9E9E-4B25-A313-4CD0D0368131}" dt="2021-11-11T16:56:33.165" v="20846" actId="790"/>
          <ac:spMkLst>
            <pc:docMk/>
            <pc:sldMk cId="1930253603" sldId="3853"/>
            <ac:spMk id="94" creationId="{1B45D62E-295D-461D-87A8-6B72C1B4D5BD}"/>
          </ac:spMkLst>
        </pc:spChg>
        <pc:spChg chg="add del mod">
          <ac:chgData name="Ragnhild Halvorsrud" userId="917ea340-fd63-490f-a7db-68428d24cf32" providerId="ADAL" clId="{AD323F0C-9E9E-4B25-A313-4CD0D0368131}" dt="2021-11-10T15:01:08.639" v="11831" actId="478"/>
          <ac:spMkLst>
            <pc:docMk/>
            <pc:sldMk cId="1930253603" sldId="3853"/>
            <ac:spMk id="94" creationId="{408A1636-CAD2-4A8D-9D5E-01E412D6E041}"/>
          </ac:spMkLst>
        </pc:spChg>
        <pc:spChg chg="mod">
          <ac:chgData name="Ragnhild Halvorsrud" userId="917ea340-fd63-490f-a7db-68428d24cf32" providerId="ADAL" clId="{AD323F0C-9E9E-4B25-A313-4CD0D0368131}" dt="2021-11-11T16:56:33.165" v="20839" actId="790"/>
          <ac:spMkLst>
            <pc:docMk/>
            <pc:sldMk cId="1930253603" sldId="3853"/>
            <ac:spMk id="96" creationId="{6FFC1ADD-17DC-4934-AB08-58133FB3DA2D}"/>
          </ac:spMkLst>
        </pc:spChg>
        <pc:spChg chg="add mod">
          <ac:chgData name="Ragnhild Halvorsrud" userId="917ea340-fd63-490f-a7db-68428d24cf32" providerId="ADAL" clId="{AD323F0C-9E9E-4B25-A313-4CD0D0368131}" dt="2021-11-11T16:56:33.165" v="20847" actId="790"/>
          <ac:spMkLst>
            <pc:docMk/>
            <pc:sldMk cId="1930253603" sldId="3853"/>
            <ac:spMk id="97" creationId="{203C47B1-307D-47B4-AC7D-D799E0257AA4}"/>
          </ac:spMkLst>
        </pc:spChg>
        <pc:spChg chg="add mod">
          <ac:chgData name="Ragnhild Halvorsrud" userId="917ea340-fd63-490f-a7db-68428d24cf32" providerId="ADAL" clId="{AD323F0C-9E9E-4B25-A313-4CD0D0368131}" dt="2021-11-11T16:56:33.165" v="20848" actId="790"/>
          <ac:spMkLst>
            <pc:docMk/>
            <pc:sldMk cId="1930253603" sldId="3853"/>
            <ac:spMk id="105" creationId="{346F22FA-C274-4728-AB81-6683FEE8924D}"/>
          </ac:spMkLst>
        </pc:spChg>
        <pc:spChg chg="add mod">
          <ac:chgData name="Ragnhild Halvorsrud" userId="917ea340-fd63-490f-a7db-68428d24cf32" providerId="ADAL" clId="{AD323F0C-9E9E-4B25-A313-4CD0D0368131}" dt="2021-11-11T16:56:33.165" v="20849" actId="790"/>
          <ac:spMkLst>
            <pc:docMk/>
            <pc:sldMk cId="1930253603" sldId="3853"/>
            <ac:spMk id="106" creationId="{9224D8AF-D315-4F5E-943C-080E79725AC0}"/>
          </ac:spMkLst>
        </pc:spChg>
        <pc:spChg chg="del mod">
          <ac:chgData name="Ragnhild Halvorsrud" userId="917ea340-fd63-490f-a7db-68428d24cf32" providerId="ADAL" clId="{AD323F0C-9E9E-4B25-A313-4CD0D0368131}" dt="2021-11-10T14:54:52.715" v="11565" actId="478"/>
          <ac:spMkLst>
            <pc:docMk/>
            <pc:sldMk cId="1930253603" sldId="3853"/>
            <ac:spMk id="106" creationId="{E8AEF6D5-A524-4133-A164-4F9E27A559F2}"/>
          </ac:spMkLst>
        </pc:spChg>
        <pc:spChg chg="add mod">
          <ac:chgData name="Ragnhild Halvorsrud" userId="917ea340-fd63-490f-a7db-68428d24cf32" providerId="ADAL" clId="{AD323F0C-9E9E-4B25-A313-4CD0D0368131}" dt="2021-11-11T16:56:33.165" v="20850" actId="790"/>
          <ac:spMkLst>
            <pc:docMk/>
            <pc:sldMk cId="1930253603" sldId="3853"/>
            <ac:spMk id="107" creationId="{1FA92E10-D4A5-4E58-A4E3-7373919627A4}"/>
          </ac:spMkLst>
        </pc:spChg>
        <pc:spChg chg="del mod">
          <ac:chgData name="Ragnhild Halvorsrud" userId="917ea340-fd63-490f-a7db-68428d24cf32" providerId="ADAL" clId="{AD323F0C-9E9E-4B25-A313-4CD0D0368131}" dt="2021-11-10T14:54:52.715" v="11565" actId="478"/>
          <ac:spMkLst>
            <pc:docMk/>
            <pc:sldMk cId="1930253603" sldId="3853"/>
            <ac:spMk id="107" creationId="{A79BAA0F-F960-430C-B417-2DD796EB43A3}"/>
          </ac:spMkLst>
        </pc:spChg>
        <pc:spChg chg="add mod">
          <ac:chgData name="Ragnhild Halvorsrud" userId="917ea340-fd63-490f-a7db-68428d24cf32" providerId="ADAL" clId="{AD323F0C-9E9E-4B25-A313-4CD0D0368131}" dt="2021-11-11T16:56:33.165" v="20851" actId="790"/>
          <ac:spMkLst>
            <pc:docMk/>
            <pc:sldMk cId="1930253603" sldId="3853"/>
            <ac:spMk id="108" creationId="{772397E7-1A06-445D-B51E-08E800786C1F}"/>
          </ac:spMkLst>
        </pc:spChg>
        <pc:spChg chg="del mod">
          <ac:chgData name="Ragnhild Halvorsrud" userId="917ea340-fd63-490f-a7db-68428d24cf32" providerId="ADAL" clId="{AD323F0C-9E9E-4B25-A313-4CD0D0368131}" dt="2021-11-10T14:54:52.715" v="11565" actId="478"/>
          <ac:spMkLst>
            <pc:docMk/>
            <pc:sldMk cId="1930253603" sldId="3853"/>
            <ac:spMk id="113" creationId="{2E7AAE20-B0AE-416D-9072-62E262EF829F}"/>
          </ac:spMkLst>
        </pc:spChg>
        <pc:spChg chg="add mod">
          <ac:chgData name="Ragnhild Halvorsrud" userId="917ea340-fd63-490f-a7db-68428d24cf32" providerId="ADAL" clId="{AD323F0C-9E9E-4B25-A313-4CD0D0368131}" dt="2021-11-11T16:56:33.165" v="20852" actId="790"/>
          <ac:spMkLst>
            <pc:docMk/>
            <pc:sldMk cId="1930253603" sldId="3853"/>
            <ac:spMk id="113" creationId="{FBA67DC3-F629-41F4-A000-6FEA7C793C1F}"/>
          </ac:spMkLst>
        </pc:spChg>
        <pc:spChg chg="add mod">
          <ac:chgData name="Ragnhild Halvorsrud" userId="917ea340-fd63-490f-a7db-68428d24cf32" providerId="ADAL" clId="{AD323F0C-9E9E-4B25-A313-4CD0D0368131}" dt="2021-11-11T16:56:33.165" v="20853" actId="790"/>
          <ac:spMkLst>
            <pc:docMk/>
            <pc:sldMk cId="1930253603" sldId="3853"/>
            <ac:spMk id="114" creationId="{8FB55906-D178-4833-8DDA-2CA28B0B17FB}"/>
          </ac:spMkLst>
        </pc:spChg>
        <pc:spChg chg="add mod">
          <ac:chgData name="Ragnhild Halvorsrud" userId="917ea340-fd63-490f-a7db-68428d24cf32" providerId="ADAL" clId="{AD323F0C-9E9E-4B25-A313-4CD0D0368131}" dt="2021-11-11T16:56:33.181" v="20854" actId="790"/>
          <ac:spMkLst>
            <pc:docMk/>
            <pc:sldMk cId="1930253603" sldId="3853"/>
            <ac:spMk id="115" creationId="{9CCB00CF-F398-4838-97AF-DF843EC90E57}"/>
          </ac:spMkLst>
        </pc:spChg>
        <pc:spChg chg="add mod">
          <ac:chgData name="Ragnhild Halvorsrud" userId="917ea340-fd63-490f-a7db-68428d24cf32" providerId="ADAL" clId="{AD323F0C-9E9E-4B25-A313-4CD0D0368131}" dt="2021-11-11T16:56:33.181" v="20855" actId="790"/>
          <ac:spMkLst>
            <pc:docMk/>
            <pc:sldMk cId="1930253603" sldId="3853"/>
            <ac:spMk id="116" creationId="{CBD5AD5F-DC39-4B51-9C38-9E052389041B}"/>
          </ac:spMkLst>
        </pc:spChg>
        <pc:spChg chg="add mod">
          <ac:chgData name="Ragnhild Halvorsrud" userId="917ea340-fd63-490f-a7db-68428d24cf32" providerId="ADAL" clId="{AD323F0C-9E9E-4B25-A313-4CD0D0368131}" dt="2021-11-11T16:56:33.181" v="20856" actId="790"/>
          <ac:spMkLst>
            <pc:docMk/>
            <pc:sldMk cId="1930253603" sldId="3853"/>
            <ac:spMk id="117" creationId="{1C6172FA-1092-4EC3-B985-FD59D8C20C19}"/>
          </ac:spMkLst>
        </pc:spChg>
        <pc:spChg chg="add mod">
          <ac:chgData name="Ragnhild Halvorsrud" userId="917ea340-fd63-490f-a7db-68428d24cf32" providerId="ADAL" clId="{AD323F0C-9E9E-4B25-A313-4CD0D0368131}" dt="2021-11-11T16:56:33.181" v="20857" actId="790"/>
          <ac:spMkLst>
            <pc:docMk/>
            <pc:sldMk cId="1930253603" sldId="3853"/>
            <ac:spMk id="118" creationId="{1698136F-8136-4B5A-9F2A-208A96B421F5}"/>
          </ac:spMkLst>
        </pc:spChg>
        <pc:spChg chg="add mod">
          <ac:chgData name="Ragnhild Halvorsrud" userId="917ea340-fd63-490f-a7db-68428d24cf32" providerId="ADAL" clId="{AD323F0C-9E9E-4B25-A313-4CD0D0368131}" dt="2021-11-11T16:56:33.181" v="20858" actId="790"/>
          <ac:spMkLst>
            <pc:docMk/>
            <pc:sldMk cId="1930253603" sldId="3853"/>
            <ac:spMk id="119" creationId="{379AFC4A-FA01-43DD-BB6C-B701A0202DC9}"/>
          </ac:spMkLst>
        </pc:spChg>
        <pc:spChg chg="del mod">
          <ac:chgData name="Ragnhild Halvorsrud" userId="917ea340-fd63-490f-a7db-68428d24cf32" providerId="ADAL" clId="{AD323F0C-9E9E-4B25-A313-4CD0D0368131}" dt="2021-11-10T14:54:52.715" v="11565" actId="478"/>
          <ac:spMkLst>
            <pc:docMk/>
            <pc:sldMk cId="1930253603" sldId="3853"/>
            <ac:spMk id="119" creationId="{7F01242D-994D-498A-9C7A-88E32EF0AC9C}"/>
          </ac:spMkLst>
        </pc:spChg>
        <pc:spChg chg="del mod">
          <ac:chgData name="Ragnhild Halvorsrud" userId="917ea340-fd63-490f-a7db-68428d24cf32" providerId="ADAL" clId="{AD323F0C-9E9E-4B25-A313-4CD0D0368131}" dt="2021-11-10T14:54:52.715" v="11565" actId="478"/>
          <ac:spMkLst>
            <pc:docMk/>
            <pc:sldMk cId="1930253603" sldId="3853"/>
            <ac:spMk id="121" creationId="{28C14D7D-14C1-4837-BF2D-14780CA3AA7F}"/>
          </ac:spMkLst>
        </pc:spChg>
        <pc:spChg chg="add mod">
          <ac:chgData name="Ragnhild Halvorsrud" userId="917ea340-fd63-490f-a7db-68428d24cf32" providerId="ADAL" clId="{AD323F0C-9E9E-4B25-A313-4CD0D0368131}" dt="2021-11-11T16:56:33.181" v="20859" actId="790"/>
          <ac:spMkLst>
            <pc:docMk/>
            <pc:sldMk cId="1930253603" sldId="3853"/>
            <ac:spMk id="121" creationId="{71D2C47C-A2BB-4CB4-9EAE-0791AA2486CA}"/>
          </ac:spMkLst>
        </pc:spChg>
        <pc:spChg chg="del mod">
          <ac:chgData name="Ragnhild Halvorsrud" userId="917ea340-fd63-490f-a7db-68428d24cf32" providerId="ADAL" clId="{AD323F0C-9E9E-4B25-A313-4CD0D0368131}" dt="2021-11-10T14:54:52.715" v="11565" actId="478"/>
          <ac:spMkLst>
            <pc:docMk/>
            <pc:sldMk cId="1930253603" sldId="3853"/>
            <ac:spMk id="122" creationId="{218C4394-F44A-4CE3-8052-800EB3E67F5A}"/>
          </ac:spMkLst>
        </pc:spChg>
        <pc:spChg chg="add mod">
          <ac:chgData name="Ragnhild Halvorsrud" userId="917ea340-fd63-490f-a7db-68428d24cf32" providerId="ADAL" clId="{AD323F0C-9E9E-4B25-A313-4CD0D0368131}" dt="2021-11-11T16:56:33.181" v="20860" actId="790"/>
          <ac:spMkLst>
            <pc:docMk/>
            <pc:sldMk cId="1930253603" sldId="3853"/>
            <ac:spMk id="122" creationId="{6257A217-17D3-4B6A-91CE-6125B78A64B3}"/>
          </ac:spMkLst>
        </pc:spChg>
        <pc:spChg chg="del mod">
          <ac:chgData name="Ragnhild Halvorsrud" userId="917ea340-fd63-490f-a7db-68428d24cf32" providerId="ADAL" clId="{AD323F0C-9E9E-4B25-A313-4CD0D0368131}" dt="2021-11-10T14:54:52.715" v="11565" actId="478"/>
          <ac:spMkLst>
            <pc:docMk/>
            <pc:sldMk cId="1930253603" sldId="3853"/>
            <ac:spMk id="123" creationId="{01909892-F75A-48C8-8DBA-687E23D4888F}"/>
          </ac:spMkLst>
        </pc:spChg>
        <pc:spChg chg="add del mod">
          <ac:chgData name="Ragnhild Halvorsrud" userId="917ea340-fd63-490f-a7db-68428d24cf32" providerId="ADAL" clId="{AD323F0C-9E9E-4B25-A313-4CD0D0368131}" dt="2021-11-11T16:13:47.980" v="19471" actId="478"/>
          <ac:spMkLst>
            <pc:docMk/>
            <pc:sldMk cId="1930253603" sldId="3853"/>
            <ac:spMk id="123" creationId="{D9F8AF1E-CC6F-4ED6-B1FA-F41B1C117310}"/>
          </ac:spMkLst>
        </pc:spChg>
        <pc:spChg chg="del mod">
          <ac:chgData name="Ragnhild Halvorsrud" userId="917ea340-fd63-490f-a7db-68428d24cf32" providerId="ADAL" clId="{AD323F0C-9E9E-4B25-A313-4CD0D0368131}" dt="2021-11-10T14:54:52.715" v="11565" actId="478"/>
          <ac:spMkLst>
            <pc:docMk/>
            <pc:sldMk cId="1930253603" sldId="3853"/>
            <ac:spMk id="124" creationId="{364D334C-1262-456F-BE30-96D444B6A9EB}"/>
          </ac:spMkLst>
        </pc:spChg>
        <pc:spChg chg="add mod">
          <ac:chgData name="Ragnhild Halvorsrud" userId="917ea340-fd63-490f-a7db-68428d24cf32" providerId="ADAL" clId="{AD323F0C-9E9E-4B25-A313-4CD0D0368131}" dt="2021-11-11T16:56:33.181" v="20861" actId="790"/>
          <ac:spMkLst>
            <pc:docMk/>
            <pc:sldMk cId="1930253603" sldId="3853"/>
            <ac:spMk id="124" creationId="{5067DE48-8DF4-4687-BD4C-3BF3CF90E464}"/>
          </ac:spMkLst>
        </pc:spChg>
        <pc:spChg chg="add mod">
          <ac:chgData name="Ragnhild Halvorsrud" userId="917ea340-fd63-490f-a7db-68428d24cf32" providerId="ADAL" clId="{AD323F0C-9E9E-4B25-A313-4CD0D0368131}" dt="2021-11-11T16:56:33.181" v="20862" actId="790"/>
          <ac:spMkLst>
            <pc:docMk/>
            <pc:sldMk cId="1930253603" sldId="3853"/>
            <ac:spMk id="125" creationId="{CC6B874C-F5AE-479D-A3D5-6D9D2873205B}"/>
          </ac:spMkLst>
        </pc:spChg>
        <pc:spChg chg="del mod">
          <ac:chgData name="Ragnhild Halvorsrud" userId="917ea340-fd63-490f-a7db-68428d24cf32" providerId="ADAL" clId="{AD323F0C-9E9E-4B25-A313-4CD0D0368131}" dt="2021-11-10T14:54:52.715" v="11565" actId="478"/>
          <ac:spMkLst>
            <pc:docMk/>
            <pc:sldMk cId="1930253603" sldId="3853"/>
            <ac:spMk id="126" creationId="{1CDC26D5-3EA1-45E7-BF24-F9FD001A415C}"/>
          </ac:spMkLst>
        </pc:spChg>
        <pc:spChg chg="add mod">
          <ac:chgData name="Ragnhild Halvorsrud" userId="917ea340-fd63-490f-a7db-68428d24cf32" providerId="ADAL" clId="{AD323F0C-9E9E-4B25-A313-4CD0D0368131}" dt="2021-11-11T16:56:33.181" v="20863" actId="790"/>
          <ac:spMkLst>
            <pc:docMk/>
            <pc:sldMk cId="1930253603" sldId="3853"/>
            <ac:spMk id="126" creationId="{20B60F2F-8105-4B28-84C3-8B564DEE5D75}"/>
          </ac:spMkLst>
        </pc:spChg>
        <pc:spChg chg="del mod">
          <ac:chgData name="Ragnhild Halvorsrud" userId="917ea340-fd63-490f-a7db-68428d24cf32" providerId="ADAL" clId="{AD323F0C-9E9E-4B25-A313-4CD0D0368131}" dt="2021-11-10T14:54:52.715" v="11565" actId="478"/>
          <ac:spMkLst>
            <pc:docMk/>
            <pc:sldMk cId="1930253603" sldId="3853"/>
            <ac:spMk id="127" creationId="{4CC31B9C-DFA4-4EDB-B976-707724543EE6}"/>
          </ac:spMkLst>
        </pc:spChg>
        <pc:spChg chg="add del mod">
          <ac:chgData name="Ragnhild Halvorsrud" userId="917ea340-fd63-490f-a7db-68428d24cf32" providerId="ADAL" clId="{AD323F0C-9E9E-4B25-A313-4CD0D0368131}" dt="2021-11-11T16:17:08.807" v="19521" actId="478"/>
          <ac:spMkLst>
            <pc:docMk/>
            <pc:sldMk cId="1930253603" sldId="3853"/>
            <ac:spMk id="127" creationId="{CF0945F7-AB15-4B06-A410-F351E657A806}"/>
          </ac:spMkLst>
        </pc:spChg>
        <pc:spChg chg="add mod">
          <ac:chgData name="Ragnhild Halvorsrud" userId="917ea340-fd63-490f-a7db-68428d24cf32" providerId="ADAL" clId="{AD323F0C-9E9E-4B25-A313-4CD0D0368131}" dt="2021-11-11T16:56:33.181" v="20864" actId="790"/>
          <ac:spMkLst>
            <pc:docMk/>
            <pc:sldMk cId="1930253603" sldId="3853"/>
            <ac:spMk id="128" creationId="{2833493A-FE83-4644-A8A3-9F0BD7A141B8}"/>
          </ac:spMkLst>
        </pc:spChg>
        <pc:spChg chg="del mod">
          <ac:chgData name="Ragnhild Halvorsrud" userId="917ea340-fd63-490f-a7db-68428d24cf32" providerId="ADAL" clId="{AD323F0C-9E9E-4B25-A313-4CD0D0368131}" dt="2021-11-10T14:54:52.715" v="11565" actId="478"/>
          <ac:spMkLst>
            <pc:docMk/>
            <pc:sldMk cId="1930253603" sldId="3853"/>
            <ac:spMk id="128" creationId="{ED7E284E-D564-4211-AED6-47E929F83E9C}"/>
          </ac:spMkLst>
        </pc:spChg>
        <pc:spChg chg="add mod">
          <ac:chgData name="Ragnhild Halvorsrud" userId="917ea340-fd63-490f-a7db-68428d24cf32" providerId="ADAL" clId="{AD323F0C-9E9E-4B25-A313-4CD0D0368131}" dt="2021-11-11T16:56:33.181" v="20865" actId="790"/>
          <ac:spMkLst>
            <pc:docMk/>
            <pc:sldMk cId="1930253603" sldId="3853"/>
            <ac:spMk id="129" creationId="{58FE4D7E-0A9A-4449-9B75-217466A942AA}"/>
          </ac:spMkLst>
        </pc:spChg>
        <pc:spChg chg="del mod">
          <ac:chgData name="Ragnhild Halvorsrud" userId="917ea340-fd63-490f-a7db-68428d24cf32" providerId="ADAL" clId="{AD323F0C-9E9E-4B25-A313-4CD0D0368131}" dt="2021-11-10T14:54:52.715" v="11565" actId="478"/>
          <ac:spMkLst>
            <pc:docMk/>
            <pc:sldMk cId="1930253603" sldId="3853"/>
            <ac:spMk id="129" creationId="{7A8E15DE-0FBF-4BEF-B2B7-D9B2F9FFBD96}"/>
          </ac:spMkLst>
        </pc:spChg>
        <pc:spChg chg="del mod">
          <ac:chgData name="Ragnhild Halvorsrud" userId="917ea340-fd63-490f-a7db-68428d24cf32" providerId="ADAL" clId="{AD323F0C-9E9E-4B25-A313-4CD0D0368131}" dt="2021-11-10T14:54:52.715" v="11565" actId="478"/>
          <ac:spMkLst>
            <pc:docMk/>
            <pc:sldMk cId="1930253603" sldId="3853"/>
            <ac:spMk id="130" creationId="{B39AEFEB-FB1D-454D-AF25-82BAC03733F5}"/>
          </ac:spMkLst>
        </pc:spChg>
        <pc:spChg chg="add mod">
          <ac:chgData name="Ragnhild Halvorsrud" userId="917ea340-fd63-490f-a7db-68428d24cf32" providerId="ADAL" clId="{AD323F0C-9E9E-4B25-A313-4CD0D0368131}" dt="2021-11-11T16:56:33.181" v="20866" actId="790"/>
          <ac:spMkLst>
            <pc:docMk/>
            <pc:sldMk cId="1930253603" sldId="3853"/>
            <ac:spMk id="130" creationId="{F689D7F7-6EFC-4A41-91A5-81805AFB0438}"/>
          </ac:spMkLst>
        </pc:spChg>
        <pc:spChg chg="add mod">
          <ac:chgData name="Ragnhild Halvorsrud" userId="917ea340-fd63-490f-a7db-68428d24cf32" providerId="ADAL" clId="{AD323F0C-9E9E-4B25-A313-4CD0D0368131}" dt="2021-11-11T16:56:33.181" v="20867" actId="790"/>
          <ac:spMkLst>
            <pc:docMk/>
            <pc:sldMk cId="1930253603" sldId="3853"/>
            <ac:spMk id="131" creationId="{328FEF78-4427-409C-BC61-DF045E32E196}"/>
          </ac:spMkLst>
        </pc:spChg>
        <pc:spChg chg="del mod">
          <ac:chgData name="Ragnhild Halvorsrud" userId="917ea340-fd63-490f-a7db-68428d24cf32" providerId="ADAL" clId="{AD323F0C-9E9E-4B25-A313-4CD0D0368131}" dt="2021-11-10T14:54:52.715" v="11565" actId="478"/>
          <ac:spMkLst>
            <pc:docMk/>
            <pc:sldMk cId="1930253603" sldId="3853"/>
            <ac:spMk id="131" creationId="{FAD88DD7-CB6E-4E74-88CC-7157912A7345}"/>
          </ac:spMkLst>
        </pc:spChg>
        <pc:spChg chg="del mod">
          <ac:chgData name="Ragnhild Halvorsrud" userId="917ea340-fd63-490f-a7db-68428d24cf32" providerId="ADAL" clId="{AD323F0C-9E9E-4B25-A313-4CD0D0368131}" dt="2021-11-10T14:54:52.715" v="11565" actId="478"/>
          <ac:spMkLst>
            <pc:docMk/>
            <pc:sldMk cId="1930253603" sldId="3853"/>
            <ac:spMk id="132" creationId="{52AE41B6-BF6D-417A-94FC-3A4F3EEADF42}"/>
          </ac:spMkLst>
        </pc:spChg>
        <pc:spChg chg="del mod">
          <ac:chgData name="Ragnhild Halvorsrud" userId="917ea340-fd63-490f-a7db-68428d24cf32" providerId="ADAL" clId="{AD323F0C-9E9E-4B25-A313-4CD0D0368131}" dt="2021-11-10T14:54:52.715" v="11565" actId="478"/>
          <ac:spMkLst>
            <pc:docMk/>
            <pc:sldMk cId="1930253603" sldId="3853"/>
            <ac:spMk id="142" creationId="{E0C78ABE-8F73-40E2-9D0E-7A3D6EE17BEE}"/>
          </ac:spMkLst>
        </pc:spChg>
        <pc:spChg chg="del mod">
          <ac:chgData name="Ragnhild Halvorsrud" userId="917ea340-fd63-490f-a7db-68428d24cf32" providerId="ADAL" clId="{AD323F0C-9E9E-4B25-A313-4CD0D0368131}" dt="2021-11-10T14:54:52.715" v="11565" actId="478"/>
          <ac:spMkLst>
            <pc:docMk/>
            <pc:sldMk cId="1930253603" sldId="3853"/>
            <ac:spMk id="143" creationId="{3A3419D9-6CFE-4466-AF29-8D9D07839E27}"/>
          </ac:spMkLst>
        </pc:spChg>
        <pc:spChg chg="del mod">
          <ac:chgData name="Ragnhild Halvorsrud" userId="917ea340-fd63-490f-a7db-68428d24cf32" providerId="ADAL" clId="{AD323F0C-9E9E-4B25-A313-4CD0D0368131}" dt="2021-11-10T14:54:52.715" v="11565" actId="478"/>
          <ac:spMkLst>
            <pc:docMk/>
            <pc:sldMk cId="1930253603" sldId="3853"/>
            <ac:spMk id="144" creationId="{6F3F8040-1956-458F-B19F-A1277680C5B0}"/>
          </ac:spMkLst>
        </pc:spChg>
        <pc:spChg chg="add del mod">
          <ac:chgData name="Ragnhild Halvorsrud" userId="917ea340-fd63-490f-a7db-68428d24cf32" providerId="ADAL" clId="{AD323F0C-9E9E-4B25-A313-4CD0D0368131}" dt="2021-11-11T16:21:33.352" v="19607" actId="478"/>
          <ac:spMkLst>
            <pc:docMk/>
            <pc:sldMk cId="1930253603" sldId="3853"/>
            <ac:spMk id="145" creationId="{14C05C94-B48D-43C4-A4C7-157115A79019}"/>
          </ac:spMkLst>
        </pc:spChg>
        <pc:spChg chg="del mod">
          <ac:chgData name="Ragnhild Halvorsrud" userId="917ea340-fd63-490f-a7db-68428d24cf32" providerId="ADAL" clId="{AD323F0C-9E9E-4B25-A313-4CD0D0368131}" dt="2021-11-10T14:54:52.715" v="11565" actId="478"/>
          <ac:spMkLst>
            <pc:docMk/>
            <pc:sldMk cId="1930253603" sldId="3853"/>
            <ac:spMk id="145" creationId="{CB6F46C3-7F47-41E2-922F-4309D500D897}"/>
          </ac:spMkLst>
        </pc:spChg>
        <pc:spChg chg="del mod">
          <ac:chgData name="Ragnhild Halvorsrud" userId="917ea340-fd63-490f-a7db-68428d24cf32" providerId="ADAL" clId="{AD323F0C-9E9E-4B25-A313-4CD0D0368131}" dt="2021-11-10T14:54:52.715" v="11565" actId="478"/>
          <ac:spMkLst>
            <pc:docMk/>
            <pc:sldMk cId="1930253603" sldId="3853"/>
            <ac:spMk id="146" creationId="{D11A9BEB-941E-4038-A3C3-DEB6259ADD2D}"/>
          </ac:spMkLst>
        </pc:spChg>
        <pc:spChg chg="add del mod">
          <ac:chgData name="Ragnhild Halvorsrud" userId="917ea340-fd63-490f-a7db-68428d24cf32" providerId="ADAL" clId="{AD323F0C-9E9E-4B25-A313-4CD0D0368131}" dt="2021-11-11T16:21:33.352" v="19607" actId="478"/>
          <ac:spMkLst>
            <pc:docMk/>
            <pc:sldMk cId="1930253603" sldId="3853"/>
            <ac:spMk id="146" creationId="{EE48C4DC-17FD-4151-A6AD-575EF44B2601}"/>
          </ac:spMkLst>
        </pc:spChg>
        <pc:spChg chg="add del mod">
          <ac:chgData name="Ragnhild Halvorsrud" userId="917ea340-fd63-490f-a7db-68428d24cf32" providerId="ADAL" clId="{AD323F0C-9E9E-4B25-A313-4CD0D0368131}" dt="2021-11-11T16:21:33.352" v="19607" actId="478"/>
          <ac:spMkLst>
            <pc:docMk/>
            <pc:sldMk cId="1930253603" sldId="3853"/>
            <ac:spMk id="147" creationId="{91BEA520-1B8D-4B92-9542-99118E618F99}"/>
          </ac:spMkLst>
        </pc:spChg>
        <pc:spChg chg="del mod">
          <ac:chgData name="Ragnhild Halvorsrud" userId="917ea340-fd63-490f-a7db-68428d24cf32" providerId="ADAL" clId="{AD323F0C-9E9E-4B25-A313-4CD0D0368131}" dt="2021-11-10T14:54:52.715" v="11565" actId="478"/>
          <ac:spMkLst>
            <pc:docMk/>
            <pc:sldMk cId="1930253603" sldId="3853"/>
            <ac:spMk id="147" creationId="{FDD31466-7818-4033-9FBD-A8D02A158125}"/>
          </ac:spMkLst>
        </pc:spChg>
        <pc:spChg chg="add del mod">
          <ac:chgData name="Ragnhild Halvorsrud" userId="917ea340-fd63-490f-a7db-68428d24cf32" providerId="ADAL" clId="{AD323F0C-9E9E-4B25-A313-4CD0D0368131}" dt="2021-11-11T16:21:33.352" v="19607" actId="478"/>
          <ac:spMkLst>
            <pc:docMk/>
            <pc:sldMk cId="1930253603" sldId="3853"/>
            <ac:spMk id="148" creationId="{0A445F40-FA18-4DD6-BA53-D0E87E21E84E}"/>
          </ac:spMkLst>
        </pc:spChg>
        <pc:spChg chg="del mod">
          <ac:chgData name="Ragnhild Halvorsrud" userId="917ea340-fd63-490f-a7db-68428d24cf32" providerId="ADAL" clId="{AD323F0C-9E9E-4B25-A313-4CD0D0368131}" dt="2021-11-10T14:54:52.715" v="11565" actId="478"/>
          <ac:spMkLst>
            <pc:docMk/>
            <pc:sldMk cId="1930253603" sldId="3853"/>
            <ac:spMk id="148" creationId="{CAD17D4C-8172-4A83-B9CF-43E920C4FC47}"/>
          </ac:spMkLst>
        </pc:spChg>
        <pc:spChg chg="del mod">
          <ac:chgData name="Ragnhild Halvorsrud" userId="917ea340-fd63-490f-a7db-68428d24cf32" providerId="ADAL" clId="{AD323F0C-9E9E-4B25-A313-4CD0D0368131}" dt="2021-11-10T14:54:52.715" v="11565" actId="478"/>
          <ac:spMkLst>
            <pc:docMk/>
            <pc:sldMk cId="1930253603" sldId="3853"/>
            <ac:spMk id="149" creationId="{BC3C2413-4674-479B-85DD-75C646BF791B}"/>
          </ac:spMkLst>
        </pc:spChg>
        <pc:spChg chg="add del mod">
          <ac:chgData name="Ragnhild Halvorsrud" userId="917ea340-fd63-490f-a7db-68428d24cf32" providerId="ADAL" clId="{AD323F0C-9E9E-4B25-A313-4CD0D0368131}" dt="2021-11-11T16:21:33.352" v="19607" actId="478"/>
          <ac:spMkLst>
            <pc:docMk/>
            <pc:sldMk cId="1930253603" sldId="3853"/>
            <ac:spMk id="151" creationId="{6CA051AC-D1DA-44CA-A447-8F59F2B923C6}"/>
          </ac:spMkLst>
        </pc:spChg>
        <pc:spChg chg="add mod">
          <ac:chgData name="Ragnhild Halvorsrud" userId="917ea340-fd63-490f-a7db-68428d24cf32" providerId="ADAL" clId="{AD323F0C-9E9E-4B25-A313-4CD0D0368131}" dt="2021-11-11T16:56:33.181" v="20868" actId="790"/>
          <ac:spMkLst>
            <pc:docMk/>
            <pc:sldMk cId="1930253603" sldId="3853"/>
            <ac:spMk id="152" creationId="{BCEF8F4D-A0B8-49AA-B332-F5240D767BCA}"/>
          </ac:spMkLst>
        </pc:spChg>
        <pc:spChg chg="add mod">
          <ac:chgData name="Ragnhild Halvorsrud" userId="917ea340-fd63-490f-a7db-68428d24cf32" providerId="ADAL" clId="{AD323F0C-9E9E-4B25-A313-4CD0D0368131}" dt="2021-11-11T16:56:33.181" v="20869" actId="790"/>
          <ac:spMkLst>
            <pc:docMk/>
            <pc:sldMk cId="1930253603" sldId="3853"/>
            <ac:spMk id="153" creationId="{4EE664DA-749F-4D43-A69B-CC7BEB095F8B}"/>
          </ac:spMkLst>
        </pc:spChg>
        <pc:spChg chg="add mod">
          <ac:chgData name="Ragnhild Halvorsrud" userId="917ea340-fd63-490f-a7db-68428d24cf32" providerId="ADAL" clId="{AD323F0C-9E9E-4B25-A313-4CD0D0368131}" dt="2021-11-11T16:56:33.181" v="20870" actId="790"/>
          <ac:spMkLst>
            <pc:docMk/>
            <pc:sldMk cId="1930253603" sldId="3853"/>
            <ac:spMk id="154" creationId="{02E2D137-F2A7-403E-9C71-9CC4C359F076}"/>
          </ac:spMkLst>
        </pc:spChg>
        <pc:spChg chg="add mod">
          <ac:chgData name="Ragnhild Halvorsrud" userId="917ea340-fd63-490f-a7db-68428d24cf32" providerId="ADAL" clId="{AD323F0C-9E9E-4B25-A313-4CD0D0368131}" dt="2021-11-11T16:56:33.165" v="20840" actId="790"/>
          <ac:spMkLst>
            <pc:docMk/>
            <pc:sldMk cId="1930253603" sldId="3853"/>
            <ac:spMk id="183" creationId="{3655087C-2F61-4D8B-929E-19FE8EA4E728}"/>
          </ac:spMkLst>
        </pc:spChg>
        <pc:spChg chg="add mod">
          <ac:chgData name="Ragnhild Halvorsrud" userId="917ea340-fd63-490f-a7db-68428d24cf32" providerId="ADAL" clId="{AD323F0C-9E9E-4B25-A313-4CD0D0368131}" dt="2021-11-11T16:56:33.165" v="20841" actId="790"/>
          <ac:spMkLst>
            <pc:docMk/>
            <pc:sldMk cId="1930253603" sldId="3853"/>
            <ac:spMk id="184" creationId="{07530843-99AA-41EA-9A3F-512BDDC10162}"/>
          </ac:spMkLst>
        </pc:spChg>
        <pc:spChg chg="add mod">
          <ac:chgData name="Ragnhild Halvorsrud" userId="917ea340-fd63-490f-a7db-68428d24cf32" providerId="ADAL" clId="{AD323F0C-9E9E-4B25-A313-4CD0D0368131}" dt="2021-11-11T16:56:33.165" v="20842" actId="790"/>
          <ac:spMkLst>
            <pc:docMk/>
            <pc:sldMk cId="1930253603" sldId="3853"/>
            <ac:spMk id="194" creationId="{995150F7-24AF-455E-AC20-DF484051C742}"/>
          </ac:spMkLst>
        </pc:spChg>
        <pc:spChg chg="add mod">
          <ac:chgData name="Ragnhild Halvorsrud" userId="917ea340-fd63-490f-a7db-68428d24cf32" providerId="ADAL" clId="{AD323F0C-9E9E-4B25-A313-4CD0D0368131}" dt="2021-11-11T16:56:33.165" v="20843" actId="790"/>
          <ac:spMkLst>
            <pc:docMk/>
            <pc:sldMk cId="1930253603" sldId="3853"/>
            <ac:spMk id="195" creationId="{1B9D30E7-9494-4D7F-99B8-65EAFF4D2AD7}"/>
          </ac:spMkLst>
        </pc:spChg>
        <pc:spChg chg="add del mod">
          <ac:chgData name="Ragnhild Halvorsrud" userId="917ea340-fd63-490f-a7db-68428d24cf32" providerId="ADAL" clId="{AD323F0C-9E9E-4B25-A313-4CD0D0368131}" dt="2021-11-10T14:59:34.062" v="11779" actId="478"/>
          <ac:spMkLst>
            <pc:docMk/>
            <pc:sldMk cId="1930253603" sldId="3853"/>
            <ac:spMk id="207" creationId="{C3A7B3FB-CA36-40AD-B3E1-8CEDF506A7A9}"/>
          </ac:spMkLst>
        </pc:spChg>
        <pc:spChg chg="add mod">
          <ac:chgData name="Ragnhild Halvorsrud" userId="917ea340-fd63-490f-a7db-68428d24cf32" providerId="ADAL" clId="{AD323F0C-9E9E-4B25-A313-4CD0D0368131}" dt="2021-11-11T16:56:33.165" v="20844" actId="790"/>
          <ac:spMkLst>
            <pc:docMk/>
            <pc:sldMk cId="1930253603" sldId="3853"/>
            <ac:spMk id="208" creationId="{2D63F20A-C9CE-4480-9FBC-5B5689CB6F14}"/>
          </ac:spMkLst>
        </pc:spChg>
        <pc:spChg chg="add del mod">
          <ac:chgData name="Ragnhild Halvorsrud" userId="917ea340-fd63-490f-a7db-68428d24cf32" providerId="ADAL" clId="{AD323F0C-9E9E-4B25-A313-4CD0D0368131}" dt="2021-11-10T15:00:30.744" v="11819" actId="478"/>
          <ac:spMkLst>
            <pc:docMk/>
            <pc:sldMk cId="1930253603" sldId="3853"/>
            <ac:spMk id="215" creationId="{E9DB0869-1B6D-4F58-86C4-32040CA8A94C}"/>
          </ac:spMkLst>
        </pc:spChg>
        <pc:spChg chg="add del mod">
          <ac:chgData name="Ragnhild Halvorsrud" userId="917ea340-fd63-490f-a7db-68428d24cf32" providerId="ADAL" clId="{AD323F0C-9E9E-4B25-A313-4CD0D0368131}" dt="2021-11-10T15:00:30.744" v="11819" actId="478"/>
          <ac:spMkLst>
            <pc:docMk/>
            <pc:sldMk cId="1930253603" sldId="3853"/>
            <ac:spMk id="216" creationId="{9C65800D-A8ED-4E52-BB22-6F8B02BED665}"/>
          </ac:spMkLst>
        </pc:spChg>
        <pc:spChg chg="add del mod">
          <ac:chgData name="Ragnhild Halvorsrud" userId="917ea340-fd63-490f-a7db-68428d24cf32" providerId="ADAL" clId="{AD323F0C-9E9E-4B25-A313-4CD0D0368131}" dt="2021-11-10T15:00:30.744" v="11819" actId="478"/>
          <ac:spMkLst>
            <pc:docMk/>
            <pc:sldMk cId="1930253603" sldId="3853"/>
            <ac:spMk id="217" creationId="{2240A3FE-1614-497D-B1F1-D2D0F3398F95}"/>
          </ac:spMkLst>
        </pc:spChg>
        <pc:spChg chg="add del mod">
          <ac:chgData name="Ragnhild Halvorsrud" userId="917ea340-fd63-490f-a7db-68428d24cf32" providerId="ADAL" clId="{AD323F0C-9E9E-4B25-A313-4CD0D0368131}" dt="2021-11-10T15:00:30.744" v="11819" actId="478"/>
          <ac:spMkLst>
            <pc:docMk/>
            <pc:sldMk cId="1930253603" sldId="3853"/>
            <ac:spMk id="218" creationId="{6FBDE34D-1902-4A80-86ED-50312989AD4B}"/>
          </ac:spMkLst>
        </pc:spChg>
        <pc:spChg chg="add del mod">
          <ac:chgData name="Ragnhild Halvorsrud" userId="917ea340-fd63-490f-a7db-68428d24cf32" providerId="ADAL" clId="{AD323F0C-9E9E-4B25-A313-4CD0D0368131}" dt="2021-11-10T15:00:30.744" v="11819" actId="478"/>
          <ac:spMkLst>
            <pc:docMk/>
            <pc:sldMk cId="1930253603" sldId="3853"/>
            <ac:spMk id="219" creationId="{7051C359-F297-47B4-A86F-F9953165C892}"/>
          </ac:spMkLst>
        </pc:spChg>
        <pc:spChg chg="add del mod">
          <ac:chgData name="Ragnhild Halvorsrud" userId="917ea340-fd63-490f-a7db-68428d24cf32" providerId="ADAL" clId="{AD323F0C-9E9E-4B25-A313-4CD0D0368131}" dt="2021-11-10T15:00:30.744" v="11819" actId="478"/>
          <ac:spMkLst>
            <pc:docMk/>
            <pc:sldMk cId="1930253603" sldId="3853"/>
            <ac:spMk id="220" creationId="{4648A9E6-B1BA-4A54-9620-2DBC0383F8CA}"/>
          </ac:spMkLst>
        </pc:spChg>
        <pc:spChg chg="add del mod">
          <ac:chgData name="Ragnhild Halvorsrud" userId="917ea340-fd63-490f-a7db-68428d24cf32" providerId="ADAL" clId="{AD323F0C-9E9E-4B25-A313-4CD0D0368131}" dt="2021-11-10T14:56:47.499" v="11660" actId="478"/>
          <ac:spMkLst>
            <pc:docMk/>
            <pc:sldMk cId="1930253603" sldId="3853"/>
            <ac:spMk id="224" creationId="{56121A59-97EB-4CC4-B510-D6C001C16472}"/>
          </ac:spMkLst>
        </pc:spChg>
        <pc:spChg chg="add del mod">
          <ac:chgData name="Ragnhild Halvorsrud" userId="917ea340-fd63-490f-a7db-68428d24cf32" providerId="ADAL" clId="{AD323F0C-9E9E-4B25-A313-4CD0D0368131}" dt="2021-11-11T16:02:42.793" v="18191" actId="478"/>
          <ac:spMkLst>
            <pc:docMk/>
            <pc:sldMk cId="1930253603" sldId="3853"/>
            <ac:spMk id="228" creationId="{E7E70B83-8582-4FE1-8467-E2963B850F19}"/>
          </ac:spMkLst>
        </pc:spChg>
        <pc:spChg chg="mod">
          <ac:chgData name="Ragnhild Halvorsrud" userId="917ea340-fd63-490f-a7db-68428d24cf32" providerId="ADAL" clId="{AD323F0C-9E9E-4B25-A313-4CD0D0368131}" dt="2021-11-11T16:56:33.165" v="20838" actId="790"/>
          <ac:spMkLst>
            <pc:docMk/>
            <pc:sldMk cId="1930253603" sldId="3853"/>
            <ac:spMk id="384" creationId="{00000000-0000-0000-0000-000000000000}"/>
          </ac:spMkLst>
        </pc:spChg>
        <pc:picChg chg="add del mod">
          <ac:chgData name="Ragnhild Halvorsrud" userId="917ea340-fd63-490f-a7db-68428d24cf32" providerId="ADAL" clId="{AD323F0C-9E9E-4B25-A313-4CD0D0368131}" dt="2021-11-11T14:17:54.859" v="18037" actId="478"/>
          <ac:picMkLst>
            <pc:docMk/>
            <pc:sldMk cId="1930253603" sldId="3853"/>
            <ac:picMk id="4" creationId="{7D01C203-120D-449E-AC8D-1386F26F2720}"/>
          </ac:picMkLst>
        </pc:picChg>
        <pc:picChg chg="add del mod">
          <ac:chgData name="Ragnhild Halvorsrud" userId="917ea340-fd63-490f-a7db-68428d24cf32" providerId="ADAL" clId="{AD323F0C-9E9E-4B25-A313-4CD0D0368131}" dt="2021-11-11T14:17:51.884" v="18035" actId="478"/>
          <ac:picMkLst>
            <pc:docMk/>
            <pc:sldMk cId="1930253603" sldId="3853"/>
            <ac:picMk id="7" creationId="{836C4E1A-B915-481E-B3CA-767088A60DFE}"/>
          </ac:picMkLst>
        </pc:picChg>
        <pc:picChg chg="add del mod">
          <ac:chgData name="Ragnhild Halvorsrud" userId="917ea340-fd63-490f-a7db-68428d24cf32" providerId="ADAL" clId="{AD323F0C-9E9E-4B25-A313-4CD0D0368131}" dt="2021-11-11T14:17:53.295" v="18036" actId="478"/>
          <ac:picMkLst>
            <pc:docMk/>
            <pc:sldMk cId="1930253603" sldId="3853"/>
            <ac:picMk id="9" creationId="{3FDE1435-C46D-4BEA-B5AC-7E1C86728CDB}"/>
          </ac:picMkLst>
        </pc:picChg>
        <pc:picChg chg="add mod">
          <ac:chgData name="Ragnhild Halvorsrud" userId="917ea340-fd63-490f-a7db-68428d24cf32" providerId="ADAL" clId="{AD323F0C-9E9E-4B25-A313-4CD0D0368131}" dt="2021-11-11T16:20:59.140" v="19603" actId="1076"/>
          <ac:picMkLst>
            <pc:docMk/>
            <pc:sldMk cId="1930253603" sldId="3853"/>
            <ac:picMk id="11" creationId="{E9CBF93A-F056-4FF2-8CE5-599DE7A4F9E5}"/>
          </ac:picMkLst>
        </pc:picChg>
        <pc:picChg chg="add mod">
          <ac:chgData name="Ragnhild Halvorsrud" userId="917ea340-fd63-490f-a7db-68428d24cf32" providerId="ADAL" clId="{AD323F0C-9E9E-4B25-A313-4CD0D0368131}" dt="2021-11-11T16:16:37.012" v="19503" actId="1036"/>
          <ac:picMkLst>
            <pc:docMk/>
            <pc:sldMk cId="1930253603" sldId="3853"/>
            <ac:picMk id="13" creationId="{FB82E27C-1B40-4638-B431-39A736F57C03}"/>
          </ac:picMkLst>
        </pc:picChg>
        <pc:picChg chg="add mod">
          <ac:chgData name="Ragnhild Halvorsrud" userId="917ea340-fd63-490f-a7db-68428d24cf32" providerId="ADAL" clId="{AD323F0C-9E9E-4B25-A313-4CD0D0368131}" dt="2021-11-11T16:16:37.012" v="19503" actId="1036"/>
          <ac:picMkLst>
            <pc:docMk/>
            <pc:sldMk cId="1930253603" sldId="3853"/>
            <ac:picMk id="15" creationId="{D7E0C89D-F726-4036-AC1B-218EEE104FFE}"/>
          </ac:picMkLst>
        </pc:picChg>
        <pc:picChg chg="add mod">
          <ac:chgData name="Ragnhild Halvorsrud" userId="917ea340-fd63-490f-a7db-68428d24cf32" providerId="ADAL" clId="{AD323F0C-9E9E-4B25-A313-4CD0D0368131}" dt="2021-11-11T16:16:37.012" v="19503" actId="1036"/>
          <ac:picMkLst>
            <pc:docMk/>
            <pc:sldMk cId="1930253603" sldId="3853"/>
            <ac:picMk id="17" creationId="{BEC6CEFF-B285-41F2-9219-BD98A910D733}"/>
          </ac:picMkLst>
        </pc:picChg>
        <pc:picChg chg="add mod">
          <ac:chgData name="Ragnhild Halvorsrud" userId="917ea340-fd63-490f-a7db-68428d24cf32" providerId="ADAL" clId="{AD323F0C-9E9E-4B25-A313-4CD0D0368131}" dt="2021-11-11T16:16:37.012" v="19503" actId="1036"/>
          <ac:picMkLst>
            <pc:docMk/>
            <pc:sldMk cId="1930253603" sldId="3853"/>
            <ac:picMk id="19" creationId="{0EE29802-41AC-4B4E-A5C2-60BB1575DD35}"/>
          </ac:picMkLst>
        </pc:picChg>
        <pc:picChg chg="add mod">
          <ac:chgData name="Ragnhild Halvorsrud" userId="917ea340-fd63-490f-a7db-68428d24cf32" providerId="ADAL" clId="{AD323F0C-9E9E-4B25-A313-4CD0D0368131}" dt="2021-11-11T16:27:49.056" v="19756" actId="1076"/>
          <ac:picMkLst>
            <pc:docMk/>
            <pc:sldMk cId="1930253603" sldId="3853"/>
            <ac:picMk id="21" creationId="{0109D4E8-E948-462A-B053-B07C84BED04D}"/>
          </ac:picMkLst>
        </pc:picChg>
        <pc:picChg chg="add mod">
          <ac:chgData name="Ragnhild Halvorsrud" userId="917ea340-fd63-490f-a7db-68428d24cf32" providerId="ADAL" clId="{AD323F0C-9E9E-4B25-A313-4CD0D0368131}" dt="2021-11-11T16:27:49.056" v="19756" actId="1076"/>
          <ac:picMkLst>
            <pc:docMk/>
            <pc:sldMk cId="1930253603" sldId="3853"/>
            <ac:picMk id="23" creationId="{5C5E1A39-EA19-4CFA-A18B-9ADAE447DBE1}"/>
          </ac:picMkLst>
        </pc:picChg>
        <pc:picChg chg="add mod">
          <ac:chgData name="Ragnhild Halvorsrud" userId="917ea340-fd63-490f-a7db-68428d24cf32" providerId="ADAL" clId="{AD323F0C-9E9E-4B25-A313-4CD0D0368131}" dt="2021-11-11T16:27:49.056" v="19756" actId="1076"/>
          <ac:picMkLst>
            <pc:docMk/>
            <pc:sldMk cId="1930253603" sldId="3853"/>
            <ac:picMk id="25" creationId="{68B85338-DFE3-49BD-859C-DBEEBE82D9BB}"/>
          </ac:picMkLst>
        </pc:picChg>
        <pc:picChg chg="add mod">
          <ac:chgData name="Ragnhild Halvorsrud" userId="917ea340-fd63-490f-a7db-68428d24cf32" providerId="ADAL" clId="{AD323F0C-9E9E-4B25-A313-4CD0D0368131}" dt="2021-11-11T16:27:49.056" v="19756" actId="1076"/>
          <ac:picMkLst>
            <pc:docMk/>
            <pc:sldMk cId="1930253603" sldId="3853"/>
            <ac:picMk id="27" creationId="{B240B4FA-5890-421F-A7F1-2187DE2B2238}"/>
          </ac:picMkLst>
        </pc:picChg>
        <pc:picChg chg="add mod">
          <ac:chgData name="Ragnhild Halvorsrud" userId="917ea340-fd63-490f-a7db-68428d24cf32" providerId="ADAL" clId="{AD323F0C-9E9E-4B25-A313-4CD0D0368131}" dt="2021-11-11T16:27:49.056" v="19756" actId="1076"/>
          <ac:picMkLst>
            <pc:docMk/>
            <pc:sldMk cId="1930253603" sldId="3853"/>
            <ac:picMk id="29" creationId="{01EC86CF-857E-4286-BCD5-2C471F05C169}"/>
          </ac:picMkLst>
        </pc:picChg>
        <pc:picChg chg="add del mod">
          <ac:chgData name="Ragnhild Halvorsrud" userId="917ea340-fd63-490f-a7db-68428d24cf32" providerId="ADAL" clId="{AD323F0C-9E9E-4B25-A313-4CD0D0368131}" dt="2021-11-11T16:03:37.745" v="18194" actId="478"/>
          <ac:picMkLst>
            <pc:docMk/>
            <pc:sldMk cId="1930253603" sldId="3853"/>
            <ac:picMk id="49" creationId="{BB46F0A1-5D55-42E0-8E4E-670CF37F9574}"/>
          </ac:picMkLst>
        </pc:picChg>
        <pc:picChg chg="add del mod">
          <ac:chgData name="Ragnhild Halvorsrud" userId="917ea340-fd63-490f-a7db-68428d24cf32" providerId="ADAL" clId="{AD323F0C-9E9E-4B25-A313-4CD0D0368131}" dt="2021-11-11T15:58:21.830" v="18125" actId="478"/>
          <ac:picMkLst>
            <pc:docMk/>
            <pc:sldMk cId="1930253603" sldId="3853"/>
            <ac:picMk id="50" creationId="{C05543BF-EE1A-49AD-9C17-DFD1762DE6C8}"/>
          </ac:picMkLst>
        </pc:picChg>
        <pc:picChg chg="add del mod">
          <ac:chgData name="Ragnhild Halvorsrud" userId="917ea340-fd63-490f-a7db-68428d24cf32" providerId="ADAL" clId="{AD323F0C-9E9E-4B25-A313-4CD0D0368131}" dt="2021-11-11T15:58:21.830" v="18125" actId="478"/>
          <ac:picMkLst>
            <pc:docMk/>
            <pc:sldMk cId="1930253603" sldId="3853"/>
            <ac:picMk id="51" creationId="{77DF559D-12AE-442F-99EB-38F10BE8F191}"/>
          </ac:picMkLst>
        </pc:picChg>
        <pc:picChg chg="add del mod">
          <ac:chgData name="Ragnhild Halvorsrud" userId="917ea340-fd63-490f-a7db-68428d24cf32" providerId="ADAL" clId="{AD323F0C-9E9E-4B25-A313-4CD0D0368131}" dt="2021-11-11T16:03:37.745" v="18194" actId="478"/>
          <ac:picMkLst>
            <pc:docMk/>
            <pc:sldMk cId="1930253603" sldId="3853"/>
            <ac:picMk id="52" creationId="{EF52BC7B-EECD-48B7-B620-E61B5D378D87}"/>
          </ac:picMkLst>
        </pc:picChg>
        <pc:picChg chg="add del mod">
          <ac:chgData name="Ragnhild Halvorsrud" userId="917ea340-fd63-490f-a7db-68428d24cf32" providerId="ADAL" clId="{AD323F0C-9E9E-4B25-A313-4CD0D0368131}" dt="2021-11-11T16:03:37.745" v="18194" actId="478"/>
          <ac:picMkLst>
            <pc:docMk/>
            <pc:sldMk cId="1930253603" sldId="3853"/>
            <ac:picMk id="53" creationId="{2B881176-F000-4D90-9660-8B56A576F2DB}"/>
          </ac:picMkLst>
        </pc:picChg>
        <pc:picChg chg="add del mod">
          <ac:chgData name="Ragnhild Halvorsrud" userId="917ea340-fd63-490f-a7db-68428d24cf32" providerId="ADAL" clId="{AD323F0C-9E9E-4B25-A313-4CD0D0368131}" dt="2021-11-11T16:03:37.745" v="18194" actId="478"/>
          <ac:picMkLst>
            <pc:docMk/>
            <pc:sldMk cId="1930253603" sldId="3853"/>
            <ac:picMk id="54" creationId="{7ABBB327-AE4A-4A4E-B28F-4BBC3C3ABC98}"/>
          </ac:picMkLst>
        </pc:picChg>
        <pc:picChg chg="add del mod">
          <ac:chgData name="Ragnhild Halvorsrud" userId="917ea340-fd63-490f-a7db-68428d24cf32" providerId="ADAL" clId="{AD323F0C-9E9E-4B25-A313-4CD0D0368131}" dt="2021-11-10T14:55:38.059" v="11584" actId="478"/>
          <ac:picMkLst>
            <pc:docMk/>
            <pc:sldMk cId="1930253603" sldId="3853"/>
            <ac:picMk id="55" creationId="{2D39127A-1ED5-41FB-B7A6-9A900902D937}"/>
          </ac:picMkLst>
        </pc:picChg>
        <pc:picChg chg="add del mod">
          <ac:chgData name="Ragnhild Halvorsrud" userId="917ea340-fd63-490f-a7db-68428d24cf32" providerId="ADAL" clId="{AD323F0C-9E9E-4B25-A313-4CD0D0368131}" dt="2021-11-10T14:55:38.059" v="11584" actId="478"/>
          <ac:picMkLst>
            <pc:docMk/>
            <pc:sldMk cId="1930253603" sldId="3853"/>
            <ac:picMk id="56" creationId="{F2E3DA96-DDA3-4003-9A2A-A4D0435CA810}"/>
          </ac:picMkLst>
        </pc:picChg>
        <pc:picChg chg="add del mod">
          <ac:chgData name="Ragnhild Halvorsrud" userId="917ea340-fd63-490f-a7db-68428d24cf32" providerId="ADAL" clId="{AD323F0C-9E9E-4B25-A313-4CD0D0368131}" dt="2021-11-10T14:55:38.059" v="11584" actId="478"/>
          <ac:picMkLst>
            <pc:docMk/>
            <pc:sldMk cId="1930253603" sldId="3853"/>
            <ac:picMk id="57" creationId="{B2207B28-E930-4F19-9DBF-974A6D8B5AEC}"/>
          </ac:picMkLst>
        </pc:picChg>
        <pc:picChg chg="add del mod">
          <ac:chgData name="Ragnhild Halvorsrud" userId="917ea340-fd63-490f-a7db-68428d24cf32" providerId="ADAL" clId="{AD323F0C-9E9E-4B25-A313-4CD0D0368131}" dt="2021-11-11T16:08:27.470" v="18270" actId="478"/>
          <ac:picMkLst>
            <pc:docMk/>
            <pc:sldMk cId="1930253603" sldId="3853"/>
            <ac:picMk id="58" creationId="{C6E36641-BA74-4B9B-AA6B-B500AE022618}"/>
          </ac:picMkLst>
        </pc:picChg>
        <pc:picChg chg="add del mod">
          <ac:chgData name="Ragnhild Halvorsrud" userId="917ea340-fd63-490f-a7db-68428d24cf32" providerId="ADAL" clId="{AD323F0C-9E9E-4B25-A313-4CD0D0368131}" dt="2021-11-11T16:08:27.470" v="18270" actId="478"/>
          <ac:picMkLst>
            <pc:docMk/>
            <pc:sldMk cId="1930253603" sldId="3853"/>
            <ac:picMk id="59" creationId="{C84B6A37-40A3-4C91-A510-025A1953E026}"/>
          </ac:picMkLst>
        </pc:picChg>
        <pc:picChg chg="add del mod">
          <ac:chgData name="Ragnhild Halvorsrud" userId="917ea340-fd63-490f-a7db-68428d24cf32" providerId="ADAL" clId="{AD323F0C-9E9E-4B25-A313-4CD0D0368131}" dt="2021-11-11T16:03:37.745" v="18194" actId="478"/>
          <ac:picMkLst>
            <pc:docMk/>
            <pc:sldMk cId="1930253603" sldId="3853"/>
            <ac:picMk id="60" creationId="{39C4C387-E7B0-4A4B-AB88-B7A5EE4086A1}"/>
          </ac:picMkLst>
        </pc:picChg>
        <pc:picChg chg="add del mod">
          <ac:chgData name="Ragnhild Halvorsrud" userId="917ea340-fd63-490f-a7db-68428d24cf32" providerId="ADAL" clId="{AD323F0C-9E9E-4B25-A313-4CD0D0368131}" dt="2021-11-11T16:03:37.745" v="18194" actId="478"/>
          <ac:picMkLst>
            <pc:docMk/>
            <pc:sldMk cId="1930253603" sldId="3853"/>
            <ac:picMk id="61" creationId="{4EC3BCDE-FBFC-4F3D-B6A0-006561838A7D}"/>
          </ac:picMkLst>
        </pc:picChg>
        <pc:picChg chg="add del mod">
          <ac:chgData name="Ragnhild Halvorsrud" userId="917ea340-fd63-490f-a7db-68428d24cf32" providerId="ADAL" clId="{AD323F0C-9E9E-4B25-A313-4CD0D0368131}" dt="2021-11-11T16:03:37.745" v="18194" actId="478"/>
          <ac:picMkLst>
            <pc:docMk/>
            <pc:sldMk cId="1930253603" sldId="3853"/>
            <ac:picMk id="62" creationId="{C1F3D0AB-BCDC-41B1-8B22-00A973E2A44A}"/>
          </ac:picMkLst>
        </pc:picChg>
        <pc:picChg chg="add del mod">
          <ac:chgData name="Ragnhild Halvorsrud" userId="917ea340-fd63-490f-a7db-68428d24cf32" providerId="ADAL" clId="{AD323F0C-9E9E-4B25-A313-4CD0D0368131}" dt="2021-11-11T15:58:21.830" v="18125" actId="478"/>
          <ac:picMkLst>
            <pc:docMk/>
            <pc:sldMk cId="1930253603" sldId="3853"/>
            <ac:picMk id="63" creationId="{552D4C29-2FA0-4FE8-9C39-6EB9CC13E76E}"/>
          </ac:picMkLst>
        </pc:picChg>
        <pc:picChg chg="add del mod">
          <ac:chgData name="Ragnhild Halvorsrud" userId="917ea340-fd63-490f-a7db-68428d24cf32" providerId="ADAL" clId="{AD323F0C-9E9E-4B25-A313-4CD0D0368131}" dt="2021-11-11T15:58:25.662" v="18126" actId="478"/>
          <ac:picMkLst>
            <pc:docMk/>
            <pc:sldMk cId="1930253603" sldId="3853"/>
            <ac:picMk id="64" creationId="{D03EAA45-E903-4196-B96C-19E646EE1EF6}"/>
          </ac:picMkLst>
        </pc:picChg>
        <pc:picChg chg="add del mod">
          <ac:chgData name="Ragnhild Halvorsrud" userId="917ea340-fd63-490f-a7db-68428d24cf32" providerId="ADAL" clId="{AD323F0C-9E9E-4B25-A313-4CD0D0368131}" dt="2021-11-11T15:58:21.830" v="18125" actId="478"/>
          <ac:picMkLst>
            <pc:docMk/>
            <pc:sldMk cId="1930253603" sldId="3853"/>
            <ac:picMk id="65" creationId="{A29F85F6-F7D2-4078-839B-EC9EE2BB988B}"/>
          </ac:picMkLst>
        </pc:picChg>
        <pc:picChg chg="add del mod">
          <ac:chgData name="Ragnhild Halvorsrud" userId="917ea340-fd63-490f-a7db-68428d24cf32" providerId="ADAL" clId="{AD323F0C-9E9E-4B25-A313-4CD0D0368131}" dt="2021-11-11T15:58:21.830" v="18125" actId="478"/>
          <ac:picMkLst>
            <pc:docMk/>
            <pc:sldMk cId="1930253603" sldId="3853"/>
            <ac:picMk id="66" creationId="{C91C648A-6024-43FE-AE3D-415C5E3952A7}"/>
          </ac:picMkLst>
        </pc:picChg>
        <pc:picChg chg="add del mod">
          <ac:chgData name="Ragnhild Halvorsrud" userId="917ea340-fd63-490f-a7db-68428d24cf32" providerId="ADAL" clId="{AD323F0C-9E9E-4B25-A313-4CD0D0368131}" dt="2021-11-10T14:57:39.599" v="11721" actId="478"/>
          <ac:picMkLst>
            <pc:docMk/>
            <pc:sldMk cId="1930253603" sldId="3853"/>
            <ac:picMk id="67" creationId="{D33BFAD7-EEF5-49E6-A4E7-0F794747B9DC}"/>
          </ac:picMkLst>
        </pc:picChg>
        <pc:picChg chg="add del mod">
          <ac:chgData name="Ragnhild Halvorsrud" userId="917ea340-fd63-490f-a7db-68428d24cf32" providerId="ADAL" clId="{AD323F0C-9E9E-4B25-A313-4CD0D0368131}" dt="2021-11-10T14:57:38.697" v="11720" actId="478"/>
          <ac:picMkLst>
            <pc:docMk/>
            <pc:sldMk cId="1930253603" sldId="3853"/>
            <ac:picMk id="68" creationId="{303A0295-BF37-48FC-9647-14F40ED83A33}"/>
          </ac:picMkLst>
        </pc:picChg>
        <pc:picChg chg="add del mod">
          <ac:chgData name="Ragnhild Halvorsrud" userId="917ea340-fd63-490f-a7db-68428d24cf32" providerId="ADAL" clId="{AD323F0C-9E9E-4B25-A313-4CD0D0368131}" dt="2021-11-10T14:57:38.058" v="11719" actId="478"/>
          <ac:picMkLst>
            <pc:docMk/>
            <pc:sldMk cId="1930253603" sldId="3853"/>
            <ac:picMk id="69" creationId="{A2D1B529-FFC7-4674-8250-0DCD126217C2}"/>
          </ac:picMkLst>
        </pc:picChg>
        <pc:picChg chg="add del mod">
          <ac:chgData name="Ragnhild Halvorsrud" userId="917ea340-fd63-490f-a7db-68428d24cf32" providerId="ADAL" clId="{AD323F0C-9E9E-4B25-A313-4CD0D0368131}" dt="2021-11-11T16:03:37.745" v="18194" actId="478"/>
          <ac:picMkLst>
            <pc:docMk/>
            <pc:sldMk cId="1930253603" sldId="3853"/>
            <ac:picMk id="70" creationId="{7F50FA18-46A7-4A20-8A4D-B9F88EF7055D}"/>
          </ac:picMkLst>
        </pc:picChg>
        <pc:picChg chg="add del mod">
          <ac:chgData name="Ragnhild Halvorsrud" userId="917ea340-fd63-490f-a7db-68428d24cf32" providerId="ADAL" clId="{AD323F0C-9E9E-4B25-A313-4CD0D0368131}" dt="2021-11-11T16:03:37.745" v="18194" actId="478"/>
          <ac:picMkLst>
            <pc:docMk/>
            <pc:sldMk cId="1930253603" sldId="3853"/>
            <ac:picMk id="71" creationId="{07CE7859-36BE-4D95-AF1D-891D674F8159}"/>
          </ac:picMkLst>
        </pc:picChg>
        <pc:picChg chg="add del mod">
          <ac:chgData name="Ragnhild Halvorsrud" userId="917ea340-fd63-490f-a7db-68428d24cf32" providerId="ADAL" clId="{AD323F0C-9E9E-4B25-A313-4CD0D0368131}" dt="2021-11-11T16:03:37.745" v="18194" actId="478"/>
          <ac:picMkLst>
            <pc:docMk/>
            <pc:sldMk cId="1930253603" sldId="3853"/>
            <ac:picMk id="72" creationId="{FD5AA417-D0F8-4990-8640-0019103D0495}"/>
          </ac:picMkLst>
        </pc:picChg>
        <pc:picChg chg="add del mod">
          <ac:chgData name="Ragnhild Halvorsrud" userId="917ea340-fd63-490f-a7db-68428d24cf32" providerId="ADAL" clId="{AD323F0C-9E9E-4B25-A313-4CD0D0368131}" dt="2021-11-11T16:03:37.745" v="18194" actId="478"/>
          <ac:picMkLst>
            <pc:docMk/>
            <pc:sldMk cId="1930253603" sldId="3853"/>
            <ac:picMk id="73" creationId="{6F6C77AC-DEEC-49A6-940A-69D62BDA352E}"/>
          </ac:picMkLst>
        </pc:picChg>
        <pc:picChg chg="add del mod">
          <ac:chgData name="Ragnhild Halvorsrud" userId="917ea340-fd63-490f-a7db-68428d24cf32" providerId="ADAL" clId="{AD323F0C-9E9E-4B25-A313-4CD0D0368131}" dt="2021-11-11T16:03:37.745" v="18194" actId="478"/>
          <ac:picMkLst>
            <pc:docMk/>
            <pc:sldMk cId="1930253603" sldId="3853"/>
            <ac:picMk id="74" creationId="{45FDB376-D6B8-4185-B9AC-FF4E220E41A7}"/>
          </ac:picMkLst>
        </pc:picChg>
        <pc:picChg chg="add del mod">
          <ac:chgData name="Ragnhild Halvorsrud" userId="917ea340-fd63-490f-a7db-68428d24cf32" providerId="ADAL" clId="{AD323F0C-9E9E-4B25-A313-4CD0D0368131}" dt="2021-11-11T16:03:37.745" v="18194" actId="478"/>
          <ac:picMkLst>
            <pc:docMk/>
            <pc:sldMk cId="1930253603" sldId="3853"/>
            <ac:picMk id="75" creationId="{3889797B-1953-49E4-A074-C4D916D1CF52}"/>
          </ac:picMkLst>
        </pc:picChg>
        <pc:picChg chg="add del mod">
          <ac:chgData name="Ragnhild Halvorsrud" userId="917ea340-fd63-490f-a7db-68428d24cf32" providerId="ADAL" clId="{AD323F0C-9E9E-4B25-A313-4CD0D0368131}" dt="2021-11-11T16:03:37.745" v="18194" actId="478"/>
          <ac:picMkLst>
            <pc:docMk/>
            <pc:sldMk cId="1930253603" sldId="3853"/>
            <ac:picMk id="76" creationId="{4D1F3DD5-062D-4AA4-9EC8-E62E3D05DAE2}"/>
          </ac:picMkLst>
        </pc:picChg>
        <pc:picChg chg="add del mod">
          <ac:chgData name="Ragnhild Halvorsrud" userId="917ea340-fd63-490f-a7db-68428d24cf32" providerId="ADAL" clId="{AD323F0C-9E9E-4B25-A313-4CD0D0368131}" dt="2021-11-11T16:03:37.745" v="18194" actId="478"/>
          <ac:picMkLst>
            <pc:docMk/>
            <pc:sldMk cId="1930253603" sldId="3853"/>
            <ac:picMk id="77" creationId="{6C22E2B7-182F-483E-A654-6F6EDCE7A574}"/>
          </ac:picMkLst>
        </pc:picChg>
        <pc:picChg chg="add del mod">
          <ac:chgData name="Ragnhild Halvorsrud" userId="917ea340-fd63-490f-a7db-68428d24cf32" providerId="ADAL" clId="{AD323F0C-9E9E-4B25-A313-4CD0D0368131}" dt="2021-11-11T16:08:27.470" v="18270" actId="478"/>
          <ac:picMkLst>
            <pc:docMk/>
            <pc:sldMk cId="1930253603" sldId="3853"/>
            <ac:picMk id="78" creationId="{09959E72-2FDB-40D4-ACF3-B81660B91E91}"/>
          </ac:picMkLst>
        </pc:picChg>
        <pc:picChg chg="add del mod">
          <ac:chgData name="Ragnhild Halvorsrud" userId="917ea340-fd63-490f-a7db-68428d24cf32" providerId="ADAL" clId="{AD323F0C-9E9E-4B25-A313-4CD0D0368131}" dt="2021-11-11T16:08:27.470" v="18270" actId="478"/>
          <ac:picMkLst>
            <pc:docMk/>
            <pc:sldMk cId="1930253603" sldId="3853"/>
            <ac:picMk id="79" creationId="{0D8A959C-7A33-440D-9761-2881F17A0E49}"/>
          </ac:picMkLst>
        </pc:picChg>
        <pc:picChg chg="add del mod">
          <ac:chgData name="Ragnhild Halvorsrud" userId="917ea340-fd63-490f-a7db-68428d24cf32" providerId="ADAL" clId="{AD323F0C-9E9E-4B25-A313-4CD0D0368131}" dt="2021-11-11T16:08:27.470" v="18270" actId="478"/>
          <ac:picMkLst>
            <pc:docMk/>
            <pc:sldMk cId="1930253603" sldId="3853"/>
            <ac:picMk id="80" creationId="{021675A6-9F7D-46B2-9639-C0769A9CE772}"/>
          </ac:picMkLst>
        </pc:picChg>
        <pc:picChg chg="add del mod">
          <ac:chgData name="Ragnhild Halvorsrud" userId="917ea340-fd63-490f-a7db-68428d24cf32" providerId="ADAL" clId="{AD323F0C-9E9E-4B25-A313-4CD0D0368131}" dt="2021-11-11T16:08:27.470" v="18270" actId="478"/>
          <ac:picMkLst>
            <pc:docMk/>
            <pc:sldMk cId="1930253603" sldId="3853"/>
            <ac:picMk id="81" creationId="{E0DC8CC7-46C7-4DA6-9C9E-89F070E2D724}"/>
          </ac:picMkLst>
        </pc:picChg>
        <pc:picChg chg="add del mod">
          <ac:chgData name="Ragnhild Halvorsrud" userId="917ea340-fd63-490f-a7db-68428d24cf32" providerId="ADAL" clId="{AD323F0C-9E9E-4B25-A313-4CD0D0368131}" dt="2021-11-11T16:08:27.470" v="18270" actId="478"/>
          <ac:picMkLst>
            <pc:docMk/>
            <pc:sldMk cId="1930253603" sldId="3853"/>
            <ac:picMk id="82" creationId="{8DD65862-7C29-4B90-9AD6-F0950D57CBB8}"/>
          </ac:picMkLst>
        </pc:picChg>
        <pc:picChg chg="add del mod">
          <ac:chgData name="Ragnhild Halvorsrud" userId="917ea340-fd63-490f-a7db-68428d24cf32" providerId="ADAL" clId="{AD323F0C-9E9E-4B25-A313-4CD0D0368131}" dt="2021-11-11T16:08:27.470" v="18270" actId="478"/>
          <ac:picMkLst>
            <pc:docMk/>
            <pc:sldMk cId="1930253603" sldId="3853"/>
            <ac:picMk id="83" creationId="{A74CFCA9-5ACB-46A1-A8CD-FE13F1E83DE5}"/>
          </ac:picMkLst>
        </pc:picChg>
        <pc:picChg chg="add del mod">
          <ac:chgData name="Ragnhild Halvorsrud" userId="917ea340-fd63-490f-a7db-68428d24cf32" providerId="ADAL" clId="{AD323F0C-9E9E-4B25-A313-4CD0D0368131}" dt="2021-11-11T16:08:27.470" v="18270" actId="478"/>
          <ac:picMkLst>
            <pc:docMk/>
            <pc:sldMk cId="1930253603" sldId="3853"/>
            <ac:picMk id="84" creationId="{5B01A456-EAEA-4EE2-BBA1-5F24CF6E2A54}"/>
          </ac:picMkLst>
        </pc:picChg>
        <pc:picChg chg="add del mod">
          <ac:chgData name="Ragnhild Halvorsrud" userId="917ea340-fd63-490f-a7db-68428d24cf32" providerId="ADAL" clId="{AD323F0C-9E9E-4B25-A313-4CD0D0368131}" dt="2021-11-11T16:08:27.470" v="18270" actId="478"/>
          <ac:picMkLst>
            <pc:docMk/>
            <pc:sldMk cId="1930253603" sldId="3853"/>
            <ac:picMk id="85" creationId="{23B25183-374D-489A-B78B-1ACDF6283DFA}"/>
          </ac:picMkLst>
        </pc:picChg>
        <pc:picChg chg="add del mod">
          <ac:chgData name="Ragnhild Halvorsrud" userId="917ea340-fd63-490f-a7db-68428d24cf32" providerId="ADAL" clId="{AD323F0C-9E9E-4B25-A313-4CD0D0368131}" dt="2021-11-11T16:03:37.745" v="18194" actId="478"/>
          <ac:picMkLst>
            <pc:docMk/>
            <pc:sldMk cId="1930253603" sldId="3853"/>
            <ac:picMk id="86" creationId="{6E679621-4ED0-4672-95EA-A9B8A8FF004A}"/>
          </ac:picMkLst>
        </pc:picChg>
        <pc:picChg chg="add del mod">
          <ac:chgData name="Ragnhild Halvorsrud" userId="917ea340-fd63-490f-a7db-68428d24cf32" providerId="ADAL" clId="{AD323F0C-9E9E-4B25-A313-4CD0D0368131}" dt="2021-11-11T16:08:27.470" v="18270" actId="478"/>
          <ac:picMkLst>
            <pc:docMk/>
            <pc:sldMk cId="1930253603" sldId="3853"/>
            <ac:picMk id="87" creationId="{D798FCFE-0458-4ED4-8F4E-A8CD1AE8845A}"/>
          </ac:picMkLst>
        </pc:picChg>
        <pc:picChg chg="add del mod">
          <ac:chgData name="Ragnhild Halvorsrud" userId="917ea340-fd63-490f-a7db-68428d24cf32" providerId="ADAL" clId="{AD323F0C-9E9E-4B25-A313-4CD0D0368131}" dt="2021-11-11T16:08:27.470" v="18270" actId="478"/>
          <ac:picMkLst>
            <pc:docMk/>
            <pc:sldMk cId="1930253603" sldId="3853"/>
            <ac:picMk id="88" creationId="{CA3530B6-0394-478E-9086-320A51238320}"/>
          </ac:picMkLst>
        </pc:picChg>
        <pc:picChg chg="add del mod">
          <ac:chgData name="Ragnhild Halvorsrud" userId="917ea340-fd63-490f-a7db-68428d24cf32" providerId="ADAL" clId="{AD323F0C-9E9E-4B25-A313-4CD0D0368131}" dt="2021-11-11T16:08:27.470" v="18270" actId="478"/>
          <ac:picMkLst>
            <pc:docMk/>
            <pc:sldMk cId="1930253603" sldId="3853"/>
            <ac:picMk id="89" creationId="{7D409CBF-A8C4-4561-91E9-FA3CAB78BC94}"/>
          </ac:picMkLst>
        </pc:picChg>
        <pc:picChg chg="add del mod">
          <ac:chgData name="Ragnhild Halvorsrud" userId="917ea340-fd63-490f-a7db-68428d24cf32" providerId="ADAL" clId="{AD323F0C-9E9E-4B25-A313-4CD0D0368131}" dt="2021-11-11T16:03:37.745" v="18194" actId="478"/>
          <ac:picMkLst>
            <pc:docMk/>
            <pc:sldMk cId="1930253603" sldId="3853"/>
            <ac:picMk id="90" creationId="{CEF79F8D-4C7D-49C7-AE68-681C23C48B99}"/>
          </ac:picMkLst>
        </pc:picChg>
        <pc:picChg chg="add del mod">
          <ac:chgData name="Ragnhild Halvorsrud" userId="917ea340-fd63-490f-a7db-68428d24cf32" providerId="ADAL" clId="{AD323F0C-9E9E-4B25-A313-4CD0D0368131}" dt="2021-11-11T16:08:27.470" v="18270" actId="478"/>
          <ac:picMkLst>
            <pc:docMk/>
            <pc:sldMk cId="1930253603" sldId="3853"/>
            <ac:picMk id="91" creationId="{4C2ED08F-4727-4771-AA44-2032939A4B77}"/>
          </ac:picMkLst>
        </pc:picChg>
        <pc:picChg chg="add del mod">
          <ac:chgData name="Ragnhild Halvorsrud" userId="917ea340-fd63-490f-a7db-68428d24cf32" providerId="ADAL" clId="{AD323F0C-9E9E-4B25-A313-4CD0D0368131}" dt="2021-11-11T15:58:21.830" v="18125" actId="478"/>
          <ac:picMkLst>
            <pc:docMk/>
            <pc:sldMk cId="1930253603" sldId="3853"/>
            <ac:picMk id="92" creationId="{660D955D-2933-42B0-9787-A260609FA47E}"/>
          </ac:picMkLst>
        </pc:picChg>
        <pc:picChg chg="add del mod">
          <ac:chgData name="Ragnhild Halvorsrud" userId="917ea340-fd63-490f-a7db-68428d24cf32" providerId="ADAL" clId="{AD323F0C-9E9E-4B25-A313-4CD0D0368131}" dt="2021-11-11T16:26:05.872" v="19711" actId="478"/>
          <ac:picMkLst>
            <pc:docMk/>
            <pc:sldMk cId="1930253603" sldId="3853"/>
            <ac:picMk id="95" creationId="{2CFD0D33-8DA8-425B-87A8-6E76B59D2CBF}"/>
          </ac:picMkLst>
        </pc:picChg>
        <pc:picChg chg="del">
          <ac:chgData name="Ragnhild Halvorsrud" userId="917ea340-fd63-490f-a7db-68428d24cf32" providerId="ADAL" clId="{AD323F0C-9E9E-4B25-A313-4CD0D0368131}" dt="2021-11-10T14:54:52.715" v="11565" actId="478"/>
          <ac:picMkLst>
            <pc:docMk/>
            <pc:sldMk cId="1930253603" sldId="3853"/>
            <ac:picMk id="97" creationId="{DB9A74F6-2D1D-4B20-8D61-00EECE7DABCC}"/>
          </ac:picMkLst>
        </pc:picChg>
        <pc:picChg chg="add mod">
          <ac:chgData name="Ragnhild Halvorsrud" userId="917ea340-fd63-490f-a7db-68428d24cf32" providerId="ADAL" clId="{AD323F0C-9E9E-4B25-A313-4CD0D0368131}" dt="2021-11-11T15:59:59.679" v="18144" actId="555"/>
          <ac:picMkLst>
            <pc:docMk/>
            <pc:sldMk cId="1930253603" sldId="3853"/>
            <ac:picMk id="98" creationId="{642F2EFA-87B2-4794-8D76-C1F3F51EFC52}"/>
          </ac:picMkLst>
        </pc:picChg>
        <pc:picChg chg="del">
          <ac:chgData name="Ragnhild Halvorsrud" userId="917ea340-fd63-490f-a7db-68428d24cf32" providerId="ADAL" clId="{AD323F0C-9E9E-4B25-A313-4CD0D0368131}" dt="2021-11-10T14:54:52.715" v="11565" actId="478"/>
          <ac:picMkLst>
            <pc:docMk/>
            <pc:sldMk cId="1930253603" sldId="3853"/>
            <ac:picMk id="98" creationId="{CCF32D4E-871C-4DCD-9A2D-866C890B8687}"/>
          </ac:picMkLst>
        </pc:picChg>
        <pc:picChg chg="add mod">
          <ac:chgData name="Ragnhild Halvorsrud" userId="917ea340-fd63-490f-a7db-68428d24cf32" providerId="ADAL" clId="{AD323F0C-9E9E-4B25-A313-4CD0D0368131}" dt="2021-11-11T15:59:59.679" v="18144" actId="555"/>
          <ac:picMkLst>
            <pc:docMk/>
            <pc:sldMk cId="1930253603" sldId="3853"/>
            <ac:picMk id="99" creationId="{256FCDF3-625E-4358-BB47-5F1BE93C9A04}"/>
          </ac:picMkLst>
        </pc:picChg>
        <pc:picChg chg="del">
          <ac:chgData name="Ragnhild Halvorsrud" userId="917ea340-fd63-490f-a7db-68428d24cf32" providerId="ADAL" clId="{AD323F0C-9E9E-4B25-A313-4CD0D0368131}" dt="2021-11-10T14:54:52.715" v="11565" actId="478"/>
          <ac:picMkLst>
            <pc:docMk/>
            <pc:sldMk cId="1930253603" sldId="3853"/>
            <ac:picMk id="99" creationId="{BDC76405-E33F-464C-83B3-34069DA50DA9}"/>
          </ac:picMkLst>
        </pc:picChg>
        <pc:picChg chg="add mod">
          <ac:chgData name="Ragnhild Halvorsrud" userId="917ea340-fd63-490f-a7db-68428d24cf32" providerId="ADAL" clId="{AD323F0C-9E9E-4B25-A313-4CD0D0368131}" dt="2021-11-11T15:59:59.679" v="18144" actId="555"/>
          <ac:picMkLst>
            <pc:docMk/>
            <pc:sldMk cId="1930253603" sldId="3853"/>
            <ac:picMk id="100" creationId="{0538ED34-8B99-4465-A2F9-5C2F23E110EF}"/>
          </ac:picMkLst>
        </pc:picChg>
        <pc:picChg chg="del">
          <ac:chgData name="Ragnhild Halvorsrud" userId="917ea340-fd63-490f-a7db-68428d24cf32" providerId="ADAL" clId="{AD323F0C-9E9E-4B25-A313-4CD0D0368131}" dt="2021-11-10T14:54:52.715" v="11565" actId="478"/>
          <ac:picMkLst>
            <pc:docMk/>
            <pc:sldMk cId="1930253603" sldId="3853"/>
            <ac:picMk id="100" creationId="{CB4B6A57-3FA9-4E42-8187-7AA99402799E}"/>
          </ac:picMkLst>
        </pc:picChg>
        <pc:picChg chg="add mod">
          <ac:chgData name="Ragnhild Halvorsrud" userId="917ea340-fd63-490f-a7db-68428d24cf32" providerId="ADAL" clId="{AD323F0C-9E9E-4B25-A313-4CD0D0368131}" dt="2021-11-11T16:00:14.389" v="18148" actId="1076"/>
          <ac:picMkLst>
            <pc:docMk/>
            <pc:sldMk cId="1930253603" sldId="3853"/>
            <ac:picMk id="101" creationId="{9296B87F-E9F5-426C-8FE4-41FBBB10BC8F}"/>
          </ac:picMkLst>
        </pc:picChg>
        <pc:picChg chg="del">
          <ac:chgData name="Ragnhild Halvorsrud" userId="917ea340-fd63-490f-a7db-68428d24cf32" providerId="ADAL" clId="{AD323F0C-9E9E-4B25-A313-4CD0D0368131}" dt="2021-11-10T14:54:52.715" v="11565" actId="478"/>
          <ac:picMkLst>
            <pc:docMk/>
            <pc:sldMk cId="1930253603" sldId="3853"/>
            <ac:picMk id="101" creationId="{C13C56FE-572F-4066-94C6-72261EBE9C7C}"/>
          </ac:picMkLst>
        </pc:picChg>
        <pc:picChg chg="del">
          <ac:chgData name="Ragnhild Halvorsrud" userId="917ea340-fd63-490f-a7db-68428d24cf32" providerId="ADAL" clId="{AD323F0C-9E9E-4B25-A313-4CD0D0368131}" dt="2021-11-10T14:54:52.715" v="11565" actId="478"/>
          <ac:picMkLst>
            <pc:docMk/>
            <pc:sldMk cId="1930253603" sldId="3853"/>
            <ac:picMk id="102" creationId="{7A7A73D7-CA6A-41A7-AF3F-D8443FC91EB8}"/>
          </ac:picMkLst>
        </pc:picChg>
        <pc:picChg chg="add mod">
          <ac:chgData name="Ragnhild Halvorsrud" userId="917ea340-fd63-490f-a7db-68428d24cf32" providerId="ADAL" clId="{AD323F0C-9E9E-4B25-A313-4CD0D0368131}" dt="2021-11-11T15:58:48.434" v="18129" actId="555"/>
          <ac:picMkLst>
            <pc:docMk/>
            <pc:sldMk cId="1930253603" sldId="3853"/>
            <ac:picMk id="102" creationId="{F4FDB60B-49EA-4A0E-88C5-F8A6D4D5F406}"/>
          </ac:picMkLst>
        </pc:picChg>
        <pc:picChg chg="add mod">
          <ac:chgData name="Ragnhild Halvorsrud" userId="917ea340-fd63-490f-a7db-68428d24cf32" providerId="ADAL" clId="{AD323F0C-9E9E-4B25-A313-4CD0D0368131}" dt="2021-11-11T16:00:25.214" v="18149" actId="408"/>
          <ac:picMkLst>
            <pc:docMk/>
            <pc:sldMk cId="1930253603" sldId="3853"/>
            <ac:picMk id="103" creationId="{0A04CEBC-EB4D-4DDD-B8FC-7A93AC741D61}"/>
          </ac:picMkLst>
        </pc:picChg>
        <pc:picChg chg="del">
          <ac:chgData name="Ragnhild Halvorsrud" userId="917ea340-fd63-490f-a7db-68428d24cf32" providerId="ADAL" clId="{AD323F0C-9E9E-4B25-A313-4CD0D0368131}" dt="2021-11-10T14:54:52.715" v="11565" actId="478"/>
          <ac:picMkLst>
            <pc:docMk/>
            <pc:sldMk cId="1930253603" sldId="3853"/>
            <ac:picMk id="103" creationId="{24D809FA-9C5B-43F8-9538-AFB824C01AA6}"/>
          </ac:picMkLst>
        </pc:picChg>
        <pc:picChg chg="del">
          <ac:chgData name="Ragnhild Halvorsrud" userId="917ea340-fd63-490f-a7db-68428d24cf32" providerId="ADAL" clId="{AD323F0C-9E9E-4B25-A313-4CD0D0368131}" dt="2021-11-10T14:54:52.715" v="11565" actId="478"/>
          <ac:picMkLst>
            <pc:docMk/>
            <pc:sldMk cId="1930253603" sldId="3853"/>
            <ac:picMk id="104" creationId="{32F0A123-75BC-484E-8389-7A880203CE9E}"/>
          </ac:picMkLst>
        </pc:picChg>
        <pc:picChg chg="add mod">
          <ac:chgData name="Ragnhild Halvorsrud" userId="917ea340-fd63-490f-a7db-68428d24cf32" providerId="ADAL" clId="{AD323F0C-9E9E-4B25-A313-4CD0D0368131}" dt="2021-11-11T16:00:25.214" v="18149" actId="408"/>
          <ac:picMkLst>
            <pc:docMk/>
            <pc:sldMk cId="1930253603" sldId="3853"/>
            <ac:picMk id="104" creationId="{56F6B6B5-A679-4F59-AD2D-1398F46791BE}"/>
          </ac:picMkLst>
        </pc:picChg>
        <pc:picChg chg="del">
          <ac:chgData name="Ragnhild Halvorsrud" userId="917ea340-fd63-490f-a7db-68428d24cf32" providerId="ADAL" clId="{AD323F0C-9E9E-4B25-A313-4CD0D0368131}" dt="2021-11-10T14:54:52.715" v="11565" actId="478"/>
          <ac:picMkLst>
            <pc:docMk/>
            <pc:sldMk cId="1930253603" sldId="3853"/>
            <ac:picMk id="105" creationId="{1F80A693-8D2D-4B6E-A32B-DA6D87C2671A}"/>
          </ac:picMkLst>
        </pc:picChg>
        <pc:picChg chg="del">
          <ac:chgData name="Ragnhild Halvorsrud" userId="917ea340-fd63-490f-a7db-68428d24cf32" providerId="ADAL" clId="{AD323F0C-9E9E-4B25-A313-4CD0D0368131}" dt="2021-11-10T14:54:52.715" v="11565" actId="478"/>
          <ac:picMkLst>
            <pc:docMk/>
            <pc:sldMk cId="1930253603" sldId="3853"/>
            <ac:picMk id="108" creationId="{988535FF-3942-45E3-B59C-B66780499F08}"/>
          </ac:picMkLst>
        </pc:picChg>
        <pc:picChg chg="add mod">
          <ac:chgData name="Ragnhild Halvorsrud" userId="917ea340-fd63-490f-a7db-68428d24cf32" providerId="ADAL" clId="{AD323F0C-9E9E-4B25-A313-4CD0D0368131}" dt="2021-11-11T16:20:59.140" v="19603" actId="1076"/>
          <ac:picMkLst>
            <pc:docMk/>
            <pc:sldMk cId="1930253603" sldId="3853"/>
            <ac:picMk id="109" creationId="{3319F4E7-5BEA-41AB-A9BE-413AD2436EE3}"/>
          </ac:picMkLst>
        </pc:picChg>
        <pc:picChg chg="del">
          <ac:chgData name="Ragnhild Halvorsrud" userId="917ea340-fd63-490f-a7db-68428d24cf32" providerId="ADAL" clId="{AD323F0C-9E9E-4B25-A313-4CD0D0368131}" dt="2021-11-10T14:54:52.715" v="11565" actId="478"/>
          <ac:picMkLst>
            <pc:docMk/>
            <pc:sldMk cId="1930253603" sldId="3853"/>
            <ac:picMk id="109" creationId="{B1024019-D0AE-4BB8-9DBD-486E45758788}"/>
          </ac:picMkLst>
        </pc:picChg>
        <pc:picChg chg="del">
          <ac:chgData name="Ragnhild Halvorsrud" userId="917ea340-fd63-490f-a7db-68428d24cf32" providerId="ADAL" clId="{AD323F0C-9E9E-4B25-A313-4CD0D0368131}" dt="2021-11-10T14:54:52.715" v="11565" actId="478"/>
          <ac:picMkLst>
            <pc:docMk/>
            <pc:sldMk cId="1930253603" sldId="3853"/>
            <ac:picMk id="110" creationId="{662B5A40-ABBC-4F1E-B8C8-F1A2C44D517A}"/>
          </ac:picMkLst>
        </pc:picChg>
        <pc:picChg chg="add mod">
          <ac:chgData name="Ragnhild Halvorsrud" userId="917ea340-fd63-490f-a7db-68428d24cf32" providerId="ADAL" clId="{AD323F0C-9E9E-4B25-A313-4CD0D0368131}" dt="2021-11-11T16:20:59.140" v="19603" actId="1076"/>
          <ac:picMkLst>
            <pc:docMk/>
            <pc:sldMk cId="1930253603" sldId="3853"/>
            <ac:picMk id="110" creationId="{E6536099-BAFC-4D5D-88D2-8F76D042C1EF}"/>
          </ac:picMkLst>
        </pc:picChg>
        <pc:picChg chg="del">
          <ac:chgData name="Ragnhild Halvorsrud" userId="917ea340-fd63-490f-a7db-68428d24cf32" providerId="ADAL" clId="{AD323F0C-9E9E-4B25-A313-4CD0D0368131}" dt="2021-11-10T14:54:52.715" v="11565" actId="478"/>
          <ac:picMkLst>
            <pc:docMk/>
            <pc:sldMk cId="1930253603" sldId="3853"/>
            <ac:picMk id="111" creationId="{1D5BB19D-448F-4DA0-B020-D3BCF05A3D82}"/>
          </ac:picMkLst>
        </pc:picChg>
        <pc:picChg chg="add mod">
          <ac:chgData name="Ragnhild Halvorsrud" userId="917ea340-fd63-490f-a7db-68428d24cf32" providerId="ADAL" clId="{AD323F0C-9E9E-4B25-A313-4CD0D0368131}" dt="2021-11-11T16:20:59.140" v="19603" actId="1076"/>
          <ac:picMkLst>
            <pc:docMk/>
            <pc:sldMk cId="1930253603" sldId="3853"/>
            <ac:picMk id="111" creationId="{87A271C8-C7AB-4124-BCC5-FCB78A44AA29}"/>
          </ac:picMkLst>
        </pc:picChg>
        <pc:picChg chg="del">
          <ac:chgData name="Ragnhild Halvorsrud" userId="917ea340-fd63-490f-a7db-68428d24cf32" providerId="ADAL" clId="{AD323F0C-9E9E-4B25-A313-4CD0D0368131}" dt="2021-11-10T14:54:52.715" v="11565" actId="478"/>
          <ac:picMkLst>
            <pc:docMk/>
            <pc:sldMk cId="1930253603" sldId="3853"/>
            <ac:picMk id="112" creationId="{CD7C1774-CE47-41A6-A667-EB0C9B70145D}"/>
          </ac:picMkLst>
        </pc:picChg>
        <pc:picChg chg="add mod">
          <ac:chgData name="Ragnhild Halvorsrud" userId="917ea340-fd63-490f-a7db-68428d24cf32" providerId="ADAL" clId="{AD323F0C-9E9E-4B25-A313-4CD0D0368131}" dt="2021-11-11T16:20:59.140" v="19603" actId="1076"/>
          <ac:picMkLst>
            <pc:docMk/>
            <pc:sldMk cId="1930253603" sldId="3853"/>
            <ac:picMk id="112" creationId="{FF4DD939-291C-4FFA-A908-EA221C9199D9}"/>
          </ac:picMkLst>
        </pc:picChg>
        <pc:picChg chg="del">
          <ac:chgData name="Ragnhild Halvorsrud" userId="917ea340-fd63-490f-a7db-68428d24cf32" providerId="ADAL" clId="{AD323F0C-9E9E-4B25-A313-4CD0D0368131}" dt="2021-11-10T14:54:52.715" v="11565" actId="478"/>
          <ac:picMkLst>
            <pc:docMk/>
            <pc:sldMk cId="1930253603" sldId="3853"/>
            <ac:picMk id="114" creationId="{25D94CF5-24AE-4D8D-ACC1-693BEB71DF83}"/>
          </ac:picMkLst>
        </pc:picChg>
        <pc:picChg chg="del">
          <ac:chgData name="Ragnhild Halvorsrud" userId="917ea340-fd63-490f-a7db-68428d24cf32" providerId="ADAL" clId="{AD323F0C-9E9E-4B25-A313-4CD0D0368131}" dt="2021-11-10T14:54:52.715" v="11565" actId="478"/>
          <ac:picMkLst>
            <pc:docMk/>
            <pc:sldMk cId="1930253603" sldId="3853"/>
            <ac:picMk id="115" creationId="{B2305CA9-C33D-4798-BC10-83CBE1FE1FA4}"/>
          </ac:picMkLst>
        </pc:picChg>
        <pc:picChg chg="del">
          <ac:chgData name="Ragnhild Halvorsrud" userId="917ea340-fd63-490f-a7db-68428d24cf32" providerId="ADAL" clId="{AD323F0C-9E9E-4B25-A313-4CD0D0368131}" dt="2021-11-10T14:54:52.715" v="11565" actId="478"/>
          <ac:picMkLst>
            <pc:docMk/>
            <pc:sldMk cId="1930253603" sldId="3853"/>
            <ac:picMk id="116" creationId="{4BA91246-FCB0-4345-A49D-ECCF16F6D1D2}"/>
          </ac:picMkLst>
        </pc:picChg>
        <pc:picChg chg="del">
          <ac:chgData name="Ragnhild Halvorsrud" userId="917ea340-fd63-490f-a7db-68428d24cf32" providerId="ADAL" clId="{AD323F0C-9E9E-4B25-A313-4CD0D0368131}" dt="2021-11-10T14:54:52.715" v="11565" actId="478"/>
          <ac:picMkLst>
            <pc:docMk/>
            <pc:sldMk cId="1930253603" sldId="3853"/>
            <ac:picMk id="117" creationId="{0977CE3D-097B-4CEA-9D4F-8B86A9FFBB72}"/>
          </ac:picMkLst>
        </pc:picChg>
        <pc:picChg chg="del">
          <ac:chgData name="Ragnhild Halvorsrud" userId="917ea340-fd63-490f-a7db-68428d24cf32" providerId="ADAL" clId="{AD323F0C-9E9E-4B25-A313-4CD0D0368131}" dt="2021-11-10T14:54:52.715" v="11565" actId="478"/>
          <ac:picMkLst>
            <pc:docMk/>
            <pc:sldMk cId="1930253603" sldId="3853"/>
            <ac:picMk id="118" creationId="{9E4A6E5B-9005-4733-9E3E-6F72972157DB}"/>
          </ac:picMkLst>
        </pc:picChg>
        <pc:picChg chg="add del mod">
          <ac:chgData name="Ragnhild Halvorsrud" userId="917ea340-fd63-490f-a7db-68428d24cf32" providerId="ADAL" clId="{AD323F0C-9E9E-4B25-A313-4CD0D0368131}" dt="2021-11-11T16:26:05.872" v="19711" actId="478"/>
          <ac:picMkLst>
            <pc:docMk/>
            <pc:sldMk cId="1930253603" sldId="3853"/>
            <ac:picMk id="120" creationId="{5E3DF877-6C0B-4BD0-BE89-08B5FC271060}"/>
          </ac:picMkLst>
        </pc:picChg>
        <pc:picChg chg="del">
          <ac:chgData name="Ragnhild Halvorsrud" userId="917ea340-fd63-490f-a7db-68428d24cf32" providerId="ADAL" clId="{AD323F0C-9E9E-4B25-A313-4CD0D0368131}" dt="2021-11-10T14:54:52.715" v="11565" actId="478"/>
          <ac:picMkLst>
            <pc:docMk/>
            <pc:sldMk cId="1930253603" sldId="3853"/>
            <ac:picMk id="125" creationId="{88D6C340-2D8C-42C8-809E-49BB3BC183BA}"/>
          </ac:picMkLst>
        </pc:picChg>
        <pc:picChg chg="add del mod">
          <ac:chgData name="Ragnhild Halvorsrud" userId="917ea340-fd63-490f-a7db-68428d24cf32" providerId="ADAL" clId="{AD323F0C-9E9E-4B25-A313-4CD0D0368131}" dt="2021-11-11T16:21:33.352" v="19607" actId="478"/>
          <ac:picMkLst>
            <pc:docMk/>
            <pc:sldMk cId="1930253603" sldId="3853"/>
            <ac:picMk id="132" creationId="{CEA1AA96-40B5-47F9-B3E6-EF4D7DAE1F33}"/>
          </ac:picMkLst>
        </pc:picChg>
        <pc:picChg chg="add mod">
          <ac:chgData name="Ragnhild Halvorsrud" userId="917ea340-fd63-490f-a7db-68428d24cf32" providerId="ADAL" clId="{AD323F0C-9E9E-4B25-A313-4CD0D0368131}" dt="2021-11-11T16:22:28.637" v="19611" actId="14100"/>
          <ac:picMkLst>
            <pc:docMk/>
            <pc:sldMk cId="1930253603" sldId="3853"/>
            <ac:picMk id="133" creationId="{861E6A8D-A754-4C0D-A321-467F27FC0CA8}"/>
          </ac:picMkLst>
        </pc:picChg>
        <pc:picChg chg="add del mod">
          <ac:chgData name="Ragnhild Halvorsrud" userId="917ea340-fd63-490f-a7db-68428d24cf32" providerId="ADAL" clId="{AD323F0C-9E9E-4B25-A313-4CD0D0368131}" dt="2021-11-11T16:26:05.872" v="19711" actId="478"/>
          <ac:picMkLst>
            <pc:docMk/>
            <pc:sldMk cId="1930253603" sldId="3853"/>
            <ac:picMk id="134" creationId="{05BB97B6-69C8-4C48-86AC-286932A23009}"/>
          </ac:picMkLst>
        </pc:picChg>
        <pc:picChg chg="add del mod">
          <ac:chgData name="Ragnhild Halvorsrud" userId="917ea340-fd63-490f-a7db-68428d24cf32" providerId="ADAL" clId="{AD323F0C-9E9E-4B25-A313-4CD0D0368131}" dt="2021-11-11T16:26:05.872" v="19711" actId="478"/>
          <ac:picMkLst>
            <pc:docMk/>
            <pc:sldMk cId="1930253603" sldId="3853"/>
            <ac:picMk id="135" creationId="{ECD14E23-EC25-434F-A339-56A58C911FBA}"/>
          </ac:picMkLst>
        </pc:picChg>
        <pc:picChg chg="add del mod">
          <ac:chgData name="Ragnhild Halvorsrud" userId="917ea340-fd63-490f-a7db-68428d24cf32" providerId="ADAL" clId="{AD323F0C-9E9E-4B25-A313-4CD0D0368131}" dt="2021-11-11T16:26:05.872" v="19711" actId="478"/>
          <ac:picMkLst>
            <pc:docMk/>
            <pc:sldMk cId="1930253603" sldId="3853"/>
            <ac:picMk id="136" creationId="{8BA97390-89F1-47D7-872C-F78BFF97D02D}"/>
          </ac:picMkLst>
        </pc:picChg>
        <pc:picChg chg="add mod">
          <ac:chgData name="Ragnhild Halvorsrud" userId="917ea340-fd63-490f-a7db-68428d24cf32" providerId="ADAL" clId="{AD323F0C-9E9E-4B25-A313-4CD0D0368131}" dt="2021-11-11T16:22:28.637" v="19611" actId="14100"/>
          <ac:picMkLst>
            <pc:docMk/>
            <pc:sldMk cId="1930253603" sldId="3853"/>
            <ac:picMk id="137" creationId="{D09E2368-71B4-4C9F-BB3D-BF293EE623A2}"/>
          </ac:picMkLst>
        </pc:picChg>
        <pc:picChg chg="add mod">
          <ac:chgData name="Ragnhild Halvorsrud" userId="917ea340-fd63-490f-a7db-68428d24cf32" providerId="ADAL" clId="{AD323F0C-9E9E-4B25-A313-4CD0D0368131}" dt="2021-11-11T16:22:28.637" v="19611" actId="14100"/>
          <ac:picMkLst>
            <pc:docMk/>
            <pc:sldMk cId="1930253603" sldId="3853"/>
            <ac:picMk id="138" creationId="{FD9B61E3-C551-402B-AA49-3B70B19B29C1}"/>
          </ac:picMkLst>
        </pc:picChg>
        <pc:picChg chg="add mod">
          <ac:chgData name="Ragnhild Halvorsrud" userId="917ea340-fd63-490f-a7db-68428d24cf32" providerId="ADAL" clId="{AD323F0C-9E9E-4B25-A313-4CD0D0368131}" dt="2021-11-11T16:22:28.637" v="19611" actId="14100"/>
          <ac:picMkLst>
            <pc:docMk/>
            <pc:sldMk cId="1930253603" sldId="3853"/>
            <ac:picMk id="139" creationId="{7A0110A4-A225-4040-9B9C-18E54485850A}"/>
          </ac:picMkLst>
        </pc:picChg>
        <pc:picChg chg="add del mod">
          <ac:chgData name="Ragnhild Halvorsrud" userId="917ea340-fd63-490f-a7db-68428d24cf32" providerId="ADAL" clId="{AD323F0C-9E9E-4B25-A313-4CD0D0368131}" dt="2021-11-11T16:26:05.872" v="19711" actId="478"/>
          <ac:picMkLst>
            <pc:docMk/>
            <pc:sldMk cId="1930253603" sldId="3853"/>
            <ac:picMk id="140" creationId="{AABA3EBE-D104-4156-8B1F-367A4EC5D4C1}"/>
          </ac:picMkLst>
        </pc:picChg>
        <pc:picChg chg="add del mod">
          <ac:chgData name="Ragnhild Halvorsrud" userId="917ea340-fd63-490f-a7db-68428d24cf32" providerId="ADAL" clId="{AD323F0C-9E9E-4B25-A313-4CD0D0368131}" dt="2021-11-11T16:26:05.872" v="19711" actId="478"/>
          <ac:picMkLst>
            <pc:docMk/>
            <pc:sldMk cId="1930253603" sldId="3853"/>
            <ac:picMk id="141" creationId="{93A8999D-5C0B-4F32-9F89-51FCD52A6B4E}"/>
          </ac:picMkLst>
        </pc:picChg>
        <pc:picChg chg="add del mod">
          <ac:chgData name="Ragnhild Halvorsrud" userId="917ea340-fd63-490f-a7db-68428d24cf32" providerId="ADAL" clId="{AD323F0C-9E9E-4B25-A313-4CD0D0368131}" dt="2021-11-11T16:21:33.352" v="19607" actId="478"/>
          <ac:picMkLst>
            <pc:docMk/>
            <pc:sldMk cId="1930253603" sldId="3853"/>
            <ac:picMk id="142" creationId="{25EAB246-6BEE-4419-9CB9-13EDC89C985F}"/>
          </ac:picMkLst>
        </pc:picChg>
        <pc:picChg chg="add del mod">
          <ac:chgData name="Ragnhild Halvorsrud" userId="917ea340-fd63-490f-a7db-68428d24cf32" providerId="ADAL" clId="{AD323F0C-9E9E-4B25-A313-4CD0D0368131}" dt="2021-11-11T16:21:33.352" v="19607" actId="478"/>
          <ac:picMkLst>
            <pc:docMk/>
            <pc:sldMk cId="1930253603" sldId="3853"/>
            <ac:picMk id="143" creationId="{6A75BAB0-C980-4C06-B0A6-5A46C64A8EEE}"/>
          </ac:picMkLst>
        </pc:picChg>
        <pc:picChg chg="add del mod">
          <ac:chgData name="Ragnhild Halvorsrud" userId="917ea340-fd63-490f-a7db-68428d24cf32" providerId="ADAL" clId="{AD323F0C-9E9E-4B25-A313-4CD0D0368131}" dt="2021-11-11T16:21:33.352" v="19607" actId="478"/>
          <ac:picMkLst>
            <pc:docMk/>
            <pc:sldMk cId="1930253603" sldId="3853"/>
            <ac:picMk id="144" creationId="{869FA8BC-188D-49D5-B544-F978F65B654A}"/>
          </ac:picMkLst>
        </pc:picChg>
        <pc:picChg chg="add del mod">
          <ac:chgData name="Ragnhild Halvorsrud" userId="917ea340-fd63-490f-a7db-68428d24cf32" providerId="ADAL" clId="{AD323F0C-9E9E-4B25-A313-4CD0D0368131}" dt="2021-11-11T16:21:33.352" v="19607" actId="478"/>
          <ac:picMkLst>
            <pc:docMk/>
            <pc:sldMk cId="1930253603" sldId="3853"/>
            <ac:picMk id="149" creationId="{8ABA9767-CB40-4AE8-B09D-4A04311C2974}"/>
          </ac:picMkLst>
        </pc:picChg>
        <pc:picChg chg="add del mod">
          <ac:chgData name="Ragnhild Halvorsrud" userId="917ea340-fd63-490f-a7db-68428d24cf32" providerId="ADAL" clId="{AD323F0C-9E9E-4B25-A313-4CD0D0368131}" dt="2021-11-11T16:26:05.872" v="19711" actId="478"/>
          <ac:picMkLst>
            <pc:docMk/>
            <pc:sldMk cId="1930253603" sldId="3853"/>
            <ac:picMk id="150" creationId="{F9DC2210-BC39-42AF-B99D-281B61152E7D}"/>
          </ac:picMkLst>
        </pc:picChg>
        <pc:picChg chg="add del mod">
          <ac:chgData name="Ragnhild Halvorsrud" userId="917ea340-fd63-490f-a7db-68428d24cf32" providerId="ADAL" clId="{AD323F0C-9E9E-4B25-A313-4CD0D0368131}" dt="2021-11-10T14:58:39.328" v="11748" actId="478"/>
          <ac:picMkLst>
            <pc:docMk/>
            <pc:sldMk cId="1930253603" sldId="3853"/>
            <ac:picMk id="151" creationId="{D52DFFA7-87A5-4791-A9C9-0D36DD58D307}"/>
          </ac:picMkLst>
        </pc:picChg>
        <pc:picChg chg="add del mod">
          <ac:chgData name="Ragnhild Halvorsrud" userId="917ea340-fd63-490f-a7db-68428d24cf32" providerId="ADAL" clId="{AD323F0C-9E9E-4B25-A313-4CD0D0368131}" dt="2021-11-10T14:58:39.328" v="11748" actId="478"/>
          <ac:picMkLst>
            <pc:docMk/>
            <pc:sldMk cId="1930253603" sldId="3853"/>
            <ac:picMk id="152" creationId="{C60B6EDA-652B-4467-BF6D-6D529ADEB9FD}"/>
          </ac:picMkLst>
        </pc:picChg>
        <pc:picChg chg="add del mod">
          <ac:chgData name="Ragnhild Halvorsrud" userId="917ea340-fd63-490f-a7db-68428d24cf32" providerId="ADAL" clId="{AD323F0C-9E9E-4B25-A313-4CD0D0368131}" dt="2021-11-10T14:58:39.328" v="11748" actId="478"/>
          <ac:picMkLst>
            <pc:docMk/>
            <pc:sldMk cId="1930253603" sldId="3853"/>
            <ac:picMk id="153" creationId="{748A47E9-7609-4239-88E4-81E886B015E2}"/>
          </ac:picMkLst>
        </pc:picChg>
        <pc:picChg chg="add del mod">
          <ac:chgData name="Ragnhild Halvorsrud" userId="917ea340-fd63-490f-a7db-68428d24cf32" providerId="ADAL" clId="{AD323F0C-9E9E-4B25-A313-4CD0D0368131}" dt="2021-11-10T14:58:39.328" v="11748" actId="478"/>
          <ac:picMkLst>
            <pc:docMk/>
            <pc:sldMk cId="1930253603" sldId="3853"/>
            <ac:picMk id="154" creationId="{D7DF6670-C75B-4FDD-ADE0-EB9215A50448}"/>
          </ac:picMkLst>
        </pc:picChg>
        <pc:picChg chg="add del mod">
          <ac:chgData name="Ragnhild Halvorsrud" userId="917ea340-fd63-490f-a7db-68428d24cf32" providerId="ADAL" clId="{AD323F0C-9E9E-4B25-A313-4CD0D0368131}" dt="2021-11-10T14:58:39.328" v="11748" actId="478"/>
          <ac:picMkLst>
            <pc:docMk/>
            <pc:sldMk cId="1930253603" sldId="3853"/>
            <ac:picMk id="155" creationId="{1A3CCFD1-3AF2-47E1-99BD-F0BDF0CD3C30}"/>
          </ac:picMkLst>
        </pc:picChg>
        <pc:picChg chg="add del mod">
          <ac:chgData name="Ragnhild Halvorsrud" userId="917ea340-fd63-490f-a7db-68428d24cf32" providerId="ADAL" clId="{AD323F0C-9E9E-4B25-A313-4CD0D0368131}" dt="2021-11-10T14:58:39.328" v="11748" actId="478"/>
          <ac:picMkLst>
            <pc:docMk/>
            <pc:sldMk cId="1930253603" sldId="3853"/>
            <ac:picMk id="156" creationId="{6E05E1FA-634C-44D8-AA69-2F14F42648C9}"/>
          </ac:picMkLst>
        </pc:picChg>
        <pc:picChg chg="add del mod">
          <ac:chgData name="Ragnhild Halvorsrud" userId="917ea340-fd63-490f-a7db-68428d24cf32" providerId="ADAL" clId="{AD323F0C-9E9E-4B25-A313-4CD0D0368131}" dt="2021-11-10T14:55:56.851" v="11604" actId="478"/>
          <ac:picMkLst>
            <pc:docMk/>
            <pc:sldMk cId="1930253603" sldId="3853"/>
            <ac:picMk id="157" creationId="{F4773D11-D777-45B7-BEE7-549CDF98F43D}"/>
          </ac:picMkLst>
        </pc:picChg>
        <pc:picChg chg="add del mod">
          <ac:chgData name="Ragnhild Halvorsrud" userId="917ea340-fd63-490f-a7db-68428d24cf32" providerId="ADAL" clId="{AD323F0C-9E9E-4B25-A313-4CD0D0368131}" dt="2021-11-10T14:55:56.851" v="11604" actId="478"/>
          <ac:picMkLst>
            <pc:docMk/>
            <pc:sldMk cId="1930253603" sldId="3853"/>
            <ac:picMk id="158" creationId="{9146C92B-BFF7-41B2-8017-6001B2DBEC67}"/>
          </ac:picMkLst>
        </pc:picChg>
        <pc:picChg chg="add del mod">
          <ac:chgData name="Ragnhild Halvorsrud" userId="917ea340-fd63-490f-a7db-68428d24cf32" providerId="ADAL" clId="{AD323F0C-9E9E-4B25-A313-4CD0D0368131}" dt="2021-11-10T14:55:56.851" v="11604" actId="478"/>
          <ac:picMkLst>
            <pc:docMk/>
            <pc:sldMk cId="1930253603" sldId="3853"/>
            <ac:picMk id="159" creationId="{EF77EB19-44C9-4C4A-8732-1D1B8B9834CB}"/>
          </ac:picMkLst>
        </pc:picChg>
        <pc:picChg chg="add del mod">
          <ac:chgData name="Ragnhild Halvorsrud" userId="917ea340-fd63-490f-a7db-68428d24cf32" providerId="ADAL" clId="{AD323F0C-9E9E-4B25-A313-4CD0D0368131}" dt="2021-11-10T14:55:56.851" v="11604" actId="478"/>
          <ac:picMkLst>
            <pc:docMk/>
            <pc:sldMk cId="1930253603" sldId="3853"/>
            <ac:picMk id="160" creationId="{EE55B797-FF58-4587-8B7E-47653F05C49E}"/>
          </ac:picMkLst>
        </pc:picChg>
        <pc:picChg chg="add del mod">
          <ac:chgData name="Ragnhild Halvorsrud" userId="917ea340-fd63-490f-a7db-68428d24cf32" providerId="ADAL" clId="{AD323F0C-9E9E-4B25-A313-4CD0D0368131}" dt="2021-11-10T14:55:20.068" v="11581" actId="478"/>
          <ac:picMkLst>
            <pc:docMk/>
            <pc:sldMk cId="1930253603" sldId="3853"/>
            <ac:picMk id="161" creationId="{9CB94D41-BAA9-46FF-87AE-89B4A0912A5B}"/>
          </ac:picMkLst>
        </pc:picChg>
        <pc:picChg chg="add del mod">
          <ac:chgData name="Ragnhild Halvorsrud" userId="917ea340-fd63-490f-a7db-68428d24cf32" providerId="ADAL" clId="{AD323F0C-9E9E-4B25-A313-4CD0D0368131}" dt="2021-11-10T14:55:20.068" v="11581" actId="478"/>
          <ac:picMkLst>
            <pc:docMk/>
            <pc:sldMk cId="1930253603" sldId="3853"/>
            <ac:picMk id="162" creationId="{A3F13C78-20ED-4A72-92C6-786B9BB4FBD0}"/>
          </ac:picMkLst>
        </pc:picChg>
        <pc:picChg chg="add del mod">
          <ac:chgData name="Ragnhild Halvorsrud" userId="917ea340-fd63-490f-a7db-68428d24cf32" providerId="ADAL" clId="{AD323F0C-9E9E-4B25-A313-4CD0D0368131}" dt="2021-11-10T14:55:20.068" v="11581" actId="478"/>
          <ac:picMkLst>
            <pc:docMk/>
            <pc:sldMk cId="1930253603" sldId="3853"/>
            <ac:picMk id="163" creationId="{4DE1411D-6F2C-4770-8C9E-136C8DC6CA7B}"/>
          </ac:picMkLst>
        </pc:picChg>
        <pc:picChg chg="add del mod">
          <ac:chgData name="Ragnhild Halvorsrud" userId="917ea340-fd63-490f-a7db-68428d24cf32" providerId="ADAL" clId="{AD323F0C-9E9E-4B25-A313-4CD0D0368131}" dt="2021-11-10T14:58:39.328" v="11748" actId="478"/>
          <ac:picMkLst>
            <pc:docMk/>
            <pc:sldMk cId="1930253603" sldId="3853"/>
            <ac:picMk id="164" creationId="{7B8A752A-FACF-43C8-A509-76848DCB6B7E}"/>
          </ac:picMkLst>
        </pc:picChg>
        <pc:picChg chg="add del mod">
          <ac:chgData name="Ragnhild Halvorsrud" userId="917ea340-fd63-490f-a7db-68428d24cf32" providerId="ADAL" clId="{AD323F0C-9E9E-4B25-A313-4CD0D0368131}" dt="2021-11-10T14:58:39.328" v="11748" actId="478"/>
          <ac:picMkLst>
            <pc:docMk/>
            <pc:sldMk cId="1930253603" sldId="3853"/>
            <ac:picMk id="165" creationId="{9509C25E-55DF-46E3-A6FD-3D66E91BDE28}"/>
          </ac:picMkLst>
        </pc:picChg>
        <pc:picChg chg="add del mod">
          <ac:chgData name="Ragnhild Halvorsrud" userId="917ea340-fd63-490f-a7db-68428d24cf32" providerId="ADAL" clId="{AD323F0C-9E9E-4B25-A313-4CD0D0368131}" dt="2021-11-10T14:55:20.068" v="11581" actId="478"/>
          <ac:picMkLst>
            <pc:docMk/>
            <pc:sldMk cId="1930253603" sldId="3853"/>
            <ac:picMk id="166" creationId="{B740AFB6-DDA5-4E0A-9E55-EDAFD7D4FEFE}"/>
          </ac:picMkLst>
        </pc:picChg>
        <pc:picChg chg="add del mod">
          <ac:chgData name="Ragnhild Halvorsrud" userId="917ea340-fd63-490f-a7db-68428d24cf32" providerId="ADAL" clId="{AD323F0C-9E9E-4B25-A313-4CD0D0368131}" dt="2021-11-10T14:55:20.068" v="11581" actId="478"/>
          <ac:picMkLst>
            <pc:docMk/>
            <pc:sldMk cId="1930253603" sldId="3853"/>
            <ac:picMk id="167" creationId="{68292064-1A74-4773-BC57-249271982AFF}"/>
          </ac:picMkLst>
        </pc:picChg>
        <pc:picChg chg="add del mod">
          <ac:chgData name="Ragnhild Halvorsrud" userId="917ea340-fd63-490f-a7db-68428d24cf32" providerId="ADAL" clId="{AD323F0C-9E9E-4B25-A313-4CD0D0368131}" dt="2021-11-10T14:55:20.068" v="11581" actId="478"/>
          <ac:picMkLst>
            <pc:docMk/>
            <pc:sldMk cId="1930253603" sldId="3853"/>
            <ac:picMk id="168" creationId="{F6E548F0-1B78-46A7-BF90-BAD17897A208}"/>
          </ac:picMkLst>
        </pc:picChg>
        <pc:picChg chg="add del mod">
          <ac:chgData name="Ragnhild Halvorsrud" userId="917ea340-fd63-490f-a7db-68428d24cf32" providerId="ADAL" clId="{AD323F0C-9E9E-4B25-A313-4CD0D0368131}" dt="2021-11-10T14:55:20.068" v="11581" actId="478"/>
          <ac:picMkLst>
            <pc:docMk/>
            <pc:sldMk cId="1930253603" sldId="3853"/>
            <ac:picMk id="169" creationId="{ECE35B8C-CC74-416E-9991-133FD09354D1}"/>
          </ac:picMkLst>
        </pc:picChg>
        <pc:picChg chg="add del mod">
          <ac:chgData name="Ragnhild Halvorsrud" userId="917ea340-fd63-490f-a7db-68428d24cf32" providerId="ADAL" clId="{AD323F0C-9E9E-4B25-A313-4CD0D0368131}" dt="2021-11-10T14:58:39.328" v="11748" actId="478"/>
          <ac:picMkLst>
            <pc:docMk/>
            <pc:sldMk cId="1930253603" sldId="3853"/>
            <ac:picMk id="170" creationId="{7F3ED125-E714-4E0B-90A9-863980E7039D}"/>
          </ac:picMkLst>
        </pc:picChg>
        <pc:picChg chg="add del mod">
          <ac:chgData name="Ragnhild Halvorsrud" userId="917ea340-fd63-490f-a7db-68428d24cf32" providerId="ADAL" clId="{AD323F0C-9E9E-4B25-A313-4CD0D0368131}" dt="2021-11-10T14:58:39.328" v="11748" actId="478"/>
          <ac:picMkLst>
            <pc:docMk/>
            <pc:sldMk cId="1930253603" sldId="3853"/>
            <ac:picMk id="171" creationId="{0C56EE63-07C9-4008-B235-A35115A2D0A5}"/>
          </ac:picMkLst>
        </pc:picChg>
        <pc:picChg chg="add del mod">
          <ac:chgData name="Ragnhild Halvorsrud" userId="917ea340-fd63-490f-a7db-68428d24cf32" providerId="ADAL" clId="{AD323F0C-9E9E-4B25-A313-4CD0D0368131}" dt="2021-11-10T14:58:39.328" v="11748" actId="478"/>
          <ac:picMkLst>
            <pc:docMk/>
            <pc:sldMk cId="1930253603" sldId="3853"/>
            <ac:picMk id="172" creationId="{252583F5-3CAC-4498-BD00-7FAA83E88DFF}"/>
          </ac:picMkLst>
        </pc:picChg>
        <pc:picChg chg="add del mod">
          <ac:chgData name="Ragnhild Halvorsrud" userId="917ea340-fd63-490f-a7db-68428d24cf32" providerId="ADAL" clId="{AD323F0C-9E9E-4B25-A313-4CD0D0368131}" dt="2021-11-10T14:55:56.851" v="11604" actId="478"/>
          <ac:picMkLst>
            <pc:docMk/>
            <pc:sldMk cId="1930253603" sldId="3853"/>
            <ac:picMk id="173" creationId="{8D721C89-C8CB-49FF-B3FF-0249DC75F83C}"/>
          </ac:picMkLst>
        </pc:picChg>
        <pc:picChg chg="add del mod">
          <ac:chgData name="Ragnhild Halvorsrud" userId="917ea340-fd63-490f-a7db-68428d24cf32" providerId="ADAL" clId="{AD323F0C-9E9E-4B25-A313-4CD0D0368131}" dt="2021-11-10T14:56:47.499" v="11660" actId="478"/>
          <ac:picMkLst>
            <pc:docMk/>
            <pc:sldMk cId="1930253603" sldId="3853"/>
            <ac:picMk id="174" creationId="{FDCE7DDA-A1B9-498E-B4DE-6923F565211C}"/>
          </ac:picMkLst>
        </pc:picChg>
        <pc:picChg chg="add del mod">
          <ac:chgData name="Ragnhild Halvorsrud" userId="917ea340-fd63-490f-a7db-68428d24cf32" providerId="ADAL" clId="{AD323F0C-9E9E-4B25-A313-4CD0D0368131}" dt="2021-11-10T14:56:47.499" v="11660" actId="478"/>
          <ac:picMkLst>
            <pc:docMk/>
            <pc:sldMk cId="1930253603" sldId="3853"/>
            <ac:picMk id="175" creationId="{7C826488-2F84-4CF6-8519-0C2DC2E840EA}"/>
          </ac:picMkLst>
        </pc:picChg>
        <pc:picChg chg="add del mod">
          <ac:chgData name="Ragnhild Halvorsrud" userId="917ea340-fd63-490f-a7db-68428d24cf32" providerId="ADAL" clId="{AD323F0C-9E9E-4B25-A313-4CD0D0368131}" dt="2021-11-10T14:56:47.499" v="11660" actId="478"/>
          <ac:picMkLst>
            <pc:docMk/>
            <pc:sldMk cId="1930253603" sldId="3853"/>
            <ac:picMk id="176" creationId="{8404794E-17B9-4C8B-9B74-DB11BB4A7EB2}"/>
          </ac:picMkLst>
        </pc:picChg>
        <pc:picChg chg="add del mod">
          <ac:chgData name="Ragnhild Halvorsrud" userId="917ea340-fd63-490f-a7db-68428d24cf32" providerId="ADAL" clId="{AD323F0C-9E9E-4B25-A313-4CD0D0368131}" dt="2021-11-10T14:55:56.851" v="11604" actId="478"/>
          <ac:picMkLst>
            <pc:docMk/>
            <pc:sldMk cId="1930253603" sldId="3853"/>
            <ac:picMk id="177" creationId="{13614781-188F-446A-A591-95D3BDE1315C}"/>
          </ac:picMkLst>
        </pc:picChg>
        <pc:picChg chg="add del mod">
          <ac:chgData name="Ragnhild Halvorsrud" userId="917ea340-fd63-490f-a7db-68428d24cf32" providerId="ADAL" clId="{AD323F0C-9E9E-4B25-A313-4CD0D0368131}" dt="2021-11-10T14:55:56.851" v="11604" actId="478"/>
          <ac:picMkLst>
            <pc:docMk/>
            <pc:sldMk cId="1930253603" sldId="3853"/>
            <ac:picMk id="178" creationId="{C64C469A-F202-4066-812B-965C9B754090}"/>
          </ac:picMkLst>
        </pc:picChg>
        <pc:picChg chg="add del mod">
          <ac:chgData name="Ragnhild Halvorsrud" userId="917ea340-fd63-490f-a7db-68428d24cf32" providerId="ADAL" clId="{AD323F0C-9E9E-4B25-A313-4CD0D0368131}" dt="2021-11-10T14:55:56.851" v="11604" actId="478"/>
          <ac:picMkLst>
            <pc:docMk/>
            <pc:sldMk cId="1930253603" sldId="3853"/>
            <ac:picMk id="179" creationId="{3CEB3A9F-AB83-4E12-993C-E6E9FF43B01F}"/>
          </ac:picMkLst>
        </pc:picChg>
        <pc:picChg chg="add del mod">
          <ac:chgData name="Ragnhild Halvorsrud" userId="917ea340-fd63-490f-a7db-68428d24cf32" providerId="ADAL" clId="{AD323F0C-9E9E-4B25-A313-4CD0D0368131}" dt="2021-11-10T14:56:47.499" v="11660" actId="478"/>
          <ac:picMkLst>
            <pc:docMk/>
            <pc:sldMk cId="1930253603" sldId="3853"/>
            <ac:picMk id="180" creationId="{D2095452-73B5-4382-9709-1ED946ADF146}"/>
          </ac:picMkLst>
        </pc:picChg>
        <pc:picChg chg="add del mod">
          <ac:chgData name="Ragnhild Halvorsrud" userId="917ea340-fd63-490f-a7db-68428d24cf32" providerId="ADAL" clId="{AD323F0C-9E9E-4B25-A313-4CD0D0368131}" dt="2021-11-10T14:55:56.851" v="11604" actId="478"/>
          <ac:picMkLst>
            <pc:docMk/>
            <pc:sldMk cId="1930253603" sldId="3853"/>
            <ac:picMk id="181" creationId="{7AA18FB4-FFE8-404A-B8B6-3C6A929C9D8C}"/>
          </ac:picMkLst>
        </pc:picChg>
        <pc:picChg chg="add del mod">
          <ac:chgData name="Ragnhild Halvorsrud" userId="917ea340-fd63-490f-a7db-68428d24cf32" providerId="ADAL" clId="{AD323F0C-9E9E-4B25-A313-4CD0D0368131}" dt="2021-11-10T14:55:56.851" v="11604" actId="478"/>
          <ac:picMkLst>
            <pc:docMk/>
            <pc:sldMk cId="1930253603" sldId="3853"/>
            <ac:picMk id="182" creationId="{E6E7FF81-FBC8-41BE-8508-CF04C5BA25B9}"/>
          </ac:picMkLst>
        </pc:picChg>
        <pc:picChg chg="add del mod">
          <ac:chgData name="Ragnhild Halvorsrud" userId="917ea340-fd63-490f-a7db-68428d24cf32" providerId="ADAL" clId="{AD323F0C-9E9E-4B25-A313-4CD0D0368131}" dt="2021-11-10T14:59:32.528" v="11778" actId="478"/>
          <ac:picMkLst>
            <pc:docMk/>
            <pc:sldMk cId="1930253603" sldId="3853"/>
            <ac:picMk id="185" creationId="{E439E1B4-BE98-4EA0-B2DE-AF429E72DFDF}"/>
          </ac:picMkLst>
        </pc:picChg>
        <pc:picChg chg="add del mod">
          <ac:chgData name="Ragnhild Halvorsrud" userId="917ea340-fd63-490f-a7db-68428d24cf32" providerId="ADAL" clId="{AD323F0C-9E9E-4B25-A313-4CD0D0368131}" dt="2021-11-10T14:59:32.528" v="11778" actId="478"/>
          <ac:picMkLst>
            <pc:docMk/>
            <pc:sldMk cId="1930253603" sldId="3853"/>
            <ac:picMk id="186" creationId="{512ED5E5-6AA4-4F0A-B37A-59B782986275}"/>
          </ac:picMkLst>
        </pc:picChg>
        <pc:picChg chg="add del mod">
          <ac:chgData name="Ragnhild Halvorsrud" userId="917ea340-fd63-490f-a7db-68428d24cf32" providerId="ADAL" clId="{AD323F0C-9E9E-4B25-A313-4CD0D0368131}" dt="2021-11-10T14:59:32.528" v="11778" actId="478"/>
          <ac:picMkLst>
            <pc:docMk/>
            <pc:sldMk cId="1930253603" sldId="3853"/>
            <ac:picMk id="187" creationId="{D74A1E69-AD4A-41F6-897D-EEB3BD2E142E}"/>
          </ac:picMkLst>
        </pc:picChg>
        <pc:picChg chg="add del mod">
          <ac:chgData name="Ragnhild Halvorsrud" userId="917ea340-fd63-490f-a7db-68428d24cf32" providerId="ADAL" clId="{AD323F0C-9E9E-4B25-A313-4CD0D0368131}" dt="2021-11-10T14:55:16.442" v="11580" actId="478"/>
          <ac:picMkLst>
            <pc:docMk/>
            <pc:sldMk cId="1930253603" sldId="3853"/>
            <ac:picMk id="188" creationId="{490CE541-B3AC-45E6-9D24-ED711A8B42DD}"/>
          </ac:picMkLst>
        </pc:picChg>
        <pc:picChg chg="add del mod">
          <ac:chgData name="Ragnhild Halvorsrud" userId="917ea340-fd63-490f-a7db-68428d24cf32" providerId="ADAL" clId="{AD323F0C-9E9E-4B25-A313-4CD0D0368131}" dt="2021-11-10T14:55:15.779" v="11579" actId="478"/>
          <ac:picMkLst>
            <pc:docMk/>
            <pc:sldMk cId="1930253603" sldId="3853"/>
            <ac:picMk id="189" creationId="{5F8CF5FF-6B54-4FD6-9963-DD58D0682643}"/>
          </ac:picMkLst>
        </pc:picChg>
        <pc:picChg chg="add del mod">
          <ac:chgData name="Ragnhild Halvorsrud" userId="917ea340-fd63-490f-a7db-68428d24cf32" providerId="ADAL" clId="{AD323F0C-9E9E-4B25-A313-4CD0D0368131}" dt="2021-11-10T14:55:14.671" v="11578" actId="478"/>
          <ac:picMkLst>
            <pc:docMk/>
            <pc:sldMk cId="1930253603" sldId="3853"/>
            <ac:picMk id="190" creationId="{D56ACCB9-7B8D-4747-8768-6B2201A9246E}"/>
          </ac:picMkLst>
        </pc:picChg>
        <pc:picChg chg="add del mod">
          <ac:chgData name="Ragnhild Halvorsrud" userId="917ea340-fd63-490f-a7db-68428d24cf32" providerId="ADAL" clId="{AD323F0C-9E9E-4B25-A313-4CD0D0368131}" dt="2021-11-10T14:55:13.923" v="11577" actId="478"/>
          <ac:picMkLst>
            <pc:docMk/>
            <pc:sldMk cId="1930253603" sldId="3853"/>
            <ac:picMk id="191" creationId="{E88BD6D3-99E6-48CE-A577-312FC2281AD7}"/>
          </ac:picMkLst>
        </pc:picChg>
        <pc:picChg chg="add del mod">
          <ac:chgData name="Ragnhild Halvorsrud" userId="917ea340-fd63-490f-a7db-68428d24cf32" providerId="ADAL" clId="{AD323F0C-9E9E-4B25-A313-4CD0D0368131}" dt="2021-11-10T14:55:13.320" v="11576" actId="478"/>
          <ac:picMkLst>
            <pc:docMk/>
            <pc:sldMk cId="1930253603" sldId="3853"/>
            <ac:picMk id="192" creationId="{0E8CE97E-6548-41DF-84FE-DA4955E322CC}"/>
          </ac:picMkLst>
        </pc:picChg>
        <pc:picChg chg="add del mod">
          <ac:chgData name="Ragnhild Halvorsrud" userId="917ea340-fd63-490f-a7db-68428d24cf32" providerId="ADAL" clId="{AD323F0C-9E9E-4B25-A313-4CD0D0368131}" dt="2021-11-10T14:55:12.333" v="11575" actId="478"/>
          <ac:picMkLst>
            <pc:docMk/>
            <pc:sldMk cId="1930253603" sldId="3853"/>
            <ac:picMk id="193" creationId="{48C330F2-FFBA-42FC-A29C-FB67EBA048CC}"/>
          </ac:picMkLst>
        </pc:picChg>
        <pc:picChg chg="add del mod">
          <ac:chgData name="Ragnhild Halvorsrud" userId="917ea340-fd63-490f-a7db-68428d24cf32" providerId="ADAL" clId="{AD323F0C-9E9E-4B25-A313-4CD0D0368131}" dt="2021-11-10T15:01:56.254" v="11866" actId="478"/>
          <ac:picMkLst>
            <pc:docMk/>
            <pc:sldMk cId="1930253603" sldId="3853"/>
            <ac:picMk id="196" creationId="{1C404D83-05FC-4C16-B06F-30C9E3970643}"/>
          </ac:picMkLst>
        </pc:picChg>
        <pc:picChg chg="add del mod">
          <ac:chgData name="Ragnhild Halvorsrud" userId="917ea340-fd63-490f-a7db-68428d24cf32" providerId="ADAL" clId="{AD323F0C-9E9E-4B25-A313-4CD0D0368131}" dt="2021-11-10T15:01:56.254" v="11866" actId="478"/>
          <ac:picMkLst>
            <pc:docMk/>
            <pc:sldMk cId="1930253603" sldId="3853"/>
            <ac:picMk id="197" creationId="{5E315DC4-7BCA-4646-9FF0-42B92392835F}"/>
          </ac:picMkLst>
        </pc:picChg>
        <pc:picChg chg="add del mod">
          <ac:chgData name="Ragnhild Halvorsrud" userId="917ea340-fd63-490f-a7db-68428d24cf32" providerId="ADAL" clId="{AD323F0C-9E9E-4B25-A313-4CD0D0368131}" dt="2021-11-10T15:01:56.254" v="11866" actId="478"/>
          <ac:picMkLst>
            <pc:docMk/>
            <pc:sldMk cId="1930253603" sldId="3853"/>
            <ac:picMk id="198" creationId="{4959CF62-C45D-47D1-A977-2343CB4DFC41}"/>
          </ac:picMkLst>
        </pc:picChg>
        <pc:picChg chg="add del mod">
          <ac:chgData name="Ragnhild Halvorsrud" userId="917ea340-fd63-490f-a7db-68428d24cf32" providerId="ADAL" clId="{AD323F0C-9E9E-4B25-A313-4CD0D0368131}" dt="2021-11-10T15:01:56.254" v="11866" actId="478"/>
          <ac:picMkLst>
            <pc:docMk/>
            <pc:sldMk cId="1930253603" sldId="3853"/>
            <ac:picMk id="199" creationId="{BAD0772A-47C3-44AF-B586-A18CED5D43BF}"/>
          </ac:picMkLst>
        </pc:picChg>
        <pc:picChg chg="add del mod">
          <ac:chgData name="Ragnhild Halvorsrud" userId="917ea340-fd63-490f-a7db-68428d24cf32" providerId="ADAL" clId="{AD323F0C-9E9E-4B25-A313-4CD0D0368131}" dt="2021-11-10T15:01:56.254" v="11866" actId="478"/>
          <ac:picMkLst>
            <pc:docMk/>
            <pc:sldMk cId="1930253603" sldId="3853"/>
            <ac:picMk id="200" creationId="{4C6C4B9D-4B1B-44C8-A063-BF7683CC7756}"/>
          </ac:picMkLst>
        </pc:picChg>
        <pc:picChg chg="add del mod">
          <ac:chgData name="Ragnhild Halvorsrud" userId="917ea340-fd63-490f-a7db-68428d24cf32" providerId="ADAL" clId="{AD323F0C-9E9E-4B25-A313-4CD0D0368131}" dt="2021-11-10T15:01:56.254" v="11866" actId="478"/>
          <ac:picMkLst>
            <pc:docMk/>
            <pc:sldMk cId="1930253603" sldId="3853"/>
            <ac:picMk id="201" creationId="{3DC6A6A2-8B2F-443F-8161-B0508C6A8F66}"/>
          </ac:picMkLst>
        </pc:picChg>
        <pc:picChg chg="add del mod">
          <ac:chgData name="Ragnhild Halvorsrud" userId="917ea340-fd63-490f-a7db-68428d24cf32" providerId="ADAL" clId="{AD323F0C-9E9E-4B25-A313-4CD0D0368131}" dt="2021-11-10T15:01:56.254" v="11866" actId="478"/>
          <ac:picMkLst>
            <pc:docMk/>
            <pc:sldMk cId="1930253603" sldId="3853"/>
            <ac:picMk id="202" creationId="{91AE4DA2-99BE-4E2A-861D-02FEF5C896AA}"/>
          </ac:picMkLst>
        </pc:picChg>
        <pc:picChg chg="add del mod">
          <ac:chgData name="Ragnhild Halvorsrud" userId="917ea340-fd63-490f-a7db-68428d24cf32" providerId="ADAL" clId="{AD323F0C-9E9E-4B25-A313-4CD0D0368131}" dt="2021-11-10T15:01:56.254" v="11866" actId="478"/>
          <ac:picMkLst>
            <pc:docMk/>
            <pc:sldMk cId="1930253603" sldId="3853"/>
            <ac:picMk id="203" creationId="{5F84A741-E6D2-4F8A-8D51-A89ECA1DCA0C}"/>
          </ac:picMkLst>
        </pc:picChg>
        <pc:picChg chg="add del mod">
          <ac:chgData name="Ragnhild Halvorsrud" userId="917ea340-fd63-490f-a7db-68428d24cf32" providerId="ADAL" clId="{AD323F0C-9E9E-4B25-A313-4CD0D0368131}" dt="2021-11-10T14:59:32.528" v="11778" actId="478"/>
          <ac:picMkLst>
            <pc:docMk/>
            <pc:sldMk cId="1930253603" sldId="3853"/>
            <ac:picMk id="204" creationId="{88856B37-D484-4C4A-A3D8-F1CC34AC934F}"/>
          </ac:picMkLst>
        </pc:picChg>
        <pc:picChg chg="add del mod">
          <ac:chgData name="Ragnhild Halvorsrud" userId="917ea340-fd63-490f-a7db-68428d24cf32" providerId="ADAL" clId="{AD323F0C-9E9E-4B25-A313-4CD0D0368131}" dt="2021-11-10T14:59:32.528" v="11778" actId="478"/>
          <ac:picMkLst>
            <pc:docMk/>
            <pc:sldMk cId="1930253603" sldId="3853"/>
            <ac:picMk id="205" creationId="{8545ED35-F7F8-4319-9781-14DB217BFABA}"/>
          </ac:picMkLst>
        </pc:picChg>
        <pc:picChg chg="add del mod">
          <ac:chgData name="Ragnhild Halvorsrud" userId="917ea340-fd63-490f-a7db-68428d24cf32" providerId="ADAL" clId="{AD323F0C-9E9E-4B25-A313-4CD0D0368131}" dt="2021-11-10T14:59:32.528" v="11778" actId="478"/>
          <ac:picMkLst>
            <pc:docMk/>
            <pc:sldMk cId="1930253603" sldId="3853"/>
            <ac:picMk id="206" creationId="{16B74FA7-D820-4C86-B801-300EAE159578}"/>
          </ac:picMkLst>
        </pc:picChg>
        <pc:picChg chg="add del mod">
          <ac:chgData name="Ragnhild Halvorsrud" userId="917ea340-fd63-490f-a7db-68428d24cf32" providerId="ADAL" clId="{AD323F0C-9E9E-4B25-A313-4CD0D0368131}" dt="2021-11-10T15:00:30.744" v="11819" actId="478"/>
          <ac:picMkLst>
            <pc:docMk/>
            <pc:sldMk cId="1930253603" sldId="3853"/>
            <ac:picMk id="209" creationId="{60466FD7-1A64-4607-8364-A120276AA377}"/>
          </ac:picMkLst>
        </pc:picChg>
        <pc:picChg chg="add del mod">
          <ac:chgData name="Ragnhild Halvorsrud" userId="917ea340-fd63-490f-a7db-68428d24cf32" providerId="ADAL" clId="{AD323F0C-9E9E-4B25-A313-4CD0D0368131}" dt="2021-11-10T15:00:30.744" v="11819" actId="478"/>
          <ac:picMkLst>
            <pc:docMk/>
            <pc:sldMk cId="1930253603" sldId="3853"/>
            <ac:picMk id="210" creationId="{F05DB188-EB64-4C04-9762-CB1AA0266822}"/>
          </ac:picMkLst>
        </pc:picChg>
        <pc:picChg chg="add del mod">
          <ac:chgData name="Ragnhild Halvorsrud" userId="917ea340-fd63-490f-a7db-68428d24cf32" providerId="ADAL" clId="{AD323F0C-9E9E-4B25-A313-4CD0D0368131}" dt="2021-11-10T15:00:30.744" v="11819" actId="478"/>
          <ac:picMkLst>
            <pc:docMk/>
            <pc:sldMk cId="1930253603" sldId="3853"/>
            <ac:picMk id="211" creationId="{4158C6F7-FF3F-4F24-B30F-566CD31FF6DE}"/>
          </ac:picMkLst>
        </pc:picChg>
        <pc:picChg chg="add del mod">
          <ac:chgData name="Ragnhild Halvorsrud" userId="917ea340-fd63-490f-a7db-68428d24cf32" providerId="ADAL" clId="{AD323F0C-9E9E-4B25-A313-4CD0D0368131}" dt="2021-11-10T15:00:30.744" v="11819" actId="478"/>
          <ac:picMkLst>
            <pc:docMk/>
            <pc:sldMk cId="1930253603" sldId="3853"/>
            <ac:picMk id="212" creationId="{A54B7B71-B9FD-4C0C-9F1E-68231E6F2257}"/>
          </ac:picMkLst>
        </pc:picChg>
        <pc:picChg chg="add del mod">
          <ac:chgData name="Ragnhild Halvorsrud" userId="917ea340-fd63-490f-a7db-68428d24cf32" providerId="ADAL" clId="{AD323F0C-9E9E-4B25-A313-4CD0D0368131}" dt="2021-11-10T15:00:30.744" v="11819" actId="478"/>
          <ac:picMkLst>
            <pc:docMk/>
            <pc:sldMk cId="1930253603" sldId="3853"/>
            <ac:picMk id="213" creationId="{B8B2EE49-8905-4FC6-A849-69607C3119B9}"/>
          </ac:picMkLst>
        </pc:picChg>
        <pc:picChg chg="add del mod">
          <ac:chgData name="Ragnhild Halvorsrud" userId="917ea340-fd63-490f-a7db-68428d24cf32" providerId="ADAL" clId="{AD323F0C-9E9E-4B25-A313-4CD0D0368131}" dt="2021-11-10T15:00:30.744" v="11819" actId="478"/>
          <ac:picMkLst>
            <pc:docMk/>
            <pc:sldMk cId="1930253603" sldId="3853"/>
            <ac:picMk id="214" creationId="{B36431B7-7880-44A2-859A-8D1DBA99C398}"/>
          </ac:picMkLst>
        </pc:picChg>
        <pc:picChg chg="add del mod">
          <ac:chgData name="Ragnhild Halvorsrud" userId="917ea340-fd63-490f-a7db-68428d24cf32" providerId="ADAL" clId="{AD323F0C-9E9E-4B25-A313-4CD0D0368131}" dt="2021-11-11T14:19:15.549" v="18061" actId="478"/>
          <ac:picMkLst>
            <pc:docMk/>
            <pc:sldMk cId="1930253603" sldId="3853"/>
            <ac:picMk id="221" creationId="{BEA2CEC6-2C1A-4F99-9C88-F4503583425F}"/>
          </ac:picMkLst>
        </pc:picChg>
        <pc:picChg chg="add del mod">
          <ac:chgData name="Ragnhild Halvorsrud" userId="917ea340-fd63-490f-a7db-68428d24cf32" providerId="ADAL" clId="{AD323F0C-9E9E-4B25-A313-4CD0D0368131}" dt="2021-11-11T14:19:16.212" v="18062" actId="478"/>
          <ac:picMkLst>
            <pc:docMk/>
            <pc:sldMk cId="1930253603" sldId="3853"/>
            <ac:picMk id="222" creationId="{9EAB1987-F2BC-43C3-BD48-505CFB40CBC5}"/>
          </ac:picMkLst>
        </pc:picChg>
        <pc:picChg chg="add del mod">
          <ac:chgData name="Ragnhild Halvorsrud" userId="917ea340-fd63-490f-a7db-68428d24cf32" providerId="ADAL" clId="{AD323F0C-9E9E-4B25-A313-4CD0D0368131}" dt="2021-11-11T14:19:09.277" v="18059" actId="478"/>
          <ac:picMkLst>
            <pc:docMk/>
            <pc:sldMk cId="1930253603" sldId="3853"/>
            <ac:picMk id="223" creationId="{7B552702-AA79-4C77-A04B-FD25509F1D42}"/>
          </ac:picMkLst>
        </pc:picChg>
        <pc:picChg chg="add del mod">
          <ac:chgData name="Ragnhild Halvorsrud" userId="917ea340-fd63-490f-a7db-68428d24cf32" providerId="ADAL" clId="{AD323F0C-9E9E-4B25-A313-4CD0D0368131}" dt="2021-11-11T16:02:41.338" v="18190" actId="478"/>
          <ac:picMkLst>
            <pc:docMk/>
            <pc:sldMk cId="1930253603" sldId="3853"/>
            <ac:picMk id="225" creationId="{81FD2AC6-924D-4CA7-9F28-FEEBBBAEE3D5}"/>
          </ac:picMkLst>
        </pc:picChg>
        <pc:picChg chg="add del mod">
          <ac:chgData name="Ragnhild Halvorsrud" userId="917ea340-fd63-490f-a7db-68428d24cf32" providerId="ADAL" clId="{AD323F0C-9E9E-4B25-A313-4CD0D0368131}" dt="2021-11-11T16:02:41.338" v="18190" actId="478"/>
          <ac:picMkLst>
            <pc:docMk/>
            <pc:sldMk cId="1930253603" sldId="3853"/>
            <ac:picMk id="226" creationId="{E77C5E1E-FFE1-4558-806B-28C1A313FFB3}"/>
          </ac:picMkLst>
        </pc:picChg>
        <pc:picChg chg="add del mod">
          <ac:chgData name="Ragnhild Halvorsrud" userId="917ea340-fd63-490f-a7db-68428d24cf32" providerId="ADAL" clId="{AD323F0C-9E9E-4B25-A313-4CD0D0368131}" dt="2021-11-11T16:02:41.338" v="18190" actId="478"/>
          <ac:picMkLst>
            <pc:docMk/>
            <pc:sldMk cId="1930253603" sldId="3853"/>
            <ac:picMk id="227" creationId="{12A17B0C-9C79-4470-9A45-52A975A9B1D9}"/>
          </ac:picMkLst>
        </pc:picChg>
      </pc:sldChg>
      <pc:sldChg chg="addSp delSp modSp add del mod modNotes">
        <pc:chgData name="Ragnhild Halvorsrud" userId="917ea340-fd63-490f-a7db-68428d24cf32" providerId="ADAL" clId="{AD323F0C-9E9E-4B25-A313-4CD0D0368131}" dt="2021-11-11T16:28:32.167" v="19770" actId="47"/>
        <pc:sldMkLst>
          <pc:docMk/>
          <pc:sldMk cId="837041013" sldId="3854"/>
        </pc:sldMkLst>
        <pc:spChg chg="mod">
          <ac:chgData name="Ragnhild Halvorsrud" userId="917ea340-fd63-490f-a7db-68428d24cf32" providerId="ADAL" clId="{AD323F0C-9E9E-4B25-A313-4CD0D0368131}" dt="2021-11-11T16:12:08.597" v="18994" actId="790"/>
          <ac:spMkLst>
            <pc:docMk/>
            <pc:sldMk cId="837041013" sldId="3854"/>
            <ac:spMk id="2" creationId="{A3391B5F-EEED-4D6D-846A-55EF8D52306F}"/>
          </ac:spMkLst>
        </pc:spChg>
        <pc:spChg chg="mod">
          <ac:chgData name="Ragnhild Halvorsrud" userId="917ea340-fd63-490f-a7db-68428d24cf32" providerId="ADAL" clId="{AD323F0C-9E9E-4B25-A313-4CD0D0368131}" dt="2021-11-11T16:12:08.597" v="18995" actId="790"/>
          <ac:spMkLst>
            <pc:docMk/>
            <pc:sldMk cId="837041013" sldId="3854"/>
            <ac:spMk id="3" creationId="{7D1BAC02-A781-4349-845A-5BE572D64882}"/>
          </ac:spMkLst>
        </pc:spChg>
        <pc:picChg chg="del">
          <ac:chgData name="Ragnhild Halvorsrud" userId="917ea340-fd63-490f-a7db-68428d24cf32" providerId="ADAL" clId="{AD323F0C-9E9E-4B25-A313-4CD0D0368131}" dt="2021-11-10T16:03:11.588" v="12878" actId="478"/>
          <ac:picMkLst>
            <pc:docMk/>
            <pc:sldMk cId="837041013" sldId="3854"/>
            <ac:picMk id="5" creationId="{CA068AE1-EA70-4B0B-A8F4-E3A1241F9251}"/>
          </ac:picMkLst>
        </pc:picChg>
        <pc:picChg chg="add mod">
          <ac:chgData name="Ragnhild Halvorsrud" userId="917ea340-fd63-490f-a7db-68428d24cf32" providerId="ADAL" clId="{AD323F0C-9E9E-4B25-A313-4CD0D0368131}" dt="2021-11-10T16:05:08.510" v="12995" actId="1076"/>
          <ac:picMkLst>
            <pc:docMk/>
            <pc:sldMk cId="837041013" sldId="3854"/>
            <ac:picMk id="6" creationId="{41590207-653F-4E6A-B9B3-A65619552420}"/>
          </ac:picMkLst>
        </pc:picChg>
      </pc:sldChg>
      <pc:sldChg chg="addSp modSp add del mod modNotes">
        <pc:chgData name="Ragnhild Halvorsrud" userId="917ea340-fd63-490f-a7db-68428d24cf32" providerId="ADAL" clId="{AD323F0C-9E9E-4B25-A313-4CD0D0368131}" dt="2021-11-11T16:28:33.795" v="19771" actId="47"/>
        <pc:sldMkLst>
          <pc:docMk/>
          <pc:sldMk cId="868006425" sldId="3855"/>
        </pc:sldMkLst>
        <pc:spChg chg="mod">
          <ac:chgData name="Ragnhild Halvorsrud" userId="917ea340-fd63-490f-a7db-68428d24cf32" providerId="ADAL" clId="{AD323F0C-9E9E-4B25-A313-4CD0D0368131}" dt="2021-11-11T16:12:08.597" v="18998" actId="790"/>
          <ac:spMkLst>
            <pc:docMk/>
            <pc:sldMk cId="868006425" sldId="3855"/>
            <ac:spMk id="2" creationId="{A3391B5F-EEED-4D6D-846A-55EF8D52306F}"/>
          </ac:spMkLst>
        </pc:spChg>
        <pc:spChg chg="mod">
          <ac:chgData name="Ragnhild Halvorsrud" userId="917ea340-fd63-490f-a7db-68428d24cf32" providerId="ADAL" clId="{AD323F0C-9E9E-4B25-A313-4CD0D0368131}" dt="2021-11-11T16:12:08.597" v="18999" actId="790"/>
          <ac:spMkLst>
            <pc:docMk/>
            <pc:sldMk cId="868006425" sldId="3855"/>
            <ac:spMk id="3" creationId="{7D1BAC02-A781-4349-845A-5BE572D64882}"/>
          </ac:spMkLst>
        </pc:spChg>
        <pc:picChg chg="add mod">
          <ac:chgData name="Ragnhild Halvorsrud" userId="917ea340-fd63-490f-a7db-68428d24cf32" providerId="ADAL" clId="{AD323F0C-9E9E-4B25-A313-4CD0D0368131}" dt="2021-11-10T16:05:44.618" v="12997" actId="14100"/>
          <ac:picMkLst>
            <pc:docMk/>
            <pc:sldMk cId="868006425" sldId="3855"/>
            <ac:picMk id="5" creationId="{E075962F-D3DE-404C-BD20-AD4ED41F7B8E}"/>
          </ac:picMkLst>
        </pc:picChg>
      </pc:sldChg>
      <pc:sldChg chg="modSp add del mod modNotes">
        <pc:chgData name="Ragnhild Halvorsrud" userId="917ea340-fd63-490f-a7db-68428d24cf32" providerId="ADAL" clId="{AD323F0C-9E9E-4B25-A313-4CD0D0368131}" dt="2021-11-10T16:03:57.514" v="12935" actId="47"/>
        <pc:sldMkLst>
          <pc:docMk/>
          <pc:sldMk cId="641975839" sldId="3856"/>
        </pc:sldMkLst>
        <pc:spChg chg="mod">
          <ac:chgData name="Ragnhild Halvorsrud" userId="917ea340-fd63-490f-a7db-68428d24cf32" providerId="ADAL" clId="{AD323F0C-9E9E-4B25-A313-4CD0D0368131}" dt="2021-11-10T16:03:14.126" v="12885" actId="790"/>
          <ac:spMkLst>
            <pc:docMk/>
            <pc:sldMk cId="641975839" sldId="3856"/>
            <ac:spMk id="2" creationId="{A3391B5F-EEED-4D6D-846A-55EF8D52306F}"/>
          </ac:spMkLst>
        </pc:spChg>
        <pc:spChg chg="mod">
          <ac:chgData name="Ragnhild Halvorsrud" userId="917ea340-fd63-490f-a7db-68428d24cf32" providerId="ADAL" clId="{AD323F0C-9E9E-4B25-A313-4CD0D0368131}" dt="2021-11-10T16:03:14.126" v="12886" actId="790"/>
          <ac:spMkLst>
            <pc:docMk/>
            <pc:sldMk cId="641975839" sldId="3856"/>
            <ac:spMk id="3" creationId="{7D1BAC02-A781-4349-845A-5BE572D64882}"/>
          </ac:spMkLst>
        </pc:spChg>
      </pc:sldChg>
      <pc:sldChg chg="modSp add del mod ord modNotes">
        <pc:chgData name="Ragnhild Halvorsrud" userId="917ea340-fd63-490f-a7db-68428d24cf32" providerId="ADAL" clId="{AD323F0C-9E9E-4B25-A313-4CD0D0368131}" dt="2021-11-10T16:23:16.270" v="13006" actId="47"/>
        <pc:sldMkLst>
          <pc:docMk/>
          <pc:sldMk cId="3727202355" sldId="3856"/>
        </pc:sldMkLst>
        <pc:spChg chg="mod">
          <ac:chgData name="Ragnhild Halvorsrud" userId="917ea340-fd63-490f-a7db-68428d24cf32" providerId="ADAL" clId="{AD323F0C-9E9E-4B25-A313-4CD0D0368131}" dt="2021-11-10T16:04:22.329" v="12964" actId="20577"/>
          <ac:spMkLst>
            <pc:docMk/>
            <pc:sldMk cId="3727202355" sldId="3856"/>
            <ac:spMk id="2" creationId="{A3391B5F-EEED-4D6D-846A-55EF8D52306F}"/>
          </ac:spMkLst>
        </pc:spChg>
        <pc:spChg chg="mod">
          <ac:chgData name="Ragnhild Halvorsrud" userId="917ea340-fd63-490f-a7db-68428d24cf32" providerId="ADAL" clId="{AD323F0C-9E9E-4B25-A313-4CD0D0368131}" dt="2021-11-10T16:04:00.037" v="12939" actId="790"/>
          <ac:spMkLst>
            <pc:docMk/>
            <pc:sldMk cId="3727202355" sldId="3856"/>
            <ac:spMk id="3" creationId="{7D1BAC02-A781-4349-845A-5BE572D64882}"/>
          </ac:spMkLst>
        </pc:spChg>
      </pc:sldChg>
      <pc:sldChg chg="addSp modSp add del mod modNotes">
        <pc:chgData name="Ragnhild Halvorsrud" userId="917ea340-fd63-490f-a7db-68428d24cf32" providerId="ADAL" clId="{AD323F0C-9E9E-4B25-A313-4CD0D0368131}" dt="2021-11-11T16:28:39.540" v="19772" actId="47"/>
        <pc:sldMkLst>
          <pc:docMk/>
          <pc:sldMk cId="1570978033" sldId="3857"/>
        </pc:sldMkLst>
        <pc:spChg chg="mod">
          <ac:chgData name="Ragnhild Halvorsrud" userId="917ea340-fd63-490f-a7db-68428d24cf32" providerId="ADAL" clId="{AD323F0C-9E9E-4B25-A313-4CD0D0368131}" dt="2021-11-11T16:12:08.613" v="19002" actId="790"/>
          <ac:spMkLst>
            <pc:docMk/>
            <pc:sldMk cId="1570978033" sldId="3857"/>
            <ac:spMk id="2" creationId="{A3391B5F-EEED-4D6D-846A-55EF8D52306F}"/>
          </ac:spMkLst>
        </pc:spChg>
        <pc:spChg chg="mod">
          <ac:chgData name="Ragnhild Halvorsrud" userId="917ea340-fd63-490f-a7db-68428d24cf32" providerId="ADAL" clId="{AD323F0C-9E9E-4B25-A313-4CD0D0368131}" dt="2021-11-11T16:12:08.613" v="19003" actId="790"/>
          <ac:spMkLst>
            <pc:docMk/>
            <pc:sldMk cId="1570978033" sldId="3857"/>
            <ac:spMk id="3" creationId="{7D1BAC02-A781-4349-845A-5BE572D64882}"/>
          </ac:spMkLst>
        </pc:spChg>
        <pc:picChg chg="add">
          <ac:chgData name="Ragnhild Halvorsrud" userId="917ea340-fd63-490f-a7db-68428d24cf32" providerId="ADAL" clId="{AD323F0C-9E9E-4B25-A313-4CD0D0368131}" dt="2021-11-10T16:16:47.091" v="12998" actId="22"/>
          <ac:picMkLst>
            <pc:docMk/>
            <pc:sldMk cId="1570978033" sldId="3857"/>
            <ac:picMk id="5" creationId="{4E8FA58F-B778-42D8-87EC-B7B949494FCE}"/>
          </ac:picMkLst>
        </pc:picChg>
      </pc:sldChg>
      <pc:sldChg chg="modSp add del mod modNotes">
        <pc:chgData name="Ragnhild Halvorsrud" userId="917ea340-fd63-490f-a7db-68428d24cf32" providerId="ADAL" clId="{AD323F0C-9E9E-4B25-A313-4CD0D0368131}" dt="2021-11-10T16:03:58.169" v="12936" actId="47"/>
        <pc:sldMkLst>
          <pc:docMk/>
          <pc:sldMk cId="2553371770" sldId="3857"/>
        </pc:sldMkLst>
        <pc:spChg chg="mod">
          <ac:chgData name="Ragnhild Halvorsrud" userId="917ea340-fd63-490f-a7db-68428d24cf32" providerId="ADAL" clId="{AD323F0C-9E9E-4B25-A313-4CD0D0368131}" dt="2021-11-10T16:03:14.329" v="12890" actId="790"/>
          <ac:spMkLst>
            <pc:docMk/>
            <pc:sldMk cId="2553371770" sldId="3857"/>
            <ac:spMk id="2" creationId="{A3391B5F-EEED-4D6D-846A-55EF8D52306F}"/>
          </ac:spMkLst>
        </pc:spChg>
        <pc:spChg chg="mod">
          <ac:chgData name="Ragnhild Halvorsrud" userId="917ea340-fd63-490f-a7db-68428d24cf32" providerId="ADAL" clId="{AD323F0C-9E9E-4B25-A313-4CD0D0368131}" dt="2021-11-10T16:03:14.345" v="12891" actId="790"/>
          <ac:spMkLst>
            <pc:docMk/>
            <pc:sldMk cId="2553371770" sldId="3857"/>
            <ac:spMk id="3" creationId="{7D1BAC02-A781-4349-845A-5BE572D64882}"/>
          </ac:spMkLst>
        </pc:spChg>
      </pc:sldChg>
      <pc:sldChg chg="addSp delSp modSp add del mod ord modNotes">
        <pc:chgData name="Ragnhild Halvorsrud" userId="917ea340-fd63-490f-a7db-68428d24cf32" providerId="ADAL" clId="{AD323F0C-9E9E-4B25-A313-4CD0D0368131}" dt="2021-11-11T16:40:26.526" v="19879" actId="47"/>
        <pc:sldMkLst>
          <pc:docMk/>
          <pc:sldMk cId="3466557549" sldId="3858"/>
        </pc:sldMkLst>
        <pc:spChg chg="mod">
          <ac:chgData name="Ragnhild Halvorsrud" userId="917ea340-fd63-490f-a7db-68428d24cf32" providerId="ADAL" clId="{AD323F0C-9E9E-4B25-A313-4CD0D0368131}" dt="2021-11-11T16:12:08.503" v="18859" actId="790"/>
          <ac:spMkLst>
            <pc:docMk/>
            <pc:sldMk cId="3466557549" sldId="3858"/>
            <ac:spMk id="2" creationId="{00000000-0000-0000-0000-000000000000}"/>
          </ac:spMkLst>
        </pc:spChg>
        <pc:spChg chg="del mod">
          <ac:chgData name="Ragnhild Halvorsrud" userId="917ea340-fd63-490f-a7db-68428d24cf32" providerId="ADAL" clId="{AD323F0C-9E9E-4B25-A313-4CD0D0368131}" dt="2021-11-11T13:14:47.521" v="15431" actId="478"/>
          <ac:spMkLst>
            <pc:docMk/>
            <pc:sldMk cId="3466557549" sldId="3858"/>
            <ac:spMk id="70" creationId="{5A7AC98C-CDBB-4E42-8F94-E2EE441BFD3E}"/>
          </ac:spMkLst>
        </pc:spChg>
        <pc:spChg chg="del mod">
          <ac:chgData name="Ragnhild Halvorsrud" userId="917ea340-fd63-490f-a7db-68428d24cf32" providerId="ADAL" clId="{AD323F0C-9E9E-4B25-A313-4CD0D0368131}" dt="2021-11-11T13:14:47.521" v="15431" actId="478"/>
          <ac:spMkLst>
            <pc:docMk/>
            <pc:sldMk cId="3466557549" sldId="3858"/>
            <ac:spMk id="89" creationId="{02CFAA25-126E-4F96-8FBF-FBF285BAA2B5}"/>
          </ac:spMkLst>
        </pc:spChg>
        <pc:spChg chg="mod">
          <ac:chgData name="Ragnhild Halvorsrud" userId="917ea340-fd63-490f-a7db-68428d24cf32" providerId="ADAL" clId="{AD323F0C-9E9E-4B25-A313-4CD0D0368131}" dt="2021-11-11T16:12:08.503" v="18861" actId="790"/>
          <ac:spMkLst>
            <pc:docMk/>
            <pc:sldMk cId="3466557549" sldId="3858"/>
            <ac:spMk id="96" creationId="{3DE4E698-F8B1-4686-9BF7-FEF1A601CF83}"/>
          </ac:spMkLst>
        </pc:spChg>
        <pc:spChg chg="del mod">
          <ac:chgData name="Ragnhild Halvorsrud" userId="917ea340-fd63-490f-a7db-68428d24cf32" providerId="ADAL" clId="{AD323F0C-9E9E-4B25-A313-4CD0D0368131}" dt="2021-11-11T13:14:47.521" v="15431" actId="478"/>
          <ac:spMkLst>
            <pc:docMk/>
            <pc:sldMk cId="3466557549" sldId="3858"/>
            <ac:spMk id="100" creationId="{D6D8F2BE-4F59-4E81-BB5F-FC89E6BFB0BF}"/>
          </ac:spMkLst>
        </pc:spChg>
        <pc:spChg chg="del mod">
          <ac:chgData name="Ragnhild Halvorsrud" userId="917ea340-fd63-490f-a7db-68428d24cf32" providerId="ADAL" clId="{AD323F0C-9E9E-4B25-A313-4CD0D0368131}" dt="2021-11-11T13:14:47.521" v="15431" actId="478"/>
          <ac:spMkLst>
            <pc:docMk/>
            <pc:sldMk cId="3466557549" sldId="3858"/>
            <ac:spMk id="112" creationId="{65EF2DA6-F60A-435D-86D9-283431507D53}"/>
          </ac:spMkLst>
        </pc:spChg>
        <pc:spChg chg="del mod">
          <ac:chgData name="Ragnhild Halvorsrud" userId="917ea340-fd63-490f-a7db-68428d24cf32" providerId="ADAL" clId="{AD323F0C-9E9E-4B25-A313-4CD0D0368131}" dt="2021-11-11T13:14:47.521" v="15431" actId="478"/>
          <ac:spMkLst>
            <pc:docMk/>
            <pc:sldMk cId="3466557549" sldId="3858"/>
            <ac:spMk id="113" creationId="{A386093D-2BB2-4C98-8828-61D1AB56CBF1}"/>
          </ac:spMkLst>
        </pc:spChg>
        <pc:spChg chg="del mod">
          <ac:chgData name="Ragnhild Halvorsrud" userId="917ea340-fd63-490f-a7db-68428d24cf32" providerId="ADAL" clId="{AD323F0C-9E9E-4B25-A313-4CD0D0368131}" dt="2021-11-11T13:14:47.521" v="15431" actId="478"/>
          <ac:spMkLst>
            <pc:docMk/>
            <pc:sldMk cId="3466557549" sldId="3858"/>
            <ac:spMk id="114" creationId="{C6F5B631-B4AD-4288-BC83-CEA02DA7A3D2}"/>
          </ac:spMkLst>
        </pc:spChg>
        <pc:spChg chg="del mod">
          <ac:chgData name="Ragnhild Halvorsrud" userId="917ea340-fd63-490f-a7db-68428d24cf32" providerId="ADAL" clId="{AD323F0C-9E9E-4B25-A313-4CD0D0368131}" dt="2021-11-11T13:14:47.521" v="15431" actId="478"/>
          <ac:spMkLst>
            <pc:docMk/>
            <pc:sldMk cId="3466557549" sldId="3858"/>
            <ac:spMk id="115" creationId="{AB85F300-33BF-43E9-A9FC-65428B6D6CCF}"/>
          </ac:spMkLst>
        </pc:spChg>
        <pc:spChg chg="del mod">
          <ac:chgData name="Ragnhild Halvorsrud" userId="917ea340-fd63-490f-a7db-68428d24cf32" providerId="ADAL" clId="{AD323F0C-9E9E-4B25-A313-4CD0D0368131}" dt="2021-11-11T13:14:47.521" v="15431" actId="478"/>
          <ac:spMkLst>
            <pc:docMk/>
            <pc:sldMk cId="3466557549" sldId="3858"/>
            <ac:spMk id="116" creationId="{45E410B8-4F39-414B-AB8D-2BFF89F620FD}"/>
          </ac:spMkLst>
        </pc:spChg>
        <pc:spChg chg="del mod">
          <ac:chgData name="Ragnhild Halvorsrud" userId="917ea340-fd63-490f-a7db-68428d24cf32" providerId="ADAL" clId="{AD323F0C-9E9E-4B25-A313-4CD0D0368131}" dt="2021-11-11T13:14:47.521" v="15431" actId="478"/>
          <ac:spMkLst>
            <pc:docMk/>
            <pc:sldMk cId="3466557549" sldId="3858"/>
            <ac:spMk id="117" creationId="{FCB7F97A-3D75-43AC-8253-5B1CDCB9FC1F}"/>
          </ac:spMkLst>
        </pc:spChg>
        <pc:spChg chg="del">
          <ac:chgData name="Ragnhild Halvorsrud" userId="917ea340-fd63-490f-a7db-68428d24cf32" providerId="ADAL" clId="{AD323F0C-9E9E-4B25-A313-4CD0D0368131}" dt="2021-11-11T12:58:13.631" v="14195" actId="478"/>
          <ac:spMkLst>
            <pc:docMk/>
            <pc:sldMk cId="3466557549" sldId="3858"/>
            <ac:spMk id="120" creationId="{3DC3D878-0217-4F5B-B9BE-2D0CF4CAEBFE}"/>
          </ac:spMkLst>
        </pc:spChg>
        <pc:spChg chg="del">
          <ac:chgData name="Ragnhild Halvorsrud" userId="917ea340-fd63-490f-a7db-68428d24cf32" providerId="ADAL" clId="{AD323F0C-9E9E-4B25-A313-4CD0D0368131}" dt="2021-11-11T12:58:13.631" v="14195" actId="478"/>
          <ac:spMkLst>
            <pc:docMk/>
            <pc:sldMk cId="3466557549" sldId="3858"/>
            <ac:spMk id="122" creationId="{64D97CF5-FF1F-4A62-A1F8-924AFF0A7BD4}"/>
          </ac:spMkLst>
        </pc:spChg>
        <pc:spChg chg="del">
          <ac:chgData name="Ragnhild Halvorsrud" userId="917ea340-fd63-490f-a7db-68428d24cf32" providerId="ADAL" clId="{AD323F0C-9E9E-4B25-A313-4CD0D0368131}" dt="2021-11-11T12:58:13.631" v="14195" actId="478"/>
          <ac:spMkLst>
            <pc:docMk/>
            <pc:sldMk cId="3466557549" sldId="3858"/>
            <ac:spMk id="123" creationId="{5483FC71-1D15-42C7-ADBF-D7CA5E065C39}"/>
          </ac:spMkLst>
        </pc:spChg>
        <pc:spChg chg="del">
          <ac:chgData name="Ragnhild Halvorsrud" userId="917ea340-fd63-490f-a7db-68428d24cf32" providerId="ADAL" clId="{AD323F0C-9E9E-4B25-A313-4CD0D0368131}" dt="2021-11-11T12:58:13.631" v="14195" actId="478"/>
          <ac:spMkLst>
            <pc:docMk/>
            <pc:sldMk cId="3466557549" sldId="3858"/>
            <ac:spMk id="129" creationId="{98364E2C-C6B1-4E10-897C-48BF703DE779}"/>
          </ac:spMkLst>
        </pc:spChg>
        <pc:spChg chg="del">
          <ac:chgData name="Ragnhild Halvorsrud" userId="917ea340-fd63-490f-a7db-68428d24cf32" providerId="ADAL" clId="{AD323F0C-9E9E-4B25-A313-4CD0D0368131}" dt="2021-11-11T12:58:13.631" v="14195" actId="478"/>
          <ac:spMkLst>
            <pc:docMk/>
            <pc:sldMk cId="3466557549" sldId="3858"/>
            <ac:spMk id="130" creationId="{55D18B50-2026-4C73-A1A7-ADF757D7E197}"/>
          </ac:spMkLst>
        </pc:spChg>
        <pc:spChg chg="del">
          <ac:chgData name="Ragnhild Halvorsrud" userId="917ea340-fd63-490f-a7db-68428d24cf32" providerId="ADAL" clId="{AD323F0C-9E9E-4B25-A313-4CD0D0368131}" dt="2021-11-11T12:58:13.631" v="14195" actId="478"/>
          <ac:spMkLst>
            <pc:docMk/>
            <pc:sldMk cId="3466557549" sldId="3858"/>
            <ac:spMk id="131" creationId="{B497B92F-8F70-44FB-903D-07C48BA1D96C}"/>
          </ac:spMkLst>
        </pc:spChg>
        <pc:spChg chg="del">
          <ac:chgData name="Ragnhild Halvorsrud" userId="917ea340-fd63-490f-a7db-68428d24cf32" providerId="ADAL" clId="{AD323F0C-9E9E-4B25-A313-4CD0D0368131}" dt="2021-11-11T12:58:13.631" v="14195" actId="478"/>
          <ac:spMkLst>
            <pc:docMk/>
            <pc:sldMk cId="3466557549" sldId="3858"/>
            <ac:spMk id="132" creationId="{B7A2044F-83F6-418E-A5C8-0042401FF11F}"/>
          </ac:spMkLst>
        </pc:spChg>
        <pc:spChg chg="del">
          <ac:chgData name="Ragnhild Halvorsrud" userId="917ea340-fd63-490f-a7db-68428d24cf32" providerId="ADAL" clId="{AD323F0C-9E9E-4B25-A313-4CD0D0368131}" dt="2021-11-11T12:58:13.631" v="14195" actId="478"/>
          <ac:spMkLst>
            <pc:docMk/>
            <pc:sldMk cId="3466557549" sldId="3858"/>
            <ac:spMk id="133" creationId="{B11ED8F3-A095-49AA-B018-7840F299FC6D}"/>
          </ac:spMkLst>
        </pc:spChg>
        <pc:spChg chg="mod">
          <ac:chgData name="Ragnhild Halvorsrud" userId="917ea340-fd63-490f-a7db-68428d24cf32" providerId="ADAL" clId="{AD323F0C-9E9E-4B25-A313-4CD0D0368131}" dt="2021-11-11T16:12:08.503" v="18862" actId="790"/>
          <ac:spMkLst>
            <pc:docMk/>
            <pc:sldMk cId="3466557549" sldId="3858"/>
            <ac:spMk id="134" creationId="{C8A0DBC4-570C-4DAD-9654-4FAA11F57CF8}"/>
          </ac:spMkLst>
        </pc:spChg>
        <pc:spChg chg="del">
          <ac:chgData name="Ragnhild Halvorsrud" userId="917ea340-fd63-490f-a7db-68428d24cf32" providerId="ADAL" clId="{AD323F0C-9E9E-4B25-A313-4CD0D0368131}" dt="2021-11-11T12:58:13.631" v="14195" actId="478"/>
          <ac:spMkLst>
            <pc:docMk/>
            <pc:sldMk cId="3466557549" sldId="3858"/>
            <ac:spMk id="135" creationId="{91BB72CF-CF4B-48D3-AE17-1CFFF703A426}"/>
          </ac:spMkLst>
        </pc:spChg>
        <pc:spChg chg="del">
          <ac:chgData name="Ragnhild Halvorsrud" userId="917ea340-fd63-490f-a7db-68428d24cf32" providerId="ADAL" clId="{AD323F0C-9E9E-4B25-A313-4CD0D0368131}" dt="2021-11-11T12:58:13.631" v="14195" actId="478"/>
          <ac:spMkLst>
            <pc:docMk/>
            <pc:sldMk cId="3466557549" sldId="3858"/>
            <ac:spMk id="136" creationId="{64A0EB17-415D-4524-AB6A-27901ED811D6}"/>
          </ac:spMkLst>
        </pc:spChg>
        <pc:spChg chg="del">
          <ac:chgData name="Ragnhild Halvorsrud" userId="917ea340-fd63-490f-a7db-68428d24cf32" providerId="ADAL" clId="{AD323F0C-9E9E-4B25-A313-4CD0D0368131}" dt="2021-11-11T12:58:13.631" v="14195" actId="478"/>
          <ac:spMkLst>
            <pc:docMk/>
            <pc:sldMk cId="3466557549" sldId="3858"/>
            <ac:spMk id="139" creationId="{BE9EE8C8-4195-47F1-B9DE-6CC6AAAAB9C3}"/>
          </ac:spMkLst>
        </pc:spChg>
        <pc:spChg chg="del mod">
          <ac:chgData name="Ragnhild Halvorsrud" userId="917ea340-fd63-490f-a7db-68428d24cf32" providerId="ADAL" clId="{AD323F0C-9E9E-4B25-A313-4CD0D0368131}" dt="2021-11-11T13:14:47.521" v="15431" actId="478"/>
          <ac:spMkLst>
            <pc:docMk/>
            <pc:sldMk cId="3466557549" sldId="3858"/>
            <ac:spMk id="143" creationId="{999E16C7-8E3A-4D65-B701-1CD1F9587544}"/>
          </ac:spMkLst>
        </pc:spChg>
        <pc:spChg chg="del">
          <ac:chgData name="Ragnhild Halvorsrud" userId="917ea340-fd63-490f-a7db-68428d24cf32" providerId="ADAL" clId="{AD323F0C-9E9E-4B25-A313-4CD0D0368131}" dt="2021-11-11T12:58:13.631" v="14195" actId="478"/>
          <ac:spMkLst>
            <pc:docMk/>
            <pc:sldMk cId="3466557549" sldId="3858"/>
            <ac:spMk id="144" creationId="{54AB7A55-4E14-403D-B200-4B408DA5EE7C}"/>
          </ac:spMkLst>
        </pc:spChg>
        <pc:spChg chg="del">
          <ac:chgData name="Ragnhild Halvorsrud" userId="917ea340-fd63-490f-a7db-68428d24cf32" providerId="ADAL" clId="{AD323F0C-9E9E-4B25-A313-4CD0D0368131}" dt="2021-11-11T12:58:13.631" v="14195" actId="478"/>
          <ac:spMkLst>
            <pc:docMk/>
            <pc:sldMk cId="3466557549" sldId="3858"/>
            <ac:spMk id="145" creationId="{20F73FAC-BB75-4C35-986B-6B06C54869CD}"/>
          </ac:spMkLst>
        </pc:spChg>
        <pc:spChg chg="del">
          <ac:chgData name="Ragnhild Halvorsrud" userId="917ea340-fd63-490f-a7db-68428d24cf32" providerId="ADAL" clId="{AD323F0C-9E9E-4B25-A313-4CD0D0368131}" dt="2021-11-11T12:58:13.631" v="14195" actId="478"/>
          <ac:spMkLst>
            <pc:docMk/>
            <pc:sldMk cId="3466557549" sldId="3858"/>
            <ac:spMk id="146" creationId="{C91BA61C-FF0C-4440-9344-2F5F235E25B0}"/>
          </ac:spMkLst>
        </pc:spChg>
        <pc:spChg chg="del">
          <ac:chgData name="Ragnhild Halvorsrud" userId="917ea340-fd63-490f-a7db-68428d24cf32" providerId="ADAL" clId="{AD323F0C-9E9E-4B25-A313-4CD0D0368131}" dt="2021-11-11T12:58:13.631" v="14195" actId="478"/>
          <ac:spMkLst>
            <pc:docMk/>
            <pc:sldMk cId="3466557549" sldId="3858"/>
            <ac:spMk id="147" creationId="{92FC32C3-5D94-421A-AE99-9DA035B4373D}"/>
          </ac:spMkLst>
        </pc:spChg>
        <pc:spChg chg="del">
          <ac:chgData name="Ragnhild Halvorsrud" userId="917ea340-fd63-490f-a7db-68428d24cf32" providerId="ADAL" clId="{AD323F0C-9E9E-4B25-A313-4CD0D0368131}" dt="2021-11-11T12:58:13.631" v="14195" actId="478"/>
          <ac:spMkLst>
            <pc:docMk/>
            <pc:sldMk cId="3466557549" sldId="3858"/>
            <ac:spMk id="148" creationId="{4CADBB78-DE4D-4318-82B4-8ADE582FD3CB}"/>
          </ac:spMkLst>
        </pc:spChg>
        <pc:spChg chg="del">
          <ac:chgData name="Ragnhild Halvorsrud" userId="917ea340-fd63-490f-a7db-68428d24cf32" providerId="ADAL" clId="{AD323F0C-9E9E-4B25-A313-4CD0D0368131}" dt="2021-11-11T12:58:13.631" v="14195" actId="478"/>
          <ac:spMkLst>
            <pc:docMk/>
            <pc:sldMk cId="3466557549" sldId="3858"/>
            <ac:spMk id="149" creationId="{E8B6C04F-DFD1-45A7-BB7F-9AE1115CCE3B}"/>
          </ac:spMkLst>
        </pc:spChg>
        <pc:spChg chg="del">
          <ac:chgData name="Ragnhild Halvorsrud" userId="917ea340-fd63-490f-a7db-68428d24cf32" providerId="ADAL" clId="{AD323F0C-9E9E-4B25-A313-4CD0D0368131}" dt="2021-11-11T12:58:13.631" v="14195" actId="478"/>
          <ac:spMkLst>
            <pc:docMk/>
            <pc:sldMk cId="3466557549" sldId="3858"/>
            <ac:spMk id="150" creationId="{3D63EFCE-0CAB-4D7A-B94E-312DA8A9EC73}"/>
          </ac:spMkLst>
        </pc:spChg>
        <pc:spChg chg="del">
          <ac:chgData name="Ragnhild Halvorsrud" userId="917ea340-fd63-490f-a7db-68428d24cf32" providerId="ADAL" clId="{AD323F0C-9E9E-4B25-A313-4CD0D0368131}" dt="2021-11-11T12:58:13.631" v="14195" actId="478"/>
          <ac:spMkLst>
            <pc:docMk/>
            <pc:sldMk cId="3466557549" sldId="3858"/>
            <ac:spMk id="151" creationId="{EDFB7643-CA0D-4F30-9337-E1AA52361C15}"/>
          </ac:spMkLst>
        </pc:spChg>
        <pc:spChg chg="del mod">
          <ac:chgData name="Ragnhild Halvorsrud" userId="917ea340-fd63-490f-a7db-68428d24cf32" providerId="ADAL" clId="{AD323F0C-9E9E-4B25-A313-4CD0D0368131}" dt="2021-11-11T13:14:47.521" v="15431" actId="478"/>
          <ac:spMkLst>
            <pc:docMk/>
            <pc:sldMk cId="3466557549" sldId="3858"/>
            <ac:spMk id="152" creationId="{5392FEE8-CCFD-45E6-91CF-166EF0C299C6}"/>
          </ac:spMkLst>
        </pc:spChg>
        <pc:spChg chg="del mod">
          <ac:chgData name="Ragnhild Halvorsrud" userId="917ea340-fd63-490f-a7db-68428d24cf32" providerId="ADAL" clId="{AD323F0C-9E9E-4B25-A313-4CD0D0368131}" dt="2021-11-11T13:14:47.521" v="15431" actId="478"/>
          <ac:spMkLst>
            <pc:docMk/>
            <pc:sldMk cId="3466557549" sldId="3858"/>
            <ac:spMk id="153" creationId="{EFE4CC18-B2C2-4B38-81BB-6A2A3E6E19D0}"/>
          </ac:spMkLst>
        </pc:spChg>
        <pc:spChg chg="del mod">
          <ac:chgData name="Ragnhild Halvorsrud" userId="917ea340-fd63-490f-a7db-68428d24cf32" providerId="ADAL" clId="{AD323F0C-9E9E-4B25-A313-4CD0D0368131}" dt="2021-11-11T13:14:47.521" v="15431" actId="478"/>
          <ac:spMkLst>
            <pc:docMk/>
            <pc:sldMk cId="3466557549" sldId="3858"/>
            <ac:spMk id="154" creationId="{9FC5FE9E-E8C0-483E-BA42-F557C5E3D459}"/>
          </ac:spMkLst>
        </pc:spChg>
        <pc:spChg chg="del mod">
          <ac:chgData name="Ragnhild Halvorsrud" userId="917ea340-fd63-490f-a7db-68428d24cf32" providerId="ADAL" clId="{AD323F0C-9E9E-4B25-A313-4CD0D0368131}" dt="2021-11-11T13:14:47.521" v="15431" actId="478"/>
          <ac:spMkLst>
            <pc:docMk/>
            <pc:sldMk cId="3466557549" sldId="3858"/>
            <ac:spMk id="155" creationId="{E89FAA6F-8332-4F42-B513-425D4C7F842C}"/>
          </ac:spMkLst>
        </pc:spChg>
        <pc:spChg chg="add del mod">
          <ac:chgData name="Ragnhild Halvorsrud" userId="917ea340-fd63-490f-a7db-68428d24cf32" providerId="ADAL" clId="{AD323F0C-9E9E-4B25-A313-4CD0D0368131}" dt="2021-11-11T16:37:33.834" v="19825" actId="21"/>
          <ac:spMkLst>
            <pc:docMk/>
            <pc:sldMk cId="3466557549" sldId="3858"/>
            <ac:spMk id="156" creationId="{5B1664DB-A907-4FE9-A40B-4690B1C37F26}"/>
          </ac:spMkLst>
        </pc:spChg>
        <pc:spChg chg="add del mod">
          <ac:chgData name="Ragnhild Halvorsrud" userId="917ea340-fd63-490f-a7db-68428d24cf32" providerId="ADAL" clId="{AD323F0C-9E9E-4B25-A313-4CD0D0368131}" dt="2021-11-11T16:37:33.834" v="19825" actId="21"/>
          <ac:spMkLst>
            <pc:docMk/>
            <pc:sldMk cId="3466557549" sldId="3858"/>
            <ac:spMk id="157" creationId="{2859D7DE-BD0E-44A0-B579-6C0A74078B36}"/>
          </ac:spMkLst>
        </pc:spChg>
        <pc:spChg chg="mod">
          <ac:chgData name="Ragnhild Halvorsrud" userId="917ea340-fd63-490f-a7db-68428d24cf32" providerId="ADAL" clId="{AD323F0C-9E9E-4B25-A313-4CD0D0368131}" dt="2021-11-11T16:12:08.503" v="18860" actId="790"/>
          <ac:spMkLst>
            <pc:docMk/>
            <pc:sldMk cId="3466557549" sldId="3858"/>
            <ac:spMk id="158" creationId="{3019A95F-691A-46DE-A8C3-435FE318F940}"/>
          </ac:spMkLst>
        </pc:spChg>
        <pc:spChg chg="del mod">
          <ac:chgData name="Ragnhild Halvorsrud" userId="917ea340-fd63-490f-a7db-68428d24cf32" providerId="ADAL" clId="{AD323F0C-9E9E-4B25-A313-4CD0D0368131}" dt="2021-11-11T13:14:47.521" v="15431" actId="478"/>
          <ac:spMkLst>
            <pc:docMk/>
            <pc:sldMk cId="3466557549" sldId="3858"/>
            <ac:spMk id="159" creationId="{F4A9F1F5-F18A-4640-AD47-30E6F08BB5ED}"/>
          </ac:spMkLst>
        </pc:spChg>
        <pc:spChg chg="del mod">
          <ac:chgData name="Ragnhild Halvorsrud" userId="917ea340-fd63-490f-a7db-68428d24cf32" providerId="ADAL" clId="{AD323F0C-9E9E-4B25-A313-4CD0D0368131}" dt="2021-11-11T13:14:47.521" v="15431" actId="478"/>
          <ac:spMkLst>
            <pc:docMk/>
            <pc:sldMk cId="3466557549" sldId="3858"/>
            <ac:spMk id="160" creationId="{4CEAB1D8-8E69-4974-B7BF-612FC0384664}"/>
          </ac:spMkLst>
        </pc:spChg>
        <pc:spChg chg="del mod">
          <ac:chgData name="Ragnhild Halvorsrud" userId="917ea340-fd63-490f-a7db-68428d24cf32" providerId="ADAL" clId="{AD323F0C-9E9E-4B25-A313-4CD0D0368131}" dt="2021-11-11T16:36:06.285" v="19796" actId="478"/>
          <ac:spMkLst>
            <pc:docMk/>
            <pc:sldMk cId="3466557549" sldId="3858"/>
            <ac:spMk id="161" creationId="{49C1119B-B320-459D-BFC9-A5F2B3F81316}"/>
          </ac:spMkLst>
        </pc:spChg>
        <pc:spChg chg="del">
          <ac:chgData name="Ragnhild Halvorsrud" userId="917ea340-fd63-490f-a7db-68428d24cf32" providerId="ADAL" clId="{AD323F0C-9E9E-4B25-A313-4CD0D0368131}" dt="2021-11-11T12:58:13.631" v="14195" actId="478"/>
          <ac:spMkLst>
            <pc:docMk/>
            <pc:sldMk cId="3466557549" sldId="3858"/>
            <ac:spMk id="163" creationId="{0C295C56-AE4E-488D-8205-50AD22239B3F}"/>
          </ac:spMkLst>
        </pc:spChg>
        <pc:spChg chg="del">
          <ac:chgData name="Ragnhild Halvorsrud" userId="917ea340-fd63-490f-a7db-68428d24cf32" providerId="ADAL" clId="{AD323F0C-9E9E-4B25-A313-4CD0D0368131}" dt="2021-11-11T12:58:13.631" v="14195" actId="478"/>
          <ac:spMkLst>
            <pc:docMk/>
            <pc:sldMk cId="3466557549" sldId="3858"/>
            <ac:spMk id="164" creationId="{998CF35C-0E61-4507-A7AB-7B7FB40F55BF}"/>
          </ac:spMkLst>
        </pc:spChg>
        <pc:spChg chg="del">
          <ac:chgData name="Ragnhild Halvorsrud" userId="917ea340-fd63-490f-a7db-68428d24cf32" providerId="ADAL" clId="{AD323F0C-9E9E-4B25-A313-4CD0D0368131}" dt="2021-11-11T12:58:13.631" v="14195" actId="478"/>
          <ac:spMkLst>
            <pc:docMk/>
            <pc:sldMk cId="3466557549" sldId="3858"/>
            <ac:spMk id="165" creationId="{6BE4E101-71EA-4D70-914B-16B429B3E74C}"/>
          </ac:spMkLst>
        </pc:spChg>
        <pc:spChg chg="del">
          <ac:chgData name="Ragnhild Halvorsrud" userId="917ea340-fd63-490f-a7db-68428d24cf32" providerId="ADAL" clId="{AD323F0C-9E9E-4B25-A313-4CD0D0368131}" dt="2021-11-11T12:58:13.631" v="14195" actId="478"/>
          <ac:spMkLst>
            <pc:docMk/>
            <pc:sldMk cId="3466557549" sldId="3858"/>
            <ac:spMk id="166" creationId="{266FF94E-B487-4643-92BD-F717D025F0B2}"/>
          </ac:spMkLst>
        </pc:spChg>
        <pc:spChg chg="del mod">
          <ac:chgData name="Ragnhild Halvorsrud" userId="917ea340-fd63-490f-a7db-68428d24cf32" providerId="ADAL" clId="{AD323F0C-9E9E-4B25-A313-4CD0D0368131}" dt="2021-11-11T14:03:14.782" v="17851" actId="478"/>
          <ac:spMkLst>
            <pc:docMk/>
            <pc:sldMk cId="3466557549" sldId="3858"/>
            <ac:spMk id="167" creationId="{C0EA0F4E-4153-4145-BD5C-2245C022348C}"/>
          </ac:spMkLst>
        </pc:spChg>
        <pc:spChg chg="add del mod">
          <ac:chgData name="Ragnhild Halvorsrud" userId="917ea340-fd63-490f-a7db-68428d24cf32" providerId="ADAL" clId="{AD323F0C-9E9E-4B25-A313-4CD0D0368131}" dt="2021-11-11T16:37:33.834" v="19825" actId="21"/>
          <ac:spMkLst>
            <pc:docMk/>
            <pc:sldMk cId="3466557549" sldId="3858"/>
            <ac:spMk id="168" creationId="{E0CC8951-485D-48CE-BD55-061531D4FC01}"/>
          </ac:spMkLst>
        </pc:spChg>
        <pc:spChg chg="del">
          <ac:chgData name="Ragnhild Halvorsrud" userId="917ea340-fd63-490f-a7db-68428d24cf32" providerId="ADAL" clId="{AD323F0C-9E9E-4B25-A313-4CD0D0368131}" dt="2021-11-11T12:58:13.631" v="14195" actId="478"/>
          <ac:spMkLst>
            <pc:docMk/>
            <pc:sldMk cId="3466557549" sldId="3858"/>
            <ac:spMk id="169" creationId="{59978710-44BF-42F4-B160-6952F5C10492}"/>
          </ac:spMkLst>
        </pc:spChg>
        <pc:spChg chg="del">
          <ac:chgData name="Ragnhild Halvorsrud" userId="917ea340-fd63-490f-a7db-68428d24cf32" providerId="ADAL" clId="{AD323F0C-9E9E-4B25-A313-4CD0D0368131}" dt="2021-11-11T12:58:13.631" v="14195" actId="478"/>
          <ac:spMkLst>
            <pc:docMk/>
            <pc:sldMk cId="3466557549" sldId="3858"/>
            <ac:spMk id="170" creationId="{DDC97D5F-9AE8-4E12-ACD1-DC3F8CCF9BCF}"/>
          </ac:spMkLst>
        </pc:spChg>
        <pc:spChg chg="del">
          <ac:chgData name="Ragnhild Halvorsrud" userId="917ea340-fd63-490f-a7db-68428d24cf32" providerId="ADAL" clId="{AD323F0C-9E9E-4B25-A313-4CD0D0368131}" dt="2021-11-11T12:58:13.631" v="14195" actId="478"/>
          <ac:spMkLst>
            <pc:docMk/>
            <pc:sldMk cId="3466557549" sldId="3858"/>
            <ac:spMk id="171" creationId="{FA14A0C4-AC0C-475A-A14B-B2D0BB0FC91F}"/>
          </ac:spMkLst>
        </pc:spChg>
        <pc:spChg chg="del">
          <ac:chgData name="Ragnhild Halvorsrud" userId="917ea340-fd63-490f-a7db-68428d24cf32" providerId="ADAL" clId="{AD323F0C-9E9E-4B25-A313-4CD0D0368131}" dt="2021-11-11T12:58:13.631" v="14195" actId="478"/>
          <ac:spMkLst>
            <pc:docMk/>
            <pc:sldMk cId="3466557549" sldId="3858"/>
            <ac:spMk id="172" creationId="{3E1ABA1E-967A-4003-91EA-E64609388BC4}"/>
          </ac:spMkLst>
        </pc:spChg>
        <pc:spChg chg="del">
          <ac:chgData name="Ragnhild Halvorsrud" userId="917ea340-fd63-490f-a7db-68428d24cf32" providerId="ADAL" clId="{AD323F0C-9E9E-4B25-A313-4CD0D0368131}" dt="2021-11-11T12:58:13.631" v="14195" actId="478"/>
          <ac:spMkLst>
            <pc:docMk/>
            <pc:sldMk cId="3466557549" sldId="3858"/>
            <ac:spMk id="173" creationId="{A63B27DA-5CE4-413E-B6E5-013B9C83BAA7}"/>
          </ac:spMkLst>
        </pc:spChg>
        <pc:spChg chg="del">
          <ac:chgData name="Ragnhild Halvorsrud" userId="917ea340-fd63-490f-a7db-68428d24cf32" providerId="ADAL" clId="{AD323F0C-9E9E-4B25-A313-4CD0D0368131}" dt="2021-11-11T12:58:13.631" v="14195" actId="478"/>
          <ac:spMkLst>
            <pc:docMk/>
            <pc:sldMk cId="3466557549" sldId="3858"/>
            <ac:spMk id="174" creationId="{56EC2B90-1A17-4647-BAE5-19E1D5350E4E}"/>
          </ac:spMkLst>
        </pc:spChg>
        <pc:spChg chg="del">
          <ac:chgData name="Ragnhild Halvorsrud" userId="917ea340-fd63-490f-a7db-68428d24cf32" providerId="ADAL" clId="{AD323F0C-9E9E-4B25-A313-4CD0D0368131}" dt="2021-11-11T12:58:13.631" v="14195" actId="478"/>
          <ac:spMkLst>
            <pc:docMk/>
            <pc:sldMk cId="3466557549" sldId="3858"/>
            <ac:spMk id="175" creationId="{F8CC4EB5-4017-4C16-B453-B502273E3B47}"/>
          </ac:spMkLst>
        </pc:spChg>
        <pc:spChg chg="del">
          <ac:chgData name="Ragnhild Halvorsrud" userId="917ea340-fd63-490f-a7db-68428d24cf32" providerId="ADAL" clId="{AD323F0C-9E9E-4B25-A313-4CD0D0368131}" dt="2021-11-11T12:58:13.631" v="14195" actId="478"/>
          <ac:spMkLst>
            <pc:docMk/>
            <pc:sldMk cId="3466557549" sldId="3858"/>
            <ac:spMk id="176" creationId="{FCFB1B0F-D0A5-44CF-BDD2-19FA93418F4D}"/>
          </ac:spMkLst>
        </pc:spChg>
        <pc:spChg chg="del">
          <ac:chgData name="Ragnhild Halvorsrud" userId="917ea340-fd63-490f-a7db-68428d24cf32" providerId="ADAL" clId="{AD323F0C-9E9E-4B25-A313-4CD0D0368131}" dt="2021-11-11T12:58:13.631" v="14195" actId="478"/>
          <ac:spMkLst>
            <pc:docMk/>
            <pc:sldMk cId="3466557549" sldId="3858"/>
            <ac:spMk id="177" creationId="{8809BF6C-3E96-4BE9-AE1D-7D166BAE0F19}"/>
          </ac:spMkLst>
        </pc:spChg>
        <pc:spChg chg="del">
          <ac:chgData name="Ragnhild Halvorsrud" userId="917ea340-fd63-490f-a7db-68428d24cf32" providerId="ADAL" clId="{AD323F0C-9E9E-4B25-A313-4CD0D0368131}" dt="2021-11-11T12:58:13.631" v="14195" actId="478"/>
          <ac:spMkLst>
            <pc:docMk/>
            <pc:sldMk cId="3466557549" sldId="3858"/>
            <ac:spMk id="178" creationId="{FDCAFDC1-1902-4515-98F3-4106011147A7}"/>
          </ac:spMkLst>
        </pc:spChg>
        <pc:spChg chg="del">
          <ac:chgData name="Ragnhild Halvorsrud" userId="917ea340-fd63-490f-a7db-68428d24cf32" providerId="ADAL" clId="{AD323F0C-9E9E-4B25-A313-4CD0D0368131}" dt="2021-11-11T12:58:13.631" v="14195" actId="478"/>
          <ac:spMkLst>
            <pc:docMk/>
            <pc:sldMk cId="3466557549" sldId="3858"/>
            <ac:spMk id="179" creationId="{1DE2024E-F9D7-4930-8B3B-7000B64DA6EA}"/>
          </ac:spMkLst>
        </pc:spChg>
        <pc:spChg chg="del">
          <ac:chgData name="Ragnhild Halvorsrud" userId="917ea340-fd63-490f-a7db-68428d24cf32" providerId="ADAL" clId="{AD323F0C-9E9E-4B25-A313-4CD0D0368131}" dt="2021-11-11T12:58:13.631" v="14195" actId="478"/>
          <ac:spMkLst>
            <pc:docMk/>
            <pc:sldMk cId="3466557549" sldId="3858"/>
            <ac:spMk id="180" creationId="{931A68A9-B5F2-47A4-A52D-A2E2969BAD9F}"/>
          </ac:spMkLst>
        </pc:spChg>
        <pc:spChg chg="del">
          <ac:chgData name="Ragnhild Halvorsrud" userId="917ea340-fd63-490f-a7db-68428d24cf32" providerId="ADAL" clId="{AD323F0C-9E9E-4B25-A313-4CD0D0368131}" dt="2021-11-11T12:58:13.631" v="14195" actId="478"/>
          <ac:spMkLst>
            <pc:docMk/>
            <pc:sldMk cId="3466557549" sldId="3858"/>
            <ac:spMk id="181" creationId="{25152B9F-E05F-4C13-A938-0CFAB4DC4CE7}"/>
          </ac:spMkLst>
        </pc:spChg>
        <pc:spChg chg="del">
          <ac:chgData name="Ragnhild Halvorsrud" userId="917ea340-fd63-490f-a7db-68428d24cf32" providerId="ADAL" clId="{AD323F0C-9E9E-4B25-A313-4CD0D0368131}" dt="2021-11-11T12:58:13.631" v="14195" actId="478"/>
          <ac:spMkLst>
            <pc:docMk/>
            <pc:sldMk cId="3466557549" sldId="3858"/>
            <ac:spMk id="182" creationId="{75AFAD11-E5C1-4BB6-BE69-AA7C6D43F973}"/>
          </ac:spMkLst>
        </pc:spChg>
        <pc:spChg chg="del">
          <ac:chgData name="Ragnhild Halvorsrud" userId="917ea340-fd63-490f-a7db-68428d24cf32" providerId="ADAL" clId="{AD323F0C-9E9E-4B25-A313-4CD0D0368131}" dt="2021-11-11T12:58:13.631" v="14195" actId="478"/>
          <ac:spMkLst>
            <pc:docMk/>
            <pc:sldMk cId="3466557549" sldId="3858"/>
            <ac:spMk id="183" creationId="{D6482791-FCA0-40BE-BDB9-228E1564C462}"/>
          </ac:spMkLst>
        </pc:spChg>
        <pc:spChg chg="del">
          <ac:chgData name="Ragnhild Halvorsrud" userId="917ea340-fd63-490f-a7db-68428d24cf32" providerId="ADAL" clId="{AD323F0C-9E9E-4B25-A313-4CD0D0368131}" dt="2021-11-11T12:58:13.631" v="14195" actId="478"/>
          <ac:spMkLst>
            <pc:docMk/>
            <pc:sldMk cId="3466557549" sldId="3858"/>
            <ac:spMk id="184" creationId="{F2821AD4-B5EE-4752-A843-9BEB31D03146}"/>
          </ac:spMkLst>
        </pc:spChg>
        <pc:spChg chg="del">
          <ac:chgData name="Ragnhild Halvorsrud" userId="917ea340-fd63-490f-a7db-68428d24cf32" providerId="ADAL" clId="{AD323F0C-9E9E-4B25-A313-4CD0D0368131}" dt="2021-11-11T12:58:13.631" v="14195" actId="478"/>
          <ac:spMkLst>
            <pc:docMk/>
            <pc:sldMk cId="3466557549" sldId="3858"/>
            <ac:spMk id="185" creationId="{6D5BCEBB-10C3-4D5F-AE10-3AD571E2DA10}"/>
          </ac:spMkLst>
        </pc:spChg>
        <pc:spChg chg="add del mod">
          <ac:chgData name="Ragnhild Halvorsrud" userId="917ea340-fd63-490f-a7db-68428d24cf32" providerId="ADAL" clId="{AD323F0C-9E9E-4B25-A313-4CD0D0368131}" dt="2021-11-11T16:37:33.834" v="19825" actId="21"/>
          <ac:spMkLst>
            <pc:docMk/>
            <pc:sldMk cId="3466557549" sldId="3858"/>
            <ac:spMk id="186" creationId="{1ACD7BE3-E902-4D03-83FD-646A467CE581}"/>
          </ac:spMkLst>
        </pc:spChg>
        <pc:spChg chg="add del mod">
          <ac:chgData name="Ragnhild Halvorsrud" userId="917ea340-fd63-490f-a7db-68428d24cf32" providerId="ADAL" clId="{AD323F0C-9E9E-4B25-A313-4CD0D0368131}" dt="2021-11-11T16:37:33.834" v="19825" actId="21"/>
          <ac:spMkLst>
            <pc:docMk/>
            <pc:sldMk cId="3466557549" sldId="3858"/>
            <ac:spMk id="187" creationId="{53DCBD67-6EFB-44FD-9882-A7C5ABB54631}"/>
          </ac:spMkLst>
        </pc:spChg>
        <pc:spChg chg="del">
          <ac:chgData name="Ragnhild Halvorsrud" userId="917ea340-fd63-490f-a7db-68428d24cf32" providerId="ADAL" clId="{AD323F0C-9E9E-4B25-A313-4CD0D0368131}" dt="2021-11-11T12:58:13.631" v="14195" actId="478"/>
          <ac:spMkLst>
            <pc:docMk/>
            <pc:sldMk cId="3466557549" sldId="3858"/>
            <ac:spMk id="197" creationId="{7FF24692-3FB7-490C-A2FB-70E9B7D8EA33}"/>
          </ac:spMkLst>
        </pc:spChg>
        <pc:spChg chg="del">
          <ac:chgData name="Ragnhild Halvorsrud" userId="917ea340-fd63-490f-a7db-68428d24cf32" providerId="ADAL" clId="{AD323F0C-9E9E-4B25-A313-4CD0D0368131}" dt="2021-11-11T12:58:13.631" v="14195" actId="478"/>
          <ac:spMkLst>
            <pc:docMk/>
            <pc:sldMk cId="3466557549" sldId="3858"/>
            <ac:spMk id="198" creationId="{10FDF6F0-0049-445E-939B-DB6B90C6D66F}"/>
          </ac:spMkLst>
        </pc:spChg>
        <pc:spChg chg="del">
          <ac:chgData name="Ragnhild Halvorsrud" userId="917ea340-fd63-490f-a7db-68428d24cf32" providerId="ADAL" clId="{AD323F0C-9E9E-4B25-A313-4CD0D0368131}" dt="2021-11-11T12:58:13.631" v="14195" actId="478"/>
          <ac:spMkLst>
            <pc:docMk/>
            <pc:sldMk cId="3466557549" sldId="3858"/>
            <ac:spMk id="199" creationId="{B2855A5E-23AD-47E3-9DCF-39103D1F1647}"/>
          </ac:spMkLst>
        </pc:spChg>
        <pc:spChg chg="del">
          <ac:chgData name="Ragnhild Halvorsrud" userId="917ea340-fd63-490f-a7db-68428d24cf32" providerId="ADAL" clId="{AD323F0C-9E9E-4B25-A313-4CD0D0368131}" dt="2021-11-11T12:58:13.631" v="14195" actId="478"/>
          <ac:spMkLst>
            <pc:docMk/>
            <pc:sldMk cId="3466557549" sldId="3858"/>
            <ac:spMk id="200" creationId="{F692B49D-5917-4CD4-8C9D-FC03332ECEDD}"/>
          </ac:spMkLst>
        </pc:spChg>
        <pc:spChg chg="del">
          <ac:chgData name="Ragnhild Halvorsrud" userId="917ea340-fd63-490f-a7db-68428d24cf32" providerId="ADAL" clId="{AD323F0C-9E9E-4B25-A313-4CD0D0368131}" dt="2021-11-11T12:58:13.631" v="14195" actId="478"/>
          <ac:spMkLst>
            <pc:docMk/>
            <pc:sldMk cId="3466557549" sldId="3858"/>
            <ac:spMk id="201" creationId="{F399212D-4804-4DF5-BDEB-27703BCB0577}"/>
          </ac:spMkLst>
        </pc:spChg>
        <pc:spChg chg="del">
          <ac:chgData name="Ragnhild Halvorsrud" userId="917ea340-fd63-490f-a7db-68428d24cf32" providerId="ADAL" clId="{AD323F0C-9E9E-4B25-A313-4CD0D0368131}" dt="2021-11-11T12:58:13.631" v="14195" actId="478"/>
          <ac:spMkLst>
            <pc:docMk/>
            <pc:sldMk cId="3466557549" sldId="3858"/>
            <ac:spMk id="202" creationId="{1B6E1046-8604-47ED-B219-C42409A18D7B}"/>
          </ac:spMkLst>
        </pc:spChg>
        <pc:spChg chg="del">
          <ac:chgData name="Ragnhild Halvorsrud" userId="917ea340-fd63-490f-a7db-68428d24cf32" providerId="ADAL" clId="{AD323F0C-9E9E-4B25-A313-4CD0D0368131}" dt="2021-11-11T12:58:13.631" v="14195" actId="478"/>
          <ac:spMkLst>
            <pc:docMk/>
            <pc:sldMk cId="3466557549" sldId="3858"/>
            <ac:spMk id="203" creationId="{797025A8-8F11-49C2-9CA6-20AB1E616175}"/>
          </ac:spMkLst>
        </pc:spChg>
        <pc:spChg chg="del">
          <ac:chgData name="Ragnhild Halvorsrud" userId="917ea340-fd63-490f-a7db-68428d24cf32" providerId="ADAL" clId="{AD323F0C-9E9E-4B25-A313-4CD0D0368131}" dt="2021-11-11T12:58:13.631" v="14195" actId="478"/>
          <ac:spMkLst>
            <pc:docMk/>
            <pc:sldMk cId="3466557549" sldId="3858"/>
            <ac:spMk id="204" creationId="{FB115BC6-F24E-49F6-BE1A-CF51B0033456}"/>
          </ac:spMkLst>
        </pc:spChg>
        <pc:spChg chg="del">
          <ac:chgData name="Ragnhild Halvorsrud" userId="917ea340-fd63-490f-a7db-68428d24cf32" providerId="ADAL" clId="{AD323F0C-9E9E-4B25-A313-4CD0D0368131}" dt="2021-11-11T12:58:13.631" v="14195" actId="478"/>
          <ac:spMkLst>
            <pc:docMk/>
            <pc:sldMk cId="3466557549" sldId="3858"/>
            <ac:spMk id="205" creationId="{E36D8574-66C9-4C20-9A56-26847DE60A98}"/>
          </ac:spMkLst>
        </pc:spChg>
        <pc:spChg chg="del">
          <ac:chgData name="Ragnhild Halvorsrud" userId="917ea340-fd63-490f-a7db-68428d24cf32" providerId="ADAL" clId="{AD323F0C-9E9E-4B25-A313-4CD0D0368131}" dt="2021-11-11T12:58:13.631" v="14195" actId="478"/>
          <ac:spMkLst>
            <pc:docMk/>
            <pc:sldMk cId="3466557549" sldId="3858"/>
            <ac:spMk id="206" creationId="{D2C290A2-6DA1-4565-A0C9-12EC0D44C15F}"/>
          </ac:spMkLst>
        </pc:spChg>
        <pc:spChg chg="del">
          <ac:chgData name="Ragnhild Halvorsrud" userId="917ea340-fd63-490f-a7db-68428d24cf32" providerId="ADAL" clId="{AD323F0C-9E9E-4B25-A313-4CD0D0368131}" dt="2021-11-11T12:58:13.631" v="14195" actId="478"/>
          <ac:spMkLst>
            <pc:docMk/>
            <pc:sldMk cId="3466557549" sldId="3858"/>
            <ac:spMk id="207" creationId="{EEDF5801-0EE6-4B1D-8CFC-ED7B2921023D}"/>
          </ac:spMkLst>
        </pc:spChg>
        <pc:spChg chg="del">
          <ac:chgData name="Ragnhild Halvorsrud" userId="917ea340-fd63-490f-a7db-68428d24cf32" providerId="ADAL" clId="{AD323F0C-9E9E-4B25-A313-4CD0D0368131}" dt="2021-11-11T12:58:13.631" v="14195" actId="478"/>
          <ac:spMkLst>
            <pc:docMk/>
            <pc:sldMk cId="3466557549" sldId="3858"/>
            <ac:spMk id="208" creationId="{1467E2F8-454E-4576-8570-9BD12C98F35F}"/>
          </ac:spMkLst>
        </pc:spChg>
        <pc:spChg chg="del">
          <ac:chgData name="Ragnhild Halvorsrud" userId="917ea340-fd63-490f-a7db-68428d24cf32" providerId="ADAL" clId="{AD323F0C-9E9E-4B25-A313-4CD0D0368131}" dt="2021-11-11T12:58:13.631" v="14195" actId="478"/>
          <ac:spMkLst>
            <pc:docMk/>
            <pc:sldMk cId="3466557549" sldId="3858"/>
            <ac:spMk id="209" creationId="{0290C44A-D128-4EDF-B5E0-0A9F3724063C}"/>
          </ac:spMkLst>
        </pc:spChg>
        <pc:spChg chg="del">
          <ac:chgData name="Ragnhild Halvorsrud" userId="917ea340-fd63-490f-a7db-68428d24cf32" providerId="ADAL" clId="{AD323F0C-9E9E-4B25-A313-4CD0D0368131}" dt="2021-11-11T12:58:13.631" v="14195" actId="478"/>
          <ac:spMkLst>
            <pc:docMk/>
            <pc:sldMk cId="3466557549" sldId="3858"/>
            <ac:spMk id="210" creationId="{9B8DD272-3A6D-4948-9B22-61D131AD95D4}"/>
          </ac:spMkLst>
        </pc:spChg>
        <pc:spChg chg="del">
          <ac:chgData name="Ragnhild Halvorsrud" userId="917ea340-fd63-490f-a7db-68428d24cf32" providerId="ADAL" clId="{AD323F0C-9E9E-4B25-A313-4CD0D0368131}" dt="2021-11-11T12:58:13.631" v="14195" actId="478"/>
          <ac:spMkLst>
            <pc:docMk/>
            <pc:sldMk cId="3466557549" sldId="3858"/>
            <ac:spMk id="238" creationId="{768E4C2D-361E-4F5A-B105-9F46131A96D3}"/>
          </ac:spMkLst>
        </pc:spChg>
        <pc:spChg chg="del">
          <ac:chgData name="Ragnhild Halvorsrud" userId="917ea340-fd63-490f-a7db-68428d24cf32" providerId="ADAL" clId="{AD323F0C-9E9E-4B25-A313-4CD0D0368131}" dt="2021-11-11T12:58:13.631" v="14195" actId="478"/>
          <ac:spMkLst>
            <pc:docMk/>
            <pc:sldMk cId="3466557549" sldId="3858"/>
            <ac:spMk id="385" creationId="{00000000-0000-0000-0000-000000000000}"/>
          </ac:spMkLst>
        </pc:spChg>
        <pc:picChg chg="del">
          <ac:chgData name="Ragnhild Halvorsrud" userId="917ea340-fd63-490f-a7db-68428d24cf32" providerId="ADAL" clId="{AD323F0C-9E9E-4B25-A313-4CD0D0368131}" dt="2021-11-11T13:14:47.521" v="15431" actId="478"/>
          <ac:picMkLst>
            <pc:docMk/>
            <pc:sldMk cId="3466557549" sldId="3858"/>
            <ac:picMk id="5" creationId="{F3A7EEB8-C252-4AF0-8B59-5794FF4E16C3}"/>
          </ac:picMkLst>
        </pc:picChg>
        <pc:picChg chg="del">
          <ac:chgData name="Ragnhild Halvorsrud" userId="917ea340-fd63-490f-a7db-68428d24cf32" providerId="ADAL" clId="{AD323F0C-9E9E-4B25-A313-4CD0D0368131}" dt="2021-11-11T13:14:47.521" v="15431" actId="478"/>
          <ac:picMkLst>
            <pc:docMk/>
            <pc:sldMk cId="3466557549" sldId="3858"/>
            <ac:picMk id="11" creationId="{77A91305-1F9A-4C6E-9E78-87164E795CEC}"/>
          </ac:picMkLst>
        </pc:picChg>
        <pc:picChg chg="del">
          <ac:chgData name="Ragnhild Halvorsrud" userId="917ea340-fd63-490f-a7db-68428d24cf32" providerId="ADAL" clId="{AD323F0C-9E9E-4B25-A313-4CD0D0368131}" dt="2021-11-11T13:14:47.521" v="15431" actId="478"/>
          <ac:picMkLst>
            <pc:docMk/>
            <pc:sldMk cId="3466557549" sldId="3858"/>
            <ac:picMk id="19" creationId="{68DEDC0F-C271-489C-B7B6-96644EC352CA}"/>
          </ac:picMkLst>
        </pc:picChg>
        <pc:picChg chg="del">
          <ac:chgData name="Ragnhild Halvorsrud" userId="917ea340-fd63-490f-a7db-68428d24cf32" providerId="ADAL" clId="{AD323F0C-9E9E-4B25-A313-4CD0D0368131}" dt="2021-11-11T12:58:13.631" v="14195" actId="478"/>
          <ac:picMkLst>
            <pc:docMk/>
            <pc:sldMk cId="3466557549" sldId="3858"/>
            <ac:picMk id="21" creationId="{48B18841-966A-446E-8AF4-F0535E13C8CA}"/>
          </ac:picMkLst>
        </pc:picChg>
        <pc:picChg chg="del">
          <ac:chgData name="Ragnhild Halvorsrud" userId="917ea340-fd63-490f-a7db-68428d24cf32" providerId="ADAL" clId="{AD323F0C-9E9E-4B25-A313-4CD0D0368131}" dt="2021-11-11T12:58:13.631" v="14195" actId="478"/>
          <ac:picMkLst>
            <pc:docMk/>
            <pc:sldMk cId="3466557549" sldId="3858"/>
            <ac:picMk id="25" creationId="{E04A1097-A1A0-49F7-AA82-C77807AFD157}"/>
          </ac:picMkLst>
        </pc:picChg>
        <pc:picChg chg="del">
          <ac:chgData name="Ragnhild Halvorsrud" userId="917ea340-fd63-490f-a7db-68428d24cf32" providerId="ADAL" clId="{AD323F0C-9E9E-4B25-A313-4CD0D0368131}" dt="2021-11-11T13:14:47.521" v="15431" actId="478"/>
          <ac:picMkLst>
            <pc:docMk/>
            <pc:sldMk cId="3466557549" sldId="3858"/>
            <ac:picMk id="27" creationId="{67057490-186F-4520-9F98-1287BE2C795A}"/>
          </ac:picMkLst>
        </pc:picChg>
        <pc:picChg chg="del">
          <ac:chgData name="Ragnhild Halvorsrud" userId="917ea340-fd63-490f-a7db-68428d24cf32" providerId="ADAL" clId="{AD323F0C-9E9E-4B25-A313-4CD0D0368131}" dt="2021-11-11T13:14:47.521" v="15431" actId="478"/>
          <ac:picMkLst>
            <pc:docMk/>
            <pc:sldMk cId="3466557549" sldId="3858"/>
            <ac:picMk id="28" creationId="{A8734E57-4E18-42C2-8CDF-F5CC92795A93}"/>
          </ac:picMkLst>
        </pc:picChg>
        <pc:picChg chg="del">
          <ac:chgData name="Ragnhild Halvorsrud" userId="917ea340-fd63-490f-a7db-68428d24cf32" providerId="ADAL" clId="{AD323F0C-9E9E-4B25-A313-4CD0D0368131}" dt="2021-11-11T12:58:13.631" v="14195" actId="478"/>
          <ac:picMkLst>
            <pc:docMk/>
            <pc:sldMk cId="3466557549" sldId="3858"/>
            <ac:picMk id="29" creationId="{26A6982F-CC5D-4ADA-AF96-B863EA5A2EE2}"/>
          </ac:picMkLst>
        </pc:picChg>
        <pc:picChg chg="del">
          <ac:chgData name="Ragnhild Halvorsrud" userId="917ea340-fd63-490f-a7db-68428d24cf32" providerId="ADAL" clId="{AD323F0C-9E9E-4B25-A313-4CD0D0368131}" dt="2021-11-11T13:14:47.521" v="15431" actId="478"/>
          <ac:picMkLst>
            <pc:docMk/>
            <pc:sldMk cId="3466557549" sldId="3858"/>
            <ac:picMk id="30" creationId="{C32E5E84-7BB5-4384-93B4-0F11AD3FCCE3}"/>
          </ac:picMkLst>
        </pc:picChg>
        <pc:picChg chg="del">
          <ac:chgData name="Ragnhild Halvorsrud" userId="917ea340-fd63-490f-a7db-68428d24cf32" providerId="ADAL" clId="{AD323F0C-9E9E-4B25-A313-4CD0D0368131}" dt="2021-11-11T13:14:47.521" v="15431" actId="478"/>
          <ac:picMkLst>
            <pc:docMk/>
            <pc:sldMk cId="3466557549" sldId="3858"/>
            <ac:picMk id="86" creationId="{4CF662D5-E108-4B9B-BC60-8878E36B6F9D}"/>
          </ac:picMkLst>
        </pc:picChg>
        <pc:picChg chg="del">
          <ac:chgData name="Ragnhild Halvorsrud" userId="917ea340-fd63-490f-a7db-68428d24cf32" providerId="ADAL" clId="{AD323F0C-9E9E-4B25-A313-4CD0D0368131}" dt="2021-11-11T13:14:47.521" v="15431" actId="478"/>
          <ac:picMkLst>
            <pc:docMk/>
            <pc:sldMk cId="3466557549" sldId="3858"/>
            <ac:picMk id="87" creationId="{0280EDC1-B3F2-40EF-AD18-A789D6F77A70}"/>
          </ac:picMkLst>
        </pc:picChg>
        <pc:picChg chg="del">
          <ac:chgData name="Ragnhild Halvorsrud" userId="917ea340-fd63-490f-a7db-68428d24cf32" providerId="ADAL" clId="{AD323F0C-9E9E-4B25-A313-4CD0D0368131}" dt="2021-11-11T13:14:47.521" v="15431" actId="478"/>
          <ac:picMkLst>
            <pc:docMk/>
            <pc:sldMk cId="3466557549" sldId="3858"/>
            <ac:picMk id="88" creationId="{970F897E-3677-4B79-A069-FA729CFFFEAA}"/>
          </ac:picMkLst>
        </pc:picChg>
        <pc:picChg chg="del">
          <ac:chgData name="Ragnhild Halvorsrud" userId="917ea340-fd63-490f-a7db-68428d24cf32" providerId="ADAL" clId="{AD323F0C-9E9E-4B25-A313-4CD0D0368131}" dt="2021-11-11T13:14:47.521" v="15431" actId="478"/>
          <ac:picMkLst>
            <pc:docMk/>
            <pc:sldMk cId="3466557549" sldId="3858"/>
            <ac:picMk id="102" creationId="{E6D3CA84-05C4-4149-A05E-000208F2858F}"/>
          </ac:picMkLst>
        </pc:picChg>
        <pc:picChg chg="del mod">
          <ac:chgData name="Ragnhild Halvorsrud" userId="917ea340-fd63-490f-a7db-68428d24cf32" providerId="ADAL" clId="{AD323F0C-9E9E-4B25-A313-4CD0D0368131}" dt="2021-11-11T16:37:33.834" v="19825" actId="21"/>
          <ac:picMkLst>
            <pc:docMk/>
            <pc:sldMk cId="3466557549" sldId="3858"/>
            <ac:picMk id="137" creationId="{EE77EB9D-38D4-4B26-8498-7EC4567B36F1}"/>
          </ac:picMkLst>
        </pc:picChg>
        <pc:picChg chg="del mod">
          <ac:chgData name="Ragnhild Halvorsrud" userId="917ea340-fd63-490f-a7db-68428d24cf32" providerId="ADAL" clId="{AD323F0C-9E9E-4B25-A313-4CD0D0368131}" dt="2021-11-11T16:37:33.834" v="19825" actId="21"/>
          <ac:picMkLst>
            <pc:docMk/>
            <pc:sldMk cId="3466557549" sldId="3858"/>
            <ac:picMk id="138" creationId="{E2869B06-9C9A-4350-9573-CAB410AC9ABF}"/>
          </ac:picMkLst>
        </pc:picChg>
        <pc:picChg chg="del mod">
          <ac:chgData name="Ragnhild Halvorsrud" userId="917ea340-fd63-490f-a7db-68428d24cf32" providerId="ADAL" clId="{AD323F0C-9E9E-4B25-A313-4CD0D0368131}" dt="2021-11-11T16:37:33.834" v="19825" actId="21"/>
          <ac:picMkLst>
            <pc:docMk/>
            <pc:sldMk cId="3466557549" sldId="3858"/>
            <ac:picMk id="140" creationId="{0C244330-9834-49F9-A0FF-A9247CDF9612}"/>
          </ac:picMkLst>
        </pc:picChg>
        <pc:picChg chg="del mod">
          <ac:chgData name="Ragnhild Halvorsrud" userId="917ea340-fd63-490f-a7db-68428d24cf32" providerId="ADAL" clId="{AD323F0C-9E9E-4B25-A313-4CD0D0368131}" dt="2021-11-11T16:37:33.834" v="19825" actId="21"/>
          <ac:picMkLst>
            <pc:docMk/>
            <pc:sldMk cId="3466557549" sldId="3858"/>
            <ac:picMk id="141" creationId="{A4546E86-C5EE-4979-BB35-C5E5E946506A}"/>
          </ac:picMkLst>
        </pc:picChg>
        <pc:picChg chg="del mod">
          <ac:chgData name="Ragnhild Halvorsrud" userId="917ea340-fd63-490f-a7db-68428d24cf32" providerId="ADAL" clId="{AD323F0C-9E9E-4B25-A313-4CD0D0368131}" dt="2021-11-11T16:37:33.834" v="19825" actId="21"/>
          <ac:picMkLst>
            <pc:docMk/>
            <pc:sldMk cId="3466557549" sldId="3858"/>
            <ac:picMk id="142" creationId="{79EE163D-129F-4A0E-9D5C-A98729A982F2}"/>
          </ac:picMkLst>
        </pc:picChg>
        <pc:picChg chg="del">
          <ac:chgData name="Ragnhild Halvorsrud" userId="917ea340-fd63-490f-a7db-68428d24cf32" providerId="ADAL" clId="{AD323F0C-9E9E-4B25-A313-4CD0D0368131}" dt="2021-11-11T12:58:13.631" v="14195" actId="478"/>
          <ac:picMkLst>
            <pc:docMk/>
            <pc:sldMk cId="3466557549" sldId="3858"/>
            <ac:picMk id="162" creationId="{2E29D55A-AB08-4784-B4DA-D490750A35B2}"/>
          </ac:picMkLst>
        </pc:picChg>
        <pc:picChg chg="del">
          <ac:chgData name="Ragnhild Halvorsrud" userId="917ea340-fd63-490f-a7db-68428d24cf32" providerId="ADAL" clId="{AD323F0C-9E9E-4B25-A313-4CD0D0368131}" dt="2021-11-11T13:14:47.521" v="15431" actId="478"/>
          <ac:picMkLst>
            <pc:docMk/>
            <pc:sldMk cId="3466557549" sldId="3858"/>
            <ac:picMk id="224" creationId="{97009B9D-26DD-44F9-B04A-FDCBDA095506}"/>
          </ac:picMkLst>
        </pc:picChg>
        <pc:picChg chg="del">
          <ac:chgData name="Ragnhild Halvorsrud" userId="917ea340-fd63-490f-a7db-68428d24cf32" providerId="ADAL" clId="{AD323F0C-9E9E-4B25-A313-4CD0D0368131}" dt="2021-11-11T12:58:13.631" v="14195" actId="478"/>
          <ac:picMkLst>
            <pc:docMk/>
            <pc:sldMk cId="3466557549" sldId="3858"/>
            <ac:picMk id="225" creationId="{4D4ED74B-7CE8-4E62-8236-796DA9715A2E}"/>
          </ac:picMkLst>
        </pc:picChg>
        <pc:picChg chg="del">
          <ac:chgData name="Ragnhild Halvorsrud" userId="917ea340-fd63-490f-a7db-68428d24cf32" providerId="ADAL" clId="{AD323F0C-9E9E-4B25-A313-4CD0D0368131}" dt="2021-11-11T12:58:13.631" v="14195" actId="478"/>
          <ac:picMkLst>
            <pc:docMk/>
            <pc:sldMk cId="3466557549" sldId="3858"/>
            <ac:picMk id="226" creationId="{9A29025A-A849-4510-9AA5-457519BB62B5}"/>
          </ac:picMkLst>
        </pc:picChg>
        <pc:picChg chg="del">
          <ac:chgData name="Ragnhild Halvorsrud" userId="917ea340-fd63-490f-a7db-68428d24cf32" providerId="ADAL" clId="{AD323F0C-9E9E-4B25-A313-4CD0D0368131}" dt="2021-11-11T13:14:47.521" v="15431" actId="478"/>
          <ac:picMkLst>
            <pc:docMk/>
            <pc:sldMk cId="3466557549" sldId="3858"/>
            <ac:picMk id="227" creationId="{217D314F-3624-4CE4-9A3E-39E8E094A865}"/>
          </ac:picMkLst>
        </pc:picChg>
        <pc:picChg chg="del">
          <ac:chgData name="Ragnhild Halvorsrud" userId="917ea340-fd63-490f-a7db-68428d24cf32" providerId="ADAL" clId="{AD323F0C-9E9E-4B25-A313-4CD0D0368131}" dt="2021-11-11T12:58:13.631" v="14195" actId="478"/>
          <ac:picMkLst>
            <pc:docMk/>
            <pc:sldMk cId="3466557549" sldId="3858"/>
            <ac:picMk id="228" creationId="{6DF7454B-937E-40F5-A8E3-58927EE0B875}"/>
          </ac:picMkLst>
        </pc:picChg>
        <pc:picChg chg="del">
          <ac:chgData name="Ragnhild Halvorsrud" userId="917ea340-fd63-490f-a7db-68428d24cf32" providerId="ADAL" clId="{AD323F0C-9E9E-4B25-A313-4CD0D0368131}" dt="2021-11-11T12:58:13.631" v="14195" actId="478"/>
          <ac:picMkLst>
            <pc:docMk/>
            <pc:sldMk cId="3466557549" sldId="3858"/>
            <ac:picMk id="229" creationId="{76367E41-CB07-4FB3-B56F-864841555DBF}"/>
          </ac:picMkLst>
        </pc:picChg>
        <pc:picChg chg="del">
          <ac:chgData name="Ragnhild Halvorsrud" userId="917ea340-fd63-490f-a7db-68428d24cf32" providerId="ADAL" clId="{AD323F0C-9E9E-4B25-A313-4CD0D0368131}" dt="2021-11-11T12:58:13.631" v="14195" actId="478"/>
          <ac:picMkLst>
            <pc:docMk/>
            <pc:sldMk cId="3466557549" sldId="3858"/>
            <ac:picMk id="230" creationId="{5FA8CF98-638D-448C-90F6-5C12451F82BD}"/>
          </ac:picMkLst>
        </pc:picChg>
        <pc:picChg chg="del">
          <ac:chgData name="Ragnhild Halvorsrud" userId="917ea340-fd63-490f-a7db-68428d24cf32" providerId="ADAL" clId="{AD323F0C-9E9E-4B25-A313-4CD0D0368131}" dt="2021-11-11T12:58:13.631" v="14195" actId="478"/>
          <ac:picMkLst>
            <pc:docMk/>
            <pc:sldMk cId="3466557549" sldId="3858"/>
            <ac:picMk id="232" creationId="{CDE87E8C-2937-4EF7-9F72-9F3DCF85347D}"/>
          </ac:picMkLst>
        </pc:picChg>
        <pc:picChg chg="del">
          <ac:chgData name="Ragnhild Halvorsrud" userId="917ea340-fd63-490f-a7db-68428d24cf32" providerId="ADAL" clId="{AD323F0C-9E9E-4B25-A313-4CD0D0368131}" dt="2021-11-11T12:58:13.631" v="14195" actId="478"/>
          <ac:picMkLst>
            <pc:docMk/>
            <pc:sldMk cId="3466557549" sldId="3858"/>
            <ac:picMk id="233" creationId="{661E1562-8E28-4698-8C88-7F9A2BB7CBD4}"/>
          </ac:picMkLst>
        </pc:picChg>
        <pc:picChg chg="del">
          <ac:chgData name="Ragnhild Halvorsrud" userId="917ea340-fd63-490f-a7db-68428d24cf32" providerId="ADAL" clId="{AD323F0C-9E9E-4B25-A313-4CD0D0368131}" dt="2021-11-11T12:58:13.631" v="14195" actId="478"/>
          <ac:picMkLst>
            <pc:docMk/>
            <pc:sldMk cId="3466557549" sldId="3858"/>
            <ac:picMk id="234" creationId="{A91B9C7F-8B77-4FF6-BA96-DE3F8196DED7}"/>
          </ac:picMkLst>
        </pc:picChg>
        <pc:picChg chg="del">
          <ac:chgData name="Ragnhild Halvorsrud" userId="917ea340-fd63-490f-a7db-68428d24cf32" providerId="ADAL" clId="{AD323F0C-9E9E-4B25-A313-4CD0D0368131}" dt="2021-11-11T12:58:13.631" v="14195" actId="478"/>
          <ac:picMkLst>
            <pc:docMk/>
            <pc:sldMk cId="3466557549" sldId="3858"/>
            <ac:picMk id="236" creationId="{06032DCD-CB1C-4F82-B775-A3E2F681399B}"/>
          </ac:picMkLst>
        </pc:picChg>
        <pc:picChg chg="del">
          <ac:chgData name="Ragnhild Halvorsrud" userId="917ea340-fd63-490f-a7db-68428d24cf32" providerId="ADAL" clId="{AD323F0C-9E9E-4B25-A313-4CD0D0368131}" dt="2021-11-11T12:58:13.631" v="14195" actId="478"/>
          <ac:picMkLst>
            <pc:docMk/>
            <pc:sldMk cId="3466557549" sldId="3858"/>
            <ac:picMk id="237" creationId="{79FC74C9-D6FC-4568-B4CC-D3E9C45B9EF0}"/>
          </ac:picMkLst>
        </pc:picChg>
        <pc:picChg chg="del">
          <ac:chgData name="Ragnhild Halvorsrud" userId="917ea340-fd63-490f-a7db-68428d24cf32" providerId="ADAL" clId="{AD323F0C-9E9E-4B25-A313-4CD0D0368131}" dt="2021-11-11T12:58:13.631" v="14195" actId="478"/>
          <ac:picMkLst>
            <pc:docMk/>
            <pc:sldMk cId="3466557549" sldId="3858"/>
            <ac:picMk id="239" creationId="{00F77B2D-CBA7-46C6-9BD1-2D05924D5008}"/>
          </ac:picMkLst>
        </pc:picChg>
        <pc:picChg chg="del">
          <ac:chgData name="Ragnhild Halvorsrud" userId="917ea340-fd63-490f-a7db-68428d24cf32" providerId="ADAL" clId="{AD323F0C-9E9E-4B25-A313-4CD0D0368131}" dt="2021-11-11T12:58:13.631" v="14195" actId="478"/>
          <ac:picMkLst>
            <pc:docMk/>
            <pc:sldMk cId="3466557549" sldId="3858"/>
            <ac:picMk id="241" creationId="{85F478AA-DB54-464D-8F08-B7FA838E9488}"/>
          </ac:picMkLst>
        </pc:picChg>
        <pc:picChg chg="del">
          <ac:chgData name="Ragnhild Halvorsrud" userId="917ea340-fd63-490f-a7db-68428d24cf32" providerId="ADAL" clId="{AD323F0C-9E9E-4B25-A313-4CD0D0368131}" dt="2021-11-11T12:58:13.631" v="14195" actId="478"/>
          <ac:picMkLst>
            <pc:docMk/>
            <pc:sldMk cId="3466557549" sldId="3858"/>
            <ac:picMk id="242" creationId="{AD4F63BC-45B3-4E76-8D0E-38FAB701F1FF}"/>
          </ac:picMkLst>
        </pc:picChg>
        <pc:picChg chg="del">
          <ac:chgData name="Ragnhild Halvorsrud" userId="917ea340-fd63-490f-a7db-68428d24cf32" providerId="ADAL" clId="{AD323F0C-9E9E-4B25-A313-4CD0D0368131}" dt="2021-11-11T12:58:13.631" v="14195" actId="478"/>
          <ac:picMkLst>
            <pc:docMk/>
            <pc:sldMk cId="3466557549" sldId="3858"/>
            <ac:picMk id="243" creationId="{C0E7E1C0-3827-40FF-9E49-06844BDEBFE2}"/>
          </ac:picMkLst>
        </pc:picChg>
        <pc:picChg chg="del">
          <ac:chgData name="Ragnhild Halvorsrud" userId="917ea340-fd63-490f-a7db-68428d24cf32" providerId="ADAL" clId="{AD323F0C-9E9E-4B25-A313-4CD0D0368131}" dt="2021-11-11T12:58:13.631" v="14195" actId="478"/>
          <ac:picMkLst>
            <pc:docMk/>
            <pc:sldMk cId="3466557549" sldId="3858"/>
            <ac:picMk id="245" creationId="{36B78B74-DD2E-4F3A-BCB8-F7E9812DE06A}"/>
          </ac:picMkLst>
        </pc:picChg>
        <pc:picChg chg="del">
          <ac:chgData name="Ragnhild Halvorsrud" userId="917ea340-fd63-490f-a7db-68428d24cf32" providerId="ADAL" clId="{AD323F0C-9E9E-4B25-A313-4CD0D0368131}" dt="2021-11-11T12:58:13.631" v="14195" actId="478"/>
          <ac:picMkLst>
            <pc:docMk/>
            <pc:sldMk cId="3466557549" sldId="3858"/>
            <ac:picMk id="247" creationId="{809B977C-A29D-417A-BC1B-CCB51F6DE116}"/>
          </ac:picMkLst>
        </pc:picChg>
        <pc:picChg chg="del">
          <ac:chgData name="Ragnhild Halvorsrud" userId="917ea340-fd63-490f-a7db-68428d24cf32" providerId="ADAL" clId="{AD323F0C-9E9E-4B25-A313-4CD0D0368131}" dt="2021-11-11T12:58:13.631" v="14195" actId="478"/>
          <ac:picMkLst>
            <pc:docMk/>
            <pc:sldMk cId="3466557549" sldId="3858"/>
            <ac:picMk id="350"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1"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2"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3"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4"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6"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7"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8"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59"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0"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1"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2"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3"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4"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5"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6"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7"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8"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69"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0"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1"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2"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3"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5"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6"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7"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8"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79"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80"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81" creationId="{00000000-0000-0000-0000-000000000000}"/>
          </ac:picMkLst>
        </pc:picChg>
        <pc:picChg chg="del">
          <ac:chgData name="Ragnhild Halvorsrud" userId="917ea340-fd63-490f-a7db-68428d24cf32" providerId="ADAL" clId="{AD323F0C-9E9E-4B25-A313-4CD0D0368131}" dt="2021-11-11T12:58:13.631" v="14195" actId="478"/>
          <ac:picMkLst>
            <pc:docMk/>
            <pc:sldMk cId="3466557549" sldId="3858"/>
            <ac:picMk id="382" creationId="{00000000-0000-0000-0000-000000000000}"/>
          </ac:picMkLst>
        </pc:picChg>
      </pc:sldChg>
      <pc:sldChg chg="modSp add del mod modNotes">
        <pc:chgData name="Ragnhild Halvorsrud" userId="917ea340-fd63-490f-a7db-68428d24cf32" providerId="ADAL" clId="{AD323F0C-9E9E-4B25-A313-4CD0D0368131}" dt="2021-11-11T16:28:25.784" v="19767" actId="47"/>
        <pc:sldMkLst>
          <pc:docMk/>
          <pc:sldMk cId="3869401929" sldId="3859"/>
        </pc:sldMkLst>
        <pc:spChg chg="mod">
          <ac:chgData name="Ragnhild Halvorsrud" userId="917ea340-fd63-490f-a7db-68428d24cf32" providerId="ADAL" clId="{AD323F0C-9E9E-4B25-A313-4CD0D0368131}" dt="2021-11-11T16:12:08.581" v="18973" actId="790"/>
          <ac:spMkLst>
            <pc:docMk/>
            <pc:sldMk cId="3869401929" sldId="3859"/>
            <ac:spMk id="2" creationId="{00000000-0000-0000-0000-000000000000}"/>
          </ac:spMkLst>
        </pc:spChg>
        <pc:spChg chg="mod">
          <ac:chgData name="Ragnhild Halvorsrud" userId="917ea340-fd63-490f-a7db-68428d24cf32" providerId="ADAL" clId="{AD323F0C-9E9E-4B25-A313-4CD0D0368131}" dt="2021-11-11T16:12:08.581" v="18974" actId="790"/>
          <ac:spMkLst>
            <pc:docMk/>
            <pc:sldMk cId="3869401929" sldId="3859"/>
            <ac:spMk id="6" creationId="{00000000-0000-0000-0000-000000000000}"/>
          </ac:spMkLst>
        </pc:spChg>
        <pc:spChg chg="mod">
          <ac:chgData name="Ragnhild Halvorsrud" userId="917ea340-fd63-490f-a7db-68428d24cf32" providerId="ADAL" clId="{AD323F0C-9E9E-4B25-A313-4CD0D0368131}" dt="2021-11-11T16:12:08.581" v="18976" actId="790"/>
          <ac:spMkLst>
            <pc:docMk/>
            <pc:sldMk cId="3869401929" sldId="3859"/>
            <ac:spMk id="96" creationId="{6FFC1ADD-17DC-4934-AB08-58133FB3DA2D}"/>
          </ac:spMkLst>
        </pc:spChg>
        <pc:spChg chg="mod">
          <ac:chgData name="Ragnhild Halvorsrud" userId="917ea340-fd63-490f-a7db-68428d24cf32" providerId="ADAL" clId="{AD323F0C-9E9E-4B25-A313-4CD0D0368131}" dt="2021-11-11T16:12:08.597" v="18977" actId="790"/>
          <ac:spMkLst>
            <pc:docMk/>
            <pc:sldMk cId="3869401929" sldId="3859"/>
            <ac:spMk id="183" creationId="{3655087C-2F61-4D8B-929E-19FE8EA4E728}"/>
          </ac:spMkLst>
        </pc:spChg>
        <pc:spChg chg="mod">
          <ac:chgData name="Ragnhild Halvorsrud" userId="917ea340-fd63-490f-a7db-68428d24cf32" providerId="ADAL" clId="{AD323F0C-9E9E-4B25-A313-4CD0D0368131}" dt="2021-11-11T16:12:08.597" v="18978" actId="790"/>
          <ac:spMkLst>
            <pc:docMk/>
            <pc:sldMk cId="3869401929" sldId="3859"/>
            <ac:spMk id="184" creationId="{07530843-99AA-41EA-9A3F-512BDDC10162}"/>
          </ac:spMkLst>
        </pc:spChg>
        <pc:spChg chg="mod">
          <ac:chgData name="Ragnhild Halvorsrud" userId="917ea340-fd63-490f-a7db-68428d24cf32" providerId="ADAL" clId="{AD323F0C-9E9E-4B25-A313-4CD0D0368131}" dt="2021-11-11T16:12:08.597" v="18979" actId="790"/>
          <ac:spMkLst>
            <pc:docMk/>
            <pc:sldMk cId="3869401929" sldId="3859"/>
            <ac:spMk id="194" creationId="{995150F7-24AF-455E-AC20-DF484051C742}"/>
          </ac:spMkLst>
        </pc:spChg>
        <pc:spChg chg="mod">
          <ac:chgData name="Ragnhild Halvorsrud" userId="917ea340-fd63-490f-a7db-68428d24cf32" providerId="ADAL" clId="{AD323F0C-9E9E-4B25-A313-4CD0D0368131}" dt="2021-11-11T16:12:08.597" v="18980" actId="790"/>
          <ac:spMkLst>
            <pc:docMk/>
            <pc:sldMk cId="3869401929" sldId="3859"/>
            <ac:spMk id="195" creationId="{1B9D30E7-9494-4D7F-99B8-65EAFF4D2AD7}"/>
          </ac:spMkLst>
        </pc:spChg>
        <pc:spChg chg="mod">
          <ac:chgData name="Ragnhild Halvorsrud" userId="917ea340-fd63-490f-a7db-68428d24cf32" providerId="ADAL" clId="{AD323F0C-9E9E-4B25-A313-4CD0D0368131}" dt="2021-11-11T16:12:08.597" v="18981" actId="790"/>
          <ac:spMkLst>
            <pc:docMk/>
            <pc:sldMk cId="3869401929" sldId="3859"/>
            <ac:spMk id="208" creationId="{2D63F20A-C9CE-4480-9FBC-5B5689CB6F14}"/>
          </ac:spMkLst>
        </pc:spChg>
        <pc:spChg chg="mod">
          <ac:chgData name="Ragnhild Halvorsrud" userId="917ea340-fd63-490f-a7db-68428d24cf32" providerId="ADAL" clId="{AD323F0C-9E9E-4B25-A313-4CD0D0368131}" dt="2021-11-11T16:12:08.597" v="18982" actId="790"/>
          <ac:spMkLst>
            <pc:docMk/>
            <pc:sldMk cId="3869401929" sldId="3859"/>
            <ac:spMk id="228" creationId="{E7E70B83-8582-4FE1-8467-E2963B850F19}"/>
          </ac:spMkLst>
        </pc:spChg>
        <pc:spChg chg="mod">
          <ac:chgData name="Ragnhild Halvorsrud" userId="917ea340-fd63-490f-a7db-68428d24cf32" providerId="ADAL" clId="{AD323F0C-9E9E-4B25-A313-4CD0D0368131}" dt="2021-11-11T16:12:08.581" v="18975" actId="790"/>
          <ac:spMkLst>
            <pc:docMk/>
            <pc:sldMk cId="3869401929" sldId="3859"/>
            <ac:spMk id="384" creationId="{00000000-0000-0000-0000-000000000000}"/>
          </ac:spMkLst>
        </pc:spChg>
      </pc:sldChg>
      <pc:sldChg chg="modSp new mod ord modNotes">
        <pc:chgData name="Ragnhild Halvorsrud" userId="917ea340-fd63-490f-a7db-68428d24cf32" providerId="ADAL" clId="{AD323F0C-9E9E-4B25-A313-4CD0D0368131}" dt="2021-11-11T16:56:33.462" v="21245" actId="790"/>
        <pc:sldMkLst>
          <pc:docMk/>
          <pc:sldMk cId="2046395821" sldId="3860"/>
        </pc:sldMkLst>
        <pc:spChg chg="mod">
          <ac:chgData name="Ragnhild Halvorsrud" userId="917ea340-fd63-490f-a7db-68428d24cf32" providerId="ADAL" clId="{AD323F0C-9E9E-4B25-A313-4CD0D0368131}" dt="2021-11-11T16:56:33.462" v="21242" actId="790"/>
          <ac:spMkLst>
            <pc:docMk/>
            <pc:sldMk cId="2046395821" sldId="3860"/>
            <ac:spMk id="2" creationId="{E5C3E71A-95C2-49CC-8D85-AB2F78426838}"/>
          </ac:spMkLst>
        </pc:spChg>
        <pc:spChg chg="mod">
          <ac:chgData name="Ragnhild Halvorsrud" userId="917ea340-fd63-490f-a7db-68428d24cf32" providerId="ADAL" clId="{AD323F0C-9E9E-4B25-A313-4CD0D0368131}" dt="2021-11-11T16:56:33.462" v="21243" actId="790"/>
          <ac:spMkLst>
            <pc:docMk/>
            <pc:sldMk cId="2046395821" sldId="3860"/>
            <ac:spMk id="3" creationId="{E23F40B1-4A2F-4680-8F91-BA64081C6299}"/>
          </ac:spMkLst>
        </pc:spChg>
      </pc:sldChg>
      <pc:sldChg chg="addSp delSp modSp new del mod modNotes">
        <pc:chgData name="Ragnhild Halvorsrud" userId="917ea340-fd63-490f-a7db-68428d24cf32" providerId="ADAL" clId="{AD323F0C-9E9E-4B25-A313-4CD0D0368131}" dt="2021-11-11T16:28:03.638" v="19758" actId="47"/>
        <pc:sldMkLst>
          <pc:docMk/>
          <pc:sldMk cId="4206564288" sldId="3860"/>
        </pc:sldMkLst>
        <pc:spChg chg="mod">
          <ac:chgData name="Ragnhild Halvorsrud" userId="917ea340-fd63-490f-a7db-68428d24cf32" providerId="ADAL" clId="{AD323F0C-9E9E-4B25-A313-4CD0D0368131}" dt="2021-11-11T16:12:08.566" v="18942" actId="790"/>
          <ac:spMkLst>
            <pc:docMk/>
            <pc:sldMk cId="4206564288" sldId="3860"/>
            <ac:spMk id="2" creationId="{A430F2AD-EA0B-4A23-BB1D-18C039CEA5C1}"/>
          </ac:spMkLst>
        </pc:spChg>
        <pc:picChg chg="add del mod">
          <ac:chgData name="Ragnhild Halvorsrud" userId="917ea340-fd63-490f-a7db-68428d24cf32" providerId="ADAL" clId="{AD323F0C-9E9E-4B25-A313-4CD0D0368131}" dt="2021-11-11T15:57:11.650" v="18092" actId="478"/>
          <ac:picMkLst>
            <pc:docMk/>
            <pc:sldMk cId="4206564288" sldId="3860"/>
            <ac:picMk id="4" creationId="{2F9DEB18-5BDF-4E0C-BD3B-B5F3DAEC0D8B}"/>
          </ac:picMkLst>
        </pc:picChg>
        <pc:picChg chg="add del mod">
          <ac:chgData name="Ragnhild Halvorsrud" userId="917ea340-fd63-490f-a7db-68428d24cf32" providerId="ADAL" clId="{AD323F0C-9E9E-4B25-A313-4CD0D0368131}" dt="2021-11-11T15:57:11.650" v="18092" actId="478"/>
          <ac:picMkLst>
            <pc:docMk/>
            <pc:sldMk cId="4206564288" sldId="3860"/>
            <ac:picMk id="6" creationId="{CA02B65C-5384-4948-BB69-DA9823526531}"/>
          </ac:picMkLst>
        </pc:picChg>
        <pc:picChg chg="add del mod">
          <ac:chgData name="Ragnhild Halvorsrud" userId="917ea340-fd63-490f-a7db-68428d24cf32" providerId="ADAL" clId="{AD323F0C-9E9E-4B25-A313-4CD0D0368131}" dt="2021-11-11T15:57:11.650" v="18092" actId="478"/>
          <ac:picMkLst>
            <pc:docMk/>
            <pc:sldMk cId="4206564288" sldId="3860"/>
            <ac:picMk id="8" creationId="{34018A9D-8349-42E4-A340-F9E6DF8A61B2}"/>
          </ac:picMkLst>
        </pc:picChg>
        <pc:picChg chg="add del mod">
          <ac:chgData name="Ragnhild Halvorsrud" userId="917ea340-fd63-490f-a7db-68428d24cf32" providerId="ADAL" clId="{AD323F0C-9E9E-4B25-A313-4CD0D0368131}" dt="2021-11-11T15:57:32.530" v="18097" actId="21"/>
          <ac:picMkLst>
            <pc:docMk/>
            <pc:sldMk cId="4206564288" sldId="3860"/>
            <ac:picMk id="10" creationId="{9E9ED94D-D37A-4632-B943-211EC062CB37}"/>
          </ac:picMkLst>
        </pc:picChg>
        <pc:picChg chg="add del mod">
          <ac:chgData name="Ragnhild Halvorsrud" userId="917ea340-fd63-490f-a7db-68428d24cf32" providerId="ADAL" clId="{AD323F0C-9E9E-4B25-A313-4CD0D0368131}" dt="2021-11-11T15:57:32.530" v="18097" actId="21"/>
          <ac:picMkLst>
            <pc:docMk/>
            <pc:sldMk cId="4206564288" sldId="3860"/>
            <ac:picMk id="12" creationId="{B317E559-7405-4FC5-8F37-250AF9DDB553}"/>
          </ac:picMkLst>
        </pc:picChg>
        <pc:picChg chg="add del mod">
          <ac:chgData name="Ragnhild Halvorsrud" userId="917ea340-fd63-490f-a7db-68428d24cf32" providerId="ADAL" clId="{AD323F0C-9E9E-4B25-A313-4CD0D0368131}" dt="2021-11-11T15:57:32.530" v="18097" actId="21"/>
          <ac:picMkLst>
            <pc:docMk/>
            <pc:sldMk cId="4206564288" sldId="3860"/>
            <ac:picMk id="14" creationId="{71872F7F-E4F0-4EE9-863C-48EBCCF3CD1F}"/>
          </ac:picMkLst>
        </pc:picChg>
        <pc:picChg chg="add del mod">
          <ac:chgData name="Ragnhild Halvorsrud" userId="917ea340-fd63-490f-a7db-68428d24cf32" providerId="ADAL" clId="{AD323F0C-9E9E-4B25-A313-4CD0D0368131}" dt="2021-11-11T15:57:32.530" v="18097" actId="21"/>
          <ac:picMkLst>
            <pc:docMk/>
            <pc:sldMk cId="4206564288" sldId="3860"/>
            <ac:picMk id="16" creationId="{61DB2A81-0549-4F02-A38F-0ACEB4EC15D7}"/>
          </ac:picMkLst>
        </pc:picChg>
        <pc:picChg chg="add del mod">
          <ac:chgData name="Ragnhild Halvorsrud" userId="917ea340-fd63-490f-a7db-68428d24cf32" providerId="ADAL" clId="{AD323F0C-9E9E-4B25-A313-4CD0D0368131}" dt="2021-11-11T16:04:24.993" v="18216" actId="21"/>
          <ac:picMkLst>
            <pc:docMk/>
            <pc:sldMk cId="4206564288" sldId="3860"/>
            <ac:picMk id="18" creationId="{5412DB02-60C2-42D7-9C7C-5A80B9DAD6DF}"/>
          </ac:picMkLst>
        </pc:picChg>
        <pc:picChg chg="add del mod">
          <ac:chgData name="Ragnhild Halvorsrud" userId="917ea340-fd63-490f-a7db-68428d24cf32" providerId="ADAL" clId="{AD323F0C-9E9E-4B25-A313-4CD0D0368131}" dt="2021-11-11T16:04:24.993" v="18216" actId="21"/>
          <ac:picMkLst>
            <pc:docMk/>
            <pc:sldMk cId="4206564288" sldId="3860"/>
            <ac:picMk id="20" creationId="{8FD77BDF-B289-4443-8E1A-679DAA32418A}"/>
          </ac:picMkLst>
        </pc:picChg>
        <pc:picChg chg="add del mod">
          <ac:chgData name="Ragnhild Halvorsrud" userId="917ea340-fd63-490f-a7db-68428d24cf32" providerId="ADAL" clId="{AD323F0C-9E9E-4B25-A313-4CD0D0368131}" dt="2021-11-11T16:04:24.993" v="18216" actId="21"/>
          <ac:picMkLst>
            <pc:docMk/>
            <pc:sldMk cId="4206564288" sldId="3860"/>
            <ac:picMk id="22" creationId="{AC56D918-0447-4813-A533-AE64344530E8}"/>
          </ac:picMkLst>
        </pc:picChg>
        <pc:picChg chg="add del mod">
          <ac:chgData name="Ragnhild Halvorsrud" userId="917ea340-fd63-490f-a7db-68428d24cf32" providerId="ADAL" clId="{AD323F0C-9E9E-4B25-A313-4CD0D0368131}" dt="2021-11-11T16:04:24.993" v="18216" actId="21"/>
          <ac:picMkLst>
            <pc:docMk/>
            <pc:sldMk cId="4206564288" sldId="3860"/>
            <ac:picMk id="24" creationId="{D6B74451-5A5B-404B-9F7E-63A5972A6D86}"/>
          </ac:picMkLst>
        </pc:picChg>
      </pc:sldChg>
      <pc:sldChg chg="addSp delSp modSp add mod modNotes">
        <pc:chgData name="Ragnhild Halvorsrud" userId="917ea340-fd63-490f-a7db-68428d24cf32" providerId="ADAL" clId="{AD323F0C-9E9E-4B25-A313-4CD0D0368131}" dt="2021-11-11T16:56:33.384" v="21149" actId="790"/>
        <pc:sldMkLst>
          <pc:docMk/>
          <pc:sldMk cId="1339760380" sldId="3861"/>
        </pc:sldMkLst>
        <pc:spChg chg="mod">
          <ac:chgData name="Ragnhild Halvorsrud" userId="917ea340-fd63-490f-a7db-68428d24cf32" providerId="ADAL" clId="{AD323F0C-9E9E-4B25-A313-4CD0D0368131}" dt="2021-11-11T16:56:33.368" v="21122" actId="790"/>
          <ac:spMkLst>
            <pc:docMk/>
            <pc:sldMk cId="1339760380" sldId="3861"/>
            <ac:spMk id="2" creationId="{C4416E44-6607-4529-A11B-B6EEBB9BB7F8}"/>
          </ac:spMkLst>
        </pc:spChg>
        <pc:spChg chg="add mod">
          <ac:chgData name="Ragnhild Halvorsrud" userId="917ea340-fd63-490f-a7db-68428d24cf32" providerId="ADAL" clId="{AD323F0C-9E9E-4B25-A313-4CD0D0368131}" dt="2021-11-11T16:56:33.384" v="21135" actId="790"/>
          <ac:spMkLst>
            <pc:docMk/>
            <pc:sldMk cId="1339760380" sldId="3861"/>
            <ac:spMk id="43" creationId="{82086951-A9E9-4498-AED9-B70ADC317BFA}"/>
          </ac:spMkLst>
        </pc:spChg>
        <pc:spChg chg="add mod">
          <ac:chgData name="Ragnhild Halvorsrud" userId="917ea340-fd63-490f-a7db-68428d24cf32" providerId="ADAL" clId="{AD323F0C-9E9E-4B25-A313-4CD0D0368131}" dt="2021-11-11T16:56:33.384" v="21136" actId="790"/>
          <ac:spMkLst>
            <pc:docMk/>
            <pc:sldMk cId="1339760380" sldId="3861"/>
            <ac:spMk id="45" creationId="{3F1E232E-3CB2-4F2D-B7F6-9E687E8E7324}"/>
          </ac:spMkLst>
        </pc:spChg>
        <pc:spChg chg="add mod">
          <ac:chgData name="Ragnhild Halvorsrud" userId="917ea340-fd63-490f-a7db-68428d24cf32" providerId="ADAL" clId="{AD323F0C-9E9E-4B25-A313-4CD0D0368131}" dt="2021-11-11T16:56:33.384" v="21137" actId="790"/>
          <ac:spMkLst>
            <pc:docMk/>
            <pc:sldMk cId="1339760380" sldId="3861"/>
            <ac:spMk id="50" creationId="{DE9B7394-F576-4362-A5F7-2A44F4B71087}"/>
          </ac:spMkLst>
        </pc:spChg>
        <pc:spChg chg="add mod">
          <ac:chgData name="Ragnhild Halvorsrud" userId="917ea340-fd63-490f-a7db-68428d24cf32" providerId="ADAL" clId="{AD323F0C-9E9E-4B25-A313-4CD0D0368131}" dt="2021-11-11T16:56:33.384" v="21138" actId="790"/>
          <ac:spMkLst>
            <pc:docMk/>
            <pc:sldMk cId="1339760380" sldId="3861"/>
            <ac:spMk id="51" creationId="{431FC3B8-2EB1-4F33-A0B5-4F477BCEACBF}"/>
          </ac:spMkLst>
        </pc:spChg>
        <pc:spChg chg="add mod">
          <ac:chgData name="Ragnhild Halvorsrud" userId="917ea340-fd63-490f-a7db-68428d24cf32" providerId="ADAL" clId="{AD323F0C-9E9E-4B25-A313-4CD0D0368131}" dt="2021-11-11T16:56:33.384" v="21139" actId="790"/>
          <ac:spMkLst>
            <pc:docMk/>
            <pc:sldMk cId="1339760380" sldId="3861"/>
            <ac:spMk id="54" creationId="{376A8E64-C838-41A4-A8CA-A7C2611B2A84}"/>
          </ac:spMkLst>
        </pc:spChg>
        <pc:spChg chg="add mod">
          <ac:chgData name="Ragnhild Halvorsrud" userId="917ea340-fd63-490f-a7db-68428d24cf32" providerId="ADAL" clId="{AD323F0C-9E9E-4B25-A313-4CD0D0368131}" dt="2021-11-11T16:56:33.384" v="21140" actId="790"/>
          <ac:spMkLst>
            <pc:docMk/>
            <pc:sldMk cId="1339760380" sldId="3861"/>
            <ac:spMk id="57" creationId="{ABF2C7D8-5666-47D7-BA34-6FE7C1C1C5C9}"/>
          </ac:spMkLst>
        </pc:spChg>
        <pc:spChg chg="add mod">
          <ac:chgData name="Ragnhild Halvorsrud" userId="917ea340-fd63-490f-a7db-68428d24cf32" providerId="ADAL" clId="{AD323F0C-9E9E-4B25-A313-4CD0D0368131}" dt="2021-11-11T16:56:33.384" v="21141" actId="790"/>
          <ac:spMkLst>
            <pc:docMk/>
            <pc:sldMk cId="1339760380" sldId="3861"/>
            <ac:spMk id="58" creationId="{2BDD3828-7673-4D39-8AEF-F2C8341E66F0}"/>
          </ac:spMkLst>
        </pc:spChg>
        <pc:spChg chg="add mod">
          <ac:chgData name="Ragnhild Halvorsrud" userId="917ea340-fd63-490f-a7db-68428d24cf32" providerId="ADAL" clId="{AD323F0C-9E9E-4B25-A313-4CD0D0368131}" dt="2021-11-11T16:56:33.384" v="21142" actId="790"/>
          <ac:spMkLst>
            <pc:docMk/>
            <pc:sldMk cId="1339760380" sldId="3861"/>
            <ac:spMk id="59" creationId="{3F7A6DFE-9F84-4C12-AD89-2461B6415245}"/>
          </ac:spMkLst>
        </pc:spChg>
        <pc:spChg chg="mod">
          <ac:chgData name="Ragnhild Halvorsrud" userId="917ea340-fd63-490f-a7db-68428d24cf32" providerId="ADAL" clId="{AD323F0C-9E9E-4B25-A313-4CD0D0368131}" dt="2021-11-11T16:56:33.368" v="21126" actId="790"/>
          <ac:spMkLst>
            <pc:docMk/>
            <pc:sldMk cId="1339760380" sldId="3861"/>
            <ac:spMk id="63" creationId="{F84F0ED8-4B77-4A7F-9543-4724753D2348}"/>
          </ac:spMkLst>
        </pc:spChg>
        <pc:spChg chg="mod">
          <ac:chgData name="Ragnhild Halvorsrud" userId="917ea340-fd63-490f-a7db-68428d24cf32" providerId="ADAL" clId="{AD323F0C-9E9E-4B25-A313-4CD0D0368131}" dt="2021-11-11T16:56:33.368" v="21127" actId="790"/>
          <ac:spMkLst>
            <pc:docMk/>
            <pc:sldMk cId="1339760380" sldId="3861"/>
            <ac:spMk id="64" creationId="{F2D239BC-A33A-41F3-B7AC-4C6A5B8A0F74}"/>
          </ac:spMkLst>
        </pc:spChg>
        <pc:spChg chg="add del mod">
          <ac:chgData name="Ragnhild Halvorsrud" userId="917ea340-fd63-490f-a7db-68428d24cf32" providerId="ADAL" clId="{AD323F0C-9E9E-4B25-A313-4CD0D0368131}" dt="2021-11-11T16:51:42.082" v="20199" actId="478"/>
          <ac:spMkLst>
            <pc:docMk/>
            <pc:sldMk cId="1339760380" sldId="3861"/>
            <ac:spMk id="67" creationId="{803422CF-8BE4-41D4-BA37-3C851D9D51C5}"/>
          </ac:spMkLst>
        </pc:spChg>
        <pc:spChg chg="add mod">
          <ac:chgData name="Ragnhild Halvorsrud" userId="917ea340-fd63-490f-a7db-68428d24cf32" providerId="ADAL" clId="{AD323F0C-9E9E-4B25-A313-4CD0D0368131}" dt="2021-11-11T16:56:33.384" v="21143" actId="790"/>
          <ac:spMkLst>
            <pc:docMk/>
            <pc:sldMk cId="1339760380" sldId="3861"/>
            <ac:spMk id="68" creationId="{146D2FA8-7566-4174-81DC-22F809BCF407}"/>
          </ac:spMkLst>
        </pc:spChg>
        <pc:spChg chg="add mod">
          <ac:chgData name="Ragnhild Halvorsrud" userId="917ea340-fd63-490f-a7db-68428d24cf32" providerId="ADAL" clId="{AD323F0C-9E9E-4B25-A313-4CD0D0368131}" dt="2021-11-11T16:56:33.384" v="21144" actId="790"/>
          <ac:spMkLst>
            <pc:docMk/>
            <pc:sldMk cId="1339760380" sldId="3861"/>
            <ac:spMk id="69" creationId="{A7C6A398-F222-4C12-BCB2-11C3F0D1A948}"/>
          </ac:spMkLst>
        </pc:spChg>
        <pc:spChg chg="add mod">
          <ac:chgData name="Ragnhild Halvorsrud" userId="917ea340-fd63-490f-a7db-68428d24cf32" providerId="ADAL" clId="{AD323F0C-9E9E-4B25-A313-4CD0D0368131}" dt="2021-11-11T16:56:33.384" v="21145" actId="790"/>
          <ac:spMkLst>
            <pc:docMk/>
            <pc:sldMk cId="1339760380" sldId="3861"/>
            <ac:spMk id="70" creationId="{79F2EA61-FFA7-4353-A1A5-E6912FD92F60}"/>
          </ac:spMkLst>
        </pc:spChg>
        <pc:spChg chg="add mod">
          <ac:chgData name="Ragnhild Halvorsrud" userId="917ea340-fd63-490f-a7db-68428d24cf32" providerId="ADAL" clId="{AD323F0C-9E9E-4B25-A313-4CD0D0368131}" dt="2021-11-11T16:56:33.384" v="21146" actId="790"/>
          <ac:spMkLst>
            <pc:docMk/>
            <pc:sldMk cId="1339760380" sldId="3861"/>
            <ac:spMk id="72" creationId="{20CEF532-844E-4C5F-8931-12BED9B4C5DB}"/>
          </ac:spMkLst>
        </pc:spChg>
        <pc:spChg chg="add mod">
          <ac:chgData name="Ragnhild Halvorsrud" userId="917ea340-fd63-490f-a7db-68428d24cf32" providerId="ADAL" clId="{AD323F0C-9E9E-4B25-A313-4CD0D0368131}" dt="2021-11-11T16:56:33.384" v="21147" actId="790"/>
          <ac:spMkLst>
            <pc:docMk/>
            <pc:sldMk cId="1339760380" sldId="3861"/>
            <ac:spMk id="73" creationId="{47A8B881-400D-473D-AD28-440763A8ADD4}"/>
          </ac:spMkLst>
        </pc:spChg>
        <pc:spChg chg="mod">
          <ac:chgData name="Ragnhild Halvorsrud" userId="917ea340-fd63-490f-a7db-68428d24cf32" providerId="ADAL" clId="{AD323F0C-9E9E-4B25-A313-4CD0D0368131}" dt="2021-11-11T16:56:33.368" v="21128" actId="790"/>
          <ac:spMkLst>
            <pc:docMk/>
            <pc:sldMk cId="1339760380" sldId="3861"/>
            <ac:spMk id="102" creationId="{E4155031-9E0A-4F8A-90AD-79078CDF29E8}"/>
          </ac:spMkLst>
        </pc:spChg>
        <pc:spChg chg="mod">
          <ac:chgData name="Ragnhild Halvorsrud" userId="917ea340-fd63-490f-a7db-68428d24cf32" providerId="ADAL" clId="{AD323F0C-9E9E-4B25-A313-4CD0D0368131}" dt="2021-11-11T16:56:33.368" v="21129" actId="790"/>
          <ac:spMkLst>
            <pc:docMk/>
            <pc:sldMk cId="1339760380" sldId="3861"/>
            <ac:spMk id="104" creationId="{534DE339-7F20-43D0-AAE6-48EB42958AB5}"/>
          </ac:spMkLst>
        </pc:spChg>
        <pc:spChg chg="mod">
          <ac:chgData name="Ragnhild Halvorsrud" userId="917ea340-fd63-490f-a7db-68428d24cf32" providerId="ADAL" clId="{AD323F0C-9E9E-4B25-A313-4CD0D0368131}" dt="2021-11-11T16:56:33.368" v="21130" actId="790"/>
          <ac:spMkLst>
            <pc:docMk/>
            <pc:sldMk cId="1339760380" sldId="3861"/>
            <ac:spMk id="105" creationId="{66C0E922-6984-45DF-A9A7-0989847E6E12}"/>
          </ac:spMkLst>
        </pc:spChg>
        <pc:spChg chg="del mod">
          <ac:chgData name="Ragnhild Halvorsrud" userId="917ea340-fd63-490f-a7db-68428d24cf32" providerId="ADAL" clId="{AD323F0C-9E9E-4B25-A313-4CD0D0368131}" dt="2021-11-11T16:48:55.434" v="20028" actId="478"/>
          <ac:spMkLst>
            <pc:docMk/>
            <pc:sldMk cId="1339760380" sldId="3861"/>
            <ac:spMk id="107" creationId="{2A55BE43-D4F7-4334-B377-046ED59E637F}"/>
          </ac:spMkLst>
        </pc:spChg>
        <pc:spChg chg="del mod">
          <ac:chgData name="Ragnhild Halvorsrud" userId="917ea340-fd63-490f-a7db-68428d24cf32" providerId="ADAL" clId="{AD323F0C-9E9E-4B25-A313-4CD0D0368131}" dt="2021-11-11T16:48:55.434" v="20028" actId="478"/>
          <ac:spMkLst>
            <pc:docMk/>
            <pc:sldMk cId="1339760380" sldId="3861"/>
            <ac:spMk id="108" creationId="{4C49E24E-FA40-4FD0-AD41-227C0188ED6E}"/>
          </ac:spMkLst>
        </pc:spChg>
        <pc:spChg chg="del mod">
          <ac:chgData name="Ragnhild Halvorsrud" userId="917ea340-fd63-490f-a7db-68428d24cf32" providerId="ADAL" clId="{AD323F0C-9E9E-4B25-A313-4CD0D0368131}" dt="2021-11-11T16:54:47.612" v="20339" actId="478"/>
          <ac:spMkLst>
            <pc:docMk/>
            <pc:sldMk cId="1339760380" sldId="3861"/>
            <ac:spMk id="109" creationId="{5D7FB2DC-3F00-47C2-8704-85B636013EE9}"/>
          </ac:spMkLst>
        </pc:spChg>
        <pc:spChg chg="del mod">
          <ac:chgData name="Ragnhild Halvorsrud" userId="917ea340-fd63-490f-a7db-68428d24cf32" providerId="ADAL" clId="{AD323F0C-9E9E-4B25-A313-4CD0D0368131}" dt="2021-11-11T16:53:15.203" v="20223" actId="478"/>
          <ac:spMkLst>
            <pc:docMk/>
            <pc:sldMk cId="1339760380" sldId="3861"/>
            <ac:spMk id="112" creationId="{088F0A1D-29E7-4931-9B7A-FB24D5084711}"/>
          </ac:spMkLst>
        </pc:spChg>
        <pc:spChg chg="mod">
          <ac:chgData name="Ragnhild Halvorsrud" userId="917ea340-fd63-490f-a7db-68428d24cf32" providerId="ADAL" clId="{AD323F0C-9E9E-4B25-A313-4CD0D0368131}" dt="2021-11-11T16:56:33.384" v="21131" actId="790"/>
          <ac:spMkLst>
            <pc:docMk/>
            <pc:sldMk cId="1339760380" sldId="3861"/>
            <ac:spMk id="115" creationId="{EEF964F5-A36B-441A-8F56-D549891FDC69}"/>
          </ac:spMkLst>
        </pc:spChg>
        <pc:spChg chg="mod">
          <ac:chgData name="Ragnhild Halvorsrud" userId="917ea340-fd63-490f-a7db-68428d24cf32" providerId="ADAL" clId="{AD323F0C-9E9E-4B25-A313-4CD0D0368131}" dt="2021-11-11T16:56:33.384" v="21132" actId="790"/>
          <ac:spMkLst>
            <pc:docMk/>
            <pc:sldMk cId="1339760380" sldId="3861"/>
            <ac:spMk id="116" creationId="{50F68129-BB95-4B30-B5C5-C3AED4EECB37}"/>
          </ac:spMkLst>
        </pc:spChg>
        <pc:spChg chg="del mod">
          <ac:chgData name="Ragnhild Halvorsrud" userId="917ea340-fd63-490f-a7db-68428d24cf32" providerId="ADAL" clId="{AD323F0C-9E9E-4B25-A313-4CD0D0368131}" dt="2021-11-11T16:48:55.434" v="20028" actId="478"/>
          <ac:spMkLst>
            <pc:docMk/>
            <pc:sldMk cId="1339760380" sldId="3861"/>
            <ac:spMk id="117" creationId="{675EC3E1-8DE8-45D3-85D4-4045487134BD}"/>
          </ac:spMkLst>
        </pc:spChg>
        <pc:spChg chg="del">
          <ac:chgData name="Ragnhild Halvorsrud" userId="917ea340-fd63-490f-a7db-68428d24cf32" providerId="ADAL" clId="{AD323F0C-9E9E-4B25-A313-4CD0D0368131}" dt="2021-11-11T16:47:27.022" v="19985" actId="478"/>
          <ac:spMkLst>
            <pc:docMk/>
            <pc:sldMk cId="1339760380" sldId="3861"/>
            <ac:spMk id="126" creationId="{91441561-B253-467E-8F36-38A0BD182B49}"/>
          </ac:spMkLst>
        </pc:spChg>
        <pc:spChg chg="mod">
          <ac:chgData name="Ragnhild Halvorsrud" userId="917ea340-fd63-490f-a7db-68428d24cf32" providerId="ADAL" clId="{AD323F0C-9E9E-4B25-A313-4CD0D0368131}" dt="2021-11-11T16:56:33.384" v="21133" actId="790"/>
          <ac:spMkLst>
            <pc:docMk/>
            <pc:sldMk cId="1339760380" sldId="3861"/>
            <ac:spMk id="128" creationId="{5AFA0801-6CC3-4CAA-B884-4E72387F314D}"/>
          </ac:spMkLst>
        </pc:spChg>
        <pc:spChg chg="mod">
          <ac:chgData name="Ragnhild Halvorsrud" userId="917ea340-fd63-490f-a7db-68428d24cf32" providerId="ADAL" clId="{AD323F0C-9E9E-4B25-A313-4CD0D0368131}" dt="2021-11-11T16:56:33.384" v="21134" actId="790"/>
          <ac:spMkLst>
            <pc:docMk/>
            <pc:sldMk cId="1339760380" sldId="3861"/>
            <ac:spMk id="135" creationId="{000FAC72-B4CF-4540-9390-FA88E332C3A6}"/>
          </ac:spMkLst>
        </pc:spChg>
        <pc:spChg chg="mod">
          <ac:chgData name="Ragnhild Halvorsrud" userId="917ea340-fd63-490f-a7db-68428d24cf32" providerId="ADAL" clId="{AD323F0C-9E9E-4B25-A313-4CD0D0368131}" dt="2021-11-11T16:56:33.368" v="21123" actId="790"/>
          <ac:spMkLst>
            <pc:docMk/>
            <pc:sldMk cId="1339760380" sldId="3861"/>
            <ac:spMk id="142" creationId="{D39874C4-356E-4331-81BB-611787EC716C}"/>
          </ac:spMkLst>
        </pc:spChg>
        <pc:spChg chg="del">
          <ac:chgData name="Ragnhild Halvorsrud" userId="917ea340-fd63-490f-a7db-68428d24cf32" providerId="ADAL" clId="{AD323F0C-9E9E-4B25-A313-4CD0D0368131}" dt="2021-11-11T16:47:38.154" v="19988" actId="478"/>
          <ac:spMkLst>
            <pc:docMk/>
            <pc:sldMk cId="1339760380" sldId="3861"/>
            <ac:spMk id="144" creationId="{83B4BADA-2D55-4746-8A01-FA0B1EFA87FD}"/>
          </ac:spMkLst>
        </pc:spChg>
        <pc:spChg chg="del">
          <ac:chgData name="Ragnhild Halvorsrud" userId="917ea340-fd63-490f-a7db-68428d24cf32" providerId="ADAL" clId="{AD323F0C-9E9E-4B25-A313-4CD0D0368131}" dt="2021-11-11T16:47:36.120" v="19986" actId="478"/>
          <ac:spMkLst>
            <pc:docMk/>
            <pc:sldMk cId="1339760380" sldId="3861"/>
            <ac:spMk id="145" creationId="{A7F5BEB9-3CF5-4461-A073-FCAE16B5CF30}"/>
          </ac:spMkLst>
        </pc:spChg>
        <pc:spChg chg="mod">
          <ac:chgData name="Ragnhild Halvorsrud" userId="917ea340-fd63-490f-a7db-68428d24cf32" providerId="ADAL" clId="{AD323F0C-9E9E-4B25-A313-4CD0D0368131}" dt="2021-11-11T16:56:33.368" v="21124" actId="790"/>
          <ac:spMkLst>
            <pc:docMk/>
            <pc:sldMk cId="1339760380" sldId="3861"/>
            <ac:spMk id="151" creationId="{E9ECCC88-C9B9-4A5B-AA1D-3226EEEBFB15}"/>
          </ac:spMkLst>
        </pc:spChg>
        <pc:spChg chg="mod">
          <ac:chgData name="Ragnhild Halvorsrud" userId="917ea340-fd63-490f-a7db-68428d24cf32" providerId="ADAL" clId="{AD323F0C-9E9E-4B25-A313-4CD0D0368131}" dt="2021-11-11T16:56:33.368" v="21125" actId="790"/>
          <ac:spMkLst>
            <pc:docMk/>
            <pc:sldMk cId="1339760380" sldId="3861"/>
            <ac:spMk id="155" creationId="{DBE7A3A4-1023-411E-86FF-6D17055C81F3}"/>
          </ac:spMkLst>
        </pc:spChg>
        <pc:grpChg chg="add mod">
          <ac:chgData name="Ragnhild Halvorsrud" userId="917ea340-fd63-490f-a7db-68428d24cf32" providerId="ADAL" clId="{AD323F0C-9E9E-4B25-A313-4CD0D0368131}" dt="2021-11-11T16:51:25.515" v="20197" actId="1076"/>
          <ac:grpSpMkLst>
            <pc:docMk/>
            <pc:sldMk cId="1339760380" sldId="3861"/>
            <ac:grpSpMk id="3" creationId="{AF09C67E-CC97-4A36-9BC3-FA579C83B059}"/>
          </ac:grpSpMkLst>
        </pc:grpChg>
        <pc:picChg chg="mod">
          <ac:chgData name="Ragnhild Halvorsrud" userId="917ea340-fd63-490f-a7db-68428d24cf32" providerId="ADAL" clId="{AD323F0C-9E9E-4B25-A313-4CD0D0368131}" dt="2021-11-11T16:49:37.708" v="20175" actId="1038"/>
          <ac:picMkLst>
            <pc:docMk/>
            <pc:sldMk cId="1339760380" sldId="3861"/>
            <ac:picMk id="15" creationId="{CA67EC85-41A6-4D42-B38A-C6246D731C3A}"/>
          </ac:picMkLst>
        </pc:picChg>
        <pc:picChg chg="mod">
          <ac:chgData name="Ragnhild Halvorsrud" userId="917ea340-fd63-490f-a7db-68428d24cf32" providerId="ADAL" clId="{AD323F0C-9E9E-4B25-A313-4CD0D0368131}" dt="2021-11-11T16:49:37.708" v="20175" actId="1038"/>
          <ac:picMkLst>
            <pc:docMk/>
            <pc:sldMk cId="1339760380" sldId="3861"/>
            <ac:picMk id="17" creationId="{F1196EB9-1607-4972-AA9B-E511A6A49B52}"/>
          </ac:picMkLst>
        </pc:picChg>
        <pc:picChg chg="add mod">
          <ac:chgData name="Ragnhild Halvorsrud" userId="917ea340-fd63-490f-a7db-68428d24cf32" providerId="ADAL" clId="{AD323F0C-9E9E-4B25-A313-4CD0D0368131}" dt="2021-11-11T16:53:01.176" v="20219" actId="1035"/>
          <ac:picMkLst>
            <pc:docMk/>
            <pc:sldMk cId="1339760380" sldId="3861"/>
            <ac:picMk id="48" creationId="{84C8C08A-60E8-4C22-AE9F-F6BD2B18C8FE}"/>
          </ac:picMkLst>
        </pc:picChg>
        <pc:picChg chg="add del mod">
          <ac:chgData name="Ragnhild Halvorsrud" userId="917ea340-fd63-490f-a7db-68428d24cf32" providerId="ADAL" clId="{AD323F0C-9E9E-4B25-A313-4CD0D0368131}" dt="2021-11-11T16:53:10.886" v="20222" actId="478"/>
          <ac:picMkLst>
            <pc:docMk/>
            <pc:sldMk cId="1339760380" sldId="3861"/>
            <ac:picMk id="71" creationId="{A51A1853-F05A-4E4A-8DEC-41D160924B80}"/>
          </ac:picMkLst>
        </pc:picChg>
        <pc:picChg chg="mod">
          <ac:chgData name="Ragnhild Halvorsrud" userId="917ea340-fd63-490f-a7db-68428d24cf32" providerId="ADAL" clId="{AD323F0C-9E9E-4B25-A313-4CD0D0368131}" dt="2021-11-11T16:49:37.708" v="20175" actId="1038"/>
          <ac:picMkLst>
            <pc:docMk/>
            <pc:sldMk cId="1339760380" sldId="3861"/>
            <ac:picMk id="119" creationId="{E57088B6-18AB-4860-8295-D76BF6C8CD17}"/>
          </ac:picMkLst>
        </pc:picChg>
        <pc:picChg chg="mod">
          <ac:chgData name="Ragnhild Halvorsrud" userId="917ea340-fd63-490f-a7db-68428d24cf32" providerId="ADAL" clId="{AD323F0C-9E9E-4B25-A313-4CD0D0368131}" dt="2021-11-11T16:49:37.708" v="20175" actId="1038"/>
          <ac:picMkLst>
            <pc:docMk/>
            <pc:sldMk cId="1339760380" sldId="3861"/>
            <ac:picMk id="120" creationId="{32012359-EA73-4728-84CD-96990A798AD2}"/>
          </ac:picMkLst>
        </pc:picChg>
        <pc:picChg chg="mod">
          <ac:chgData name="Ragnhild Halvorsrud" userId="917ea340-fd63-490f-a7db-68428d24cf32" providerId="ADAL" clId="{AD323F0C-9E9E-4B25-A313-4CD0D0368131}" dt="2021-11-11T16:49:37.708" v="20175" actId="1038"/>
          <ac:picMkLst>
            <pc:docMk/>
            <pc:sldMk cId="1339760380" sldId="3861"/>
            <ac:picMk id="121" creationId="{25DED56C-3633-44D7-8D60-9DFA048144FE}"/>
          </ac:picMkLst>
        </pc:picChg>
        <pc:picChg chg="mod">
          <ac:chgData name="Ragnhild Halvorsrud" userId="917ea340-fd63-490f-a7db-68428d24cf32" providerId="ADAL" clId="{AD323F0C-9E9E-4B25-A313-4CD0D0368131}" dt="2021-11-11T16:49:37.708" v="20175" actId="1038"/>
          <ac:picMkLst>
            <pc:docMk/>
            <pc:sldMk cId="1339760380" sldId="3861"/>
            <ac:picMk id="123" creationId="{F9BC9014-471D-4D14-BAC6-AA23744912BE}"/>
          </ac:picMkLst>
        </pc:picChg>
        <pc:picChg chg="mod">
          <ac:chgData name="Ragnhild Halvorsrud" userId="917ea340-fd63-490f-a7db-68428d24cf32" providerId="ADAL" clId="{AD323F0C-9E9E-4B25-A313-4CD0D0368131}" dt="2021-11-11T16:49:37.708" v="20175" actId="1038"/>
          <ac:picMkLst>
            <pc:docMk/>
            <pc:sldMk cId="1339760380" sldId="3861"/>
            <ac:picMk id="124" creationId="{28ED69D7-B73A-4516-940D-4DB800479563}"/>
          </ac:picMkLst>
        </pc:picChg>
        <pc:picChg chg="del">
          <ac:chgData name="Ragnhild Halvorsrud" userId="917ea340-fd63-490f-a7db-68428d24cf32" providerId="ADAL" clId="{AD323F0C-9E9E-4B25-A313-4CD0D0368131}" dt="2021-11-11T16:47:27.022" v="19985" actId="478"/>
          <ac:picMkLst>
            <pc:docMk/>
            <pc:sldMk cId="1339760380" sldId="3861"/>
            <ac:picMk id="127" creationId="{3B6DA795-3311-4D90-8BD9-4D84ADE6686B}"/>
          </ac:picMkLst>
        </pc:picChg>
        <pc:cxnChg chg="add mod">
          <ac:chgData name="Ragnhild Halvorsrud" userId="917ea340-fd63-490f-a7db-68428d24cf32" providerId="ADAL" clId="{AD323F0C-9E9E-4B25-A313-4CD0D0368131}" dt="2021-11-11T16:54:15.370" v="20337" actId="1037"/>
          <ac:cxnSpMkLst>
            <pc:docMk/>
            <pc:sldMk cId="1339760380" sldId="3861"/>
            <ac:cxnSpMk id="44" creationId="{43EDFC2B-56CD-48F2-BCA1-3B0B4D705AB9}"/>
          </ac:cxnSpMkLst>
        </pc:cxnChg>
        <pc:cxnChg chg="add mod">
          <ac:chgData name="Ragnhild Halvorsrud" userId="917ea340-fd63-490f-a7db-68428d24cf32" providerId="ADAL" clId="{AD323F0C-9E9E-4B25-A313-4CD0D0368131}" dt="2021-11-11T16:54:15.370" v="20337" actId="1037"/>
          <ac:cxnSpMkLst>
            <pc:docMk/>
            <pc:sldMk cId="1339760380" sldId="3861"/>
            <ac:cxnSpMk id="46" creationId="{4FE1BFE2-DBA0-48CE-8C7A-BBF8AD1063B9}"/>
          </ac:cxnSpMkLst>
        </pc:cxnChg>
        <pc:cxnChg chg="add mod">
          <ac:chgData name="Ragnhild Halvorsrud" userId="917ea340-fd63-490f-a7db-68428d24cf32" providerId="ADAL" clId="{AD323F0C-9E9E-4B25-A313-4CD0D0368131}" dt="2021-11-11T16:54:15.370" v="20337" actId="1037"/>
          <ac:cxnSpMkLst>
            <pc:docMk/>
            <pc:sldMk cId="1339760380" sldId="3861"/>
            <ac:cxnSpMk id="47" creationId="{EA8AE50F-F252-4A83-8E4A-1CCF4F5AE204}"/>
          </ac:cxnSpMkLst>
        </pc:cxnChg>
        <pc:cxnChg chg="add mod">
          <ac:chgData name="Ragnhild Halvorsrud" userId="917ea340-fd63-490f-a7db-68428d24cf32" providerId="ADAL" clId="{AD323F0C-9E9E-4B25-A313-4CD0D0368131}" dt="2021-11-11T16:53:01.176" v="20219" actId="1035"/>
          <ac:cxnSpMkLst>
            <pc:docMk/>
            <pc:sldMk cId="1339760380" sldId="3861"/>
            <ac:cxnSpMk id="49" creationId="{D82D9BED-A110-476C-8C5D-F8B914DE6A17}"/>
          </ac:cxnSpMkLst>
        </pc:cxnChg>
        <pc:cxnChg chg="add mod">
          <ac:chgData name="Ragnhild Halvorsrud" userId="917ea340-fd63-490f-a7db-68428d24cf32" providerId="ADAL" clId="{AD323F0C-9E9E-4B25-A313-4CD0D0368131}" dt="2021-11-11T16:51:22.780" v="20196" actId="164"/>
          <ac:cxnSpMkLst>
            <pc:docMk/>
            <pc:sldMk cId="1339760380" sldId="3861"/>
            <ac:cxnSpMk id="52" creationId="{442667B7-53EA-4FDC-9BA0-32EF2F347EDF}"/>
          </ac:cxnSpMkLst>
        </pc:cxnChg>
        <pc:cxnChg chg="add mod">
          <ac:chgData name="Ragnhild Halvorsrud" userId="917ea340-fd63-490f-a7db-68428d24cf32" providerId="ADAL" clId="{AD323F0C-9E9E-4B25-A313-4CD0D0368131}" dt="2021-11-11T16:51:22.780" v="20196" actId="164"/>
          <ac:cxnSpMkLst>
            <pc:docMk/>
            <pc:sldMk cId="1339760380" sldId="3861"/>
            <ac:cxnSpMk id="53" creationId="{B3776F38-9AEC-406F-BB12-53F2DAE1A2D0}"/>
          </ac:cxnSpMkLst>
        </pc:cxnChg>
        <pc:cxnChg chg="add mod">
          <ac:chgData name="Ragnhild Halvorsrud" userId="917ea340-fd63-490f-a7db-68428d24cf32" providerId="ADAL" clId="{AD323F0C-9E9E-4B25-A313-4CD0D0368131}" dt="2021-11-11T16:49:59.553" v="20177" actId="1076"/>
          <ac:cxnSpMkLst>
            <pc:docMk/>
            <pc:sldMk cId="1339760380" sldId="3861"/>
            <ac:cxnSpMk id="55" creationId="{2789782C-B5FB-4C29-BD50-B11FDBFD188A}"/>
          </ac:cxnSpMkLst>
        </pc:cxnChg>
        <pc:cxnChg chg="add mod">
          <ac:chgData name="Ragnhild Halvorsrud" userId="917ea340-fd63-490f-a7db-68428d24cf32" providerId="ADAL" clId="{AD323F0C-9E9E-4B25-A313-4CD0D0368131}" dt="2021-11-11T16:49:59.553" v="20177" actId="1076"/>
          <ac:cxnSpMkLst>
            <pc:docMk/>
            <pc:sldMk cId="1339760380" sldId="3861"/>
            <ac:cxnSpMk id="56" creationId="{42E7B4C6-C76A-41B6-B1DD-0CBAB4BEBEA1}"/>
          </ac:cxnSpMkLst>
        </pc:cxnChg>
        <pc:cxnChg chg="add mod">
          <ac:chgData name="Ragnhild Halvorsrud" userId="917ea340-fd63-490f-a7db-68428d24cf32" providerId="ADAL" clId="{AD323F0C-9E9E-4B25-A313-4CD0D0368131}" dt="2021-11-11T16:49:59.553" v="20177" actId="1076"/>
          <ac:cxnSpMkLst>
            <pc:docMk/>
            <pc:sldMk cId="1339760380" sldId="3861"/>
            <ac:cxnSpMk id="60" creationId="{3EF002F6-807D-43B0-9B7F-313E27A250B2}"/>
          </ac:cxnSpMkLst>
        </pc:cxnChg>
        <pc:cxnChg chg="add mod">
          <ac:chgData name="Ragnhild Halvorsrud" userId="917ea340-fd63-490f-a7db-68428d24cf32" providerId="ADAL" clId="{AD323F0C-9E9E-4B25-A313-4CD0D0368131}" dt="2021-11-11T16:51:57.891" v="20201" actId="1076"/>
          <ac:cxnSpMkLst>
            <pc:docMk/>
            <pc:sldMk cId="1339760380" sldId="3861"/>
            <ac:cxnSpMk id="61" creationId="{0138CC9A-5A4A-4D32-9750-66DCD9B2C635}"/>
          </ac:cxnSpMkLst>
        </pc:cxnChg>
        <pc:cxnChg chg="mod">
          <ac:chgData name="Ragnhild Halvorsrud" userId="917ea340-fd63-490f-a7db-68428d24cf32" providerId="ADAL" clId="{AD323F0C-9E9E-4B25-A313-4CD0D0368131}" dt="2021-11-11T16:53:01.176" v="20219" actId="1035"/>
          <ac:cxnSpMkLst>
            <pc:docMk/>
            <pc:sldMk cId="1339760380" sldId="3861"/>
            <ac:cxnSpMk id="62" creationId="{D857DFDF-1061-4509-9CAD-1BF52E56B532}"/>
          </ac:cxnSpMkLst>
        </pc:cxnChg>
        <pc:cxnChg chg="add mod">
          <ac:chgData name="Ragnhild Halvorsrud" userId="917ea340-fd63-490f-a7db-68428d24cf32" providerId="ADAL" clId="{AD323F0C-9E9E-4B25-A313-4CD0D0368131}" dt="2021-11-11T16:51:57.891" v="20201" actId="1076"/>
          <ac:cxnSpMkLst>
            <pc:docMk/>
            <pc:sldMk cId="1339760380" sldId="3861"/>
            <ac:cxnSpMk id="65" creationId="{76128E68-DEF6-4B7B-9DE7-2FF1E19AC70F}"/>
          </ac:cxnSpMkLst>
        </pc:cxnChg>
        <pc:cxnChg chg="add mod">
          <ac:chgData name="Ragnhild Halvorsrud" userId="917ea340-fd63-490f-a7db-68428d24cf32" providerId="ADAL" clId="{AD323F0C-9E9E-4B25-A313-4CD0D0368131}" dt="2021-11-11T16:51:57.891" v="20201" actId="1076"/>
          <ac:cxnSpMkLst>
            <pc:docMk/>
            <pc:sldMk cId="1339760380" sldId="3861"/>
            <ac:cxnSpMk id="66" creationId="{EC82B6DA-F511-4E52-967F-64AEB6FE3EC6}"/>
          </ac:cxnSpMkLst>
        </pc:cxnChg>
        <pc:cxnChg chg="add del mod">
          <ac:chgData name="Ragnhild Halvorsrud" userId="917ea340-fd63-490f-a7db-68428d24cf32" providerId="ADAL" clId="{AD323F0C-9E9E-4B25-A313-4CD0D0368131}" dt="2021-11-11T16:55:06.783" v="20343" actId="478"/>
          <ac:cxnSpMkLst>
            <pc:docMk/>
            <pc:sldMk cId="1339760380" sldId="3861"/>
            <ac:cxnSpMk id="74" creationId="{70A965EB-5ACC-47E5-93F4-E1D202297D6D}"/>
          </ac:cxnSpMkLst>
        </pc:cxnChg>
        <pc:cxnChg chg="add mod">
          <ac:chgData name="Ragnhild Halvorsrud" userId="917ea340-fd63-490f-a7db-68428d24cf32" providerId="ADAL" clId="{AD323F0C-9E9E-4B25-A313-4CD0D0368131}" dt="2021-11-11T16:55:38.785" v="20413" actId="14100"/>
          <ac:cxnSpMkLst>
            <pc:docMk/>
            <pc:sldMk cId="1339760380" sldId="3861"/>
            <ac:cxnSpMk id="75" creationId="{CF04ECD1-486B-4A60-9596-1500753E790C}"/>
          </ac:cxnSpMkLst>
        </pc:cxnChg>
        <pc:cxnChg chg="mod">
          <ac:chgData name="Ragnhild Halvorsrud" userId="917ea340-fd63-490f-a7db-68428d24cf32" providerId="ADAL" clId="{AD323F0C-9E9E-4B25-A313-4CD0D0368131}" dt="2021-11-11T16:53:01.176" v="20219" actId="1035"/>
          <ac:cxnSpMkLst>
            <pc:docMk/>
            <pc:sldMk cId="1339760380" sldId="3861"/>
            <ac:cxnSpMk id="103" creationId="{DA3F11E6-2A03-4D99-B385-321D12007FB8}"/>
          </ac:cxnSpMkLst>
        </pc:cxnChg>
        <pc:cxnChg chg="del mod">
          <ac:chgData name="Ragnhild Halvorsrud" userId="917ea340-fd63-490f-a7db-68428d24cf32" providerId="ADAL" clId="{AD323F0C-9E9E-4B25-A313-4CD0D0368131}" dt="2021-11-11T16:48:55.434" v="20028" actId="478"/>
          <ac:cxnSpMkLst>
            <pc:docMk/>
            <pc:sldMk cId="1339760380" sldId="3861"/>
            <ac:cxnSpMk id="106" creationId="{DBC7E17B-0C81-42F7-971D-FCCA32D000DD}"/>
          </ac:cxnSpMkLst>
        </pc:cxnChg>
        <pc:cxnChg chg="del mod">
          <ac:chgData name="Ragnhild Halvorsrud" userId="917ea340-fd63-490f-a7db-68428d24cf32" providerId="ADAL" clId="{AD323F0C-9E9E-4B25-A313-4CD0D0368131}" dt="2021-11-11T16:54:48.646" v="20340" actId="478"/>
          <ac:cxnSpMkLst>
            <pc:docMk/>
            <pc:sldMk cId="1339760380" sldId="3861"/>
            <ac:cxnSpMk id="111" creationId="{28D01430-0B4B-40C9-AB66-A84AA92F4B19}"/>
          </ac:cxnSpMkLst>
        </pc:cxnChg>
        <pc:cxnChg chg="del mod">
          <ac:chgData name="Ragnhild Halvorsrud" userId="917ea340-fd63-490f-a7db-68428d24cf32" providerId="ADAL" clId="{AD323F0C-9E9E-4B25-A313-4CD0D0368131}" dt="2021-11-11T16:53:05.644" v="20220" actId="478"/>
          <ac:cxnSpMkLst>
            <pc:docMk/>
            <pc:sldMk cId="1339760380" sldId="3861"/>
            <ac:cxnSpMk id="113" creationId="{25270CBA-F919-4ABE-92A1-2910281A455F}"/>
          </ac:cxnSpMkLst>
        </pc:cxnChg>
        <pc:cxnChg chg="mod">
          <ac:chgData name="Ragnhild Halvorsrud" userId="917ea340-fd63-490f-a7db-68428d24cf32" providerId="ADAL" clId="{AD323F0C-9E9E-4B25-A313-4CD0D0368131}" dt="2021-11-11T16:53:01.176" v="20219" actId="1035"/>
          <ac:cxnSpMkLst>
            <pc:docMk/>
            <pc:sldMk cId="1339760380" sldId="3861"/>
            <ac:cxnSpMk id="114" creationId="{3AE06159-11CC-41F4-ADC6-4B4071A965C7}"/>
          </ac:cxnSpMkLst>
        </pc:cxnChg>
        <pc:cxnChg chg="del mod">
          <ac:chgData name="Ragnhild Halvorsrud" userId="917ea340-fd63-490f-a7db-68428d24cf32" providerId="ADAL" clId="{AD323F0C-9E9E-4B25-A313-4CD0D0368131}" dt="2021-11-11T16:48:55.434" v="20028" actId="478"/>
          <ac:cxnSpMkLst>
            <pc:docMk/>
            <pc:sldMk cId="1339760380" sldId="3861"/>
            <ac:cxnSpMk id="118" creationId="{37CD507A-784B-426D-A0BE-707E467CC985}"/>
          </ac:cxnSpMkLst>
        </pc:cxnChg>
        <pc:cxnChg chg="mod">
          <ac:chgData name="Ragnhild Halvorsrud" userId="917ea340-fd63-490f-a7db-68428d24cf32" providerId="ADAL" clId="{AD323F0C-9E9E-4B25-A313-4CD0D0368131}" dt="2021-11-11T16:49:37.708" v="20175" actId="1038"/>
          <ac:cxnSpMkLst>
            <pc:docMk/>
            <pc:sldMk cId="1339760380" sldId="3861"/>
            <ac:cxnSpMk id="129" creationId="{A3A65FEB-0850-44D1-95EA-60C06DD0BF6C}"/>
          </ac:cxnSpMkLst>
        </pc:cxnChg>
        <pc:cxnChg chg="mod">
          <ac:chgData name="Ragnhild Halvorsrud" userId="917ea340-fd63-490f-a7db-68428d24cf32" providerId="ADAL" clId="{AD323F0C-9E9E-4B25-A313-4CD0D0368131}" dt="2021-11-11T16:53:01.176" v="20219" actId="1035"/>
          <ac:cxnSpMkLst>
            <pc:docMk/>
            <pc:sldMk cId="1339760380" sldId="3861"/>
            <ac:cxnSpMk id="136" creationId="{27090725-E292-4728-96EC-2147BC4450BC}"/>
          </ac:cxnSpMkLst>
        </pc:cxnChg>
        <pc:cxnChg chg="mod">
          <ac:chgData name="Ragnhild Halvorsrud" userId="917ea340-fd63-490f-a7db-68428d24cf32" providerId="ADAL" clId="{AD323F0C-9E9E-4B25-A313-4CD0D0368131}" dt="2021-11-11T16:53:01.176" v="20219" actId="1035"/>
          <ac:cxnSpMkLst>
            <pc:docMk/>
            <pc:sldMk cId="1339760380" sldId="3861"/>
            <ac:cxnSpMk id="140" creationId="{4C0D9C92-9724-4796-AEC4-D1490858B5E9}"/>
          </ac:cxnSpMkLst>
        </pc:cxnChg>
        <pc:cxnChg chg="mod">
          <ac:chgData name="Ragnhild Halvorsrud" userId="917ea340-fd63-490f-a7db-68428d24cf32" providerId="ADAL" clId="{AD323F0C-9E9E-4B25-A313-4CD0D0368131}" dt="2021-11-11T16:53:01.176" v="20219" actId="1035"/>
          <ac:cxnSpMkLst>
            <pc:docMk/>
            <pc:sldMk cId="1339760380" sldId="3861"/>
            <ac:cxnSpMk id="143" creationId="{773D1809-52B0-4C9F-9892-2415AF5DF5F9}"/>
          </ac:cxnSpMkLst>
        </pc:cxnChg>
        <pc:cxnChg chg="del mod">
          <ac:chgData name="Ragnhild Halvorsrud" userId="917ea340-fd63-490f-a7db-68428d24cf32" providerId="ADAL" clId="{AD323F0C-9E9E-4B25-A313-4CD0D0368131}" dt="2021-11-11T16:47:37.370" v="19987" actId="478"/>
          <ac:cxnSpMkLst>
            <pc:docMk/>
            <pc:sldMk cId="1339760380" sldId="3861"/>
            <ac:cxnSpMk id="146" creationId="{C89E5EDE-CC6A-45FF-B1FD-A9429E4769FE}"/>
          </ac:cxnSpMkLst>
        </pc:cxnChg>
      </pc:sldChg>
      <pc:sldMasterChg chg="modSldLayout">
        <pc:chgData name="Ragnhild Halvorsrud" userId="917ea340-fd63-490f-a7db-68428d24cf32" providerId="ADAL" clId="{AD323F0C-9E9E-4B25-A313-4CD0D0368131}" dt="2021-11-11T16:56:32.991" v="20592" actId="790"/>
        <pc:sldMasterMkLst>
          <pc:docMk/>
          <pc:sldMasterMk cId="3623041008" sldId="2147483659"/>
        </pc:sldMasterMkLst>
        <pc:sldLayoutChg chg="modSp mod">
          <pc:chgData name="Ragnhild Halvorsrud" userId="917ea340-fd63-490f-a7db-68428d24cf32" providerId="ADAL" clId="{AD323F0C-9E9E-4B25-A313-4CD0D0368131}" dt="2021-11-11T16:56:32.928" v="20543" actId="790"/>
          <pc:sldLayoutMkLst>
            <pc:docMk/>
            <pc:sldMasterMk cId="3623041008" sldId="2147483659"/>
            <pc:sldLayoutMk cId="869758069" sldId="2147483661"/>
          </pc:sldLayoutMkLst>
          <pc:spChg chg="mod">
            <ac:chgData name="Ragnhild Halvorsrud" userId="917ea340-fd63-490f-a7db-68428d24cf32" providerId="ADAL" clId="{AD323F0C-9E9E-4B25-A313-4CD0D0368131}" dt="2021-11-11T16:56:32.928" v="20539" actId="790"/>
            <ac:spMkLst>
              <pc:docMk/>
              <pc:sldMasterMk cId="3623041008" sldId="2147483659"/>
              <pc:sldLayoutMk cId="869758069" sldId="2147483661"/>
              <ac:spMk id="2" creationId="{00000000-0000-0000-0000-000000000000}"/>
            </ac:spMkLst>
          </pc:spChg>
          <pc:spChg chg="mod">
            <ac:chgData name="Ragnhild Halvorsrud" userId="917ea340-fd63-490f-a7db-68428d24cf32" providerId="ADAL" clId="{AD323F0C-9E9E-4B25-A313-4CD0D0368131}" dt="2021-11-11T16:56:32.928" v="20540" actId="790"/>
            <ac:spMkLst>
              <pc:docMk/>
              <pc:sldMasterMk cId="3623041008" sldId="2147483659"/>
              <pc:sldLayoutMk cId="869758069" sldId="2147483661"/>
              <ac:spMk id="3" creationId="{00000000-0000-0000-0000-000000000000}"/>
            </ac:spMkLst>
          </pc:spChg>
          <pc:spChg chg="mod">
            <ac:chgData name="Ragnhild Halvorsrud" userId="917ea340-fd63-490f-a7db-68428d24cf32" providerId="ADAL" clId="{AD323F0C-9E9E-4B25-A313-4CD0D0368131}" dt="2021-11-11T16:56:32.928" v="20541" actId="790"/>
            <ac:spMkLst>
              <pc:docMk/>
              <pc:sldMasterMk cId="3623041008" sldId="2147483659"/>
              <pc:sldLayoutMk cId="869758069" sldId="2147483661"/>
              <ac:spMk id="4" creationId="{00000000-0000-0000-0000-000000000000}"/>
            </ac:spMkLst>
          </pc:spChg>
          <pc:spChg chg="mod">
            <ac:chgData name="Ragnhild Halvorsrud" userId="917ea340-fd63-490f-a7db-68428d24cf32" providerId="ADAL" clId="{AD323F0C-9E9E-4B25-A313-4CD0D0368131}" dt="2021-11-11T16:56:32.928" v="20542" actId="790"/>
            <ac:spMkLst>
              <pc:docMk/>
              <pc:sldMasterMk cId="3623041008" sldId="2147483659"/>
              <pc:sldLayoutMk cId="869758069" sldId="2147483661"/>
              <ac:spMk id="5" creationId="{00000000-0000-0000-0000-000000000000}"/>
            </ac:spMkLst>
          </pc:spChg>
          <pc:spChg chg="mod">
            <ac:chgData name="Ragnhild Halvorsrud" userId="917ea340-fd63-490f-a7db-68428d24cf32" providerId="ADAL" clId="{AD323F0C-9E9E-4B25-A313-4CD0D0368131}" dt="2021-11-11T16:56:32.928" v="20543" actId="790"/>
            <ac:spMkLst>
              <pc:docMk/>
              <pc:sldMasterMk cId="3623041008" sldId="2147483659"/>
              <pc:sldLayoutMk cId="869758069" sldId="2147483661"/>
              <ac:spMk id="6" creationId="{00000000-0000-0000-0000-000000000000}"/>
            </ac:spMkLst>
          </pc:spChg>
        </pc:sldLayoutChg>
        <pc:sldLayoutChg chg="modSp mod">
          <pc:chgData name="Ragnhild Halvorsrud" userId="917ea340-fd63-490f-a7db-68428d24cf32" providerId="ADAL" clId="{AD323F0C-9E9E-4B25-A313-4CD0D0368131}" dt="2021-11-11T16:56:32.944" v="20548" actId="790"/>
          <pc:sldLayoutMkLst>
            <pc:docMk/>
            <pc:sldMasterMk cId="3623041008" sldId="2147483659"/>
            <pc:sldLayoutMk cId="3454048816" sldId="2147483663"/>
          </pc:sldLayoutMkLst>
          <pc:spChg chg="mod">
            <ac:chgData name="Ragnhild Halvorsrud" userId="917ea340-fd63-490f-a7db-68428d24cf32" providerId="ADAL" clId="{AD323F0C-9E9E-4B25-A313-4CD0D0368131}" dt="2021-11-11T16:56:32.928" v="20546" actId="790"/>
            <ac:spMkLst>
              <pc:docMk/>
              <pc:sldMasterMk cId="3623041008" sldId="2147483659"/>
              <pc:sldLayoutMk cId="3454048816" sldId="2147483663"/>
              <ac:spMk id="3" creationId="{00000000-0000-0000-0000-000000000000}"/>
            </ac:spMkLst>
          </pc:spChg>
          <pc:spChg chg="mod">
            <ac:chgData name="Ragnhild Halvorsrud" userId="917ea340-fd63-490f-a7db-68428d24cf32" providerId="ADAL" clId="{AD323F0C-9E9E-4B25-A313-4CD0D0368131}" dt="2021-11-11T16:56:32.928" v="20544" actId="790"/>
            <ac:spMkLst>
              <pc:docMk/>
              <pc:sldMasterMk cId="3623041008" sldId="2147483659"/>
              <pc:sldLayoutMk cId="3454048816" sldId="2147483663"/>
              <ac:spMk id="4" creationId="{00000000-0000-0000-0000-000000000000}"/>
            </ac:spMkLst>
          </pc:spChg>
          <pc:spChg chg="mod">
            <ac:chgData name="Ragnhild Halvorsrud" userId="917ea340-fd63-490f-a7db-68428d24cf32" providerId="ADAL" clId="{AD323F0C-9E9E-4B25-A313-4CD0D0368131}" dt="2021-11-11T16:56:32.944" v="20547" actId="790"/>
            <ac:spMkLst>
              <pc:docMk/>
              <pc:sldMasterMk cId="3623041008" sldId="2147483659"/>
              <pc:sldLayoutMk cId="3454048816" sldId="2147483663"/>
              <ac:spMk id="5" creationId="{00000000-0000-0000-0000-000000000000}"/>
            </ac:spMkLst>
          </pc:spChg>
          <pc:spChg chg="mod">
            <ac:chgData name="Ragnhild Halvorsrud" userId="917ea340-fd63-490f-a7db-68428d24cf32" providerId="ADAL" clId="{AD323F0C-9E9E-4B25-A313-4CD0D0368131}" dt="2021-11-11T16:56:32.944" v="20548" actId="790"/>
            <ac:spMkLst>
              <pc:docMk/>
              <pc:sldMasterMk cId="3623041008" sldId="2147483659"/>
              <pc:sldLayoutMk cId="3454048816" sldId="2147483663"/>
              <ac:spMk id="7" creationId="{00000000-0000-0000-0000-000000000000}"/>
            </ac:spMkLst>
          </pc:spChg>
          <pc:spChg chg="mod">
            <ac:chgData name="Ragnhild Halvorsrud" userId="917ea340-fd63-490f-a7db-68428d24cf32" providerId="ADAL" clId="{AD323F0C-9E9E-4B25-A313-4CD0D0368131}" dt="2021-11-11T16:56:32.928" v="20545" actId="790"/>
            <ac:spMkLst>
              <pc:docMk/>
              <pc:sldMasterMk cId="3623041008" sldId="2147483659"/>
              <pc:sldLayoutMk cId="3454048816" sldId="2147483663"/>
              <ac:spMk id="8" creationId="{00000000-0000-0000-0000-000000000000}"/>
            </ac:spMkLst>
          </pc:spChg>
        </pc:sldLayoutChg>
        <pc:sldLayoutChg chg="modSp mod">
          <pc:chgData name="Ragnhild Halvorsrud" userId="917ea340-fd63-490f-a7db-68428d24cf32" providerId="ADAL" clId="{AD323F0C-9E9E-4B25-A313-4CD0D0368131}" dt="2021-11-11T16:56:32.944" v="20559" actId="790"/>
          <pc:sldLayoutMkLst>
            <pc:docMk/>
            <pc:sldMasterMk cId="3623041008" sldId="2147483659"/>
            <pc:sldLayoutMk cId="585981378" sldId="2147483664"/>
          </pc:sldLayoutMkLst>
          <pc:spChg chg="mod">
            <ac:chgData name="Ragnhild Halvorsrud" userId="917ea340-fd63-490f-a7db-68428d24cf32" providerId="ADAL" clId="{AD323F0C-9E9E-4B25-A313-4CD0D0368131}" dt="2021-11-11T16:56:32.944" v="20555" actId="790"/>
            <ac:spMkLst>
              <pc:docMk/>
              <pc:sldMasterMk cId="3623041008" sldId="2147483659"/>
              <pc:sldLayoutMk cId="585981378" sldId="2147483664"/>
              <ac:spMk id="2" creationId="{00000000-0000-0000-0000-000000000000}"/>
            </ac:spMkLst>
          </pc:spChg>
          <pc:spChg chg="mod">
            <ac:chgData name="Ragnhild Halvorsrud" userId="917ea340-fd63-490f-a7db-68428d24cf32" providerId="ADAL" clId="{AD323F0C-9E9E-4B25-A313-4CD0D0368131}" dt="2021-11-11T16:56:32.944" v="20556" actId="790"/>
            <ac:spMkLst>
              <pc:docMk/>
              <pc:sldMasterMk cId="3623041008" sldId="2147483659"/>
              <pc:sldLayoutMk cId="585981378" sldId="2147483664"/>
              <ac:spMk id="3" creationId="{00000000-0000-0000-0000-000000000000}"/>
            </ac:spMkLst>
          </pc:spChg>
          <pc:spChg chg="mod">
            <ac:chgData name="Ragnhild Halvorsrud" userId="917ea340-fd63-490f-a7db-68428d24cf32" providerId="ADAL" clId="{AD323F0C-9E9E-4B25-A313-4CD0D0368131}" dt="2021-11-11T16:56:32.944" v="20557" actId="790"/>
            <ac:spMkLst>
              <pc:docMk/>
              <pc:sldMasterMk cId="3623041008" sldId="2147483659"/>
              <pc:sldLayoutMk cId="585981378" sldId="2147483664"/>
              <ac:spMk id="4" creationId="{00000000-0000-0000-0000-000000000000}"/>
            </ac:spMkLst>
          </pc:spChg>
          <pc:spChg chg="mod">
            <ac:chgData name="Ragnhild Halvorsrud" userId="917ea340-fd63-490f-a7db-68428d24cf32" providerId="ADAL" clId="{AD323F0C-9E9E-4B25-A313-4CD0D0368131}" dt="2021-11-11T16:56:32.944" v="20558" actId="790"/>
            <ac:spMkLst>
              <pc:docMk/>
              <pc:sldMasterMk cId="3623041008" sldId="2147483659"/>
              <pc:sldLayoutMk cId="585981378" sldId="2147483664"/>
              <ac:spMk id="5" creationId="{00000000-0000-0000-0000-000000000000}"/>
            </ac:spMkLst>
          </pc:spChg>
          <pc:spChg chg="mod">
            <ac:chgData name="Ragnhild Halvorsrud" userId="917ea340-fd63-490f-a7db-68428d24cf32" providerId="ADAL" clId="{AD323F0C-9E9E-4B25-A313-4CD0D0368131}" dt="2021-11-11T16:56:32.944" v="20559" actId="790"/>
            <ac:spMkLst>
              <pc:docMk/>
              <pc:sldMasterMk cId="3623041008" sldId="2147483659"/>
              <pc:sldLayoutMk cId="585981378" sldId="2147483664"/>
              <ac:spMk id="12" creationId="{00000000-0000-0000-0000-000000000000}"/>
            </ac:spMkLst>
          </pc:spChg>
        </pc:sldLayoutChg>
        <pc:sldLayoutChg chg="modSp mod">
          <pc:chgData name="Ragnhild Halvorsrud" userId="917ea340-fd63-490f-a7db-68428d24cf32" providerId="ADAL" clId="{AD323F0C-9E9E-4B25-A313-4CD0D0368131}" dt="2021-11-11T16:56:32.959" v="20565" actId="790"/>
          <pc:sldLayoutMkLst>
            <pc:docMk/>
            <pc:sldMasterMk cId="3623041008" sldId="2147483659"/>
            <pc:sldLayoutMk cId="1203240570" sldId="2147483666"/>
          </pc:sldLayoutMkLst>
          <pc:spChg chg="mod">
            <ac:chgData name="Ragnhild Halvorsrud" userId="917ea340-fd63-490f-a7db-68428d24cf32" providerId="ADAL" clId="{AD323F0C-9E9E-4B25-A313-4CD0D0368131}" dt="2021-11-11T16:56:32.959" v="20565" actId="790"/>
            <ac:spMkLst>
              <pc:docMk/>
              <pc:sldMasterMk cId="3623041008" sldId="2147483659"/>
              <pc:sldLayoutMk cId="1203240570" sldId="2147483666"/>
              <ac:spMk id="2" creationId="{00000000-0000-0000-0000-000000000000}"/>
            </ac:spMkLst>
          </pc:spChg>
          <pc:spChg chg="mod">
            <ac:chgData name="Ragnhild Halvorsrud" userId="917ea340-fd63-490f-a7db-68428d24cf32" providerId="ADAL" clId="{AD323F0C-9E9E-4B25-A313-4CD0D0368131}" dt="2021-11-11T16:56:32.944" v="20560" actId="790"/>
            <ac:spMkLst>
              <pc:docMk/>
              <pc:sldMasterMk cId="3623041008" sldId="2147483659"/>
              <pc:sldLayoutMk cId="1203240570" sldId="2147483666"/>
              <ac:spMk id="3" creationId="{00000000-0000-0000-0000-000000000000}"/>
            </ac:spMkLst>
          </pc:spChg>
          <pc:spChg chg="mod">
            <ac:chgData name="Ragnhild Halvorsrud" userId="917ea340-fd63-490f-a7db-68428d24cf32" providerId="ADAL" clId="{AD323F0C-9E9E-4B25-A313-4CD0D0368131}" dt="2021-11-11T16:56:32.959" v="20561" actId="790"/>
            <ac:spMkLst>
              <pc:docMk/>
              <pc:sldMasterMk cId="3623041008" sldId="2147483659"/>
              <pc:sldLayoutMk cId="1203240570" sldId="2147483666"/>
              <ac:spMk id="4" creationId="{00000000-0000-0000-0000-000000000000}"/>
            </ac:spMkLst>
          </pc:spChg>
          <pc:spChg chg="mod">
            <ac:chgData name="Ragnhild Halvorsrud" userId="917ea340-fd63-490f-a7db-68428d24cf32" providerId="ADAL" clId="{AD323F0C-9E9E-4B25-A313-4CD0D0368131}" dt="2021-11-11T16:56:32.959" v="20562" actId="790"/>
            <ac:spMkLst>
              <pc:docMk/>
              <pc:sldMasterMk cId="3623041008" sldId="2147483659"/>
              <pc:sldLayoutMk cId="1203240570" sldId="2147483666"/>
              <ac:spMk id="5" creationId="{00000000-0000-0000-0000-000000000000}"/>
            </ac:spMkLst>
          </pc:spChg>
          <pc:spChg chg="mod">
            <ac:chgData name="Ragnhild Halvorsrud" userId="917ea340-fd63-490f-a7db-68428d24cf32" providerId="ADAL" clId="{AD323F0C-9E9E-4B25-A313-4CD0D0368131}" dt="2021-11-11T16:56:32.959" v="20563" actId="790"/>
            <ac:spMkLst>
              <pc:docMk/>
              <pc:sldMasterMk cId="3623041008" sldId="2147483659"/>
              <pc:sldLayoutMk cId="1203240570" sldId="2147483666"/>
              <ac:spMk id="6" creationId="{00000000-0000-0000-0000-000000000000}"/>
            </ac:spMkLst>
          </pc:spChg>
          <pc:spChg chg="mod">
            <ac:chgData name="Ragnhild Halvorsrud" userId="917ea340-fd63-490f-a7db-68428d24cf32" providerId="ADAL" clId="{AD323F0C-9E9E-4B25-A313-4CD0D0368131}" dt="2021-11-11T16:56:32.959" v="20564" actId="790"/>
            <ac:spMkLst>
              <pc:docMk/>
              <pc:sldMasterMk cId="3623041008" sldId="2147483659"/>
              <pc:sldLayoutMk cId="1203240570" sldId="2147483666"/>
              <ac:spMk id="7" creationId="{00000000-0000-0000-0000-000000000000}"/>
            </ac:spMkLst>
          </pc:spChg>
        </pc:sldLayoutChg>
        <pc:sldLayoutChg chg="modSp mod">
          <pc:chgData name="Ragnhild Halvorsrud" userId="917ea340-fd63-490f-a7db-68428d24cf32" providerId="ADAL" clId="{AD323F0C-9E9E-4B25-A313-4CD0D0368131}" dt="2021-11-11T16:56:32.975" v="20579" actId="790"/>
          <pc:sldLayoutMkLst>
            <pc:docMk/>
            <pc:sldMasterMk cId="3623041008" sldId="2147483659"/>
            <pc:sldLayoutMk cId="27145180" sldId="2147483667"/>
          </pc:sldLayoutMkLst>
          <pc:spChg chg="mod">
            <ac:chgData name="Ragnhild Halvorsrud" userId="917ea340-fd63-490f-a7db-68428d24cf32" providerId="ADAL" clId="{AD323F0C-9E9E-4B25-A313-4CD0D0368131}" dt="2021-11-11T16:56:32.959" v="20572" actId="790"/>
            <ac:spMkLst>
              <pc:docMk/>
              <pc:sldMasterMk cId="3623041008" sldId="2147483659"/>
              <pc:sldLayoutMk cId="27145180" sldId="2147483667"/>
              <ac:spMk id="3" creationId="{00000000-0000-0000-0000-000000000000}"/>
            </ac:spMkLst>
          </pc:spChg>
          <pc:spChg chg="mod">
            <ac:chgData name="Ragnhild Halvorsrud" userId="917ea340-fd63-490f-a7db-68428d24cf32" providerId="ADAL" clId="{AD323F0C-9E9E-4B25-A313-4CD0D0368131}" dt="2021-11-11T16:56:32.975" v="20573" actId="790"/>
            <ac:spMkLst>
              <pc:docMk/>
              <pc:sldMasterMk cId="3623041008" sldId="2147483659"/>
              <pc:sldLayoutMk cId="27145180" sldId="2147483667"/>
              <ac:spMk id="4" creationId="{00000000-0000-0000-0000-000000000000}"/>
            </ac:spMkLst>
          </pc:spChg>
          <pc:spChg chg="mod">
            <ac:chgData name="Ragnhild Halvorsrud" userId="917ea340-fd63-490f-a7db-68428d24cf32" providerId="ADAL" clId="{AD323F0C-9E9E-4B25-A313-4CD0D0368131}" dt="2021-11-11T16:56:32.975" v="20574" actId="790"/>
            <ac:spMkLst>
              <pc:docMk/>
              <pc:sldMasterMk cId="3623041008" sldId="2147483659"/>
              <pc:sldLayoutMk cId="27145180" sldId="2147483667"/>
              <ac:spMk id="5" creationId="{00000000-0000-0000-0000-000000000000}"/>
            </ac:spMkLst>
          </pc:spChg>
          <pc:spChg chg="mod">
            <ac:chgData name="Ragnhild Halvorsrud" userId="917ea340-fd63-490f-a7db-68428d24cf32" providerId="ADAL" clId="{AD323F0C-9E9E-4B25-A313-4CD0D0368131}" dt="2021-11-11T16:56:32.975" v="20575" actId="790"/>
            <ac:spMkLst>
              <pc:docMk/>
              <pc:sldMasterMk cId="3623041008" sldId="2147483659"/>
              <pc:sldLayoutMk cId="27145180" sldId="2147483667"/>
              <ac:spMk id="6" creationId="{00000000-0000-0000-0000-000000000000}"/>
            </ac:spMkLst>
          </pc:spChg>
          <pc:spChg chg="mod">
            <ac:chgData name="Ragnhild Halvorsrud" userId="917ea340-fd63-490f-a7db-68428d24cf32" providerId="ADAL" clId="{AD323F0C-9E9E-4B25-A313-4CD0D0368131}" dt="2021-11-11T16:56:32.975" v="20576" actId="790"/>
            <ac:spMkLst>
              <pc:docMk/>
              <pc:sldMasterMk cId="3623041008" sldId="2147483659"/>
              <pc:sldLayoutMk cId="27145180" sldId="2147483667"/>
              <ac:spMk id="7" creationId="{00000000-0000-0000-0000-000000000000}"/>
            </ac:spMkLst>
          </pc:spChg>
          <pc:spChg chg="mod">
            <ac:chgData name="Ragnhild Halvorsrud" userId="917ea340-fd63-490f-a7db-68428d24cf32" providerId="ADAL" clId="{AD323F0C-9E9E-4B25-A313-4CD0D0368131}" dt="2021-11-11T16:56:32.975" v="20577" actId="790"/>
            <ac:spMkLst>
              <pc:docMk/>
              <pc:sldMasterMk cId="3623041008" sldId="2147483659"/>
              <pc:sldLayoutMk cId="27145180" sldId="2147483667"/>
              <ac:spMk id="8" creationId="{00000000-0000-0000-0000-000000000000}"/>
            </ac:spMkLst>
          </pc:spChg>
          <pc:spChg chg="mod">
            <ac:chgData name="Ragnhild Halvorsrud" userId="917ea340-fd63-490f-a7db-68428d24cf32" providerId="ADAL" clId="{AD323F0C-9E9E-4B25-A313-4CD0D0368131}" dt="2021-11-11T16:56:32.975" v="20578" actId="790"/>
            <ac:spMkLst>
              <pc:docMk/>
              <pc:sldMasterMk cId="3623041008" sldId="2147483659"/>
              <pc:sldLayoutMk cId="27145180" sldId="2147483667"/>
              <ac:spMk id="9" creationId="{00000000-0000-0000-0000-000000000000}"/>
            </ac:spMkLst>
          </pc:spChg>
          <pc:spChg chg="mod">
            <ac:chgData name="Ragnhild Halvorsrud" userId="917ea340-fd63-490f-a7db-68428d24cf32" providerId="ADAL" clId="{AD323F0C-9E9E-4B25-A313-4CD0D0368131}" dt="2021-11-11T16:56:32.975" v="20579" actId="790"/>
            <ac:spMkLst>
              <pc:docMk/>
              <pc:sldMasterMk cId="3623041008" sldId="2147483659"/>
              <pc:sldLayoutMk cId="27145180" sldId="2147483667"/>
              <ac:spMk id="10" creationId="{00000000-0000-0000-0000-000000000000}"/>
            </ac:spMkLst>
          </pc:spChg>
        </pc:sldLayoutChg>
        <pc:sldLayoutChg chg="modSp mod">
          <pc:chgData name="Ragnhild Halvorsrud" userId="917ea340-fd63-490f-a7db-68428d24cf32" providerId="ADAL" clId="{AD323F0C-9E9E-4B25-A313-4CD0D0368131}" dt="2021-11-11T16:56:32.975" v="20589" actId="790"/>
          <pc:sldLayoutMkLst>
            <pc:docMk/>
            <pc:sldMasterMk cId="3623041008" sldId="2147483659"/>
            <pc:sldLayoutMk cId="765830241" sldId="2147483668"/>
          </pc:sldLayoutMkLst>
          <pc:spChg chg="mod">
            <ac:chgData name="Ragnhild Halvorsrud" userId="917ea340-fd63-490f-a7db-68428d24cf32" providerId="ADAL" clId="{AD323F0C-9E9E-4B25-A313-4CD0D0368131}" dt="2021-11-11T16:56:32.975" v="20586" actId="790"/>
            <ac:spMkLst>
              <pc:docMk/>
              <pc:sldMasterMk cId="3623041008" sldId="2147483659"/>
              <pc:sldLayoutMk cId="765830241" sldId="2147483668"/>
              <ac:spMk id="2" creationId="{00000000-0000-0000-0000-000000000000}"/>
            </ac:spMkLst>
          </pc:spChg>
          <pc:spChg chg="mod">
            <ac:chgData name="Ragnhild Halvorsrud" userId="917ea340-fd63-490f-a7db-68428d24cf32" providerId="ADAL" clId="{AD323F0C-9E9E-4B25-A313-4CD0D0368131}" dt="2021-11-11T16:56:32.975" v="20587" actId="790"/>
            <ac:spMkLst>
              <pc:docMk/>
              <pc:sldMasterMk cId="3623041008" sldId="2147483659"/>
              <pc:sldLayoutMk cId="765830241" sldId="2147483668"/>
              <ac:spMk id="3" creationId="{00000000-0000-0000-0000-000000000000}"/>
            </ac:spMkLst>
          </pc:spChg>
          <pc:spChg chg="mod">
            <ac:chgData name="Ragnhild Halvorsrud" userId="917ea340-fd63-490f-a7db-68428d24cf32" providerId="ADAL" clId="{AD323F0C-9E9E-4B25-A313-4CD0D0368131}" dt="2021-11-11T16:56:32.975" v="20588" actId="790"/>
            <ac:spMkLst>
              <pc:docMk/>
              <pc:sldMasterMk cId="3623041008" sldId="2147483659"/>
              <pc:sldLayoutMk cId="765830241" sldId="2147483668"/>
              <ac:spMk id="4" creationId="{00000000-0000-0000-0000-000000000000}"/>
            </ac:spMkLst>
          </pc:spChg>
          <pc:spChg chg="mod">
            <ac:chgData name="Ragnhild Halvorsrud" userId="917ea340-fd63-490f-a7db-68428d24cf32" providerId="ADAL" clId="{AD323F0C-9E9E-4B25-A313-4CD0D0368131}" dt="2021-11-11T16:56:32.975" v="20589" actId="790"/>
            <ac:spMkLst>
              <pc:docMk/>
              <pc:sldMasterMk cId="3623041008" sldId="2147483659"/>
              <pc:sldLayoutMk cId="765830241" sldId="2147483668"/>
              <ac:spMk id="5" creationId="{00000000-0000-0000-0000-000000000000}"/>
            </ac:spMkLst>
          </pc:spChg>
        </pc:sldLayoutChg>
        <pc:sldLayoutChg chg="modSp mod">
          <pc:chgData name="Ragnhild Halvorsrud" userId="917ea340-fd63-490f-a7db-68428d24cf32" providerId="ADAL" clId="{AD323F0C-9E9E-4B25-A313-4CD0D0368131}" dt="2021-11-11T16:56:32.991" v="20592" actId="790"/>
          <pc:sldLayoutMkLst>
            <pc:docMk/>
            <pc:sldMasterMk cId="3623041008" sldId="2147483659"/>
            <pc:sldLayoutMk cId="111878263" sldId="2147483669"/>
          </pc:sldLayoutMkLst>
          <pc:spChg chg="mod">
            <ac:chgData name="Ragnhild Halvorsrud" userId="917ea340-fd63-490f-a7db-68428d24cf32" providerId="ADAL" clId="{AD323F0C-9E9E-4B25-A313-4CD0D0368131}" dt="2021-11-11T16:56:32.975" v="20590" actId="790"/>
            <ac:spMkLst>
              <pc:docMk/>
              <pc:sldMasterMk cId="3623041008" sldId="2147483659"/>
              <pc:sldLayoutMk cId="111878263" sldId="2147483669"/>
              <ac:spMk id="2" creationId="{00000000-0000-0000-0000-000000000000}"/>
            </ac:spMkLst>
          </pc:spChg>
          <pc:spChg chg="mod">
            <ac:chgData name="Ragnhild Halvorsrud" userId="917ea340-fd63-490f-a7db-68428d24cf32" providerId="ADAL" clId="{AD323F0C-9E9E-4B25-A313-4CD0D0368131}" dt="2021-11-11T16:56:32.991" v="20591" actId="790"/>
            <ac:spMkLst>
              <pc:docMk/>
              <pc:sldMasterMk cId="3623041008" sldId="2147483659"/>
              <pc:sldLayoutMk cId="111878263" sldId="2147483669"/>
              <ac:spMk id="3" creationId="{00000000-0000-0000-0000-000000000000}"/>
            </ac:spMkLst>
          </pc:spChg>
          <pc:spChg chg="mod">
            <ac:chgData name="Ragnhild Halvorsrud" userId="917ea340-fd63-490f-a7db-68428d24cf32" providerId="ADAL" clId="{AD323F0C-9E9E-4B25-A313-4CD0D0368131}" dt="2021-11-11T16:56:32.991" v="20592" actId="790"/>
            <ac:spMkLst>
              <pc:docMk/>
              <pc:sldMasterMk cId="3623041008" sldId="2147483659"/>
              <pc:sldLayoutMk cId="111878263" sldId="2147483669"/>
              <ac:spMk id="4" creationId="{00000000-0000-0000-0000-000000000000}"/>
            </ac:spMkLst>
          </pc:spChg>
        </pc:sldLayoutChg>
        <pc:sldLayoutChg chg="modSp mod">
          <pc:chgData name="Ragnhild Halvorsrud" userId="917ea340-fd63-490f-a7db-68428d24cf32" providerId="ADAL" clId="{AD323F0C-9E9E-4B25-A313-4CD0D0368131}" dt="2021-11-11T16:56:32.975" v="20580" actId="790"/>
          <pc:sldLayoutMkLst>
            <pc:docMk/>
            <pc:sldMasterMk cId="3623041008" sldId="2147483659"/>
            <pc:sldLayoutMk cId="1300028045" sldId="2147483672"/>
          </pc:sldLayoutMkLst>
          <pc:spChg chg="mod">
            <ac:chgData name="Ragnhild Halvorsrud" userId="917ea340-fd63-490f-a7db-68428d24cf32" providerId="ADAL" clId="{AD323F0C-9E9E-4B25-A313-4CD0D0368131}" dt="2021-11-11T16:56:32.975" v="20580" actId="790"/>
            <ac:spMkLst>
              <pc:docMk/>
              <pc:sldMasterMk cId="3623041008" sldId="2147483659"/>
              <pc:sldLayoutMk cId="1300028045" sldId="2147483672"/>
              <ac:spMk id="4" creationId="{00000000-0000-0000-0000-000000000000}"/>
            </ac:spMkLst>
          </pc:spChg>
        </pc:sldLayoutChg>
        <pc:sldLayoutChg chg="modSp mod">
          <pc:chgData name="Ragnhild Halvorsrud" userId="917ea340-fd63-490f-a7db-68428d24cf32" providerId="ADAL" clId="{AD323F0C-9E9E-4B25-A313-4CD0D0368131}" dt="2021-11-11T16:56:32.944" v="20554" actId="790"/>
          <pc:sldLayoutMkLst>
            <pc:docMk/>
            <pc:sldMasterMk cId="3623041008" sldId="2147483659"/>
            <pc:sldLayoutMk cId="933194907" sldId="2147483674"/>
          </pc:sldLayoutMkLst>
          <pc:spChg chg="mod">
            <ac:chgData name="Ragnhild Halvorsrud" userId="917ea340-fd63-490f-a7db-68428d24cf32" providerId="ADAL" clId="{AD323F0C-9E9E-4B25-A313-4CD0D0368131}" dt="2021-11-11T16:56:32.944" v="20551" actId="790"/>
            <ac:spMkLst>
              <pc:docMk/>
              <pc:sldMasterMk cId="3623041008" sldId="2147483659"/>
              <pc:sldLayoutMk cId="933194907" sldId="2147483674"/>
              <ac:spMk id="3" creationId="{00000000-0000-0000-0000-000000000000}"/>
            </ac:spMkLst>
          </pc:spChg>
          <pc:spChg chg="mod">
            <ac:chgData name="Ragnhild Halvorsrud" userId="917ea340-fd63-490f-a7db-68428d24cf32" providerId="ADAL" clId="{AD323F0C-9E9E-4B25-A313-4CD0D0368131}" dt="2021-11-11T16:56:32.944" v="20549" actId="790"/>
            <ac:spMkLst>
              <pc:docMk/>
              <pc:sldMasterMk cId="3623041008" sldId="2147483659"/>
              <pc:sldLayoutMk cId="933194907" sldId="2147483674"/>
              <ac:spMk id="4" creationId="{00000000-0000-0000-0000-000000000000}"/>
            </ac:spMkLst>
          </pc:spChg>
          <pc:spChg chg="mod">
            <ac:chgData name="Ragnhild Halvorsrud" userId="917ea340-fd63-490f-a7db-68428d24cf32" providerId="ADAL" clId="{AD323F0C-9E9E-4B25-A313-4CD0D0368131}" dt="2021-11-11T16:56:32.944" v="20552" actId="790"/>
            <ac:spMkLst>
              <pc:docMk/>
              <pc:sldMasterMk cId="3623041008" sldId="2147483659"/>
              <pc:sldLayoutMk cId="933194907" sldId="2147483674"/>
              <ac:spMk id="5" creationId="{00000000-0000-0000-0000-000000000000}"/>
            </ac:spMkLst>
          </pc:spChg>
          <pc:spChg chg="mod">
            <ac:chgData name="Ragnhild Halvorsrud" userId="917ea340-fd63-490f-a7db-68428d24cf32" providerId="ADAL" clId="{AD323F0C-9E9E-4B25-A313-4CD0D0368131}" dt="2021-11-11T16:56:32.944" v="20553" actId="790"/>
            <ac:spMkLst>
              <pc:docMk/>
              <pc:sldMasterMk cId="3623041008" sldId="2147483659"/>
              <pc:sldLayoutMk cId="933194907" sldId="2147483674"/>
              <ac:spMk id="7" creationId="{00000000-0000-0000-0000-000000000000}"/>
            </ac:spMkLst>
          </pc:spChg>
          <pc:spChg chg="mod">
            <ac:chgData name="Ragnhild Halvorsrud" userId="917ea340-fd63-490f-a7db-68428d24cf32" providerId="ADAL" clId="{AD323F0C-9E9E-4B25-A313-4CD0D0368131}" dt="2021-11-11T16:56:32.944" v="20550" actId="790"/>
            <ac:spMkLst>
              <pc:docMk/>
              <pc:sldMasterMk cId="3623041008" sldId="2147483659"/>
              <pc:sldLayoutMk cId="933194907" sldId="2147483674"/>
              <ac:spMk id="8" creationId="{00000000-0000-0000-0000-000000000000}"/>
            </ac:spMkLst>
          </pc:spChg>
          <pc:spChg chg="mod">
            <ac:chgData name="Ragnhild Halvorsrud" userId="917ea340-fd63-490f-a7db-68428d24cf32" providerId="ADAL" clId="{AD323F0C-9E9E-4B25-A313-4CD0D0368131}" dt="2021-11-11T16:56:32.944" v="20554" actId="790"/>
            <ac:spMkLst>
              <pc:docMk/>
              <pc:sldMasterMk cId="3623041008" sldId="2147483659"/>
              <pc:sldLayoutMk cId="933194907" sldId="2147483674"/>
              <ac:spMk id="10" creationId="{00000000-0000-0000-0000-000000000000}"/>
            </ac:spMkLst>
          </pc:spChg>
        </pc:sldLayoutChg>
        <pc:sldLayoutChg chg="modSp mod">
          <pc:chgData name="Ragnhild Halvorsrud" userId="917ea340-fd63-490f-a7db-68428d24cf32" providerId="ADAL" clId="{AD323F0C-9E9E-4B25-A313-4CD0D0368131}" dt="2021-11-11T16:56:32.975" v="20581" actId="790"/>
          <pc:sldLayoutMkLst>
            <pc:docMk/>
            <pc:sldMasterMk cId="3623041008" sldId="2147483659"/>
            <pc:sldLayoutMk cId="3891770229" sldId="2147483675"/>
          </pc:sldLayoutMkLst>
          <pc:spChg chg="mod">
            <ac:chgData name="Ragnhild Halvorsrud" userId="917ea340-fd63-490f-a7db-68428d24cf32" providerId="ADAL" clId="{AD323F0C-9E9E-4B25-A313-4CD0D0368131}" dt="2021-11-11T16:56:32.975" v="20581" actId="790"/>
            <ac:spMkLst>
              <pc:docMk/>
              <pc:sldMasterMk cId="3623041008" sldId="2147483659"/>
              <pc:sldLayoutMk cId="3891770229" sldId="2147483675"/>
              <ac:spMk id="10" creationId="{00000000-0000-0000-0000-000000000000}"/>
            </ac:spMkLst>
          </pc:spChg>
        </pc:sldLayoutChg>
        <pc:sldLayoutChg chg="modSp mod">
          <pc:chgData name="Ragnhild Halvorsrud" userId="917ea340-fd63-490f-a7db-68428d24cf32" providerId="ADAL" clId="{AD323F0C-9E9E-4B25-A313-4CD0D0368131}" dt="2021-11-11T16:56:32.975" v="20585" actId="790"/>
          <pc:sldLayoutMkLst>
            <pc:docMk/>
            <pc:sldMasterMk cId="3623041008" sldId="2147483659"/>
            <pc:sldLayoutMk cId="2342946523" sldId="2147483677"/>
          </pc:sldLayoutMkLst>
          <pc:spChg chg="mod">
            <ac:chgData name="Ragnhild Halvorsrud" userId="917ea340-fd63-490f-a7db-68428d24cf32" providerId="ADAL" clId="{AD323F0C-9E9E-4B25-A313-4CD0D0368131}" dt="2021-11-11T16:56:32.975" v="20582" actId="790"/>
            <ac:spMkLst>
              <pc:docMk/>
              <pc:sldMasterMk cId="3623041008" sldId="2147483659"/>
              <pc:sldLayoutMk cId="2342946523" sldId="2147483677"/>
              <ac:spMk id="2" creationId="{00000000-0000-0000-0000-000000000000}"/>
            </ac:spMkLst>
          </pc:spChg>
          <pc:spChg chg="mod">
            <ac:chgData name="Ragnhild Halvorsrud" userId="917ea340-fd63-490f-a7db-68428d24cf32" providerId="ADAL" clId="{AD323F0C-9E9E-4B25-A313-4CD0D0368131}" dt="2021-11-11T16:56:32.975" v="20583" actId="790"/>
            <ac:spMkLst>
              <pc:docMk/>
              <pc:sldMasterMk cId="3623041008" sldId="2147483659"/>
              <pc:sldLayoutMk cId="2342946523" sldId="2147483677"/>
              <ac:spMk id="3" creationId="{00000000-0000-0000-0000-000000000000}"/>
            </ac:spMkLst>
          </pc:spChg>
          <pc:spChg chg="mod">
            <ac:chgData name="Ragnhild Halvorsrud" userId="917ea340-fd63-490f-a7db-68428d24cf32" providerId="ADAL" clId="{AD323F0C-9E9E-4B25-A313-4CD0D0368131}" dt="2021-11-11T16:56:32.975" v="20584" actId="790"/>
            <ac:spMkLst>
              <pc:docMk/>
              <pc:sldMasterMk cId="3623041008" sldId="2147483659"/>
              <pc:sldLayoutMk cId="2342946523" sldId="2147483677"/>
              <ac:spMk id="4" creationId="{00000000-0000-0000-0000-000000000000}"/>
            </ac:spMkLst>
          </pc:spChg>
          <pc:spChg chg="mod">
            <ac:chgData name="Ragnhild Halvorsrud" userId="917ea340-fd63-490f-a7db-68428d24cf32" providerId="ADAL" clId="{AD323F0C-9E9E-4B25-A313-4CD0D0368131}" dt="2021-11-11T16:56:32.975" v="20585" actId="790"/>
            <ac:spMkLst>
              <pc:docMk/>
              <pc:sldMasterMk cId="3623041008" sldId="2147483659"/>
              <pc:sldLayoutMk cId="2342946523" sldId="2147483677"/>
              <ac:spMk id="5" creationId="{00000000-0000-0000-0000-000000000000}"/>
            </ac:spMkLst>
          </pc:spChg>
        </pc:sldLayoutChg>
        <pc:sldLayoutChg chg="modSp mod">
          <pc:chgData name="Ragnhild Halvorsrud" userId="917ea340-fd63-490f-a7db-68428d24cf32" providerId="ADAL" clId="{AD323F0C-9E9E-4B25-A313-4CD0D0368131}" dt="2021-11-11T16:56:32.928" v="20538" actId="790"/>
          <pc:sldLayoutMkLst>
            <pc:docMk/>
            <pc:sldMasterMk cId="3623041008" sldId="2147483659"/>
            <pc:sldLayoutMk cId="3295002171" sldId="2147483678"/>
          </pc:sldLayoutMkLst>
          <pc:spChg chg="mod">
            <ac:chgData name="Ragnhild Halvorsrud" userId="917ea340-fd63-490f-a7db-68428d24cf32" providerId="ADAL" clId="{AD323F0C-9E9E-4B25-A313-4CD0D0368131}" dt="2021-11-11T16:56:32.928" v="20537" actId="790"/>
            <ac:spMkLst>
              <pc:docMk/>
              <pc:sldMasterMk cId="3623041008" sldId="2147483659"/>
              <pc:sldLayoutMk cId="3295002171" sldId="2147483678"/>
              <ac:spMk id="9" creationId="{00000000-0000-0000-0000-000000000000}"/>
            </ac:spMkLst>
          </pc:spChg>
          <pc:spChg chg="mod">
            <ac:chgData name="Ragnhild Halvorsrud" userId="917ea340-fd63-490f-a7db-68428d24cf32" providerId="ADAL" clId="{AD323F0C-9E9E-4B25-A313-4CD0D0368131}" dt="2021-11-11T16:56:32.928" v="20538" actId="790"/>
            <ac:spMkLst>
              <pc:docMk/>
              <pc:sldMasterMk cId="3623041008" sldId="2147483659"/>
              <pc:sldLayoutMk cId="3295002171" sldId="2147483678"/>
              <ac:spMk id="11" creationId="{00000000-0000-0000-0000-000000000000}"/>
            </ac:spMkLst>
          </pc:spChg>
        </pc:sldLayoutChg>
        <pc:sldLayoutChg chg="modSp mod">
          <pc:chgData name="Ragnhild Halvorsrud" userId="917ea340-fd63-490f-a7db-68428d24cf32" providerId="ADAL" clId="{AD323F0C-9E9E-4B25-A313-4CD0D0368131}" dt="2021-11-11T16:56:32.959" v="20571" actId="790"/>
          <pc:sldLayoutMkLst>
            <pc:docMk/>
            <pc:sldMasterMk cId="3623041008" sldId="2147483659"/>
            <pc:sldLayoutMk cId="2859027505" sldId="2147483680"/>
          </pc:sldLayoutMkLst>
          <pc:spChg chg="mod">
            <ac:chgData name="Ragnhild Halvorsrud" userId="917ea340-fd63-490f-a7db-68428d24cf32" providerId="ADAL" clId="{AD323F0C-9E9E-4B25-A313-4CD0D0368131}" dt="2021-11-11T16:56:32.959" v="20571" actId="790"/>
            <ac:spMkLst>
              <pc:docMk/>
              <pc:sldMasterMk cId="3623041008" sldId="2147483659"/>
              <pc:sldLayoutMk cId="2859027505" sldId="2147483680"/>
              <ac:spMk id="2" creationId="{00000000-0000-0000-0000-000000000000}"/>
            </ac:spMkLst>
          </pc:spChg>
          <pc:spChg chg="mod">
            <ac:chgData name="Ragnhild Halvorsrud" userId="917ea340-fd63-490f-a7db-68428d24cf32" providerId="ADAL" clId="{AD323F0C-9E9E-4B25-A313-4CD0D0368131}" dt="2021-11-11T16:56:32.959" v="20566" actId="790"/>
            <ac:spMkLst>
              <pc:docMk/>
              <pc:sldMasterMk cId="3623041008" sldId="2147483659"/>
              <pc:sldLayoutMk cId="2859027505" sldId="2147483680"/>
              <ac:spMk id="3" creationId="{00000000-0000-0000-0000-000000000000}"/>
            </ac:spMkLst>
          </pc:spChg>
          <pc:spChg chg="mod">
            <ac:chgData name="Ragnhild Halvorsrud" userId="917ea340-fd63-490f-a7db-68428d24cf32" providerId="ADAL" clId="{AD323F0C-9E9E-4B25-A313-4CD0D0368131}" dt="2021-11-11T16:56:32.959" v="20567" actId="790"/>
            <ac:spMkLst>
              <pc:docMk/>
              <pc:sldMasterMk cId="3623041008" sldId="2147483659"/>
              <pc:sldLayoutMk cId="2859027505" sldId="2147483680"/>
              <ac:spMk id="4" creationId="{00000000-0000-0000-0000-000000000000}"/>
            </ac:spMkLst>
          </pc:spChg>
          <pc:spChg chg="mod">
            <ac:chgData name="Ragnhild Halvorsrud" userId="917ea340-fd63-490f-a7db-68428d24cf32" providerId="ADAL" clId="{AD323F0C-9E9E-4B25-A313-4CD0D0368131}" dt="2021-11-11T16:56:32.959" v="20568" actId="790"/>
            <ac:spMkLst>
              <pc:docMk/>
              <pc:sldMasterMk cId="3623041008" sldId="2147483659"/>
              <pc:sldLayoutMk cId="2859027505" sldId="2147483680"/>
              <ac:spMk id="5" creationId="{00000000-0000-0000-0000-000000000000}"/>
            </ac:spMkLst>
          </pc:spChg>
          <pc:spChg chg="mod">
            <ac:chgData name="Ragnhild Halvorsrud" userId="917ea340-fd63-490f-a7db-68428d24cf32" providerId="ADAL" clId="{AD323F0C-9E9E-4B25-A313-4CD0D0368131}" dt="2021-11-11T16:56:32.959" v="20569" actId="790"/>
            <ac:spMkLst>
              <pc:docMk/>
              <pc:sldMasterMk cId="3623041008" sldId="2147483659"/>
              <pc:sldLayoutMk cId="2859027505" sldId="2147483680"/>
              <ac:spMk id="6" creationId="{00000000-0000-0000-0000-000000000000}"/>
            </ac:spMkLst>
          </pc:spChg>
          <pc:spChg chg="mod">
            <ac:chgData name="Ragnhild Halvorsrud" userId="917ea340-fd63-490f-a7db-68428d24cf32" providerId="ADAL" clId="{AD323F0C-9E9E-4B25-A313-4CD0D0368131}" dt="2021-11-11T16:56:32.959" v="20570" actId="790"/>
            <ac:spMkLst>
              <pc:docMk/>
              <pc:sldMasterMk cId="3623041008" sldId="2147483659"/>
              <pc:sldLayoutMk cId="2859027505" sldId="2147483680"/>
              <ac:spMk id="7" creationId="{00000000-0000-0000-0000-000000000000}"/>
            </ac:spMkLst>
          </pc:spChg>
        </pc:sldLayoutChg>
      </pc:sldMasterChg>
      <pc:sldMasterChg chg="modSldLayout">
        <pc:chgData name="Ragnhild Halvorsrud" userId="917ea340-fd63-490f-a7db-68428d24cf32" providerId="ADAL" clId="{AD323F0C-9E9E-4B25-A313-4CD0D0368131}" dt="2021-11-11T16:56:32.928" v="20536" actId="790"/>
        <pc:sldMasterMkLst>
          <pc:docMk/>
          <pc:sldMasterMk cId="1643857197" sldId="2147483693"/>
        </pc:sldMasterMkLst>
        <pc:sldLayoutChg chg="modSp mod">
          <pc:chgData name="Ragnhild Halvorsrud" userId="917ea340-fd63-490f-a7db-68428d24cf32" providerId="ADAL" clId="{AD323F0C-9E9E-4B25-A313-4CD0D0368131}" dt="2021-11-11T16:56:32.850" v="20478" actId="790"/>
          <pc:sldLayoutMkLst>
            <pc:docMk/>
            <pc:sldMasterMk cId="1643857197" sldId="2147483693"/>
            <pc:sldLayoutMk cId="2142406485" sldId="2147483649"/>
          </pc:sldLayoutMkLst>
          <pc:spChg chg="mod">
            <ac:chgData name="Ragnhild Halvorsrud" userId="917ea340-fd63-490f-a7db-68428d24cf32" providerId="ADAL" clId="{AD323F0C-9E9E-4B25-A313-4CD0D0368131}" dt="2021-11-11T16:56:32.835" v="20475" actId="790"/>
            <ac:spMkLst>
              <pc:docMk/>
              <pc:sldMasterMk cId="1643857197" sldId="2147483693"/>
              <pc:sldLayoutMk cId="2142406485" sldId="2147483649"/>
              <ac:spMk id="2" creationId="{00000000-0000-0000-0000-000000000000}"/>
            </ac:spMkLst>
          </pc:spChg>
          <pc:spChg chg="mod">
            <ac:chgData name="Ragnhild Halvorsrud" userId="917ea340-fd63-490f-a7db-68428d24cf32" providerId="ADAL" clId="{AD323F0C-9E9E-4B25-A313-4CD0D0368131}" dt="2021-11-11T16:56:32.850" v="20476" actId="790"/>
            <ac:spMkLst>
              <pc:docMk/>
              <pc:sldMasterMk cId="1643857197" sldId="2147483693"/>
              <pc:sldLayoutMk cId="2142406485" sldId="2147483649"/>
              <ac:spMk id="3" creationId="{00000000-0000-0000-0000-000000000000}"/>
            </ac:spMkLst>
          </pc:spChg>
          <pc:spChg chg="mod">
            <ac:chgData name="Ragnhild Halvorsrud" userId="917ea340-fd63-490f-a7db-68428d24cf32" providerId="ADAL" clId="{AD323F0C-9E9E-4B25-A313-4CD0D0368131}" dt="2021-11-11T16:56:32.850" v="20478" actId="790"/>
            <ac:spMkLst>
              <pc:docMk/>
              <pc:sldMasterMk cId="1643857197" sldId="2147483693"/>
              <pc:sldLayoutMk cId="2142406485" sldId="2147483649"/>
              <ac:spMk id="7" creationId="{00000000-0000-0000-0000-000000000000}"/>
            </ac:spMkLst>
          </pc:spChg>
          <pc:spChg chg="mod">
            <ac:chgData name="Ragnhild Halvorsrud" userId="917ea340-fd63-490f-a7db-68428d24cf32" providerId="ADAL" clId="{AD323F0C-9E9E-4B25-A313-4CD0D0368131}" dt="2021-11-11T16:56:32.835" v="20474" actId="790"/>
            <ac:spMkLst>
              <pc:docMk/>
              <pc:sldMasterMk cId="1643857197" sldId="2147483693"/>
              <pc:sldLayoutMk cId="2142406485" sldId="2147483649"/>
              <ac:spMk id="10" creationId="{00000000-0000-0000-0000-000000000000}"/>
            </ac:spMkLst>
          </pc:spChg>
          <pc:spChg chg="mod">
            <ac:chgData name="Ragnhild Halvorsrud" userId="917ea340-fd63-490f-a7db-68428d24cf32" providerId="ADAL" clId="{AD323F0C-9E9E-4B25-A313-4CD0D0368131}" dt="2021-11-11T16:56:32.850" v="20477" actId="790"/>
            <ac:spMkLst>
              <pc:docMk/>
              <pc:sldMasterMk cId="1643857197" sldId="2147483693"/>
              <pc:sldLayoutMk cId="2142406485" sldId="2147483649"/>
              <ac:spMk id="16" creationId="{00000000-0000-0000-0000-000000000000}"/>
            </ac:spMkLst>
          </pc:spChg>
        </pc:sldLayoutChg>
        <pc:sldLayoutChg chg="modSp mod">
          <pc:chgData name="Ragnhild Halvorsrud" userId="917ea340-fd63-490f-a7db-68428d24cf32" providerId="ADAL" clId="{AD323F0C-9E9E-4B25-A313-4CD0D0368131}" dt="2021-11-11T16:56:32.866" v="20490" actId="790"/>
          <pc:sldLayoutMkLst>
            <pc:docMk/>
            <pc:sldMasterMk cId="1643857197" sldId="2147483693"/>
            <pc:sldLayoutMk cId="258411677" sldId="2147483651"/>
          </pc:sldLayoutMkLst>
          <pc:spChg chg="mod">
            <ac:chgData name="Ragnhild Halvorsrud" userId="917ea340-fd63-490f-a7db-68428d24cf32" providerId="ADAL" clId="{AD323F0C-9E9E-4B25-A313-4CD0D0368131}" dt="2021-11-11T16:56:32.866" v="20488" actId="790"/>
            <ac:spMkLst>
              <pc:docMk/>
              <pc:sldMasterMk cId="1643857197" sldId="2147483693"/>
              <pc:sldLayoutMk cId="258411677" sldId="2147483651"/>
              <ac:spMk id="2" creationId="{00000000-0000-0000-0000-000000000000}"/>
            </ac:spMkLst>
          </pc:spChg>
          <pc:spChg chg="mod">
            <ac:chgData name="Ragnhild Halvorsrud" userId="917ea340-fd63-490f-a7db-68428d24cf32" providerId="ADAL" clId="{AD323F0C-9E9E-4B25-A313-4CD0D0368131}" dt="2021-11-11T16:56:32.866" v="20489" actId="790"/>
            <ac:spMkLst>
              <pc:docMk/>
              <pc:sldMasterMk cId="1643857197" sldId="2147483693"/>
              <pc:sldLayoutMk cId="258411677" sldId="2147483651"/>
              <ac:spMk id="3" creationId="{00000000-0000-0000-0000-000000000000}"/>
            </ac:spMkLst>
          </pc:spChg>
          <pc:spChg chg="mod">
            <ac:chgData name="Ragnhild Halvorsrud" userId="917ea340-fd63-490f-a7db-68428d24cf32" providerId="ADAL" clId="{AD323F0C-9E9E-4B25-A313-4CD0D0368131}" dt="2021-11-11T16:56:32.866" v="20490" actId="790"/>
            <ac:spMkLst>
              <pc:docMk/>
              <pc:sldMasterMk cId="1643857197" sldId="2147483693"/>
              <pc:sldLayoutMk cId="258411677" sldId="2147483651"/>
              <ac:spMk id="4" creationId="{00000000-0000-0000-0000-000000000000}"/>
            </ac:spMkLst>
          </pc:spChg>
        </pc:sldLayoutChg>
        <pc:sldLayoutChg chg="modSp mod">
          <pc:chgData name="Ragnhild Halvorsrud" userId="917ea340-fd63-490f-a7db-68428d24cf32" providerId="ADAL" clId="{AD323F0C-9E9E-4B25-A313-4CD0D0368131}" dt="2021-11-11T16:56:32.897" v="20515" actId="790"/>
          <pc:sldLayoutMkLst>
            <pc:docMk/>
            <pc:sldMasterMk cId="1643857197" sldId="2147483693"/>
            <pc:sldLayoutMk cId="3213274499" sldId="2147483652"/>
          </pc:sldLayoutMkLst>
          <pc:spChg chg="mod">
            <ac:chgData name="Ragnhild Halvorsrud" userId="917ea340-fd63-490f-a7db-68428d24cf32" providerId="ADAL" clId="{AD323F0C-9E9E-4B25-A313-4CD0D0368131}" dt="2021-11-11T16:56:32.897" v="20510" actId="790"/>
            <ac:spMkLst>
              <pc:docMk/>
              <pc:sldMasterMk cId="1643857197" sldId="2147483693"/>
              <pc:sldLayoutMk cId="3213274499" sldId="2147483652"/>
              <ac:spMk id="3" creationId="{00000000-0000-0000-0000-000000000000}"/>
            </ac:spMkLst>
          </pc:spChg>
          <pc:spChg chg="mod">
            <ac:chgData name="Ragnhild Halvorsrud" userId="917ea340-fd63-490f-a7db-68428d24cf32" providerId="ADAL" clId="{AD323F0C-9E9E-4B25-A313-4CD0D0368131}" dt="2021-11-11T16:56:32.897" v="20511" actId="790"/>
            <ac:spMkLst>
              <pc:docMk/>
              <pc:sldMasterMk cId="1643857197" sldId="2147483693"/>
              <pc:sldLayoutMk cId="3213274499" sldId="2147483652"/>
              <ac:spMk id="4" creationId="{00000000-0000-0000-0000-000000000000}"/>
            </ac:spMkLst>
          </pc:spChg>
          <pc:spChg chg="mod">
            <ac:chgData name="Ragnhild Halvorsrud" userId="917ea340-fd63-490f-a7db-68428d24cf32" providerId="ADAL" clId="{AD323F0C-9E9E-4B25-A313-4CD0D0368131}" dt="2021-11-11T16:56:32.897" v="20512" actId="790"/>
            <ac:spMkLst>
              <pc:docMk/>
              <pc:sldMasterMk cId="1643857197" sldId="2147483693"/>
              <pc:sldLayoutMk cId="3213274499" sldId="2147483652"/>
              <ac:spMk id="5" creationId="{00000000-0000-0000-0000-000000000000}"/>
            </ac:spMkLst>
          </pc:spChg>
          <pc:spChg chg="mod">
            <ac:chgData name="Ragnhild Halvorsrud" userId="917ea340-fd63-490f-a7db-68428d24cf32" providerId="ADAL" clId="{AD323F0C-9E9E-4B25-A313-4CD0D0368131}" dt="2021-11-11T16:56:32.897" v="20513" actId="790"/>
            <ac:spMkLst>
              <pc:docMk/>
              <pc:sldMasterMk cId="1643857197" sldId="2147483693"/>
              <pc:sldLayoutMk cId="3213274499" sldId="2147483652"/>
              <ac:spMk id="6" creationId="{00000000-0000-0000-0000-000000000000}"/>
            </ac:spMkLst>
          </pc:spChg>
          <pc:spChg chg="mod">
            <ac:chgData name="Ragnhild Halvorsrud" userId="917ea340-fd63-490f-a7db-68428d24cf32" providerId="ADAL" clId="{AD323F0C-9E9E-4B25-A313-4CD0D0368131}" dt="2021-11-11T16:56:32.897" v="20514" actId="790"/>
            <ac:spMkLst>
              <pc:docMk/>
              <pc:sldMasterMk cId="1643857197" sldId="2147483693"/>
              <pc:sldLayoutMk cId="3213274499" sldId="2147483652"/>
              <ac:spMk id="7" creationId="{00000000-0000-0000-0000-000000000000}"/>
            </ac:spMkLst>
          </pc:spChg>
          <pc:spChg chg="mod">
            <ac:chgData name="Ragnhild Halvorsrud" userId="917ea340-fd63-490f-a7db-68428d24cf32" providerId="ADAL" clId="{AD323F0C-9E9E-4B25-A313-4CD0D0368131}" dt="2021-11-11T16:56:32.897" v="20515" actId="790"/>
            <ac:spMkLst>
              <pc:docMk/>
              <pc:sldMasterMk cId="1643857197" sldId="2147483693"/>
              <pc:sldLayoutMk cId="3213274499" sldId="2147483652"/>
              <ac:spMk id="8" creationId="{00000000-0000-0000-0000-000000000000}"/>
            </ac:spMkLst>
          </pc:spChg>
        </pc:sldLayoutChg>
        <pc:sldLayoutChg chg="modSp mod">
          <pc:chgData name="Ragnhild Halvorsrud" userId="917ea340-fd63-490f-a7db-68428d24cf32" providerId="ADAL" clId="{AD323F0C-9E9E-4B25-A313-4CD0D0368131}" dt="2021-11-11T16:56:32.912" v="20529" actId="790"/>
          <pc:sldLayoutMkLst>
            <pc:docMk/>
            <pc:sldMasterMk cId="1643857197" sldId="2147483693"/>
            <pc:sldLayoutMk cId="3084663293" sldId="2147483653"/>
          </pc:sldLayoutMkLst>
          <pc:spChg chg="mod">
            <ac:chgData name="Ragnhild Halvorsrud" userId="917ea340-fd63-490f-a7db-68428d24cf32" providerId="ADAL" clId="{AD323F0C-9E9E-4B25-A313-4CD0D0368131}" dt="2021-11-11T16:56:32.912" v="20522" actId="790"/>
            <ac:spMkLst>
              <pc:docMk/>
              <pc:sldMasterMk cId="1643857197" sldId="2147483693"/>
              <pc:sldLayoutMk cId="3084663293" sldId="2147483653"/>
              <ac:spMk id="3" creationId="{00000000-0000-0000-0000-000000000000}"/>
            </ac:spMkLst>
          </pc:spChg>
          <pc:spChg chg="mod">
            <ac:chgData name="Ragnhild Halvorsrud" userId="917ea340-fd63-490f-a7db-68428d24cf32" providerId="ADAL" clId="{AD323F0C-9E9E-4B25-A313-4CD0D0368131}" dt="2021-11-11T16:56:32.912" v="20523" actId="790"/>
            <ac:spMkLst>
              <pc:docMk/>
              <pc:sldMasterMk cId="1643857197" sldId="2147483693"/>
              <pc:sldLayoutMk cId="3084663293" sldId="2147483653"/>
              <ac:spMk id="4" creationId="{00000000-0000-0000-0000-000000000000}"/>
            </ac:spMkLst>
          </pc:spChg>
          <pc:spChg chg="mod">
            <ac:chgData name="Ragnhild Halvorsrud" userId="917ea340-fd63-490f-a7db-68428d24cf32" providerId="ADAL" clId="{AD323F0C-9E9E-4B25-A313-4CD0D0368131}" dt="2021-11-11T16:56:32.912" v="20524" actId="790"/>
            <ac:spMkLst>
              <pc:docMk/>
              <pc:sldMasterMk cId="1643857197" sldId="2147483693"/>
              <pc:sldLayoutMk cId="3084663293" sldId="2147483653"/>
              <ac:spMk id="5" creationId="{00000000-0000-0000-0000-000000000000}"/>
            </ac:spMkLst>
          </pc:spChg>
          <pc:spChg chg="mod">
            <ac:chgData name="Ragnhild Halvorsrud" userId="917ea340-fd63-490f-a7db-68428d24cf32" providerId="ADAL" clId="{AD323F0C-9E9E-4B25-A313-4CD0D0368131}" dt="2021-11-11T16:56:32.912" v="20525" actId="790"/>
            <ac:spMkLst>
              <pc:docMk/>
              <pc:sldMasterMk cId="1643857197" sldId="2147483693"/>
              <pc:sldLayoutMk cId="3084663293" sldId="2147483653"/>
              <ac:spMk id="6" creationId="{00000000-0000-0000-0000-000000000000}"/>
            </ac:spMkLst>
          </pc:spChg>
          <pc:spChg chg="mod">
            <ac:chgData name="Ragnhild Halvorsrud" userId="917ea340-fd63-490f-a7db-68428d24cf32" providerId="ADAL" clId="{AD323F0C-9E9E-4B25-A313-4CD0D0368131}" dt="2021-11-11T16:56:32.912" v="20526" actId="790"/>
            <ac:spMkLst>
              <pc:docMk/>
              <pc:sldMasterMk cId="1643857197" sldId="2147483693"/>
              <pc:sldLayoutMk cId="3084663293" sldId="2147483653"/>
              <ac:spMk id="7" creationId="{00000000-0000-0000-0000-000000000000}"/>
            </ac:spMkLst>
          </pc:spChg>
          <pc:spChg chg="mod">
            <ac:chgData name="Ragnhild Halvorsrud" userId="917ea340-fd63-490f-a7db-68428d24cf32" providerId="ADAL" clId="{AD323F0C-9E9E-4B25-A313-4CD0D0368131}" dt="2021-11-11T16:56:32.912" v="20527" actId="790"/>
            <ac:spMkLst>
              <pc:docMk/>
              <pc:sldMasterMk cId="1643857197" sldId="2147483693"/>
              <pc:sldLayoutMk cId="3084663293" sldId="2147483653"/>
              <ac:spMk id="8" creationId="{00000000-0000-0000-0000-000000000000}"/>
            </ac:spMkLst>
          </pc:spChg>
          <pc:spChg chg="mod">
            <ac:chgData name="Ragnhild Halvorsrud" userId="917ea340-fd63-490f-a7db-68428d24cf32" providerId="ADAL" clId="{AD323F0C-9E9E-4B25-A313-4CD0D0368131}" dt="2021-11-11T16:56:32.912" v="20528" actId="790"/>
            <ac:spMkLst>
              <pc:docMk/>
              <pc:sldMasterMk cId="1643857197" sldId="2147483693"/>
              <pc:sldLayoutMk cId="3084663293" sldId="2147483653"/>
              <ac:spMk id="9" creationId="{00000000-0000-0000-0000-000000000000}"/>
            </ac:spMkLst>
          </pc:spChg>
          <pc:spChg chg="mod">
            <ac:chgData name="Ragnhild Halvorsrud" userId="917ea340-fd63-490f-a7db-68428d24cf32" providerId="ADAL" clId="{AD323F0C-9E9E-4B25-A313-4CD0D0368131}" dt="2021-11-11T16:56:32.912" v="20529" actId="790"/>
            <ac:spMkLst>
              <pc:docMk/>
              <pc:sldMasterMk cId="1643857197" sldId="2147483693"/>
              <pc:sldLayoutMk cId="3084663293" sldId="2147483653"/>
              <ac:spMk id="10" creationId="{00000000-0000-0000-0000-000000000000}"/>
            </ac:spMkLst>
          </pc:spChg>
        </pc:sldLayoutChg>
        <pc:sldLayoutChg chg="modSp mod">
          <pc:chgData name="Ragnhild Halvorsrud" userId="917ea340-fd63-490f-a7db-68428d24cf32" providerId="ADAL" clId="{AD323F0C-9E9E-4B25-A313-4CD0D0368131}" dt="2021-11-11T16:56:32.928" v="20533" actId="790"/>
          <pc:sldLayoutMkLst>
            <pc:docMk/>
            <pc:sldMasterMk cId="1643857197" sldId="2147483693"/>
            <pc:sldLayoutMk cId="3098047795" sldId="2147483654"/>
          </pc:sldLayoutMkLst>
          <pc:spChg chg="mod">
            <ac:chgData name="Ragnhild Halvorsrud" userId="917ea340-fd63-490f-a7db-68428d24cf32" providerId="ADAL" clId="{AD323F0C-9E9E-4B25-A313-4CD0D0368131}" dt="2021-11-11T16:56:32.912" v="20530" actId="790"/>
            <ac:spMkLst>
              <pc:docMk/>
              <pc:sldMasterMk cId="1643857197" sldId="2147483693"/>
              <pc:sldLayoutMk cId="3098047795" sldId="2147483654"/>
              <ac:spMk id="2" creationId="{00000000-0000-0000-0000-000000000000}"/>
            </ac:spMkLst>
          </pc:spChg>
          <pc:spChg chg="mod">
            <ac:chgData name="Ragnhild Halvorsrud" userId="917ea340-fd63-490f-a7db-68428d24cf32" providerId="ADAL" clId="{AD323F0C-9E9E-4B25-A313-4CD0D0368131}" dt="2021-11-11T16:56:32.912" v="20531" actId="790"/>
            <ac:spMkLst>
              <pc:docMk/>
              <pc:sldMasterMk cId="1643857197" sldId="2147483693"/>
              <pc:sldLayoutMk cId="3098047795" sldId="2147483654"/>
              <ac:spMk id="3" creationId="{00000000-0000-0000-0000-000000000000}"/>
            </ac:spMkLst>
          </pc:spChg>
          <pc:spChg chg="mod">
            <ac:chgData name="Ragnhild Halvorsrud" userId="917ea340-fd63-490f-a7db-68428d24cf32" providerId="ADAL" clId="{AD323F0C-9E9E-4B25-A313-4CD0D0368131}" dt="2021-11-11T16:56:32.912" v="20532" actId="790"/>
            <ac:spMkLst>
              <pc:docMk/>
              <pc:sldMasterMk cId="1643857197" sldId="2147483693"/>
              <pc:sldLayoutMk cId="3098047795" sldId="2147483654"/>
              <ac:spMk id="4" creationId="{00000000-0000-0000-0000-000000000000}"/>
            </ac:spMkLst>
          </pc:spChg>
          <pc:spChg chg="mod">
            <ac:chgData name="Ragnhild Halvorsrud" userId="917ea340-fd63-490f-a7db-68428d24cf32" providerId="ADAL" clId="{AD323F0C-9E9E-4B25-A313-4CD0D0368131}" dt="2021-11-11T16:56:32.928" v="20533" actId="790"/>
            <ac:spMkLst>
              <pc:docMk/>
              <pc:sldMasterMk cId="1643857197" sldId="2147483693"/>
              <pc:sldLayoutMk cId="3098047795" sldId="2147483654"/>
              <ac:spMk id="5" creationId="{00000000-0000-0000-0000-000000000000}"/>
            </ac:spMkLst>
          </pc:spChg>
        </pc:sldLayoutChg>
        <pc:sldLayoutChg chg="modSp mod">
          <pc:chgData name="Ragnhild Halvorsrud" userId="917ea340-fd63-490f-a7db-68428d24cf32" providerId="ADAL" clId="{AD323F0C-9E9E-4B25-A313-4CD0D0368131}" dt="2021-11-11T16:56:32.928" v="20536" actId="790"/>
          <pc:sldLayoutMkLst>
            <pc:docMk/>
            <pc:sldMasterMk cId="1643857197" sldId="2147483693"/>
            <pc:sldLayoutMk cId="1943840033" sldId="2147483655"/>
          </pc:sldLayoutMkLst>
          <pc:spChg chg="mod">
            <ac:chgData name="Ragnhild Halvorsrud" userId="917ea340-fd63-490f-a7db-68428d24cf32" providerId="ADAL" clId="{AD323F0C-9E9E-4B25-A313-4CD0D0368131}" dt="2021-11-11T16:56:32.928" v="20534" actId="790"/>
            <ac:spMkLst>
              <pc:docMk/>
              <pc:sldMasterMk cId="1643857197" sldId="2147483693"/>
              <pc:sldLayoutMk cId="1943840033" sldId="2147483655"/>
              <ac:spMk id="2" creationId="{00000000-0000-0000-0000-000000000000}"/>
            </ac:spMkLst>
          </pc:spChg>
          <pc:spChg chg="mod">
            <ac:chgData name="Ragnhild Halvorsrud" userId="917ea340-fd63-490f-a7db-68428d24cf32" providerId="ADAL" clId="{AD323F0C-9E9E-4B25-A313-4CD0D0368131}" dt="2021-11-11T16:56:32.928" v="20535" actId="790"/>
            <ac:spMkLst>
              <pc:docMk/>
              <pc:sldMasterMk cId="1643857197" sldId="2147483693"/>
              <pc:sldLayoutMk cId="1943840033" sldId="2147483655"/>
              <ac:spMk id="3" creationId="{00000000-0000-0000-0000-000000000000}"/>
            </ac:spMkLst>
          </pc:spChg>
          <pc:spChg chg="mod">
            <ac:chgData name="Ragnhild Halvorsrud" userId="917ea340-fd63-490f-a7db-68428d24cf32" providerId="ADAL" clId="{AD323F0C-9E9E-4B25-A313-4CD0D0368131}" dt="2021-11-11T16:56:32.928" v="20536" actId="790"/>
            <ac:spMkLst>
              <pc:docMk/>
              <pc:sldMasterMk cId="1643857197" sldId="2147483693"/>
              <pc:sldLayoutMk cId="1943840033" sldId="2147483655"/>
              <ac:spMk id="4" creationId="{00000000-0000-0000-0000-000000000000}"/>
            </ac:spMkLst>
          </pc:spChg>
        </pc:sldLayoutChg>
        <pc:sldLayoutChg chg="modSp mod">
          <pc:chgData name="Ragnhild Halvorsrud" userId="917ea340-fd63-490f-a7db-68428d24cf32" providerId="ADAL" clId="{AD323F0C-9E9E-4B25-A313-4CD0D0368131}" dt="2021-11-11T16:56:32.866" v="20496" actId="790"/>
          <pc:sldLayoutMkLst>
            <pc:docMk/>
            <pc:sldMasterMk cId="1643857197" sldId="2147483693"/>
            <pc:sldLayoutMk cId="2142956664" sldId="2147483656"/>
          </pc:sldLayoutMkLst>
          <pc:spChg chg="mod">
            <ac:chgData name="Ragnhild Halvorsrud" userId="917ea340-fd63-490f-a7db-68428d24cf32" providerId="ADAL" clId="{AD323F0C-9E9E-4B25-A313-4CD0D0368131}" dt="2021-11-11T16:56:32.866" v="20493" actId="790"/>
            <ac:spMkLst>
              <pc:docMk/>
              <pc:sldMasterMk cId="1643857197" sldId="2147483693"/>
              <pc:sldLayoutMk cId="2142956664" sldId="2147483656"/>
              <ac:spMk id="2" creationId="{00000000-0000-0000-0000-000000000000}"/>
            </ac:spMkLst>
          </pc:spChg>
          <pc:spChg chg="mod">
            <ac:chgData name="Ragnhild Halvorsrud" userId="917ea340-fd63-490f-a7db-68428d24cf32" providerId="ADAL" clId="{AD323F0C-9E9E-4B25-A313-4CD0D0368131}" dt="2021-11-11T16:56:32.866" v="20494" actId="790"/>
            <ac:spMkLst>
              <pc:docMk/>
              <pc:sldMasterMk cId="1643857197" sldId="2147483693"/>
              <pc:sldLayoutMk cId="2142956664" sldId="2147483656"/>
              <ac:spMk id="3" creationId="{00000000-0000-0000-0000-000000000000}"/>
            </ac:spMkLst>
          </pc:spChg>
          <pc:spChg chg="mod">
            <ac:chgData name="Ragnhild Halvorsrud" userId="917ea340-fd63-490f-a7db-68428d24cf32" providerId="ADAL" clId="{AD323F0C-9E9E-4B25-A313-4CD0D0368131}" dt="2021-11-11T16:56:32.866" v="20491" actId="790"/>
            <ac:spMkLst>
              <pc:docMk/>
              <pc:sldMasterMk cId="1643857197" sldId="2147483693"/>
              <pc:sldLayoutMk cId="2142956664" sldId="2147483656"/>
              <ac:spMk id="4" creationId="{00000000-0000-0000-0000-000000000000}"/>
            </ac:spMkLst>
          </pc:spChg>
          <pc:spChg chg="mod">
            <ac:chgData name="Ragnhild Halvorsrud" userId="917ea340-fd63-490f-a7db-68428d24cf32" providerId="ADAL" clId="{AD323F0C-9E9E-4B25-A313-4CD0D0368131}" dt="2021-11-11T16:56:32.866" v="20495" actId="790"/>
            <ac:spMkLst>
              <pc:docMk/>
              <pc:sldMasterMk cId="1643857197" sldId="2147483693"/>
              <pc:sldLayoutMk cId="2142956664" sldId="2147483656"/>
              <ac:spMk id="5" creationId="{00000000-0000-0000-0000-000000000000}"/>
            </ac:spMkLst>
          </pc:spChg>
          <pc:spChg chg="mod">
            <ac:chgData name="Ragnhild Halvorsrud" userId="917ea340-fd63-490f-a7db-68428d24cf32" providerId="ADAL" clId="{AD323F0C-9E9E-4B25-A313-4CD0D0368131}" dt="2021-11-11T16:56:32.866" v="20496" actId="790"/>
            <ac:spMkLst>
              <pc:docMk/>
              <pc:sldMasterMk cId="1643857197" sldId="2147483693"/>
              <pc:sldLayoutMk cId="2142956664" sldId="2147483656"/>
              <ac:spMk id="6" creationId="{00000000-0000-0000-0000-000000000000}"/>
            </ac:spMkLst>
          </pc:spChg>
          <pc:spChg chg="mod">
            <ac:chgData name="Ragnhild Halvorsrud" userId="917ea340-fd63-490f-a7db-68428d24cf32" providerId="ADAL" clId="{AD323F0C-9E9E-4B25-A313-4CD0D0368131}" dt="2021-11-11T16:56:32.866" v="20492" actId="790"/>
            <ac:spMkLst>
              <pc:docMk/>
              <pc:sldMasterMk cId="1643857197" sldId="2147483693"/>
              <pc:sldLayoutMk cId="2142956664" sldId="2147483656"/>
              <ac:spMk id="8" creationId="{00000000-0000-0000-0000-000000000000}"/>
            </ac:spMkLst>
          </pc:spChg>
        </pc:sldLayoutChg>
        <pc:sldLayoutChg chg="modSp mod">
          <pc:chgData name="Ragnhild Halvorsrud" userId="917ea340-fd63-490f-a7db-68428d24cf32" providerId="ADAL" clId="{AD323F0C-9E9E-4B25-A313-4CD0D0368131}" dt="2021-11-11T16:56:32.881" v="20509" actId="790"/>
          <pc:sldLayoutMkLst>
            <pc:docMk/>
            <pc:sldMasterMk cId="1643857197" sldId="2147483693"/>
            <pc:sldLayoutMk cId="2627832036" sldId="2147483657"/>
          </pc:sldLayoutMkLst>
          <pc:spChg chg="mod">
            <ac:chgData name="Ragnhild Halvorsrud" userId="917ea340-fd63-490f-a7db-68428d24cf32" providerId="ADAL" clId="{AD323F0C-9E9E-4B25-A313-4CD0D0368131}" dt="2021-11-11T16:56:32.881" v="20505" actId="790"/>
            <ac:spMkLst>
              <pc:docMk/>
              <pc:sldMasterMk cId="1643857197" sldId="2147483693"/>
              <pc:sldLayoutMk cId="2627832036" sldId="2147483657"/>
              <ac:spMk id="2" creationId="{00000000-0000-0000-0000-000000000000}"/>
            </ac:spMkLst>
          </pc:spChg>
          <pc:spChg chg="mod">
            <ac:chgData name="Ragnhild Halvorsrud" userId="917ea340-fd63-490f-a7db-68428d24cf32" providerId="ADAL" clId="{AD323F0C-9E9E-4B25-A313-4CD0D0368131}" dt="2021-11-11T16:56:32.881" v="20506" actId="790"/>
            <ac:spMkLst>
              <pc:docMk/>
              <pc:sldMasterMk cId="1643857197" sldId="2147483693"/>
              <pc:sldLayoutMk cId="2627832036" sldId="2147483657"/>
              <ac:spMk id="3" creationId="{00000000-0000-0000-0000-000000000000}"/>
            </ac:spMkLst>
          </pc:spChg>
          <pc:spChg chg="mod">
            <ac:chgData name="Ragnhild Halvorsrud" userId="917ea340-fd63-490f-a7db-68428d24cf32" providerId="ADAL" clId="{AD323F0C-9E9E-4B25-A313-4CD0D0368131}" dt="2021-11-11T16:56:32.881" v="20507" actId="790"/>
            <ac:spMkLst>
              <pc:docMk/>
              <pc:sldMasterMk cId="1643857197" sldId="2147483693"/>
              <pc:sldLayoutMk cId="2627832036" sldId="2147483657"/>
              <ac:spMk id="4" creationId="{00000000-0000-0000-0000-000000000000}"/>
            </ac:spMkLst>
          </pc:spChg>
          <pc:spChg chg="mod">
            <ac:chgData name="Ragnhild Halvorsrud" userId="917ea340-fd63-490f-a7db-68428d24cf32" providerId="ADAL" clId="{AD323F0C-9E9E-4B25-A313-4CD0D0368131}" dt="2021-11-11T16:56:32.881" v="20508" actId="790"/>
            <ac:spMkLst>
              <pc:docMk/>
              <pc:sldMasterMk cId="1643857197" sldId="2147483693"/>
              <pc:sldLayoutMk cId="2627832036" sldId="2147483657"/>
              <ac:spMk id="5" creationId="{00000000-0000-0000-0000-000000000000}"/>
            </ac:spMkLst>
          </pc:spChg>
          <pc:spChg chg="mod">
            <ac:chgData name="Ragnhild Halvorsrud" userId="917ea340-fd63-490f-a7db-68428d24cf32" providerId="ADAL" clId="{AD323F0C-9E9E-4B25-A313-4CD0D0368131}" dt="2021-11-11T16:56:32.881" v="20504" actId="790"/>
            <ac:spMkLst>
              <pc:docMk/>
              <pc:sldMasterMk cId="1643857197" sldId="2147483693"/>
              <pc:sldLayoutMk cId="2627832036" sldId="2147483657"/>
              <ac:spMk id="9" creationId="{00000000-0000-0000-0000-000000000000}"/>
            </ac:spMkLst>
          </pc:spChg>
          <pc:spChg chg="mod">
            <ac:chgData name="Ragnhild Halvorsrud" userId="917ea340-fd63-490f-a7db-68428d24cf32" providerId="ADAL" clId="{AD323F0C-9E9E-4B25-A313-4CD0D0368131}" dt="2021-11-11T16:56:32.881" v="20509" actId="790"/>
            <ac:spMkLst>
              <pc:docMk/>
              <pc:sldMasterMk cId="1643857197" sldId="2147483693"/>
              <pc:sldLayoutMk cId="2627832036" sldId="2147483657"/>
              <ac:spMk id="13" creationId="{00000000-0000-0000-0000-000000000000}"/>
            </ac:spMkLst>
          </pc:spChg>
        </pc:sldLayoutChg>
        <pc:sldLayoutChg chg="modSp mod">
          <pc:chgData name="Ragnhild Halvorsrud" userId="917ea340-fd63-490f-a7db-68428d24cf32" providerId="ADAL" clId="{AD323F0C-9E9E-4B25-A313-4CD0D0368131}" dt="2021-11-11T16:56:32.881" v="20503" actId="790"/>
          <pc:sldLayoutMkLst>
            <pc:docMk/>
            <pc:sldMasterMk cId="1643857197" sldId="2147483693"/>
            <pc:sldLayoutMk cId="232334733" sldId="2147483673"/>
          </pc:sldLayoutMkLst>
          <pc:spChg chg="mod">
            <ac:chgData name="Ragnhild Halvorsrud" userId="917ea340-fd63-490f-a7db-68428d24cf32" providerId="ADAL" clId="{AD323F0C-9E9E-4B25-A313-4CD0D0368131}" dt="2021-11-11T16:56:32.881" v="20500" actId="790"/>
            <ac:spMkLst>
              <pc:docMk/>
              <pc:sldMasterMk cId="1643857197" sldId="2147483693"/>
              <pc:sldLayoutMk cId="232334733" sldId="2147483673"/>
              <ac:spMk id="3" creationId="{00000000-0000-0000-0000-000000000000}"/>
            </ac:spMkLst>
          </pc:spChg>
          <pc:spChg chg="mod">
            <ac:chgData name="Ragnhild Halvorsrud" userId="917ea340-fd63-490f-a7db-68428d24cf32" providerId="ADAL" clId="{AD323F0C-9E9E-4B25-A313-4CD0D0368131}" dt="2021-11-11T16:56:32.881" v="20498" actId="790"/>
            <ac:spMkLst>
              <pc:docMk/>
              <pc:sldMasterMk cId="1643857197" sldId="2147483693"/>
              <pc:sldLayoutMk cId="232334733" sldId="2147483673"/>
              <ac:spMk id="4" creationId="{00000000-0000-0000-0000-000000000000}"/>
            </ac:spMkLst>
          </pc:spChg>
          <pc:spChg chg="mod">
            <ac:chgData name="Ragnhild Halvorsrud" userId="917ea340-fd63-490f-a7db-68428d24cf32" providerId="ADAL" clId="{AD323F0C-9E9E-4B25-A313-4CD0D0368131}" dt="2021-11-11T16:56:32.881" v="20501" actId="790"/>
            <ac:spMkLst>
              <pc:docMk/>
              <pc:sldMasterMk cId="1643857197" sldId="2147483693"/>
              <pc:sldLayoutMk cId="232334733" sldId="2147483673"/>
              <ac:spMk id="5" creationId="{00000000-0000-0000-0000-000000000000}"/>
            </ac:spMkLst>
          </pc:spChg>
          <pc:spChg chg="mod">
            <ac:chgData name="Ragnhild Halvorsrud" userId="917ea340-fd63-490f-a7db-68428d24cf32" providerId="ADAL" clId="{AD323F0C-9E9E-4B25-A313-4CD0D0368131}" dt="2021-11-11T16:56:32.881" v="20502" actId="790"/>
            <ac:spMkLst>
              <pc:docMk/>
              <pc:sldMasterMk cId="1643857197" sldId="2147483693"/>
              <pc:sldLayoutMk cId="232334733" sldId="2147483673"/>
              <ac:spMk id="6" creationId="{00000000-0000-0000-0000-000000000000}"/>
            </ac:spMkLst>
          </pc:spChg>
          <pc:spChg chg="mod">
            <ac:chgData name="Ragnhild Halvorsrud" userId="917ea340-fd63-490f-a7db-68428d24cf32" providerId="ADAL" clId="{AD323F0C-9E9E-4B25-A313-4CD0D0368131}" dt="2021-11-11T16:56:32.881" v="20499" actId="790"/>
            <ac:spMkLst>
              <pc:docMk/>
              <pc:sldMasterMk cId="1643857197" sldId="2147483693"/>
              <pc:sldLayoutMk cId="232334733" sldId="2147483673"/>
              <ac:spMk id="8" creationId="{00000000-0000-0000-0000-000000000000}"/>
            </ac:spMkLst>
          </pc:spChg>
          <pc:spChg chg="mod">
            <ac:chgData name="Ragnhild Halvorsrud" userId="917ea340-fd63-490f-a7db-68428d24cf32" providerId="ADAL" clId="{AD323F0C-9E9E-4B25-A313-4CD0D0368131}" dt="2021-11-11T16:56:32.866" v="20497" actId="790"/>
            <ac:spMkLst>
              <pc:docMk/>
              <pc:sldMasterMk cId="1643857197" sldId="2147483693"/>
              <pc:sldLayoutMk cId="232334733" sldId="2147483673"/>
              <ac:spMk id="9" creationId="{00000000-0000-0000-0000-000000000000}"/>
            </ac:spMkLst>
          </pc:spChg>
          <pc:spChg chg="mod">
            <ac:chgData name="Ragnhild Halvorsrud" userId="917ea340-fd63-490f-a7db-68428d24cf32" providerId="ADAL" clId="{AD323F0C-9E9E-4B25-A313-4CD0D0368131}" dt="2021-11-11T16:56:32.881" v="20503" actId="790"/>
            <ac:spMkLst>
              <pc:docMk/>
              <pc:sldMasterMk cId="1643857197" sldId="2147483693"/>
              <pc:sldLayoutMk cId="232334733" sldId="2147483673"/>
              <ac:spMk id="10" creationId="{00000000-0000-0000-0000-000000000000}"/>
            </ac:spMkLst>
          </pc:spChg>
        </pc:sldLayoutChg>
        <pc:sldLayoutChg chg="modSp mod">
          <pc:chgData name="Ragnhild Halvorsrud" userId="917ea340-fd63-490f-a7db-68428d24cf32" providerId="ADAL" clId="{AD323F0C-9E9E-4B25-A313-4CD0D0368131}" dt="2021-11-11T16:56:32.866" v="20487" actId="790"/>
          <pc:sldLayoutMkLst>
            <pc:docMk/>
            <pc:sldMasterMk cId="1643857197" sldId="2147483693"/>
            <pc:sldLayoutMk cId="263130026" sldId="2147483676"/>
          </pc:sldLayoutMkLst>
          <pc:spChg chg="mod">
            <ac:chgData name="Ragnhild Halvorsrud" userId="917ea340-fd63-490f-a7db-68428d24cf32" providerId="ADAL" clId="{AD323F0C-9E9E-4B25-A313-4CD0D0368131}" dt="2021-11-11T16:56:32.850" v="20485" actId="790"/>
            <ac:spMkLst>
              <pc:docMk/>
              <pc:sldMasterMk cId="1643857197" sldId="2147483693"/>
              <pc:sldLayoutMk cId="263130026" sldId="2147483676"/>
              <ac:spMk id="2" creationId="{00000000-0000-0000-0000-000000000000}"/>
            </ac:spMkLst>
          </pc:spChg>
          <pc:spChg chg="mod">
            <ac:chgData name="Ragnhild Halvorsrud" userId="917ea340-fd63-490f-a7db-68428d24cf32" providerId="ADAL" clId="{AD323F0C-9E9E-4B25-A313-4CD0D0368131}" dt="2021-11-11T16:56:32.866" v="20486" actId="790"/>
            <ac:spMkLst>
              <pc:docMk/>
              <pc:sldMasterMk cId="1643857197" sldId="2147483693"/>
              <pc:sldLayoutMk cId="263130026" sldId="2147483676"/>
              <ac:spMk id="3" creationId="{00000000-0000-0000-0000-000000000000}"/>
            </ac:spMkLst>
          </pc:spChg>
          <pc:spChg chg="mod">
            <ac:chgData name="Ragnhild Halvorsrud" userId="917ea340-fd63-490f-a7db-68428d24cf32" providerId="ADAL" clId="{AD323F0C-9E9E-4B25-A313-4CD0D0368131}" dt="2021-11-11T16:56:32.850" v="20484" actId="790"/>
            <ac:spMkLst>
              <pc:docMk/>
              <pc:sldMasterMk cId="1643857197" sldId="2147483693"/>
              <pc:sldLayoutMk cId="263130026" sldId="2147483676"/>
              <ac:spMk id="4" creationId="{00000000-0000-0000-0000-000000000000}"/>
            </ac:spMkLst>
          </pc:spChg>
          <pc:spChg chg="mod">
            <ac:chgData name="Ragnhild Halvorsrud" userId="917ea340-fd63-490f-a7db-68428d24cf32" providerId="ADAL" clId="{AD323F0C-9E9E-4B25-A313-4CD0D0368131}" dt="2021-11-11T16:56:32.866" v="20487" actId="790"/>
            <ac:spMkLst>
              <pc:docMk/>
              <pc:sldMasterMk cId="1643857197" sldId="2147483693"/>
              <pc:sldLayoutMk cId="263130026" sldId="2147483676"/>
              <ac:spMk id="8" creationId="{00000000-0000-0000-0000-000000000000}"/>
            </ac:spMkLst>
          </pc:spChg>
        </pc:sldLayoutChg>
        <pc:sldLayoutChg chg="modSp mod">
          <pc:chgData name="Ragnhild Halvorsrud" userId="917ea340-fd63-490f-a7db-68428d24cf32" providerId="ADAL" clId="{AD323F0C-9E9E-4B25-A313-4CD0D0368131}" dt="2021-11-11T16:56:32.897" v="20521" actId="790"/>
          <pc:sldLayoutMkLst>
            <pc:docMk/>
            <pc:sldMasterMk cId="1643857197" sldId="2147483693"/>
            <pc:sldLayoutMk cId="2215202470" sldId="2147483679"/>
          </pc:sldLayoutMkLst>
          <pc:spChg chg="mod">
            <ac:chgData name="Ragnhild Halvorsrud" userId="917ea340-fd63-490f-a7db-68428d24cf32" providerId="ADAL" clId="{AD323F0C-9E9E-4B25-A313-4CD0D0368131}" dt="2021-11-11T16:56:32.897" v="20516" actId="790"/>
            <ac:spMkLst>
              <pc:docMk/>
              <pc:sldMasterMk cId="1643857197" sldId="2147483693"/>
              <pc:sldLayoutMk cId="2215202470" sldId="2147483679"/>
              <ac:spMk id="3" creationId="{00000000-0000-0000-0000-000000000000}"/>
            </ac:spMkLst>
          </pc:spChg>
          <pc:spChg chg="mod">
            <ac:chgData name="Ragnhild Halvorsrud" userId="917ea340-fd63-490f-a7db-68428d24cf32" providerId="ADAL" clId="{AD323F0C-9E9E-4B25-A313-4CD0D0368131}" dt="2021-11-11T16:56:32.897" v="20517" actId="790"/>
            <ac:spMkLst>
              <pc:docMk/>
              <pc:sldMasterMk cId="1643857197" sldId="2147483693"/>
              <pc:sldLayoutMk cId="2215202470" sldId="2147483679"/>
              <ac:spMk id="4" creationId="{00000000-0000-0000-0000-000000000000}"/>
            </ac:spMkLst>
          </pc:spChg>
          <pc:spChg chg="mod">
            <ac:chgData name="Ragnhild Halvorsrud" userId="917ea340-fd63-490f-a7db-68428d24cf32" providerId="ADAL" clId="{AD323F0C-9E9E-4B25-A313-4CD0D0368131}" dt="2021-11-11T16:56:32.897" v="20518" actId="790"/>
            <ac:spMkLst>
              <pc:docMk/>
              <pc:sldMasterMk cId="1643857197" sldId="2147483693"/>
              <pc:sldLayoutMk cId="2215202470" sldId="2147483679"/>
              <ac:spMk id="5" creationId="{00000000-0000-0000-0000-000000000000}"/>
            </ac:spMkLst>
          </pc:spChg>
          <pc:spChg chg="mod">
            <ac:chgData name="Ragnhild Halvorsrud" userId="917ea340-fd63-490f-a7db-68428d24cf32" providerId="ADAL" clId="{AD323F0C-9E9E-4B25-A313-4CD0D0368131}" dt="2021-11-11T16:56:32.897" v="20519" actId="790"/>
            <ac:spMkLst>
              <pc:docMk/>
              <pc:sldMasterMk cId="1643857197" sldId="2147483693"/>
              <pc:sldLayoutMk cId="2215202470" sldId="2147483679"/>
              <ac:spMk id="6" creationId="{00000000-0000-0000-0000-000000000000}"/>
            </ac:spMkLst>
          </pc:spChg>
          <pc:spChg chg="mod">
            <ac:chgData name="Ragnhild Halvorsrud" userId="917ea340-fd63-490f-a7db-68428d24cf32" providerId="ADAL" clId="{AD323F0C-9E9E-4B25-A313-4CD0D0368131}" dt="2021-11-11T16:56:32.897" v="20520" actId="790"/>
            <ac:spMkLst>
              <pc:docMk/>
              <pc:sldMasterMk cId="1643857197" sldId="2147483693"/>
              <pc:sldLayoutMk cId="2215202470" sldId="2147483679"/>
              <ac:spMk id="7" creationId="{00000000-0000-0000-0000-000000000000}"/>
            </ac:spMkLst>
          </pc:spChg>
          <pc:spChg chg="mod">
            <ac:chgData name="Ragnhild Halvorsrud" userId="917ea340-fd63-490f-a7db-68428d24cf32" providerId="ADAL" clId="{AD323F0C-9E9E-4B25-A313-4CD0D0368131}" dt="2021-11-11T16:56:32.897" v="20521" actId="790"/>
            <ac:spMkLst>
              <pc:docMk/>
              <pc:sldMasterMk cId="1643857197" sldId="2147483693"/>
              <pc:sldLayoutMk cId="2215202470" sldId="2147483679"/>
              <ac:spMk id="8" creationId="{00000000-0000-0000-0000-000000000000}"/>
            </ac:spMkLst>
          </pc:spChg>
        </pc:sldLayoutChg>
        <pc:sldLayoutChg chg="modSp mod">
          <pc:chgData name="Ragnhild Halvorsrud" userId="917ea340-fd63-490f-a7db-68428d24cf32" providerId="ADAL" clId="{AD323F0C-9E9E-4B25-A313-4CD0D0368131}" dt="2021-11-11T16:56:32.850" v="20483" actId="790"/>
          <pc:sldLayoutMkLst>
            <pc:docMk/>
            <pc:sldMasterMk cId="1643857197" sldId="2147483693"/>
            <pc:sldLayoutMk cId="2212558206" sldId="2147483694"/>
          </pc:sldLayoutMkLst>
          <pc:spChg chg="mod">
            <ac:chgData name="Ragnhild Halvorsrud" userId="917ea340-fd63-490f-a7db-68428d24cf32" providerId="ADAL" clId="{AD323F0C-9E9E-4B25-A313-4CD0D0368131}" dt="2021-11-11T16:56:32.850" v="20479" actId="790"/>
            <ac:spMkLst>
              <pc:docMk/>
              <pc:sldMasterMk cId="1643857197" sldId="2147483693"/>
              <pc:sldLayoutMk cId="2212558206" sldId="2147483694"/>
              <ac:spMk id="2" creationId="{00000000-0000-0000-0000-000000000000}"/>
            </ac:spMkLst>
          </pc:spChg>
          <pc:spChg chg="mod">
            <ac:chgData name="Ragnhild Halvorsrud" userId="917ea340-fd63-490f-a7db-68428d24cf32" providerId="ADAL" clId="{AD323F0C-9E9E-4B25-A313-4CD0D0368131}" dt="2021-11-11T16:56:32.850" v="20480" actId="790"/>
            <ac:spMkLst>
              <pc:docMk/>
              <pc:sldMasterMk cId="1643857197" sldId="2147483693"/>
              <pc:sldLayoutMk cId="2212558206" sldId="2147483694"/>
              <ac:spMk id="3" creationId="{00000000-0000-0000-0000-000000000000}"/>
            </ac:spMkLst>
          </pc:spChg>
          <pc:spChg chg="mod">
            <ac:chgData name="Ragnhild Halvorsrud" userId="917ea340-fd63-490f-a7db-68428d24cf32" providerId="ADAL" clId="{AD323F0C-9E9E-4B25-A313-4CD0D0368131}" dt="2021-11-11T16:56:32.850" v="20481" actId="790"/>
            <ac:spMkLst>
              <pc:docMk/>
              <pc:sldMasterMk cId="1643857197" sldId="2147483693"/>
              <pc:sldLayoutMk cId="2212558206" sldId="2147483694"/>
              <ac:spMk id="4" creationId="{00000000-0000-0000-0000-000000000000}"/>
            </ac:spMkLst>
          </pc:spChg>
          <pc:spChg chg="mod">
            <ac:chgData name="Ragnhild Halvorsrud" userId="917ea340-fd63-490f-a7db-68428d24cf32" providerId="ADAL" clId="{AD323F0C-9E9E-4B25-A313-4CD0D0368131}" dt="2021-11-11T16:56:32.850" v="20482" actId="790"/>
            <ac:spMkLst>
              <pc:docMk/>
              <pc:sldMasterMk cId="1643857197" sldId="2147483693"/>
              <pc:sldLayoutMk cId="2212558206" sldId="2147483694"/>
              <ac:spMk id="5" creationId="{00000000-0000-0000-0000-000000000000}"/>
            </ac:spMkLst>
          </pc:spChg>
          <pc:spChg chg="mod">
            <ac:chgData name="Ragnhild Halvorsrud" userId="917ea340-fd63-490f-a7db-68428d24cf32" providerId="ADAL" clId="{AD323F0C-9E9E-4B25-A313-4CD0D0368131}" dt="2021-11-11T16:56:32.850" v="20483" actId="790"/>
            <ac:spMkLst>
              <pc:docMk/>
              <pc:sldMasterMk cId="1643857197" sldId="2147483693"/>
              <pc:sldLayoutMk cId="2212558206" sldId="2147483694"/>
              <ac:spMk id="6" creationId="{00000000-0000-0000-0000-000000000000}"/>
            </ac:spMkLst>
          </pc:spChg>
        </pc:sldLayoutChg>
      </pc:sldMasterChg>
    </pc:docChg>
  </pc:docChgLst>
  <pc:docChgLst>
    <pc:chgData name="Ragnhild Halvorsrud" userId="917ea340-fd63-490f-a7db-68428d24cf32" providerId="ADAL" clId="{DB6EE268-163F-4E18-B052-A060DC8B59BF}"/>
    <pc:docChg chg="undo custSel addSld delSld modSld modMainMaster">
      <pc:chgData name="Ragnhild Halvorsrud" userId="917ea340-fd63-490f-a7db-68428d24cf32" providerId="ADAL" clId="{DB6EE268-163F-4E18-B052-A060DC8B59BF}" dt="2022-02-03T13:09:41.295" v="1470" actId="20577"/>
      <pc:docMkLst>
        <pc:docMk/>
      </pc:docMkLst>
      <pc:sldChg chg="modSp mod">
        <pc:chgData name="Ragnhild Halvorsrud" userId="917ea340-fd63-490f-a7db-68428d24cf32" providerId="ADAL" clId="{DB6EE268-163F-4E18-B052-A060DC8B59BF}" dt="2022-01-26T15:17:20.319" v="96" actId="20577"/>
        <pc:sldMkLst>
          <pc:docMk/>
          <pc:sldMk cId="2782382459" sldId="259"/>
        </pc:sldMkLst>
        <pc:spChg chg="mod">
          <ac:chgData name="Ragnhild Halvorsrud" userId="917ea340-fd63-490f-a7db-68428d24cf32" providerId="ADAL" clId="{DB6EE268-163F-4E18-B052-A060DC8B59BF}" dt="2022-01-26T15:17:20.319" v="96" actId="20577"/>
          <ac:spMkLst>
            <pc:docMk/>
            <pc:sldMk cId="2782382459" sldId="259"/>
            <ac:spMk id="3" creationId="{9AB51DE5-B547-46F2-9A85-3BC305C74860}"/>
          </ac:spMkLst>
        </pc:spChg>
      </pc:sldChg>
      <pc:sldChg chg="addSp modSp mod">
        <pc:chgData name="Ragnhild Halvorsrud" userId="917ea340-fd63-490f-a7db-68428d24cf32" providerId="ADAL" clId="{DB6EE268-163F-4E18-B052-A060DC8B59BF}" dt="2022-02-03T11:18:25.225" v="1219" actId="1076"/>
        <pc:sldMkLst>
          <pc:docMk/>
          <pc:sldMk cId="3429883047" sldId="515"/>
        </pc:sldMkLst>
        <pc:spChg chg="mod">
          <ac:chgData name="Ragnhild Halvorsrud" userId="917ea340-fd63-490f-a7db-68428d24cf32" providerId="ADAL" clId="{DB6EE268-163F-4E18-B052-A060DC8B59BF}" dt="2022-02-03T11:14:33.517" v="1164" actId="554"/>
          <ac:spMkLst>
            <pc:docMk/>
            <pc:sldMk cId="3429883047" sldId="515"/>
            <ac:spMk id="112" creationId="{65EF2DA6-F60A-435D-86D9-283431507D53}"/>
          </ac:spMkLst>
        </pc:spChg>
        <pc:spChg chg="mod">
          <ac:chgData name="Ragnhild Halvorsrud" userId="917ea340-fd63-490f-a7db-68428d24cf32" providerId="ADAL" clId="{DB6EE268-163F-4E18-B052-A060DC8B59BF}" dt="2022-02-03T11:14:33.517" v="1164" actId="554"/>
          <ac:spMkLst>
            <pc:docMk/>
            <pc:sldMk cId="3429883047" sldId="515"/>
            <ac:spMk id="113" creationId="{A386093D-2BB2-4C98-8828-61D1AB56CBF1}"/>
          </ac:spMkLst>
        </pc:spChg>
        <pc:spChg chg="mod">
          <ac:chgData name="Ragnhild Halvorsrud" userId="917ea340-fd63-490f-a7db-68428d24cf32" providerId="ADAL" clId="{DB6EE268-163F-4E18-B052-A060DC8B59BF}" dt="2022-02-03T11:14:33.517" v="1164" actId="554"/>
          <ac:spMkLst>
            <pc:docMk/>
            <pc:sldMk cId="3429883047" sldId="515"/>
            <ac:spMk id="114" creationId="{C6F5B631-B4AD-4288-BC83-CEA02DA7A3D2}"/>
          </ac:spMkLst>
        </pc:spChg>
        <pc:spChg chg="mod">
          <ac:chgData name="Ragnhild Halvorsrud" userId="917ea340-fd63-490f-a7db-68428d24cf32" providerId="ADAL" clId="{DB6EE268-163F-4E18-B052-A060DC8B59BF}" dt="2022-02-03T11:14:33.517" v="1164" actId="554"/>
          <ac:spMkLst>
            <pc:docMk/>
            <pc:sldMk cId="3429883047" sldId="515"/>
            <ac:spMk id="115" creationId="{AB85F300-33BF-43E9-A9FC-65428B6D6CCF}"/>
          </ac:spMkLst>
        </pc:spChg>
        <pc:spChg chg="mod">
          <ac:chgData name="Ragnhild Halvorsrud" userId="917ea340-fd63-490f-a7db-68428d24cf32" providerId="ADAL" clId="{DB6EE268-163F-4E18-B052-A060DC8B59BF}" dt="2022-02-03T11:14:33.517" v="1164" actId="554"/>
          <ac:spMkLst>
            <pc:docMk/>
            <pc:sldMk cId="3429883047" sldId="515"/>
            <ac:spMk id="116" creationId="{45E410B8-4F39-414B-AB8D-2BFF89F620FD}"/>
          </ac:spMkLst>
        </pc:spChg>
        <pc:spChg chg="mod">
          <ac:chgData name="Ragnhild Halvorsrud" userId="917ea340-fd63-490f-a7db-68428d24cf32" providerId="ADAL" clId="{DB6EE268-163F-4E18-B052-A060DC8B59BF}" dt="2022-02-03T11:14:33.517" v="1164" actId="554"/>
          <ac:spMkLst>
            <pc:docMk/>
            <pc:sldMk cId="3429883047" sldId="515"/>
            <ac:spMk id="117" creationId="{FCB7F97A-3D75-43AC-8253-5B1CDCB9FC1F}"/>
          </ac:spMkLst>
        </pc:spChg>
        <pc:spChg chg="mod">
          <ac:chgData name="Ragnhild Halvorsrud" userId="917ea340-fd63-490f-a7db-68428d24cf32" providerId="ADAL" clId="{DB6EE268-163F-4E18-B052-A060DC8B59BF}" dt="2022-02-03T11:18:25.225" v="1219" actId="1076"/>
          <ac:spMkLst>
            <pc:docMk/>
            <pc:sldMk cId="3429883047" sldId="515"/>
            <ac:spMk id="143" creationId="{999E16C7-8E3A-4D65-B701-1CD1F9587544}"/>
          </ac:spMkLst>
        </pc:spChg>
        <pc:spChg chg="add mod">
          <ac:chgData name="Ragnhild Halvorsrud" userId="917ea340-fd63-490f-a7db-68428d24cf32" providerId="ADAL" clId="{DB6EE268-163F-4E18-B052-A060DC8B59BF}" dt="2022-02-03T11:15:00.264" v="1186" actId="20577"/>
          <ac:spMkLst>
            <pc:docMk/>
            <pc:sldMk cId="3429883047" sldId="515"/>
            <ac:spMk id="156" creationId="{EA3C4103-3651-4EED-AFB2-7EE26071E499}"/>
          </ac:spMkLst>
        </pc:spChg>
        <pc:spChg chg="add mod">
          <ac:chgData name="Ragnhild Halvorsrud" userId="917ea340-fd63-490f-a7db-68428d24cf32" providerId="ADAL" clId="{DB6EE268-163F-4E18-B052-A060DC8B59BF}" dt="2022-02-03T11:15:15.184" v="1212" actId="20577"/>
          <ac:spMkLst>
            <pc:docMk/>
            <pc:sldMk cId="3429883047" sldId="515"/>
            <ac:spMk id="157" creationId="{5B807BFA-4ADB-4EB2-933A-A6C4BC0B5BAE}"/>
          </ac:spMkLst>
        </pc:spChg>
        <pc:spChg chg="mod">
          <ac:chgData name="Ragnhild Halvorsrud" userId="917ea340-fd63-490f-a7db-68428d24cf32" providerId="ADAL" clId="{DB6EE268-163F-4E18-B052-A060DC8B59BF}" dt="2022-02-03T11:18:25.225" v="1219" actId="1076"/>
          <ac:spMkLst>
            <pc:docMk/>
            <pc:sldMk cId="3429883047" sldId="515"/>
            <ac:spMk id="190" creationId="{E91206C9-3ABE-486D-8D56-FFC53379E5FC}"/>
          </ac:spMkLst>
        </pc:spChg>
        <pc:spChg chg="mod">
          <ac:chgData name="Ragnhild Halvorsrud" userId="917ea340-fd63-490f-a7db-68428d24cf32" providerId="ADAL" clId="{DB6EE268-163F-4E18-B052-A060DC8B59BF}" dt="2022-02-03T11:18:25.225" v="1219" actId="1076"/>
          <ac:spMkLst>
            <pc:docMk/>
            <pc:sldMk cId="3429883047" sldId="515"/>
            <ac:spMk id="191" creationId="{57725A2B-FC17-465C-9AC1-86347750E59C}"/>
          </ac:spMkLst>
        </pc:spChg>
        <pc:spChg chg="mod">
          <ac:chgData name="Ragnhild Halvorsrud" userId="917ea340-fd63-490f-a7db-68428d24cf32" providerId="ADAL" clId="{DB6EE268-163F-4E18-B052-A060DC8B59BF}" dt="2022-02-03T11:18:25.225" v="1219" actId="1076"/>
          <ac:spMkLst>
            <pc:docMk/>
            <pc:sldMk cId="3429883047" sldId="515"/>
            <ac:spMk id="192" creationId="{17400E85-F808-49DF-94C2-1827B7AAC8EB}"/>
          </ac:spMkLst>
        </pc:spChg>
        <pc:spChg chg="mod">
          <ac:chgData name="Ragnhild Halvorsrud" userId="917ea340-fd63-490f-a7db-68428d24cf32" providerId="ADAL" clId="{DB6EE268-163F-4E18-B052-A060DC8B59BF}" dt="2022-02-03T11:18:25.225" v="1219" actId="1076"/>
          <ac:spMkLst>
            <pc:docMk/>
            <pc:sldMk cId="3429883047" sldId="515"/>
            <ac:spMk id="193" creationId="{E42E5B57-1CA3-422A-8322-B033DB40DDE3}"/>
          </ac:spMkLst>
        </pc:spChg>
        <pc:spChg chg="mod">
          <ac:chgData name="Ragnhild Halvorsrud" userId="917ea340-fd63-490f-a7db-68428d24cf32" providerId="ADAL" clId="{DB6EE268-163F-4E18-B052-A060DC8B59BF}" dt="2022-02-03T11:18:25.225" v="1219" actId="1076"/>
          <ac:spMkLst>
            <pc:docMk/>
            <pc:sldMk cId="3429883047" sldId="515"/>
            <ac:spMk id="194" creationId="{3F56085C-7749-40FA-83F0-915B94C3B61C}"/>
          </ac:spMkLst>
        </pc:spChg>
        <pc:spChg chg="mod">
          <ac:chgData name="Ragnhild Halvorsrud" userId="917ea340-fd63-490f-a7db-68428d24cf32" providerId="ADAL" clId="{DB6EE268-163F-4E18-B052-A060DC8B59BF}" dt="2022-02-03T11:18:10.221" v="1217" actId="14100"/>
          <ac:spMkLst>
            <pc:docMk/>
            <pc:sldMk cId="3429883047" sldId="515"/>
            <ac:spMk id="195" creationId="{00C19F97-9903-4A47-BAB4-4EBD6A82A291}"/>
          </ac:spMkLst>
        </pc:spChg>
        <pc:picChg chg="add mod">
          <ac:chgData name="Ragnhild Halvorsrud" userId="917ea340-fd63-490f-a7db-68428d24cf32" providerId="ADAL" clId="{DB6EE268-163F-4E18-B052-A060DC8B59BF}" dt="2022-02-03T11:15:38.047" v="1215" actId="1076"/>
          <ac:picMkLst>
            <pc:docMk/>
            <pc:sldMk cId="3429883047" sldId="515"/>
            <ac:picMk id="4" creationId="{9F8DF529-0F80-4AE0-B7DA-76879FBC8C40}"/>
          </ac:picMkLst>
        </pc:picChg>
        <pc:picChg chg="mod">
          <ac:chgData name="Ragnhild Halvorsrud" userId="917ea340-fd63-490f-a7db-68428d24cf32" providerId="ADAL" clId="{DB6EE268-163F-4E18-B052-A060DC8B59BF}" dt="2022-02-03T11:14:24.067" v="1163" actId="1035"/>
          <ac:picMkLst>
            <pc:docMk/>
            <pc:sldMk cId="3429883047" sldId="515"/>
            <ac:picMk id="5" creationId="{F3A7EEB8-C252-4AF0-8B59-5794FF4E16C3}"/>
          </ac:picMkLst>
        </pc:picChg>
        <pc:picChg chg="add mod">
          <ac:chgData name="Ragnhild Halvorsrud" userId="917ea340-fd63-490f-a7db-68428d24cf32" providerId="ADAL" clId="{DB6EE268-163F-4E18-B052-A060DC8B59BF}" dt="2022-02-03T11:15:25.651" v="1214" actId="1076"/>
          <ac:picMkLst>
            <pc:docMk/>
            <pc:sldMk cId="3429883047" sldId="515"/>
            <ac:picMk id="7" creationId="{3346E762-B1BB-4A26-A310-14BC354AEEC9}"/>
          </ac:picMkLst>
        </pc:picChg>
        <pc:picChg chg="mod">
          <ac:chgData name="Ragnhild Halvorsrud" userId="917ea340-fd63-490f-a7db-68428d24cf32" providerId="ADAL" clId="{DB6EE268-163F-4E18-B052-A060DC8B59BF}" dt="2022-02-03T11:14:24.067" v="1163" actId="1035"/>
          <ac:picMkLst>
            <pc:docMk/>
            <pc:sldMk cId="3429883047" sldId="515"/>
            <ac:picMk id="11" creationId="{77A91305-1F9A-4C6E-9E78-87164E795CEC}"/>
          </ac:picMkLst>
        </pc:picChg>
        <pc:picChg chg="mod">
          <ac:chgData name="Ragnhild Halvorsrud" userId="917ea340-fd63-490f-a7db-68428d24cf32" providerId="ADAL" clId="{DB6EE268-163F-4E18-B052-A060DC8B59BF}" dt="2022-02-03T11:14:24.067" v="1163" actId="1035"/>
          <ac:picMkLst>
            <pc:docMk/>
            <pc:sldMk cId="3429883047" sldId="515"/>
            <ac:picMk id="19" creationId="{68DEDC0F-C271-489C-B7B6-96644EC352CA}"/>
          </ac:picMkLst>
        </pc:picChg>
        <pc:picChg chg="mod">
          <ac:chgData name="Ragnhild Halvorsrud" userId="917ea340-fd63-490f-a7db-68428d24cf32" providerId="ADAL" clId="{DB6EE268-163F-4E18-B052-A060DC8B59BF}" dt="2022-02-03T11:14:24.067" v="1163" actId="1035"/>
          <ac:picMkLst>
            <pc:docMk/>
            <pc:sldMk cId="3429883047" sldId="515"/>
            <ac:picMk id="27" creationId="{67057490-186F-4520-9F98-1287BE2C795A}"/>
          </ac:picMkLst>
        </pc:picChg>
        <pc:picChg chg="mod">
          <ac:chgData name="Ragnhild Halvorsrud" userId="917ea340-fd63-490f-a7db-68428d24cf32" providerId="ADAL" clId="{DB6EE268-163F-4E18-B052-A060DC8B59BF}" dt="2022-02-03T11:14:24.067" v="1163" actId="1035"/>
          <ac:picMkLst>
            <pc:docMk/>
            <pc:sldMk cId="3429883047" sldId="515"/>
            <ac:picMk id="102" creationId="{E6D3CA84-05C4-4149-A05E-000208F2858F}"/>
          </ac:picMkLst>
        </pc:picChg>
        <pc:picChg chg="mod">
          <ac:chgData name="Ragnhild Halvorsrud" userId="917ea340-fd63-490f-a7db-68428d24cf32" providerId="ADAL" clId="{DB6EE268-163F-4E18-B052-A060DC8B59BF}" dt="2022-02-03T11:18:25.225" v="1219" actId="1076"/>
          <ac:picMkLst>
            <pc:docMk/>
            <pc:sldMk cId="3429883047" sldId="515"/>
            <ac:picMk id="168" creationId="{75E112C4-A4A0-450C-B2D3-94CB6FB56652}"/>
          </ac:picMkLst>
        </pc:picChg>
        <pc:picChg chg="mod">
          <ac:chgData name="Ragnhild Halvorsrud" userId="917ea340-fd63-490f-a7db-68428d24cf32" providerId="ADAL" clId="{DB6EE268-163F-4E18-B052-A060DC8B59BF}" dt="2022-02-03T11:18:25.225" v="1219" actId="1076"/>
          <ac:picMkLst>
            <pc:docMk/>
            <pc:sldMk cId="3429883047" sldId="515"/>
            <ac:picMk id="186" creationId="{488D67B8-0679-45A7-B9B7-B09C20C0D0EE}"/>
          </ac:picMkLst>
        </pc:picChg>
        <pc:picChg chg="mod">
          <ac:chgData name="Ragnhild Halvorsrud" userId="917ea340-fd63-490f-a7db-68428d24cf32" providerId="ADAL" clId="{DB6EE268-163F-4E18-B052-A060DC8B59BF}" dt="2022-02-03T11:18:25.225" v="1219" actId="1076"/>
          <ac:picMkLst>
            <pc:docMk/>
            <pc:sldMk cId="3429883047" sldId="515"/>
            <ac:picMk id="187" creationId="{19A4C933-95B6-46A6-B67E-3CAAA6D79D4B}"/>
          </ac:picMkLst>
        </pc:picChg>
        <pc:picChg chg="mod">
          <ac:chgData name="Ragnhild Halvorsrud" userId="917ea340-fd63-490f-a7db-68428d24cf32" providerId="ADAL" clId="{DB6EE268-163F-4E18-B052-A060DC8B59BF}" dt="2022-02-03T11:18:25.225" v="1219" actId="1076"/>
          <ac:picMkLst>
            <pc:docMk/>
            <pc:sldMk cId="3429883047" sldId="515"/>
            <ac:picMk id="188" creationId="{3A5E467E-0C76-44AE-8189-419E67B7A345}"/>
          </ac:picMkLst>
        </pc:picChg>
        <pc:picChg chg="mod">
          <ac:chgData name="Ragnhild Halvorsrud" userId="917ea340-fd63-490f-a7db-68428d24cf32" providerId="ADAL" clId="{DB6EE268-163F-4E18-B052-A060DC8B59BF}" dt="2022-02-03T11:18:25.225" v="1219" actId="1076"/>
          <ac:picMkLst>
            <pc:docMk/>
            <pc:sldMk cId="3429883047" sldId="515"/>
            <ac:picMk id="189" creationId="{82D77D01-5A6B-40A1-9201-B003086E206A}"/>
          </ac:picMkLst>
        </pc:picChg>
        <pc:picChg chg="mod">
          <ac:chgData name="Ragnhild Halvorsrud" userId="917ea340-fd63-490f-a7db-68428d24cf32" providerId="ADAL" clId="{DB6EE268-163F-4E18-B052-A060DC8B59BF}" dt="2022-02-03T11:14:24.067" v="1163" actId="1035"/>
          <ac:picMkLst>
            <pc:docMk/>
            <pc:sldMk cId="3429883047" sldId="515"/>
            <ac:picMk id="227" creationId="{217D314F-3624-4CE4-9A3E-39E8E094A865}"/>
          </ac:picMkLst>
        </pc:picChg>
      </pc:sldChg>
      <pc:sldChg chg="addSp delSp modSp mod">
        <pc:chgData name="Ragnhild Halvorsrud" userId="917ea340-fd63-490f-a7db-68428d24cf32" providerId="ADAL" clId="{DB6EE268-163F-4E18-B052-A060DC8B59BF}" dt="2022-01-26T15:31:03.840" v="929" actId="6549"/>
        <pc:sldMkLst>
          <pc:docMk/>
          <pc:sldMk cId="2470958518" sldId="532"/>
        </pc:sldMkLst>
        <pc:spChg chg="add mod">
          <ac:chgData name="Ragnhild Halvorsrud" userId="917ea340-fd63-490f-a7db-68428d24cf32" providerId="ADAL" clId="{DB6EE268-163F-4E18-B052-A060DC8B59BF}" dt="2022-01-26T15:27:14.058" v="662" actId="20577"/>
          <ac:spMkLst>
            <pc:docMk/>
            <pc:sldMk cId="2470958518" sldId="532"/>
            <ac:spMk id="4" creationId="{7CF142C5-6265-4A7B-9BDB-BA13188605AA}"/>
          </ac:spMkLst>
        </pc:spChg>
        <pc:spChg chg="del">
          <ac:chgData name="Ragnhild Halvorsrud" userId="917ea340-fd63-490f-a7db-68428d24cf32" providerId="ADAL" clId="{DB6EE268-163F-4E18-B052-A060DC8B59BF}" dt="2022-01-26T15:27:33.929" v="664" actId="478"/>
          <ac:spMkLst>
            <pc:docMk/>
            <pc:sldMk cId="2470958518" sldId="532"/>
            <ac:spMk id="5" creationId="{31066B05-F383-49EB-889F-102FCF3B73D1}"/>
          </ac:spMkLst>
        </pc:spChg>
        <pc:spChg chg="add mod">
          <ac:chgData name="Ragnhild Halvorsrud" userId="917ea340-fd63-490f-a7db-68428d24cf32" providerId="ADAL" clId="{DB6EE268-163F-4E18-B052-A060DC8B59BF}" dt="2022-01-26T15:31:03.840" v="929" actId="6549"/>
          <ac:spMkLst>
            <pc:docMk/>
            <pc:sldMk cId="2470958518" sldId="532"/>
            <ac:spMk id="8" creationId="{59B5A44E-8DC9-446F-923B-54972BB29F96}"/>
          </ac:spMkLst>
        </pc:spChg>
        <pc:spChg chg="add del mod">
          <ac:chgData name="Ragnhild Halvorsrud" userId="917ea340-fd63-490f-a7db-68428d24cf32" providerId="ADAL" clId="{DB6EE268-163F-4E18-B052-A060DC8B59BF}" dt="2022-01-26T15:27:48.267" v="665" actId="478"/>
          <ac:spMkLst>
            <pc:docMk/>
            <pc:sldMk cId="2470958518" sldId="532"/>
            <ac:spMk id="9" creationId="{6FA6B769-692B-4BAF-A347-8F1A5911FD07}"/>
          </ac:spMkLst>
        </pc:spChg>
        <pc:picChg chg="add mod">
          <ac:chgData name="Ragnhild Halvorsrud" userId="917ea340-fd63-490f-a7db-68428d24cf32" providerId="ADAL" clId="{DB6EE268-163F-4E18-B052-A060DC8B59BF}" dt="2022-01-26T15:23:42.017" v="277"/>
          <ac:picMkLst>
            <pc:docMk/>
            <pc:sldMk cId="2470958518" sldId="532"/>
            <ac:picMk id="6" creationId="{7675BE0E-5A62-446B-B437-C9FD28E5355D}"/>
          </ac:picMkLst>
        </pc:picChg>
        <pc:picChg chg="add mod">
          <ac:chgData name="Ragnhild Halvorsrud" userId="917ea340-fd63-490f-a7db-68428d24cf32" providerId="ADAL" clId="{DB6EE268-163F-4E18-B052-A060DC8B59BF}" dt="2022-01-26T15:26:13.240" v="521" actId="1076"/>
          <ac:picMkLst>
            <pc:docMk/>
            <pc:sldMk cId="2470958518" sldId="532"/>
            <ac:picMk id="7" creationId="{BA5505AF-53AF-484C-89DE-28BAF0E53A63}"/>
          </ac:picMkLst>
        </pc:picChg>
      </pc:sldChg>
      <pc:sldChg chg="del">
        <pc:chgData name="Ragnhild Halvorsrud" userId="917ea340-fd63-490f-a7db-68428d24cf32" providerId="ADAL" clId="{DB6EE268-163F-4E18-B052-A060DC8B59BF}" dt="2022-01-26T19:46:02.495" v="990" actId="47"/>
        <pc:sldMkLst>
          <pc:docMk/>
          <pc:sldMk cId="2431409210" sldId="820"/>
        </pc:sldMkLst>
      </pc:sldChg>
      <pc:sldChg chg="addSp delSp modSp add mod">
        <pc:chgData name="Ragnhild Halvorsrud" userId="917ea340-fd63-490f-a7db-68428d24cf32" providerId="ADAL" clId="{DB6EE268-163F-4E18-B052-A060DC8B59BF}" dt="2022-01-26T19:50:55.748" v="1013" actId="1076"/>
        <pc:sldMkLst>
          <pc:docMk/>
          <pc:sldMk cId="278115252" sldId="826"/>
        </pc:sldMkLst>
        <pc:spChg chg="mod">
          <ac:chgData name="Ragnhild Halvorsrud" userId="917ea340-fd63-490f-a7db-68428d24cf32" providerId="ADAL" clId="{DB6EE268-163F-4E18-B052-A060DC8B59BF}" dt="2022-01-26T19:45:46.315" v="989" actId="1076"/>
          <ac:spMkLst>
            <pc:docMk/>
            <pc:sldMk cId="278115252" sldId="826"/>
            <ac:spMk id="46" creationId="{BF1F699F-C858-461E-832D-C7D9B73A2B8A}"/>
          </ac:spMkLst>
        </pc:spChg>
        <pc:spChg chg="mod">
          <ac:chgData name="Ragnhild Halvorsrud" userId="917ea340-fd63-490f-a7db-68428d24cf32" providerId="ADAL" clId="{DB6EE268-163F-4E18-B052-A060DC8B59BF}" dt="2022-01-26T19:45:46.315" v="989" actId="1076"/>
          <ac:spMkLst>
            <pc:docMk/>
            <pc:sldMk cId="278115252" sldId="826"/>
            <ac:spMk id="47" creationId="{1A02B7EC-AB63-454C-B694-3882FA5617A9}"/>
          </ac:spMkLst>
        </pc:spChg>
        <pc:spChg chg="mod">
          <ac:chgData name="Ragnhild Halvorsrud" userId="917ea340-fd63-490f-a7db-68428d24cf32" providerId="ADAL" clId="{DB6EE268-163F-4E18-B052-A060DC8B59BF}" dt="2022-01-26T19:45:46.315" v="989" actId="1076"/>
          <ac:spMkLst>
            <pc:docMk/>
            <pc:sldMk cId="278115252" sldId="826"/>
            <ac:spMk id="48" creationId="{23945F66-E0E1-4F70-B0D5-49019AE74F4A}"/>
          </ac:spMkLst>
        </pc:spChg>
        <pc:spChg chg="mod">
          <ac:chgData name="Ragnhild Halvorsrud" userId="917ea340-fd63-490f-a7db-68428d24cf32" providerId="ADAL" clId="{DB6EE268-163F-4E18-B052-A060DC8B59BF}" dt="2022-01-26T19:45:46.315" v="989" actId="1076"/>
          <ac:spMkLst>
            <pc:docMk/>
            <pc:sldMk cId="278115252" sldId="826"/>
            <ac:spMk id="49" creationId="{A6F3685D-D813-49F8-8CFC-E77AA1A8F7C9}"/>
          </ac:spMkLst>
        </pc:spChg>
        <pc:spChg chg="mod">
          <ac:chgData name="Ragnhild Halvorsrud" userId="917ea340-fd63-490f-a7db-68428d24cf32" providerId="ADAL" clId="{DB6EE268-163F-4E18-B052-A060DC8B59BF}" dt="2022-01-26T19:45:46.315" v="989" actId="1076"/>
          <ac:spMkLst>
            <pc:docMk/>
            <pc:sldMk cId="278115252" sldId="826"/>
            <ac:spMk id="50" creationId="{0EEE5B8A-9F7D-491B-BBA4-D8096D78FA72}"/>
          </ac:spMkLst>
        </pc:spChg>
        <pc:spChg chg="add mod">
          <ac:chgData name="Ragnhild Halvorsrud" userId="917ea340-fd63-490f-a7db-68428d24cf32" providerId="ADAL" clId="{DB6EE268-163F-4E18-B052-A060DC8B59BF}" dt="2022-01-26T19:50:07.947" v="1007" actId="1076"/>
          <ac:spMkLst>
            <pc:docMk/>
            <pc:sldMk cId="278115252" sldId="826"/>
            <ac:spMk id="51" creationId="{49CB8C98-F8A1-4493-B0BA-7C9DD52154F5}"/>
          </ac:spMkLst>
        </pc:spChg>
        <pc:spChg chg="add mod">
          <ac:chgData name="Ragnhild Halvorsrud" userId="917ea340-fd63-490f-a7db-68428d24cf32" providerId="ADAL" clId="{DB6EE268-163F-4E18-B052-A060DC8B59BF}" dt="2022-01-26T19:50:29.558" v="1010" actId="1076"/>
          <ac:spMkLst>
            <pc:docMk/>
            <pc:sldMk cId="278115252" sldId="826"/>
            <ac:spMk id="52" creationId="{E2819597-B46C-4448-8A94-E23CECD4E815}"/>
          </ac:spMkLst>
        </pc:spChg>
        <pc:spChg chg="mod">
          <ac:chgData name="Ragnhild Halvorsrud" userId="917ea340-fd63-490f-a7db-68428d24cf32" providerId="ADAL" clId="{DB6EE268-163F-4E18-B052-A060DC8B59BF}" dt="2022-01-26T19:45:46.315" v="989" actId="1076"/>
          <ac:spMkLst>
            <pc:docMk/>
            <pc:sldMk cId="278115252" sldId="826"/>
            <ac:spMk id="54" creationId="{5BED6427-DA42-4BE7-80BB-232B44B0D2CD}"/>
          </ac:spMkLst>
        </pc:spChg>
        <pc:spChg chg="mod">
          <ac:chgData name="Ragnhild Halvorsrud" userId="917ea340-fd63-490f-a7db-68428d24cf32" providerId="ADAL" clId="{DB6EE268-163F-4E18-B052-A060DC8B59BF}" dt="2022-01-26T19:45:46.315" v="989" actId="1076"/>
          <ac:spMkLst>
            <pc:docMk/>
            <pc:sldMk cId="278115252" sldId="826"/>
            <ac:spMk id="55" creationId="{11EE699B-1B35-4952-B3D0-C0D4E2651C2B}"/>
          </ac:spMkLst>
        </pc:spChg>
        <pc:spChg chg="mod">
          <ac:chgData name="Ragnhild Halvorsrud" userId="917ea340-fd63-490f-a7db-68428d24cf32" providerId="ADAL" clId="{DB6EE268-163F-4E18-B052-A060DC8B59BF}" dt="2022-01-26T19:45:46.315" v="989" actId="1076"/>
          <ac:spMkLst>
            <pc:docMk/>
            <pc:sldMk cId="278115252" sldId="826"/>
            <ac:spMk id="59" creationId="{E80FF323-A7B4-4A76-B7B3-684E39F8C06B}"/>
          </ac:spMkLst>
        </pc:spChg>
        <pc:spChg chg="mod">
          <ac:chgData name="Ragnhild Halvorsrud" userId="917ea340-fd63-490f-a7db-68428d24cf32" providerId="ADAL" clId="{DB6EE268-163F-4E18-B052-A060DC8B59BF}" dt="2022-01-26T19:45:46.315" v="989" actId="1076"/>
          <ac:spMkLst>
            <pc:docMk/>
            <pc:sldMk cId="278115252" sldId="826"/>
            <ac:spMk id="60" creationId="{3254BA64-0A1D-482C-827D-B26FBE6C8AF6}"/>
          </ac:spMkLst>
        </pc:spChg>
        <pc:spChg chg="mod">
          <ac:chgData name="Ragnhild Halvorsrud" userId="917ea340-fd63-490f-a7db-68428d24cf32" providerId="ADAL" clId="{DB6EE268-163F-4E18-B052-A060DC8B59BF}" dt="2022-01-26T19:45:46.315" v="989" actId="1076"/>
          <ac:spMkLst>
            <pc:docMk/>
            <pc:sldMk cId="278115252" sldId="826"/>
            <ac:spMk id="61" creationId="{620CFA23-C92D-4C07-99A1-E96911EC5E96}"/>
          </ac:spMkLst>
        </pc:spChg>
        <pc:spChg chg="mod">
          <ac:chgData name="Ragnhild Halvorsrud" userId="917ea340-fd63-490f-a7db-68428d24cf32" providerId="ADAL" clId="{DB6EE268-163F-4E18-B052-A060DC8B59BF}" dt="2022-01-26T19:45:46.315" v="989" actId="1076"/>
          <ac:spMkLst>
            <pc:docMk/>
            <pc:sldMk cId="278115252" sldId="826"/>
            <ac:spMk id="63" creationId="{3882F893-14DA-41C7-97F4-2BE27E849092}"/>
          </ac:spMkLst>
        </pc:spChg>
        <pc:spChg chg="mod">
          <ac:chgData name="Ragnhild Halvorsrud" userId="917ea340-fd63-490f-a7db-68428d24cf32" providerId="ADAL" clId="{DB6EE268-163F-4E18-B052-A060DC8B59BF}" dt="2022-01-26T19:45:46.315" v="989" actId="1076"/>
          <ac:spMkLst>
            <pc:docMk/>
            <pc:sldMk cId="278115252" sldId="826"/>
            <ac:spMk id="68" creationId="{541959A2-4711-4FA1-9ED7-307D1B46ED65}"/>
          </ac:spMkLst>
        </pc:spChg>
        <pc:spChg chg="mod">
          <ac:chgData name="Ragnhild Halvorsrud" userId="917ea340-fd63-490f-a7db-68428d24cf32" providerId="ADAL" clId="{DB6EE268-163F-4E18-B052-A060DC8B59BF}" dt="2022-01-26T19:45:46.315" v="989" actId="1076"/>
          <ac:spMkLst>
            <pc:docMk/>
            <pc:sldMk cId="278115252" sldId="826"/>
            <ac:spMk id="69" creationId="{9747E44F-6267-4EA1-8FE7-3D681CEFC10A}"/>
          </ac:spMkLst>
        </pc:spChg>
        <pc:spChg chg="mod">
          <ac:chgData name="Ragnhild Halvorsrud" userId="917ea340-fd63-490f-a7db-68428d24cf32" providerId="ADAL" clId="{DB6EE268-163F-4E18-B052-A060DC8B59BF}" dt="2022-01-26T19:45:46.315" v="989" actId="1076"/>
          <ac:spMkLst>
            <pc:docMk/>
            <pc:sldMk cId="278115252" sldId="826"/>
            <ac:spMk id="73" creationId="{EF9DF316-5705-4F6B-8554-AB68AEE8BA59}"/>
          </ac:spMkLst>
        </pc:spChg>
        <pc:spChg chg="mod">
          <ac:chgData name="Ragnhild Halvorsrud" userId="917ea340-fd63-490f-a7db-68428d24cf32" providerId="ADAL" clId="{DB6EE268-163F-4E18-B052-A060DC8B59BF}" dt="2022-01-26T19:45:46.315" v="989" actId="1076"/>
          <ac:spMkLst>
            <pc:docMk/>
            <pc:sldMk cId="278115252" sldId="826"/>
            <ac:spMk id="76" creationId="{61A477C0-41A9-4689-9E0C-1693194EB49D}"/>
          </ac:spMkLst>
        </pc:spChg>
        <pc:spChg chg="mod">
          <ac:chgData name="Ragnhild Halvorsrud" userId="917ea340-fd63-490f-a7db-68428d24cf32" providerId="ADAL" clId="{DB6EE268-163F-4E18-B052-A060DC8B59BF}" dt="2022-01-26T19:45:46.315" v="989" actId="1076"/>
          <ac:spMkLst>
            <pc:docMk/>
            <pc:sldMk cId="278115252" sldId="826"/>
            <ac:spMk id="77" creationId="{203A873C-C42D-4B90-83CA-B126EA2CE41F}"/>
          </ac:spMkLst>
        </pc:spChg>
        <pc:spChg chg="mod">
          <ac:chgData name="Ragnhild Halvorsrud" userId="917ea340-fd63-490f-a7db-68428d24cf32" providerId="ADAL" clId="{DB6EE268-163F-4E18-B052-A060DC8B59BF}" dt="2022-01-26T19:45:26.429" v="987" actId="14100"/>
          <ac:spMkLst>
            <pc:docMk/>
            <pc:sldMk cId="278115252" sldId="826"/>
            <ac:spMk id="87" creationId="{1A6CA4B6-DF67-40AE-A5E3-9A25ACC9F621}"/>
          </ac:spMkLst>
        </pc:spChg>
        <pc:spChg chg="mod">
          <ac:chgData name="Ragnhild Halvorsrud" userId="917ea340-fd63-490f-a7db-68428d24cf32" providerId="ADAL" clId="{DB6EE268-163F-4E18-B052-A060DC8B59BF}" dt="2022-01-26T19:45:46.315" v="989" actId="1076"/>
          <ac:spMkLst>
            <pc:docMk/>
            <pc:sldMk cId="278115252" sldId="826"/>
            <ac:spMk id="88" creationId="{9F604679-80FA-43DF-AD3A-96FB239C857A}"/>
          </ac:spMkLst>
        </pc:spChg>
        <pc:spChg chg="mod">
          <ac:chgData name="Ragnhild Halvorsrud" userId="917ea340-fd63-490f-a7db-68428d24cf32" providerId="ADAL" clId="{DB6EE268-163F-4E18-B052-A060DC8B59BF}" dt="2022-01-26T19:45:46.315" v="989" actId="1076"/>
          <ac:spMkLst>
            <pc:docMk/>
            <pc:sldMk cId="278115252" sldId="826"/>
            <ac:spMk id="91" creationId="{37BB29D8-AC89-4DB1-AF88-3475A0B223A9}"/>
          </ac:spMkLst>
        </pc:spChg>
        <pc:spChg chg="mod">
          <ac:chgData name="Ragnhild Halvorsrud" userId="917ea340-fd63-490f-a7db-68428d24cf32" providerId="ADAL" clId="{DB6EE268-163F-4E18-B052-A060DC8B59BF}" dt="2022-01-26T19:45:46.315" v="989" actId="1076"/>
          <ac:spMkLst>
            <pc:docMk/>
            <pc:sldMk cId="278115252" sldId="826"/>
            <ac:spMk id="95" creationId="{0ECBBCFB-6B68-4594-8F74-2183AFAF0E78}"/>
          </ac:spMkLst>
        </pc:spChg>
        <pc:spChg chg="mod">
          <ac:chgData name="Ragnhild Halvorsrud" userId="917ea340-fd63-490f-a7db-68428d24cf32" providerId="ADAL" clId="{DB6EE268-163F-4E18-B052-A060DC8B59BF}" dt="2022-01-26T19:45:46.315" v="989" actId="1076"/>
          <ac:spMkLst>
            <pc:docMk/>
            <pc:sldMk cId="278115252" sldId="826"/>
            <ac:spMk id="106" creationId="{0094AA8B-CEC1-4905-A5FD-0D2B7CE93E2D}"/>
          </ac:spMkLst>
        </pc:spChg>
        <pc:spChg chg="mod">
          <ac:chgData name="Ragnhild Halvorsrud" userId="917ea340-fd63-490f-a7db-68428d24cf32" providerId="ADAL" clId="{DB6EE268-163F-4E18-B052-A060DC8B59BF}" dt="2022-01-26T19:45:46.315" v="989" actId="1076"/>
          <ac:spMkLst>
            <pc:docMk/>
            <pc:sldMk cId="278115252" sldId="826"/>
            <ac:spMk id="115" creationId="{55580F82-C776-4D04-831B-7C355592F42F}"/>
          </ac:spMkLst>
        </pc:spChg>
        <pc:spChg chg="mod">
          <ac:chgData name="Ragnhild Halvorsrud" userId="917ea340-fd63-490f-a7db-68428d24cf32" providerId="ADAL" clId="{DB6EE268-163F-4E18-B052-A060DC8B59BF}" dt="2022-01-26T19:45:46.315" v="989" actId="1076"/>
          <ac:spMkLst>
            <pc:docMk/>
            <pc:sldMk cId="278115252" sldId="826"/>
            <ac:spMk id="119" creationId="{7873DD92-ED63-404E-AC9B-63F714CAE824}"/>
          </ac:spMkLst>
        </pc:spChg>
        <pc:picChg chg="mod">
          <ac:chgData name="Ragnhild Halvorsrud" userId="917ea340-fd63-490f-a7db-68428d24cf32" providerId="ADAL" clId="{DB6EE268-163F-4E18-B052-A060DC8B59BF}" dt="2022-01-26T19:45:46.315" v="989" actId="1076"/>
          <ac:picMkLst>
            <pc:docMk/>
            <pc:sldMk cId="278115252" sldId="826"/>
            <ac:picMk id="3" creationId="{D5401E75-2052-4DF1-8267-0B29AA2CA737}"/>
          </ac:picMkLst>
        </pc:picChg>
        <pc:picChg chg="mod">
          <ac:chgData name="Ragnhild Halvorsrud" userId="917ea340-fd63-490f-a7db-68428d24cf32" providerId="ADAL" clId="{DB6EE268-163F-4E18-B052-A060DC8B59BF}" dt="2022-01-26T19:45:46.315" v="989" actId="1076"/>
          <ac:picMkLst>
            <pc:docMk/>
            <pc:sldMk cId="278115252" sldId="826"/>
            <ac:picMk id="5" creationId="{01049F0C-F4EE-42FF-813B-F0E98DC705EF}"/>
          </ac:picMkLst>
        </pc:picChg>
        <pc:picChg chg="mod">
          <ac:chgData name="Ragnhild Halvorsrud" userId="917ea340-fd63-490f-a7db-68428d24cf32" providerId="ADAL" clId="{DB6EE268-163F-4E18-B052-A060DC8B59BF}" dt="2022-01-26T19:45:46.315" v="989" actId="1076"/>
          <ac:picMkLst>
            <pc:docMk/>
            <pc:sldMk cId="278115252" sldId="826"/>
            <ac:picMk id="13" creationId="{473FD0D1-B6C3-45F4-B092-3B39DE85F6D8}"/>
          </ac:picMkLst>
        </pc:picChg>
        <pc:picChg chg="mod">
          <ac:chgData name="Ragnhild Halvorsrud" userId="917ea340-fd63-490f-a7db-68428d24cf32" providerId="ADAL" clId="{DB6EE268-163F-4E18-B052-A060DC8B59BF}" dt="2022-01-26T19:45:46.315" v="989" actId="1076"/>
          <ac:picMkLst>
            <pc:docMk/>
            <pc:sldMk cId="278115252" sldId="826"/>
            <ac:picMk id="14" creationId="{7A4CF6E8-9F55-4053-8633-53514C731393}"/>
          </ac:picMkLst>
        </pc:picChg>
        <pc:picChg chg="mod">
          <ac:chgData name="Ragnhild Halvorsrud" userId="917ea340-fd63-490f-a7db-68428d24cf32" providerId="ADAL" clId="{DB6EE268-163F-4E18-B052-A060DC8B59BF}" dt="2022-01-26T19:45:46.315" v="989" actId="1076"/>
          <ac:picMkLst>
            <pc:docMk/>
            <pc:sldMk cId="278115252" sldId="826"/>
            <ac:picMk id="20" creationId="{A61315FF-A00D-4320-A52D-848248AC23D0}"/>
          </ac:picMkLst>
        </pc:picChg>
        <pc:picChg chg="mod">
          <ac:chgData name="Ragnhild Halvorsrud" userId="917ea340-fd63-490f-a7db-68428d24cf32" providerId="ADAL" clId="{DB6EE268-163F-4E18-B052-A060DC8B59BF}" dt="2022-01-26T19:45:46.315" v="989" actId="1076"/>
          <ac:picMkLst>
            <pc:docMk/>
            <pc:sldMk cId="278115252" sldId="826"/>
            <ac:picMk id="28" creationId="{67066EA1-A5F2-4143-AB6B-ECF7D727718E}"/>
          </ac:picMkLst>
        </pc:picChg>
        <pc:picChg chg="del mod">
          <ac:chgData name="Ragnhild Halvorsrud" userId="917ea340-fd63-490f-a7db-68428d24cf32" providerId="ADAL" clId="{DB6EE268-163F-4E18-B052-A060DC8B59BF}" dt="2022-01-26T19:50:10.456" v="1008" actId="478"/>
          <ac:picMkLst>
            <pc:docMk/>
            <pc:sldMk cId="278115252" sldId="826"/>
            <ac:picMk id="57" creationId="{820F6A9C-72F0-45F4-9690-E4A24DF56F99}"/>
          </ac:picMkLst>
        </pc:picChg>
        <pc:picChg chg="del mod">
          <ac:chgData name="Ragnhild Halvorsrud" userId="917ea340-fd63-490f-a7db-68428d24cf32" providerId="ADAL" clId="{DB6EE268-163F-4E18-B052-A060DC8B59BF}" dt="2022-01-26T19:49:47.801" v="1004" actId="478"/>
          <ac:picMkLst>
            <pc:docMk/>
            <pc:sldMk cId="278115252" sldId="826"/>
            <ac:picMk id="64" creationId="{3B031B56-A357-41C2-ADC7-A9A17400F659}"/>
          </ac:picMkLst>
        </pc:picChg>
        <pc:picChg chg="mod">
          <ac:chgData name="Ragnhild Halvorsrud" userId="917ea340-fd63-490f-a7db-68428d24cf32" providerId="ADAL" clId="{DB6EE268-163F-4E18-B052-A060DC8B59BF}" dt="2022-01-26T19:50:55.748" v="1013" actId="1076"/>
          <ac:picMkLst>
            <pc:docMk/>
            <pc:sldMk cId="278115252" sldId="826"/>
            <ac:picMk id="65" creationId="{6567181D-7BCC-4B7D-881C-7E0C42F3560B}"/>
          </ac:picMkLst>
        </pc:picChg>
        <pc:picChg chg="mod">
          <ac:chgData name="Ragnhild Halvorsrud" userId="917ea340-fd63-490f-a7db-68428d24cf32" providerId="ADAL" clId="{DB6EE268-163F-4E18-B052-A060DC8B59BF}" dt="2022-01-26T19:45:46.315" v="989" actId="1076"/>
          <ac:picMkLst>
            <pc:docMk/>
            <pc:sldMk cId="278115252" sldId="826"/>
            <ac:picMk id="70" creationId="{2F708F72-AB38-4E15-B6BC-AA2E8B73EF2C}"/>
          </ac:picMkLst>
        </pc:picChg>
        <pc:picChg chg="mod">
          <ac:chgData name="Ragnhild Halvorsrud" userId="917ea340-fd63-490f-a7db-68428d24cf32" providerId="ADAL" clId="{DB6EE268-163F-4E18-B052-A060DC8B59BF}" dt="2022-01-26T19:45:46.315" v="989" actId="1076"/>
          <ac:picMkLst>
            <pc:docMk/>
            <pc:sldMk cId="278115252" sldId="826"/>
            <ac:picMk id="71" creationId="{B106FFCF-7BDA-4925-956A-5717A5D4ED6F}"/>
          </ac:picMkLst>
        </pc:picChg>
        <pc:picChg chg="mod">
          <ac:chgData name="Ragnhild Halvorsrud" userId="917ea340-fd63-490f-a7db-68428d24cf32" providerId="ADAL" clId="{DB6EE268-163F-4E18-B052-A060DC8B59BF}" dt="2022-01-26T19:45:46.315" v="989" actId="1076"/>
          <ac:picMkLst>
            <pc:docMk/>
            <pc:sldMk cId="278115252" sldId="826"/>
            <ac:picMk id="89" creationId="{EB722C99-FD37-42FA-9934-2CAB012CA628}"/>
          </ac:picMkLst>
        </pc:picChg>
        <pc:picChg chg="mod">
          <ac:chgData name="Ragnhild Halvorsrud" userId="917ea340-fd63-490f-a7db-68428d24cf32" providerId="ADAL" clId="{DB6EE268-163F-4E18-B052-A060DC8B59BF}" dt="2022-01-26T19:45:46.315" v="989" actId="1076"/>
          <ac:picMkLst>
            <pc:docMk/>
            <pc:sldMk cId="278115252" sldId="826"/>
            <ac:picMk id="113" creationId="{5BBD1D99-A871-49EA-ADA2-C069707C483F}"/>
          </ac:picMkLst>
        </pc:picChg>
        <pc:picChg chg="mod">
          <ac:chgData name="Ragnhild Halvorsrud" userId="917ea340-fd63-490f-a7db-68428d24cf32" providerId="ADAL" clId="{DB6EE268-163F-4E18-B052-A060DC8B59BF}" dt="2022-01-26T19:45:46.315" v="989" actId="1076"/>
          <ac:picMkLst>
            <pc:docMk/>
            <pc:sldMk cId="278115252" sldId="826"/>
            <ac:picMk id="114" creationId="{8D1025BA-958F-4478-911E-3281659EF5DA}"/>
          </ac:picMkLst>
        </pc:picChg>
        <pc:picChg chg="mod">
          <ac:chgData name="Ragnhild Halvorsrud" userId="917ea340-fd63-490f-a7db-68428d24cf32" providerId="ADAL" clId="{DB6EE268-163F-4E18-B052-A060DC8B59BF}" dt="2022-01-26T19:45:46.315" v="989" actId="1076"/>
          <ac:picMkLst>
            <pc:docMk/>
            <pc:sldMk cId="278115252" sldId="826"/>
            <ac:picMk id="123" creationId="{3AE50364-9844-43BF-AA9F-D466FBE00F57}"/>
          </ac:picMkLst>
        </pc:picChg>
        <pc:picChg chg="mod">
          <ac:chgData name="Ragnhild Halvorsrud" userId="917ea340-fd63-490f-a7db-68428d24cf32" providerId="ADAL" clId="{DB6EE268-163F-4E18-B052-A060DC8B59BF}" dt="2022-01-26T19:45:46.315" v="989" actId="1076"/>
          <ac:picMkLst>
            <pc:docMk/>
            <pc:sldMk cId="278115252" sldId="826"/>
            <ac:picMk id="124" creationId="{67962464-C86C-4D58-A31F-63D6FD228DBB}"/>
          </ac:picMkLst>
        </pc:picChg>
        <pc:picChg chg="mod">
          <ac:chgData name="Ragnhild Halvorsrud" userId="917ea340-fd63-490f-a7db-68428d24cf32" providerId="ADAL" clId="{DB6EE268-163F-4E18-B052-A060DC8B59BF}" dt="2022-01-26T19:45:46.315" v="989" actId="1076"/>
          <ac:picMkLst>
            <pc:docMk/>
            <pc:sldMk cId="278115252" sldId="826"/>
            <ac:picMk id="148" creationId="{B602C46A-31A5-4306-BF57-AE70A947E3D4}"/>
          </ac:picMkLst>
        </pc:picChg>
        <pc:cxnChg chg="mod">
          <ac:chgData name="Ragnhild Halvorsrud" userId="917ea340-fd63-490f-a7db-68428d24cf32" providerId="ADAL" clId="{DB6EE268-163F-4E18-B052-A060DC8B59BF}" dt="2022-01-26T19:45:46.315" v="989" actId="1076"/>
          <ac:cxnSpMkLst>
            <pc:docMk/>
            <pc:sldMk cId="278115252" sldId="826"/>
            <ac:cxnSpMk id="56" creationId="{BD8A8EBD-5025-471C-8D15-674B03D64F4C}"/>
          </ac:cxnSpMkLst>
        </pc:cxnChg>
        <pc:cxnChg chg="mod">
          <ac:chgData name="Ragnhild Halvorsrud" userId="917ea340-fd63-490f-a7db-68428d24cf32" providerId="ADAL" clId="{DB6EE268-163F-4E18-B052-A060DC8B59BF}" dt="2022-01-26T19:45:46.315" v="989" actId="1076"/>
          <ac:cxnSpMkLst>
            <pc:docMk/>
            <pc:sldMk cId="278115252" sldId="826"/>
            <ac:cxnSpMk id="62" creationId="{867A16AF-E18C-4BFD-97E0-EF76B92488D7}"/>
          </ac:cxnSpMkLst>
        </pc:cxnChg>
        <pc:cxnChg chg="mod">
          <ac:chgData name="Ragnhild Halvorsrud" userId="917ea340-fd63-490f-a7db-68428d24cf32" providerId="ADAL" clId="{DB6EE268-163F-4E18-B052-A060DC8B59BF}" dt="2022-01-26T19:45:46.315" v="989" actId="1076"/>
          <ac:cxnSpMkLst>
            <pc:docMk/>
            <pc:sldMk cId="278115252" sldId="826"/>
            <ac:cxnSpMk id="72" creationId="{608FEA43-5A8F-4A11-A160-B24949B25F2E}"/>
          </ac:cxnSpMkLst>
        </pc:cxnChg>
        <pc:cxnChg chg="mod">
          <ac:chgData name="Ragnhild Halvorsrud" userId="917ea340-fd63-490f-a7db-68428d24cf32" providerId="ADAL" clId="{DB6EE268-163F-4E18-B052-A060DC8B59BF}" dt="2022-01-26T19:45:46.315" v="989" actId="1076"/>
          <ac:cxnSpMkLst>
            <pc:docMk/>
            <pc:sldMk cId="278115252" sldId="826"/>
            <ac:cxnSpMk id="75" creationId="{0C110625-1F3A-4F5E-A48C-2B13A81FEF5E}"/>
          </ac:cxnSpMkLst>
        </pc:cxnChg>
      </pc:sldChg>
      <pc:sldChg chg="modSp mod">
        <pc:chgData name="Ragnhild Halvorsrud" userId="917ea340-fd63-490f-a7db-68428d24cf32" providerId="ADAL" clId="{DB6EE268-163F-4E18-B052-A060DC8B59BF}" dt="2022-02-03T12:59:36.523" v="1292" actId="14100"/>
        <pc:sldMkLst>
          <pc:docMk/>
          <pc:sldMk cId="1690092753" sldId="832"/>
        </pc:sldMkLst>
        <pc:spChg chg="mod">
          <ac:chgData name="Ragnhild Halvorsrud" userId="917ea340-fd63-490f-a7db-68428d24cf32" providerId="ADAL" clId="{DB6EE268-163F-4E18-B052-A060DC8B59BF}" dt="2022-02-03T12:59:36.523" v="1292" actId="14100"/>
          <ac:spMkLst>
            <pc:docMk/>
            <pc:sldMk cId="1690092753" sldId="832"/>
            <ac:spMk id="12" creationId="{02A38F4A-A1AC-4557-B848-D61C6A49775E}"/>
          </ac:spMkLst>
        </pc:spChg>
      </pc:sldChg>
      <pc:sldChg chg="addSp delSp modSp del">
        <pc:chgData name="Ragnhild Halvorsrud" userId="917ea340-fd63-490f-a7db-68428d24cf32" providerId="ADAL" clId="{DB6EE268-163F-4E18-B052-A060DC8B59BF}" dt="2022-01-26T19:38:35.398" v="954" actId="47"/>
        <pc:sldMkLst>
          <pc:docMk/>
          <pc:sldMk cId="538881030" sldId="3820"/>
        </pc:sldMkLst>
        <pc:picChg chg="add del mod">
          <ac:chgData name="Ragnhild Halvorsrud" userId="917ea340-fd63-490f-a7db-68428d24cf32" providerId="ADAL" clId="{DB6EE268-163F-4E18-B052-A060DC8B59BF}" dt="2022-01-26T19:37:22.128" v="932"/>
          <ac:picMkLst>
            <pc:docMk/>
            <pc:sldMk cId="538881030" sldId="3820"/>
            <ac:picMk id="10" creationId="{6E7ED940-5200-4783-93C0-0FAEF17083DB}"/>
          </ac:picMkLst>
        </pc:picChg>
      </pc:sldChg>
      <pc:sldChg chg="modSp add mod">
        <pc:chgData name="Ragnhild Halvorsrud" userId="917ea340-fd63-490f-a7db-68428d24cf32" providerId="ADAL" clId="{DB6EE268-163F-4E18-B052-A060DC8B59BF}" dt="2022-01-26T19:41:12.032" v="959" actId="6549"/>
        <pc:sldMkLst>
          <pc:docMk/>
          <pc:sldMk cId="1827135051" sldId="3822"/>
        </pc:sldMkLst>
        <pc:spChg chg="mod">
          <ac:chgData name="Ragnhild Halvorsrud" userId="917ea340-fd63-490f-a7db-68428d24cf32" providerId="ADAL" clId="{DB6EE268-163F-4E18-B052-A060DC8B59BF}" dt="2022-01-26T19:41:12.032" v="959" actId="6549"/>
          <ac:spMkLst>
            <pc:docMk/>
            <pc:sldMk cId="1827135051" sldId="3822"/>
            <ac:spMk id="6" creationId="{00000000-0000-0000-0000-000000000000}"/>
          </ac:spMkLst>
        </pc:spChg>
        <pc:spChg chg="mod">
          <ac:chgData name="Ragnhild Halvorsrud" userId="917ea340-fd63-490f-a7db-68428d24cf32" providerId="ADAL" clId="{DB6EE268-163F-4E18-B052-A060DC8B59BF}" dt="2022-01-26T19:40:30.332" v="958" actId="6549"/>
          <ac:spMkLst>
            <pc:docMk/>
            <pc:sldMk cId="1827135051" sldId="3822"/>
            <ac:spMk id="24" creationId="{A80699F8-2597-4C53-951B-9AD27FF34799}"/>
          </ac:spMkLst>
        </pc:spChg>
      </pc:sldChg>
      <pc:sldChg chg="modSp mod">
        <pc:chgData name="Ragnhild Halvorsrud" userId="917ea340-fd63-490f-a7db-68428d24cf32" providerId="ADAL" clId="{DB6EE268-163F-4E18-B052-A060DC8B59BF}" dt="2022-01-26T15:20:08.559" v="111" actId="6549"/>
        <pc:sldMkLst>
          <pc:docMk/>
          <pc:sldMk cId="635026709" sldId="3823"/>
        </pc:sldMkLst>
        <pc:spChg chg="mod">
          <ac:chgData name="Ragnhild Halvorsrud" userId="917ea340-fd63-490f-a7db-68428d24cf32" providerId="ADAL" clId="{DB6EE268-163F-4E18-B052-A060DC8B59BF}" dt="2022-01-26T15:12:36.122" v="57" actId="6549"/>
          <ac:spMkLst>
            <pc:docMk/>
            <pc:sldMk cId="635026709" sldId="3823"/>
            <ac:spMk id="2" creationId="{F3F00865-BDC4-46D3-B2F5-1D1A6D2EA5C4}"/>
          </ac:spMkLst>
        </pc:spChg>
        <pc:spChg chg="mod">
          <ac:chgData name="Ragnhild Halvorsrud" userId="917ea340-fd63-490f-a7db-68428d24cf32" providerId="ADAL" clId="{DB6EE268-163F-4E18-B052-A060DC8B59BF}" dt="2022-01-26T15:20:08.559" v="111" actId="6549"/>
          <ac:spMkLst>
            <pc:docMk/>
            <pc:sldMk cId="635026709" sldId="3823"/>
            <ac:spMk id="3" creationId="{ABBB95CB-C5E7-4E5F-8729-0DFE69ABADE2}"/>
          </ac:spMkLst>
        </pc:spChg>
      </pc:sldChg>
      <pc:sldChg chg="modSp mod">
        <pc:chgData name="Ragnhild Halvorsrud" userId="917ea340-fd63-490f-a7db-68428d24cf32" providerId="ADAL" clId="{DB6EE268-163F-4E18-B052-A060DC8B59BF}" dt="2022-01-26T14:56:27.585" v="47" actId="6549"/>
        <pc:sldMkLst>
          <pc:docMk/>
          <pc:sldMk cId="1726726941" sldId="3830"/>
        </pc:sldMkLst>
        <pc:spChg chg="mod">
          <ac:chgData name="Ragnhild Halvorsrud" userId="917ea340-fd63-490f-a7db-68428d24cf32" providerId="ADAL" clId="{DB6EE268-163F-4E18-B052-A060DC8B59BF}" dt="2022-01-26T14:56:27.585" v="47" actId="6549"/>
          <ac:spMkLst>
            <pc:docMk/>
            <pc:sldMk cId="1726726941" sldId="3830"/>
            <ac:spMk id="2" creationId="{00000000-0000-0000-0000-000000000000}"/>
          </ac:spMkLst>
        </pc:spChg>
      </pc:sldChg>
      <pc:sldChg chg="addSp modSp mod">
        <pc:chgData name="Ragnhild Halvorsrud" userId="917ea340-fd63-490f-a7db-68428d24cf32" providerId="ADAL" clId="{DB6EE268-163F-4E18-B052-A060DC8B59BF}" dt="2022-01-26T15:23:33.124" v="276" actId="14100"/>
        <pc:sldMkLst>
          <pc:docMk/>
          <pc:sldMk cId="3650011236" sldId="3835"/>
        </pc:sldMkLst>
        <pc:spChg chg="add mod">
          <ac:chgData name="Ragnhild Halvorsrud" userId="917ea340-fd63-490f-a7db-68428d24cf32" providerId="ADAL" clId="{DB6EE268-163F-4E18-B052-A060DC8B59BF}" dt="2022-01-26T15:23:33.124" v="276" actId="14100"/>
          <ac:spMkLst>
            <pc:docMk/>
            <pc:sldMk cId="3650011236" sldId="3835"/>
            <ac:spMk id="4" creationId="{87E82B03-1886-408C-A317-4CA1F70DDA56}"/>
          </ac:spMkLst>
        </pc:spChg>
        <pc:spChg chg="mod">
          <ac:chgData name="Ragnhild Halvorsrud" userId="917ea340-fd63-490f-a7db-68428d24cf32" providerId="ADAL" clId="{DB6EE268-163F-4E18-B052-A060DC8B59BF}" dt="2022-01-26T15:22:39.837" v="268" actId="27636"/>
          <ac:spMkLst>
            <pc:docMk/>
            <pc:sldMk cId="3650011236" sldId="3835"/>
            <ac:spMk id="5" creationId="{31066B05-F383-49EB-889F-102FCF3B73D1}"/>
          </ac:spMkLst>
        </pc:spChg>
        <pc:picChg chg="add mod">
          <ac:chgData name="Ragnhild Halvorsrud" userId="917ea340-fd63-490f-a7db-68428d24cf32" providerId="ADAL" clId="{DB6EE268-163F-4E18-B052-A060DC8B59BF}" dt="2022-01-26T15:22:36.511" v="266" actId="1076"/>
          <ac:picMkLst>
            <pc:docMk/>
            <pc:sldMk cId="3650011236" sldId="3835"/>
            <ac:picMk id="6" creationId="{D0B96734-B1AB-45A2-BD8E-2C0F40000038}"/>
          </ac:picMkLst>
        </pc:picChg>
        <pc:picChg chg="add mod">
          <ac:chgData name="Ragnhild Halvorsrud" userId="917ea340-fd63-490f-a7db-68428d24cf32" providerId="ADAL" clId="{DB6EE268-163F-4E18-B052-A060DC8B59BF}" dt="2022-01-26T15:23:24.294" v="274" actId="1076"/>
          <ac:picMkLst>
            <pc:docMk/>
            <pc:sldMk cId="3650011236" sldId="3835"/>
            <ac:picMk id="7" creationId="{92DC4BD8-F7F5-4435-8CF5-672A852DEA6F}"/>
          </ac:picMkLst>
        </pc:picChg>
      </pc:sldChg>
      <pc:sldChg chg="modSp mod">
        <pc:chgData name="Ragnhild Halvorsrud" userId="917ea340-fd63-490f-a7db-68428d24cf32" providerId="ADAL" clId="{DB6EE268-163F-4E18-B052-A060DC8B59BF}" dt="2022-01-26T15:18:39.426" v="110" actId="20577"/>
        <pc:sldMkLst>
          <pc:docMk/>
          <pc:sldMk cId="2343034215" sldId="3837"/>
        </pc:sldMkLst>
        <pc:spChg chg="mod">
          <ac:chgData name="Ragnhild Halvorsrud" userId="917ea340-fd63-490f-a7db-68428d24cf32" providerId="ADAL" clId="{DB6EE268-163F-4E18-B052-A060DC8B59BF}" dt="2022-01-26T15:18:39.426" v="110" actId="20577"/>
          <ac:spMkLst>
            <pc:docMk/>
            <pc:sldMk cId="2343034215" sldId="3837"/>
            <ac:spMk id="4" creationId="{619FA4BE-C203-4AA4-8377-9674D9001DDE}"/>
          </ac:spMkLst>
        </pc:spChg>
      </pc:sldChg>
      <pc:sldChg chg="modSp mod">
        <pc:chgData name="Ragnhild Halvorsrud" userId="917ea340-fd63-490f-a7db-68428d24cf32" providerId="ADAL" clId="{DB6EE268-163F-4E18-B052-A060DC8B59BF}" dt="2022-02-03T13:06:09.399" v="1459" actId="6549"/>
        <pc:sldMkLst>
          <pc:docMk/>
          <pc:sldMk cId="2110268324" sldId="3848"/>
        </pc:sldMkLst>
        <pc:spChg chg="mod">
          <ac:chgData name="Ragnhild Halvorsrud" userId="917ea340-fd63-490f-a7db-68428d24cf32" providerId="ADAL" clId="{DB6EE268-163F-4E18-B052-A060DC8B59BF}" dt="2022-02-03T13:06:09.399" v="1459" actId="6549"/>
          <ac:spMkLst>
            <pc:docMk/>
            <pc:sldMk cId="2110268324" sldId="3848"/>
            <ac:spMk id="3" creationId="{D879D814-BDEC-4BBE-AA8E-6D0AEF3C41EB}"/>
          </ac:spMkLst>
        </pc:spChg>
      </pc:sldChg>
      <pc:sldChg chg="addSp delSp modSp mod">
        <pc:chgData name="Ragnhild Halvorsrud" userId="917ea340-fd63-490f-a7db-68428d24cf32" providerId="ADAL" clId="{DB6EE268-163F-4E18-B052-A060DC8B59BF}" dt="2022-02-03T10:56:39.071" v="1130" actId="20577"/>
        <pc:sldMkLst>
          <pc:docMk/>
          <pc:sldMk cId="2838556750" sldId="3851"/>
        </pc:sldMkLst>
        <pc:spChg chg="add del mod">
          <ac:chgData name="Ragnhild Halvorsrud" userId="917ea340-fd63-490f-a7db-68428d24cf32" providerId="ADAL" clId="{DB6EE268-163F-4E18-B052-A060DC8B59BF}" dt="2022-02-03T10:45:09.716" v="1062" actId="478"/>
          <ac:spMkLst>
            <pc:docMk/>
            <pc:sldMk cId="2838556750" sldId="3851"/>
            <ac:spMk id="49" creationId="{CAC42B93-2B78-42CF-B1CD-F5FDB8D4F994}"/>
          </ac:spMkLst>
        </pc:spChg>
        <pc:spChg chg="mod">
          <ac:chgData name="Ragnhild Halvorsrud" userId="917ea340-fd63-490f-a7db-68428d24cf32" providerId="ADAL" clId="{DB6EE268-163F-4E18-B052-A060DC8B59BF}" dt="2022-02-03T10:49:36.031" v="1127" actId="554"/>
          <ac:spMkLst>
            <pc:docMk/>
            <pc:sldMk cId="2838556750" sldId="3851"/>
            <ac:spMk id="54" creationId="{48820DA0-3F4D-47FD-8E33-D3E585F5B8B2}"/>
          </ac:spMkLst>
        </pc:spChg>
        <pc:spChg chg="mod">
          <ac:chgData name="Ragnhild Halvorsrud" userId="917ea340-fd63-490f-a7db-68428d24cf32" providerId="ADAL" clId="{DB6EE268-163F-4E18-B052-A060DC8B59BF}" dt="2022-02-03T10:49:42.425" v="1128" actId="14100"/>
          <ac:spMkLst>
            <pc:docMk/>
            <pc:sldMk cId="2838556750" sldId="3851"/>
            <ac:spMk id="56" creationId="{366528C7-FFB1-471C-BF86-F0F1D0FB17E4}"/>
          </ac:spMkLst>
        </pc:spChg>
        <pc:spChg chg="mod">
          <ac:chgData name="Ragnhild Halvorsrud" userId="917ea340-fd63-490f-a7db-68428d24cf32" providerId="ADAL" clId="{DB6EE268-163F-4E18-B052-A060DC8B59BF}" dt="2022-01-25T16:41:57.211" v="0" actId="1076"/>
          <ac:spMkLst>
            <pc:docMk/>
            <pc:sldMk cId="2838556750" sldId="3851"/>
            <ac:spMk id="96" creationId="{6FFC1ADD-17DC-4934-AB08-58133FB3DA2D}"/>
          </ac:spMkLst>
        </pc:spChg>
        <pc:spChg chg="mod">
          <ac:chgData name="Ragnhild Halvorsrud" userId="917ea340-fd63-490f-a7db-68428d24cf32" providerId="ADAL" clId="{DB6EE268-163F-4E18-B052-A060DC8B59BF}" dt="2022-02-03T10:49:36.031" v="1127" actId="554"/>
          <ac:spMkLst>
            <pc:docMk/>
            <pc:sldMk cId="2838556750" sldId="3851"/>
            <ac:spMk id="121" creationId="{28C14D7D-14C1-4837-BF2D-14780CA3AA7F}"/>
          </ac:spMkLst>
        </pc:spChg>
        <pc:spChg chg="mod">
          <ac:chgData name="Ragnhild Halvorsrud" userId="917ea340-fd63-490f-a7db-68428d24cf32" providerId="ADAL" clId="{DB6EE268-163F-4E18-B052-A060DC8B59BF}" dt="2022-02-03T10:49:36.031" v="1127" actId="554"/>
          <ac:spMkLst>
            <pc:docMk/>
            <pc:sldMk cId="2838556750" sldId="3851"/>
            <ac:spMk id="123" creationId="{01909892-F75A-48C8-8DBA-687E23D4888F}"/>
          </ac:spMkLst>
        </pc:spChg>
        <pc:spChg chg="mod">
          <ac:chgData name="Ragnhild Halvorsrud" userId="917ea340-fd63-490f-a7db-68428d24cf32" providerId="ADAL" clId="{DB6EE268-163F-4E18-B052-A060DC8B59BF}" dt="2022-02-03T10:49:56.714" v="1129" actId="14100"/>
          <ac:spMkLst>
            <pc:docMk/>
            <pc:sldMk cId="2838556750" sldId="3851"/>
            <ac:spMk id="124" creationId="{364D334C-1262-456F-BE30-96D444B6A9EB}"/>
          </ac:spMkLst>
        </pc:spChg>
        <pc:spChg chg="mod">
          <ac:chgData name="Ragnhild Halvorsrud" userId="917ea340-fd63-490f-a7db-68428d24cf32" providerId="ADAL" clId="{DB6EE268-163F-4E18-B052-A060DC8B59BF}" dt="2022-02-03T10:56:39.071" v="1130" actId="20577"/>
          <ac:spMkLst>
            <pc:docMk/>
            <pc:sldMk cId="2838556750" sldId="3851"/>
            <ac:spMk id="126" creationId="{1CDC26D5-3EA1-45E7-BF24-F9FD001A415C}"/>
          </ac:spMkLst>
        </pc:spChg>
        <pc:spChg chg="mod">
          <ac:chgData name="Ragnhild Halvorsrud" userId="917ea340-fd63-490f-a7db-68428d24cf32" providerId="ADAL" clId="{DB6EE268-163F-4E18-B052-A060DC8B59BF}" dt="2022-01-25T16:42:32.143" v="1" actId="14100"/>
          <ac:spMkLst>
            <pc:docMk/>
            <pc:sldMk cId="2838556750" sldId="3851"/>
            <ac:spMk id="384" creationId="{00000000-0000-0000-0000-000000000000}"/>
          </ac:spMkLst>
        </pc:spChg>
        <pc:picChg chg="add mod modCrop">
          <ac:chgData name="Ragnhild Halvorsrud" userId="917ea340-fd63-490f-a7db-68428d24cf32" providerId="ADAL" clId="{DB6EE268-163F-4E18-B052-A060DC8B59BF}" dt="2022-02-03T10:49:23.735" v="1126" actId="555"/>
          <ac:picMkLst>
            <pc:docMk/>
            <pc:sldMk cId="2838556750" sldId="3851"/>
            <ac:picMk id="4" creationId="{4A7C43B3-E70D-4379-8D5C-C21EC8863F16}"/>
          </ac:picMkLst>
        </pc:picChg>
        <pc:picChg chg="add mod">
          <ac:chgData name="Ragnhild Halvorsrud" userId="917ea340-fd63-490f-a7db-68428d24cf32" providerId="ADAL" clId="{DB6EE268-163F-4E18-B052-A060DC8B59BF}" dt="2022-02-03T10:49:23.735" v="1126" actId="555"/>
          <ac:picMkLst>
            <pc:docMk/>
            <pc:sldMk cId="2838556750" sldId="3851"/>
            <ac:picMk id="7" creationId="{A6609B4E-45C7-4EB5-9BB9-3D1FC7AE74DD}"/>
          </ac:picMkLst>
        </pc:picChg>
        <pc:picChg chg="add del mod">
          <ac:chgData name="Ragnhild Halvorsrud" userId="917ea340-fd63-490f-a7db-68428d24cf32" providerId="ADAL" clId="{DB6EE268-163F-4E18-B052-A060DC8B59BF}" dt="2022-02-03T10:38:19.423" v="1047" actId="478"/>
          <ac:picMkLst>
            <pc:docMk/>
            <pc:sldMk cId="2838556750" sldId="3851"/>
            <ac:picMk id="9" creationId="{A397A2E1-D836-404D-B92E-3447FBD84091}"/>
          </ac:picMkLst>
        </pc:picChg>
        <pc:picChg chg="del mod">
          <ac:chgData name="Ragnhild Halvorsrud" userId="917ea340-fd63-490f-a7db-68428d24cf32" providerId="ADAL" clId="{DB6EE268-163F-4E18-B052-A060DC8B59BF}" dt="2022-01-26T19:57:25.467" v="1017" actId="478"/>
          <ac:picMkLst>
            <pc:docMk/>
            <pc:sldMk cId="2838556750" sldId="3851"/>
            <ac:picMk id="53" creationId="{6964D8EC-40B0-47C0-BF3A-7C570167C662}"/>
          </ac:picMkLst>
        </pc:picChg>
        <pc:picChg chg="mod">
          <ac:chgData name="Ragnhild Halvorsrud" userId="917ea340-fd63-490f-a7db-68428d24cf32" providerId="ADAL" clId="{DB6EE268-163F-4E18-B052-A060DC8B59BF}" dt="2022-02-03T10:49:23.735" v="1126" actId="555"/>
          <ac:picMkLst>
            <pc:docMk/>
            <pc:sldMk cId="2838556750" sldId="3851"/>
            <ac:picMk id="55" creationId="{FB4D1225-B70A-4059-9F82-51D44FDED902}"/>
          </ac:picMkLst>
        </pc:picChg>
        <pc:picChg chg="mod">
          <ac:chgData name="Ragnhild Halvorsrud" userId="917ea340-fd63-490f-a7db-68428d24cf32" providerId="ADAL" clId="{DB6EE268-163F-4E18-B052-A060DC8B59BF}" dt="2022-02-03T10:49:23.735" v="1126" actId="555"/>
          <ac:picMkLst>
            <pc:docMk/>
            <pc:sldMk cId="2838556750" sldId="3851"/>
            <ac:picMk id="115" creationId="{B2305CA9-C33D-4798-BC10-83CBE1FE1FA4}"/>
          </ac:picMkLst>
        </pc:picChg>
        <pc:picChg chg="mod">
          <ac:chgData name="Ragnhild Halvorsrud" userId="917ea340-fd63-490f-a7db-68428d24cf32" providerId="ADAL" clId="{DB6EE268-163F-4E18-B052-A060DC8B59BF}" dt="2022-02-03T10:49:23.735" v="1126" actId="555"/>
          <ac:picMkLst>
            <pc:docMk/>
            <pc:sldMk cId="2838556750" sldId="3851"/>
            <ac:picMk id="117" creationId="{0977CE3D-097B-4CEA-9D4F-8B86A9FFBB72}"/>
          </ac:picMkLst>
        </pc:picChg>
        <pc:picChg chg="mod">
          <ac:chgData name="Ragnhild Halvorsrud" userId="917ea340-fd63-490f-a7db-68428d24cf32" providerId="ADAL" clId="{DB6EE268-163F-4E18-B052-A060DC8B59BF}" dt="2022-02-03T10:49:23.735" v="1126" actId="555"/>
          <ac:picMkLst>
            <pc:docMk/>
            <pc:sldMk cId="2838556750" sldId="3851"/>
            <ac:picMk id="118" creationId="{9E4A6E5B-9005-4733-9E3E-6F72972157DB}"/>
          </ac:picMkLst>
        </pc:picChg>
        <pc:picChg chg="del">
          <ac:chgData name="Ragnhild Halvorsrud" userId="917ea340-fd63-490f-a7db-68428d24cf32" providerId="ADAL" clId="{DB6EE268-163F-4E18-B052-A060DC8B59BF}" dt="2022-02-03T10:45:18.205" v="1064" actId="478"/>
          <ac:picMkLst>
            <pc:docMk/>
            <pc:sldMk cId="2838556750" sldId="3851"/>
            <ac:picMk id="125" creationId="{88D6C340-2D8C-42C8-809E-49BB3BC183BA}"/>
          </ac:picMkLst>
        </pc:picChg>
      </pc:sldChg>
      <pc:sldChg chg="delSp modSp mod">
        <pc:chgData name="Ragnhild Halvorsrud" userId="917ea340-fd63-490f-a7db-68428d24cf32" providerId="ADAL" clId="{DB6EE268-163F-4E18-B052-A060DC8B59BF}" dt="2022-02-03T13:09:41.295" v="1470" actId="20577"/>
        <pc:sldMkLst>
          <pc:docMk/>
          <pc:sldMk cId="1339760380" sldId="3861"/>
        </pc:sldMkLst>
        <pc:spChg chg="mod">
          <ac:chgData name="Ragnhild Halvorsrud" userId="917ea340-fd63-490f-a7db-68428d24cf32" providerId="ADAL" clId="{DB6EE268-163F-4E18-B052-A060DC8B59BF}" dt="2022-02-03T13:09:41.295" v="1470" actId="20577"/>
          <ac:spMkLst>
            <pc:docMk/>
            <pc:sldMk cId="1339760380" sldId="3861"/>
            <ac:spMk id="73" creationId="{47A8B881-400D-473D-AD28-440763A8ADD4}"/>
          </ac:spMkLst>
        </pc:spChg>
        <pc:cxnChg chg="del">
          <ac:chgData name="Ragnhild Halvorsrud" userId="917ea340-fd63-490f-a7db-68428d24cf32" providerId="ADAL" clId="{DB6EE268-163F-4E18-B052-A060DC8B59BF}" dt="2022-02-03T13:09:34.676" v="1460" actId="478"/>
          <ac:cxnSpMkLst>
            <pc:docMk/>
            <pc:sldMk cId="1339760380" sldId="3861"/>
            <ac:cxnSpMk id="75" creationId="{CF04ECD1-486B-4A60-9596-1500753E790C}"/>
          </ac:cxnSpMkLst>
        </pc:cxnChg>
      </pc:sldChg>
      <pc:sldChg chg="addSp delSp modSp add del mod">
        <pc:chgData name="Ragnhild Halvorsrud" userId="917ea340-fd63-490f-a7db-68428d24cf32" providerId="ADAL" clId="{DB6EE268-163F-4E18-B052-A060DC8B59BF}" dt="2022-01-26T19:58:49.536" v="1034" actId="47"/>
        <pc:sldMkLst>
          <pc:docMk/>
          <pc:sldMk cId="765597762" sldId="3862"/>
        </pc:sldMkLst>
        <pc:spChg chg="add mod">
          <ac:chgData name="Ragnhild Halvorsrud" userId="917ea340-fd63-490f-a7db-68428d24cf32" providerId="ADAL" clId="{DB6EE268-163F-4E18-B052-A060DC8B59BF}" dt="2022-01-26T19:57:01.399" v="1014" actId="1076"/>
          <ac:spMkLst>
            <pc:docMk/>
            <pc:sldMk cId="765597762" sldId="3862"/>
            <ac:spMk id="3" creationId="{182ABE60-BC7B-4ECA-83A2-3BC34F2405B0}"/>
          </ac:spMkLst>
        </pc:spChg>
        <pc:spChg chg="add del">
          <ac:chgData name="Ragnhild Halvorsrud" userId="917ea340-fd63-490f-a7db-68428d24cf32" providerId="ADAL" clId="{DB6EE268-163F-4E18-B052-A060DC8B59BF}" dt="2022-01-26T19:49:23.758" v="1002" actId="478"/>
          <ac:spMkLst>
            <pc:docMk/>
            <pc:sldMk cId="765597762" sldId="3862"/>
            <ac:spMk id="4" creationId="{9DDA032D-8C5F-4C58-AB28-C4AB6520C6E2}"/>
          </ac:spMkLst>
        </pc:spChg>
        <pc:spChg chg="del">
          <ac:chgData name="Ragnhild Halvorsrud" userId="917ea340-fd63-490f-a7db-68428d24cf32" providerId="ADAL" clId="{DB6EE268-163F-4E18-B052-A060DC8B59BF}" dt="2022-01-26T19:46:58.610" v="996" actId="478"/>
          <ac:spMkLst>
            <pc:docMk/>
            <pc:sldMk cId="765597762" sldId="3862"/>
            <ac:spMk id="106" creationId="{E8AEF6D5-A524-4133-A164-4F9E27A559F2}"/>
          </ac:spMkLst>
        </pc:spChg>
        <pc:spChg chg="del">
          <ac:chgData name="Ragnhild Halvorsrud" userId="917ea340-fd63-490f-a7db-68428d24cf32" providerId="ADAL" clId="{DB6EE268-163F-4E18-B052-A060DC8B59BF}" dt="2022-01-26T19:46:58.610" v="996" actId="478"/>
          <ac:spMkLst>
            <pc:docMk/>
            <pc:sldMk cId="765597762" sldId="3862"/>
            <ac:spMk id="107" creationId="{A79BAA0F-F960-430C-B417-2DD796EB43A3}"/>
          </ac:spMkLst>
        </pc:spChg>
        <pc:spChg chg="del">
          <ac:chgData name="Ragnhild Halvorsrud" userId="917ea340-fd63-490f-a7db-68428d24cf32" providerId="ADAL" clId="{DB6EE268-163F-4E18-B052-A060DC8B59BF}" dt="2022-01-26T19:46:58.610" v="996" actId="478"/>
          <ac:spMkLst>
            <pc:docMk/>
            <pc:sldMk cId="765597762" sldId="3862"/>
            <ac:spMk id="127" creationId="{4CC31B9C-DFA4-4EDB-B976-707724543EE6}"/>
          </ac:spMkLst>
        </pc:spChg>
        <pc:spChg chg="del">
          <ac:chgData name="Ragnhild Halvorsrud" userId="917ea340-fd63-490f-a7db-68428d24cf32" providerId="ADAL" clId="{DB6EE268-163F-4E18-B052-A060DC8B59BF}" dt="2022-01-26T19:46:58.610" v="996" actId="478"/>
          <ac:spMkLst>
            <pc:docMk/>
            <pc:sldMk cId="765597762" sldId="3862"/>
            <ac:spMk id="128" creationId="{ED7E284E-D564-4211-AED6-47E929F83E9C}"/>
          </ac:spMkLst>
        </pc:spChg>
        <pc:spChg chg="del">
          <ac:chgData name="Ragnhild Halvorsrud" userId="917ea340-fd63-490f-a7db-68428d24cf32" providerId="ADAL" clId="{DB6EE268-163F-4E18-B052-A060DC8B59BF}" dt="2022-01-26T19:46:58.610" v="996" actId="478"/>
          <ac:spMkLst>
            <pc:docMk/>
            <pc:sldMk cId="765597762" sldId="3862"/>
            <ac:spMk id="129" creationId="{7A8E15DE-0FBF-4BEF-B2B7-D9B2F9FFBD96}"/>
          </ac:spMkLst>
        </pc:spChg>
        <pc:spChg chg="del">
          <ac:chgData name="Ragnhild Halvorsrud" userId="917ea340-fd63-490f-a7db-68428d24cf32" providerId="ADAL" clId="{DB6EE268-163F-4E18-B052-A060DC8B59BF}" dt="2022-01-26T19:46:58.610" v="996" actId="478"/>
          <ac:spMkLst>
            <pc:docMk/>
            <pc:sldMk cId="765597762" sldId="3862"/>
            <ac:spMk id="130" creationId="{B39AEFEB-FB1D-454D-AF25-82BAC03733F5}"/>
          </ac:spMkLst>
        </pc:spChg>
        <pc:spChg chg="del">
          <ac:chgData name="Ragnhild Halvorsrud" userId="917ea340-fd63-490f-a7db-68428d24cf32" providerId="ADAL" clId="{DB6EE268-163F-4E18-B052-A060DC8B59BF}" dt="2022-01-26T19:46:58.610" v="996" actId="478"/>
          <ac:spMkLst>
            <pc:docMk/>
            <pc:sldMk cId="765597762" sldId="3862"/>
            <ac:spMk id="131" creationId="{FAD88DD7-CB6E-4E74-88CC-7157912A7345}"/>
          </ac:spMkLst>
        </pc:spChg>
        <pc:spChg chg="del">
          <ac:chgData name="Ragnhild Halvorsrud" userId="917ea340-fd63-490f-a7db-68428d24cf32" providerId="ADAL" clId="{DB6EE268-163F-4E18-B052-A060DC8B59BF}" dt="2022-01-26T19:46:58.610" v="996" actId="478"/>
          <ac:spMkLst>
            <pc:docMk/>
            <pc:sldMk cId="765597762" sldId="3862"/>
            <ac:spMk id="132" creationId="{52AE41B6-BF6D-417A-94FC-3A4F3EEADF42}"/>
          </ac:spMkLst>
        </pc:spChg>
        <pc:spChg chg="del">
          <ac:chgData name="Ragnhild Halvorsrud" userId="917ea340-fd63-490f-a7db-68428d24cf32" providerId="ADAL" clId="{DB6EE268-163F-4E18-B052-A060DC8B59BF}" dt="2022-01-26T19:46:58.610" v="996" actId="478"/>
          <ac:spMkLst>
            <pc:docMk/>
            <pc:sldMk cId="765597762" sldId="3862"/>
            <ac:spMk id="142" creationId="{E0C78ABE-8F73-40E2-9D0E-7A3D6EE17BEE}"/>
          </ac:spMkLst>
        </pc:spChg>
        <pc:spChg chg="del">
          <ac:chgData name="Ragnhild Halvorsrud" userId="917ea340-fd63-490f-a7db-68428d24cf32" providerId="ADAL" clId="{DB6EE268-163F-4E18-B052-A060DC8B59BF}" dt="2022-01-26T19:46:58.610" v="996" actId="478"/>
          <ac:spMkLst>
            <pc:docMk/>
            <pc:sldMk cId="765597762" sldId="3862"/>
            <ac:spMk id="143" creationId="{3A3419D9-6CFE-4466-AF29-8D9D07839E27}"/>
          </ac:spMkLst>
        </pc:spChg>
        <pc:spChg chg="del">
          <ac:chgData name="Ragnhild Halvorsrud" userId="917ea340-fd63-490f-a7db-68428d24cf32" providerId="ADAL" clId="{DB6EE268-163F-4E18-B052-A060DC8B59BF}" dt="2022-01-26T19:46:58.610" v="996" actId="478"/>
          <ac:spMkLst>
            <pc:docMk/>
            <pc:sldMk cId="765597762" sldId="3862"/>
            <ac:spMk id="144" creationId="{6F3F8040-1956-458F-B19F-A1277680C5B0}"/>
          </ac:spMkLst>
        </pc:spChg>
        <pc:spChg chg="del">
          <ac:chgData name="Ragnhild Halvorsrud" userId="917ea340-fd63-490f-a7db-68428d24cf32" providerId="ADAL" clId="{DB6EE268-163F-4E18-B052-A060DC8B59BF}" dt="2022-01-26T19:46:58.610" v="996" actId="478"/>
          <ac:spMkLst>
            <pc:docMk/>
            <pc:sldMk cId="765597762" sldId="3862"/>
            <ac:spMk id="145" creationId="{CB6F46C3-7F47-41E2-922F-4309D500D897}"/>
          </ac:spMkLst>
        </pc:spChg>
        <pc:spChg chg="del">
          <ac:chgData name="Ragnhild Halvorsrud" userId="917ea340-fd63-490f-a7db-68428d24cf32" providerId="ADAL" clId="{DB6EE268-163F-4E18-B052-A060DC8B59BF}" dt="2022-01-26T19:46:58.610" v="996" actId="478"/>
          <ac:spMkLst>
            <pc:docMk/>
            <pc:sldMk cId="765597762" sldId="3862"/>
            <ac:spMk id="146" creationId="{D11A9BEB-941E-4038-A3C3-DEB6259ADD2D}"/>
          </ac:spMkLst>
        </pc:spChg>
        <pc:spChg chg="del">
          <ac:chgData name="Ragnhild Halvorsrud" userId="917ea340-fd63-490f-a7db-68428d24cf32" providerId="ADAL" clId="{DB6EE268-163F-4E18-B052-A060DC8B59BF}" dt="2022-01-26T19:46:58.610" v="996" actId="478"/>
          <ac:spMkLst>
            <pc:docMk/>
            <pc:sldMk cId="765597762" sldId="3862"/>
            <ac:spMk id="147" creationId="{FDD31466-7818-4033-9FBD-A8D02A158125}"/>
          </ac:spMkLst>
        </pc:spChg>
        <pc:spChg chg="del">
          <ac:chgData name="Ragnhild Halvorsrud" userId="917ea340-fd63-490f-a7db-68428d24cf32" providerId="ADAL" clId="{DB6EE268-163F-4E18-B052-A060DC8B59BF}" dt="2022-01-26T19:46:58.610" v="996" actId="478"/>
          <ac:spMkLst>
            <pc:docMk/>
            <pc:sldMk cId="765597762" sldId="3862"/>
            <ac:spMk id="148" creationId="{CAD17D4C-8172-4A83-B9CF-43E920C4FC47}"/>
          </ac:spMkLst>
        </pc:spChg>
        <pc:spChg chg="del">
          <ac:chgData name="Ragnhild Halvorsrud" userId="917ea340-fd63-490f-a7db-68428d24cf32" providerId="ADAL" clId="{DB6EE268-163F-4E18-B052-A060DC8B59BF}" dt="2022-01-26T19:46:58.610" v="996" actId="478"/>
          <ac:spMkLst>
            <pc:docMk/>
            <pc:sldMk cId="765597762" sldId="3862"/>
            <ac:spMk id="149" creationId="{BC3C2413-4674-479B-85DD-75C646BF791B}"/>
          </ac:spMkLst>
        </pc:spChg>
        <pc:picChg chg="del">
          <ac:chgData name="Ragnhild Halvorsrud" userId="917ea340-fd63-490f-a7db-68428d24cf32" providerId="ADAL" clId="{DB6EE268-163F-4E18-B052-A060DC8B59BF}" dt="2022-01-26T19:48:40.023" v="999" actId="478"/>
          <ac:picMkLst>
            <pc:docMk/>
            <pc:sldMk cId="765597762" sldId="3862"/>
            <ac:picMk id="53" creationId="{6964D8EC-40B0-47C0-BF3A-7C570167C662}"/>
          </ac:picMkLst>
        </pc:picChg>
        <pc:picChg chg="del">
          <ac:chgData name="Ragnhild Halvorsrud" userId="917ea340-fd63-490f-a7db-68428d24cf32" providerId="ADAL" clId="{DB6EE268-163F-4E18-B052-A060DC8B59BF}" dt="2022-01-26T19:46:58.610" v="996" actId="478"/>
          <ac:picMkLst>
            <pc:docMk/>
            <pc:sldMk cId="765597762" sldId="3862"/>
            <ac:picMk id="97" creationId="{DB9A74F6-2D1D-4B20-8D61-00EECE7DABCC}"/>
          </ac:picMkLst>
        </pc:picChg>
        <pc:picChg chg="del">
          <ac:chgData name="Ragnhild Halvorsrud" userId="917ea340-fd63-490f-a7db-68428d24cf32" providerId="ADAL" clId="{DB6EE268-163F-4E18-B052-A060DC8B59BF}" dt="2022-01-26T19:46:58.610" v="996" actId="478"/>
          <ac:picMkLst>
            <pc:docMk/>
            <pc:sldMk cId="765597762" sldId="3862"/>
            <ac:picMk id="98" creationId="{CCF32D4E-871C-4DCD-9A2D-866C890B8687}"/>
          </ac:picMkLst>
        </pc:picChg>
        <pc:picChg chg="del">
          <ac:chgData name="Ragnhild Halvorsrud" userId="917ea340-fd63-490f-a7db-68428d24cf32" providerId="ADAL" clId="{DB6EE268-163F-4E18-B052-A060DC8B59BF}" dt="2022-01-26T19:46:58.610" v="996" actId="478"/>
          <ac:picMkLst>
            <pc:docMk/>
            <pc:sldMk cId="765597762" sldId="3862"/>
            <ac:picMk id="99" creationId="{BDC76405-E33F-464C-83B3-34069DA50DA9}"/>
          </ac:picMkLst>
        </pc:picChg>
        <pc:picChg chg="del">
          <ac:chgData name="Ragnhild Halvorsrud" userId="917ea340-fd63-490f-a7db-68428d24cf32" providerId="ADAL" clId="{DB6EE268-163F-4E18-B052-A060DC8B59BF}" dt="2022-01-26T19:46:58.610" v="996" actId="478"/>
          <ac:picMkLst>
            <pc:docMk/>
            <pc:sldMk cId="765597762" sldId="3862"/>
            <ac:picMk id="100" creationId="{CB4B6A57-3FA9-4E42-8187-7AA99402799E}"/>
          </ac:picMkLst>
        </pc:picChg>
        <pc:picChg chg="del">
          <ac:chgData name="Ragnhild Halvorsrud" userId="917ea340-fd63-490f-a7db-68428d24cf32" providerId="ADAL" clId="{DB6EE268-163F-4E18-B052-A060DC8B59BF}" dt="2022-01-26T19:46:58.610" v="996" actId="478"/>
          <ac:picMkLst>
            <pc:docMk/>
            <pc:sldMk cId="765597762" sldId="3862"/>
            <ac:picMk id="101" creationId="{C13C56FE-572F-4066-94C6-72261EBE9C7C}"/>
          </ac:picMkLst>
        </pc:picChg>
        <pc:picChg chg="del">
          <ac:chgData name="Ragnhild Halvorsrud" userId="917ea340-fd63-490f-a7db-68428d24cf32" providerId="ADAL" clId="{DB6EE268-163F-4E18-B052-A060DC8B59BF}" dt="2022-01-26T19:46:58.610" v="996" actId="478"/>
          <ac:picMkLst>
            <pc:docMk/>
            <pc:sldMk cId="765597762" sldId="3862"/>
            <ac:picMk id="102" creationId="{7A7A73D7-CA6A-41A7-AF3F-D8443FC91EB8}"/>
          </ac:picMkLst>
        </pc:picChg>
        <pc:picChg chg="del">
          <ac:chgData name="Ragnhild Halvorsrud" userId="917ea340-fd63-490f-a7db-68428d24cf32" providerId="ADAL" clId="{DB6EE268-163F-4E18-B052-A060DC8B59BF}" dt="2022-01-26T19:46:58.610" v="996" actId="478"/>
          <ac:picMkLst>
            <pc:docMk/>
            <pc:sldMk cId="765597762" sldId="3862"/>
            <ac:picMk id="103" creationId="{24D809FA-9C5B-43F8-9538-AFB824C01AA6}"/>
          </ac:picMkLst>
        </pc:picChg>
        <pc:picChg chg="del">
          <ac:chgData name="Ragnhild Halvorsrud" userId="917ea340-fd63-490f-a7db-68428d24cf32" providerId="ADAL" clId="{DB6EE268-163F-4E18-B052-A060DC8B59BF}" dt="2022-01-26T19:46:58.610" v="996" actId="478"/>
          <ac:picMkLst>
            <pc:docMk/>
            <pc:sldMk cId="765597762" sldId="3862"/>
            <ac:picMk id="104" creationId="{32F0A123-75BC-484E-8389-7A880203CE9E}"/>
          </ac:picMkLst>
        </pc:picChg>
        <pc:picChg chg="del">
          <ac:chgData name="Ragnhild Halvorsrud" userId="917ea340-fd63-490f-a7db-68428d24cf32" providerId="ADAL" clId="{DB6EE268-163F-4E18-B052-A060DC8B59BF}" dt="2022-01-26T19:46:58.610" v="996" actId="478"/>
          <ac:picMkLst>
            <pc:docMk/>
            <pc:sldMk cId="765597762" sldId="3862"/>
            <ac:picMk id="105" creationId="{1F80A693-8D2D-4B6E-A32B-DA6D87C2671A}"/>
          </ac:picMkLst>
        </pc:picChg>
        <pc:picChg chg="del">
          <ac:chgData name="Ragnhild Halvorsrud" userId="917ea340-fd63-490f-a7db-68428d24cf32" providerId="ADAL" clId="{DB6EE268-163F-4E18-B052-A060DC8B59BF}" dt="2022-01-26T19:46:58.610" v="996" actId="478"/>
          <ac:picMkLst>
            <pc:docMk/>
            <pc:sldMk cId="765597762" sldId="3862"/>
            <ac:picMk id="108" creationId="{988535FF-3942-45E3-B59C-B66780499F08}"/>
          </ac:picMkLst>
        </pc:picChg>
        <pc:picChg chg="del">
          <ac:chgData name="Ragnhild Halvorsrud" userId="917ea340-fd63-490f-a7db-68428d24cf32" providerId="ADAL" clId="{DB6EE268-163F-4E18-B052-A060DC8B59BF}" dt="2022-01-26T19:46:58.610" v="996" actId="478"/>
          <ac:picMkLst>
            <pc:docMk/>
            <pc:sldMk cId="765597762" sldId="3862"/>
            <ac:picMk id="109" creationId="{B1024019-D0AE-4BB8-9DBD-486E45758788}"/>
          </ac:picMkLst>
        </pc:picChg>
        <pc:picChg chg="del">
          <ac:chgData name="Ragnhild Halvorsrud" userId="917ea340-fd63-490f-a7db-68428d24cf32" providerId="ADAL" clId="{DB6EE268-163F-4E18-B052-A060DC8B59BF}" dt="2022-01-26T19:46:58.610" v="996" actId="478"/>
          <ac:picMkLst>
            <pc:docMk/>
            <pc:sldMk cId="765597762" sldId="3862"/>
            <ac:picMk id="110" creationId="{662B5A40-ABBC-4F1E-B8C8-F1A2C44D517A}"/>
          </ac:picMkLst>
        </pc:picChg>
        <pc:picChg chg="del">
          <ac:chgData name="Ragnhild Halvorsrud" userId="917ea340-fd63-490f-a7db-68428d24cf32" providerId="ADAL" clId="{DB6EE268-163F-4E18-B052-A060DC8B59BF}" dt="2022-01-26T19:46:58.610" v="996" actId="478"/>
          <ac:picMkLst>
            <pc:docMk/>
            <pc:sldMk cId="765597762" sldId="3862"/>
            <ac:picMk id="111" creationId="{1D5BB19D-448F-4DA0-B020-D3BCF05A3D82}"/>
          </ac:picMkLst>
        </pc:picChg>
        <pc:picChg chg="del">
          <ac:chgData name="Ragnhild Halvorsrud" userId="917ea340-fd63-490f-a7db-68428d24cf32" providerId="ADAL" clId="{DB6EE268-163F-4E18-B052-A060DC8B59BF}" dt="2022-01-26T19:46:58.610" v="996" actId="478"/>
          <ac:picMkLst>
            <pc:docMk/>
            <pc:sldMk cId="765597762" sldId="3862"/>
            <ac:picMk id="112" creationId="{CD7C1774-CE47-41A6-A667-EB0C9B70145D}"/>
          </ac:picMkLst>
        </pc:picChg>
      </pc:sldChg>
      <pc:sldMasterChg chg="modSp mod">
        <pc:chgData name="Ragnhild Halvorsrud" userId="917ea340-fd63-490f-a7db-68428d24cf32" providerId="ADAL" clId="{DB6EE268-163F-4E18-B052-A060DC8B59BF}" dt="2022-01-26T19:39:14.475" v="956" actId="6549"/>
        <pc:sldMasterMkLst>
          <pc:docMk/>
          <pc:sldMasterMk cId="1643857197" sldId="2147483693"/>
        </pc:sldMasterMkLst>
        <pc:spChg chg="mod">
          <ac:chgData name="Ragnhild Halvorsrud" userId="917ea340-fd63-490f-a7db-68428d24cf32" providerId="ADAL" clId="{DB6EE268-163F-4E18-B052-A060DC8B59BF}" dt="2022-01-26T19:39:14.475" v="956" actId="6549"/>
          <ac:spMkLst>
            <pc:docMk/>
            <pc:sldMasterMk cId="1643857197" sldId="2147483693"/>
            <ac:spMk id="27" creationId="{57F2512A-9AF3-4BCE-9806-3321F4761892}"/>
          </ac:spMkLst>
        </pc:spChg>
      </pc:sldMasterChg>
    </pc:docChg>
  </pc:docChgLst>
  <pc:docChgLst>
    <pc:chgData name="Ragnhild Halvorsrud" userId="917ea340-fd63-490f-a7db-68428d24cf32" providerId="ADAL" clId="{07F81BC3-39E4-4236-9EFF-0774E7D702C4}"/>
    <pc:docChg chg="custSel modSld">
      <pc:chgData name="Ragnhild Halvorsrud" userId="917ea340-fd63-490f-a7db-68428d24cf32" providerId="ADAL" clId="{07F81BC3-39E4-4236-9EFF-0774E7D702C4}" dt="2021-03-26T18:18:49.115" v="7" actId="478"/>
      <pc:docMkLst>
        <pc:docMk/>
      </pc:docMkLst>
      <pc:sldChg chg="delSp mod">
        <pc:chgData name="Ragnhild Halvorsrud" userId="917ea340-fd63-490f-a7db-68428d24cf32" providerId="ADAL" clId="{07F81BC3-39E4-4236-9EFF-0774E7D702C4}" dt="2021-03-26T18:18:22.900" v="0" actId="478"/>
        <pc:sldMkLst>
          <pc:docMk/>
          <pc:sldMk cId="980180518" sldId="3822"/>
        </pc:sldMkLst>
        <pc:spChg chg="del">
          <ac:chgData name="Ragnhild Halvorsrud" userId="917ea340-fd63-490f-a7db-68428d24cf32" providerId="ADAL" clId="{07F81BC3-39E4-4236-9EFF-0774E7D702C4}" dt="2021-03-26T18:18:22.900" v="0" actId="478"/>
          <ac:spMkLst>
            <pc:docMk/>
            <pc:sldMk cId="980180518" sldId="3822"/>
            <ac:spMk id="9" creationId="{85DB0E66-484E-4A8D-9719-F78623EFAD08}"/>
          </ac:spMkLst>
        </pc:spChg>
      </pc:sldChg>
      <pc:sldChg chg="delSp mod">
        <pc:chgData name="Ragnhild Halvorsrud" userId="917ea340-fd63-490f-a7db-68428d24cf32" providerId="ADAL" clId="{07F81BC3-39E4-4236-9EFF-0774E7D702C4}" dt="2021-03-26T18:18:39.717" v="5" actId="478"/>
        <pc:sldMkLst>
          <pc:docMk/>
          <pc:sldMk cId="3799732921" sldId="3824"/>
        </pc:sldMkLst>
        <pc:spChg chg="del">
          <ac:chgData name="Ragnhild Halvorsrud" userId="917ea340-fd63-490f-a7db-68428d24cf32" providerId="ADAL" clId="{07F81BC3-39E4-4236-9EFF-0774E7D702C4}" dt="2021-03-26T18:18:39.717" v="5" actId="478"/>
          <ac:spMkLst>
            <pc:docMk/>
            <pc:sldMk cId="3799732921" sldId="3824"/>
            <ac:spMk id="98" creationId="{6BD89E1A-6B22-4001-8FE8-77526091819B}"/>
          </ac:spMkLst>
        </pc:spChg>
      </pc:sldChg>
      <pc:sldChg chg="delSp mod">
        <pc:chgData name="Ragnhild Halvorsrud" userId="917ea340-fd63-490f-a7db-68428d24cf32" providerId="ADAL" clId="{07F81BC3-39E4-4236-9EFF-0774E7D702C4}" dt="2021-03-26T18:18:31.954" v="3" actId="478"/>
        <pc:sldMkLst>
          <pc:docMk/>
          <pc:sldMk cId="1401630548" sldId="3825"/>
        </pc:sldMkLst>
        <pc:spChg chg="del">
          <ac:chgData name="Ragnhild Halvorsrud" userId="917ea340-fd63-490f-a7db-68428d24cf32" providerId="ADAL" clId="{07F81BC3-39E4-4236-9EFF-0774E7D702C4}" dt="2021-03-26T18:18:31.954" v="3" actId="478"/>
          <ac:spMkLst>
            <pc:docMk/>
            <pc:sldMk cId="1401630548" sldId="3825"/>
            <ac:spMk id="59" creationId="{73249D67-2E3B-4A73-95C6-416E17A9A40F}"/>
          </ac:spMkLst>
        </pc:spChg>
      </pc:sldChg>
      <pc:sldChg chg="delSp mod">
        <pc:chgData name="Ragnhild Halvorsrud" userId="917ea340-fd63-490f-a7db-68428d24cf32" providerId="ADAL" clId="{07F81BC3-39E4-4236-9EFF-0774E7D702C4}" dt="2021-03-26T18:18:44.776" v="6" actId="478"/>
        <pc:sldMkLst>
          <pc:docMk/>
          <pc:sldMk cId="1496961162" sldId="3826"/>
        </pc:sldMkLst>
        <pc:spChg chg="del">
          <ac:chgData name="Ragnhild Halvorsrud" userId="917ea340-fd63-490f-a7db-68428d24cf32" providerId="ADAL" clId="{07F81BC3-39E4-4236-9EFF-0774E7D702C4}" dt="2021-03-26T18:18:44.776" v="6" actId="478"/>
          <ac:spMkLst>
            <pc:docMk/>
            <pc:sldMk cId="1496961162" sldId="3826"/>
            <ac:spMk id="83" creationId="{314B6C2E-CEE2-4DA5-8E82-8E6E57FEF224}"/>
          </ac:spMkLst>
        </pc:spChg>
      </pc:sldChg>
      <pc:sldChg chg="delSp mod">
        <pc:chgData name="Ragnhild Halvorsrud" userId="917ea340-fd63-490f-a7db-68428d24cf32" providerId="ADAL" clId="{07F81BC3-39E4-4236-9EFF-0774E7D702C4}" dt="2021-03-26T18:18:25.083" v="1" actId="478"/>
        <pc:sldMkLst>
          <pc:docMk/>
          <pc:sldMk cId="3602349037" sldId="3828"/>
        </pc:sldMkLst>
        <pc:spChg chg="del">
          <ac:chgData name="Ragnhild Halvorsrud" userId="917ea340-fd63-490f-a7db-68428d24cf32" providerId="ADAL" clId="{07F81BC3-39E4-4236-9EFF-0774E7D702C4}" dt="2021-03-26T18:18:25.083" v="1" actId="478"/>
          <ac:spMkLst>
            <pc:docMk/>
            <pc:sldMk cId="3602349037" sldId="3828"/>
            <ac:spMk id="21" creationId="{D2514045-6458-4487-8415-A2429473F22C}"/>
          </ac:spMkLst>
        </pc:spChg>
      </pc:sldChg>
      <pc:sldChg chg="delSp mod">
        <pc:chgData name="Ragnhild Halvorsrud" userId="917ea340-fd63-490f-a7db-68428d24cf32" providerId="ADAL" clId="{07F81BC3-39E4-4236-9EFF-0774E7D702C4}" dt="2021-03-26T18:18:34.419" v="4" actId="478"/>
        <pc:sldMkLst>
          <pc:docMk/>
          <pc:sldMk cId="1726726941" sldId="3830"/>
        </pc:sldMkLst>
        <pc:spChg chg="del">
          <ac:chgData name="Ragnhild Halvorsrud" userId="917ea340-fd63-490f-a7db-68428d24cf32" providerId="ADAL" clId="{07F81BC3-39E4-4236-9EFF-0774E7D702C4}" dt="2021-03-26T18:18:34.419" v="4" actId="478"/>
          <ac:spMkLst>
            <pc:docMk/>
            <pc:sldMk cId="1726726941" sldId="3830"/>
            <ac:spMk id="30" creationId="{48D2CB69-4E47-4B6A-A31D-845216366043}"/>
          </ac:spMkLst>
        </pc:spChg>
      </pc:sldChg>
      <pc:sldChg chg="delSp mod">
        <pc:chgData name="Ragnhild Halvorsrud" userId="917ea340-fd63-490f-a7db-68428d24cf32" providerId="ADAL" clId="{07F81BC3-39E4-4236-9EFF-0774E7D702C4}" dt="2021-03-26T18:18:28.326" v="2" actId="478"/>
        <pc:sldMkLst>
          <pc:docMk/>
          <pc:sldMk cId="241116436" sldId="3832"/>
        </pc:sldMkLst>
        <pc:spChg chg="del">
          <ac:chgData name="Ragnhild Halvorsrud" userId="917ea340-fd63-490f-a7db-68428d24cf32" providerId="ADAL" clId="{07F81BC3-39E4-4236-9EFF-0774E7D702C4}" dt="2021-03-26T18:18:28.326" v="2" actId="478"/>
          <ac:spMkLst>
            <pc:docMk/>
            <pc:sldMk cId="241116436" sldId="3832"/>
            <ac:spMk id="20" creationId="{F1470F11-E6E4-4D18-A104-F6DE0EFE9DC5}"/>
          </ac:spMkLst>
        </pc:spChg>
      </pc:sldChg>
      <pc:sldChg chg="delSp mod">
        <pc:chgData name="Ragnhild Halvorsrud" userId="917ea340-fd63-490f-a7db-68428d24cf32" providerId="ADAL" clId="{07F81BC3-39E4-4236-9EFF-0774E7D702C4}" dt="2021-03-26T18:18:49.115" v="7" actId="478"/>
        <pc:sldMkLst>
          <pc:docMk/>
          <pc:sldMk cId="3295047552" sldId="3833"/>
        </pc:sldMkLst>
        <pc:spChg chg="del">
          <ac:chgData name="Ragnhild Halvorsrud" userId="917ea340-fd63-490f-a7db-68428d24cf32" providerId="ADAL" clId="{07F81BC3-39E4-4236-9EFF-0774E7D702C4}" dt="2021-03-26T18:18:49.115" v="7" actId="478"/>
          <ac:spMkLst>
            <pc:docMk/>
            <pc:sldMk cId="3295047552" sldId="3833"/>
            <ac:spMk id="92" creationId="{89029BC1-9BD9-4148-A018-A968A9FF6A49}"/>
          </ac:spMkLst>
        </pc:spChg>
      </pc:sldChg>
    </pc:docChg>
  </pc:docChgLst>
  <pc:docChgLst>
    <pc:chgData name="Ragnhild Halvorsrud" userId="917ea340-fd63-490f-a7db-68428d24cf32" providerId="ADAL" clId="{3FB54225-737A-4B8B-9032-6CC2977D9B7F}"/>
    <pc:docChg chg="undo custSel addSld delSld modSld sldOrd">
      <pc:chgData name="Ragnhild Halvorsrud" userId="917ea340-fd63-490f-a7db-68428d24cf32" providerId="ADAL" clId="{3FB54225-737A-4B8B-9032-6CC2977D9B7F}" dt="2021-06-11T07:59:38.096" v="1443" actId="1076"/>
      <pc:docMkLst>
        <pc:docMk/>
      </pc:docMkLst>
      <pc:sldChg chg="modSp add mod ord">
        <pc:chgData name="Ragnhild Halvorsrud" userId="917ea340-fd63-490f-a7db-68428d24cf32" providerId="ADAL" clId="{3FB54225-737A-4B8B-9032-6CC2977D9B7F}" dt="2021-06-10T18:11:28.819" v="1420"/>
        <pc:sldMkLst>
          <pc:docMk/>
          <pc:sldMk cId="418905211" sldId="258"/>
        </pc:sldMkLst>
        <pc:spChg chg="mod">
          <ac:chgData name="Ragnhild Halvorsrud" userId="917ea340-fd63-490f-a7db-68428d24cf32" providerId="ADAL" clId="{3FB54225-737A-4B8B-9032-6CC2977D9B7F}" dt="2021-06-10T18:11:28.819" v="1420"/>
          <ac:spMkLst>
            <pc:docMk/>
            <pc:sldMk cId="418905211" sldId="258"/>
            <ac:spMk id="7" creationId="{754E9366-00B9-4EB9-8400-B0A993D5ECA6}"/>
          </ac:spMkLst>
        </pc:spChg>
      </pc:sldChg>
      <pc:sldChg chg="modSp add mod ord">
        <pc:chgData name="Ragnhild Halvorsrud" userId="917ea340-fd63-490f-a7db-68428d24cf32" providerId="ADAL" clId="{3FB54225-737A-4B8B-9032-6CC2977D9B7F}" dt="2021-06-10T18:07:27.274" v="1413"/>
        <pc:sldMkLst>
          <pc:docMk/>
          <pc:sldMk cId="2782382459" sldId="259"/>
        </pc:sldMkLst>
        <pc:spChg chg="mod">
          <ac:chgData name="Ragnhild Halvorsrud" userId="917ea340-fd63-490f-a7db-68428d24cf32" providerId="ADAL" clId="{3FB54225-737A-4B8B-9032-6CC2977D9B7F}" dt="2021-06-10T18:07:27.274" v="1413"/>
          <ac:spMkLst>
            <pc:docMk/>
            <pc:sldMk cId="2782382459" sldId="259"/>
            <ac:spMk id="3" creationId="{9AB51DE5-B547-46F2-9A85-3BC305C74860}"/>
          </ac:spMkLst>
        </pc:spChg>
      </pc:sldChg>
      <pc:sldChg chg="del">
        <pc:chgData name="Ragnhild Halvorsrud" userId="917ea340-fd63-490f-a7db-68428d24cf32" providerId="ADAL" clId="{3FB54225-737A-4B8B-9032-6CC2977D9B7F}" dt="2021-06-10T18:05:21.391" v="1390" actId="47"/>
        <pc:sldMkLst>
          <pc:docMk/>
          <pc:sldMk cId="283604413" sldId="283"/>
        </pc:sldMkLst>
      </pc:sldChg>
      <pc:sldChg chg="del">
        <pc:chgData name="Ragnhild Halvorsrud" userId="917ea340-fd63-490f-a7db-68428d24cf32" providerId="ADAL" clId="{3FB54225-737A-4B8B-9032-6CC2977D9B7F}" dt="2021-06-10T17:29:43.555" v="102" actId="47"/>
        <pc:sldMkLst>
          <pc:docMk/>
          <pc:sldMk cId="3640238206" sldId="351"/>
        </pc:sldMkLst>
      </pc:sldChg>
      <pc:sldChg chg="del">
        <pc:chgData name="Ragnhild Halvorsrud" userId="917ea340-fd63-490f-a7db-68428d24cf32" providerId="ADAL" clId="{3FB54225-737A-4B8B-9032-6CC2977D9B7F}" dt="2021-06-10T17:29:43.555" v="102" actId="47"/>
        <pc:sldMkLst>
          <pc:docMk/>
          <pc:sldMk cId="1608883126" sldId="509"/>
        </pc:sldMkLst>
      </pc:sldChg>
      <pc:sldChg chg="addSp delSp modSp add mod ord">
        <pc:chgData name="Ragnhild Halvorsrud" userId="917ea340-fd63-490f-a7db-68428d24cf32" providerId="ADAL" clId="{3FB54225-737A-4B8B-9032-6CC2977D9B7F}" dt="2021-06-10T18:10:09.621" v="1416" actId="478"/>
        <pc:sldMkLst>
          <pc:docMk/>
          <pc:sldMk cId="3429883047" sldId="515"/>
        </pc:sldMkLst>
        <pc:spChg chg="mod">
          <ac:chgData name="Ragnhild Halvorsrud" userId="917ea340-fd63-490f-a7db-68428d24cf32" providerId="ADAL" clId="{3FB54225-737A-4B8B-9032-6CC2977D9B7F}" dt="2021-06-10T17:26:53.826" v="85" actId="20577"/>
          <ac:spMkLst>
            <pc:docMk/>
            <pc:sldMk cId="3429883047" sldId="515"/>
            <ac:spMk id="2" creationId="{00000000-0000-0000-0000-000000000000}"/>
          </ac:spMkLst>
        </pc:spChg>
        <pc:spChg chg="mod">
          <ac:chgData name="Ragnhild Halvorsrud" userId="917ea340-fd63-490f-a7db-68428d24cf32" providerId="ADAL" clId="{3FB54225-737A-4B8B-9032-6CC2977D9B7F}" dt="2021-06-10T18:03:46.861" v="1301" actId="208"/>
          <ac:spMkLst>
            <pc:docMk/>
            <pc:sldMk cId="3429883047" sldId="515"/>
            <ac:spMk id="386" creationId="{00000000-0000-0000-0000-000000000000}"/>
          </ac:spMkLst>
        </pc:spChg>
        <pc:spChg chg="mod">
          <ac:chgData name="Ragnhild Halvorsrud" userId="917ea340-fd63-490f-a7db-68428d24cf32" providerId="ADAL" clId="{3FB54225-737A-4B8B-9032-6CC2977D9B7F}" dt="2021-06-10T17:26:56.804" v="86" actId="20577"/>
          <ac:spMkLst>
            <pc:docMk/>
            <pc:sldMk cId="3429883047" sldId="515"/>
            <ac:spMk id="387" creationId="{00000000-0000-0000-0000-000000000000}"/>
          </ac:spMkLst>
        </pc:spChg>
        <pc:picChg chg="add del mod">
          <ac:chgData name="Ragnhild Halvorsrud" userId="917ea340-fd63-490f-a7db-68428d24cf32" providerId="ADAL" clId="{3FB54225-737A-4B8B-9032-6CC2977D9B7F}" dt="2021-06-10T18:10:09.621" v="1416" actId="478"/>
          <ac:picMkLst>
            <pc:docMk/>
            <pc:sldMk cId="3429883047" sldId="515"/>
            <ac:picMk id="118" creationId="{0F32C77C-F7C6-49A9-97EA-69A20EB6D001}"/>
          </ac:picMkLst>
        </pc:picChg>
        <pc:picChg chg="add del mod">
          <ac:chgData name="Ragnhild Halvorsrud" userId="917ea340-fd63-490f-a7db-68428d24cf32" providerId="ADAL" clId="{3FB54225-737A-4B8B-9032-6CC2977D9B7F}" dt="2021-06-10T18:10:09.621" v="1416" actId="478"/>
          <ac:picMkLst>
            <pc:docMk/>
            <pc:sldMk cId="3429883047" sldId="515"/>
            <ac:picMk id="119" creationId="{BA4BDEB3-70BA-4CBA-B197-3C2FB8745754}"/>
          </ac:picMkLst>
        </pc:picChg>
        <pc:picChg chg="add del mod">
          <ac:chgData name="Ragnhild Halvorsrud" userId="917ea340-fd63-490f-a7db-68428d24cf32" providerId="ADAL" clId="{3FB54225-737A-4B8B-9032-6CC2977D9B7F}" dt="2021-06-10T18:10:09.621" v="1416" actId="478"/>
          <ac:picMkLst>
            <pc:docMk/>
            <pc:sldMk cId="3429883047" sldId="515"/>
            <ac:picMk id="120" creationId="{6F12EDAE-7241-4325-849B-02B7723E2687}"/>
          </ac:picMkLst>
        </pc:picChg>
        <pc:picChg chg="add del mod">
          <ac:chgData name="Ragnhild Halvorsrud" userId="917ea340-fd63-490f-a7db-68428d24cf32" providerId="ADAL" clId="{3FB54225-737A-4B8B-9032-6CC2977D9B7F}" dt="2021-06-10T18:10:09.621" v="1416" actId="478"/>
          <ac:picMkLst>
            <pc:docMk/>
            <pc:sldMk cId="3429883047" sldId="515"/>
            <ac:picMk id="121" creationId="{1581B07E-1F9C-4A01-BFAC-55AF3A7BA511}"/>
          </ac:picMkLst>
        </pc:picChg>
        <pc:picChg chg="add del mod">
          <ac:chgData name="Ragnhild Halvorsrud" userId="917ea340-fd63-490f-a7db-68428d24cf32" providerId="ADAL" clId="{3FB54225-737A-4B8B-9032-6CC2977D9B7F}" dt="2021-06-10T18:10:09.621" v="1416" actId="478"/>
          <ac:picMkLst>
            <pc:docMk/>
            <pc:sldMk cId="3429883047" sldId="515"/>
            <ac:picMk id="122" creationId="{0F4AFC53-94D3-4DF6-AC72-248E19D8FFFC}"/>
          </ac:picMkLst>
        </pc:picChg>
        <pc:picChg chg="add del mod">
          <ac:chgData name="Ragnhild Halvorsrud" userId="917ea340-fd63-490f-a7db-68428d24cf32" providerId="ADAL" clId="{3FB54225-737A-4B8B-9032-6CC2977D9B7F}" dt="2021-06-10T18:10:09.621" v="1416" actId="478"/>
          <ac:picMkLst>
            <pc:docMk/>
            <pc:sldMk cId="3429883047" sldId="515"/>
            <ac:picMk id="123" creationId="{D620A068-41FE-4D08-A24F-E081FB1E4978}"/>
          </ac:picMkLst>
        </pc:picChg>
        <pc:picChg chg="add del mod">
          <ac:chgData name="Ragnhild Halvorsrud" userId="917ea340-fd63-490f-a7db-68428d24cf32" providerId="ADAL" clId="{3FB54225-737A-4B8B-9032-6CC2977D9B7F}" dt="2021-06-10T18:10:09.621" v="1416" actId="478"/>
          <ac:picMkLst>
            <pc:docMk/>
            <pc:sldMk cId="3429883047" sldId="515"/>
            <ac:picMk id="124" creationId="{CC74918F-A656-4AD6-80C8-D20D53E946DC}"/>
          </ac:picMkLst>
        </pc:picChg>
      </pc:sldChg>
      <pc:sldChg chg="add">
        <pc:chgData name="Ragnhild Halvorsrud" userId="917ea340-fd63-490f-a7db-68428d24cf32" providerId="ADAL" clId="{3FB54225-737A-4B8B-9032-6CC2977D9B7F}" dt="2021-06-10T17:48:10.888" v="286"/>
        <pc:sldMkLst>
          <pc:docMk/>
          <pc:sldMk cId="1112480099" sldId="819"/>
        </pc:sldMkLst>
      </pc:sldChg>
      <pc:sldChg chg="add del">
        <pc:chgData name="Ragnhild Halvorsrud" userId="917ea340-fd63-490f-a7db-68428d24cf32" providerId="ADAL" clId="{3FB54225-737A-4B8B-9032-6CC2977D9B7F}" dt="2021-06-10T18:05:28.987" v="1392" actId="47"/>
        <pc:sldMkLst>
          <pc:docMk/>
          <pc:sldMk cId="2869364672" sldId="821"/>
        </pc:sldMkLst>
      </pc:sldChg>
      <pc:sldChg chg="del">
        <pc:chgData name="Ragnhild Halvorsrud" userId="917ea340-fd63-490f-a7db-68428d24cf32" providerId="ADAL" clId="{3FB54225-737A-4B8B-9032-6CC2977D9B7F}" dt="2021-06-10T18:05:22.726" v="1391" actId="47"/>
        <pc:sldMkLst>
          <pc:docMk/>
          <pc:sldMk cId="1757644207" sldId="827"/>
        </pc:sldMkLst>
      </pc:sldChg>
      <pc:sldChg chg="modSp mod ord">
        <pc:chgData name="Ragnhild Halvorsrud" userId="917ea340-fd63-490f-a7db-68428d24cf32" providerId="ADAL" clId="{3FB54225-737A-4B8B-9032-6CC2977D9B7F}" dt="2021-06-10T18:04:28.546" v="1337" actId="20577"/>
        <pc:sldMkLst>
          <pc:docMk/>
          <pc:sldMk cId="1509428823" sldId="828"/>
        </pc:sldMkLst>
        <pc:spChg chg="mod">
          <ac:chgData name="Ragnhild Halvorsrud" userId="917ea340-fd63-490f-a7db-68428d24cf32" providerId="ADAL" clId="{3FB54225-737A-4B8B-9032-6CC2977D9B7F}" dt="2021-06-10T18:04:28.546" v="1337" actId="20577"/>
          <ac:spMkLst>
            <pc:docMk/>
            <pc:sldMk cId="1509428823" sldId="828"/>
            <ac:spMk id="2" creationId="{8C03428E-4678-4546-B032-62F4B0FD4B4D}"/>
          </ac:spMkLst>
        </pc:spChg>
      </pc:sldChg>
      <pc:sldChg chg="modSp mod ord">
        <pc:chgData name="Ragnhild Halvorsrud" userId="917ea340-fd63-490f-a7db-68428d24cf32" providerId="ADAL" clId="{3FB54225-737A-4B8B-9032-6CC2977D9B7F}" dt="2021-06-10T18:04:15.965" v="1333" actId="6549"/>
        <pc:sldMkLst>
          <pc:docMk/>
          <pc:sldMk cId="93790369" sldId="829"/>
        </pc:sldMkLst>
        <pc:spChg chg="mod">
          <ac:chgData name="Ragnhild Halvorsrud" userId="917ea340-fd63-490f-a7db-68428d24cf32" providerId="ADAL" clId="{3FB54225-737A-4B8B-9032-6CC2977D9B7F}" dt="2021-06-10T18:04:15.965" v="1333" actId="6549"/>
          <ac:spMkLst>
            <pc:docMk/>
            <pc:sldMk cId="93790369" sldId="829"/>
            <ac:spMk id="2" creationId="{C4416E44-6607-4529-A11B-B6EEBB9BB7F8}"/>
          </ac:spMkLst>
        </pc:spChg>
      </pc:sldChg>
      <pc:sldChg chg="ord">
        <pc:chgData name="Ragnhild Halvorsrud" userId="917ea340-fd63-490f-a7db-68428d24cf32" providerId="ADAL" clId="{3FB54225-737A-4B8B-9032-6CC2977D9B7F}" dt="2021-06-10T17:28:53.966" v="89"/>
        <pc:sldMkLst>
          <pc:docMk/>
          <pc:sldMk cId="4272657997" sldId="830"/>
        </pc:sldMkLst>
      </pc:sldChg>
      <pc:sldChg chg="addSp delSp modSp mod ord">
        <pc:chgData name="Ragnhild Halvorsrud" userId="917ea340-fd63-490f-a7db-68428d24cf32" providerId="ADAL" clId="{3FB54225-737A-4B8B-9032-6CC2977D9B7F}" dt="2021-06-10T18:01:06.257" v="1235" actId="478"/>
        <pc:sldMkLst>
          <pc:docMk/>
          <pc:sldMk cId="1690092753" sldId="832"/>
        </pc:sldMkLst>
        <pc:spChg chg="mod">
          <ac:chgData name="Ragnhild Halvorsrud" userId="917ea340-fd63-490f-a7db-68428d24cf32" providerId="ADAL" clId="{3FB54225-737A-4B8B-9032-6CC2977D9B7F}" dt="2021-06-10T17:47:52.217" v="284" actId="20577"/>
          <ac:spMkLst>
            <pc:docMk/>
            <pc:sldMk cId="1690092753" sldId="832"/>
            <ac:spMk id="2" creationId="{0F17FD09-2B7D-4DD1-A2EA-F0C8291330F9}"/>
          </ac:spMkLst>
        </pc:spChg>
        <pc:spChg chg="add del">
          <ac:chgData name="Ragnhild Halvorsrud" userId="917ea340-fd63-490f-a7db-68428d24cf32" providerId="ADAL" clId="{3FB54225-737A-4B8B-9032-6CC2977D9B7F}" dt="2021-06-10T18:01:06.257" v="1235" actId="478"/>
          <ac:spMkLst>
            <pc:docMk/>
            <pc:sldMk cId="1690092753" sldId="832"/>
            <ac:spMk id="6" creationId="{F5C3A357-A52E-4362-852F-B2CECBDDC7E2}"/>
          </ac:spMkLst>
        </pc:spChg>
      </pc:sldChg>
      <pc:sldChg chg="modSp mod">
        <pc:chgData name="Ragnhild Halvorsrud" userId="917ea340-fd63-490f-a7db-68428d24cf32" providerId="ADAL" clId="{3FB54225-737A-4B8B-9032-6CC2977D9B7F}" dt="2021-06-10T18:07:17.347" v="1412" actId="6549"/>
        <pc:sldMkLst>
          <pc:docMk/>
          <pc:sldMk cId="225991426" sldId="833"/>
        </pc:sldMkLst>
        <pc:spChg chg="mod">
          <ac:chgData name="Ragnhild Halvorsrud" userId="917ea340-fd63-490f-a7db-68428d24cf32" providerId="ADAL" clId="{3FB54225-737A-4B8B-9032-6CC2977D9B7F}" dt="2021-06-10T18:06:39.045" v="1395" actId="20577"/>
          <ac:spMkLst>
            <pc:docMk/>
            <pc:sldMk cId="225991426" sldId="833"/>
            <ac:spMk id="2" creationId="{52456730-9CCD-4717-BE03-D62C6887A2F1}"/>
          </ac:spMkLst>
        </pc:spChg>
        <pc:spChg chg="mod">
          <ac:chgData name="Ragnhild Halvorsrud" userId="917ea340-fd63-490f-a7db-68428d24cf32" providerId="ADAL" clId="{3FB54225-737A-4B8B-9032-6CC2977D9B7F}" dt="2021-06-10T18:07:17.347" v="1412" actId="6549"/>
          <ac:spMkLst>
            <pc:docMk/>
            <pc:sldMk cId="225991426" sldId="833"/>
            <ac:spMk id="3" creationId="{BB7EEA35-A974-41C3-B310-23E12C424753}"/>
          </ac:spMkLst>
        </pc:spChg>
      </pc:sldChg>
      <pc:sldChg chg="ord">
        <pc:chgData name="Ragnhild Halvorsrud" userId="917ea340-fd63-490f-a7db-68428d24cf32" providerId="ADAL" clId="{3FB54225-737A-4B8B-9032-6CC2977D9B7F}" dt="2021-06-10T17:28:53.966" v="89"/>
        <pc:sldMkLst>
          <pc:docMk/>
          <pc:sldMk cId="1804236301" sldId="834"/>
        </pc:sldMkLst>
      </pc:sldChg>
      <pc:sldChg chg="del">
        <pc:chgData name="Ragnhild Halvorsrud" userId="917ea340-fd63-490f-a7db-68428d24cf32" providerId="ADAL" clId="{3FB54225-737A-4B8B-9032-6CC2977D9B7F}" dt="2021-06-10T17:29:43.555" v="102" actId="47"/>
        <pc:sldMkLst>
          <pc:docMk/>
          <pc:sldMk cId="3457275864" sldId="835"/>
        </pc:sldMkLst>
      </pc:sldChg>
      <pc:sldChg chg="del">
        <pc:chgData name="Ragnhild Halvorsrud" userId="917ea340-fd63-490f-a7db-68428d24cf32" providerId="ADAL" clId="{3FB54225-737A-4B8B-9032-6CC2977D9B7F}" dt="2021-06-10T17:29:43.555" v="102" actId="47"/>
        <pc:sldMkLst>
          <pc:docMk/>
          <pc:sldMk cId="3783334384" sldId="836"/>
        </pc:sldMkLst>
      </pc:sldChg>
      <pc:sldChg chg="del">
        <pc:chgData name="Ragnhild Halvorsrud" userId="917ea340-fd63-490f-a7db-68428d24cf32" providerId="ADAL" clId="{3FB54225-737A-4B8B-9032-6CC2977D9B7F}" dt="2021-06-10T17:29:43.555" v="102" actId="47"/>
        <pc:sldMkLst>
          <pc:docMk/>
          <pc:sldMk cId="2497628209" sldId="837"/>
        </pc:sldMkLst>
      </pc:sldChg>
      <pc:sldChg chg="del">
        <pc:chgData name="Ragnhild Halvorsrud" userId="917ea340-fd63-490f-a7db-68428d24cf32" providerId="ADAL" clId="{3FB54225-737A-4B8B-9032-6CC2977D9B7F}" dt="2021-06-10T17:24:30.310" v="57" actId="47"/>
        <pc:sldMkLst>
          <pc:docMk/>
          <pc:sldMk cId="2726543323" sldId="3801"/>
        </pc:sldMkLst>
      </pc:sldChg>
      <pc:sldChg chg="addSp delSp modSp mod">
        <pc:chgData name="Ragnhild Halvorsrud" userId="917ea340-fd63-490f-a7db-68428d24cf32" providerId="ADAL" clId="{3FB54225-737A-4B8B-9032-6CC2977D9B7F}" dt="2021-06-10T18:20:30.171" v="1421" actId="20577"/>
        <pc:sldMkLst>
          <pc:docMk/>
          <pc:sldMk cId="538881030" sldId="3820"/>
        </pc:sldMkLst>
        <pc:spChg chg="mod">
          <ac:chgData name="Ragnhild Halvorsrud" userId="917ea340-fd63-490f-a7db-68428d24cf32" providerId="ADAL" clId="{3FB54225-737A-4B8B-9032-6CC2977D9B7F}" dt="2021-06-10T18:20:30.171" v="1421" actId="20577"/>
          <ac:spMkLst>
            <pc:docMk/>
            <pc:sldMk cId="538881030" sldId="3820"/>
            <ac:spMk id="6" creationId="{00000000-0000-0000-0000-000000000000}"/>
          </ac:spMkLst>
        </pc:spChg>
        <pc:spChg chg="mod">
          <ac:chgData name="Ragnhild Halvorsrud" userId="917ea340-fd63-490f-a7db-68428d24cf32" providerId="ADAL" clId="{3FB54225-737A-4B8B-9032-6CC2977D9B7F}" dt="2021-06-10T17:23:12.268" v="47" actId="6549"/>
          <ac:spMkLst>
            <pc:docMk/>
            <pc:sldMk cId="538881030" sldId="3820"/>
            <ac:spMk id="8" creationId="{00000000-0000-0000-0000-000000000000}"/>
          </ac:spMkLst>
        </pc:spChg>
        <pc:picChg chg="add del mod">
          <ac:chgData name="Ragnhild Halvorsrud" userId="917ea340-fd63-490f-a7db-68428d24cf32" providerId="ADAL" clId="{3FB54225-737A-4B8B-9032-6CC2977D9B7F}" dt="2021-06-10T17:21:43.915" v="7" actId="14100"/>
          <ac:picMkLst>
            <pc:docMk/>
            <pc:sldMk cId="538881030" sldId="3820"/>
            <ac:picMk id="10" creationId="{7058DE43-19FB-4A39-8C7D-25B527E59F32}"/>
          </ac:picMkLst>
        </pc:picChg>
        <pc:picChg chg="add mod">
          <ac:chgData name="Ragnhild Halvorsrud" userId="917ea340-fd63-490f-a7db-68428d24cf32" providerId="ADAL" clId="{3FB54225-737A-4B8B-9032-6CC2977D9B7F}" dt="2021-06-10T17:21:29.452" v="1" actId="1076"/>
          <ac:picMkLst>
            <pc:docMk/>
            <pc:sldMk cId="538881030" sldId="3820"/>
            <ac:picMk id="11" creationId="{9FDED7AA-F244-48A9-8177-C2F74C7C2148}"/>
          </ac:picMkLst>
        </pc:picChg>
        <pc:picChg chg="add mod">
          <ac:chgData name="Ragnhild Halvorsrud" userId="917ea340-fd63-490f-a7db-68428d24cf32" providerId="ADAL" clId="{3FB54225-737A-4B8B-9032-6CC2977D9B7F}" dt="2021-06-10T17:21:29.452" v="1" actId="1076"/>
          <ac:picMkLst>
            <pc:docMk/>
            <pc:sldMk cId="538881030" sldId="3820"/>
            <ac:picMk id="12" creationId="{649BDCEA-FAC8-4132-B2B7-BA25E01D3C5E}"/>
          </ac:picMkLst>
        </pc:picChg>
      </pc:sldChg>
      <pc:sldChg chg="del">
        <pc:chgData name="Ragnhild Halvorsrud" userId="917ea340-fd63-490f-a7db-68428d24cf32" providerId="ADAL" clId="{3FB54225-737A-4B8B-9032-6CC2977D9B7F}" dt="2021-06-10T17:30:06.129" v="104" actId="47"/>
        <pc:sldMkLst>
          <pc:docMk/>
          <pc:sldMk cId="1749105387" sldId="3821"/>
        </pc:sldMkLst>
      </pc:sldChg>
      <pc:sldChg chg="del">
        <pc:chgData name="Ragnhild Halvorsrud" userId="917ea340-fd63-490f-a7db-68428d24cf32" providerId="ADAL" clId="{3FB54225-737A-4B8B-9032-6CC2977D9B7F}" dt="2021-06-10T17:30:07.495" v="105" actId="47"/>
        <pc:sldMkLst>
          <pc:docMk/>
          <pc:sldMk cId="980180518" sldId="3822"/>
        </pc:sldMkLst>
      </pc:sldChg>
      <pc:sldChg chg="modSp mod">
        <pc:chgData name="Ragnhild Halvorsrud" userId="917ea340-fd63-490f-a7db-68428d24cf32" providerId="ADAL" clId="{3FB54225-737A-4B8B-9032-6CC2977D9B7F}" dt="2021-06-10T17:29:08.808" v="101" actId="20577"/>
        <pc:sldMkLst>
          <pc:docMk/>
          <pc:sldMk cId="635026709" sldId="3823"/>
        </pc:sldMkLst>
        <pc:spChg chg="mod">
          <ac:chgData name="Ragnhild Halvorsrud" userId="917ea340-fd63-490f-a7db-68428d24cf32" providerId="ADAL" clId="{3FB54225-737A-4B8B-9032-6CC2977D9B7F}" dt="2021-06-10T17:29:08.808" v="101" actId="20577"/>
          <ac:spMkLst>
            <pc:docMk/>
            <pc:sldMk cId="635026709" sldId="3823"/>
            <ac:spMk id="3" creationId="{ABBB95CB-C5E7-4E5F-8729-0DFE69ABADE2}"/>
          </ac:spMkLst>
        </pc:spChg>
      </pc:sldChg>
      <pc:sldChg chg="del">
        <pc:chgData name="Ragnhild Halvorsrud" userId="917ea340-fd63-490f-a7db-68428d24cf32" providerId="ADAL" clId="{3FB54225-737A-4B8B-9032-6CC2977D9B7F}" dt="2021-06-10T17:28:08.953" v="87" actId="47"/>
        <pc:sldMkLst>
          <pc:docMk/>
          <pc:sldMk cId="1401630548" sldId="3825"/>
        </pc:sldMkLst>
      </pc:sldChg>
      <pc:sldChg chg="modSp mod ord">
        <pc:chgData name="Ragnhild Halvorsrud" userId="917ea340-fd63-490f-a7db-68428d24cf32" providerId="ADAL" clId="{3FB54225-737A-4B8B-9032-6CC2977D9B7F}" dt="2021-06-11T07:59:38.096" v="1443" actId="1076"/>
        <pc:sldMkLst>
          <pc:docMk/>
          <pc:sldMk cId="3602349037" sldId="3828"/>
        </pc:sldMkLst>
        <pc:spChg chg="mod">
          <ac:chgData name="Ragnhild Halvorsrud" userId="917ea340-fd63-490f-a7db-68428d24cf32" providerId="ADAL" clId="{3FB54225-737A-4B8B-9032-6CC2977D9B7F}" dt="2021-06-10T17:35:51.752" v="234" actId="14100"/>
          <ac:spMkLst>
            <pc:docMk/>
            <pc:sldMk cId="3602349037" sldId="3828"/>
            <ac:spMk id="5" creationId="{00000000-0000-0000-0000-000000000000}"/>
          </ac:spMkLst>
        </pc:spChg>
        <pc:spChg chg="mod">
          <ac:chgData name="Ragnhild Halvorsrud" userId="917ea340-fd63-490f-a7db-68428d24cf32" providerId="ADAL" clId="{3FB54225-737A-4B8B-9032-6CC2977D9B7F}" dt="2021-06-11T07:59:31.970" v="1442" actId="1035"/>
          <ac:spMkLst>
            <pc:docMk/>
            <pc:sldMk cId="3602349037" sldId="3828"/>
            <ac:spMk id="9" creationId="{8F6E7F87-D485-45E3-91A5-E6C906A2167A}"/>
          </ac:spMkLst>
        </pc:spChg>
        <pc:spChg chg="mod">
          <ac:chgData name="Ragnhild Halvorsrud" userId="917ea340-fd63-490f-a7db-68428d24cf32" providerId="ADAL" clId="{3FB54225-737A-4B8B-9032-6CC2977D9B7F}" dt="2021-06-11T07:59:31.970" v="1442" actId="1035"/>
          <ac:spMkLst>
            <pc:docMk/>
            <pc:sldMk cId="3602349037" sldId="3828"/>
            <ac:spMk id="14" creationId="{67A7D27C-B01A-4177-A15F-B3637F6CAD9B}"/>
          </ac:spMkLst>
        </pc:spChg>
        <pc:spChg chg="mod">
          <ac:chgData name="Ragnhild Halvorsrud" userId="917ea340-fd63-490f-a7db-68428d24cf32" providerId="ADAL" clId="{3FB54225-737A-4B8B-9032-6CC2977D9B7F}" dt="2021-06-11T07:59:38.096" v="1443" actId="1076"/>
          <ac:spMkLst>
            <pc:docMk/>
            <pc:sldMk cId="3602349037" sldId="3828"/>
            <ac:spMk id="17" creationId="{C98665CC-8320-451B-B568-9D3034174E00}"/>
          </ac:spMkLst>
        </pc:spChg>
        <pc:picChg chg="mod">
          <ac:chgData name="Ragnhild Halvorsrud" userId="917ea340-fd63-490f-a7db-68428d24cf32" providerId="ADAL" clId="{3FB54225-737A-4B8B-9032-6CC2977D9B7F}" dt="2021-06-11T07:59:31.970" v="1442" actId="1035"/>
          <ac:picMkLst>
            <pc:docMk/>
            <pc:sldMk cId="3602349037" sldId="3828"/>
            <ac:picMk id="6" creationId="{1FEA97A2-0850-4972-A753-CB40A8BDCBC5}"/>
          </ac:picMkLst>
        </pc:picChg>
        <pc:picChg chg="mod">
          <ac:chgData name="Ragnhild Halvorsrud" userId="917ea340-fd63-490f-a7db-68428d24cf32" providerId="ADAL" clId="{3FB54225-737A-4B8B-9032-6CC2977D9B7F}" dt="2021-06-11T07:59:31.970" v="1442" actId="1035"/>
          <ac:picMkLst>
            <pc:docMk/>
            <pc:sldMk cId="3602349037" sldId="3828"/>
            <ac:picMk id="13" creationId="{BF5AEBCE-7B11-4E56-8FE1-56670F1B74D1}"/>
          </ac:picMkLst>
        </pc:picChg>
        <pc:picChg chg="mod">
          <ac:chgData name="Ragnhild Halvorsrud" userId="917ea340-fd63-490f-a7db-68428d24cf32" providerId="ADAL" clId="{3FB54225-737A-4B8B-9032-6CC2977D9B7F}" dt="2021-06-11T07:59:31.970" v="1442" actId="1035"/>
          <ac:picMkLst>
            <pc:docMk/>
            <pc:sldMk cId="3602349037" sldId="3828"/>
            <ac:picMk id="16" creationId="{DE9080CD-C739-4129-93B0-8D0B196328C7}"/>
          </ac:picMkLst>
        </pc:picChg>
        <pc:picChg chg="mod">
          <ac:chgData name="Ragnhild Halvorsrud" userId="917ea340-fd63-490f-a7db-68428d24cf32" providerId="ADAL" clId="{3FB54225-737A-4B8B-9032-6CC2977D9B7F}" dt="2021-06-11T07:59:38.096" v="1443" actId="1076"/>
          <ac:picMkLst>
            <pc:docMk/>
            <pc:sldMk cId="3602349037" sldId="3828"/>
            <ac:picMk id="18" creationId="{517F4DEE-3F03-4A0F-A62B-AA1604066F58}"/>
          </ac:picMkLst>
        </pc:picChg>
        <pc:picChg chg="mod">
          <ac:chgData name="Ragnhild Halvorsrud" userId="917ea340-fd63-490f-a7db-68428d24cf32" providerId="ADAL" clId="{3FB54225-737A-4B8B-9032-6CC2977D9B7F}" dt="2021-06-11T07:59:38.096" v="1443" actId="1076"/>
          <ac:picMkLst>
            <pc:docMk/>
            <pc:sldMk cId="3602349037" sldId="3828"/>
            <ac:picMk id="19" creationId="{AD33B39C-69DE-40FD-9234-9D7F545C01EF}"/>
          </ac:picMkLst>
        </pc:picChg>
      </pc:sldChg>
      <pc:sldChg chg="add">
        <pc:chgData name="Ragnhild Halvorsrud" userId="917ea340-fd63-490f-a7db-68428d24cf32" providerId="ADAL" clId="{3FB54225-737A-4B8B-9032-6CC2977D9B7F}" dt="2021-06-10T17:33:34.118" v="183"/>
        <pc:sldMkLst>
          <pc:docMk/>
          <pc:sldMk cId="137212159" sldId="3834"/>
        </pc:sldMkLst>
      </pc:sldChg>
      <pc:sldChg chg="new del">
        <pc:chgData name="Ragnhild Halvorsrud" userId="917ea340-fd63-490f-a7db-68428d24cf32" providerId="ADAL" clId="{3FB54225-737A-4B8B-9032-6CC2977D9B7F}" dt="2021-06-10T17:30:05.040" v="103" actId="47"/>
        <pc:sldMkLst>
          <pc:docMk/>
          <pc:sldMk cId="3515223663" sldId="3834"/>
        </pc:sldMkLst>
      </pc:sldChg>
      <pc:sldChg chg="add">
        <pc:chgData name="Ragnhild Halvorsrud" userId="917ea340-fd63-490f-a7db-68428d24cf32" providerId="ADAL" clId="{3FB54225-737A-4B8B-9032-6CC2977D9B7F}" dt="2021-06-10T17:47:45.684" v="262" actId="2890"/>
        <pc:sldMkLst>
          <pc:docMk/>
          <pc:sldMk cId="3650011236" sldId="3835"/>
        </pc:sldMkLst>
      </pc:sldChg>
      <pc:sldChg chg="addSp delSp modSp add del mod ord chgLayout">
        <pc:chgData name="Ragnhild Halvorsrud" userId="917ea340-fd63-490f-a7db-68428d24cf32" providerId="ADAL" clId="{3FB54225-737A-4B8B-9032-6CC2977D9B7F}" dt="2021-06-10T18:01:01.259" v="1234" actId="47"/>
        <pc:sldMkLst>
          <pc:docMk/>
          <pc:sldMk cId="4190548161" sldId="3836"/>
        </pc:sldMkLst>
        <pc:spChg chg="mod ord">
          <ac:chgData name="Ragnhild Halvorsrud" userId="917ea340-fd63-490f-a7db-68428d24cf32" providerId="ADAL" clId="{3FB54225-737A-4B8B-9032-6CC2977D9B7F}" dt="2021-06-10T17:52:23.522" v="499" actId="6264"/>
          <ac:spMkLst>
            <pc:docMk/>
            <pc:sldMk cId="4190548161" sldId="3836"/>
            <ac:spMk id="2" creationId="{C3678727-FD2B-47C4-A150-A1DBC2995BEA}"/>
          </ac:spMkLst>
        </pc:spChg>
        <pc:spChg chg="add del mod">
          <ac:chgData name="Ragnhild Halvorsrud" userId="917ea340-fd63-490f-a7db-68428d24cf32" providerId="ADAL" clId="{3FB54225-737A-4B8B-9032-6CC2977D9B7F}" dt="2021-06-10T17:52:09.591" v="497" actId="6264"/>
          <ac:spMkLst>
            <pc:docMk/>
            <pc:sldMk cId="4190548161" sldId="3836"/>
            <ac:spMk id="3" creationId="{72EB06B6-0D41-42D7-8B9B-6E1F3FBF1B61}"/>
          </ac:spMkLst>
        </pc:spChg>
        <pc:spChg chg="del mod">
          <ac:chgData name="Ragnhild Halvorsrud" userId="917ea340-fd63-490f-a7db-68428d24cf32" providerId="ADAL" clId="{3FB54225-737A-4B8B-9032-6CC2977D9B7F}" dt="2021-06-10T17:50:02.028" v="364" actId="478"/>
          <ac:spMkLst>
            <pc:docMk/>
            <pc:sldMk cId="4190548161" sldId="3836"/>
            <ac:spMk id="4" creationId="{93CED70B-F032-4440-9801-727B7BE606DD}"/>
          </ac:spMkLst>
        </pc:spChg>
        <pc:spChg chg="mod">
          <ac:chgData name="Ragnhild Halvorsrud" userId="917ea340-fd63-490f-a7db-68428d24cf32" providerId="ADAL" clId="{3FB54225-737A-4B8B-9032-6CC2977D9B7F}" dt="2021-06-10T17:57:17.471" v="890" actId="20577"/>
          <ac:spMkLst>
            <pc:docMk/>
            <pc:sldMk cId="4190548161" sldId="3836"/>
            <ac:spMk id="5" creationId="{89EF7EA4-2434-41F3-BF55-D10856C24A25}"/>
          </ac:spMkLst>
        </pc:spChg>
        <pc:spChg chg="add del mod">
          <ac:chgData name="Ragnhild Halvorsrud" userId="917ea340-fd63-490f-a7db-68428d24cf32" providerId="ADAL" clId="{3FB54225-737A-4B8B-9032-6CC2977D9B7F}" dt="2021-06-10T17:52:16.030" v="498" actId="6264"/>
          <ac:spMkLst>
            <pc:docMk/>
            <pc:sldMk cId="4190548161" sldId="3836"/>
            <ac:spMk id="6" creationId="{9AEF069B-5A75-4172-A7D0-3A41F380ECAA}"/>
          </ac:spMkLst>
        </pc:spChg>
        <pc:spChg chg="add del mod">
          <ac:chgData name="Ragnhild Halvorsrud" userId="917ea340-fd63-490f-a7db-68428d24cf32" providerId="ADAL" clId="{3FB54225-737A-4B8B-9032-6CC2977D9B7F}" dt="2021-06-10T17:52:23.522" v="499" actId="6264"/>
          <ac:spMkLst>
            <pc:docMk/>
            <pc:sldMk cId="4190548161" sldId="3836"/>
            <ac:spMk id="7" creationId="{21771D03-5110-4146-9F66-A9BBEFD5D442}"/>
          </ac:spMkLst>
        </pc:spChg>
        <pc:spChg chg="add mod">
          <ac:chgData name="Ragnhild Halvorsrud" userId="917ea340-fd63-490f-a7db-68428d24cf32" providerId="ADAL" clId="{3FB54225-737A-4B8B-9032-6CC2977D9B7F}" dt="2021-06-10T17:55:14.797" v="697" actId="1036"/>
          <ac:spMkLst>
            <pc:docMk/>
            <pc:sldMk cId="4190548161" sldId="3836"/>
            <ac:spMk id="11" creationId="{268BA61A-5E23-4A5F-BD19-31332FB361FA}"/>
          </ac:spMkLst>
        </pc:spChg>
        <pc:spChg chg="add mod">
          <ac:chgData name="Ragnhild Halvorsrud" userId="917ea340-fd63-490f-a7db-68428d24cf32" providerId="ADAL" clId="{3FB54225-737A-4B8B-9032-6CC2977D9B7F}" dt="2021-06-10T17:55:14.797" v="697" actId="1036"/>
          <ac:spMkLst>
            <pc:docMk/>
            <pc:sldMk cId="4190548161" sldId="3836"/>
            <ac:spMk id="12" creationId="{A665105F-DBC5-4290-A16E-E07F6C5A1B26}"/>
          </ac:spMkLst>
        </pc:spChg>
        <pc:spChg chg="add mod">
          <ac:chgData name="Ragnhild Halvorsrud" userId="917ea340-fd63-490f-a7db-68428d24cf32" providerId="ADAL" clId="{3FB54225-737A-4B8B-9032-6CC2977D9B7F}" dt="2021-06-10T17:55:14.797" v="697" actId="1036"/>
          <ac:spMkLst>
            <pc:docMk/>
            <pc:sldMk cId="4190548161" sldId="3836"/>
            <ac:spMk id="14" creationId="{84C10F01-D977-4810-B4FF-52BB1024F00B}"/>
          </ac:spMkLst>
        </pc:spChg>
        <pc:spChg chg="add mod">
          <ac:chgData name="Ragnhild Halvorsrud" userId="917ea340-fd63-490f-a7db-68428d24cf32" providerId="ADAL" clId="{3FB54225-737A-4B8B-9032-6CC2977D9B7F}" dt="2021-06-10T17:55:14.797" v="697" actId="1036"/>
          <ac:spMkLst>
            <pc:docMk/>
            <pc:sldMk cId="4190548161" sldId="3836"/>
            <ac:spMk id="16" creationId="{45918489-30A6-4789-BAC5-F264F80F8196}"/>
          </ac:spMkLst>
        </pc:spChg>
        <pc:spChg chg="add mod">
          <ac:chgData name="Ragnhild Halvorsrud" userId="917ea340-fd63-490f-a7db-68428d24cf32" providerId="ADAL" clId="{3FB54225-737A-4B8B-9032-6CC2977D9B7F}" dt="2021-06-10T17:55:14.797" v="697" actId="1036"/>
          <ac:spMkLst>
            <pc:docMk/>
            <pc:sldMk cId="4190548161" sldId="3836"/>
            <ac:spMk id="18" creationId="{0F9C6A86-485E-42BD-AD19-BFFBD91FF4D4}"/>
          </ac:spMkLst>
        </pc:spChg>
        <pc:spChg chg="add mod">
          <ac:chgData name="Ragnhild Halvorsrud" userId="917ea340-fd63-490f-a7db-68428d24cf32" providerId="ADAL" clId="{3FB54225-737A-4B8B-9032-6CC2977D9B7F}" dt="2021-06-10T17:55:14.797" v="697" actId="1036"/>
          <ac:spMkLst>
            <pc:docMk/>
            <pc:sldMk cId="4190548161" sldId="3836"/>
            <ac:spMk id="19" creationId="{0F5672C6-1004-4121-8528-2A0698F84016}"/>
          </ac:spMkLst>
        </pc:spChg>
        <pc:spChg chg="add mod">
          <ac:chgData name="Ragnhild Halvorsrud" userId="917ea340-fd63-490f-a7db-68428d24cf32" providerId="ADAL" clId="{3FB54225-737A-4B8B-9032-6CC2977D9B7F}" dt="2021-06-10T17:55:14.797" v="697" actId="1036"/>
          <ac:spMkLst>
            <pc:docMk/>
            <pc:sldMk cId="4190548161" sldId="3836"/>
            <ac:spMk id="20" creationId="{D16B9B39-491C-46E4-BA22-ED9A7C892F58}"/>
          </ac:spMkLst>
        </pc:spChg>
        <pc:spChg chg="add del mod">
          <ac:chgData name="Ragnhild Halvorsrud" userId="917ea340-fd63-490f-a7db-68428d24cf32" providerId="ADAL" clId="{3FB54225-737A-4B8B-9032-6CC2977D9B7F}" dt="2021-06-10T17:55:14.797" v="697" actId="1036"/>
          <ac:spMkLst>
            <pc:docMk/>
            <pc:sldMk cId="4190548161" sldId="3836"/>
            <ac:spMk id="22" creationId="{E07BF37D-90F4-493D-BBDA-513F90ACAA84}"/>
          </ac:spMkLst>
        </pc:spChg>
        <pc:spChg chg="add del mod">
          <ac:chgData name="Ragnhild Halvorsrud" userId="917ea340-fd63-490f-a7db-68428d24cf32" providerId="ADAL" clId="{3FB54225-737A-4B8B-9032-6CC2977D9B7F}" dt="2021-06-10T17:55:14.797" v="697" actId="1036"/>
          <ac:spMkLst>
            <pc:docMk/>
            <pc:sldMk cId="4190548161" sldId="3836"/>
            <ac:spMk id="24" creationId="{E4149EAF-C9E3-4530-BEF6-401DC221FE1E}"/>
          </ac:spMkLst>
        </pc:spChg>
        <pc:spChg chg="add mod">
          <ac:chgData name="Ragnhild Halvorsrud" userId="917ea340-fd63-490f-a7db-68428d24cf32" providerId="ADAL" clId="{3FB54225-737A-4B8B-9032-6CC2977D9B7F}" dt="2021-06-10T17:55:14.797" v="697" actId="1036"/>
          <ac:spMkLst>
            <pc:docMk/>
            <pc:sldMk cId="4190548161" sldId="3836"/>
            <ac:spMk id="25" creationId="{C26A0288-DD71-4811-9FB9-414968CD50A9}"/>
          </ac:spMkLst>
        </pc:spChg>
        <pc:picChg chg="add mod">
          <ac:chgData name="Ragnhild Halvorsrud" userId="917ea340-fd63-490f-a7db-68428d24cf32" providerId="ADAL" clId="{3FB54225-737A-4B8B-9032-6CC2977D9B7F}" dt="2021-06-10T17:55:14.797" v="697" actId="1036"/>
          <ac:picMkLst>
            <pc:docMk/>
            <pc:sldMk cId="4190548161" sldId="3836"/>
            <ac:picMk id="9" creationId="{FC23B117-BC39-45BF-B947-1CB5768D0F21}"/>
          </ac:picMkLst>
        </pc:picChg>
        <pc:picChg chg="add mod">
          <ac:chgData name="Ragnhild Halvorsrud" userId="917ea340-fd63-490f-a7db-68428d24cf32" providerId="ADAL" clId="{3FB54225-737A-4B8B-9032-6CC2977D9B7F}" dt="2021-06-10T17:55:14.797" v="697" actId="1036"/>
          <ac:picMkLst>
            <pc:docMk/>
            <pc:sldMk cId="4190548161" sldId="3836"/>
            <ac:picMk id="10" creationId="{72FC01F7-A24D-4008-BDCB-964CA8686B09}"/>
          </ac:picMkLst>
        </pc:picChg>
        <pc:picChg chg="add del mod">
          <ac:chgData name="Ragnhild Halvorsrud" userId="917ea340-fd63-490f-a7db-68428d24cf32" providerId="ADAL" clId="{3FB54225-737A-4B8B-9032-6CC2977D9B7F}" dt="2021-06-10T17:55:14.797" v="697" actId="1036"/>
          <ac:picMkLst>
            <pc:docMk/>
            <pc:sldMk cId="4190548161" sldId="3836"/>
            <ac:picMk id="23" creationId="{0DE073B0-2AEC-4815-9A69-89D813ABB0F8}"/>
          </ac:picMkLst>
        </pc:picChg>
        <pc:cxnChg chg="add mod">
          <ac:chgData name="Ragnhild Halvorsrud" userId="917ea340-fd63-490f-a7db-68428d24cf32" providerId="ADAL" clId="{3FB54225-737A-4B8B-9032-6CC2977D9B7F}" dt="2021-06-10T17:55:14.797" v="697" actId="1036"/>
          <ac:cxnSpMkLst>
            <pc:docMk/>
            <pc:sldMk cId="4190548161" sldId="3836"/>
            <ac:cxnSpMk id="8" creationId="{C697F7F5-C84E-43C0-8B8E-C8CC52CF9D1B}"/>
          </ac:cxnSpMkLst>
        </pc:cxnChg>
        <pc:cxnChg chg="add mod">
          <ac:chgData name="Ragnhild Halvorsrud" userId="917ea340-fd63-490f-a7db-68428d24cf32" providerId="ADAL" clId="{3FB54225-737A-4B8B-9032-6CC2977D9B7F}" dt="2021-06-10T17:55:14.797" v="697" actId="1036"/>
          <ac:cxnSpMkLst>
            <pc:docMk/>
            <pc:sldMk cId="4190548161" sldId="3836"/>
            <ac:cxnSpMk id="13" creationId="{D8489F48-9B23-4343-A61C-F319D3849615}"/>
          </ac:cxnSpMkLst>
        </pc:cxnChg>
        <pc:cxnChg chg="add mod">
          <ac:chgData name="Ragnhild Halvorsrud" userId="917ea340-fd63-490f-a7db-68428d24cf32" providerId="ADAL" clId="{3FB54225-737A-4B8B-9032-6CC2977D9B7F}" dt="2021-06-10T17:55:14.797" v="697" actId="1036"/>
          <ac:cxnSpMkLst>
            <pc:docMk/>
            <pc:sldMk cId="4190548161" sldId="3836"/>
            <ac:cxnSpMk id="15" creationId="{85E80E71-2290-43FD-A480-C91737515E87}"/>
          </ac:cxnSpMkLst>
        </pc:cxnChg>
        <pc:cxnChg chg="add mod">
          <ac:chgData name="Ragnhild Halvorsrud" userId="917ea340-fd63-490f-a7db-68428d24cf32" providerId="ADAL" clId="{3FB54225-737A-4B8B-9032-6CC2977D9B7F}" dt="2021-06-10T17:55:14.797" v="697" actId="1036"/>
          <ac:cxnSpMkLst>
            <pc:docMk/>
            <pc:sldMk cId="4190548161" sldId="3836"/>
            <ac:cxnSpMk id="17" creationId="{446C0333-ED87-4A86-BBC4-ADB2C0412A0E}"/>
          </ac:cxnSpMkLst>
        </pc:cxnChg>
        <pc:cxnChg chg="add mod">
          <ac:chgData name="Ragnhild Halvorsrud" userId="917ea340-fd63-490f-a7db-68428d24cf32" providerId="ADAL" clId="{3FB54225-737A-4B8B-9032-6CC2977D9B7F}" dt="2021-06-10T17:55:14.797" v="697" actId="1036"/>
          <ac:cxnSpMkLst>
            <pc:docMk/>
            <pc:sldMk cId="4190548161" sldId="3836"/>
            <ac:cxnSpMk id="21" creationId="{1EC7CA90-E997-4B98-A632-CB14D44F61EB}"/>
          </ac:cxnSpMkLst>
        </pc:cxnChg>
      </pc:sldChg>
      <pc:sldChg chg="addSp delSp modSp add mod modClrScheme chgLayout">
        <pc:chgData name="Ragnhild Halvorsrud" userId="917ea340-fd63-490f-a7db-68428d24cf32" providerId="ADAL" clId="{3FB54225-737A-4B8B-9032-6CC2977D9B7F}" dt="2021-06-10T18:02:53.516" v="1300" actId="6549"/>
        <pc:sldMkLst>
          <pc:docMk/>
          <pc:sldMk cId="2343034215" sldId="3837"/>
        </pc:sldMkLst>
        <pc:spChg chg="mod ord">
          <ac:chgData name="Ragnhild Halvorsrud" userId="917ea340-fd63-490f-a7db-68428d24cf32" providerId="ADAL" clId="{3FB54225-737A-4B8B-9032-6CC2977D9B7F}" dt="2021-06-10T18:02:09.413" v="1236" actId="14100"/>
          <ac:spMkLst>
            <pc:docMk/>
            <pc:sldMk cId="2343034215" sldId="3837"/>
            <ac:spMk id="2" creationId="{C3678727-FD2B-47C4-A150-A1DBC2995BEA}"/>
          </ac:spMkLst>
        </pc:spChg>
        <pc:spChg chg="add del mod">
          <ac:chgData name="Ragnhild Halvorsrud" userId="917ea340-fd63-490f-a7db-68428d24cf32" providerId="ADAL" clId="{3FB54225-737A-4B8B-9032-6CC2977D9B7F}" dt="2021-06-10T17:57:45.965" v="909" actId="6264"/>
          <ac:spMkLst>
            <pc:docMk/>
            <pc:sldMk cId="2343034215" sldId="3837"/>
            <ac:spMk id="3" creationId="{870B04B2-CB58-4C9E-9736-5339B521317C}"/>
          </ac:spMkLst>
        </pc:spChg>
        <pc:spChg chg="add mod ord">
          <ac:chgData name="Ragnhild Halvorsrud" userId="917ea340-fd63-490f-a7db-68428d24cf32" providerId="ADAL" clId="{3FB54225-737A-4B8B-9032-6CC2977D9B7F}" dt="2021-06-10T18:00:30.281" v="1214" actId="27636"/>
          <ac:spMkLst>
            <pc:docMk/>
            <pc:sldMk cId="2343034215" sldId="3837"/>
            <ac:spMk id="4" creationId="{619FA4BE-C203-4AA4-8377-9674D9001DDE}"/>
          </ac:spMkLst>
        </pc:spChg>
        <pc:spChg chg="del">
          <ac:chgData name="Ragnhild Halvorsrud" userId="917ea340-fd63-490f-a7db-68428d24cf32" providerId="ADAL" clId="{3FB54225-737A-4B8B-9032-6CC2977D9B7F}" dt="2021-06-10T17:58:16.897" v="916" actId="478"/>
          <ac:spMkLst>
            <pc:docMk/>
            <pc:sldMk cId="2343034215" sldId="3837"/>
            <ac:spMk id="5" creationId="{89EF7EA4-2434-41F3-BF55-D10856C24A25}"/>
          </ac:spMkLst>
        </pc:spChg>
        <pc:spChg chg="del">
          <ac:chgData name="Ragnhild Halvorsrud" userId="917ea340-fd63-490f-a7db-68428d24cf32" providerId="ADAL" clId="{3FB54225-737A-4B8B-9032-6CC2977D9B7F}" dt="2021-06-10T17:57:31.454" v="892" actId="478"/>
          <ac:spMkLst>
            <pc:docMk/>
            <pc:sldMk cId="2343034215" sldId="3837"/>
            <ac:spMk id="11" creationId="{268BA61A-5E23-4A5F-BD19-31332FB361FA}"/>
          </ac:spMkLst>
        </pc:spChg>
        <pc:spChg chg="del">
          <ac:chgData name="Ragnhild Halvorsrud" userId="917ea340-fd63-490f-a7db-68428d24cf32" providerId="ADAL" clId="{3FB54225-737A-4B8B-9032-6CC2977D9B7F}" dt="2021-06-10T17:57:31.454" v="892" actId="478"/>
          <ac:spMkLst>
            <pc:docMk/>
            <pc:sldMk cId="2343034215" sldId="3837"/>
            <ac:spMk id="12" creationId="{A665105F-DBC5-4290-A16E-E07F6C5A1B26}"/>
          </ac:spMkLst>
        </pc:spChg>
        <pc:spChg chg="del">
          <ac:chgData name="Ragnhild Halvorsrud" userId="917ea340-fd63-490f-a7db-68428d24cf32" providerId="ADAL" clId="{3FB54225-737A-4B8B-9032-6CC2977D9B7F}" dt="2021-06-10T17:57:31.454" v="892" actId="478"/>
          <ac:spMkLst>
            <pc:docMk/>
            <pc:sldMk cId="2343034215" sldId="3837"/>
            <ac:spMk id="14" creationId="{84C10F01-D977-4810-B4FF-52BB1024F00B}"/>
          </ac:spMkLst>
        </pc:spChg>
        <pc:spChg chg="del">
          <ac:chgData name="Ragnhild Halvorsrud" userId="917ea340-fd63-490f-a7db-68428d24cf32" providerId="ADAL" clId="{3FB54225-737A-4B8B-9032-6CC2977D9B7F}" dt="2021-06-10T17:57:31.454" v="892" actId="478"/>
          <ac:spMkLst>
            <pc:docMk/>
            <pc:sldMk cId="2343034215" sldId="3837"/>
            <ac:spMk id="16" creationId="{45918489-30A6-4789-BAC5-F264F80F8196}"/>
          </ac:spMkLst>
        </pc:spChg>
        <pc:spChg chg="del">
          <ac:chgData name="Ragnhild Halvorsrud" userId="917ea340-fd63-490f-a7db-68428d24cf32" providerId="ADAL" clId="{3FB54225-737A-4B8B-9032-6CC2977D9B7F}" dt="2021-06-10T17:57:31.454" v="892" actId="478"/>
          <ac:spMkLst>
            <pc:docMk/>
            <pc:sldMk cId="2343034215" sldId="3837"/>
            <ac:spMk id="18" creationId="{0F9C6A86-485E-42BD-AD19-BFFBD91FF4D4}"/>
          </ac:spMkLst>
        </pc:spChg>
        <pc:spChg chg="del">
          <ac:chgData name="Ragnhild Halvorsrud" userId="917ea340-fd63-490f-a7db-68428d24cf32" providerId="ADAL" clId="{3FB54225-737A-4B8B-9032-6CC2977D9B7F}" dt="2021-06-10T17:57:31.454" v="892" actId="478"/>
          <ac:spMkLst>
            <pc:docMk/>
            <pc:sldMk cId="2343034215" sldId="3837"/>
            <ac:spMk id="19" creationId="{0F5672C6-1004-4121-8528-2A0698F84016}"/>
          </ac:spMkLst>
        </pc:spChg>
        <pc:spChg chg="del">
          <ac:chgData name="Ragnhild Halvorsrud" userId="917ea340-fd63-490f-a7db-68428d24cf32" providerId="ADAL" clId="{3FB54225-737A-4B8B-9032-6CC2977D9B7F}" dt="2021-06-10T17:57:31.454" v="892" actId="478"/>
          <ac:spMkLst>
            <pc:docMk/>
            <pc:sldMk cId="2343034215" sldId="3837"/>
            <ac:spMk id="20" creationId="{D16B9B39-491C-46E4-BA22-ED9A7C892F58}"/>
          </ac:spMkLst>
        </pc:spChg>
        <pc:spChg chg="del">
          <ac:chgData name="Ragnhild Halvorsrud" userId="917ea340-fd63-490f-a7db-68428d24cf32" providerId="ADAL" clId="{3FB54225-737A-4B8B-9032-6CC2977D9B7F}" dt="2021-06-10T17:57:31.454" v="892" actId="478"/>
          <ac:spMkLst>
            <pc:docMk/>
            <pc:sldMk cId="2343034215" sldId="3837"/>
            <ac:spMk id="22" creationId="{E07BF37D-90F4-493D-BBDA-513F90ACAA84}"/>
          </ac:spMkLst>
        </pc:spChg>
        <pc:spChg chg="del">
          <ac:chgData name="Ragnhild Halvorsrud" userId="917ea340-fd63-490f-a7db-68428d24cf32" providerId="ADAL" clId="{3FB54225-737A-4B8B-9032-6CC2977D9B7F}" dt="2021-06-10T17:57:31.454" v="892" actId="478"/>
          <ac:spMkLst>
            <pc:docMk/>
            <pc:sldMk cId="2343034215" sldId="3837"/>
            <ac:spMk id="24" creationId="{E4149EAF-C9E3-4530-BEF6-401DC221FE1E}"/>
          </ac:spMkLst>
        </pc:spChg>
        <pc:spChg chg="del">
          <ac:chgData name="Ragnhild Halvorsrud" userId="917ea340-fd63-490f-a7db-68428d24cf32" providerId="ADAL" clId="{3FB54225-737A-4B8B-9032-6CC2977D9B7F}" dt="2021-06-10T17:57:31.454" v="892" actId="478"/>
          <ac:spMkLst>
            <pc:docMk/>
            <pc:sldMk cId="2343034215" sldId="3837"/>
            <ac:spMk id="25" creationId="{C26A0288-DD71-4811-9FB9-414968CD50A9}"/>
          </ac:spMkLst>
        </pc:spChg>
        <pc:spChg chg="add mod">
          <ac:chgData name="Ragnhild Halvorsrud" userId="917ea340-fd63-490f-a7db-68428d24cf32" providerId="ADAL" clId="{3FB54225-737A-4B8B-9032-6CC2977D9B7F}" dt="2021-06-10T18:00:19.275" v="1210"/>
          <ac:spMkLst>
            <pc:docMk/>
            <pc:sldMk cId="2343034215" sldId="3837"/>
            <ac:spMk id="29" creationId="{B7173C8B-72C9-4B12-9EF0-F8E28630D6F0}"/>
          </ac:spMkLst>
        </pc:spChg>
        <pc:spChg chg="add mod">
          <ac:chgData name="Ragnhild Halvorsrud" userId="917ea340-fd63-490f-a7db-68428d24cf32" providerId="ADAL" clId="{3FB54225-737A-4B8B-9032-6CC2977D9B7F}" dt="2021-06-10T18:00:19.275" v="1210"/>
          <ac:spMkLst>
            <pc:docMk/>
            <pc:sldMk cId="2343034215" sldId="3837"/>
            <ac:spMk id="30" creationId="{CA9FFEBB-2EE9-41E7-9738-33245B214E36}"/>
          </ac:spMkLst>
        </pc:spChg>
        <pc:spChg chg="add mod">
          <ac:chgData name="Ragnhild Halvorsrud" userId="917ea340-fd63-490f-a7db-68428d24cf32" providerId="ADAL" clId="{3FB54225-737A-4B8B-9032-6CC2977D9B7F}" dt="2021-06-10T18:00:19.275" v="1210"/>
          <ac:spMkLst>
            <pc:docMk/>
            <pc:sldMk cId="2343034215" sldId="3837"/>
            <ac:spMk id="32" creationId="{A9E71E96-7EF6-470F-B0EF-FF15D31BDB26}"/>
          </ac:spMkLst>
        </pc:spChg>
        <pc:spChg chg="add mod">
          <ac:chgData name="Ragnhild Halvorsrud" userId="917ea340-fd63-490f-a7db-68428d24cf32" providerId="ADAL" clId="{3FB54225-737A-4B8B-9032-6CC2977D9B7F}" dt="2021-06-10T18:00:19.275" v="1210"/>
          <ac:spMkLst>
            <pc:docMk/>
            <pc:sldMk cId="2343034215" sldId="3837"/>
            <ac:spMk id="34" creationId="{598FD240-074D-4F09-A80D-005F8AE645AE}"/>
          </ac:spMkLst>
        </pc:spChg>
        <pc:spChg chg="add mod">
          <ac:chgData name="Ragnhild Halvorsrud" userId="917ea340-fd63-490f-a7db-68428d24cf32" providerId="ADAL" clId="{3FB54225-737A-4B8B-9032-6CC2977D9B7F}" dt="2021-06-10T18:00:19.275" v="1210"/>
          <ac:spMkLst>
            <pc:docMk/>
            <pc:sldMk cId="2343034215" sldId="3837"/>
            <ac:spMk id="36" creationId="{998CD8BA-AD09-4565-A491-BC2B4E112FBE}"/>
          </ac:spMkLst>
        </pc:spChg>
        <pc:spChg chg="add mod">
          <ac:chgData name="Ragnhild Halvorsrud" userId="917ea340-fd63-490f-a7db-68428d24cf32" providerId="ADAL" clId="{3FB54225-737A-4B8B-9032-6CC2977D9B7F}" dt="2021-06-10T18:00:19.275" v="1210"/>
          <ac:spMkLst>
            <pc:docMk/>
            <pc:sldMk cId="2343034215" sldId="3837"/>
            <ac:spMk id="37" creationId="{A615BD0E-5630-4FA3-A19B-8A1DCC257831}"/>
          </ac:spMkLst>
        </pc:spChg>
        <pc:spChg chg="add mod">
          <ac:chgData name="Ragnhild Halvorsrud" userId="917ea340-fd63-490f-a7db-68428d24cf32" providerId="ADAL" clId="{3FB54225-737A-4B8B-9032-6CC2977D9B7F}" dt="2021-06-10T18:00:19.275" v="1210"/>
          <ac:spMkLst>
            <pc:docMk/>
            <pc:sldMk cId="2343034215" sldId="3837"/>
            <ac:spMk id="38" creationId="{43F6A782-D813-4FBE-B103-1A7EA10FC52B}"/>
          </ac:spMkLst>
        </pc:spChg>
        <pc:spChg chg="add mod">
          <ac:chgData name="Ragnhild Halvorsrud" userId="917ea340-fd63-490f-a7db-68428d24cf32" providerId="ADAL" clId="{3FB54225-737A-4B8B-9032-6CC2977D9B7F}" dt="2021-06-10T18:00:35.394" v="1233" actId="1038"/>
          <ac:spMkLst>
            <pc:docMk/>
            <pc:sldMk cId="2343034215" sldId="3837"/>
            <ac:spMk id="40" creationId="{01EC1776-5D0C-42B6-AAA7-9EA187A712CD}"/>
          </ac:spMkLst>
        </pc:spChg>
        <pc:spChg chg="add mod">
          <ac:chgData name="Ragnhild Halvorsrud" userId="917ea340-fd63-490f-a7db-68428d24cf32" providerId="ADAL" clId="{3FB54225-737A-4B8B-9032-6CC2977D9B7F}" dt="2021-06-10T18:00:35.394" v="1233" actId="1038"/>
          <ac:spMkLst>
            <pc:docMk/>
            <pc:sldMk cId="2343034215" sldId="3837"/>
            <ac:spMk id="42" creationId="{294292F8-4FBA-4C75-8153-8B97C4E84CD2}"/>
          </ac:spMkLst>
        </pc:spChg>
        <pc:spChg chg="add mod">
          <ac:chgData name="Ragnhild Halvorsrud" userId="917ea340-fd63-490f-a7db-68428d24cf32" providerId="ADAL" clId="{3FB54225-737A-4B8B-9032-6CC2977D9B7F}" dt="2021-06-10T18:00:19.275" v="1210"/>
          <ac:spMkLst>
            <pc:docMk/>
            <pc:sldMk cId="2343034215" sldId="3837"/>
            <ac:spMk id="43" creationId="{8CE9486B-AF85-4799-925F-95827ED8B62A}"/>
          </ac:spMkLst>
        </pc:spChg>
        <pc:spChg chg="add mod">
          <ac:chgData name="Ragnhild Halvorsrud" userId="917ea340-fd63-490f-a7db-68428d24cf32" providerId="ADAL" clId="{3FB54225-737A-4B8B-9032-6CC2977D9B7F}" dt="2021-06-10T18:02:53.516" v="1300" actId="6549"/>
          <ac:spMkLst>
            <pc:docMk/>
            <pc:sldMk cId="2343034215" sldId="3837"/>
            <ac:spMk id="44" creationId="{A1DFB5D3-41AD-4A07-9117-11E8459E1C2C}"/>
          </ac:spMkLst>
        </pc:spChg>
        <pc:picChg chg="del">
          <ac:chgData name="Ragnhild Halvorsrud" userId="917ea340-fd63-490f-a7db-68428d24cf32" providerId="ADAL" clId="{3FB54225-737A-4B8B-9032-6CC2977D9B7F}" dt="2021-06-10T17:57:31.454" v="892" actId="478"/>
          <ac:picMkLst>
            <pc:docMk/>
            <pc:sldMk cId="2343034215" sldId="3837"/>
            <ac:picMk id="9" creationId="{FC23B117-BC39-45BF-B947-1CB5768D0F21}"/>
          </ac:picMkLst>
        </pc:picChg>
        <pc:picChg chg="del">
          <ac:chgData name="Ragnhild Halvorsrud" userId="917ea340-fd63-490f-a7db-68428d24cf32" providerId="ADAL" clId="{3FB54225-737A-4B8B-9032-6CC2977D9B7F}" dt="2021-06-10T17:57:31.454" v="892" actId="478"/>
          <ac:picMkLst>
            <pc:docMk/>
            <pc:sldMk cId="2343034215" sldId="3837"/>
            <ac:picMk id="10" creationId="{72FC01F7-A24D-4008-BDCB-964CA8686B09}"/>
          </ac:picMkLst>
        </pc:picChg>
        <pc:picChg chg="del">
          <ac:chgData name="Ragnhild Halvorsrud" userId="917ea340-fd63-490f-a7db-68428d24cf32" providerId="ADAL" clId="{3FB54225-737A-4B8B-9032-6CC2977D9B7F}" dt="2021-06-10T17:57:31.454" v="892" actId="478"/>
          <ac:picMkLst>
            <pc:docMk/>
            <pc:sldMk cId="2343034215" sldId="3837"/>
            <ac:picMk id="23" creationId="{0DE073B0-2AEC-4815-9A69-89D813ABB0F8}"/>
          </ac:picMkLst>
        </pc:picChg>
        <pc:picChg chg="add mod">
          <ac:chgData name="Ragnhild Halvorsrud" userId="917ea340-fd63-490f-a7db-68428d24cf32" providerId="ADAL" clId="{3FB54225-737A-4B8B-9032-6CC2977D9B7F}" dt="2021-06-10T18:00:19.275" v="1210"/>
          <ac:picMkLst>
            <pc:docMk/>
            <pc:sldMk cId="2343034215" sldId="3837"/>
            <ac:picMk id="27" creationId="{C576CBE5-AC89-442D-87DA-C0C6B171F54B}"/>
          </ac:picMkLst>
        </pc:picChg>
        <pc:picChg chg="add mod">
          <ac:chgData name="Ragnhild Halvorsrud" userId="917ea340-fd63-490f-a7db-68428d24cf32" providerId="ADAL" clId="{3FB54225-737A-4B8B-9032-6CC2977D9B7F}" dt="2021-06-10T18:00:19.275" v="1210"/>
          <ac:picMkLst>
            <pc:docMk/>
            <pc:sldMk cId="2343034215" sldId="3837"/>
            <ac:picMk id="28" creationId="{E6990F99-0ECB-46CD-9715-9BEDCE41EB08}"/>
          </ac:picMkLst>
        </pc:picChg>
        <pc:picChg chg="add mod">
          <ac:chgData name="Ragnhild Halvorsrud" userId="917ea340-fd63-490f-a7db-68428d24cf32" providerId="ADAL" clId="{3FB54225-737A-4B8B-9032-6CC2977D9B7F}" dt="2021-06-10T18:00:35.394" v="1233" actId="1038"/>
          <ac:picMkLst>
            <pc:docMk/>
            <pc:sldMk cId="2343034215" sldId="3837"/>
            <ac:picMk id="41" creationId="{7718F4D4-50ED-47C8-B405-13A6AEEF60D7}"/>
          </ac:picMkLst>
        </pc:picChg>
        <pc:picChg chg="add mod">
          <ac:chgData name="Ragnhild Halvorsrud" userId="917ea340-fd63-490f-a7db-68428d24cf32" providerId="ADAL" clId="{3FB54225-737A-4B8B-9032-6CC2977D9B7F}" dt="2021-06-10T18:02:16.332" v="1239" actId="14100"/>
          <ac:picMkLst>
            <pc:docMk/>
            <pc:sldMk cId="2343034215" sldId="3837"/>
            <ac:picMk id="45" creationId="{726AEDE3-823E-4925-BF3B-242E99C07870}"/>
          </ac:picMkLst>
        </pc:picChg>
        <pc:cxnChg chg="del">
          <ac:chgData name="Ragnhild Halvorsrud" userId="917ea340-fd63-490f-a7db-68428d24cf32" providerId="ADAL" clId="{3FB54225-737A-4B8B-9032-6CC2977D9B7F}" dt="2021-06-10T17:57:31.454" v="892" actId="478"/>
          <ac:cxnSpMkLst>
            <pc:docMk/>
            <pc:sldMk cId="2343034215" sldId="3837"/>
            <ac:cxnSpMk id="8" creationId="{C697F7F5-C84E-43C0-8B8E-C8CC52CF9D1B}"/>
          </ac:cxnSpMkLst>
        </pc:cxnChg>
        <pc:cxnChg chg="del">
          <ac:chgData name="Ragnhild Halvorsrud" userId="917ea340-fd63-490f-a7db-68428d24cf32" providerId="ADAL" clId="{3FB54225-737A-4B8B-9032-6CC2977D9B7F}" dt="2021-06-10T17:57:31.454" v="892" actId="478"/>
          <ac:cxnSpMkLst>
            <pc:docMk/>
            <pc:sldMk cId="2343034215" sldId="3837"/>
            <ac:cxnSpMk id="13" creationId="{D8489F48-9B23-4343-A61C-F319D3849615}"/>
          </ac:cxnSpMkLst>
        </pc:cxnChg>
        <pc:cxnChg chg="del mod">
          <ac:chgData name="Ragnhild Halvorsrud" userId="917ea340-fd63-490f-a7db-68428d24cf32" providerId="ADAL" clId="{3FB54225-737A-4B8B-9032-6CC2977D9B7F}" dt="2021-06-10T17:57:31.454" v="892" actId="478"/>
          <ac:cxnSpMkLst>
            <pc:docMk/>
            <pc:sldMk cId="2343034215" sldId="3837"/>
            <ac:cxnSpMk id="15" creationId="{85E80E71-2290-43FD-A480-C91737515E87}"/>
          </ac:cxnSpMkLst>
        </pc:cxnChg>
        <pc:cxnChg chg="del mod">
          <ac:chgData name="Ragnhild Halvorsrud" userId="917ea340-fd63-490f-a7db-68428d24cf32" providerId="ADAL" clId="{3FB54225-737A-4B8B-9032-6CC2977D9B7F}" dt="2021-06-10T17:57:31.454" v="892" actId="478"/>
          <ac:cxnSpMkLst>
            <pc:docMk/>
            <pc:sldMk cId="2343034215" sldId="3837"/>
            <ac:cxnSpMk id="17" creationId="{446C0333-ED87-4A86-BBC4-ADB2C0412A0E}"/>
          </ac:cxnSpMkLst>
        </pc:cxnChg>
        <pc:cxnChg chg="del">
          <ac:chgData name="Ragnhild Halvorsrud" userId="917ea340-fd63-490f-a7db-68428d24cf32" providerId="ADAL" clId="{3FB54225-737A-4B8B-9032-6CC2977D9B7F}" dt="2021-06-10T17:57:31.454" v="892" actId="478"/>
          <ac:cxnSpMkLst>
            <pc:docMk/>
            <pc:sldMk cId="2343034215" sldId="3837"/>
            <ac:cxnSpMk id="21" creationId="{1EC7CA90-E997-4B98-A632-CB14D44F61EB}"/>
          </ac:cxnSpMkLst>
        </pc:cxnChg>
        <pc:cxnChg chg="add mod">
          <ac:chgData name="Ragnhild Halvorsrud" userId="917ea340-fd63-490f-a7db-68428d24cf32" providerId="ADAL" clId="{3FB54225-737A-4B8B-9032-6CC2977D9B7F}" dt="2021-06-10T18:00:19.275" v="1210"/>
          <ac:cxnSpMkLst>
            <pc:docMk/>
            <pc:sldMk cId="2343034215" sldId="3837"/>
            <ac:cxnSpMk id="26" creationId="{1635206C-B09E-4B37-A35F-FE3E306694B9}"/>
          </ac:cxnSpMkLst>
        </pc:cxnChg>
        <pc:cxnChg chg="add mod">
          <ac:chgData name="Ragnhild Halvorsrud" userId="917ea340-fd63-490f-a7db-68428d24cf32" providerId="ADAL" clId="{3FB54225-737A-4B8B-9032-6CC2977D9B7F}" dt="2021-06-10T18:00:19.275" v="1210"/>
          <ac:cxnSpMkLst>
            <pc:docMk/>
            <pc:sldMk cId="2343034215" sldId="3837"/>
            <ac:cxnSpMk id="31" creationId="{1271140E-8C20-4086-B326-5ABD082040F2}"/>
          </ac:cxnSpMkLst>
        </pc:cxnChg>
        <pc:cxnChg chg="add mod">
          <ac:chgData name="Ragnhild Halvorsrud" userId="917ea340-fd63-490f-a7db-68428d24cf32" providerId="ADAL" clId="{3FB54225-737A-4B8B-9032-6CC2977D9B7F}" dt="2021-06-10T18:00:19.275" v="1210"/>
          <ac:cxnSpMkLst>
            <pc:docMk/>
            <pc:sldMk cId="2343034215" sldId="3837"/>
            <ac:cxnSpMk id="33" creationId="{7568A733-7ED9-40CD-96B1-B994B8043557}"/>
          </ac:cxnSpMkLst>
        </pc:cxnChg>
        <pc:cxnChg chg="add mod">
          <ac:chgData name="Ragnhild Halvorsrud" userId="917ea340-fd63-490f-a7db-68428d24cf32" providerId="ADAL" clId="{3FB54225-737A-4B8B-9032-6CC2977D9B7F}" dt="2021-06-10T18:00:19.275" v="1210"/>
          <ac:cxnSpMkLst>
            <pc:docMk/>
            <pc:sldMk cId="2343034215" sldId="3837"/>
            <ac:cxnSpMk id="35" creationId="{BF9C440D-1A93-4529-A269-4525FD9450F6}"/>
          </ac:cxnSpMkLst>
        </pc:cxnChg>
        <pc:cxnChg chg="add mod">
          <ac:chgData name="Ragnhild Halvorsrud" userId="917ea340-fd63-490f-a7db-68428d24cf32" providerId="ADAL" clId="{3FB54225-737A-4B8B-9032-6CC2977D9B7F}" dt="2021-06-10T18:00:19.275" v="1210"/>
          <ac:cxnSpMkLst>
            <pc:docMk/>
            <pc:sldMk cId="2343034215" sldId="3837"/>
            <ac:cxnSpMk id="39" creationId="{2BBB6E82-E9AA-4DC4-B087-85FAFE18D675}"/>
          </ac:cxnSpMkLst>
        </pc:cxnChg>
      </pc:sldChg>
      <pc:sldChg chg="modSp add mod">
        <pc:chgData name="Ragnhild Halvorsrud" userId="917ea340-fd63-490f-a7db-68428d24cf32" providerId="ADAL" clId="{3FB54225-737A-4B8B-9032-6CC2977D9B7F}" dt="2021-06-10T18:00:08.904" v="1209" actId="20577"/>
        <pc:sldMkLst>
          <pc:docMk/>
          <pc:sldMk cId="336316800" sldId="3838"/>
        </pc:sldMkLst>
        <pc:spChg chg="mod">
          <ac:chgData name="Ragnhild Halvorsrud" userId="917ea340-fd63-490f-a7db-68428d24cf32" providerId="ADAL" clId="{3FB54225-737A-4B8B-9032-6CC2977D9B7F}" dt="2021-06-10T18:00:08.904" v="1209" actId="20577"/>
          <ac:spMkLst>
            <pc:docMk/>
            <pc:sldMk cId="336316800" sldId="3838"/>
            <ac:spMk id="4" creationId="{619FA4BE-C203-4AA4-8377-9674D9001DDE}"/>
          </ac:spMkLst>
        </pc:spChg>
      </pc:sldChg>
    </pc:docChg>
  </pc:docChgLst>
  <pc:docChgLst>
    <pc:chgData name="Ragnhild Halvorsrud" userId="917ea340-fd63-490f-a7db-68428d24cf32" providerId="ADAL" clId="{0737C632-674D-47FB-B98C-314B7763D83F}"/>
    <pc:docChg chg="delSld">
      <pc:chgData name="Ragnhild Halvorsrud" userId="917ea340-fd63-490f-a7db-68428d24cf32" providerId="ADAL" clId="{0737C632-674D-47FB-B98C-314B7763D83F}" dt="2021-12-17T08:27:14.879" v="0" actId="47"/>
      <pc:docMkLst>
        <pc:docMk/>
      </pc:docMkLst>
      <pc:sldChg chg="del">
        <pc:chgData name="Ragnhild Halvorsrud" userId="917ea340-fd63-490f-a7db-68428d24cf32" providerId="ADAL" clId="{0737C632-674D-47FB-B98C-314B7763D83F}" dt="2021-12-17T08:27:14.879" v="0" actId="47"/>
        <pc:sldMkLst>
          <pc:docMk/>
          <pc:sldMk cId="1804236301" sldId="834"/>
        </pc:sldMkLst>
      </pc:sldChg>
      <pc:sldChg chg="del">
        <pc:chgData name="Ragnhild Halvorsrud" userId="917ea340-fd63-490f-a7db-68428d24cf32" providerId="ADAL" clId="{0737C632-674D-47FB-B98C-314B7763D83F}" dt="2021-12-17T08:27:14.879" v="0" actId="47"/>
        <pc:sldMkLst>
          <pc:docMk/>
          <pc:sldMk cId="1961837474" sldId="3839"/>
        </pc:sldMkLst>
      </pc:sldChg>
      <pc:sldChg chg="del">
        <pc:chgData name="Ragnhild Halvorsrud" userId="917ea340-fd63-490f-a7db-68428d24cf32" providerId="ADAL" clId="{0737C632-674D-47FB-B98C-314B7763D83F}" dt="2021-12-17T08:27:14.879" v="0" actId="47"/>
        <pc:sldMkLst>
          <pc:docMk/>
          <pc:sldMk cId="2046395821" sldId="3860"/>
        </pc:sldMkLst>
      </pc:sldChg>
    </pc:docChg>
  </pc:docChgLst>
  <pc:docChgLst>
    <pc:chgData name="Ragnhild Halvorsrud" userId="917ea340-fd63-490f-a7db-68428d24cf32" providerId="ADAL" clId="{D79F8070-6272-42C0-BC88-F9E20E15345D}"/>
    <pc:docChg chg="modSld">
      <pc:chgData name="Ragnhild Halvorsrud" userId="917ea340-fd63-490f-a7db-68428d24cf32" providerId="ADAL" clId="{D79F8070-6272-42C0-BC88-F9E20E15345D}" dt="2021-07-13T09:02:10.761" v="5" actId="14100"/>
      <pc:docMkLst>
        <pc:docMk/>
      </pc:docMkLst>
      <pc:sldChg chg="addSp delSp modSp mod">
        <pc:chgData name="Ragnhild Halvorsrud" userId="917ea340-fd63-490f-a7db-68428d24cf32" providerId="ADAL" clId="{D79F8070-6272-42C0-BC88-F9E20E15345D}" dt="2021-07-13T09:02:10.761" v="5" actId="14100"/>
        <pc:sldMkLst>
          <pc:docMk/>
          <pc:sldMk cId="538881030" sldId="3820"/>
        </pc:sldMkLst>
        <pc:spChg chg="mod">
          <ac:chgData name="Ragnhild Halvorsrud" userId="917ea340-fd63-490f-a7db-68428d24cf32" providerId="ADAL" clId="{D79F8070-6272-42C0-BC88-F9E20E15345D}" dt="2021-07-13T09:01:58.463" v="3" actId="6549"/>
          <ac:spMkLst>
            <pc:docMk/>
            <pc:sldMk cId="538881030" sldId="3820"/>
            <ac:spMk id="6" creationId="{00000000-0000-0000-0000-000000000000}"/>
          </ac:spMkLst>
        </pc:spChg>
        <pc:picChg chg="mod">
          <ac:chgData name="Ragnhild Halvorsrud" userId="917ea340-fd63-490f-a7db-68428d24cf32" providerId="ADAL" clId="{D79F8070-6272-42C0-BC88-F9E20E15345D}" dt="2021-07-13T09:02:10.761" v="5" actId="14100"/>
          <ac:picMkLst>
            <pc:docMk/>
            <pc:sldMk cId="538881030" sldId="3820"/>
            <ac:picMk id="10" creationId="{7058DE43-19FB-4A39-8C7D-25B527E59F32}"/>
          </ac:picMkLst>
        </pc:picChg>
        <pc:picChg chg="del">
          <ac:chgData name="Ragnhild Halvorsrud" userId="917ea340-fd63-490f-a7db-68428d24cf32" providerId="ADAL" clId="{D79F8070-6272-42C0-BC88-F9E20E15345D}" dt="2021-07-13T09:01:52.288" v="1" actId="478"/>
          <ac:picMkLst>
            <pc:docMk/>
            <pc:sldMk cId="538881030" sldId="3820"/>
            <ac:picMk id="11" creationId="{9FDED7AA-F244-48A9-8177-C2F74C7C2148}"/>
          </ac:picMkLst>
        </pc:picChg>
        <pc:picChg chg="del">
          <ac:chgData name="Ragnhild Halvorsrud" userId="917ea340-fd63-490f-a7db-68428d24cf32" providerId="ADAL" clId="{D79F8070-6272-42C0-BC88-F9E20E15345D}" dt="2021-07-13T09:01:52.288" v="1" actId="478"/>
          <ac:picMkLst>
            <pc:docMk/>
            <pc:sldMk cId="538881030" sldId="3820"/>
            <ac:picMk id="12" creationId="{649BDCEA-FAC8-4132-B2B7-BA25E01D3C5E}"/>
          </ac:picMkLst>
        </pc:picChg>
        <pc:picChg chg="add mod">
          <ac:chgData name="Ragnhild Halvorsrud" userId="917ea340-fd63-490f-a7db-68428d24cf32" providerId="ADAL" clId="{D79F8070-6272-42C0-BC88-F9E20E15345D}" dt="2021-07-13T09:01:54.588" v="2" actId="1076"/>
          <ac:picMkLst>
            <pc:docMk/>
            <pc:sldMk cId="538881030" sldId="3820"/>
            <ac:picMk id="13" creationId="{4026E588-E076-412C-9E29-1A4AD57917D3}"/>
          </ac:picMkLst>
        </pc:picChg>
      </pc:sldChg>
    </pc:docChg>
  </pc:docChgLst>
  <pc:docChgLst>
    <pc:chgData name="Ragnhild Halvorsrud" userId="917ea340-fd63-490f-a7db-68428d24cf32" providerId="ADAL" clId="{31FCC422-668F-44BA-8B37-389DBE074DA4}"/>
    <pc:docChg chg="custSel addSld delSld modSld">
      <pc:chgData name="Ragnhild Halvorsrud" userId="917ea340-fd63-490f-a7db-68428d24cf32" providerId="ADAL" clId="{31FCC422-668F-44BA-8B37-389DBE074DA4}" dt="2022-02-08T14:40:27.181" v="73" actId="6549"/>
      <pc:docMkLst>
        <pc:docMk/>
      </pc:docMkLst>
      <pc:sldChg chg="addSp delSp modSp mod">
        <pc:chgData name="Ragnhild Halvorsrud" userId="917ea340-fd63-490f-a7db-68428d24cf32" providerId="ADAL" clId="{31FCC422-668F-44BA-8B37-389DBE074DA4}" dt="2022-02-08T14:26:28.239" v="56" actId="478"/>
        <pc:sldMkLst>
          <pc:docMk/>
          <pc:sldMk cId="418905211" sldId="258"/>
        </pc:sldMkLst>
        <pc:spChg chg="ord">
          <ac:chgData name="Ragnhild Halvorsrud" userId="917ea340-fd63-490f-a7db-68428d24cf32" providerId="ADAL" clId="{31FCC422-668F-44BA-8B37-389DBE074DA4}" dt="2022-02-08T14:25:03.141" v="41" actId="167"/>
          <ac:spMkLst>
            <pc:docMk/>
            <pc:sldMk cId="418905211" sldId="258"/>
            <ac:spMk id="44" creationId="{AC810FF7-5456-4751-BBA2-0657FB922447}"/>
          </ac:spMkLst>
        </pc:spChg>
        <pc:spChg chg="ord">
          <ac:chgData name="Ragnhild Halvorsrud" userId="917ea340-fd63-490f-a7db-68428d24cf32" providerId="ADAL" clId="{31FCC422-668F-44BA-8B37-389DBE074DA4}" dt="2022-02-08T14:25:03.141" v="41" actId="167"/>
          <ac:spMkLst>
            <pc:docMk/>
            <pc:sldMk cId="418905211" sldId="258"/>
            <ac:spMk id="45" creationId="{0C90B7A2-4337-4AD4-BC0D-6F4ACD475F9C}"/>
          </ac:spMkLst>
        </pc:spChg>
        <pc:spChg chg="add mod">
          <ac:chgData name="Ragnhild Halvorsrud" userId="917ea340-fd63-490f-a7db-68428d24cf32" providerId="ADAL" clId="{31FCC422-668F-44BA-8B37-389DBE074DA4}" dt="2022-02-08T14:26:25.202" v="55" actId="1076"/>
          <ac:spMkLst>
            <pc:docMk/>
            <pc:sldMk cId="418905211" sldId="258"/>
            <ac:spMk id="65" creationId="{2C006562-DC44-4699-AE4C-147BA7C8C9BF}"/>
          </ac:spMkLst>
        </pc:spChg>
        <pc:spChg chg="add del mod">
          <ac:chgData name="Ragnhild Halvorsrud" userId="917ea340-fd63-490f-a7db-68428d24cf32" providerId="ADAL" clId="{31FCC422-668F-44BA-8B37-389DBE074DA4}" dt="2022-02-08T14:26:28.239" v="56" actId="478"/>
          <ac:spMkLst>
            <pc:docMk/>
            <pc:sldMk cId="418905211" sldId="258"/>
            <ac:spMk id="66" creationId="{C3FA3A37-6E7A-489C-8C58-0340C496097A}"/>
          </ac:spMkLst>
        </pc:spChg>
        <pc:picChg chg="del">
          <ac:chgData name="Ragnhild Halvorsrud" userId="917ea340-fd63-490f-a7db-68428d24cf32" providerId="ADAL" clId="{31FCC422-668F-44BA-8B37-389DBE074DA4}" dt="2022-02-08T14:23:57.695" v="22" actId="478"/>
          <ac:picMkLst>
            <pc:docMk/>
            <pc:sldMk cId="418905211" sldId="258"/>
            <ac:picMk id="23" creationId="{315886D2-DD47-4688-81EA-D3635021CCE0}"/>
          </ac:picMkLst>
        </pc:picChg>
        <pc:picChg chg="del">
          <ac:chgData name="Ragnhild Halvorsrud" userId="917ea340-fd63-490f-a7db-68428d24cf32" providerId="ADAL" clId="{31FCC422-668F-44BA-8B37-389DBE074DA4}" dt="2022-02-08T14:23:56.208" v="21" actId="478"/>
          <ac:picMkLst>
            <pc:docMk/>
            <pc:sldMk cId="418905211" sldId="258"/>
            <ac:picMk id="24" creationId="{5FFFA4DA-30B3-42DD-860D-0D2C553767A5}"/>
          </ac:picMkLst>
        </pc:picChg>
        <pc:picChg chg="del">
          <ac:chgData name="Ragnhild Halvorsrud" userId="917ea340-fd63-490f-a7db-68428d24cf32" providerId="ADAL" clId="{31FCC422-668F-44BA-8B37-389DBE074DA4}" dt="2022-02-08T14:22:52.545" v="11" actId="478"/>
          <ac:picMkLst>
            <pc:docMk/>
            <pc:sldMk cId="418905211" sldId="258"/>
            <ac:picMk id="28" creationId="{1ADC88CB-54D4-4F13-A4F3-050FD7705AEC}"/>
          </ac:picMkLst>
        </pc:picChg>
        <pc:picChg chg="mod">
          <ac:chgData name="Ragnhild Halvorsrud" userId="917ea340-fd63-490f-a7db-68428d24cf32" providerId="ADAL" clId="{31FCC422-668F-44BA-8B37-389DBE074DA4}" dt="2022-02-08T14:24:19.864" v="30" actId="1076"/>
          <ac:picMkLst>
            <pc:docMk/>
            <pc:sldMk cId="418905211" sldId="258"/>
            <ac:picMk id="29" creationId="{A9A22154-C572-4C41-A4C3-8A0D83BCA241}"/>
          </ac:picMkLst>
        </pc:picChg>
        <pc:picChg chg="mod">
          <ac:chgData name="Ragnhild Halvorsrud" userId="917ea340-fd63-490f-a7db-68428d24cf32" providerId="ADAL" clId="{31FCC422-668F-44BA-8B37-389DBE074DA4}" dt="2022-02-08T14:25:44.728" v="53" actId="1076"/>
          <ac:picMkLst>
            <pc:docMk/>
            <pc:sldMk cId="418905211" sldId="258"/>
            <ac:picMk id="30" creationId="{566F2025-1803-423D-BD50-E6E3FB3BB4DF}"/>
          </ac:picMkLst>
        </pc:picChg>
        <pc:picChg chg="mod">
          <ac:chgData name="Ragnhild Halvorsrud" userId="917ea340-fd63-490f-a7db-68428d24cf32" providerId="ADAL" clId="{31FCC422-668F-44BA-8B37-389DBE074DA4}" dt="2022-02-08T14:25:39.652" v="51" actId="1076"/>
          <ac:picMkLst>
            <pc:docMk/>
            <pc:sldMk cId="418905211" sldId="258"/>
            <ac:picMk id="31" creationId="{F2D07FA9-4A60-4DB7-A6BF-3CBE2C1EA25D}"/>
          </ac:picMkLst>
        </pc:picChg>
        <pc:picChg chg="del">
          <ac:chgData name="Ragnhild Halvorsrud" userId="917ea340-fd63-490f-a7db-68428d24cf32" providerId="ADAL" clId="{31FCC422-668F-44BA-8B37-389DBE074DA4}" dt="2022-02-08T14:23:09.990" v="18" actId="478"/>
          <ac:picMkLst>
            <pc:docMk/>
            <pc:sldMk cId="418905211" sldId="258"/>
            <ac:picMk id="32" creationId="{7D402C0F-892F-4ACB-9310-34DDE83F9DCB}"/>
          </ac:picMkLst>
        </pc:picChg>
        <pc:picChg chg="mod">
          <ac:chgData name="Ragnhild Halvorsrud" userId="917ea340-fd63-490f-a7db-68428d24cf32" providerId="ADAL" clId="{31FCC422-668F-44BA-8B37-389DBE074DA4}" dt="2022-02-08T14:25:08.393" v="42" actId="1076"/>
          <ac:picMkLst>
            <pc:docMk/>
            <pc:sldMk cId="418905211" sldId="258"/>
            <ac:picMk id="33" creationId="{297AABA6-FA56-4088-8764-95C9D2990F9D}"/>
          </ac:picMkLst>
        </pc:picChg>
        <pc:picChg chg="mod">
          <ac:chgData name="Ragnhild Halvorsrud" userId="917ea340-fd63-490f-a7db-68428d24cf32" providerId="ADAL" clId="{31FCC422-668F-44BA-8B37-389DBE074DA4}" dt="2022-02-08T14:25:34.715" v="49" actId="1076"/>
          <ac:picMkLst>
            <pc:docMk/>
            <pc:sldMk cId="418905211" sldId="258"/>
            <ac:picMk id="34" creationId="{EBB58D0E-3C34-4981-A2A4-C30F70106FFC}"/>
          </ac:picMkLst>
        </pc:picChg>
        <pc:picChg chg="del">
          <ac:chgData name="Ragnhild Halvorsrud" userId="917ea340-fd63-490f-a7db-68428d24cf32" providerId="ADAL" clId="{31FCC422-668F-44BA-8B37-389DBE074DA4}" dt="2022-02-08T14:23:59.497" v="24" actId="478"/>
          <ac:picMkLst>
            <pc:docMk/>
            <pc:sldMk cId="418905211" sldId="258"/>
            <ac:picMk id="38" creationId="{4655034E-C17C-45C5-96A4-A7AC23D29D9C}"/>
          </ac:picMkLst>
        </pc:picChg>
        <pc:picChg chg="del">
          <ac:chgData name="Ragnhild Halvorsrud" userId="917ea340-fd63-490f-a7db-68428d24cf32" providerId="ADAL" clId="{31FCC422-668F-44BA-8B37-389DBE074DA4}" dt="2022-02-08T14:23:58.664" v="23" actId="478"/>
          <ac:picMkLst>
            <pc:docMk/>
            <pc:sldMk cId="418905211" sldId="258"/>
            <ac:picMk id="39" creationId="{08AA5A05-F589-4617-9421-A4F48E89788E}"/>
          </ac:picMkLst>
        </pc:picChg>
        <pc:picChg chg="del">
          <ac:chgData name="Ragnhild Halvorsrud" userId="917ea340-fd63-490f-a7db-68428d24cf32" providerId="ADAL" clId="{31FCC422-668F-44BA-8B37-389DBE074DA4}" dt="2022-02-08T14:22:53.697" v="12" actId="478"/>
          <ac:picMkLst>
            <pc:docMk/>
            <pc:sldMk cId="418905211" sldId="258"/>
            <ac:picMk id="43" creationId="{2E67FB70-9209-455D-9E43-949347090012}"/>
          </ac:picMkLst>
        </pc:picChg>
        <pc:picChg chg="del">
          <ac:chgData name="Ragnhild Halvorsrud" userId="917ea340-fd63-490f-a7db-68428d24cf32" providerId="ADAL" clId="{31FCC422-668F-44BA-8B37-389DBE074DA4}" dt="2022-02-08T14:24:00.734" v="25" actId="478"/>
          <ac:picMkLst>
            <pc:docMk/>
            <pc:sldMk cId="418905211" sldId="258"/>
            <ac:picMk id="47" creationId="{48025C74-48A8-4033-80D2-CCE3143CA889}"/>
          </ac:picMkLst>
        </pc:picChg>
        <pc:picChg chg="del">
          <ac:chgData name="Ragnhild Halvorsrud" userId="917ea340-fd63-490f-a7db-68428d24cf32" providerId="ADAL" clId="{31FCC422-668F-44BA-8B37-389DBE074DA4}" dt="2022-02-08T14:24:01.481" v="26" actId="478"/>
          <ac:picMkLst>
            <pc:docMk/>
            <pc:sldMk cId="418905211" sldId="258"/>
            <ac:picMk id="48" creationId="{067EB444-2B44-473C-80AE-FDFAA055F2E2}"/>
          </ac:picMkLst>
        </pc:picChg>
        <pc:picChg chg="add mod">
          <ac:chgData name="Ragnhild Halvorsrud" userId="917ea340-fd63-490f-a7db-68428d24cf32" providerId="ADAL" clId="{31FCC422-668F-44BA-8B37-389DBE074DA4}" dt="2022-02-08T14:22:57.308" v="13" actId="1076"/>
          <ac:picMkLst>
            <pc:docMk/>
            <pc:sldMk cId="418905211" sldId="258"/>
            <ac:picMk id="56" creationId="{E00F1CC9-86C0-4E4F-93F2-351AF9B62A9C}"/>
          </ac:picMkLst>
        </pc:picChg>
        <pc:picChg chg="add mod">
          <ac:chgData name="Ragnhild Halvorsrud" userId="917ea340-fd63-490f-a7db-68428d24cf32" providerId="ADAL" clId="{31FCC422-668F-44BA-8B37-389DBE074DA4}" dt="2022-02-08T14:23:02.040" v="15" actId="1076"/>
          <ac:picMkLst>
            <pc:docMk/>
            <pc:sldMk cId="418905211" sldId="258"/>
            <ac:picMk id="57" creationId="{9E3B3ACC-F34E-4DFB-9FE7-7159F8468AB5}"/>
          </ac:picMkLst>
        </pc:picChg>
        <pc:picChg chg="add mod">
          <ac:chgData name="Ragnhild Halvorsrud" userId="917ea340-fd63-490f-a7db-68428d24cf32" providerId="ADAL" clId="{31FCC422-668F-44BA-8B37-389DBE074DA4}" dt="2022-02-08T14:25:37.273" v="50" actId="1076"/>
          <ac:picMkLst>
            <pc:docMk/>
            <pc:sldMk cId="418905211" sldId="258"/>
            <ac:picMk id="58" creationId="{85E23A1A-5402-41D8-8156-4D4A5DEB7BCC}"/>
          </ac:picMkLst>
        </pc:picChg>
        <pc:picChg chg="add mod">
          <ac:chgData name="Ragnhild Halvorsrud" userId="917ea340-fd63-490f-a7db-68428d24cf32" providerId="ADAL" clId="{31FCC422-668F-44BA-8B37-389DBE074DA4}" dt="2022-02-08T14:24:25.727" v="32" actId="1076"/>
          <ac:picMkLst>
            <pc:docMk/>
            <pc:sldMk cId="418905211" sldId="258"/>
            <ac:picMk id="59" creationId="{3F770E91-334A-4847-A514-EC8F83493E45}"/>
          </ac:picMkLst>
        </pc:picChg>
        <pc:picChg chg="add mod">
          <ac:chgData name="Ragnhild Halvorsrud" userId="917ea340-fd63-490f-a7db-68428d24cf32" providerId="ADAL" clId="{31FCC422-668F-44BA-8B37-389DBE074DA4}" dt="2022-02-08T14:24:39.891" v="36" actId="1076"/>
          <ac:picMkLst>
            <pc:docMk/>
            <pc:sldMk cId="418905211" sldId="258"/>
            <ac:picMk id="60" creationId="{79FEEA2E-61A9-4150-B90C-BA76BC2680A2}"/>
          </ac:picMkLst>
        </pc:picChg>
        <pc:picChg chg="add mod">
          <ac:chgData name="Ragnhild Halvorsrud" userId="917ea340-fd63-490f-a7db-68428d24cf32" providerId="ADAL" clId="{31FCC422-668F-44BA-8B37-389DBE074DA4}" dt="2022-02-08T14:25:42.507" v="52" actId="1076"/>
          <ac:picMkLst>
            <pc:docMk/>
            <pc:sldMk cId="418905211" sldId="258"/>
            <ac:picMk id="61" creationId="{8DCA59EC-526C-4BDB-827F-93134D0B80FC}"/>
          </ac:picMkLst>
        </pc:picChg>
        <pc:picChg chg="add mod">
          <ac:chgData name="Ragnhild Halvorsrud" userId="917ea340-fd63-490f-a7db-68428d24cf32" providerId="ADAL" clId="{31FCC422-668F-44BA-8B37-389DBE074DA4}" dt="2022-02-08T14:24:44.351" v="38" actId="1076"/>
          <ac:picMkLst>
            <pc:docMk/>
            <pc:sldMk cId="418905211" sldId="258"/>
            <ac:picMk id="62" creationId="{BF67CBBC-AB78-4D5C-8CF0-9660C5B230D9}"/>
          </ac:picMkLst>
        </pc:picChg>
        <pc:picChg chg="add mod">
          <ac:chgData name="Ragnhild Halvorsrud" userId="917ea340-fd63-490f-a7db-68428d24cf32" providerId="ADAL" clId="{31FCC422-668F-44BA-8B37-389DBE074DA4}" dt="2022-02-08T14:25:27.583" v="47" actId="1076"/>
          <ac:picMkLst>
            <pc:docMk/>
            <pc:sldMk cId="418905211" sldId="258"/>
            <ac:picMk id="63" creationId="{840771BF-3A15-4E14-B387-C2AA5C719663}"/>
          </ac:picMkLst>
        </pc:picChg>
        <pc:picChg chg="add mod">
          <ac:chgData name="Ragnhild Halvorsrud" userId="917ea340-fd63-490f-a7db-68428d24cf32" providerId="ADAL" clId="{31FCC422-668F-44BA-8B37-389DBE074DA4}" dt="2022-02-08T14:25:23.630" v="46" actId="1076"/>
          <ac:picMkLst>
            <pc:docMk/>
            <pc:sldMk cId="418905211" sldId="258"/>
            <ac:picMk id="64" creationId="{17F189E8-9B7B-4703-806A-90EE99B2526B}"/>
          </ac:picMkLst>
        </pc:picChg>
        <pc:cxnChg chg="ord">
          <ac:chgData name="Ragnhild Halvorsrud" userId="917ea340-fd63-490f-a7db-68428d24cf32" providerId="ADAL" clId="{31FCC422-668F-44BA-8B37-389DBE074DA4}" dt="2022-02-08T14:25:03.141" v="41" actId="167"/>
          <ac:cxnSpMkLst>
            <pc:docMk/>
            <pc:sldMk cId="418905211" sldId="258"/>
            <ac:cxnSpMk id="46" creationId="{8A375B1B-A22E-496D-A28D-66AF5394B058}"/>
          </ac:cxnSpMkLst>
        </pc:cxnChg>
      </pc:sldChg>
      <pc:sldChg chg="del">
        <pc:chgData name="Ragnhild Halvorsrud" userId="917ea340-fd63-490f-a7db-68428d24cf32" providerId="ADAL" clId="{31FCC422-668F-44BA-8B37-389DBE074DA4}" dt="2022-02-08T14:40:01.138" v="72" actId="47"/>
        <pc:sldMkLst>
          <pc:docMk/>
          <pc:sldMk cId="278115252" sldId="826"/>
        </pc:sldMkLst>
      </pc:sldChg>
      <pc:sldChg chg="addSp modSp mod">
        <pc:chgData name="Ragnhild Halvorsrud" userId="917ea340-fd63-490f-a7db-68428d24cf32" providerId="ADAL" clId="{31FCC422-668F-44BA-8B37-389DBE074DA4}" dt="2022-02-08T14:27:23.083" v="62" actId="14100"/>
        <pc:sldMkLst>
          <pc:docMk/>
          <pc:sldMk cId="1509428823" sldId="828"/>
        </pc:sldMkLst>
        <pc:picChg chg="add mod">
          <ac:chgData name="Ragnhild Halvorsrud" userId="917ea340-fd63-490f-a7db-68428d24cf32" providerId="ADAL" clId="{31FCC422-668F-44BA-8B37-389DBE074DA4}" dt="2022-02-08T14:27:19.411" v="61" actId="14100"/>
          <ac:picMkLst>
            <pc:docMk/>
            <pc:sldMk cId="1509428823" sldId="828"/>
            <ac:picMk id="32" creationId="{9873D018-0175-43C5-8FD1-32B05DD876E6}"/>
          </ac:picMkLst>
        </pc:picChg>
        <pc:picChg chg="add mod">
          <ac:chgData name="Ragnhild Halvorsrud" userId="917ea340-fd63-490f-a7db-68428d24cf32" providerId="ADAL" clId="{31FCC422-668F-44BA-8B37-389DBE074DA4}" dt="2022-02-08T14:27:10.771" v="59" actId="1076"/>
          <ac:picMkLst>
            <pc:docMk/>
            <pc:sldMk cId="1509428823" sldId="828"/>
            <ac:picMk id="33" creationId="{86DF43CF-3014-413C-B29A-03413FC9EEB5}"/>
          </ac:picMkLst>
        </pc:picChg>
        <pc:picChg chg="add mod">
          <ac:chgData name="Ragnhild Halvorsrud" userId="917ea340-fd63-490f-a7db-68428d24cf32" providerId="ADAL" clId="{31FCC422-668F-44BA-8B37-389DBE074DA4}" dt="2022-02-08T14:27:02.494" v="58" actId="1076"/>
          <ac:picMkLst>
            <pc:docMk/>
            <pc:sldMk cId="1509428823" sldId="828"/>
            <ac:picMk id="34" creationId="{D04C6192-8342-47FC-888D-B93F246A1BD1}"/>
          </ac:picMkLst>
        </pc:picChg>
        <pc:picChg chg="add mod">
          <ac:chgData name="Ragnhild Halvorsrud" userId="917ea340-fd63-490f-a7db-68428d24cf32" providerId="ADAL" clId="{31FCC422-668F-44BA-8B37-389DBE074DA4}" dt="2022-02-08T14:27:10.771" v="59" actId="1076"/>
          <ac:picMkLst>
            <pc:docMk/>
            <pc:sldMk cId="1509428823" sldId="828"/>
            <ac:picMk id="35" creationId="{F3F9F710-F49B-4534-A8F0-BEEC273BAF2C}"/>
          </ac:picMkLst>
        </pc:picChg>
        <pc:picChg chg="add mod">
          <ac:chgData name="Ragnhild Halvorsrud" userId="917ea340-fd63-490f-a7db-68428d24cf32" providerId="ADAL" clId="{31FCC422-668F-44BA-8B37-389DBE074DA4}" dt="2022-02-08T14:27:23.083" v="62" actId="14100"/>
          <ac:picMkLst>
            <pc:docMk/>
            <pc:sldMk cId="1509428823" sldId="828"/>
            <ac:picMk id="36" creationId="{E97D0F65-6515-495F-ABA6-1CA88C7F7328}"/>
          </ac:picMkLst>
        </pc:picChg>
        <pc:picChg chg="add mod">
          <ac:chgData name="Ragnhild Halvorsrud" userId="917ea340-fd63-490f-a7db-68428d24cf32" providerId="ADAL" clId="{31FCC422-668F-44BA-8B37-389DBE074DA4}" dt="2022-02-08T14:27:02.494" v="58" actId="1076"/>
          <ac:picMkLst>
            <pc:docMk/>
            <pc:sldMk cId="1509428823" sldId="828"/>
            <ac:picMk id="37" creationId="{6339C41D-C355-4F00-9593-B6CF0BEAE3BD}"/>
          </ac:picMkLst>
        </pc:picChg>
      </pc:sldChg>
      <pc:sldChg chg="addSp delSp modSp mod">
        <pc:chgData name="Ragnhild Halvorsrud" userId="917ea340-fd63-490f-a7db-68428d24cf32" providerId="ADAL" clId="{31FCC422-668F-44BA-8B37-389DBE074DA4}" dt="2022-02-08T14:22:40.678" v="8" actId="1076"/>
        <pc:sldMkLst>
          <pc:docMk/>
          <pc:sldMk cId="93790369" sldId="829"/>
        </pc:sldMkLst>
        <pc:picChg chg="add mod">
          <ac:chgData name="Ragnhild Halvorsrud" userId="917ea340-fd63-490f-a7db-68428d24cf32" providerId="ADAL" clId="{31FCC422-668F-44BA-8B37-389DBE074DA4}" dt="2022-02-08T14:22:40.678" v="8" actId="1076"/>
          <ac:picMkLst>
            <pc:docMk/>
            <pc:sldMk cId="93790369" sldId="829"/>
            <ac:picMk id="45" creationId="{F44D4D32-D1A8-4B8E-8F10-DC3CBCA7FC0F}"/>
          </ac:picMkLst>
        </pc:picChg>
        <pc:picChg chg="del">
          <ac:chgData name="Ragnhild Halvorsrud" userId="917ea340-fd63-490f-a7db-68428d24cf32" providerId="ADAL" clId="{31FCC422-668F-44BA-8B37-389DBE074DA4}" dt="2022-02-08T14:22:37.742" v="7" actId="478"/>
          <ac:picMkLst>
            <pc:docMk/>
            <pc:sldMk cId="93790369" sldId="829"/>
            <ac:picMk id="57" creationId="{85214FA1-9CD8-4549-A471-C9E5D8DE23CE}"/>
          </ac:picMkLst>
        </pc:picChg>
      </pc:sldChg>
      <pc:sldChg chg="modSp mod">
        <pc:chgData name="Ragnhild Halvorsrud" userId="917ea340-fd63-490f-a7db-68428d24cf32" providerId="ADAL" clId="{31FCC422-668F-44BA-8B37-389DBE074DA4}" dt="2022-02-08T14:40:27.181" v="73" actId="6549"/>
        <pc:sldMkLst>
          <pc:docMk/>
          <pc:sldMk cId="225991426" sldId="833"/>
        </pc:sldMkLst>
        <pc:spChg chg="mod">
          <ac:chgData name="Ragnhild Halvorsrud" userId="917ea340-fd63-490f-a7db-68428d24cf32" providerId="ADAL" clId="{31FCC422-668F-44BA-8B37-389DBE074DA4}" dt="2022-02-08T14:40:27.181" v="73" actId="6549"/>
          <ac:spMkLst>
            <pc:docMk/>
            <pc:sldMk cId="225991426" sldId="833"/>
            <ac:spMk id="3" creationId="{BB7EEA35-A974-41C3-B310-23E12C424753}"/>
          </ac:spMkLst>
        </pc:spChg>
      </pc:sldChg>
      <pc:sldChg chg="addSp delSp modSp add mod">
        <pc:chgData name="Ragnhild Halvorsrud" userId="917ea340-fd63-490f-a7db-68428d24cf32" providerId="ADAL" clId="{31FCC422-668F-44BA-8B37-389DBE074DA4}" dt="2022-02-08T14:39:56.118" v="71" actId="478"/>
        <pc:sldMkLst>
          <pc:docMk/>
          <pc:sldMk cId="2995930464" sldId="3855"/>
        </pc:sldMkLst>
        <pc:spChg chg="mod">
          <ac:chgData name="Ragnhild Halvorsrud" userId="917ea340-fd63-490f-a7db-68428d24cf32" providerId="ADAL" clId="{31FCC422-668F-44BA-8B37-389DBE074DA4}" dt="2022-02-08T14:38:51.746" v="68" actId="1076"/>
          <ac:spMkLst>
            <pc:docMk/>
            <pc:sldMk cId="2995930464" sldId="3855"/>
            <ac:spMk id="46" creationId="{BF1F699F-C858-461E-832D-C7D9B73A2B8A}"/>
          </ac:spMkLst>
        </pc:spChg>
        <pc:spChg chg="mod">
          <ac:chgData name="Ragnhild Halvorsrud" userId="917ea340-fd63-490f-a7db-68428d24cf32" providerId="ADAL" clId="{31FCC422-668F-44BA-8B37-389DBE074DA4}" dt="2022-02-08T14:38:51.746" v="68" actId="1076"/>
          <ac:spMkLst>
            <pc:docMk/>
            <pc:sldMk cId="2995930464" sldId="3855"/>
            <ac:spMk id="47" creationId="{1A02B7EC-AB63-454C-B694-3882FA5617A9}"/>
          </ac:spMkLst>
        </pc:spChg>
        <pc:spChg chg="mod">
          <ac:chgData name="Ragnhild Halvorsrud" userId="917ea340-fd63-490f-a7db-68428d24cf32" providerId="ADAL" clId="{31FCC422-668F-44BA-8B37-389DBE074DA4}" dt="2022-02-08T14:38:51.746" v="68" actId="1076"/>
          <ac:spMkLst>
            <pc:docMk/>
            <pc:sldMk cId="2995930464" sldId="3855"/>
            <ac:spMk id="48" creationId="{23945F66-E0E1-4F70-B0D5-49019AE74F4A}"/>
          </ac:spMkLst>
        </pc:spChg>
        <pc:spChg chg="mod">
          <ac:chgData name="Ragnhild Halvorsrud" userId="917ea340-fd63-490f-a7db-68428d24cf32" providerId="ADAL" clId="{31FCC422-668F-44BA-8B37-389DBE074DA4}" dt="2022-02-08T14:38:51.746" v="68" actId="1076"/>
          <ac:spMkLst>
            <pc:docMk/>
            <pc:sldMk cId="2995930464" sldId="3855"/>
            <ac:spMk id="49" creationId="{A6F3685D-D813-49F8-8CFC-E77AA1A8F7C9}"/>
          </ac:spMkLst>
        </pc:spChg>
        <pc:spChg chg="mod">
          <ac:chgData name="Ragnhild Halvorsrud" userId="917ea340-fd63-490f-a7db-68428d24cf32" providerId="ADAL" clId="{31FCC422-668F-44BA-8B37-389DBE074DA4}" dt="2022-02-08T14:38:51.746" v="68" actId="1076"/>
          <ac:spMkLst>
            <pc:docMk/>
            <pc:sldMk cId="2995930464" sldId="3855"/>
            <ac:spMk id="50" creationId="{0EEE5B8A-9F7D-491B-BBA4-D8096D78FA72}"/>
          </ac:spMkLst>
        </pc:spChg>
        <pc:spChg chg="mod">
          <ac:chgData name="Ragnhild Halvorsrud" userId="917ea340-fd63-490f-a7db-68428d24cf32" providerId="ADAL" clId="{31FCC422-668F-44BA-8B37-389DBE074DA4}" dt="2022-02-08T14:38:51.746" v="68" actId="1076"/>
          <ac:spMkLst>
            <pc:docMk/>
            <pc:sldMk cId="2995930464" sldId="3855"/>
            <ac:spMk id="54" creationId="{5BED6427-DA42-4BE7-80BB-232B44B0D2CD}"/>
          </ac:spMkLst>
        </pc:spChg>
        <pc:spChg chg="mod">
          <ac:chgData name="Ragnhild Halvorsrud" userId="917ea340-fd63-490f-a7db-68428d24cf32" providerId="ADAL" clId="{31FCC422-668F-44BA-8B37-389DBE074DA4}" dt="2022-02-08T14:38:51.746" v="68" actId="1076"/>
          <ac:spMkLst>
            <pc:docMk/>
            <pc:sldMk cId="2995930464" sldId="3855"/>
            <ac:spMk id="55" creationId="{11EE699B-1B35-4952-B3D0-C0D4E2651C2B}"/>
          </ac:spMkLst>
        </pc:spChg>
        <pc:spChg chg="add mod">
          <ac:chgData name="Ragnhild Halvorsrud" userId="917ea340-fd63-490f-a7db-68428d24cf32" providerId="ADAL" clId="{31FCC422-668F-44BA-8B37-389DBE074DA4}" dt="2022-02-08T14:39:22.169" v="69"/>
          <ac:spMkLst>
            <pc:docMk/>
            <pc:sldMk cId="2995930464" sldId="3855"/>
            <ac:spMk id="58" creationId="{BE32ACA6-6B48-4D9F-AF76-15CEBE0E3C0E}"/>
          </ac:spMkLst>
        </pc:spChg>
        <pc:spChg chg="mod">
          <ac:chgData name="Ragnhild Halvorsrud" userId="917ea340-fd63-490f-a7db-68428d24cf32" providerId="ADAL" clId="{31FCC422-668F-44BA-8B37-389DBE074DA4}" dt="2022-02-08T14:38:51.746" v="68" actId="1076"/>
          <ac:spMkLst>
            <pc:docMk/>
            <pc:sldMk cId="2995930464" sldId="3855"/>
            <ac:spMk id="59" creationId="{E80FF323-A7B4-4A76-B7B3-684E39F8C06B}"/>
          </ac:spMkLst>
        </pc:spChg>
        <pc:spChg chg="mod">
          <ac:chgData name="Ragnhild Halvorsrud" userId="917ea340-fd63-490f-a7db-68428d24cf32" providerId="ADAL" clId="{31FCC422-668F-44BA-8B37-389DBE074DA4}" dt="2022-02-08T14:38:51.746" v="68" actId="1076"/>
          <ac:spMkLst>
            <pc:docMk/>
            <pc:sldMk cId="2995930464" sldId="3855"/>
            <ac:spMk id="60" creationId="{3254BA64-0A1D-482C-827D-B26FBE6C8AF6}"/>
          </ac:spMkLst>
        </pc:spChg>
        <pc:spChg chg="mod">
          <ac:chgData name="Ragnhild Halvorsrud" userId="917ea340-fd63-490f-a7db-68428d24cf32" providerId="ADAL" clId="{31FCC422-668F-44BA-8B37-389DBE074DA4}" dt="2022-02-08T14:38:51.746" v="68" actId="1076"/>
          <ac:spMkLst>
            <pc:docMk/>
            <pc:sldMk cId="2995930464" sldId="3855"/>
            <ac:spMk id="61" creationId="{620CFA23-C92D-4C07-99A1-E96911EC5E96}"/>
          </ac:spMkLst>
        </pc:spChg>
        <pc:spChg chg="mod">
          <ac:chgData name="Ragnhild Halvorsrud" userId="917ea340-fd63-490f-a7db-68428d24cf32" providerId="ADAL" clId="{31FCC422-668F-44BA-8B37-389DBE074DA4}" dt="2022-02-08T14:38:51.746" v="68" actId="1076"/>
          <ac:spMkLst>
            <pc:docMk/>
            <pc:sldMk cId="2995930464" sldId="3855"/>
            <ac:spMk id="63" creationId="{3882F893-14DA-41C7-97F4-2BE27E849092}"/>
          </ac:spMkLst>
        </pc:spChg>
        <pc:spChg chg="mod">
          <ac:chgData name="Ragnhild Halvorsrud" userId="917ea340-fd63-490f-a7db-68428d24cf32" providerId="ADAL" clId="{31FCC422-668F-44BA-8B37-389DBE074DA4}" dt="2022-02-08T14:38:51.746" v="68" actId="1076"/>
          <ac:spMkLst>
            <pc:docMk/>
            <pc:sldMk cId="2995930464" sldId="3855"/>
            <ac:spMk id="68" creationId="{541959A2-4711-4FA1-9ED7-307D1B46ED65}"/>
          </ac:spMkLst>
        </pc:spChg>
        <pc:spChg chg="mod">
          <ac:chgData name="Ragnhild Halvorsrud" userId="917ea340-fd63-490f-a7db-68428d24cf32" providerId="ADAL" clId="{31FCC422-668F-44BA-8B37-389DBE074DA4}" dt="2022-02-08T14:38:51.746" v="68" actId="1076"/>
          <ac:spMkLst>
            <pc:docMk/>
            <pc:sldMk cId="2995930464" sldId="3855"/>
            <ac:spMk id="69" creationId="{9747E44F-6267-4EA1-8FE7-3D681CEFC10A}"/>
          </ac:spMkLst>
        </pc:spChg>
        <pc:spChg chg="mod">
          <ac:chgData name="Ragnhild Halvorsrud" userId="917ea340-fd63-490f-a7db-68428d24cf32" providerId="ADAL" clId="{31FCC422-668F-44BA-8B37-389DBE074DA4}" dt="2022-02-08T14:38:51.746" v="68" actId="1076"/>
          <ac:spMkLst>
            <pc:docMk/>
            <pc:sldMk cId="2995930464" sldId="3855"/>
            <ac:spMk id="73" creationId="{EF9DF316-5705-4F6B-8554-AB68AEE8BA59}"/>
          </ac:spMkLst>
        </pc:spChg>
        <pc:spChg chg="mod">
          <ac:chgData name="Ragnhild Halvorsrud" userId="917ea340-fd63-490f-a7db-68428d24cf32" providerId="ADAL" clId="{31FCC422-668F-44BA-8B37-389DBE074DA4}" dt="2022-02-08T14:38:51.746" v="68" actId="1076"/>
          <ac:spMkLst>
            <pc:docMk/>
            <pc:sldMk cId="2995930464" sldId="3855"/>
            <ac:spMk id="76" creationId="{61A477C0-41A9-4689-9E0C-1693194EB49D}"/>
          </ac:spMkLst>
        </pc:spChg>
        <pc:spChg chg="mod">
          <ac:chgData name="Ragnhild Halvorsrud" userId="917ea340-fd63-490f-a7db-68428d24cf32" providerId="ADAL" clId="{31FCC422-668F-44BA-8B37-389DBE074DA4}" dt="2022-02-08T14:38:51.746" v="68" actId="1076"/>
          <ac:spMkLst>
            <pc:docMk/>
            <pc:sldMk cId="2995930464" sldId="3855"/>
            <ac:spMk id="77" creationId="{203A873C-C42D-4B90-83CA-B126EA2CE41F}"/>
          </ac:spMkLst>
        </pc:spChg>
        <pc:spChg chg="del mod">
          <ac:chgData name="Ragnhild Halvorsrud" userId="917ea340-fd63-490f-a7db-68428d24cf32" providerId="ADAL" clId="{31FCC422-668F-44BA-8B37-389DBE074DA4}" dt="2022-02-08T14:39:56.118" v="71" actId="478"/>
          <ac:spMkLst>
            <pc:docMk/>
            <pc:sldMk cId="2995930464" sldId="3855"/>
            <ac:spMk id="87" creationId="{1A6CA4B6-DF67-40AE-A5E3-9A25ACC9F621}"/>
          </ac:spMkLst>
        </pc:spChg>
        <pc:spChg chg="mod">
          <ac:chgData name="Ragnhild Halvorsrud" userId="917ea340-fd63-490f-a7db-68428d24cf32" providerId="ADAL" clId="{31FCC422-668F-44BA-8B37-389DBE074DA4}" dt="2022-02-08T14:38:51.746" v="68" actId="1076"/>
          <ac:spMkLst>
            <pc:docMk/>
            <pc:sldMk cId="2995930464" sldId="3855"/>
            <ac:spMk id="88" creationId="{9F604679-80FA-43DF-AD3A-96FB239C857A}"/>
          </ac:spMkLst>
        </pc:spChg>
        <pc:spChg chg="mod">
          <ac:chgData name="Ragnhild Halvorsrud" userId="917ea340-fd63-490f-a7db-68428d24cf32" providerId="ADAL" clId="{31FCC422-668F-44BA-8B37-389DBE074DA4}" dt="2022-02-08T14:38:51.746" v="68" actId="1076"/>
          <ac:spMkLst>
            <pc:docMk/>
            <pc:sldMk cId="2995930464" sldId="3855"/>
            <ac:spMk id="91" creationId="{37BB29D8-AC89-4DB1-AF88-3475A0B223A9}"/>
          </ac:spMkLst>
        </pc:spChg>
        <pc:spChg chg="mod">
          <ac:chgData name="Ragnhild Halvorsrud" userId="917ea340-fd63-490f-a7db-68428d24cf32" providerId="ADAL" clId="{31FCC422-668F-44BA-8B37-389DBE074DA4}" dt="2022-02-08T14:38:51.746" v="68" actId="1076"/>
          <ac:spMkLst>
            <pc:docMk/>
            <pc:sldMk cId="2995930464" sldId="3855"/>
            <ac:spMk id="95" creationId="{0ECBBCFB-6B68-4594-8F74-2183AFAF0E78}"/>
          </ac:spMkLst>
        </pc:spChg>
        <pc:spChg chg="mod">
          <ac:chgData name="Ragnhild Halvorsrud" userId="917ea340-fd63-490f-a7db-68428d24cf32" providerId="ADAL" clId="{31FCC422-668F-44BA-8B37-389DBE074DA4}" dt="2022-02-08T14:38:51.746" v="68" actId="1076"/>
          <ac:spMkLst>
            <pc:docMk/>
            <pc:sldMk cId="2995930464" sldId="3855"/>
            <ac:spMk id="106" creationId="{0094AA8B-CEC1-4905-A5FD-0D2B7CE93E2D}"/>
          </ac:spMkLst>
        </pc:spChg>
        <pc:spChg chg="mod">
          <ac:chgData name="Ragnhild Halvorsrud" userId="917ea340-fd63-490f-a7db-68428d24cf32" providerId="ADAL" clId="{31FCC422-668F-44BA-8B37-389DBE074DA4}" dt="2022-02-08T14:38:51.746" v="68" actId="1076"/>
          <ac:spMkLst>
            <pc:docMk/>
            <pc:sldMk cId="2995930464" sldId="3855"/>
            <ac:spMk id="115" creationId="{55580F82-C776-4D04-831B-7C355592F42F}"/>
          </ac:spMkLst>
        </pc:spChg>
        <pc:spChg chg="mod">
          <ac:chgData name="Ragnhild Halvorsrud" userId="917ea340-fd63-490f-a7db-68428d24cf32" providerId="ADAL" clId="{31FCC422-668F-44BA-8B37-389DBE074DA4}" dt="2022-02-08T14:38:51.746" v="68" actId="1076"/>
          <ac:spMkLst>
            <pc:docMk/>
            <pc:sldMk cId="2995930464" sldId="3855"/>
            <ac:spMk id="119" creationId="{7873DD92-ED63-404E-AC9B-63F714CAE824}"/>
          </ac:spMkLst>
        </pc:spChg>
        <pc:picChg chg="mod">
          <ac:chgData name="Ragnhild Halvorsrud" userId="917ea340-fd63-490f-a7db-68428d24cf32" providerId="ADAL" clId="{31FCC422-668F-44BA-8B37-389DBE074DA4}" dt="2022-02-08T14:38:51.746" v="68" actId="1076"/>
          <ac:picMkLst>
            <pc:docMk/>
            <pc:sldMk cId="2995930464" sldId="3855"/>
            <ac:picMk id="3" creationId="{D5401E75-2052-4DF1-8267-0B29AA2CA737}"/>
          </ac:picMkLst>
        </pc:picChg>
        <pc:picChg chg="mod">
          <ac:chgData name="Ragnhild Halvorsrud" userId="917ea340-fd63-490f-a7db-68428d24cf32" providerId="ADAL" clId="{31FCC422-668F-44BA-8B37-389DBE074DA4}" dt="2022-02-08T14:38:51.746" v="68" actId="1076"/>
          <ac:picMkLst>
            <pc:docMk/>
            <pc:sldMk cId="2995930464" sldId="3855"/>
            <ac:picMk id="13" creationId="{473FD0D1-B6C3-45F4-B092-3B39DE85F6D8}"/>
          </ac:picMkLst>
        </pc:picChg>
        <pc:picChg chg="mod">
          <ac:chgData name="Ragnhild Halvorsrud" userId="917ea340-fd63-490f-a7db-68428d24cf32" providerId="ADAL" clId="{31FCC422-668F-44BA-8B37-389DBE074DA4}" dt="2022-02-08T14:38:51.746" v="68" actId="1076"/>
          <ac:picMkLst>
            <pc:docMk/>
            <pc:sldMk cId="2995930464" sldId="3855"/>
            <ac:picMk id="14" creationId="{7A4CF6E8-9F55-4053-8633-53514C731393}"/>
          </ac:picMkLst>
        </pc:picChg>
        <pc:picChg chg="mod">
          <ac:chgData name="Ragnhild Halvorsrud" userId="917ea340-fd63-490f-a7db-68428d24cf32" providerId="ADAL" clId="{31FCC422-668F-44BA-8B37-389DBE074DA4}" dt="2022-02-08T14:38:51.746" v="68" actId="1076"/>
          <ac:picMkLst>
            <pc:docMk/>
            <pc:sldMk cId="2995930464" sldId="3855"/>
            <ac:picMk id="20" creationId="{A61315FF-A00D-4320-A52D-848248AC23D0}"/>
          </ac:picMkLst>
        </pc:picChg>
        <pc:picChg chg="mod">
          <ac:chgData name="Ragnhild Halvorsrud" userId="917ea340-fd63-490f-a7db-68428d24cf32" providerId="ADAL" clId="{31FCC422-668F-44BA-8B37-389DBE074DA4}" dt="2022-02-08T14:38:51.746" v="68" actId="1076"/>
          <ac:picMkLst>
            <pc:docMk/>
            <pc:sldMk cId="2995930464" sldId="3855"/>
            <ac:picMk id="28" creationId="{67066EA1-A5F2-4143-AB6B-ECF7D727718E}"/>
          </ac:picMkLst>
        </pc:picChg>
        <pc:picChg chg="mod">
          <ac:chgData name="Ragnhild Halvorsrud" userId="917ea340-fd63-490f-a7db-68428d24cf32" providerId="ADAL" clId="{31FCC422-668F-44BA-8B37-389DBE074DA4}" dt="2022-02-08T14:38:51.746" v="68" actId="1076"/>
          <ac:picMkLst>
            <pc:docMk/>
            <pc:sldMk cId="2995930464" sldId="3855"/>
            <ac:picMk id="51" creationId="{A99095E6-4319-42B0-A27D-28B886DEC6CD}"/>
          </ac:picMkLst>
        </pc:picChg>
        <pc:picChg chg="mod">
          <ac:chgData name="Ragnhild Halvorsrud" userId="917ea340-fd63-490f-a7db-68428d24cf32" providerId="ADAL" clId="{31FCC422-668F-44BA-8B37-389DBE074DA4}" dt="2022-02-08T14:38:51.746" v="68" actId="1076"/>
          <ac:picMkLst>
            <pc:docMk/>
            <pc:sldMk cId="2995930464" sldId="3855"/>
            <ac:picMk id="52" creationId="{07EF4BF1-4DDD-4475-82F0-6F30762D8E21}"/>
          </ac:picMkLst>
        </pc:picChg>
        <pc:picChg chg="mod">
          <ac:chgData name="Ragnhild Halvorsrud" userId="917ea340-fd63-490f-a7db-68428d24cf32" providerId="ADAL" clId="{31FCC422-668F-44BA-8B37-389DBE074DA4}" dt="2022-02-08T14:38:51.746" v="68" actId="1076"/>
          <ac:picMkLst>
            <pc:docMk/>
            <pc:sldMk cId="2995930464" sldId="3855"/>
            <ac:picMk id="53" creationId="{15010753-3840-4CA9-8634-A3C28761818A}"/>
          </ac:picMkLst>
        </pc:picChg>
        <pc:picChg chg="add del mod">
          <ac:chgData name="Ragnhild Halvorsrud" userId="917ea340-fd63-490f-a7db-68428d24cf32" providerId="ADAL" clId="{31FCC422-668F-44BA-8B37-389DBE074DA4}" dt="2022-02-08T14:38:00.876" v="66" actId="478"/>
          <ac:picMkLst>
            <pc:docMk/>
            <pc:sldMk cId="2995930464" sldId="3855"/>
            <ac:picMk id="57" creationId="{4168AF34-9620-4AA5-AEA9-D657441E5BB4}"/>
          </ac:picMkLst>
        </pc:picChg>
        <pc:picChg chg="mod">
          <ac:chgData name="Ragnhild Halvorsrud" userId="917ea340-fd63-490f-a7db-68428d24cf32" providerId="ADAL" clId="{31FCC422-668F-44BA-8B37-389DBE074DA4}" dt="2022-02-08T14:38:51.746" v="68" actId="1076"/>
          <ac:picMkLst>
            <pc:docMk/>
            <pc:sldMk cId="2995930464" sldId="3855"/>
            <ac:picMk id="70" creationId="{2F708F72-AB38-4E15-B6BC-AA2E8B73EF2C}"/>
          </ac:picMkLst>
        </pc:picChg>
        <pc:picChg chg="mod">
          <ac:chgData name="Ragnhild Halvorsrud" userId="917ea340-fd63-490f-a7db-68428d24cf32" providerId="ADAL" clId="{31FCC422-668F-44BA-8B37-389DBE074DA4}" dt="2022-02-08T14:38:51.746" v="68" actId="1076"/>
          <ac:picMkLst>
            <pc:docMk/>
            <pc:sldMk cId="2995930464" sldId="3855"/>
            <ac:picMk id="71" creationId="{B106FFCF-7BDA-4925-956A-5717A5D4ED6F}"/>
          </ac:picMkLst>
        </pc:picChg>
        <pc:picChg chg="mod">
          <ac:chgData name="Ragnhild Halvorsrud" userId="917ea340-fd63-490f-a7db-68428d24cf32" providerId="ADAL" clId="{31FCC422-668F-44BA-8B37-389DBE074DA4}" dt="2022-02-08T14:38:51.746" v="68" actId="1076"/>
          <ac:picMkLst>
            <pc:docMk/>
            <pc:sldMk cId="2995930464" sldId="3855"/>
            <ac:picMk id="89" creationId="{EB722C99-FD37-42FA-9934-2CAB012CA628}"/>
          </ac:picMkLst>
        </pc:picChg>
        <pc:picChg chg="mod">
          <ac:chgData name="Ragnhild Halvorsrud" userId="917ea340-fd63-490f-a7db-68428d24cf32" providerId="ADAL" clId="{31FCC422-668F-44BA-8B37-389DBE074DA4}" dt="2022-02-08T14:38:51.746" v="68" actId="1076"/>
          <ac:picMkLst>
            <pc:docMk/>
            <pc:sldMk cId="2995930464" sldId="3855"/>
            <ac:picMk id="113" creationId="{5BBD1D99-A871-49EA-ADA2-C069707C483F}"/>
          </ac:picMkLst>
        </pc:picChg>
        <pc:picChg chg="mod">
          <ac:chgData name="Ragnhild Halvorsrud" userId="917ea340-fd63-490f-a7db-68428d24cf32" providerId="ADAL" clId="{31FCC422-668F-44BA-8B37-389DBE074DA4}" dt="2022-02-08T14:38:51.746" v="68" actId="1076"/>
          <ac:picMkLst>
            <pc:docMk/>
            <pc:sldMk cId="2995930464" sldId="3855"/>
            <ac:picMk id="114" creationId="{8D1025BA-958F-4478-911E-3281659EF5DA}"/>
          </ac:picMkLst>
        </pc:picChg>
        <pc:picChg chg="mod">
          <ac:chgData name="Ragnhild Halvorsrud" userId="917ea340-fd63-490f-a7db-68428d24cf32" providerId="ADAL" clId="{31FCC422-668F-44BA-8B37-389DBE074DA4}" dt="2022-02-08T14:38:51.746" v="68" actId="1076"/>
          <ac:picMkLst>
            <pc:docMk/>
            <pc:sldMk cId="2995930464" sldId="3855"/>
            <ac:picMk id="123" creationId="{3AE50364-9844-43BF-AA9F-D466FBE00F57}"/>
          </ac:picMkLst>
        </pc:picChg>
        <pc:picChg chg="mod">
          <ac:chgData name="Ragnhild Halvorsrud" userId="917ea340-fd63-490f-a7db-68428d24cf32" providerId="ADAL" clId="{31FCC422-668F-44BA-8B37-389DBE074DA4}" dt="2022-02-08T14:38:51.746" v="68" actId="1076"/>
          <ac:picMkLst>
            <pc:docMk/>
            <pc:sldMk cId="2995930464" sldId="3855"/>
            <ac:picMk id="124" creationId="{67962464-C86C-4D58-A31F-63D6FD228DBB}"/>
          </ac:picMkLst>
        </pc:picChg>
        <pc:picChg chg="mod">
          <ac:chgData name="Ragnhild Halvorsrud" userId="917ea340-fd63-490f-a7db-68428d24cf32" providerId="ADAL" clId="{31FCC422-668F-44BA-8B37-389DBE074DA4}" dt="2022-02-08T14:38:51.746" v="68" actId="1076"/>
          <ac:picMkLst>
            <pc:docMk/>
            <pc:sldMk cId="2995930464" sldId="3855"/>
            <ac:picMk id="148" creationId="{B602C46A-31A5-4306-BF57-AE70A947E3D4}"/>
          </ac:picMkLst>
        </pc:picChg>
        <pc:cxnChg chg="mod">
          <ac:chgData name="Ragnhild Halvorsrud" userId="917ea340-fd63-490f-a7db-68428d24cf32" providerId="ADAL" clId="{31FCC422-668F-44BA-8B37-389DBE074DA4}" dt="2022-02-08T14:38:51.746" v="68" actId="1076"/>
          <ac:cxnSpMkLst>
            <pc:docMk/>
            <pc:sldMk cId="2995930464" sldId="3855"/>
            <ac:cxnSpMk id="56" creationId="{BD8A8EBD-5025-471C-8D15-674B03D64F4C}"/>
          </ac:cxnSpMkLst>
        </pc:cxnChg>
        <pc:cxnChg chg="mod">
          <ac:chgData name="Ragnhild Halvorsrud" userId="917ea340-fd63-490f-a7db-68428d24cf32" providerId="ADAL" clId="{31FCC422-668F-44BA-8B37-389DBE074DA4}" dt="2022-02-08T14:38:51.746" v="68" actId="1076"/>
          <ac:cxnSpMkLst>
            <pc:docMk/>
            <pc:sldMk cId="2995930464" sldId="3855"/>
            <ac:cxnSpMk id="62" creationId="{867A16AF-E18C-4BFD-97E0-EF76B92488D7}"/>
          </ac:cxnSpMkLst>
        </pc:cxnChg>
        <pc:cxnChg chg="mod">
          <ac:chgData name="Ragnhild Halvorsrud" userId="917ea340-fd63-490f-a7db-68428d24cf32" providerId="ADAL" clId="{31FCC422-668F-44BA-8B37-389DBE074DA4}" dt="2022-02-08T14:38:51.746" v="68" actId="1076"/>
          <ac:cxnSpMkLst>
            <pc:docMk/>
            <pc:sldMk cId="2995930464" sldId="3855"/>
            <ac:cxnSpMk id="72" creationId="{608FEA43-5A8F-4A11-A160-B24949B25F2E}"/>
          </ac:cxnSpMkLst>
        </pc:cxnChg>
        <pc:cxnChg chg="mod">
          <ac:chgData name="Ragnhild Halvorsrud" userId="917ea340-fd63-490f-a7db-68428d24cf32" providerId="ADAL" clId="{31FCC422-668F-44BA-8B37-389DBE074DA4}" dt="2022-02-08T14:38:51.746" v="68" actId="1076"/>
          <ac:cxnSpMkLst>
            <pc:docMk/>
            <pc:sldMk cId="2995930464" sldId="3855"/>
            <ac:cxnSpMk id="75" creationId="{0C110625-1F3A-4F5E-A48C-2B13A81FEF5E}"/>
          </ac:cxnSpMkLst>
        </pc:cxnChg>
      </pc:sldChg>
    </pc:docChg>
  </pc:docChgLst>
  <pc:docChgLst>
    <pc:chgData name="Ragnhild Halvorsrud" userId="917ea340-fd63-490f-a7db-68428d24cf32" providerId="ADAL" clId="{4B41CEF5-5AD7-4A28-BAB1-B938E5C74DE7}"/>
    <pc:docChg chg="undo custSel addSld delSld modSld sldOrd modMainMaster modNotesMaster modHandout">
      <pc:chgData name="Ragnhild Halvorsrud" userId="917ea340-fd63-490f-a7db-68428d24cf32" providerId="ADAL" clId="{4B41CEF5-5AD7-4A28-BAB1-B938E5C74DE7}" dt="2021-03-26T17:28:41.952" v="6319" actId="478"/>
      <pc:docMkLst>
        <pc:docMk/>
      </pc:docMkLst>
      <pc:sldChg chg="modSp del mod ord modNotes">
        <pc:chgData name="Ragnhild Halvorsrud" userId="917ea340-fd63-490f-a7db-68428d24cf32" providerId="ADAL" clId="{4B41CEF5-5AD7-4A28-BAB1-B938E5C74DE7}" dt="2021-02-25T18:31:47.750" v="2068" actId="47"/>
        <pc:sldMkLst>
          <pc:docMk/>
          <pc:sldMk cId="2311104936" sldId="256"/>
        </pc:sldMkLst>
        <pc:spChg chg="mod">
          <ac:chgData name="Ragnhild Halvorsrud" userId="917ea340-fd63-490f-a7db-68428d24cf32" providerId="ADAL" clId="{4B41CEF5-5AD7-4A28-BAB1-B938E5C74DE7}" dt="2021-02-25T18:22:09.751" v="1834" actId="790"/>
          <ac:spMkLst>
            <pc:docMk/>
            <pc:sldMk cId="2311104936" sldId="256"/>
            <ac:spMk id="2" creationId="{C4416E44-6607-4529-A11B-B6EEBB9BB7F8}"/>
          </ac:spMkLst>
        </pc:spChg>
        <pc:spChg chg="mod">
          <ac:chgData name="Ragnhild Halvorsrud" userId="917ea340-fd63-490f-a7db-68428d24cf32" providerId="ADAL" clId="{4B41CEF5-5AD7-4A28-BAB1-B938E5C74DE7}" dt="2021-02-25T18:22:09.751" v="1835" actId="790"/>
          <ac:spMkLst>
            <pc:docMk/>
            <pc:sldMk cId="2311104936" sldId="256"/>
            <ac:spMk id="45" creationId="{FD2DC9B6-0987-48C7-AEA4-888267611022}"/>
          </ac:spMkLst>
        </pc:spChg>
        <pc:spChg chg="mod">
          <ac:chgData name="Ragnhild Halvorsrud" userId="917ea340-fd63-490f-a7db-68428d24cf32" providerId="ADAL" clId="{4B41CEF5-5AD7-4A28-BAB1-B938E5C74DE7}" dt="2021-02-25T18:22:09.751" v="1836" actId="790"/>
          <ac:spMkLst>
            <pc:docMk/>
            <pc:sldMk cId="2311104936" sldId="256"/>
            <ac:spMk id="46" creationId="{BF1F699F-C858-461E-832D-C7D9B73A2B8A}"/>
          </ac:spMkLst>
        </pc:spChg>
        <pc:spChg chg="mod">
          <ac:chgData name="Ragnhild Halvorsrud" userId="917ea340-fd63-490f-a7db-68428d24cf32" providerId="ADAL" clId="{4B41CEF5-5AD7-4A28-BAB1-B938E5C74DE7}" dt="2021-02-25T18:22:09.751" v="1837" actId="790"/>
          <ac:spMkLst>
            <pc:docMk/>
            <pc:sldMk cId="2311104936" sldId="256"/>
            <ac:spMk id="47" creationId="{1A02B7EC-AB63-454C-B694-3882FA5617A9}"/>
          </ac:spMkLst>
        </pc:spChg>
        <pc:spChg chg="mod">
          <ac:chgData name="Ragnhild Halvorsrud" userId="917ea340-fd63-490f-a7db-68428d24cf32" providerId="ADAL" clId="{4B41CEF5-5AD7-4A28-BAB1-B938E5C74DE7}" dt="2021-02-25T18:22:09.751" v="1838" actId="790"/>
          <ac:spMkLst>
            <pc:docMk/>
            <pc:sldMk cId="2311104936" sldId="256"/>
            <ac:spMk id="48" creationId="{23945F66-E0E1-4F70-B0D5-49019AE74F4A}"/>
          </ac:spMkLst>
        </pc:spChg>
        <pc:spChg chg="mod">
          <ac:chgData name="Ragnhild Halvorsrud" userId="917ea340-fd63-490f-a7db-68428d24cf32" providerId="ADAL" clId="{4B41CEF5-5AD7-4A28-BAB1-B938E5C74DE7}" dt="2021-02-25T18:22:09.767" v="1839"/>
          <ac:spMkLst>
            <pc:docMk/>
            <pc:sldMk cId="2311104936" sldId="256"/>
            <ac:spMk id="49" creationId="{A6F3685D-D813-49F8-8CFC-E77AA1A8F7C9}"/>
          </ac:spMkLst>
        </pc:spChg>
        <pc:spChg chg="mod">
          <ac:chgData name="Ragnhild Halvorsrud" userId="917ea340-fd63-490f-a7db-68428d24cf32" providerId="ADAL" clId="{4B41CEF5-5AD7-4A28-BAB1-B938E5C74DE7}" dt="2021-02-25T18:22:09.767" v="1840"/>
          <ac:spMkLst>
            <pc:docMk/>
            <pc:sldMk cId="2311104936" sldId="256"/>
            <ac:spMk id="50" creationId="{0EEE5B8A-9F7D-491B-BBA4-D8096D78FA72}"/>
          </ac:spMkLst>
        </pc:spChg>
        <pc:spChg chg="mod">
          <ac:chgData name="Ragnhild Halvorsrud" userId="917ea340-fd63-490f-a7db-68428d24cf32" providerId="ADAL" clId="{4B41CEF5-5AD7-4A28-BAB1-B938E5C74DE7}" dt="2021-02-25T18:22:09.767" v="1841"/>
          <ac:spMkLst>
            <pc:docMk/>
            <pc:sldMk cId="2311104936" sldId="256"/>
            <ac:spMk id="52" creationId="{485E00E4-7AA7-4109-8021-99CEBAA59677}"/>
          </ac:spMkLst>
        </pc:spChg>
        <pc:spChg chg="mod">
          <ac:chgData name="Ragnhild Halvorsrud" userId="917ea340-fd63-490f-a7db-68428d24cf32" providerId="ADAL" clId="{4B41CEF5-5AD7-4A28-BAB1-B938E5C74DE7}" dt="2021-02-25T18:22:09.767" v="1842" actId="790"/>
          <ac:spMkLst>
            <pc:docMk/>
            <pc:sldMk cId="2311104936" sldId="256"/>
            <ac:spMk id="53" creationId="{4B8A62CC-9C60-4AA8-883D-074D49C99638}"/>
          </ac:spMkLst>
        </pc:spChg>
        <pc:spChg chg="mod">
          <ac:chgData name="Ragnhild Halvorsrud" userId="917ea340-fd63-490f-a7db-68428d24cf32" providerId="ADAL" clId="{4B41CEF5-5AD7-4A28-BAB1-B938E5C74DE7}" dt="2021-02-25T18:22:09.767" v="1843" actId="790"/>
          <ac:spMkLst>
            <pc:docMk/>
            <pc:sldMk cId="2311104936" sldId="256"/>
            <ac:spMk id="54" creationId="{5BED6427-DA42-4BE7-80BB-232B44B0D2CD}"/>
          </ac:spMkLst>
        </pc:spChg>
        <pc:spChg chg="mod">
          <ac:chgData name="Ragnhild Halvorsrud" userId="917ea340-fd63-490f-a7db-68428d24cf32" providerId="ADAL" clId="{4B41CEF5-5AD7-4A28-BAB1-B938E5C74DE7}" dt="2021-02-25T18:22:09.767" v="1844" actId="790"/>
          <ac:spMkLst>
            <pc:docMk/>
            <pc:sldMk cId="2311104936" sldId="256"/>
            <ac:spMk id="55" creationId="{11EE699B-1B35-4952-B3D0-C0D4E2651C2B}"/>
          </ac:spMkLst>
        </pc:spChg>
        <pc:spChg chg="mod">
          <ac:chgData name="Ragnhild Halvorsrud" userId="917ea340-fd63-490f-a7db-68428d24cf32" providerId="ADAL" clId="{4B41CEF5-5AD7-4A28-BAB1-B938E5C74DE7}" dt="2021-02-25T18:22:09.767" v="1845" actId="790"/>
          <ac:spMkLst>
            <pc:docMk/>
            <pc:sldMk cId="2311104936" sldId="256"/>
            <ac:spMk id="59" creationId="{E80FF323-A7B4-4A76-B7B3-684E39F8C06B}"/>
          </ac:spMkLst>
        </pc:spChg>
        <pc:spChg chg="mod">
          <ac:chgData name="Ragnhild Halvorsrud" userId="917ea340-fd63-490f-a7db-68428d24cf32" providerId="ADAL" clId="{4B41CEF5-5AD7-4A28-BAB1-B938E5C74DE7}" dt="2021-02-25T18:22:09.767" v="1846" actId="790"/>
          <ac:spMkLst>
            <pc:docMk/>
            <pc:sldMk cId="2311104936" sldId="256"/>
            <ac:spMk id="60" creationId="{3254BA64-0A1D-482C-827D-B26FBE6C8AF6}"/>
          </ac:spMkLst>
        </pc:spChg>
        <pc:spChg chg="mod">
          <ac:chgData name="Ragnhild Halvorsrud" userId="917ea340-fd63-490f-a7db-68428d24cf32" providerId="ADAL" clId="{4B41CEF5-5AD7-4A28-BAB1-B938E5C74DE7}" dt="2021-02-25T18:22:09.767" v="1847" actId="790"/>
          <ac:spMkLst>
            <pc:docMk/>
            <pc:sldMk cId="2311104936" sldId="256"/>
            <ac:spMk id="61" creationId="{620CFA23-C92D-4C07-99A1-E96911EC5E96}"/>
          </ac:spMkLst>
        </pc:spChg>
        <pc:spChg chg="mod">
          <ac:chgData name="Ragnhild Halvorsrud" userId="917ea340-fd63-490f-a7db-68428d24cf32" providerId="ADAL" clId="{4B41CEF5-5AD7-4A28-BAB1-B938E5C74DE7}" dt="2021-02-25T18:22:09.767" v="1848" actId="790"/>
          <ac:spMkLst>
            <pc:docMk/>
            <pc:sldMk cId="2311104936" sldId="256"/>
            <ac:spMk id="68" creationId="{541959A2-4711-4FA1-9ED7-307D1B46ED65}"/>
          </ac:spMkLst>
        </pc:spChg>
        <pc:spChg chg="mod">
          <ac:chgData name="Ragnhild Halvorsrud" userId="917ea340-fd63-490f-a7db-68428d24cf32" providerId="ADAL" clId="{4B41CEF5-5AD7-4A28-BAB1-B938E5C74DE7}" dt="2021-02-25T18:22:09.767" v="1849" actId="790"/>
          <ac:spMkLst>
            <pc:docMk/>
            <pc:sldMk cId="2311104936" sldId="256"/>
            <ac:spMk id="69" creationId="{9747E44F-6267-4EA1-8FE7-3D681CEFC10A}"/>
          </ac:spMkLst>
        </pc:spChg>
        <pc:spChg chg="mod">
          <ac:chgData name="Ragnhild Halvorsrud" userId="917ea340-fd63-490f-a7db-68428d24cf32" providerId="ADAL" clId="{4B41CEF5-5AD7-4A28-BAB1-B938E5C74DE7}" dt="2021-02-25T18:22:09.767" v="1850"/>
          <ac:spMkLst>
            <pc:docMk/>
            <pc:sldMk cId="2311104936" sldId="256"/>
            <ac:spMk id="73" creationId="{EF9DF316-5705-4F6B-8554-AB68AEE8BA59}"/>
          </ac:spMkLst>
        </pc:spChg>
        <pc:spChg chg="mod">
          <ac:chgData name="Ragnhild Halvorsrud" userId="917ea340-fd63-490f-a7db-68428d24cf32" providerId="ADAL" clId="{4B41CEF5-5AD7-4A28-BAB1-B938E5C74DE7}" dt="2021-02-25T18:22:09.767" v="1851" actId="790"/>
          <ac:spMkLst>
            <pc:docMk/>
            <pc:sldMk cId="2311104936" sldId="256"/>
            <ac:spMk id="76" creationId="{61A477C0-41A9-4689-9E0C-1693194EB49D}"/>
          </ac:spMkLst>
        </pc:spChg>
        <pc:spChg chg="mod">
          <ac:chgData name="Ragnhild Halvorsrud" userId="917ea340-fd63-490f-a7db-68428d24cf32" providerId="ADAL" clId="{4B41CEF5-5AD7-4A28-BAB1-B938E5C74DE7}" dt="2021-02-25T18:22:09.767" v="1852" actId="790"/>
          <ac:spMkLst>
            <pc:docMk/>
            <pc:sldMk cId="2311104936" sldId="256"/>
            <ac:spMk id="77" creationId="{203A873C-C42D-4B90-83CA-B126EA2CE41F}"/>
          </ac:spMkLst>
        </pc:spChg>
        <pc:spChg chg="mod">
          <ac:chgData name="Ragnhild Halvorsrud" userId="917ea340-fd63-490f-a7db-68428d24cf32" providerId="ADAL" clId="{4B41CEF5-5AD7-4A28-BAB1-B938E5C74DE7}" dt="2021-02-25T18:22:09.767" v="1853" actId="790"/>
          <ac:spMkLst>
            <pc:docMk/>
            <pc:sldMk cId="2311104936" sldId="256"/>
            <ac:spMk id="81" creationId="{AF327386-F1DD-420D-BDBC-B66E7DAA561C}"/>
          </ac:spMkLst>
        </pc:spChg>
        <pc:spChg chg="mod">
          <ac:chgData name="Ragnhild Halvorsrud" userId="917ea340-fd63-490f-a7db-68428d24cf32" providerId="ADAL" clId="{4B41CEF5-5AD7-4A28-BAB1-B938E5C74DE7}" dt="2021-02-25T18:22:09.767" v="1854" actId="790"/>
          <ac:spMkLst>
            <pc:docMk/>
            <pc:sldMk cId="2311104936" sldId="256"/>
            <ac:spMk id="87" creationId="{1A6CA4B6-DF67-40AE-A5E3-9A25ACC9F621}"/>
          </ac:spMkLst>
        </pc:spChg>
        <pc:spChg chg="mod">
          <ac:chgData name="Ragnhild Halvorsrud" userId="917ea340-fd63-490f-a7db-68428d24cf32" providerId="ADAL" clId="{4B41CEF5-5AD7-4A28-BAB1-B938E5C74DE7}" dt="2021-02-25T18:22:09.767" v="1855" actId="790"/>
          <ac:spMkLst>
            <pc:docMk/>
            <pc:sldMk cId="2311104936" sldId="256"/>
            <ac:spMk id="88" creationId="{9F604679-80FA-43DF-AD3A-96FB239C857A}"/>
          </ac:spMkLst>
        </pc:spChg>
        <pc:picChg chg="mod">
          <ac:chgData name="Ragnhild Halvorsrud" userId="917ea340-fd63-490f-a7db-68428d24cf32" providerId="ADAL" clId="{4B41CEF5-5AD7-4A28-BAB1-B938E5C74DE7}" dt="2021-02-25T17:25:03.475" v="12" actId="1036"/>
          <ac:picMkLst>
            <pc:docMk/>
            <pc:sldMk cId="2311104936" sldId="256"/>
            <ac:picMk id="51" creationId="{49450D24-FF60-4FAB-9DFC-4FB1E6811B0B}"/>
          </ac:picMkLst>
        </pc:picChg>
        <pc:picChg chg="mod">
          <ac:chgData name="Ragnhild Halvorsrud" userId="917ea340-fd63-490f-a7db-68428d24cf32" providerId="ADAL" clId="{4B41CEF5-5AD7-4A28-BAB1-B938E5C74DE7}" dt="2021-02-25T17:25:03.475" v="12" actId="1036"/>
          <ac:picMkLst>
            <pc:docMk/>
            <pc:sldMk cId="2311104936" sldId="256"/>
            <ac:picMk id="57" creationId="{DE3B69F3-D04D-4A5C-8CE3-6C6AF9DF3A84}"/>
          </ac:picMkLst>
        </pc:picChg>
        <pc:picChg chg="mod">
          <ac:chgData name="Ragnhild Halvorsrud" userId="917ea340-fd63-490f-a7db-68428d24cf32" providerId="ADAL" clId="{4B41CEF5-5AD7-4A28-BAB1-B938E5C74DE7}" dt="2021-02-25T17:25:03.475" v="12" actId="1036"/>
          <ac:picMkLst>
            <pc:docMk/>
            <pc:sldMk cId="2311104936" sldId="256"/>
            <ac:picMk id="58" creationId="{7C5CA633-324A-47CD-B72B-92281F18E02E}"/>
          </ac:picMkLst>
        </pc:picChg>
        <pc:picChg chg="mod">
          <ac:chgData name="Ragnhild Halvorsrud" userId="917ea340-fd63-490f-a7db-68428d24cf32" providerId="ADAL" clId="{4B41CEF5-5AD7-4A28-BAB1-B938E5C74DE7}" dt="2021-02-25T17:25:03.475" v="12" actId="1036"/>
          <ac:picMkLst>
            <pc:docMk/>
            <pc:sldMk cId="2311104936" sldId="256"/>
            <ac:picMk id="63" creationId="{1BCB5399-0D95-4698-8CBC-EDE076EC34B8}"/>
          </ac:picMkLst>
        </pc:picChg>
        <pc:picChg chg="mod">
          <ac:chgData name="Ragnhild Halvorsrud" userId="917ea340-fd63-490f-a7db-68428d24cf32" providerId="ADAL" clId="{4B41CEF5-5AD7-4A28-BAB1-B938E5C74DE7}" dt="2021-02-25T17:25:03.475" v="12" actId="1036"/>
          <ac:picMkLst>
            <pc:docMk/>
            <pc:sldMk cId="2311104936" sldId="256"/>
            <ac:picMk id="64" creationId="{EF64B089-0453-46C1-B2BF-2F414CA1A473}"/>
          </ac:picMkLst>
        </pc:picChg>
        <pc:picChg chg="mod">
          <ac:chgData name="Ragnhild Halvorsrud" userId="917ea340-fd63-490f-a7db-68428d24cf32" providerId="ADAL" clId="{4B41CEF5-5AD7-4A28-BAB1-B938E5C74DE7}" dt="2021-02-25T17:25:03.475" v="12" actId="1036"/>
          <ac:picMkLst>
            <pc:docMk/>
            <pc:sldMk cId="2311104936" sldId="256"/>
            <ac:picMk id="65" creationId="{1C76D306-485A-4D34-A901-ECA28B14F1E7}"/>
          </ac:picMkLst>
        </pc:picChg>
        <pc:picChg chg="mod">
          <ac:chgData name="Ragnhild Halvorsrud" userId="917ea340-fd63-490f-a7db-68428d24cf32" providerId="ADAL" clId="{4B41CEF5-5AD7-4A28-BAB1-B938E5C74DE7}" dt="2021-02-25T17:25:03.475" v="12" actId="1036"/>
          <ac:picMkLst>
            <pc:docMk/>
            <pc:sldMk cId="2311104936" sldId="256"/>
            <ac:picMk id="70" creationId="{2F708F72-AB38-4E15-B6BC-AA2E8B73EF2C}"/>
          </ac:picMkLst>
        </pc:picChg>
        <pc:picChg chg="mod">
          <ac:chgData name="Ragnhild Halvorsrud" userId="917ea340-fd63-490f-a7db-68428d24cf32" providerId="ADAL" clId="{4B41CEF5-5AD7-4A28-BAB1-B938E5C74DE7}" dt="2021-02-25T17:25:03.475" v="12" actId="1036"/>
          <ac:picMkLst>
            <pc:docMk/>
            <pc:sldMk cId="2311104936" sldId="256"/>
            <ac:picMk id="71" creationId="{B106FFCF-7BDA-4925-956A-5717A5D4ED6F}"/>
          </ac:picMkLst>
        </pc:picChg>
        <pc:picChg chg="mod">
          <ac:chgData name="Ragnhild Halvorsrud" userId="917ea340-fd63-490f-a7db-68428d24cf32" providerId="ADAL" clId="{4B41CEF5-5AD7-4A28-BAB1-B938E5C74DE7}" dt="2021-02-25T17:25:03.475" v="12" actId="1036"/>
          <ac:picMkLst>
            <pc:docMk/>
            <pc:sldMk cId="2311104936" sldId="256"/>
            <ac:picMk id="74" creationId="{0EA171DF-E31D-4097-85F0-488FC9AEF766}"/>
          </ac:picMkLst>
        </pc:picChg>
        <pc:picChg chg="mod">
          <ac:chgData name="Ragnhild Halvorsrud" userId="917ea340-fd63-490f-a7db-68428d24cf32" providerId="ADAL" clId="{4B41CEF5-5AD7-4A28-BAB1-B938E5C74DE7}" dt="2021-02-25T17:25:03.475" v="12" actId="1036"/>
          <ac:picMkLst>
            <pc:docMk/>
            <pc:sldMk cId="2311104936" sldId="256"/>
            <ac:picMk id="78" creationId="{4C28F4DE-030B-4793-BF76-1654010CA130}"/>
          </ac:picMkLst>
        </pc:picChg>
        <pc:picChg chg="mod">
          <ac:chgData name="Ragnhild Halvorsrud" userId="917ea340-fd63-490f-a7db-68428d24cf32" providerId="ADAL" clId="{4B41CEF5-5AD7-4A28-BAB1-B938E5C74DE7}" dt="2021-02-25T17:25:03.475" v="12" actId="1036"/>
          <ac:picMkLst>
            <pc:docMk/>
            <pc:sldMk cId="2311104936" sldId="256"/>
            <ac:picMk id="79" creationId="{970AA35C-A799-406F-97D1-87270968B8FE}"/>
          </ac:picMkLst>
        </pc:picChg>
        <pc:picChg chg="mod">
          <ac:chgData name="Ragnhild Halvorsrud" userId="917ea340-fd63-490f-a7db-68428d24cf32" providerId="ADAL" clId="{4B41CEF5-5AD7-4A28-BAB1-B938E5C74DE7}" dt="2021-02-25T17:25:03.475" v="12" actId="1036"/>
          <ac:picMkLst>
            <pc:docMk/>
            <pc:sldMk cId="2311104936" sldId="256"/>
            <ac:picMk id="82" creationId="{8B3859DC-6889-46E1-86F7-C7AAC23D6F1E}"/>
          </ac:picMkLst>
        </pc:picChg>
        <pc:picChg chg="mod">
          <ac:chgData name="Ragnhild Halvorsrud" userId="917ea340-fd63-490f-a7db-68428d24cf32" providerId="ADAL" clId="{4B41CEF5-5AD7-4A28-BAB1-B938E5C74DE7}" dt="2021-02-25T17:25:03.475" v="12" actId="1036"/>
          <ac:picMkLst>
            <pc:docMk/>
            <pc:sldMk cId="2311104936" sldId="256"/>
            <ac:picMk id="83" creationId="{708CC08B-3BC0-4EF6-A943-6EFCEE9838E3}"/>
          </ac:picMkLst>
        </pc:picChg>
        <pc:cxnChg chg="mod">
          <ac:chgData name="Ragnhild Halvorsrud" userId="917ea340-fd63-490f-a7db-68428d24cf32" providerId="ADAL" clId="{4B41CEF5-5AD7-4A28-BAB1-B938E5C74DE7}" dt="2021-02-25T17:25:03.475" v="12" actId="1036"/>
          <ac:cxnSpMkLst>
            <pc:docMk/>
            <pc:sldMk cId="2311104936" sldId="256"/>
            <ac:cxnSpMk id="56" creationId="{BD8A8EBD-5025-471C-8D15-674B03D64F4C}"/>
          </ac:cxnSpMkLst>
        </pc:cxnChg>
        <pc:cxnChg chg="mod">
          <ac:chgData name="Ragnhild Halvorsrud" userId="917ea340-fd63-490f-a7db-68428d24cf32" providerId="ADAL" clId="{4B41CEF5-5AD7-4A28-BAB1-B938E5C74DE7}" dt="2021-02-25T17:25:03.475" v="12" actId="1036"/>
          <ac:cxnSpMkLst>
            <pc:docMk/>
            <pc:sldMk cId="2311104936" sldId="256"/>
            <ac:cxnSpMk id="62" creationId="{867A16AF-E18C-4BFD-97E0-EF76B92488D7}"/>
          </ac:cxnSpMkLst>
        </pc:cxnChg>
        <pc:cxnChg chg="mod">
          <ac:chgData name="Ragnhild Halvorsrud" userId="917ea340-fd63-490f-a7db-68428d24cf32" providerId="ADAL" clId="{4B41CEF5-5AD7-4A28-BAB1-B938E5C74DE7}" dt="2021-02-25T17:25:03.475" v="12" actId="1036"/>
          <ac:cxnSpMkLst>
            <pc:docMk/>
            <pc:sldMk cId="2311104936" sldId="256"/>
            <ac:cxnSpMk id="66" creationId="{76B1637C-03AB-4953-83BD-7602649CA604}"/>
          </ac:cxnSpMkLst>
        </pc:cxnChg>
        <pc:cxnChg chg="mod">
          <ac:chgData name="Ragnhild Halvorsrud" userId="917ea340-fd63-490f-a7db-68428d24cf32" providerId="ADAL" clId="{4B41CEF5-5AD7-4A28-BAB1-B938E5C74DE7}" dt="2021-02-25T17:25:03.475" v="12" actId="1036"/>
          <ac:cxnSpMkLst>
            <pc:docMk/>
            <pc:sldMk cId="2311104936" sldId="256"/>
            <ac:cxnSpMk id="67" creationId="{379F85D5-329B-4AB5-A556-62AC4C76CE6F}"/>
          </ac:cxnSpMkLst>
        </pc:cxnChg>
        <pc:cxnChg chg="mod">
          <ac:chgData name="Ragnhild Halvorsrud" userId="917ea340-fd63-490f-a7db-68428d24cf32" providerId="ADAL" clId="{4B41CEF5-5AD7-4A28-BAB1-B938E5C74DE7}" dt="2021-02-25T17:25:03.475" v="12" actId="1036"/>
          <ac:cxnSpMkLst>
            <pc:docMk/>
            <pc:sldMk cId="2311104936" sldId="256"/>
            <ac:cxnSpMk id="72" creationId="{608FEA43-5A8F-4A11-A160-B24949B25F2E}"/>
          </ac:cxnSpMkLst>
        </pc:cxnChg>
        <pc:cxnChg chg="mod">
          <ac:chgData name="Ragnhild Halvorsrud" userId="917ea340-fd63-490f-a7db-68428d24cf32" providerId="ADAL" clId="{4B41CEF5-5AD7-4A28-BAB1-B938E5C74DE7}" dt="2021-02-25T17:25:03.475" v="12" actId="1036"/>
          <ac:cxnSpMkLst>
            <pc:docMk/>
            <pc:sldMk cId="2311104936" sldId="256"/>
            <ac:cxnSpMk id="75" creationId="{0C110625-1F3A-4F5E-A48C-2B13A81FEF5E}"/>
          </ac:cxnSpMkLst>
        </pc:cxnChg>
        <pc:cxnChg chg="mod">
          <ac:chgData name="Ragnhild Halvorsrud" userId="917ea340-fd63-490f-a7db-68428d24cf32" providerId="ADAL" clId="{4B41CEF5-5AD7-4A28-BAB1-B938E5C74DE7}" dt="2021-02-25T17:25:03.475" v="12" actId="1036"/>
          <ac:cxnSpMkLst>
            <pc:docMk/>
            <pc:sldMk cId="2311104936" sldId="256"/>
            <ac:cxnSpMk id="80" creationId="{235AF7EB-341E-460D-B94C-A41A6642844F}"/>
          </ac:cxnSpMkLst>
        </pc:cxnChg>
        <pc:cxnChg chg="mod">
          <ac:chgData name="Ragnhild Halvorsrud" userId="917ea340-fd63-490f-a7db-68428d24cf32" providerId="ADAL" clId="{4B41CEF5-5AD7-4A28-BAB1-B938E5C74DE7}" dt="2021-02-25T17:25:03.475" v="12" actId="1036"/>
          <ac:cxnSpMkLst>
            <pc:docMk/>
            <pc:sldMk cId="2311104936" sldId="256"/>
            <ac:cxnSpMk id="84" creationId="{27C30E77-E604-423A-8FCC-E0B1BD407A59}"/>
          </ac:cxnSpMkLst>
        </pc:cxnChg>
        <pc:cxnChg chg="mod">
          <ac:chgData name="Ragnhild Halvorsrud" userId="917ea340-fd63-490f-a7db-68428d24cf32" providerId="ADAL" clId="{4B41CEF5-5AD7-4A28-BAB1-B938E5C74DE7}" dt="2021-02-25T17:25:03.475" v="12" actId="1036"/>
          <ac:cxnSpMkLst>
            <pc:docMk/>
            <pc:sldMk cId="2311104936" sldId="256"/>
            <ac:cxnSpMk id="85" creationId="{85ED1ABA-AFC1-474D-B5A6-3926287AA2CA}"/>
          </ac:cxnSpMkLst>
        </pc:cxnChg>
        <pc:cxnChg chg="mod">
          <ac:chgData name="Ragnhild Halvorsrud" userId="917ea340-fd63-490f-a7db-68428d24cf32" providerId="ADAL" clId="{4B41CEF5-5AD7-4A28-BAB1-B938E5C74DE7}" dt="2021-02-25T17:25:03.475" v="12" actId="1036"/>
          <ac:cxnSpMkLst>
            <pc:docMk/>
            <pc:sldMk cId="2311104936" sldId="256"/>
            <ac:cxnSpMk id="86" creationId="{135ED5DD-D670-445F-B53F-45B769CAA7C7}"/>
          </ac:cxnSpMkLst>
        </pc:cxnChg>
      </pc:sldChg>
      <pc:sldChg chg="modNotes">
        <pc:chgData name="Ragnhild Halvorsrud" userId="917ea340-fd63-490f-a7db-68428d24cf32" providerId="ADAL" clId="{4B41CEF5-5AD7-4A28-BAB1-B938E5C74DE7}" dt="2021-03-22T11:50:55.385" v="5208" actId="790"/>
        <pc:sldMkLst>
          <pc:docMk/>
          <pc:sldMk cId="3383236736" sldId="268"/>
        </pc:sldMkLst>
      </pc:sldChg>
      <pc:sldChg chg="delSp modSp del mod modNotes">
        <pc:chgData name="Ragnhild Halvorsrud" userId="917ea340-fd63-490f-a7db-68428d24cf32" providerId="ADAL" clId="{4B41CEF5-5AD7-4A28-BAB1-B938E5C74DE7}" dt="2021-03-26T16:57:49.092" v="6129" actId="47"/>
        <pc:sldMkLst>
          <pc:docMk/>
          <pc:sldMk cId="1570418352" sldId="271"/>
        </pc:sldMkLst>
        <pc:spChg chg="mod">
          <ac:chgData name="Ragnhild Halvorsrud" userId="917ea340-fd63-490f-a7db-68428d24cf32" providerId="ADAL" clId="{4B41CEF5-5AD7-4A28-BAB1-B938E5C74DE7}" dt="2021-03-22T11:50:55.022" v="4698" actId="790"/>
          <ac:spMkLst>
            <pc:docMk/>
            <pc:sldMk cId="1570418352" sldId="271"/>
            <ac:spMk id="275" creationId="{1A306865-C460-4F1F-814F-B3ED9F63B9C2}"/>
          </ac:spMkLst>
        </pc:spChg>
        <pc:spChg chg="mod">
          <ac:chgData name="Ragnhild Halvorsrud" userId="917ea340-fd63-490f-a7db-68428d24cf32" providerId="ADAL" clId="{4B41CEF5-5AD7-4A28-BAB1-B938E5C74DE7}" dt="2021-03-26T16:57:13.275" v="6118" actId="21"/>
          <ac:spMkLst>
            <pc:docMk/>
            <pc:sldMk cId="1570418352" sldId="271"/>
            <ac:spMk id="280" creationId="{0D7B746F-8D2B-41F3-9DCE-DFB02331F400}"/>
          </ac:spMkLst>
        </pc:spChg>
        <pc:spChg chg="del mod">
          <ac:chgData name="Ragnhild Halvorsrud" userId="917ea340-fd63-490f-a7db-68428d24cf32" providerId="ADAL" clId="{4B41CEF5-5AD7-4A28-BAB1-B938E5C74DE7}" dt="2021-03-26T16:57:37.316" v="6124" actId="21"/>
          <ac:spMkLst>
            <pc:docMk/>
            <pc:sldMk cId="1570418352" sldId="271"/>
            <ac:spMk id="287" creationId="{07940E10-7DF7-4F20-88EA-FFB277242155}"/>
          </ac:spMkLst>
        </pc:spChg>
        <pc:spChg chg="del mod">
          <ac:chgData name="Ragnhild Halvorsrud" userId="917ea340-fd63-490f-a7db-68428d24cf32" providerId="ADAL" clId="{4B41CEF5-5AD7-4A28-BAB1-B938E5C74DE7}" dt="2021-03-26T16:57:37.316" v="6124" actId="21"/>
          <ac:spMkLst>
            <pc:docMk/>
            <pc:sldMk cId="1570418352" sldId="271"/>
            <ac:spMk id="289" creationId="{5F14019B-2D83-4D5C-A0C7-2F7FDA837A64}"/>
          </ac:spMkLst>
        </pc:spChg>
        <pc:spChg chg="del mod">
          <ac:chgData name="Ragnhild Halvorsrud" userId="917ea340-fd63-490f-a7db-68428d24cf32" providerId="ADAL" clId="{4B41CEF5-5AD7-4A28-BAB1-B938E5C74DE7}" dt="2021-03-26T16:57:37.316" v="6124" actId="21"/>
          <ac:spMkLst>
            <pc:docMk/>
            <pc:sldMk cId="1570418352" sldId="271"/>
            <ac:spMk id="314" creationId="{37B76862-9CFA-4FD2-A938-675F822593E2}"/>
          </ac:spMkLst>
        </pc:spChg>
        <pc:spChg chg="del mod">
          <ac:chgData name="Ragnhild Halvorsrud" userId="917ea340-fd63-490f-a7db-68428d24cf32" providerId="ADAL" clId="{4B41CEF5-5AD7-4A28-BAB1-B938E5C74DE7}" dt="2021-03-26T16:57:37.316" v="6124" actId="21"/>
          <ac:spMkLst>
            <pc:docMk/>
            <pc:sldMk cId="1570418352" sldId="271"/>
            <ac:spMk id="319" creationId="{64FBDD2A-8A2A-4912-95DB-2F9EF993B85F}"/>
          </ac:spMkLst>
        </pc:spChg>
        <pc:spChg chg="del mod">
          <ac:chgData name="Ragnhild Halvorsrud" userId="917ea340-fd63-490f-a7db-68428d24cf32" providerId="ADAL" clId="{4B41CEF5-5AD7-4A28-BAB1-B938E5C74DE7}" dt="2021-03-26T16:57:37.316" v="6124" actId="21"/>
          <ac:spMkLst>
            <pc:docMk/>
            <pc:sldMk cId="1570418352" sldId="271"/>
            <ac:spMk id="320" creationId="{0B9237AE-FC47-4282-B2DF-24C110C1DCEC}"/>
          </ac:spMkLst>
        </pc:spChg>
        <pc:spChg chg="del mod">
          <ac:chgData name="Ragnhild Halvorsrud" userId="917ea340-fd63-490f-a7db-68428d24cf32" providerId="ADAL" clId="{4B41CEF5-5AD7-4A28-BAB1-B938E5C74DE7}" dt="2021-03-26T16:57:37.316" v="6124" actId="21"/>
          <ac:spMkLst>
            <pc:docMk/>
            <pc:sldMk cId="1570418352" sldId="271"/>
            <ac:spMk id="321" creationId="{4753B09E-DC83-48BB-8E4D-4F4C0750522D}"/>
          </ac:spMkLst>
        </pc:spChg>
        <pc:spChg chg="del mod">
          <ac:chgData name="Ragnhild Halvorsrud" userId="917ea340-fd63-490f-a7db-68428d24cf32" providerId="ADAL" clId="{4B41CEF5-5AD7-4A28-BAB1-B938E5C74DE7}" dt="2021-03-26T16:57:37.316" v="6124" actId="21"/>
          <ac:spMkLst>
            <pc:docMk/>
            <pc:sldMk cId="1570418352" sldId="271"/>
            <ac:spMk id="323" creationId="{72324EA4-557D-4884-B7BD-B9641A8A544A}"/>
          </ac:spMkLst>
        </pc:spChg>
        <pc:spChg chg="del mod">
          <ac:chgData name="Ragnhild Halvorsrud" userId="917ea340-fd63-490f-a7db-68428d24cf32" providerId="ADAL" clId="{4B41CEF5-5AD7-4A28-BAB1-B938E5C74DE7}" dt="2021-03-26T16:57:37.316" v="6124" actId="21"/>
          <ac:spMkLst>
            <pc:docMk/>
            <pc:sldMk cId="1570418352" sldId="271"/>
            <ac:spMk id="325" creationId="{143B101B-DB68-473B-A335-20A909F4F316}"/>
          </ac:spMkLst>
        </pc:spChg>
        <pc:spChg chg="del mod">
          <ac:chgData name="Ragnhild Halvorsrud" userId="917ea340-fd63-490f-a7db-68428d24cf32" providerId="ADAL" clId="{4B41CEF5-5AD7-4A28-BAB1-B938E5C74DE7}" dt="2021-03-26T16:57:37.316" v="6124" actId="21"/>
          <ac:spMkLst>
            <pc:docMk/>
            <pc:sldMk cId="1570418352" sldId="271"/>
            <ac:spMk id="329" creationId="{15FFE7FD-21FE-4FFE-8EED-0EF6A2CDFD70}"/>
          </ac:spMkLst>
        </pc:spChg>
        <pc:spChg chg="del mod">
          <ac:chgData name="Ragnhild Halvorsrud" userId="917ea340-fd63-490f-a7db-68428d24cf32" providerId="ADAL" clId="{4B41CEF5-5AD7-4A28-BAB1-B938E5C74DE7}" dt="2021-03-26T16:57:37.316" v="6124" actId="21"/>
          <ac:spMkLst>
            <pc:docMk/>
            <pc:sldMk cId="1570418352" sldId="271"/>
            <ac:spMk id="330" creationId="{377D782A-D257-4C0F-914D-D1BBB3AD663C}"/>
          </ac:spMkLst>
        </pc:spChg>
        <pc:cxnChg chg="del">
          <ac:chgData name="Ragnhild Halvorsrud" userId="917ea340-fd63-490f-a7db-68428d24cf32" providerId="ADAL" clId="{4B41CEF5-5AD7-4A28-BAB1-B938E5C74DE7}" dt="2021-03-26T16:57:37.316" v="6124" actId="21"/>
          <ac:cxnSpMkLst>
            <pc:docMk/>
            <pc:sldMk cId="1570418352" sldId="271"/>
            <ac:cxnSpMk id="316" creationId="{D31359F0-AF86-4C2F-AC58-E4616A46E890}"/>
          </ac:cxnSpMkLst>
        </pc:cxnChg>
        <pc:cxnChg chg="del">
          <ac:chgData name="Ragnhild Halvorsrud" userId="917ea340-fd63-490f-a7db-68428d24cf32" providerId="ADAL" clId="{4B41CEF5-5AD7-4A28-BAB1-B938E5C74DE7}" dt="2021-03-26T16:57:37.316" v="6124" actId="21"/>
          <ac:cxnSpMkLst>
            <pc:docMk/>
            <pc:sldMk cId="1570418352" sldId="271"/>
            <ac:cxnSpMk id="318" creationId="{29462C70-70AC-4347-9FE1-0C9278F11961}"/>
          </ac:cxnSpMkLst>
        </pc:cxnChg>
        <pc:cxnChg chg="del">
          <ac:chgData name="Ragnhild Halvorsrud" userId="917ea340-fd63-490f-a7db-68428d24cf32" providerId="ADAL" clId="{4B41CEF5-5AD7-4A28-BAB1-B938E5C74DE7}" dt="2021-03-26T16:57:37.316" v="6124" actId="21"/>
          <ac:cxnSpMkLst>
            <pc:docMk/>
            <pc:sldMk cId="1570418352" sldId="271"/>
            <ac:cxnSpMk id="326" creationId="{6DEE2C0D-B72A-4210-8EAC-C685F30BF125}"/>
          </ac:cxnSpMkLst>
        </pc:cxnChg>
        <pc:cxnChg chg="del">
          <ac:chgData name="Ragnhild Halvorsrud" userId="917ea340-fd63-490f-a7db-68428d24cf32" providerId="ADAL" clId="{4B41CEF5-5AD7-4A28-BAB1-B938E5C74DE7}" dt="2021-03-26T16:57:37.316" v="6124" actId="21"/>
          <ac:cxnSpMkLst>
            <pc:docMk/>
            <pc:sldMk cId="1570418352" sldId="271"/>
            <ac:cxnSpMk id="328" creationId="{37C6D315-CC80-4F9F-B0F3-5277DA55E8ED}"/>
          </ac:cxnSpMkLst>
        </pc:cxnChg>
      </pc:sldChg>
      <pc:sldChg chg="modSp del mod modNotes">
        <pc:chgData name="Ragnhild Halvorsrud" userId="917ea340-fd63-490f-a7db-68428d24cf32" providerId="ADAL" clId="{4B41CEF5-5AD7-4A28-BAB1-B938E5C74DE7}" dt="2021-03-17T09:19:22.092" v="2415" actId="47"/>
        <pc:sldMkLst>
          <pc:docMk/>
          <pc:sldMk cId="2355491973" sldId="273"/>
        </pc:sldMkLst>
        <pc:spChg chg="mod">
          <ac:chgData name="Ragnhild Halvorsrud" userId="917ea340-fd63-490f-a7db-68428d24cf32" providerId="ADAL" clId="{4B41CEF5-5AD7-4A28-BAB1-B938E5C74DE7}" dt="2021-02-25T18:22:09.278" v="1274" actId="790"/>
          <ac:spMkLst>
            <pc:docMk/>
            <pc:sldMk cId="2355491973" sldId="273"/>
            <ac:spMk id="6" creationId="{00000000-0000-0000-0000-000000000000}"/>
          </ac:spMkLst>
        </pc:spChg>
        <pc:spChg chg="mod">
          <ac:chgData name="Ragnhild Halvorsrud" userId="917ea340-fd63-490f-a7db-68428d24cf32" providerId="ADAL" clId="{4B41CEF5-5AD7-4A28-BAB1-B938E5C74DE7}" dt="2021-02-26T11:12:38.324" v="2259" actId="20577"/>
          <ac:spMkLst>
            <pc:docMk/>
            <pc:sldMk cId="2355491973" sldId="273"/>
            <ac:spMk id="8" creationId="{00000000-0000-0000-0000-000000000000}"/>
          </ac:spMkLst>
        </pc:spChg>
        <pc:spChg chg="mod">
          <ac:chgData name="Ragnhild Halvorsrud" userId="917ea340-fd63-490f-a7db-68428d24cf32" providerId="ADAL" clId="{4B41CEF5-5AD7-4A28-BAB1-B938E5C74DE7}" dt="2021-02-25T18:22:09.278" v="1276" actId="790"/>
          <ac:spMkLst>
            <pc:docMk/>
            <pc:sldMk cId="2355491973" sldId="273"/>
            <ac:spMk id="13" creationId="{8CE1341B-523E-47C1-A809-572351A5948D}"/>
          </ac:spMkLst>
        </pc:spChg>
        <pc:spChg chg="mod">
          <ac:chgData name="Ragnhild Halvorsrud" userId="917ea340-fd63-490f-a7db-68428d24cf32" providerId="ADAL" clId="{4B41CEF5-5AD7-4A28-BAB1-B938E5C74DE7}" dt="2021-02-25T18:22:09.278" v="1277" actId="790"/>
          <ac:spMkLst>
            <pc:docMk/>
            <pc:sldMk cId="2355491973" sldId="273"/>
            <ac:spMk id="14" creationId="{1906BC7B-ECDA-4C24-AC51-ECD7CAE817EF}"/>
          </ac:spMkLst>
        </pc:spChg>
        <pc:spChg chg="mod">
          <ac:chgData name="Ragnhild Halvorsrud" userId="917ea340-fd63-490f-a7db-68428d24cf32" providerId="ADAL" clId="{4B41CEF5-5AD7-4A28-BAB1-B938E5C74DE7}" dt="2021-02-25T18:22:09.278" v="1278" actId="790"/>
          <ac:spMkLst>
            <pc:docMk/>
            <pc:sldMk cId="2355491973" sldId="273"/>
            <ac:spMk id="15" creationId="{1702AA4C-3195-465F-B039-A58C384851A5}"/>
          </ac:spMkLst>
        </pc:spChg>
        <pc:spChg chg="mod">
          <ac:chgData name="Ragnhild Halvorsrud" userId="917ea340-fd63-490f-a7db-68428d24cf32" providerId="ADAL" clId="{4B41CEF5-5AD7-4A28-BAB1-B938E5C74DE7}" dt="2021-02-25T18:22:09.278" v="1279" actId="790"/>
          <ac:spMkLst>
            <pc:docMk/>
            <pc:sldMk cId="2355491973" sldId="273"/>
            <ac:spMk id="16" creationId="{7272427A-0738-4A17-A561-472A0A23C3DF}"/>
          </ac:spMkLst>
        </pc:spChg>
        <pc:spChg chg="mod">
          <ac:chgData name="Ragnhild Halvorsrud" userId="917ea340-fd63-490f-a7db-68428d24cf32" providerId="ADAL" clId="{4B41CEF5-5AD7-4A28-BAB1-B938E5C74DE7}" dt="2021-02-25T18:22:09.278" v="1280" actId="790"/>
          <ac:spMkLst>
            <pc:docMk/>
            <pc:sldMk cId="2355491973" sldId="273"/>
            <ac:spMk id="17" creationId="{A6B1E7A1-4F29-45F1-80EE-964E7DD25C45}"/>
          </ac:spMkLst>
        </pc:spChg>
      </pc:sldChg>
      <pc:sldChg chg="modSp add mod modNotes">
        <pc:chgData name="Ragnhild Halvorsrud" userId="917ea340-fd63-490f-a7db-68428d24cf32" providerId="ADAL" clId="{4B41CEF5-5AD7-4A28-BAB1-B938E5C74DE7}" dt="2021-03-22T11:55:22.960" v="5496" actId="6549"/>
        <pc:sldMkLst>
          <pc:docMk/>
          <pc:sldMk cId="1367398955" sldId="281"/>
        </pc:sldMkLst>
        <pc:spChg chg="mod">
          <ac:chgData name="Ragnhild Halvorsrud" userId="917ea340-fd63-490f-a7db-68428d24cf32" providerId="ADAL" clId="{4B41CEF5-5AD7-4A28-BAB1-B938E5C74DE7}" dt="2021-03-22T11:55:22.960" v="5496" actId="6549"/>
          <ac:spMkLst>
            <pc:docMk/>
            <pc:sldMk cId="1367398955" sldId="281"/>
            <ac:spMk id="2" creationId="{A4F26D05-2E73-4294-9453-2A4770A48118}"/>
          </ac:spMkLst>
        </pc:spChg>
        <pc:spChg chg="mod">
          <ac:chgData name="Ragnhild Halvorsrud" userId="917ea340-fd63-490f-a7db-68428d24cf32" providerId="ADAL" clId="{4B41CEF5-5AD7-4A28-BAB1-B938E5C74DE7}" dt="2021-03-22T11:55:13.666" v="5437" actId="790"/>
          <ac:spMkLst>
            <pc:docMk/>
            <pc:sldMk cId="1367398955" sldId="281"/>
            <ac:spMk id="3" creationId="{E3D24BF9-90A4-45E7-B7E2-D3B51781CBB1}"/>
          </ac:spMkLst>
        </pc:spChg>
        <pc:spChg chg="mod">
          <ac:chgData name="Ragnhild Halvorsrud" userId="917ea340-fd63-490f-a7db-68428d24cf32" providerId="ADAL" clId="{4B41CEF5-5AD7-4A28-BAB1-B938E5C74DE7}" dt="2021-03-22T11:55:13.681" v="5442" actId="790"/>
          <ac:spMkLst>
            <pc:docMk/>
            <pc:sldMk cId="1367398955" sldId="281"/>
            <ac:spMk id="35" creationId="{979692AB-FEAB-4B80-A0C3-C3BB76FFE648}"/>
          </ac:spMkLst>
        </pc:spChg>
        <pc:spChg chg="mod">
          <ac:chgData name="Ragnhild Halvorsrud" userId="917ea340-fd63-490f-a7db-68428d24cf32" providerId="ADAL" clId="{4B41CEF5-5AD7-4A28-BAB1-B938E5C74DE7}" dt="2021-03-22T11:55:13.688" v="5443" actId="790"/>
          <ac:spMkLst>
            <pc:docMk/>
            <pc:sldMk cId="1367398955" sldId="281"/>
            <ac:spMk id="37" creationId="{4C5DC33E-263F-4714-82D9-BF6209FB87F4}"/>
          </ac:spMkLst>
        </pc:spChg>
        <pc:spChg chg="mod">
          <ac:chgData name="Ragnhild Halvorsrud" userId="917ea340-fd63-490f-a7db-68428d24cf32" providerId="ADAL" clId="{4B41CEF5-5AD7-4A28-BAB1-B938E5C74DE7}" dt="2021-03-22T11:55:13.688" v="5444" actId="790"/>
          <ac:spMkLst>
            <pc:docMk/>
            <pc:sldMk cId="1367398955" sldId="281"/>
            <ac:spMk id="42" creationId="{90966A50-FE97-4013-A324-9B9BE37C2230}"/>
          </ac:spMkLst>
        </pc:spChg>
        <pc:spChg chg="mod">
          <ac:chgData name="Ragnhild Halvorsrud" userId="917ea340-fd63-490f-a7db-68428d24cf32" providerId="ADAL" clId="{4B41CEF5-5AD7-4A28-BAB1-B938E5C74DE7}" dt="2021-03-22T11:55:13.688" v="5445" actId="790"/>
          <ac:spMkLst>
            <pc:docMk/>
            <pc:sldMk cId="1367398955" sldId="281"/>
            <ac:spMk id="49" creationId="{43923CA6-7484-4A1A-82F1-6D5C2E0F4DB5}"/>
          </ac:spMkLst>
        </pc:spChg>
        <pc:spChg chg="mod">
          <ac:chgData name="Ragnhild Halvorsrud" userId="917ea340-fd63-490f-a7db-68428d24cf32" providerId="ADAL" clId="{4B41CEF5-5AD7-4A28-BAB1-B938E5C74DE7}" dt="2021-03-22T11:55:13.681" v="5438" actId="790"/>
          <ac:spMkLst>
            <pc:docMk/>
            <pc:sldMk cId="1367398955" sldId="281"/>
            <ac:spMk id="52" creationId="{54A3DC14-4869-4954-BAB7-53F11964F90E}"/>
          </ac:spMkLst>
        </pc:spChg>
        <pc:spChg chg="mod">
          <ac:chgData name="Ragnhild Halvorsrud" userId="917ea340-fd63-490f-a7db-68428d24cf32" providerId="ADAL" clId="{4B41CEF5-5AD7-4A28-BAB1-B938E5C74DE7}" dt="2021-03-22T11:55:13.681" v="5439" actId="790"/>
          <ac:spMkLst>
            <pc:docMk/>
            <pc:sldMk cId="1367398955" sldId="281"/>
            <ac:spMk id="54" creationId="{9A12EB68-8840-4F73-9DD9-76EAC8E150F4}"/>
          </ac:spMkLst>
        </pc:spChg>
        <pc:spChg chg="mod">
          <ac:chgData name="Ragnhild Halvorsrud" userId="917ea340-fd63-490f-a7db-68428d24cf32" providerId="ADAL" clId="{4B41CEF5-5AD7-4A28-BAB1-B938E5C74DE7}" dt="2021-03-22T11:55:13.688" v="5446" actId="790"/>
          <ac:spMkLst>
            <pc:docMk/>
            <pc:sldMk cId="1367398955" sldId="281"/>
            <ac:spMk id="60" creationId="{8DD7353B-E81D-45CC-8F60-E155785E0E4E}"/>
          </ac:spMkLst>
        </pc:spChg>
        <pc:spChg chg="mod">
          <ac:chgData name="Ragnhild Halvorsrud" userId="917ea340-fd63-490f-a7db-68428d24cf32" providerId="ADAL" clId="{4B41CEF5-5AD7-4A28-BAB1-B938E5C74DE7}" dt="2021-03-22T11:55:13.681" v="5440" actId="790"/>
          <ac:spMkLst>
            <pc:docMk/>
            <pc:sldMk cId="1367398955" sldId="281"/>
            <ac:spMk id="66" creationId="{3184FC94-7F65-4CD8-9A70-56E039379F80}"/>
          </ac:spMkLst>
        </pc:spChg>
        <pc:spChg chg="mod">
          <ac:chgData name="Ragnhild Halvorsrud" userId="917ea340-fd63-490f-a7db-68428d24cf32" providerId="ADAL" clId="{4B41CEF5-5AD7-4A28-BAB1-B938E5C74DE7}" dt="2021-03-22T11:55:13.688" v="5447" actId="790"/>
          <ac:spMkLst>
            <pc:docMk/>
            <pc:sldMk cId="1367398955" sldId="281"/>
            <ac:spMk id="83" creationId="{3C99E850-00F0-4322-867E-E8211CCDC7C3}"/>
          </ac:spMkLst>
        </pc:spChg>
        <pc:spChg chg="mod">
          <ac:chgData name="Ragnhild Halvorsrud" userId="917ea340-fd63-490f-a7db-68428d24cf32" providerId="ADAL" clId="{4B41CEF5-5AD7-4A28-BAB1-B938E5C74DE7}" dt="2021-03-22T11:55:13.688" v="5448" actId="790"/>
          <ac:spMkLst>
            <pc:docMk/>
            <pc:sldMk cId="1367398955" sldId="281"/>
            <ac:spMk id="88" creationId="{150459E7-CC89-4F4D-88E2-4B6E322DF903}"/>
          </ac:spMkLst>
        </pc:spChg>
        <pc:spChg chg="mod">
          <ac:chgData name="Ragnhild Halvorsrud" userId="917ea340-fd63-490f-a7db-68428d24cf32" providerId="ADAL" clId="{4B41CEF5-5AD7-4A28-BAB1-B938E5C74DE7}" dt="2021-03-22T11:55:13.688" v="5449" actId="790"/>
          <ac:spMkLst>
            <pc:docMk/>
            <pc:sldMk cId="1367398955" sldId="281"/>
            <ac:spMk id="89" creationId="{8FD7DC35-458E-4291-AD35-981DA36C867C}"/>
          </ac:spMkLst>
        </pc:spChg>
        <pc:spChg chg="mod">
          <ac:chgData name="Ragnhild Halvorsrud" userId="917ea340-fd63-490f-a7db-68428d24cf32" providerId="ADAL" clId="{4B41CEF5-5AD7-4A28-BAB1-B938E5C74DE7}" dt="2021-03-22T11:55:13.681" v="5441" actId="790"/>
          <ac:spMkLst>
            <pc:docMk/>
            <pc:sldMk cId="1367398955" sldId="281"/>
            <ac:spMk id="91" creationId="{F332F6B2-8630-4BDC-B7C4-8D7663DD3EE0}"/>
          </ac:spMkLst>
        </pc:spChg>
        <pc:spChg chg="mod">
          <ac:chgData name="Ragnhild Halvorsrud" userId="917ea340-fd63-490f-a7db-68428d24cf32" providerId="ADAL" clId="{4B41CEF5-5AD7-4A28-BAB1-B938E5C74DE7}" dt="2021-03-22T11:55:13.688" v="5450" actId="790"/>
          <ac:spMkLst>
            <pc:docMk/>
            <pc:sldMk cId="1367398955" sldId="281"/>
            <ac:spMk id="93" creationId="{C9F36D76-BF90-4646-8C1D-B4BD361B10B4}"/>
          </ac:spMkLst>
        </pc:spChg>
        <pc:spChg chg="mod">
          <ac:chgData name="Ragnhild Halvorsrud" userId="917ea340-fd63-490f-a7db-68428d24cf32" providerId="ADAL" clId="{4B41CEF5-5AD7-4A28-BAB1-B938E5C74DE7}" dt="2021-03-22T11:55:13.688" v="5451" actId="790"/>
          <ac:spMkLst>
            <pc:docMk/>
            <pc:sldMk cId="1367398955" sldId="281"/>
            <ac:spMk id="95" creationId="{0BB2DBFE-A5B6-4D9B-B15C-DD3023D8A7F2}"/>
          </ac:spMkLst>
        </pc:spChg>
        <pc:spChg chg="mod">
          <ac:chgData name="Ragnhild Halvorsrud" userId="917ea340-fd63-490f-a7db-68428d24cf32" providerId="ADAL" clId="{4B41CEF5-5AD7-4A28-BAB1-B938E5C74DE7}" dt="2021-03-22T11:55:13.688" v="5452" actId="790"/>
          <ac:spMkLst>
            <pc:docMk/>
            <pc:sldMk cId="1367398955" sldId="281"/>
            <ac:spMk id="97" creationId="{0AA3A3AE-E332-4C05-97C5-F4C32927DF5C}"/>
          </ac:spMkLst>
        </pc:spChg>
        <pc:spChg chg="mod">
          <ac:chgData name="Ragnhild Halvorsrud" userId="917ea340-fd63-490f-a7db-68428d24cf32" providerId="ADAL" clId="{4B41CEF5-5AD7-4A28-BAB1-B938E5C74DE7}" dt="2021-03-22T11:55:13.688" v="5453" actId="790"/>
          <ac:spMkLst>
            <pc:docMk/>
            <pc:sldMk cId="1367398955" sldId="281"/>
            <ac:spMk id="98" creationId="{AF2437A7-4373-4C72-9402-7FE792DEE1E4}"/>
          </ac:spMkLst>
        </pc:spChg>
        <pc:spChg chg="mod">
          <ac:chgData name="Ragnhild Halvorsrud" userId="917ea340-fd63-490f-a7db-68428d24cf32" providerId="ADAL" clId="{4B41CEF5-5AD7-4A28-BAB1-B938E5C74DE7}" dt="2021-03-22T11:55:13.688" v="5454" actId="790"/>
          <ac:spMkLst>
            <pc:docMk/>
            <pc:sldMk cId="1367398955" sldId="281"/>
            <ac:spMk id="99" creationId="{E6AFC0B7-3635-4545-8B36-0EC37F374014}"/>
          </ac:spMkLst>
        </pc:spChg>
        <pc:spChg chg="mod">
          <ac:chgData name="Ragnhild Halvorsrud" userId="917ea340-fd63-490f-a7db-68428d24cf32" providerId="ADAL" clId="{4B41CEF5-5AD7-4A28-BAB1-B938E5C74DE7}" dt="2021-03-22T11:55:13.688" v="5455" actId="790"/>
          <ac:spMkLst>
            <pc:docMk/>
            <pc:sldMk cId="1367398955" sldId="281"/>
            <ac:spMk id="104" creationId="{FAC2568C-5248-400C-A1AC-05E92E7A4F26}"/>
          </ac:spMkLst>
        </pc:spChg>
        <pc:spChg chg="mod">
          <ac:chgData name="Ragnhild Halvorsrud" userId="917ea340-fd63-490f-a7db-68428d24cf32" providerId="ADAL" clId="{4B41CEF5-5AD7-4A28-BAB1-B938E5C74DE7}" dt="2021-03-22T11:55:13.688" v="5456" actId="790"/>
          <ac:spMkLst>
            <pc:docMk/>
            <pc:sldMk cId="1367398955" sldId="281"/>
            <ac:spMk id="105" creationId="{E67C9E9F-A8DB-48A7-953A-D21408CAC34A}"/>
          </ac:spMkLst>
        </pc:spChg>
      </pc:sldChg>
      <pc:sldChg chg="addSp delSp modSp del mod ord modNotes">
        <pc:chgData name="Ragnhild Halvorsrud" userId="917ea340-fd63-490f-a7db-68428d24cf32" providerId="ADAL" clId="{4B41CEF5-5AD7-4A28-BAB1-B938E5C74DE7}" dt="2021-03-22T11:48:47.110" v="4349" actId="47"/>
        <pc:sldMkLst>
          <pc:docMk/>
          <pc:sldMk cId="2552505045" sldId="281"/>
        </pc:sldMkLst>
        <pc:spChg chg="mod">
          <ac:chgData name="Ragnhild Halvorsrud" userId="917ea340-fd63-490f-a7db-68428d24cf32" providerId="ADAL" clId="{4B41CEF5-5AD7-4A28-BAB1-B938E5C74DE7}" dt="2021-02-25T18:22:09.293" v="1288" actId="790"/>
          <ac:spMkLst>
            <pc:docMk/>
            <pc:sldMk cId="2552505045" sldId="281"/>
            <ac:spMk id="3" creationId="{D0BC5B13-A2B3-4D7B-9242-EA626B1B90B9}"/>
          </ac:spMkLst>
        </pc:spChg>
        <pc:spChg chg="mod">
          <ac:chgData name="Ragnhild Halvorsrud" userId="917ea340-fd63-490f-a7db-68428d24cf32" providerId="ADAL" clId="{4B41CEF5-5AD7-4A28-BAB1-B938E5C74DE7}" dt="2021-02-25T18:22:09.325" v="1320" actId="790"/>
          <ac:spMkLst>
            <pc:docMk/>
            <pc:sldMk cId="2552505045" sldId="281"/>
            <ac:spMk id="4" creationId="{A5AD358F-B658-46B3-9DA0-E0587C5CB6A5}"/>
          </ac:spMkLst>
        </pc:spChg>
        <pc:spChg chg="mod">
          <ac:chgData name="Ragnhild Halvorsrud" userId="917ea340-fd63-490f-a7db-68428d24cf32" providerId="ADAL" clId="{4B41CEF5-5AD7-4A28-BAB1-B938E5C74DE7}" dt="2021-02-25T18:22:09.293" v="1289" actId="790"/>
          <ac:spMkLst>
            <pc:docMk/>
            <pc:sldMk cId="2552505045" sldId="281"/>
            <ac:spMk id="7" creationId="{D9B46F7E-2DC1-4C92-A456-35B76742FB77}"/>
          </ac:spMkLst>
        </pc:spChg>
        <pc:spChg chg="mod">
          <ac:chgData name="Ragnhild Halvorsrud" userId="917ea340-fd63-490f-a7db-68428d24cf32" providerId="ADAL" clId="{4B41CEF5-5AD7-4A28-BAB1-B938E5C74DE7}" dt="2021-02-25T18:22:09.293" v="1290" actId="790"/>
          <ac:spMkLst>
            <pc:docMk/>
            <pc:sldMk cId="2552505045" sldId="281"/>
            <ac:spMk id="8" creationId="{6FDF91A1-84FB-4D95-AD87-5F6714765CAC}"/>
          </ac:spMkLst>
        </pc:spChg>
        <pc:spChg chg="mod">
          <ac:chgData name="Ragnhild Halvorsrud" userId="917ea340-fd63-490f-a7db-68428d24cf32" providerId="ADAL" clId="{4B41CEF5-5AD7-4A28-BAB1-B938E5C74DE7}" dt="2021-02-25T18:22:09.293" v="1291" actId="790"/>
          <ac:spMkLst>
            <pc:docMk/>
            <pc:sldMk cId="2552505045" sldId="281"/>
            <ac:spMk id="9" creationId="{D2101471-E32F-42BC-9BF6-CD26E56E58BB}"/>
          </ac:spMkLst>
        </pc:spChg>
        <pc:spChg chg="mod">
          <ac:chgData name="Ragnhild Halvorsrud" userId="917ea340-fd63-490f-a7db-68428d24cf32" providerId="ADAL" clId="{4B41CEF5-5AD7-4A28-BAB1-B938E5C74DE7}" dt="2021-02-25T18:22:09.293" v="1292" actId="790"/>
          <ac:spMkLst>
            <pc:docMk/>
            <pc:sldMk cId="2552505045" sldId="281"/>
            <ac:spMk id="22" creationId="{C3579565-5853-49A5-BA11-CBC71C9B4B04}"/>
          </ac:spMkLst>
        </pc:spChg>
        <pc:spChg chg="mod">
          <ac:chgData name="Ragnhild Halvorsrud" userId="917ea340-fd63-490f-a7db-68428d24cf32" providerId="ADAL" clId="{4B41CEF5-5AD7-4A28-BAB1-B938E5C74DE7}" dt="2021-02-25T18:22:09.293" v="1293" actId="790"/>
          <ac:spMkLst>
            <pc:docMk/>
            <pc:sldMk cId="2552505045" sldId="281"/>
            <ac:spMk id="27" creationId="{5B425087-49DC-4423-BE9B-D8309488CFE2}"/>
          </ac:spMkLst>
        </pc:spChg>
        <pc:spChg chg="mod">
          <ac:chgData name="Ragnhild Halvorsrud" userId="917ea340-fd63-490f-a7db-68428d24cf32" providerId="ADAL" clId="{4B41CEF5-5AD7-4A28-BAB1-B938E5C74DE7}" dt="2021-02-25T18:22:09.293" v="1294" actId="790"/>
          <ac:spMkLst>
            <pc:docMk/>
            <pc:sldMk cId="2552505045" sldId="281"/>
            <ac:spMk id="28" creationId="{FA994735-2EF3-492B-B4B4-6C9ED4479F15}"/>
          </ac:spMkLst>
        </pc:spChg>
        <pc:spChg chg="mod">
          <ac:chgData name="Ragnhild Halvorsrud" userId="917ea340-fd63-490f-a7db-68428d24cf32" providerId="ADAL" clId="{4B41CEF5-5AD7-4A28-BAB1-B938E5C74DE7}" dt="2021-02-25T18:22:09.293" v="1295" actId="790"/>
          <ac:spMkLst>
            <pc:docMk/>
            <pc:sldMk cId="2552505045" sldId="281"/>
            <ac:spMk id="31" creationId="{38419820-DEA6-4981-880B-4163DB52C25D}"/>
          </ac:spMkLst>
        </pc:spChg>
        <pc:spChg chg="mod">
          <ac:chgData name="Ragnhild Halvorsrud" userId="917ea340-fd63-490f-a7db-68428d24cf32" providerId="ADAL" clId="{4B41CEF5-5AD7-4A28-BAB1-B938E5C74DE7}" dt="2021-03-19T16:28:19.514" v="2552" actId="108"/>
          <ac:spMkLst>
            <pc:docMk/>
            <pc:sldMk cId="2552505045" sldId="281"/>
            <ac:spMk id="50" creationId="{4ACD524C-87F0-4187-9E86-E09AEE54FA8A}"/>
          </ac:spMkLst>
        </pc:spChg>
        <pc:spChg chg="mod">
          <ac:chgData name="Ragnhild Halvorsrud" userId="917ea340-fd63-490f-a7db-68428d24cf32" providerId="ADAL" clId="{4B41CEF5-5AD7-4A28-BAB1-B938E5C74DE7}" dt="2021-02-25T18:22:09.309" v="1303" actId="790"/>
          <ac:spMkLst>
            <pc:docMk/>
            <pc:sldMk cId="2552505045" sldId="281"/>
            <ac:spMk id="51" creationId="{17C14E5F-2C00-406B-9F4F-5DFBA83DB679}"/>
          </ac:spMkLst>
        </pc:spChg>
        <pc:spChg chg="mod">
          <ac:chgData name="Ragnhild Halvorsrud" userId="917ea340-fd63-490f-a7db-68428d24cf32" providerId="ADAL" clId="{4B41CEF5-5AD7-4A28-BAB1-B938E5C74DE7}" dt="2021-02-25T18:22:09.293" v="1297" actId="790"/>
          <ac:spMkLst>
            <pc:docMk/>
            <pc:sldMk cId="2552505045" sldId="281"/>
            <ac:spMk id="52" creationId="{272493E7-19EA-421D-BF1F-97258474406A}"/>
          </ac:spMkLst>
        </pc:spChg>
        <pc:spChg chg="mod">
          <ac:chgData name="Ragnhild Halvorsrud" userId="917ea340-fd63-490f-a7db-68428d24cf32" providerId="ADAL" clId="{4B41CEF5-5AD7-4A28-BAB1-B938E5C74DE7}" dt="2021-02-25T18:22:09.309" v="1304" actId="790"/>
          <ac:spMkLst>
            <pc:docMk/>
            <pc:sldMk cId="2552505045" sldId="281"/>
            <ac:spMk id="54" creationId="{4B39C747-6D90-4B89-A2A0-92CBFD03A986}"/>
          </ac:spMkLst>
        </pc:spChg>
        <pc:spChg chg="mod">
          <ac:chgData name="Ragnhild Halvorsrud" userId="917ea340-fd63-490f-a7db-68428d24cf32" providerId="ADAL" clId="{4B41CEF5-5AD7-4A28-BAB1-B938E5C74DE7}" dt="2021-02-25T18:22:09.309" v="1305" actId="790"/>
          <ac:spMkLst>
            <pc:docMk/>
            <pc:sldMk cId="2552505045" sldId="281"/>
            <ac:spMk id="55" creationId="{FAE8B618-29C8-46C9-B81E-CB850EC77AD8}"/>
          </ac:spMkLst>
        </pc:spChg>
        <pc:spChg chg="mod">
          <ac:chgData name="Ragnhild Halvorsrud" userId="917ea340-fd63-490f-a7db-68428d24cf32" providerId="ADAL" clId="{4B41CEF5-5AD7-4A28-BAB1-B938E5C74DE7}" dt="2021-02-25T18:22:09.309" v="1306" actId="790"/>
          <ac:spMkLst>
            <pc:docMk/>
            <pc:sldMk cId="2552505045" sldId="281"/>
            <ac:spMk id="56" creationId="{E49A50AD-9B81-405F-93A0-091B72D3D491}"/>
          </ac:spMkLst>
        </pc:spChg>
        <pc:spChg chg="add mod">
          <ac:chgData name="Ragnhild Halvorsrud" userId="917ea340-fd63-490f-a7db-68428d24cf32" providerId="ADAL" clId="{4B41CEF5-5AD7-4A28-BAB1-B938E5C74DE7}" dt="2021-03-20T18:40:07.926" v="3832"/>
          <ac:spMkLst>
            <pc:docMk/>
            <pc:sldMk cId="2552505045" sldId="281"/>
            <ac:spMk id="59" creationId="{CC9051D2-630E-4F5D-B73A-00853C235172}"/>
          </ac:spMkLst>
        </pc:spChg>
        <pc:spChg chg="mod">
          <ac:chgData name="Ragnhild Halvorsrud" userId="917ea340-fd63-490f-a7db-68428d24cf32" providerId="ADAL" clId="{4B41CEF5-5AD7-4A28-BAB1-B938E5C74DE7}" dt="2021-02-25T18:22:09.309" v="1298" actId="790"/>
          <ac:spMkLst>
            <pc:docMk/>
            <pc:sldMk cId="2552505045" sldId="281"/>
            <ac:spMk id="60" creationId="{9F16591B-3359-42DA-A22A-C6F1F577BDF3}"/>
          </ac:spMkLst>
        </pc:spChg>
        <pc:spChg chg="mod">
          <ac:chgData name="Ragnhild Halvorsrud" userId="917ea340-fd63-490f-a7db-68428d24cf32" providerId="ADAL" clId="{4B41CEF5-5AD7-4A28-BAB1-B938E5C74DE7}" dt="2021-02-25T18:22:09.309" v="1307" actId="790"/>
          <ac:spMkLst>
            <pc:docMk/>
            <pc:sldMk cId="2552505045" sldId="281"/>
            <ac:spMk id="62" creationId="{D1E9E7DB-8D92-4F30-B365-0367EE67EF75}"/>
          </ac:spMkLst>
        </pc:spChg>
        <pc:spChg chg="mod">
          <ac:chgData name="Ragnhild Halvorsrud" userId="917ea340-fd63-490f-a7db-68428d24cf32" providerId="ADAL" clId="{4B41CEF5-5AD7-4A28-BAB1-B938E5C74DE7}" dt="2021-02-25T18:22:09.309" v="1308" actId="790"/>
          <ac:spMkLst>
            <pc:docMk/>
            <pc:sldMk cId="2552505045" sldId="281"/>
            <ac:spMk id="63" creationId="{05EAC739-141F-4ABB-9B72-2A5901193C72}"/>
          </ac:spMkLst>
        </pc:spChg>
        <pc:spChg chg="mod">
          <ac:chgData name="Ragnhild Halvorsrud" userId="917ea340-fd63-490f-a7db-68428d24cf32" providerId="ADAL" clId="{4B41CEF5-5AD7-4A28-BAB1-B938E5C74DE7}" dt="2021-02-25T18:22:09.309" v="1309" actId="790"/>
          <ac:spMkLst>
            <pc:docMk/>
            <pc:sldMk cId="2552505045" sldId="281"/>
            <ac:spMk id="64" creationId="{40BB2E51-3186-49EC-A981-A0CC4605A6E3}"/>
          </ac:spMkLst>
        </pc:spChg>
        <pc:spChg chg="mod">
          <ac:chgData name="Ragnhild Halvorsrud" userId="917ea340-fd63-490f-a7db-68428d24cf32" providerId="ADAL" clId="{4B41CEF5-5AD7-4A28-BAB1-B938E5C74DE7}" dt="2021-02-25T18:22:09.309" v="1299" actId="790"/>
          <ac:spMkLst>
            <pc:docMk/>
            <pc:sldMk cId="2552505045" sldId="281"/>
            <ac:spMk id="66" creationId="{0192F098-3E5D-4200-AE52-0B416A13CAF7}"/>
          </ac:spMkLst>
        </pc:spChg>
        <pc:spChg chg="mod">
          <ac:chgData name="Ragnhild Halvorsrud" userId="917ea340-fd63-490f-a7db-68428d24cf32" providerId="ADAL" clId="{4B41CEF5-5AD7-4A28-BAB1-B938E5C74DE7}" dt="2021-03-19T16:26:22.494" v="2548" actId="1076"/>
          <ac:spMkLst>
            <pc:docMk/>
            <pc:sldMk cId="2552505045" sldId="281"/>
            <ac:spMk id="69" creationId="{4ADA08F4-A06B-408E-98C3-C3D54DE60236}"/>
          </ac:spMkLst>
        </pc:spChg>
        <pc:spChg chg="mod">
          <ac:chgData name="Ragnhild Halvorsrud" userId="917ea340-fd63-490f-a7db-68428d24cf32" providerId="ADAL" clId="{4B41CEF5-5AD7-4A28-BAB1-B938E5C74DE7}" dt="2021-03-19T16:28:29.479" v="2553" actId="108"/>
          <ac:spMkLst>
            <pc:docMk/>
            <pc:sldMk cId="2552505045" sldId="281"/>
            <ac:spMk id="72" creationId="{106C96B9-C531-4D19-B68A-185E98795511}"/>
          </ac:spMkLst>
        </pc:spChg>
        <pc:spChg chg="mod">
          <ac:chgData name="Ragnhild Halvorsrud" userId="917ea340-fd63-490f-a7db-68428d24cf32" providerId="ADAL" clId="{4B41CEF5-5AD7-4A28-BAB1-B938E5C74DE7}" dt="2021-02-25T18:22:09.309" v="1312" actId="790"/>
          <ac:spMkLst>
            <pc:docMk/>
            <pc:sldMk cId="2552505045" sldId="281"/>
            <ac:spMk id="73" creationId="{9D04522A-4444-4D45-8855-5C8BC4932763}"/>
          </ac:spMkLst>
        </pc:spChg>
        <pc:spChg chg="mod">
          <ac:chgData name="Ragnhild Halvorsrud" userId="917ea340-fd63-490f-a7db-68428d24cf32" providerId="ADAL" clId="{4B41CEF5-5AD7-4A28-BAB1-B938E5C74DE7}" dt="2021-02-25T18:22:09.309" v="1313" actId="790"/>
          <ac:spMkLst>
            <pc:docMk/>
            <pc:sldMk cId="2552505045" sldId="281"/>
            <ac:spMk id="74" creationId="{21109452-6C93-441E-AF8D-7C5AA95DB0FB}"/>
          </ac:spMkLst>
        </pc:spChg>
        <pc:spChg chg="mod">
          <ac:chgData name="Ragnhild Halvorsrud" userId="917ea340-fd63-490f-a7db-68428d24cf32" providerId="ADAL" clId="{4B41CEF5-5AD7-4A28-BAB1-B938E5C74DE7}" dt="2021-02-25T18:22:09.309" v="1300" actId="790"/>
          <ac:spMkLst>
            <pc:docMk/>
            <pc:sldMk cId="2552505045" sldId="281"/>
            <ac:spMk id="75" creationId="{76DE7D31-8EBA-4134-A1BC-9BA058F493C5}"/>
          </ac:spMkLst>
        </pc:spChg>
        <pc:spChg chg="mod">
          <ac:chgData name="Ragnhild Halvorsrud" userId="917ea340-fd63-490f-a7db-68428d24cf32" providerId="ADAL" clId="{4B41CEF5-5AD7-4A28-BAB1-B938E5C74DE7}" dt="2021-03-19T16:23:48.776" v="2512" actId="20577"/>
          <ac:spMkLst>
            <pc:docMk/>
            <pc:sldMk cId="2552505045" sldId="281"/>
            <ac:spMk id="78" creationId="{E9C89CFD-355C-4EBB-A4E8-363864D12D09}"/>
          </ac:spMkLst>
        </pc:spChg>
        <pc:spChg chg="mod">
          <ac:chgData name="Ragnhild Halvorsrud" userId="917ea340-fd63-490f-a7db-68428d24cf32" providerId="ADAL" clId="{4B41CEF5-5AD7-4A28-BAB1-B938E5C74DE7}" dt="2021-03-19T16:24:02.169" v="2525" actId="6549"/>
          <ac:spMkLst>
            <pc:docMk/>
            <pc:sldMk cId="2552505045" sldId="281"/>
            <ac:spMk id="81" creationId="{67B20070-7FFB-40B7-A02C-BCB9DAEDE91F}"/>
          </ac:spMkLst>
        </pc:spChg>
        <pc:spChg chg="mod">
          <ac:chgData name="Ragnhild Halvorsrud" userId="917ea340-fd63-490f-a7db-68428d24cf32" providerId="ADAL" clId="{4B41CEF5-5AD7-4A28-BAB1-B938E5C74DE7}" dt="2021-02-25T18:22:09.309" v="1301" actId="790"/>
          <ac:spMkLst>
            <pc:docMk/>
            <pc:sldMk cId="2552505045" sldId="281"/>
            <ac:spMk id="82" creationId="{8E5D22A0-5D45-4F1B-959D-7B938C1862BB}"/>
          </ac:spMkLst>
        </pc:spChg>
        <pc:spChg chg="mod">
          <ac:chgData name="Ragnhild Halvorsrud" userId="917ea340-fd63-490f-a7db-68428d24cf32" providerId="ADAL" clId="{4B41CEF5-5AD7-4A28-BAB1-B938E5C74DE7}" dt="2021-02-25T18:22:09.309" v="1302" actId="790"/>
          <ac:spMkLst>
            <pc:docMk/>
            <pc:sldMk cId="2552505045" sldId="281"/>
            <ac:spMk id="84" creationId="{8A562FE2-8EF5-4738-BE78-08FEC3435E18}"/>
          </ac:spMkLst>
        </pc:spChg>
        <pc:spChg chg="mod">
          <ac:chgData name="Ragnhild Halvorsrud" userId="917ea340-fd63-490f-a7db-68428d24cf32" providerId="ADAL" clId="{4B41CEF5-5AD7-4A28-BAB1-B938E5C74DE7}" dt="2021-03-19T16:26:18.441" v="2547" actId="1076"/>
          <ac:spMkLst>
            <pc:docMk/>
            <pc:sldMk cId="2552505045" sldId="281"/>
            <ac:spMk id="85" creationId="{7C9F1782-5122-4985-84D2-7DBB66BDC893}"/>
          </ac:spMkLst>
        </pc:spChg>
        <pc:spChg chg="add del mod">
          <ac:chgData name="Ragnhild Halvorsrud" userId="917ea340-fd63-490f-a7db-68428d24cf32" providerId="ADAL" clId="{4B41CEF5-5AD7-4A28-BAB1-B938E5C74DE7}" dt="2021-03-19T16:29:04.945" v="2556" actId="478"/>
          <ac:spMkLst>
            <pc:docMk/>
            <pc:sldMk cId="2552505045" sldId="281"/>
            <ac:spMk id="87" creationId="{D537A89B-792B-4E11-A478-DBCA21DD1333}"/>
          </ac:spMkLst>
        </pc:spChg>
        <pc:spChg chg="add del mod">
          <ac:chgData name="Ragnhild Halvorsrud" userId="917ea340-fd63-490f-a7db-68428d24cf32" providerId="ADAL" clId="{4B41CEF5-5AD7-4A28-BAB1-B938E5C74DE7}" dt="2021-03-19T16:29:04.945" v="2556" actId="478"/>
          <ac:spMkLst>
            <pc:docMk/>
            <pc:sldMk cId="2552505045" sldId="281"/>
            <ac:spMk id="88" creationId="{5627495B-DE17-4A5D-83CB-A8D9B545BF97}"/>
          </ac:spMkLst>
        </pc:spChg>
        <pc:spChg chg="mod">
          <ac:chgData name="Ragnhild Halvorsrud" userId="917ea340-fd63-490f-a7db-68428d24cf32" providerId="ADAL" clId="{4B41CEF5-5AD7-4A28-BAB1-B938E5C74DE7}" dt="2021-03-19T16:26:03.065" v="2546" actId="1076"/>
          <ac:spMkLst>
            <pc:docMk/>
            <pc:sldMk cId="2552505045" sldId="281"/>
            <ac:spMk id="90" creationId="{5E13BD64-8D73-4A6A-A617-0DB11C05E025}"/>
          </ac:spMkLst>
        </pc:spChg>
        <pc:spChg chg="mod">
          <ac:chgData name="Ragnhild Halvorsrud" userId="917ea340-fd63-490f-a7db-68428d24cf32" providerId="ADAL" clId="{4B41CEF5-5AD7-4A28-BAB1-B938E5C74DE7}" dt="2021-02-25T18:22:09.325" v="1318" actId="790"/>
          <ac:spMkLst>
            <pc:docMk/>
            <pc:sldMk cId="2552505045" sldId="281"/>
            <ac:spMk id="95" creationId="{00066B1F-E940-4A38-AF6E-F4FE2C697535}"/>
          </ac:spMkLst>
        </pc:spChg>
        <pc:spChg chg="mod">
          <ac:chgData name="Ragnhild Halvorsrud" userId="917ea340-fd63-490f-a7db-68428d24cf32" providerId="ADAL" clId="{4B41CEF5-5AD7-4A28-BAB1-B938E5C74DE7}" dt="2021-02-25T18:22:09.325" v="1319" actId="790"/>
          <ac:spMkLst>
            <pc:docMk/>
            <pc:sldMk cId="2552505045" sldId="281"/>
            <ac:spMk id="96" creationId="{E3E97071-574D-4E6C-BB12-69F1529B1457}"/>
          </ac:spMkLst>
        </pc:spChg>
        <pc:picChg chg="mod">
          <ac:chgData name="Ragnhild Halvorsrud" userId="917ea340-fd63-490f-a7db-68428d24cf32" providerId="ADAL" clId="{4B41CEF5-5AD7-4A28-BAB1-B938E5C74DE7}" dt="2021-03-19T16:25:40.602" v="2541" actId="1076"/>
          <ac:picMkLst>
            <pc:docMk/>
            <pc:sldMk cId="2552505045" sldId="281"/>
            <ac:picMk id="58" creationId="{C56AFFD7-C896-4D99-8A2A-EE01D46FE443}"/>
          </ac:picMkLst>
        </pc:picChg>
        <pc:picChg chg="add del mod">
          <ac:chgData name="Ragnhild Halvorsrud" userId="917ea340-fd63-490f-a7db-68428d24cf32" providerId="ADAL" clId="{4B41CEF5-5AD7-4A28-BAB1-B938E5C74DE7}" dt="2021-03-19T16:24:50.904" v="2531" actId="478"/>
          <ac:picMkLst>
            <pc:docMk/>
            <pc:sldMk cId="2552505045" sldId="281"/>
            <ac:picMk id="59" creationId="{8BD43B62-FBC7-4B18-BDD5-AF4B15DC2E9E}"/>
          </ac:picMkLst>
        </pc:picChg>
        <pc:picChg chg="mod">
          <ac:chgData name="Ragnhild Halvorsrud" userId="917ea340-fd63-490f-a7db-68428d24cf32" providerId="ADAL" clId="{4B41CEF5-5AD7-4A28-BAB1-B938E5C74DE7}" dt="2021-03-19T16:25:50.497" v="2542" actId="1076"/>
          <ac:picMkLst>
            <pc:docMk/>
            <pc:sldMk cId="2552505045" sldId="281"/>
            <ac:picMk id="61" creationId="{A607658C-817A-4091-80CC-7ABA799B123A}"/>
          </ac:picMkLst>
        </pc:picChg>
        <pc:picChg chg="add del mod">
          <ac:chgData name="Ragnhild Halvorsrud" userId="917ea340-fd63-490f-a7db-68428d24cf32" providerId="ADAL" clId="{4B41CEF5-5AD7-4A28-BAB1-B938E5C74DE7}" dt="2021-03-19T16:26:24.819" v="2549" actId="478"/>
          <ac:picMkLst>
            <pc:docMk/>
            <pc:sldMk cId="2552505045" sldId="281"/>
            <ac:picMk id="86" creationId="{F24C3E04-A64C-4519-842D-D60CBEE87FD5}"/>
          </ac:picMkLst>
        </pc:picChg>
        <pc:picChg chg="add del mod">
          <ac:chgData name="Ragnhild Halvorsrud" userId="917ea340-fd63-490f-a7db-68428d24cf32" providerId="ADAL" clId="{4B41CEF5-5AD7-4A28-BAB1-B938E5C74DE7}" dt="2021-03-19T16:29:04.945" v="2556" actId="478"/>
          <ac:picMkLst>
            <pc:docMk/>
            <pc:sldMk cId="2552505045" sldId="281"/>
            <ac:picMk id="91" creationId="{392BCA58-2675-4B5B-8EB0-A197518AE914}"/>
          </ac:picMkLst>
        </pc:picChg>
        <pc:cxnChg chg="mod">
          <ac:chgData name="Ragnhild Halvorsrud" userId="917ea340-fd63-490f-a7db-68428d24cf32" providerId="ADAL" clId="{4B41CEF5-5AD7-4A28-BAB1-B938E5C74DE7}" dt="2021-03-19T16:25:58.273" v="2545" actId="14100"/>
          <ac:cxnSpMkLst>
            <pc:docMk/>
            <pc:sldMk cId="2552505045" sldId="281"/>
            <ac:cxnSpMk id="57" creationId="{12DDB0F8-759B-4CCA-80BD-8A1AF9F08F79}"/>
          </ac:cxnSpMkLst>
        </pc:cxnChg>
        <pc:cxnChg chg="mod">
          <ac:chgData name="Ragnhild Halvorsrud" userId="917ea340-fd63-490f-a7db-68428d24cf32" providerId="ADAL" clId="{4B41CEF5-5AD7-4A28-BAB1-B938E5C74DE7}" dt="2021-03-19T16:29:00.186" v="2555" actId="14100"/>
          <ac:cxnSpMkLst>
            <pc:docMk/>
            <pc:sldMk cId="2552505045" sldId="281"/>
            <ac:cxnSpMk id="79" creationId="{36D824B5-2951-47A2-AC6A-0F751A2ADFF3}"/>
          </ac:cxnSpMkLst>
        </pc:cxnChg>
      </pc:sldChg>
      <pc:sldChg chg="modSp mod ord modNotes">
        <pc:chgData name="Ragnhild Halvorsrud" userId="917ea340-fd63-490f-a7db-68428d24cf32" providerId="ADAL" clId="{4B41CEF5-5AD7-4A28-BAB1-B938E5C74DE7}" dt="2021-03-26T17:07:42.274" v="6283" actId="6549"/>
        <pc:sldMkLst>
          <pc:docMk/>
          <pc:sldMk cId="283604413" sldId="283"/>
        </pc:sldMkLst>
        <pc:spChg chg="mod">
          <ac:chgData name="Ragnhild Halvorsrud" userId="917ea340-fd63-490f-a7db-68428d24cf32" providerId="ADAL" clId="{4B41CEF5-5AD7-4A28-BAB1-B938E5C74DE7}" dt="2021-03-22T11:50:55.307" v="5121" actId="790"/>
          <ac:spMkLst>
            <pc:docMk/>
            <pc:sldMk cId="283604413" sldId="283"/>
            <ac:spMk id="2" creationId="{61967500-53E4-4812-9685-202A83DC034B}"/>
          </ac:spMkLst>
        </pc:spChg>
        <pc:spChg chg="mod">
          <ac:chgData name="Ragnhild Halvorsrud" userId="917ea340-fd63-490f-a7db-68428d24cf32" providerId="ADAL" clId="{4B41CEF5-5AD7-4A28-BAB1-B938E5C74DE7}" dt="2021-03-22T11:50:55.307" v="5122" actId="790"/>
          <ac:spMkLst>
            <pc:docMk/>
            <pc:sldMk cId="283604413" sldId="283"/>
            <ac:spMk id="3" creationId="{7AF1C4BC-5597-4B01-BA44-9E29630652CC}"/>
          </ac:spMkLst>
        </pc:spChg>
        <pc:spChg chg="mod">
          <ac:chgData name="Ragnhild Halvorsrud" userId="917ea340-fd63-490f-a7db-68428d24cf32" providerId="ADAL" clId="{4B41CEF5-5AD7-4A28-BAB1-B938E5C74DE7}" dt="2021-03-22T11:50:55.307" v="5123" actId="790"/>
          <ac:spMkLst>
            <pc:docMk/>
            <pc:sldMk cId="283604413" sldId="283"/>
            <ac:spMk id="4" creationId="{7B22D87D-D24F-45DF-9AD0-5C381AAFE6BE}"/>
          </ac:spMkLst>
        </pc:spChg>
        <pc:spChg chg="mod">
          <ac:chgData name="Ragnhild Halvorsrud" userId="917ea340-fd63-490f-a7db-68428d24cf32" providerId="ADAL" clId="{4B41CEF5-5AD7-4A28-BAB1-B938E5C74DE7}" dt="2021-03-22T11:50:55.307" v="5124" actId="790"/>
          <ac:spMkLst>
            <pc:docMk/>
            <pc:sldMk cId="283604413" sldId="283"/>
            <ac:spMk id="5" creationId="{7EE0C948-CCAF-4799-8E94-1834E824A542}"/>
          </ac:spMkLst>
        </pc:spChg>
        <pc:spChg chg="mod">
          <ac:chgData name="Ragnhild Halvorsrud" userId="917ea340-fd63-490f-a7db-68428d24cf32" providerId="ADAL" clId="{4B41CEF5-5AD7-4A28-BAB1-B938E5C74DE7}" dt="2021-03-22T11:50:55.307" v="5125" actId="790"/>
          <ac:spMkLst>
            <pc:docMk/>
            <pc:sldMk cId="283604413" sldId="283"/>
            <ac:spMk id="6" creationId="{9EB64C2B-CF7F-4154-A04B-3EF87EE550E7}"/>
          </ac:spMkLst>
        </pc:spChg>
        <pc:spChg chg="mod">
          <ac:chgData name="Ragnhild Halvorsrud" userId="917ea340-fd63-490f-a7db-68428d24cf32" providerId="ADAL" clId="{4B41CEF5-5AD7-4A28-BAB1-B938E5C74DE7}" dt="2021-03-22T11:50:55.307" v="5126"/>
          <ac:spMkLst>
            <pc:docMk/>
            <pc:sldMk cId="283604413" sldId="283"/>
            <ac:spMk id="7" creationId="{5034C9DA-A1DF-4987-B8D5-E8C8D603CA91}"/>
          </ac:spMkLst>
        </pc:spChg>
        <pc:spChg chg="mod">
          <ac:chgData name="Ragnhild Halvorsrud" userId="917ea340-fd63-490f-a7db-68428d24cf32" providerId="ADAL" clId="{4B41CEF5-5AD7-4A28-BAB1-B938E5C74DE7}" dt="2021-03-22T11:50:55.307" v="5127"/>
          <ac:spMkLst>
            <pc:docMk/>
            <pc:sldMk cId="283604413" sldId="283"/>
            <ac:spMk id="8" creationId="{4F1C7029-38E2-4F50-AD8F-9EE92FF31C05}"/>
          </ac:spMkLst>
        </pc:spChg>
        <pc:spChg chg="mod">
          <ac:chgData name="Ragnhild Halvorsrud" userId="917ea340-fd63-490f-a7db-68428d24cf32" providerId="ADAL" clId="{4B41CEF5-5AD7-4A28-BAB1-B938E5C74DE7}" dt="2021-03-22T11:50:55.323" v="5128"/>
          <ac:spMkLst>
            <pc:docMk/>
            <pc:sldMk cId="283604413" sldId="283"/>
            <ac:spMk id="9" creationId="{CB13C2CC-0702-4EE7-8A72-7A728EB2B9AC}"/>
          </ac:spMkLst>
        </pc:spChg>
        <pc:spChg chg="mod">
          <ac:chgData name="Ragnhild Halvorsrud" userId="917ea340-fd63-490f-a7db-68428d24cf32" providerId="ADAL" clId="{4B41CEF5-5AD7-4A28-BAB1-B938E5C74DE7}" dt="2021-03-22T11:50:55.323" v="5129" actId="790"/>
          <ac:spMkLst>
            <pc:docMk/>
            <pc:sldMk cId="283604413" sldId="283"/>
            <ac:spMk id="13" creationId="{C7CF387C-1BD7-47D3-8116-9F34798B3507}"/>
          </ac:spMkLst>
        </pc:spChg>
        <pc:spChg chg="mod">
          <ac:chgData name="Ragnhild Halvorsrud" userId="917ea340-fd63-490f-a7db-68428d24cf32" providerId="ADAL" clId="{4B41CEF5-5AD7-4A28-BAB1-B938E5C74DE7}" dt="2021-03-22T11:50:55.323" v="5130" actId="790"/>
          <ac:spMkLst>
            <pc:docMk/>
            <pc:sldMk cId="283604413" sldId="283"/>
            <ac:spMk id="14" creationId="{B98FC469-819D-428A-AEFD-87EBE7D23641}"/>
          </ac:spMkLst>
        </pc:spChg>
        <pc:spChg chg="mod">
          <ac:chgData name="Ragnhild Halvorsrud" userId="917ea340-fd63-490f-a7db-68428d24cf32" providerId="ADAL" clId="{4B41CEF5-5AD7-4A28-BAB1-B938E5C74DE7}" dt="2021-03-22T11:50:55.323" v="5131" actId="790"/>
          <ac:spMkLst>
            <pc:docMk/>
            <pc:sldMk cId="283604413" sldId="283"/>
            <ac:spMk id="15" creationId="{CADAF4E4-C887-41BC-917A-9BFFACE314FF}"/>
          </ac:spMkLst>
        </pc:spChg>
        <pc:spChg chg="mod">
          <ac:chgData name="Ragnhild Halvorsrud" userId="917ea340-fd63-490f-a7db-68428d24cf32" providerId="ADAL" clId="{4B41CEF5-5AD7-4A28-BAB1-B938E5C74DE7}" dt="2021-03-22T11:50:55.323" v="5132" actId="790"/>
          <ac:spMkLst>
            <pc:docMk/>
            <pc:sldMk cId="283604413" sldId="283"/>
            <ac:spMk id="16" creationId="{796F2013-AC03-427F-AD07-29DE7ACD39C1}"/>
          </ac:spMkLst>
        </pc:spChg>
        <pc:spChg chg="mod">
          <ac:chgData name="Ragnhild Halvorsrud" userId="917ea340-fd63-490f-a7db-68428d24cf32" providerId="ADAL" clId="{4B41CEF5-5AD7-4A28-BAB1-B938E5C74DE7}" dt="2021-03-22T11:50:55.323" v="5133"/>
          <ac:spMkLst>
            <pc:docMk/>
            <pc:sldMk cId="283604413" sldId="283"/>
            <ac:spMk id="17" creationId="{12EEBA74-E2E0-42F0-A375-C90435260252}"/>
          </ac:spMkLst>
        </pc:spChg>
        <pc:spChg chg="mod">
          <ac:chgData name="Ragnhild Halvorsrud" userId="917ea340-fd63-490f-a7db-68428d24cf32" providerId="ADAL" clId="{4B41CEF5-5AD7-4A28-BAB1-B938E5C74DE7}" dt="2021-03-22T11:50:55.323" v="5134" actId="790"/>
          <ac:spMkLst>
            <pc:docMk/>
            <pc:sldMk cId="283604413" sldId="283"/>
            <ac:spMk id="19" creationId="{19D55371-9C01-4747-A851-2D3AEE32FA72}"/>
          </ac:spMkLst>
        </pc:spChg>
        <pc:spChg chg="mod">
          <ac:chgData name="Ragnhild Halvorsrud" userId="917ea340-fd63-490f-a7db-68428d24cf32" providerId="ADAL" clId="{4B41CEF5-5AD7-4A28-BAB1-B938E5C74DE7}" dt="2021-03-22T11:50:55.323" v="5135" actId="790"/>
          <ac:spMkLst>
            <pc:docMk/>
            <pc:sldMk cId="283604413" sldId="283"/>
            <ac:spMk id="21" creationId="{AEA1E669-7727-44C1-BF6E-F3E677E4F89F}"/>
          </ac:spMkLst>
        </pc:spChg>
        <pc:spChg chg="mod">
          <ac:chgData name="Ragnhild Halvorsrud" userId="917ea340-fd63-490f-a7db-68428d24cf32" providerId="ADAL" clId="{4B41CEF5-5AD7-4A28-BAB1-B938E5C74DE7}" dt="2021-03-22T11:50:55.323" v="5136" actId="790"/>
          <ac:spMkLst>
            <pc:docMk/>
            <pc:sldMk cId="283604413" sldId="283"/>
            <ac:spMk id="22" creationId="{BEBA17B8-8BE9-4A88-BA0B-C65DAE107BFE}"/>
          </ac:spMkLst>
        </pc:spChg>
        <pc:spChg chg="mod">
          <ac:chgData name="Ragnhild Halvorsrud" userId="917ea340-fd63-490f-a7db-68428d24cf32" providerId="ADAL" clId="{4B41CEF5-5AD7-4A28-BAB1-B938E5C74DE7}" dt="2021-03-22T11:50:55.323" v="5137" actId="790"/>
          <ac:spMkLst>
            <pc:docMk/>
            <pc:sldMk cId="283604413" sldId="283"/>
            <ac:spMk id="27" creationId="{7DDF3EF7-D9BE-42A8-B692-25263C4B8CDC}"/>
          </ac:spMkLst>
        </pc:spChg>
        <pc:spChg chg="mod">
          <ac:chgData name="Ragnhild Halvorsrud" userId="917ea340-fd63-490f-a7db-68428d24cf32" providerId="ADAL" clId="{4B41CEF5-5AD7-4A28-BAB1-B938E5C74DE7}" dt="2021-03-22T11:50:55.323" v="5138" actId="790"/>
          <ac:spMkLst>
            <pc:docMk/>
            <pc:sldMk cId="283604413" sldId="283"/>
            <ac:spMk id="28" creationId="{312DEB8C-4D3F-49AC-B345-11398C557E32}"/>
          </ac:spMkLst>
        </pc:spChg>
        <pc:spChg chg="mod">
          <ac:chgData name="Ragnhild Halvorsrud" userId="917ea340-fd63-490f-a7db-68428d24cf32" providerId="ADAL" clId="{4B41CEF5-5AD7-4A28-BAB1-B938E5C74DE7}" dt="2021-03-22T11:50:55.323" v="5139" actId="790"/>
          <ac:spMkLst>
            <pc:docMk/>
            <pc:sldMk cId="283604413" sldId="283"/>
            <ac:spMk id="32" creationId="{48B9D4A0-41ED-4AE3-BDB2-01A01C83B674}"/>
          </ac:spMkLst>
        </pc:spChg>
        <pc:spChg chg="mod">
          <ac:chgData name="Ragnhild Halvorsrud" userId="917ea340-fd63-490f-a7db-68428d24cf32" providerId="ADAL" clId="{4B41CEF5-5AD7-4A28-BAB1-B938E5C74DE7}" dt="2021-03-22T11:50:55.323" v="5140" actId="790"/>
          <ac:spMkLst>
            <pc:docMk/>
            <pc:sldMk cId="283604413" sldId="283"/>
            <ac:spMk id="33" creationId="{1A228F3A-79BF-484F-B94E-1D9B359DFE3F}"/>
          </ac:spMkLst>
        </pc:spChg>
        <pc:spChg chg="mod">
          <ac:chgData name="Ragnhild Halvorsrud" userId="917ea340-fd63-490f-a7db-68428d24cf32" providerId="ADAL" clId="{4B41CEF5-5AD7-4A28-BAB1-B938E5C74DE7}" dt="2021-03-22T11:50:55.323" v="5141" actId="790"/>
          <ac:spMkLst>
            <pc:docMk/>
            <pc:sldMk cId="283604413" sldId="283"/>
            <ac:spMk id="34" creationId="{198551FD-BE36-4909-8349-23CA26CBE7D9}"/>
          </ac:spMkLst>
        </pc:spChg>
        <pc:spChg chg="mod">
          <ac:chgData name="Ragnhild Halvorsrud" userId="917ea340-fd63-490f-a7db-68428d24cf32" providerId="ADAL" clId="{4B41CEF5-5AD7-4A28-BAB1-B938E5C74DE7}" dt="2021-03-22T11:50:55.323" v="5142" actId="790"/>
          <ac:spMkLst>
            <pc:docMk/>
            <pc:sldMk cId="283604413" sldId="283"/>
            <ac:spMk id="38" creationId="{2E98F860-CC3F-41E4-A3E9-26453DB46A6B}"/>
          </ac:spMkLst>
        </pc:spChg>
        <pc:spChg chg="mod">
          <ac:chgData name="Ragnhild Halvorsrud" userId="917ea340-fd63-490f-a7db-68428d24cf32" providerId="ADAL" clId="{4B41CEF5-5AD7-4A28-BAB1-B938E5C74DE7}" dt="2021-03-22T11:50:55.323" v="5143"/>
          <ac:spMkLst>
            <pc:docMk/>
            <pc:sldMk cId="283604413" sldId="283"/>
            <ac:spMk id="41" creationId="{7F8EB384-B3AB-4360-ABA5-ED3537E221A4}"/>
          </ac:spMkLst>
        </pc:spChg>
        <pc:spChg chg="mod">
          <ac:chgData name="Ragnhild Halvorsrud" userId="917ea340-fd63-490f-a7db-68428d24cf32" providerId="ADAL" clId="{4B41CEF5-5AD7-4A28-BAB1-B938E5C74DE7}" dt="2021-03-22T11:50:55.338" v="5144" actId="790"/>
          <ac:spMkLst>
            <pc:docMk/>
            <pc:sldMk cId="283604413" sldId="283"/>
            <ac:spMk id="44" creationId="{D0FCD7F6-EA05-4B12-BB0C-2548DCCEAC49}"/>
          </ac:spMkLst>
        </pc:spChg>
        <pc:spChg chg="mod">
          <ac:chgData name="Ragnhild Halvorsrud" userId="917ea340-fd63-490f-a7db-68428d24cf32" providerId="ADAL" clId="{4B41CEF5-5AD7-4A28-BAB1-B938E5C74DE7}" dt="2021-03-22T11:50:55.338" v="5145" actId="790"/>
          <ac:spMkLst>
            <pc:docMk/>
            <pc:sldMk cId="283604413" sldId="283"/>
            <ac:spMk id="46" creationId="{495458E8-1459-4A82-85D6-704D95CF401B}"/>
          </ac:spMkLst>
        </pc:spChg>
        <pc:spChg chg="mod">
          <ac:chgData name="Ragnhild Halvorsrud" userId="917ea340-fd63-490f-a7db-68428d24cf32" providerId="ADAL" clId="{4B41CEF5-5AD7-4A28-BAB1-B938E5C74DE7}" dt="2021-03-22T11:50:55.338" v="5146" actId="790"/>
          <ac:spMkLst>
            <pc:docMk/>
            <pc:sldMk cId="283604413" sldId="283"/>
            <ac:spMk id="48" creationId="{7664FE6D-C01E-4048-8A55-DB69F498877A}"/>
          </ac:spMkLst>
        </pc:spChg>
        <pc:spChg chg="mod">
          <ac:chgData name="Ragnhild Halvorsrud" userId="917ea340-fd63-490f-a7db-68428d24cf32" providerId="ADAL" clId="{4B41CEF5-5AD7-4A28-BAB1-B938E5C74DE7}" dt="2021-03-22T11:50:55.338" v="5147" actId="790"/>
          <ac:spMkLst>
            <pc:docMk/>
            <pc:sldMk cId="283604413" sldId="283"/>
            <ac:spMk id="50" creationId="{9161F0AF-0ECA-460F-894D-21441EDA1134}"/>
          </ac:spMkLst>
        </pc:spChg>
        <pc:spChg chg="mod">
          <ac:chgData name="Ragnhild Halvorsrud" userId="917ea340-fd63-490f-a7db-68428d24cf32" providerId="ADAL" clId="{4B41CEF5-5AD7-4A28-BAB1-B938E5C74DE7}" dt="2021-03-22T11:50:55.338" v="5148" actId="790"/>
          <ac:spMkLst>
            <pc:docMk/>
            <pc:sldMk cId="283604413" sldId="283"/>
            <ac:spMk id="54" creationId="{5832A438-A3CD-47BD-B5E5-FB1D7C4D4E09}"/>
          </ac:spMkLst>
        </pc:spChg>
        <pc:spChg chg="mod">
          <ac:chgData name="Ragnhild Halvorsrud" userId="917ea340-fd63-490f-a7db-68428d24cf32" providerId="ADAL" clId="{4B41CEF5-5AD7-4A28-BAB1-B938E5C74DE7}" dt="2021-03-26T17:07:42.274" v="6283" actId="6549"/>
          <ac:spMkLst>
            <pc:docMk/>
            <pc:sldMk cId="283604413" sldId="283"/>
            <ac:spMk id="55" creationId="{AF87ACAF-514B-47C6-A49D-9AFE8AFC334C}"/>
          </ac:spMkLst>
        </pc:spChg>
      </pc:sldChg>
      <pc:sldChg chg="modSp mod modNotes">
        <pc:chgData name="Ragnhild Halvorsrud" userId="917ea340-fd63-490f-a7db-68428d24cf32" providerId="ADAL" clId="{4B41CEF5-5AD7-4A28-BAB1-B938E5C74DE7}" dt="2021-03-22T11:50:55.107" v="4823" actId="790"/>
        <pc:sldMkLst>
          <pc:docMk/>
          <pc:sldMk cId="1775291750" sldId="308"/>
        </pc:sldMkLst>
        <pc:spChg chg="mod">
          <ac:chgData name="Ragnhild Halvorsrud" userId="917ea340-fd63-490f-a7db-68428d24cf32" providerId="ADAL" clId="{4B41CEF5-5AD7-4A28-BAB1-B938E5C74DE7}" dt="2021-03-22T11:50:55.087" v="4810" actId="790"/>
          <ac:spMkLst>
            <pc:docMk/>
            <pc:sldMk cId="1775291750" sldId="308"/>
            <ac:spMk id="2" creationId="{445361DC-A873-4CF1-B885-893544BD23E6}"/>
          </ac:spMkLst>
        </pc:spChg>
        <pc:spChg chg="mod">
          <ac:chgData name="Ragnhild Halvorsrud" userId="917ea340-fd63-490f-a7db-68428d24cf32" providerId="ADAL" clId="{4B41CEF5-5AD7-4A28-BAB1-B938E5C74DE7}" dt="2021-03-22T11:50:55.087" v="4811" actId="790"/>
          <ac:spMkLst>
            <pc:docMk/>
            <pc:sldMk cId="1775291750" sldId="308"/>
            <ac:spMk id="3" creationId="{A657D746-780B-4B2B-BAB5-EF31F7F3F2BE}"/>
          </ac:spMkLst>
        </pc:spChg>
        <pc:spChg chg="mod">
          <ac:chgData name="Ragnhild Halvorsrud" userId="917ea340-fd63-490f-a7db-68428d24cf32" providerId="ADAL" clId="{4B41CEF5-5AD7-4A28-BAB1-B938E5C74DE7}" dt="2021-03-22T11:50:55.103" v="4812" actId="790"/>
          <ac:spMkLst>
            <pc:docMk/>
            <pc:sldMk cId="1775291750" sldId="308"/>
            <ac:spMk id="142" creationId="{4726E1CE-ED03-42E6-B229-76253DEB1620}"/>
          </ac:spMkLst>
        </pc:spChg>
        <pc:spChg chg="mod">
          <ac:chgData name="Ragnhild Halvorsrud" userId="917ea340-fd63-490f-a7db-68428d24cf32" providerId="ADAL" clId="{4B41CEF5-5AD7-4A28-BAB1-B938E5C74DE7}" dt="2021-03-22T11:50:55.103" v="4813" actId="790"/>
          <ac:spMkLst>
            <pc:docMk/>
            <pc:sldMk cId="1775291750" sldId="308"/>
            <ac:spMk id="143" creationId="{BDA40E7D-DD8B-40C8-9DE2-9EF24C29CE57}"/>
          </ac:spMkLst>
        </pc:spChg>
        <pc:spChg chg="mod">
          <ac:chgData name="Ragnhild Halvorsrud" userId="917ea340-fd63-490f-a7db-68428d24cf32" providerId="ADAL" clId="{4B41CEF5-5AD7-4A28-BAB1-B938E5C74DE7}" dt="2021-03-22T11:50:55.103" v="4814" actId="790"/>
          <ac:spMkLst>
            <pc:docMk/>
            <pc:sldMk cId="1775291750" sldId="308"/>
            <ac:spMk id="144" creationId="{244DEFF9-3020-4005-9E7C-106FCF7645B1}"/>
          </ac:spMkLst>
        </pc:spChg>
        <pc:spChg chg="mod">
          <ac:chgData name="Ragnhild Halvorsrud" userId="917ea340-fd63-490f-a7db-68428d24cf32" providerId="ADAL" clId="{4B41CEF5-5AD7-4A28-BAB1-B938E5C74DE7}" dt="2021-03-22T11:50:55.103" v="4815" actId="790"/>
          <ac:spMkLst>
            <pc:docMk/>
            <pc:sldMk cId="1775291750" sldId="308"/>
            <ac:spMk id="145" creationId="{A68A2C18-FF7D-4A80-812B-647AB6CDB534}"/>
          </ac:spMkLst>
        </pc:spChg>
        <pc:spChg chg="mod">
          <ac:chgData name="Ragnhild Halvorsrud" userId="917ea340-fd63-490f-a7db-68428d24cf32" providerId="ADAL" clId="{4B41CEF5-5AD7-4A28-BAB1-B938E5C74DE7}" dt="2021-03-22T11:50:55.107" v="4816" actId="790"/>
          <ac:spMkLst>
            <pc:docMk/>
            <pc:sldMk cId="1775291750" sldId="308"/>
            <ac:spMk id="146" creationId="{D4D8F8D2-1F3A-4E7B-9099-80558A556854}"/>
          </ac:spMkLst>
        </pc:spChg>
        <pc:spChg chg="mod">
          <ac:chgData name="Ragnhild Halvorsrud" userId="917ea340-fd63-490f-a7db-68428d24cf32" providerId="ADAL" clId="{4B41CEF5-5AD7-4A28-BAB1-B938E5C74DE7}" dt="2021-03-22T11:50:55.107" v="4817" actId="790"/>
          <ac:spMkLst>
            <pc:docMk/>
            <pc:sldMk cId="1775291750" sldId="308"/>
            <ac:spMk id="147" creationId="{A46804A7-FDA2-4320-9384-E3DD6DFBCFD5}"/>
          </ac:spMkLst>
        </pc:spChg>
        <pc:spChg chg="mod">
          <ac:chgData name="Ragnhild Halvorsrud" userId="917ea340-fd63-490f-a7db-68428d24cf32" providerId="ADAL" clId="{4B41CEF5-5AD7-4A28-BAB1-B938E5C74DE7}" dt="2021-03-22T11:50:55.107" v="4818" actId="790"/>
          <ac:spMkLst>
            <pc:docMk/>
            <pc:sldMk cId="1775291750" sldId="308"/>
            <ac:spMk id="148" creationId="{9845FEE3-F7D4-4D9F-8E55-DCFEA66B07B0}"/>
          </ac:spMkLst>
        </pc:spChg>
        <pc:spChg chg="mod">
          <ac:chgData name="Ragnhild Halvorsrud" userId="917ea340-fd63-490f-a7db-68428d24cf32" providerId="ADAL" clId="{4B41CEF5-5AD7-4A28-BAB1-B938E5C74DE7}" dt="2021-03-22T11:50:55.107" v="4819" actId="790"/>
          <ac:spMkLst>
            <pc:docMk/>
            <pc:sldMk cId="1775291750" sldId="308"/>
            <ac:spMk id="149" creationId="{7360609C-BB95-4ADE-B085-69AE30126854}"/>
          </ac:spMkLst>
        </pc:spChg>
        <pc:spChg chg="mod">
          <ac:chgData name="Ragnhild Halvorsrud" userId="917ea340-fd63-490f-a7db-68428d24cf32" providerId="ADAL" clId="{4B41CEF5-5AD7-4A28-BAB1-B938E5C74DE7}" dt="2021-03-22T11:50:55.107" v="4820" actId="790"/>
          <ac:spMkLst>
            <pc:docMk/>
            <pc:sldMk cId="1775291750" sldId="308"/>
            <ac:spMk id="155" creationId="{E721DA30-D984-4F08-B32F-B888A0661E44}"/>
          </ac:spMkLst>
        </pc:spChg>
        <pc:spChg chg="mod">
          <ac:chgData name="Ragnhild Halvorsrud" userId="917ea340-fd63-490f-a7db-68428d24cf32" providerId="ADAL" clId="{4B41CEF5-5AD7-4A28-BAB1-B938E5C74DE7}" dt="2021-03-22T11:50:55.107" v="4821" actId="790"/>
          <ac:spMkLst>
            <pc:docMk/>
            <pc:sldMk cId="1775291750" sldId="308"/>
            <ac:spMk id="156" creationId="{8787CECD-877A-40E5-B6BA-C1BF3DF5AB0F}"/>
          </ac:spMkLst>
        </pc:spChg>
      </pc:sldChg>
      <pc:sldChg chg="addSp delSp modSp add del mod modNotes">
        <pc:chgData name="Ragnhild Halvorsrud" userId="917ea340-fd63-490f-a7db-68428d24cf32" providerId="ADAL" clId="{4B41CEF5-5AD7-4A28-BAB1-B938E5C74DE7}" dt="2021-03-26T17:00:06.354" v="6168" actId="47"/>
        <pc:sldMkLst>
          <pc:docMk/>
          <pc:sldMk cId="4004757535" sldId="346"/>
        </pc:sldMkLst>
        <pc:spChg chg="mod">
          <ac:chgData name="Ragnhild Halvorsrud" userId="917ea340-fd63-490f-a7db-68428d24cf32" providerId="ADAL" clId="{4B41CEF5-5AD7-4A28-BAB1-B938E5C74DE7}" dt="2021-03-26T16:57:59.831" v="6132" actId="790"/>
          <ac:spMkLst>
            <pc:docMk/>
            <pc:sldMk cId="4004757535" sldId="346"/>
            <ac:spMk id="2" creationId="{DA93C4BE-5E27-46F9-B4B5-B31A61970ECC}"/>
          </ac:spMkLst>
        </pc:spChg>
        <pc:spChg chg="mod">
          <ac:chgData name="Ragnhild Halvorsrud" userId="917ea340-fd63-490f-a7db-68428d24cf32" providerId="ADAL" clId="{4B41CEF5-5AD7-4A28-BAB1-B938E5C74DE7}" dt="2021-03-26T16:57:59.831" v="6134" actId="790"/>
          <ac:spMkLst>
            <pc:docMk/>
            <pc:sldMk cId="4004757535" sldId="346"/>
            <ac:spMk id="3" creationId="{1ACFC2A2-5AEE-4B2A-B5EE-FA12AF84328D}"/>
          </ac:spMkLst>
        </pc:spChg>
        <pc:spChg chg="del mod">
          <ac:chgData name="Ragnhild Halvorsrud" userId="917ea340-fd63-490f-a7db-68428d24cf32" providerId="ADAL" clId="{4B41CEF5-5AD7-4A28-BAB1-B938E5C74DE7}" dt="2021-03-26T16:57:32.500" v="6123" actId="478"/>
          <ac:spMkLst>
            <pc:docMk/>
            <pc:sldMk cId="4004757535" sldId="346"/>
            <ac:spMk id="15" creationId="{2B49107C-E922-4113-9C44-37D0158E0F23}"/>
          </ac:spMkLst>
        </pc:spChg>
        <pc:spChg chg="del mod">
          <ac:chgData name="Ragnhild Halvorsrud" userId="917ea340-fd63-490f-a7db-68428d24cf32" providerId="ADAL" clId="{4B41CEF5-5AD7-4A28-BAB1-B938E5C74DE7}" dt="2021-03-26T16:57:32.500" v="6123" actId="478"/>
          <ac:spMkLst>
            <pc:docMk/>
            <pc:sldMk cId="4004757535" sldId="346"/>
            <ac:spMk id="16" creationId="{B9B20F9D-EB18-4A20-96B8-7120A8701CB1}"/>
          </ac:spMkLst>
        </pc:spChg>
        <pc:spChg chg="del mod">
          <ac:chgData name="Ragnhild Halvorsrud" userId="917ea340-fd63-490f-a7db-68428d24cf32" providerId="ADAL" clId="{4B41CEF5-5AD7-4A28-BAB1-B938E5C74DE7}" dt="2021-03-26T16:57:32.500" v="6123" actId="478"/>
          <ac:spMkLst>
            <pc:docMk/>
            <pc:sldMk cId="4004757535" sldId="346"/>
            <ac:spMk id="17" creationId="{C3755D92-E171-4DBD-8AB1-AAF48BEA0E4A}"/>
          </ac:spMkLst>
        </pc:spChg>
        <pc:spChg chg="del mod">
          <ac:chgData name="Ragnhild Halvorsrud" userId="917ea340-fd63-490f-a7db-68428d24cf32" providerId="ADAL" clId="{4B41CEF5-5AD7-4A28-BAB1-B938E5C74DE7}" dt="2021-03-26T16:57:32.500" v="6123" actId="478"/>
          <ac:spMkLst>
            <pc:docMk/>
            <pc:sldMk cId="4004757535" sldId="346"/>
            <ac:spMk id="20" creationId="{CACE183E-D84B-4FCD-9D54-8B7E6E432897}"/>
          </ac:spMkLst>
        </pc:spChg>
        <pc:spChg chg="del mod">
          <ac:chgData name="Ragnhild Halvorsrud" userId="917ea340-fd63-490f-a7db-68428d24cf32" providerId="ADAL" clId="{4B41CEF5-5AD7-4A28-BAB1-B938E5C74DE7}" dt="2021-03-26T16:57:32.500" v="6123" actId="478"/>
          <ac:spMkLst>
            <pc:docMk/>
            <pc:sldMk cId="4004757535" sldId="346"/>
            <ac:spMk id="21" creationId="{AD3D89D7-6D9A-4FE0-8AA7-FC105083AF80}"/>
          </ac:spMkLst>
        </pc:spChg>
        <pc:spChg chg="del mod">
          <ac:chgData name="Ragnhild Halvorsrud" userId="917ea340-fd63-490f-a7db-68428d24cf32" providerId="ADAL" clId="{4B41CEF5-5AD7-4A28-BAB1-B938E5C74DE7}" dt="2021-03-26T16:57:32.500" v="6123" actId="478"/>
          <ac:spMkLst>
            <pc:docMk/>
            <pc:sldMk cId="4004757535" sldId="346"/>
            <ac:spMk id="22" creationId="{2AEED36C-AC8E-4CD2-AD1E-C8462758243C}"/>
          </ac:spMkLst>
        </pc:spChg>
        <pc:spChg chg="del mod">
          <ac:chgData name="Ragnhild Halvorsrud" userId="917ea340-fd63-490f-a7db-68428d24cf32" providerId="ADAL" clId="{4B41CEF5-5AD7-4A28-BAB1-B938E5C74DE7}" dt="2021-03-26T16:57:32.500" v="6123" actId="478"/>
          <ac:spMkLst>
            <pc:docMk/>
            <pc:sldMk cId="4004757535" sldId="346"/>
            <ac:spMk id="23" creationId="{F215B453-E9C6-4BB3-9F89-789A497AB630}"/>
          </ac:spMkLst>
        </pc:spChg>
        <pc:spChg chg="del mod">
          <ac:chgData name="Ragnhild Halvorsrud" userId="917ea340-fd63-490f-a7db-68428d24cf32" providerId="ADAL" clId="{4B41CEF5-5AD7-4A28-BAB1-B938E5C74DE7}" dt="2021-03-26T16:57:32.500" v="6123" actId="478"/>
          <ac:spMkLst>
            <pc:docMk/>
            <pc:sldMk cId="4004757535" sldId="346"/>
            <ac:spMk id="24" creationId="{4CC939AB-47EA-49ED-9245-948E9893C4B9}"/>
          </ac:spMkLst>
        </pc:spChg>
        <pc:spChg chg="del mod">
          <ac:chgData name="Ragnhild Halvorsrud" userId="917ea340-fd63-490f-a7db-68428d24cf32" providerId="ADAL" clId="{4B41CEF5-5AD7-4A28-BAB1-B938E5C74DE7}" dt="2021-03-26T16:57:32.500" v="6123" actId="478"/>
          <ac:spMkLst>
            <pc:docMk/>
            <pc:sldMk cId="4004757535" sldId="346"/>
            <ac:spMk id="27" creationId="{DCC6479B-9A1E-42F8-8EEC-7CC89A2DFC72}"/>
          </ac:spMkLst>
        </pc:spChg>
        <pc:spChg chg="add del mod">
          <ac:chgData name="Ragnhild Halvorsrud" userId="917ea340-fd63-490f-a7db-68428d24cf32" providerId="ADAL" clId="{4B41CEF5-5AD7-4A28-BAB1-B938E5C74DE7}" dt="2021-03-26T16:57:43.937" v="6126"/>
          <ac:spMkLst>
            <pc:docMk/>
            <pc:sldMk cId="4004757535" sldId="346"/>
            <ac:spMk id="31" creationId="{A67AB526-7248-43D7-81D2-F0899DB6F1BB}"/>
          </ac:spMkLst>
        </pc:spChg>
        <pc:spChg chg="mod">
          <ac:chgData name="Ragnhild Halvorsrud" userId="917ea340-fd63-490f-a7db-68428d24cf32" providerId="ADAL" clId="{4B41CEF5-5AD7-4A28-BAB1-B938E5C74DE7}" dt="2021-03-26T16:57:59.831" v="6133" actId="790"/>
          <ac:spMkLst>
            <pc:docMk/>
            <pc:sldMk cId="4004757535" sldId="346"/>
            <ac:spMk id="32" creationId="{ADD95DBD-98ED-44F6-9ADB-4C9EF4147F0E}"/>
          </ac:spMkLst>
        </pc:spChg>
        <pc:spChg chg="add del mod">
          <ac:chgData name="Ragnhild Halvorsrud" userId="917ea340-fd63-490f-a7db-68428d24cf32" providerId="ADAL" clId="{4B41CEF5-5AD7-4A28-BAB1-B938E5C74DE7}" dt="2021-03-26T16:57:43.937" v="6126"/>
          <ac:spMkLst>
            <pc:docMk/>
            <pc:sldMk cId="4004757535" sldId="346"/>
            <ac:spMk id="33" creationId="{DB332388-01FD-4A6D-B405-EDCDC36DF0AB}"/>
          </ac:spMkLst>
        </pc:spChg>
        <pc:spChg chg="del mod">
          <ac:chgData name="Ragnhild Halvorsrud" userId="917ea340-fd63-490f-a7db-68428d24cf32" providerId="ADAL" clId="{4B41CEF5-5AD7-4A28-BAB1-B938E5C74DE7}" dt="2021-03-26T16:57:32.500" v="6123" actId="478"/>
          <ac:spMkLst>
            <pc:docMk/>
            <pc:sldMk cId="4004757535" sldId="346"/>
            <ac:spMk id="34" creationId="{65FC6E24-156F-433E-BFE9-77FA40B059DC}"/>
          </ac:spMkLst>
        </pc:spChg>
        <pc:spChg chg="del mod">
          <ac:chgData name="Ragnhild Halvorsrud" userId="917ea340-fd63-490f-a7db-68428d24cf32" providerId="ADAL" clId="{4B41CEF5-5AD7-4A28-BAB1-B938E5C74DE7}" dt="2021-03-26T16:57:32.500" v="6123" actId="478"/>
          <ac:spMkLst>
            <pc:docMk/>
            <pc:sldMk cId="4004757535" sldId="346"/>
            <ac:spMk id="35" creationId="{DE58CF6A-FE4D-4056-853A-6E8E20E43122}"/>
          </ac:spMkLst>
        </pc:spChg>
        <pc:spChg chg="mod">
          <ac:chgData name="Ragnhild Halvorsrud" userId="917ea340-fd63-490f-a7db-68428d24cf32" providerId="ADAL" clId="{4B41CEF5-5AD7-4A28-BAB1-B938E5C74DE7}" dt="2021-03-26T16:56:59.524" v="6106" actId="790"/>
          <ac:spMkLst>
            <pc:docMk/>
            <pc:sldMk cId="4004757535" sldId="346"/>
            <ac:spMk id="36" creationId="{724B1C5C-5793-4070-B160-68E87F1E2BF4}"/>
          </ac:spMkLst>
        </pc:spChg>
        <pc:spChg chg="mod">
          <ac:chgData name="Ragnhild Halvorsrud" userId="917ea340-fd63-490f-a7db-68428d24cf32" providerId="ADAL" clId="{4B41CEF5-5AD7-4A28-BAB1-B938E5C74DE7}" dt="2021-03-26T16:56:59.524" v="6107" actId="790"/>
          <ac:spMkLst>
            <pc:docMk/>
            <pc:sldMk cId="4004757535" sldId="346"/>
            <ac:spMk id="37" creationId="{F9FA48A6-385D-404D-803E-931C1AAB11C8}"/>
          </ac:spMkLst>
        </pc:spChg>
        <pc:spChg chg="mod">
          <ac:chgData name="Ragnhild Halvorsrud" userId="917ea340-fd63-490f-a7db-68428d24cf32" providerId="ADAL" clId="{4B41CEF5-5AD7-4A28-BAB1-B938E5C74DE7}" dt="2021-03-26T16:56:59.524" v="6108" actId="790"/>
          <ac:spMkLst>
            <pc:docMk/>
            <pc:sldMk cId="4004757535" sldId="346"/>
            <ac:spMk id="38" creationId="{442E3A2B-5314-43DD-9FFF-76EDDC24E662}"/>
          </ac:spMkLst>
        </pc:spChg>
        <pc:spChg chg="mod">
          <ac:chgData name="Ragnhild Halvorsrud" userId="917ea340-fd63-490f-a7db-68428d24cf32" providerId="ADAL" clId="{4B41CEF5-5AD7-4A28-BAB1-B938E5C74DE7}" dt="2021-03-26T16:56:59.524" v="6109" actId="790"/>
          <ac:spMkLst>
            <pc:docMk/>
            <pc:sldMk cId="4004757535" sldId="346"/>
            <ac:spMk id="39" creationId="{8BBE460E-DC47-4315-88BD-70C1C6CE4980}"/>
          </ac:spMkLst>
        </pc:spChg>
        <pc:spChg chg="mod">
          <ac:chgData name="Ragnhild Halvorsrud" userId="917ea340-fd63-490f-a7db-68428d24cf32" providerId="ADAL" clId="{4B41CEF5-5AD7-4A28-BAB1-B938E5C74DE7}" dt="2021-03-26T16:56:59.524" v="6110" actId="790"/>
          <ac:spMkLst>
            <pc:docMk/>
            <pc:sldMk cId="4004757535" sldId="346"/>
            <ac:spMk id="40" creationId="{1D59AE21-4BCA-4BE9-9703-B9125C0A50BA}"/>
          </ac:spMkLst>
        </pc:spChg>
        <pc:spChg chg="mod">
          <ac:chgData name="Ragnhild Halvorsrud" userId="917ea340-fd63-490f-a7db-68428d24cf32" providerId="ADAL" clId="{4B41CEF5-5AD7-4A28-BAB1-B938E5C74DE7}" dt="2021-03-26T16:56:59.524" v="6111" actId="790"/>
          <ac:spMkLst>
            <pc:docMk/>
            <pc:sldMk cId="4004757535" sldId="346"/>
            <ac:spMk id="41" creationId="{E726CD4C-CB59-4D1F-9D8A-8621DCFB0C54}"/>
          </ac:spMkLst>
        </pc:spChg>
        <pc:spChg chg="mod">
          <ac:chgData name="Ragnhild Halvorsrud" userId="917ea340-fd63-490f-a7db-68428d24cf32" providerId="ADAL" clId="{4B41CEF5-5AD7-4A28-BAB1-B938E5C74DE7}" dt="2021-03-26T16:56:59.524" v="6112" actId="790"/>
          <ac:spMkLst>
            <pc:docMk/>
            <pc:sldMk cId="4004757535" sldId="346"/>
            <ac:spMk id="42" creationId="{C97C9476-E5B5-4F58-A5D9-0388C8BB4F63}"/>
          </ac:spMkLst>
        </pc:spChg>
        <pc:spChg chg="mod">
          <ac:chgData name="Ragnhild Halvorsrud" userId="917ea340-fd63-490f-a7db-68428d24cf32" providerId="ADAL" clId="{4B41CEF5-5AD7-4A28-BAB1-B938E5C74DE7}" dt="2021-03-26T16:56:59.524" v="6113" actId="790"/>
          <ac:spMkLst>
            <pc:docMk/>
            <pc:sldMk cId="4004757535" sldId="346"/>
            <ac:spMk id="43" creationId="{64B58F7F-B3D8-4B9C-81F5-15D62A313A4F}"/>
          </ac:spMkLst>
        </pc:spChg>
        <pc:spChg chg="mod">
          <ac:chgData name="Ragnhild Halvorsrud" userId="917ea340-fd63-490f-a7db-68428d24cf32" providerId="ADAL" clId="{4B41CEF5-5AD7-4A28-BAB1-B938E5C74DE7}" dt="2021-03-26T16:56:59.540" v="6114" actId="790"/>
          <ac:spMkLst>
            <pc:docMk/>
            <pc:sldMk cId="4004757535" sldId="346"/>
            <ac:spMk id="44" creationId="{A50F6F98-DDB3-4447-B7D8-45413438EEBD}"/>
          </ac:spMkLst>
        </pc:spChg>
        <pc:spChg chg="mod">
          <ac:chgData name="Ragnhild Halvorsrud" userId="917ea340-fd63-490f-a7db-68428d24cf32" providerId="ADAL" clId="{4B41CEF5-5AD7-4A28-BAB1-B938E5C74DE7}" dt="2021-03-26T16:56:59.540" v="6115" actId="790"/>
          <ac:spMkLst>
            <pc:docMk/>
            <pc:sldMk cId="4004757535" sldId="346"/>
            <ac:spMk id="45" creationId="{06429E44-A097-4EE6-B2B4-3AEF2DC177EE}"/>
          </ac:spMkLst>
        </pc:spChg>
        <pc:spChg chg="add del mod">
          <ac:chgData name="Ragnhild Halvorsrud" userId="917ea340-fd63-490f-a7db-68428d24cf32" providerId="ADAL" clId="{4B41CEF5-5AD7-4A28-BAB1-B938E5C74DE7}" dt="2021-03-26T16:57:43.937" v="6126"/>
          <ac:spMkLst>
            <pc:docMk/>
            <pc:sldMk cId="4004757535" sldId="346"/>
            <ac:spMk id="47" creationId="{3295B0F3-A553-4130-BF1C-B811A4A91ABB}"/>
          </ac:spMkLst>
        </pc:spChg>
        <pc:spChg chg="add del mod">
          <ac:chgData name="Ragnhild Halvorsrud" userId="917ea340-fd63-490f-a7db-68428d24cf32" providerId="ADAL" clId="{4B41CEF5-5AD7-4A28-BAB1-B938E5C74DE7}" dt="2021-03-26T16:57:43.937" v="6126"/>
          <ac:spMkLst>
            <pc:docMk/>
            <pc:sldMk cId="4004757535" sldId="346"/>
            <ac:spMk id="50" creationId="{64741E5A-BC8B-43DB-9226-607911819601}"/>
          </ac:spMkLst>
        </pc:spChg>
        <pc:spChg chg="add del mod">
          <ac:chgData name="Ragnhild Halvorsrud" userId="917ea340-fd63-490f-a7db-68428d24cf32" providerId="ADAL" clId="{4B41CEF5-5AD7-4A28-BAB1-B938E5C74DE7}" dt="2021-03-26T16:57:43.937" v="6126"/>
          <ac:spMkLst>
            <pc:docMk/>
            <pc:sldMk cId="4004757535" sldId="346"/>
            <ac:spMk id="51" creationId="{8570538C-F994-4277-B828-90107233FFCF}"/>
          </ac:spMkLst>
        </pc:spChg>
        <pc:spChg chg="add del mod">
          <ac:chgData name="Ragnhild Halvorsrud" userId="917ea340-fd63-490f-a7db-68428d24cf32" providerId="ADAL" clId="{4B41CEF5-5AD7-4A28-BAB1-B938E5C74DE7}" dt="2021-03-26T16:57:43.937" v="6126"/>
          <ac:spMkLst>
            <pc:docMk/>
            <pc:sldMk cId="4004757535" sldId="346"/>
            <ac:spMk id="52" creationId="{9ECB1281-F382-46D7-AE8A-0D1993F3070D}"/>
          </ac:spMkLst>
        </pc:spChg>
        <pc:spChg chg="add del mod">
          <ac:chgData name="Ragnhild Halvorsrud" userId="917ea340-fd63-490f-a7db-68428d24cf32" providerId="ADAL" clId="{4B41CEF5-5AD7-4A28-BAB1-B938E5C74DE7}" dt="2021-03-26T16:57:43.937" v="6126"/>
          <ac:spMkLst>
            <pc:docMk/>
            <pc:sldMk cId="4004757535" sldId="346"/>
            <ac:spMk id="53" creationId="{00DC7A91-4E24-44B9-B9CA-69299F87BBF4}"/>
          </ac:spMkLst>
        </pc:spChg>
        <pc:spChg chg="add del mod">
          <ac:chgData name="Ragnhild Halvorsrud" userId="917ea340-fd63-490f-a7db-68428d24cf32" providerId="ADAL" clId="{4B41CEF5-5AD7-4A28-BAB1-B938E5C74DE7}" dt="2021-03-26T16:57:43.937" v="6126"/>
          <ac:spMkLst>
            <pc:docMk/>
            <pc:sldMk cId="4004757535" sldId="346"/>
            <ac:spMk id="54" creationId="{6DBD23D5-8D91-4A84-9119-50ED9B86D8CA}"/>
          </ac:spMkLst>
        </pc:spChg>
        <pc:spChg chg="add del mod">
          <ac:chgData name="Ragnhild Halvorsrud" userId="917ea340-fd63-490f-a7db-68428d24cf32" providerId="ADAL" clId="{4B41CEF5-5AD7-4A28-BAB1-B938E5C74DE7}" dt="2021-03-26T16:57:43.937" v="6126"/>
          <ac:spMkLst>
            <pc:docMk/>
            <pc:sldMk cId="4004757535" sldId="346"/>
            <ac:spMk id="57" creationId="{648FE070-E607-4CBA-91C3-D4994AA0AA07}"/>
          </ac:spMkLst>
        </pc:spChg>
        <pc:spChg chg="add del mod">
          <ac:chgData name="Ragnhild Halvorsrud" userId="917ea340-fd63-490f-a7db-68428d24cf32" providerId="ADAL" clId="{4B41CEF5-5AD7-4A28-BAB1-B938E5C74DE7}" dt="2021-03-26T16:57:43.937" v="6126"/>
          <ac:spMkLst>
            <pc:docMk/>
            <pc:sldMk cId="4004757535" sldId="346"/>
            <ac:spMk id="58" creationId="{573B5C9C-8612-4BF6-9794-3EA55021DBAC}"/>
          </ac:spMkLst>
        </pc:spChg>
        <pc:spChg chg="add mod">
          <ac:chgData name="Ragnhild Halvorsrud" userId="917ea340-fd63-490f-a7db-68428d24cf32" providerId="ADAL" clId="{4B41CEF5-5AD7-4A28-BAB1-B938E5C74DE7}" dt="2021-03-26T16:57:59.831" v="6135" actId="790"/>
          <ac:spMkLst>
            <pc:docMk/>
            <pc:sldMk cId="4004757535" sldId="346"/>
            <ac:spMk id="59" creationId="{ABB671BE-3D45-4D60-98C6-3A4A2753B10A}"/>
          </ac:spMkLst>
        </pc:spChg>
        <pc:spChg chg="add mod">
          <ac:chgData name="Ragnhild Halvorsrud" userId="917ea340-fd63-490f-a7db-68428d24cf32" providerId="ADAL" clId="{4B41CEF5-5AD7-4A28-BAB1-B938E5C74DE7}" dt="2021-03-26T16:57:59.831" v="6136" actId="790"/>
          <ac:spMkLst>
            <pc:docMk/>
            <pc:sldMk cId="4004757535" sldId="346"/>
            <ac:spMk id="60" creationId="{85796906-7955-4232-828E-B1893C3C2E61}"/>
          </ac:spMkLst>
        </pc:spChg>
        <pc:spChg chg="add mod">
          <ac:chgData name="Ragnhild Halvorsrud" userId="917ea340-fd63-490f-a7db-68428d24cf32" providerId="ADAL" clId="{4B41CEF5-5AD7-4A28-BAB1-B938E5C74DE7}" dt="2021-03-26T16:57:59.831" v="6137" actId="790"/>
          <ac:spMkLst>
            <pc:docMk/>
            <pc:sldMk cId="4004757535" sldId="346"/>
            <ac:spMk id="61" creationId="{FCE36414-32FB-46C0-82E6-24637EED5133}"/>
          </ac:spMkLst>
        </pc:spChg>
        <pc:spChg chg="add mod">
          <ac:chgData name="Ragnhild Halvorsrud" userId="917ea340-fd63-490f-a7db-68428d24cf32" providerId="ADAL" clId="{4B41CEF5-5AD7-4A28-BAB1-B938E5C74DE7}" dt="2021-03-26T16:57:59.831" v="6138" actId="790"/>
          <ac:spMkLst>
            <pc:docMk/>
            <pc:sldMk cId="4004757535" sldId="346"/>
            <ac:spMk id="64" creationId="{FC6AB2E2-6937-4666-BE6D-9DCCFC34D848}"/>
          </ac:spMkLst>
        </pc:spChg>
        <pc:spChg chg="add mod">
          <ac:chgData name="Ragnhild Halvorsrud" userId="917ea340-fd63-490f-a7db-68428d24cf32" providerId="ADAL" clId="{4B41CEF5-5AD7-4A28-BAB1-B938E5C74DE7}" dt="2021-03-26T16:57:59.847" v="6139" actId="790"/>
          <ac:spMkLst>
            <pc:docMk/>
            <pc:sldMk cId="4004757535" sldId="346"/>
            <ac:spMk id="65" creationId="{260E624D-BB8E-47E8-877F-B9923725F4E7}"/>
          </ac:spMkLst>
        </pc:spChg>
        <pc:spChg chg="add mod">
          <ac:chgData name="Ragnhild Halvorsrud" userId="917ea340-fd63-490f-a7db-68428d24cf32" providerId="ADAL" clId="{4B41CEF5-5AD7-4A28-BAB1-B938E5C74DE7}" dt="2021-03-26T16:57:59.847" v="6140" actId="790"/>
          <ac:spMkLst>
            <pc:docMk/>
            <pc:sldMk cId="4004757535" sldId="346"/>
            <ac:spMk id="66" creationId="{5A4BA697-82F0-4F88-AADA-9273A90E6F34}"/>
          </ac:spMkLst>
        </pc:spChg>
        <pc:spChg chg="add mod">
          <ac:chgData name="Ragnhild Halvorsrud" userId="917ea340-fd63-490f-a7db-68428d24cf32" providerId="ADAL" clId="{4B41CEF5-5AD7-4A28-BAB1-B938E5C74DE7}" dt="2021-03-26T16:57:59.847" v="6141" actId="790"/>
          <ac:spMkLst>
            <pc:docMk/>
            <pc:sldMk cId="4004757535" sldId="346"/>
            <ac:spMk id="67" creationId="{910F92E2-0B81-4EB2-AAEF-5603F5E18417}"/>
          </ac:spMkLst>
        </pc:spChg>
        <pc:spChg chg="add mod">
          <ac:chgData name="Ragnhild Halvorsrud" userId="917ea340-fd63-490f-a7db-68428d24cf32" providerId="ADAL" clId="{4B41CEF5-5AD7-4A28-BAB1-B938E5C74DE7}" dt="2021-03-26T16:57:59.847" v="6142" actId="790"/>
          <ac:spMkLst>
            <pc:docMk/>
            <pc:sldMk cId="4004757535" sldId="346"/>
            <ac:spMk id="68" creationId="{C856CC7F-2ACE-4C0D-99EB-457455519C8E}"/>
          </ac:spMkLst>
        </pc:spChg>
        <pc:spChg chg="add mod">
          <ac:chgData name="Ragnhild Halvorsrud" userId="917ea340-fd63-490f-a7db-68428d24cf32" providerId="ADAL" clId="{4B41CEF5-5AD7-4A28-BAB1-B938E5C74DE7}" dt="2021-03-26T16:57:59.847" v="6143" actId="790"/>
          <ac:spMkLst>
            <pc:docMk/>
            <pc:sldMk cId="4004757535" sldId="346"/>
            <ac:spMk id="71" creationId="{6F76D57A-2E03-4781-8A25-04E04C62BE9F}"/>
          </ac:spMkLst>
        </pc:spChg>
        <pc:spChg chg="add mod">
          <ac:chgData name="Ragnhild Halvorsrud" userId="917ea340-fd63-490f-a7db-68428d24cf32" providerId="ADAL" clId="{4B41CEF5-5AD7-4A28-BAB1-B938E5C74DE7}" dt="2021-03-26T16:57:59.847" v="6144" actId="790"/>
          <ac:spMkLst>
            <pc:docMk/>
            <pc:sldMk cId="4004757535" sldId="346"/>
            <ac:spMk id="72" creationId="{E0F68AC5-4714-4656-90C6-35842AF625C8}"/>
          </ac:spMkLst>
        </pc:spChg>
        <pc:spChg chg="add mod">
          <ac:chgData name="Ragnhild Halvorsrud" userId="917ea340-fd63-490f-a7db-68428d24cf32" providerId="ADAL" clId="{4B41CEF5-5AD7-4A28-BAB1-B938E5C74DE7}" dt="2021-03-26T16:58:25.165" v="6148"/>
          <ac:spMkLst>
            <pc:docMk/>
            <pc:sldMk cId="4004757535" sldId="346"/>
            <ac:spMk id="73" creationId="{389AFD2F-E0F6-4D88-9F5F-1A5AEC4DE0CF}"/>
          </ac:spMkLst>
        </pc:spChg>
        <pc:grpChg chg="del">
          <ac:chgData name="Ragnhild Halvorsrud" userId="917ea340-fd63-490f-a7db-68428d24cf32" providerId="ADAL" clId="{4B41CEF5-5AD7-4A28-BAB1-B938E5C74DE7}" dt="2021-03-26T16:57:47.383" v="6128" actId="478"/>
          <ac:grpSpMkLst>
            <pc:docMk/>
            <pc:sldMk cId="4004757535" sldId="346"/>
            <ac:grpSpMk id="46" creationId="{E6D6AD26-CF3D-4101-AE4D-62F71DF981B7}"/>
          </ac:grpSpMkLst>
        </pc:grpChg>
        <pc:cxnChg chg="del">
          <ac:chgData name="Ragnhild Halvorsrud" userId="917ea340-fd63-490f-a7db-68428d24cf32" providerId="ADAL" clId="{4B41CEF5-5AD7-4A28-BAB1-B938E5C74DE7}" dt="2021-03-26T16:57:32.500" v="6123" actId="478"/>
          <ac:cxnSpMkLst>
            <pc:docMk/>
            <pc:sldMk cId="4004757535" sldId="346"/>
            <ac:cxnSpMk id="18" creationId="{4915C9A0-8070-4279-8880-69B57E2A0549}"/>
          </ac:cxnSpMkLst>
        </pc:cxnChg>
        <pc:cxnChg chg="del">
          <ac:chgData name="Ragnhild Halvorsrud" userId="917ea340-fd63-490f-a7db-68428d24cf32" providerId="ADAL" clId="{4B41CEF5-5AD7-4A28-BAB1-B938E5C74DE7}" dt="2021-03-26T16:57:32.500" v="6123" actId="478"/>
          <ac:cxnSpMkLst>
            <pc:docMk/>
            <pc:sldMk cId="4004757535" sldId="346"/>
            <ac:cxnSpMk id="19" creationId="{DF3BB669-5C71-479C-B513-9EC565E2CFB4}"/>
          </ac:cxnSpMkLst>
        </pc:cxnChg>
        <pc:cxnChg chg="del">
          <ac:chgData name="Ragnhild Halvorsrud" userId="917ea340-fd63-490f-a7db-68428d24cf32" providerId="ADAL" clId="{4B41CEF5-5AD7-4A28-BAB1-B938E5C74DE7}" dt="2021-03-26T16:57:32.500" v="6123" actId="478"/>
          <ac:cxnSpMkLst>
            <pc:docMk/>
            <pc:sldMk cId="4004757535" sldId="346"/>
            <ac:cxnSpMk id="25" creationId="{0DC74F76-F4F3-4D83-B08D-5384E3EA398D}"/>
          </ac:cxnSpMkLst>
        </pc:cxnChg>
        <pc:cxnChg chg="del">
          <ac:chgData name="Ragnhild Halvorsrud" userId="917ea340-fd63-490f-a7db-68428d24cf32" providerId="ADAL" clId="{4B41CEF5-5AD7-4A28-BAB1-B938E5C74DE7}" dt="2021-03-26T16:57:32.500" v="6123" actId="478"/>
          <ac:cxnSpMkLst>
            <pc:docMk/>
            <pc:sldMk cId="4004757535" sldId="346"/>
            <ac:cxnSpMk id="26" creationId="{14ACD34E-AEA7-41B3-8746-350604A30C99}"/>
          </ac:cxnSpMkLst>
        </pc:cxnChg>
        <pc:cxnChg chg="add del mod">
          <ac:chgData name="Ragnhild Halvorsrud" userId="917ea340-fd63-490f-a7db-68428d24cf32" providerId="ADAL" clId="{4B41CEF5-5AD7-4A28-BAB1-B938E5C74DE7}" dt="2021-03-26T16:57:43.937" v="6126"/>
          <ac:cxnSpMkLst>
            <pc:docMk/>
            <pc:sldMk cId="4004757535" sldId="346"/>
            <ac:cxnSpMk id="48" creationId="{AA34D0C3-97BA-4630-B84C-80C8A582DFF8}"/>
          </ac:cxnSpMkLst>
        </pc:cxnChg>
        <pc:cxnChg chg="add del mod">
          <ac:chgData name="Ragnhild Halvorsrud" userId="917ea340-fd63-490f-a7db-68428d24cf32" providerId="ADAL" clId="{4B41CEF5-5AD7-4A28-BAB1-B938E5C74DE7}" dt="2021-03-26T16:57:43.937" v="6126"/>
          <ac:cxnSpMkLst>
            <pc:docMk/>
            <pc:sldMk cId="4004757535" sldId="346"/>
            <ac:cxnSpMk id="49" creationId="{731BE7A3-F192-4017-8468-03EBD39BBF97}"/>
          </ac:cxnSpMkLst>
        </pc:cxnChg>
        <pc:cxnChg chg="add del mod">
          <ac:chgData name="Ragnhild Halvorsrud" userId="917ea340-fd63-490f-a7db-68428d24cf32" providerId="ADAL" clId="{4B41CEF5-5AD7-4A28-BAB1-B938E5C74DE7}" dt="2021-03-26T16:57:43.937" v="6126"/>
          <ac:cxnSpMkLst>
            <pc:docMk/>
            <pc:sldMk cId="4004757535" sldId="346"/>
            <ac:cxnSpMk id="55" creationId="{10AE81EB-D0C7-47D2-9204-04D123D5EB52}"/>
          </ac:cxnSpMkLst>
        </pc:cxnChg>
        <pc:cxnChg chg="add del mod">
          <ac:chgData name="Ragnhild Halvorsrud" userId="917ea340-fd63-490f-a7db-68428d24cf32" providerId="ADAL" clId="{4B41CEF5-5AD7-4A28-BAB1-B938E5C74DE7}" dt="2021-03-26T16:57:43.937" v="6126"/>
          <ac:cxnSpMkLst>
            <pc:docMk/>
            <pc:sldMk cId="4004757535" sldId="346"/>
            <ac:cxnSpMk id="56" creationId="{F03A6B37-DC93-4DB6-B519-E6EF2784EF48}"/>
          </ac:cxnSpMkLst>
        </pc:cxnChg>
        <pc:cxnChg chg="add mod">
          <ac:chgData name="Ragnhild Halvorsrud" userId="917ea340-fd63-490f-a7db-68428d24cf32" providerId="ADAL" clId="{4B41CEF5-5AD7-4A28-BAB1-B938E5C74DE7}" dt="2021-03-26T16:57:43.953" v="6127"/>
          <ac:cxnSpMkLst>
            <pc:docMk/>
            <pc:sldMk cId="4004757535" sldId="346"/>
            <ac:cxnSpMk id="62" creationId="{4744EBD0-9186-4512-A077-52C12B8F9674}"/>
          </ac:cxnSpMkLst>
        </pc:cxnChg>
        <pc:cxnChg chg="add mod">
          <ac:chgData name="Ragnhild Halvorsrud" userId="917ea340-fd63-490f-a7db-68428d24cf32" providerId="ADAL" clId="{4B41CEF5-5AD7-4A28-BAB1-B938E5C74DE7}" dt="2021-03-26T16:57:43.953" v="6127"/>
          <ac:cxnSpMkLst>
            <pc:docMk/>
            <pc:sldMk cId="4004757535" sldId="346"/>
            <ac:cxnSpMk id="63" creationId="{39327FD7-E094-4638-B4B4-EB4D13191008}"/>
          </ac:cxnSpMkLst>
        </pc:cxnChg>
        <pc:cxnChg chg="add mod">
          <ac:chgData name="Ragnhild Halvorsrud" userId="917ea340-fd63-490f-a7db-68428d24cf32" providerId="ADAL" clId="{4B41CEF5-5AD7-4A28-BAB1-B938E5C74DE7}" dt="2021-03-26T16:57:43.953" v="6127"/>
          <ac:cxnSpMkLst>
            <pc:docMk/>
            <pc:sldMk cId="4004757535" sldId="346"/>
            <ac:cxnSpMk id="69" creationId="{23A5AD39-7E38-4D47-B440-38C2B5E0ACC8}"/>
          </ac:cxnSpMkLst>
        </pc:cxnChg>
        <pc:cxnChg chg="add mod">
          <ac:chgData name="Ragnhild Halvorsrud" userId="917ea340-fd63-490f-a7db-68428d24cf32" providerId="ADAL" clId="{4B41CEF5-5AD7-4A28-BAB1-B938E5C74DE7}" dt="2021-03-26T16:57:43.953" v="6127"/>
          <ac:cxnSpMkLst>
            <pc:docMk/>
            <pc:sldMk cId="4004757535" sldId="346"/>
            <ac:cxnSpMk id="70" creationId="{D8A0394B-AC78-44F8-B0EB-E97B507ABAC0}"/>
          </ac:cxnSpMkLst>
        </pc:cxnChg>
      </pc:sldChg>
      <pc:sldChg chg="delSp modSp add mod modNotes">
        <pc:chgData name="Ragnhild Halvorsrud" userId="917ea340-fd63-490f-a7db-68428d24cf32" providerId="ADAL" clId="{4B41CEF5-5AD7-4A28-BAB1-B938E5C74DE7}" dt="2021-03-26T17:05:49.736" v="6250" actId="478"/>
        <pc:sldMkLst>
          <pc:docMk/>
          <pc:sldMk cId="3640238206" sldId="351"/>
        </pc:sldMkLst>
        <pc:spChg chg="mod">
          <ac:chgData name="Ragnhild Halvorsrud" userId="917ea340-fd63-490f-a7db-68428d24cf32" providerId="ADAL" clId="{4B41CEF5-5AD7-4A28-BAB1-B938E5C74DE7}" dt="2021-03-26T17:05:35.601" v="6218" actId="790"/>
          <ac:spMkLst>
            <pc:docMk/>
            <pc:sldMk cId="3640238206" sldId="351"/>
            <ac:spMk id="2" creationId="{DA93C4BE-5E27-46F9-B4B5-B31A61970ECC}"/>
          </ac:spMkLst>
        </pc:spChg>
        <pc:spChg chg="mod">
          <ac:chgData name="Ragnhild Halvorsrud" userId="917ea340-fd63-490f-a7db-68428d24cf32" providerId="ADAL" clId="{4B41CEF5-5AD7-4A28-BAB1-B938E5C74DE7}" dt="2021-03-26T17:05:35.617" v="6220" actId="790"/>
          <ac:spMkLst>
            <pc:docMk/>
            <pc:sldMk cId="3640238206" sldId="351"/>
            <ac:spMk id="3" creationId="{1ACFC2A2-5AEE-4B2A-B5EE-FA12AF84328D}"/>
          </ac:spMkLst>
        </pc:spChg>
        <pc:spChg chg="del mod">
          <ac:chgData name="Ragnhild Halvorsrud" userId="917ea340-fd63-490f-a7db-68428d24cf32" providerId="ADAL" clId="{4B41CEF5-5AD7-4A28-BAB1-B938E5C74DE7}" dt="2021-03-26T17:05:45.947" v="6249" actId="478"/>
          <ac:spMkLst>
            <pc:docMk/>
            <pc:sldMk cId="3640238206" sldId="351"/>
            <ac:spMk id="15" creationId="{AF5106D2-63B1-4A51-8461-BF9E1A161626}"/>
          </ac:spMkLst>
        </pc:spChg>
        <pc:spChg chg="mod">
          <ac:chgData name="Ragnhild Halvorsrud" userId="917ea340-fd63-490f-a7db-68428d24cf32" providerId="ADAL" clId="{4B41CEF5-5AD7-4A28-BAB1-B938E5C74DE7}" dt="2021-03-26T17:05:35.617" v="6222" actId="790"/>
          <ac:spMkLst>
            <pc:docMk/>
            <pc:sldMk cId="3640238206" sldId="351"/>
            <ac:spMk id="17" creationId="{1CC398EE-F647-4AB9-897D-50549B0ED847}"/>
          </ac:spMkLst>
        </pc:spChg>
        <pc:spChg chg="mod">
          <ac:chgData name="Ragnhild Halvorsrud" userId="917ea340-fd63-490f-a7db-68428d24cf32" providerId="ADAL" clId="{4B41CEF5-5AD7-4A28-BAB1-B938E5C74DE7}" dt="2021-03-26T17:05:35.617" v="6223" actId="790"/>
          <ac:spMkLst>
            <pc:docMk/>
            <pc:sldMk cId="3640238206" sldId="351"/>
            <ac:spMk id="19" creationId="{2A3AF0F4-9EBB-48F6-BC07-78F41AAB1285}"/>
          </ac:spMkLst>
        </pc:spChg>
        <pc:spChg chg="mod">
          <ac:chgData name="Ragnhild Halvorsrud" userId="917ea340-fd63-490f-a7db-68428d24cf32" providerId="ADAL" clId="{4B41CEF5-5AD7-4A28-BAB1-B938E5C74DE7}" dt="2021-03-26T17:05:35.617" v="6224" actId="790"/>
          <ac:spMkLst>
            <pc:docMk/>
            <pc:sldMk cId="3640238206" sldId="351"/>
            <ac:spMk id="20" creationId="{9250A55B-CC9D-45A9-BE8E-4269F3242AF2}"/>
          </ac:spMkLst>
        </pc:spChg>
        <pc:spChg chg="mod">
          <ac:chgData name="Ragnhild Halvorsrud" userId="917ea340-fd63-490f-a7db-68428d24cf32" providerId="ADAL" clId="{4B41CEF5-5AD7-4A28-BAB1-B938E5C74DE7}" dt="2021-03-26T17:05:35.617" v="6225" actId="790"/>
          <ac:spMkLst>
            <pc:docMk/>
            <pc:sldMk cId="3640238206" sldId="351"/>
            <ac:spMk id="22" creationId="{E8214A2E-D08F-40D1-8482-4688B4080882}"/>
          </ac:spMkLst>
        </pc:spChg>
        <pc:spChg chg="mod">
          <ac:chgData name="Ragnhild Halvorsrud" userId="917ea340-fd63-490f-a7db-68428d24cf32" providerId="ADAL" clId="{4B41CEF5-5AD7-4A28-BAB1-B938E5C74DE7}" dt="2021-03-26T17:05:35.617" v="6226" actId="790"/>
          <ac:spMkLst>
            <pc:docMk/>
            <pc:sldMk cId="3640238206" sldId="351"/>
            <ac:spMk id="23" creationId="{FDA35402-16A6-4152-8B4A-EC900FBBA677}"/>
          </ac:spMkLst>
        </pc:spChg>
        <pc:spChg chg="mod">
          <ac:chgData name="Ragnhild Halvorsrud" userId="917ea340-fd63-490f-a7db-68428d24cf32" providerId="ADAL" clId="{4B41CEF5-5AD7-4A28-BAB1-B938E5C74DE7}" dt="2021-03-26T17:05:35.617" v="6227" actId="790"/>
          <ac:spMkLst>
            <pc:docMk/>
            <pc:sldMk cId="3640238206" sldId="351"/>
            <ac:spMk id="24" creationId="{56326C2A-80D7-4A61-B51F-B60F404BCE85}"/>
          </ac:spMkLst>
        </pc:spChg>
        <pc:spChg chg="mod">
          <ac:chgData name="Ragnhild Halvorsrud" userId="917ea340-fd63-490f-a7db-68428d24cf32" providerId="ADAL" clId="{4B41CEF5-5AD7-4A28-BAB1-B938E5C74DE7}" dt="2021-03-26T17:05:35.617" v="6228" actId="790"/>
          <ac:spMkLst>
            <pc:docMk/>
            <pc:sldMk cId="3640238206" sldId="351"/>
            <ac:spMk id="25" creationId="{2E46E56E-7BF8-406C-B2EF-882164AD03A5}"/>
          </ac:spMkLst>
        </pc:spChg>
        <pc:spChg chg="mod">
          <ac:chgData name="Ragnhild Halvorsrud" userId="917ea340-fd63-490f-a7db-68428d24cf32" providerId="ADAL" clId="{4B41CEF5-5AD7-4A28-BAB1-B938E5C74DE7}" dt="2021-03-26T17:05:35.617" v="6229" actId="790"/>
          <ac:spMkLst>
            <pc:docMk/>
            <pc:sldMk cId="3640238206" sldId="351"/>
            <ac:spMk id="26" creationId="{789B8B25-7DAA-46F8-B91F-5842C8634CEA}"/>
          </ac:spMkLst>
        </pc:spChg>
        <pc:spChg chg="mod">
          <ac:chgData name="Ragnhild Halvorsrud" userId="917ea340-fd63-490f-a7db-68428d24cf32" providerId="ADAL" clId="{4B41CEF5-5AD7-4A28-BAB1-B938E5C74DE7}" dt="2021-03-26T17:05:35.617" v="6230" actId="790"/>
          <ac:spMkLst>
            <pc:docMk/>
            <pc:sldMk cId="3640238206" sldId="351"/>
            <ac:spMk id="27" creationId="{9EB8B10C-C46B-4C6C-8979-31614FDDD31C}"/>
          </ac:spMkLst>
        </pc:spChg>
        <pc:spChg chg="mod">
          <ac:chgData name="Ragnhild Halvorsrud" userId="917ea340-fd63-490f-a7db-68428d24cf32" providerId="ADAL" clId="{4B41CEF5-5AD7-4A28-BAB1-B938E5C74DE7}" dt="2021-03-26T17:05:35.617" v="6231" actId="790"/>
          <ac:spMkLst>
            <pc:docMk/>
            <pc:sldMk cId="3640238206" sldId="351"/>
            <ac:spMk id="28" creationId="{368AC3CC-9983-4432-9DBE-A61F3CC77320}"/>
          </ac:spMkLst>
        </pc:spChg>
        <pc:spChg chg="mod">
          <ac:chgData name="Ragnhild Halvorsrud" userId="917ea340-fd63-490f-a7db-68428d24cf32" providerId="ADAL" clId="{4B41CEF5-5AD7-4A28-BAB1-B938E5C74DE7}" dt="2021-03-26T17:05:35.617" v="6232" actId="790"/>
          <ac:spMkLst>
            <pc:docMk/>
            <pc:sldMk cId="3640238206" sldId="351"/>
            <ac:spMk id="29" creationId="{6C7CDF78-5ED1-46DD-BB33-858EB92E7565}"/>
          </ac:spMkLst>
        </pc:spChg>
        <pc:spChg chg="mod">
          <ac:chgData name="Ragnhild Halvorsrud" userId="917ea340-fd63-490f-a7db-68428d24cf32" providerId="ADAL" clId="{4B41CEF5-5AD7-4A28-BAB1-B938E5C74DE7}" dt="2021-03-26T17:05:35.617" v="6233" actId="790"/>
          <ac:spMkLst>
            <pc:docMk/>
            <pc:sldMk cId="3640238206" sldId="351"/>
            <ac:spMk id="34" creationId="{881B1D9D-9054-4ADC-B97F-26A68D47DD62}"/>
          </ac:spMkLst>
        </pc:spChg>
        <pc:spChg chg="mod">
          <ac:chgData name="Ragnhild Halvorsrud" userId="917ea340-fd63-490f-a7db-68428d24cf32" providerId="ADAL" clId="{4B41CEF5-5AD7-4A28-BAB1-B938E5C74DE7}" dt="2021-03-26T17:05:35.617" v="6234" actId="790"/>
          <ac:spMkLst>
            <pc:docMk/>
            <pc:sldMk cId="3640238206" sldId="351"/>
            <ac:spMk id="36" creationId="{69C5167C-A7F2-439D-A82A-564693C730D5}"/>
          </ac:spMkLst>
        </pc:spChg>
        <pc:spChg chg="mod">
          <ac:chgData name="Ragnhild Halvorsrud" userId="917ea340-fd63-490f-a7db-68428d24cf32" providerId="ADAL" clId="{4B41CEF5-5AD7-4A28-BAB1-B938E5C74DE7}" dt="2021-03-26T17:05:35.632" v="6235" actId="790"/>
          <ac:spMkLst>
            <pc:docMk/>
            <pc:sldMk cId="3640238206" sldId="351"/>
            <ac:spMk id="38" creationId="{DD3074F9-CB62-4614-A617-EC0D29C5413A}"/>
          </ac:spMkLst>
        </pc:spChg>
        <pc:spChg chg="mod">
          <ac:chgData name="Ragnhild Halvorsrud" userId="917ea340-fd63-490f-a7db-68428d24cf32" providerId="ADAL" clId="{4B41CEF5-5AD7-4A28-BAB1-B938E5C74DE7}" dt="2021-03-26T17:05:35.632" v="6236" actId="790"/>
          <ac:spMkLst>
            <pc:docMk/>
            <pc:sldMk cId="3640238206" sldId="351"/>
            <ac:spMk id="39" creationId="{13208E0E-3E83-4FC2-A26B-3DDC3AC452BB}"/>
          </ac:spMkLst>
        </pc:spChg>
        <pc:spChg chg="mod">
          <ac:chgData name="Ragnhild Halvorsrud" userId="917ea340-fd63-490f-a7db-68428d24cf32" providerId="ADAL" clId="{4B41CEF5-5AD7-4A28-BAB1-B938E5C74DE7}" dt="2021-03-26T17:05:35.632" v="6237" actId="790"/>
          <ac:spMkLst>
            <pc:docMk/>
            <pc:sldMk cId="3640238206" sldId="351"/>
            <ac:spMk id="40" creationId="{70510192-97CE-41A9-B77A-FF7ED92C6093}"/>
          </ac:spMkLst>
        </pc:spChg>
        <pc:spChg chg="mod">
          <ac:chgData name="Ragnhild Halvorsrud" userId="917ea340-fd63-490f-a7db-68428d24cf32" providerId="ADAL" clId="{4B41CEF5-5AD7-4A28-BAB1-B938E5C74DE7}" dt="2021-03-26T17:05:35.632" v="6238" actId="790"/>
          <ac:spMkLst>
            <pc:docMk/>
            <pc:sldMk cId="3640238206" sldId="351"/>
            <ac:spMk id="41" creationId="{814C4DC0-6F84-4A06-B4E7-EB4B161A9717}"/>
          </ac:spMkLst>
        </pc:spChg>
        <pc:spChg chg="mod">
          <ac:chgData name="Ragnhild Halvorsrud" userId="917ea340-fd63-490f-a7db-68428d24cf32" providerId="ADAL" clId="{4B41CEF5-5AD7-4A28-BAB1-B938E5C74DE7}" dt="2021-03-26T17:05:35.632" v="6239" actId="790"/>
          <ac:spMkLst>
            <pc:docMk/>
            <pc:sldMk cId="3640238206" sldId="351"/>
            <ac:spMk id="42" creationId="{7D30B1A9-F91F-4631-B1B1-78C7CCE89FAF}"/>
          </ac:spMkLst>
        </pc:spChg>
        <pc:spChg chg="mod">
          <ac:chgData name="Ragnhild Halvorsrud" userId="917ea340-fd63-490f-a7db-68428d24cf32" providerId="ADAL" clId="{4B41CEF5-5AD7-4A28-BAB1-B938E5C74DE7}" dt="2021-03-26T17:05:35.632" v="6240" actId="790"/>
          <ac:spMkLst>
            <pc:docMk/>
            <pc:sldMk cId="3640238206" sldId="351"/>
            <ac:spMk id="43" creationId="{4A07A89F-48E3-4AEE-B1BF-98C84FE26A0F}"/>
          </ac:spMkLst>
        </pc:spChg>
        <pc:spChg chg="mod">
          <ac:chgData name="Ragnhild Halvorsrud" userId="917ea340-fd63-490f-a7db-68428d24cf32" providerId="ADAL" clId="{4B41CEF5-5AD7-4A28-BAB1-B938E5C74DE7}" dt="2021-03-26T17:05:35.632" v="6241" actId="790"/>
          <ac:spMkLst>
            <pc:docMk/>
            <pc:sldMk cId="3640238206" sldId="351"/>
            <ac:spMk id="45" creationId="{802A1E51-EDFC-485A-8696-C5A454BDCBD8}"/>
          </ac:spMkLst>
        </pc:spChg>
        <pc:spChg chg="mod">
          <ac:chgData name="Ragnhild Halvorsrud" userId="917ea340-fd63-490f-a7db-68428d24cf32" providerId="ADAL" clId="{4B41CEF5-5AD7-4A28-BAB1-B938E5C74DE7}" dt="2021-03-26T17:05:35.601" v="6219" actId="790"/>
          <ac:spMkLst>
            <pc:docMk/>
            <pc:sldMk cId="3640238206" sldId="351"/>
            <ac:spMk id="49" creationId="{2712F927-EB08-4E44-B46A-2EA0F27900FA}"/>
          </ac:spMkLst>
        </pc:spChg>
        <pc:spChg chg="mod">
          <ac:chgData name="Ragnhild Halvorsrud" userId="917ea340-fd63-490f-a7db-68428d24cf32" providerId="ADAL" clId="{4B41CEF5-5AD7-4A28-BAB1-B938E5C74DE7}" dt="2021-03-26T17:05:35.648" v="6242" actId="790"/>
          <ac:spMkLst>
            <pc:docMk/>
            <pc:sldMk cId="3640238206" sldId="351"/>
            <ac:spMk id="51" creationId="{E93BE560-6F49-42D4-AB53-E7C7A2A3AD7E}"/>
          </ac:spMkLst>
        </pc:spChg>
        <pc:spChg chg="mod">
          <ac:chgData name="Ragnhild Halvorsrud" userId="917ea340-fd63-490f-a7db-68428d24cf32" providerId="ADAL" clId="{4B41CEF5-5AD7-4A28-BAB1-B938E5C74DE7}" dt="2021-03-26T17:05:35.648" v="6243" actId="790"/>
          <ac:spMkLst>
            <pc:docMk/>
            <pc:sldMk cId="3640238206" sldId="351"/>
            <ac:spMk id="52" creationId="{6472F1A8-81EA-4DB1-A55E-B96283D87373}"/>
          </ac:spMkLst>
        </pc:spChg>
        <pc:spChg chg="mod">
          <ac:chgData name="Ragnhild Halvorsrud" userId="917ea340-fd63-490f-a7db-68428d24cf32" providerId="ADAL" clId="{4B41CEF5-5AD7-4A28-BAB1-B938E5C74DE7}" dt="2021-03-26T17:05:35.648" v="6244" actId="790"/>
          <ac:spMkLst>
            <pc:docMk/>
            <pc:sldMk cId="3640238206" sldId="351"/>
            <ac:spMk id="53" creationId="{3ADCA0B4-1E28-4089-8AD7-8A5F8D638BC3}"/>
          </ac:spMkLst>
        </pc:spChg>
        <pc:spChg chg="mod">
          <ac:chgData name="Ragnhild Halvorsrud" userId="917ea340-fd63-490f-a7db-68428d24cf32" providerId="ADAL" clId="{4B41CEF5-5AD7-4A28-BAB1-B938E5C74DE7}" dt="2021-03-26T17:05:35.648" v="6245" actId="790"/>
          <ac:spMkLst>
            <pc:docMk/>
            <pc:sldMk cId="3640238206" sldId="351"/>
            <ac:spMk id="54" creationId="{08B725A9-9641-4971-832B-AE600E43C0F1}"/>
          </ac:spMkLst>
        </pc:spChg>
        <pc:spChg chg="mod">
          <ac:chgData name="Ragnhild Halvorsrud" userId="917ea340-fd63-490f-a7db-68428d24cf32" providerId="ADAL" clId="{4B41CEF5-5AD7-4A28-BAB1-B938E5C74DE7}" dt="2021-03-26T17:05:35.648" v="6246" actId="790"/>
          <ac:spMkLst>
            <pc:docMk/>
            <pc:sldMk cId="3640238206" sldId="351"/>
            <ac:spMk id="55" creationId="{670D128A-751C-49D0-9D23-4761DF516388}"/>
          </ac:spMkLst>
        </pc:spChg>
        <pc:grpChg chg="del">
          <ac:chgData name="Ragnhild Halvorsrud" userId="917ea340-fd63-490f-a7db-68428d24cf32" providerId="ADAL" clId="{4B41CEF5-5AD7-4A28-BAB1-B938E5C74DE7}" dt="2021-03-26T17:05:49.736" v="6250" actId="478"/>
          <ac:grpSpMkLst>
            <pc:docMk/>
            <pc:sldMk cId="3640238206" sldId="351"/>
            <ac:grpSpMk id="50" creationId="{D6281B1D-3D1D-4FCD-AD3B-DF855B680192}"/>
          </ac:grpSpMkLst>
        </pc:grpChg>
      </pc:sldChg>
      <pc:sldChg chg="delSp modSp add del mod ord modNotes">
        <pc:chgData name="Ragnhild Halvorsrud" userId="917ea340-fd63-490f-a7db-68428d24cf32" providerId="ADAL" clId="{4B41CEF5-5AD7-4A28-BAB1-B938E5C74DE7}" dt="2021-03-26T16:53:50.072" v="5976" actId="47"/>
        <pc:sldMkLst>
          <pc:docMk/>
          <pc:sldMk cId="2607329622" sldId="428"/>
        </pc:sldMkLst>
        <pc:spChg chg="mod">
          <ac:chgData name="Ragnhild Halvorsrud" userId="917ea340-fd63-490f-a7db-68428d24cf32" providerId="ADAL" clId="{4B41CEF5-5AD7-4A28-BAB1-B938E5C74DE7}" dt="2021-03-26T16:52:33.071" v="5921" actId="790"/>
          <ac:spMkLst>
            <pc:docMk/>
            <pc:sldMk cId="2607329622" sldId="428"/>
            <ac:spMk id="2" creationId="{00000000-0000-0000-0000-000000000000}"/>
          </ac:spMkLst>
        </pc:spChg>
        <pc:spChg chg="mod">
          <ac:chgData name="Ragnhild Halvorsrud" userId="917ea340-fd63-490f-a7db-68428d24cf32" providerId="ADAL" clId="{4B41CEF5-5AD7-4A28-BAB1-B938E5C74DE7}" dt="2021-03-26T16:52:33.071" v="5922" actId="790"/>
          <ac:spMkLst>
            <pc:docMk/>
            <pc:sldMk cId="2607329622" sldId="428"/>
            <ac:spMk id="5" creationId="{00000000-0000-0000-0000-000000000000}"/>
          </ac:spMkLst>
        </pc:spChg>
        <pc:spChg chg="mod">
          <ac:chgData name="Ragnhild Halvorsrud" userId="917ea340-fd63-490f-a7db-68428d24cf32" providerId="ADAL" clId="{4B41CEF5-5AD7-4A28-BAB1-B938E5C74DE7}" dt="2021-03-26T16:52:33.087" v="5923" actId="790"/>
          <ac:spMkLst>
            <pc:docMk/>
            <pc:sldMk cId="2607329622" sldId="428"/>
            <ac:spMk id="6" creationId="{00000000-0000-0000-0000-000000000000}"/>
          </ac:spMkLst>
        </pc:spChg>
        <pc:spChg chg="del mod">
          <ac:chgData name="Ragnhild Halvorsrud" userId="917ea340-fd63-490f-a7db-68428d24cf32" providerId="ADAL" clId="{4B41CEF5-5AD7-4A28-BAB1-B938E5C74DE7}" dt="2021-03-22T11:52:18.639" v="5370" actId="478"/>
          <ac:spMkLst>
            <pc:docMk/>
            <pc:sldMk cId="2607329622" sldId="428"/>
            <ac:spMk id="11" creationId="{BB261885-61E8-4A03-B858-61B9E4D0F937}"/>
          </ac:spMkLst>
        </pc:spChg>
        <pc:spChg chg="mod">
          <ac:chgData name="Ragnhild Halvorsrud" userId="917ea340-fd63-490f-a7db-68428d24cf32" providerId="ADAL" clId="{4B41CEF5-5AD7-4A28-BAB1-B938E5C74DE7}" dt="2021-03-26T16:52:33.087" v="5926" actId="790"/>
          <ac:spMkLst>
            <pc:docMk/>
            <pc:sldMk cId="2607329622" sldId="428"/>
            <ac:spMk id="12" creationId="{339E844B-912A-4321-A1AA-A05B6B5B5EFF}"/>
          </ac:spMkLst>
        </pc:spChg>
        <pc:spChg chg="mod">
          <ac:chgData name="Ragnhild Halvorsrud" userId="917ea340-fd63-490f-a7db-68428d24cf32" providerId="ADAL" clId="{4B41CEF5-5AD7-4A28-BAB1-B938E5C74DE7}" dt="2021-03-26T16:52:33.087" v="5924" actId="790"/>
          <ac:spMkLst>
            <pc:docMk/>
            <pc:sldMk cId="2607329622" sldId="428"/>
            <ac:spMk id="22" creationId="{00000000-0000-0000-0000-000000000000}"/>
          </ac:spMkLst>
        </pc:spChg>
        <pc:spChg chg="mod">
          <ac:chgData name="Ragnhild Halvorsrud" userId="917ea340-fd63-490f-a7db-68428d24cf32" providerId="ADAL" clId="{4B41CEF5-5AD7-4A28-BAB1-B938E5C74DE7}" dt="2021-03-26T16:52:33.087" v="5925" actId="790"/>
          <ac:spMkLst>
            <pc:docMk/>
            <pc:sldMk cId="2607329622" sldId="428"/>
            <ac:spMk id="23" creationId="{00000000-0000-0000-0000-000000000000}"/>
          </ac:spMkLst>
        </pc:spChg>
      </pc:sldChg>
      <pc:sldChg chg="modSp del mod ord modNotes">
        <pc:chgData name="Ragnhild Halvorsrud" userId="917ea340-fd63-490f-a7db-68428d24cf32" providerId="ADAL" clId="{4B41CEF5-5AD7-4A28-BAB1-B938E5C74DE7}" dt="2021-03-21T15:59:47.261" v="3925" actId="47"/>
        <pc:sldMkLst>
          <pc:docMk/>
          <pc:sldMk cId="541240641" sldId="450"/>
        </pc:sldMkLst>
        <pc:spChg chg="mod">
          <ac:chgData name="Ragnhild Halvorsrud" userId="917ea340-fd63-490f-a7db-68428d24cf32" providerId="ADAL" clId="{4B41CEF5-5AD7-4A28-BAB1-B938E5C74DE7}" dt="2021-02-25T18:22:09.293" v="1283" actId="790"/>
          <ac:spMkLst>
            <pc:docMk/>
            <pc:sldMk cId="541240641" sldId="450"/>
            <ac:spMk id="2" creationId="{00000000-0000-0000-0000-000000000000}"/>
          </ac:spMkLst>
        </pc:spChg>
        <pc:spChg chg="mod">
          <ac:chgData name="Ragnhild Halvorsrud" userId="917ea340-fd63-490f-a7db-68428d24cf32" providerId="ADAL" clId="{4B41CEF5-5AD7-4A28-BAB1-B938E5C74DE7}" dt="2021-03-19T16:39:16.404" v="2631" actId="20577"/>
          <ac:spMkLst>
            <pc:docMk/>
            <pc:sldMk cId="541240641" sldId="450"/>
            <ac:spMk id="3" creationId="{00000000-0000-0000-0000-000000000000}"/>
          </ac:spMkLst>
        </pc:spChg>
        <pc:spChg chg="mod">
          <ac:chgData name="Ragnhild Halvorsrud" userId="917ea340-fd63-490f-a7db-68428d24cf32" providerId="ADAL" clId="{4B41CEF5-5AD7-4A28-BAB1-B938E5C74DE7}" dt="2021-02-25T18:22:09.293" v="1285" actId="790"/>
          <ac:spMkLst>
            <pc:docMk/>
            <pc:sldMk cId="541240641" sldId="450"/>
            <ac:spMk id="4" creationId="{00000000-0000-0000-0000-000000000000}"/>
          </ac:spMkLst>
        </pc:spChg>
      </pc:sldChg>
      <pc:sldChg chg="modSp mod ord modNotes">
        <pc:chgData name="Ragnhild Halvorsrud" userId="917ea340-fd63-490f-a7db-68428d24cf32" providerId="ADAL" clId="{4B41CEF5-5AD7-4A28-BAB1-B938E5C74DE7}" dt="2021-03-26T17:04:21.381" v="6216" actId="20577"/>
        <pc:sldMkLst>
          <pc:docMk/>
          <pc:sldMk cId="1608883126" sldId="509"/>
        </pc:sldMkLst>
        <pc:spChg chg="mod">
          <ac:chgData name="Ragnhild Halvorsrud" userId="917ea340-fd63-490f-a7db-68428d24cf32" providerId="ADAL" clId="{4B41CEF5-5AD7-4A28-BAB1-B938E5C74DE7}" dt="2021-03-22T11:50:55.223" v="5006" actId="790"/>
          <ac:spMkLst>
            <pc:docMk/>
            <pc:sldMk cId="1608883126" sldId="509"/>
            <ac:spMk id="2" creationId="{52456730-9CCD-4717-BE03-D62C6887A2F1}"/>
          </ac:spMkLst>
        </pc:spChg>
        <pc:spChg chg="mod">
          <ac:chgData name="Ragnhild Halvorsrud" userId="917ea340-fd63-490f-a7db-68428d24cf32" providerId="ADAL" clId="{4B41CEF5-5AD7-4A28-BAB1-B938E5C74DE7}" dt="2021-03-26T17:04:21.381" v="6216" actId="20577"/>
          <ac:spMkLst>
            <pc:docMk/>
            <pc:sldMk cId="1608883126" sldId="509"/>
            <ac:spMk id="3" creationId="{BB7EEA35-A974-41C3-B310-23E12C424753}"/>
          </ac:spMkLst>
        </pc:spChg>
      </pc:sldChg>
      <pc:sldChg chg="delSp modSp add del mod ord modNotes">
        <pc:chgData name="Ragnhild Halvorsrud" userId="917ea340-fd63-490f-a7db-68428d24cf32" providerId="ADAL" clId="{4B41CEF5-5AD7-4A28-BAB1-B938E5C74DE7}" dt="2021-03-26T16:39:51.150" v="5801" actId="47"/>
        <pc:sldMkLst>
          <pc:docMk/>
          <pc:sldMk cId="1043206022" sldId="511"/>
        </pc:sldMkLst>
        <pc:spChg chg="mod">
          <ac:chgData name="Ragnhild Halvorsrud" userId="917ea340-fd63-490f-a7db-68428d24cf32" providerId="ADAL" clId="{4B41CEF5-5AD7-4A28-BAB1-B938E5C74DE7}" dt="2021-03-22T11:50:54.864" v="4513" actId="790"/>
          <ac:spMkLst>
            <pc:docMk/>
            <pc:sldMk cId="1043206022" sldId="511"/>
            <ac:spMk id="2" creationId="{00000000-0000-0000-0000-000000000000}"/>
          </ac:spMkLst>
        </pc:spChg>
        <pc:spChg chg="mod">
          <ac:chgData name="Ragnhild Halvorsrud" userId="917ea340-fd63-490f-a7db-68428d24cf32" providerId="ADAL" clId="{4B41CEF5-5AD7-4A28-BAB1-B938E5C74DE7}" dt="2021-03-22T11:50:54.864" v="4515" actId="790"/>
          <ac:spMkLst>
            <pc:docMk/>
            <pc:sldMk cId="1043206022" sldId="511"/>
            <ac:spMk id="3" creationId="{00000000-0000-0000-0000-000000000000}"/>
          </ac:spMkLst>
        </pc:spChg>
        <pc:spChg chg="mod">
          <ac:chgData name="Ragnhild Halvorsrud" userId="917ea340-fd63-490f-a7db-68428d24cf32" providerId="ADAL" clId="{4B41CEF5-5AD7-4A28-BAB1-B938E5C74DE7}" dt="2021-03-22T11:50:54.864" v="4514" actId="790"/>
          <ac:spMkLst>
            <pc:docMk/>
            <pc:sldMk cId="1043206022" sldId="511"/>
            <ac:spMk id="5" creationId="{00000000-0000-0000-0000-000000000000}"/>
          </ac:spMkLst>
        </pc:spChg>
        <pc:spChg chg="mod">
          <ac:chgData name="Ragnhild Halvorsrud" userId="917ea340-fd63-490f-a7db-68428d24cf32" providerId="ADAL" clId="{4B41CEF5-5AD7-4A28-BAB1-B938E5C74DE7}" dt="2021-03-22T11:50:54.864" v="4516" actId="790"/>
          <ac:spMkLst>
            <pc:docMk/>
            <pc:sldMk cId="1043206022" sldId="511"/>
            <ac:spMk id="9" creationId="{8F6E7F87-D485-45E3-91A5-E6C906A2167A}"/>
          </ac:spMkLst>
        </pc:spChg>
        <pc:spChg chg="del mod">
          <ac:chgData name="Ragnhild Halvorsrud" userId="917ea340-fd63-490f-a7db-68428d24cf32" providerId="ADAL" clId="{4B41CEF5-5AD7-4A28-BAB1-B938E5C74DE7}" dt="2021-03-21T15:59:18.416" v="3914" actId="478"/>
          <ac:spMkLst>
            <pc:docMk/>
            <pc:sldMk cId="1043206022" sldId="511"/>
            <ac:spMk id="12" creationId="{C6ECB3F4-79EB-40D1-A2BB-71A88A63F0E8}"/>
          </ac:spMkLst>
        </pc:spChg>
        <pc:spChg chg="mod">
          <ac:chgData name="Ragnhild Halvorsrud" userId="917ea340-fd63-490f-a7db-68428d24cf32" providerId="ADAL" clId="{4B41CEF5-5AD7-4A28-BAB1-B938E5C74DE7}" dt="2021-03-22T11:50:54.864" v="4517" actId="790"/>
          <ac:spMkLst>
            <pc:docMk/>
            <pc:sldMk cId="1043206022" sldId="511"/>
            <ac:spMk id="14" creationId="{67A7D27C-B01A-4177-A15F-B3637F6CAD9B}"/>
          </ac:spMkLst>
        </pc:spChg>
        <pc:spChg chg="mod">
          <ac:chgData name="Ragnhild Halvorsrud" userId="917ea340-fd63-490f-a7db-68428d24cf32" providerId="ADAL" clId="{4B41CEF5-5AD7-4A28-BAB1-B938E5C74DE7}" dt="2021-03-22T11:50:54.864" v="4518" actId="790"/>
          <ac:spMkLst>
            <pc:docMk/>
            <pc:sldMk cId="1043206022" sldId="511"/>
            <ac:spMk id="17" creationId="{C98665CC-8320-451B-B568-9D3034174E00}"/>
          </ac:spMkLst>
        </pc:spChg>
      </pc:sldChg>
      <pc:sldChg chg="addSp delSp modSp add del mod modNotes">
        <pc:chgData name="Ragnhild Halvorsrud" userId="917ea340-fd63-490f-a7db-68428d24cf32" providerId="ADAL" clId="{4B41CEF5-5AD7-4A28-BAB1-B938E5C74DE7}" dt="2021-03-26T16:53:37.762" v="5975" actId="47"/>
        <pc:sldMkLst>
          <pc:docMk/>
          <pc:sldMk cId="930194854" sldId="512"/>
        </pc:sldMkLst>
        <pc:spChg chg="mod">
          <ac:chgData name="Ragnhild Halvorsrud" userId="917ea340-fd63-490f-a7db-68428d24cf32" providerId="ADAL" clId="{4B41CEF5-5AD7-4A28-BAB1-B938E5C74DE7}" dt="2021-03-26T16:52:57.914" v="5955" actId="20577"/>
          <ac:spMkLst>
            <pc:docMk/>
            <pc:sldMk cId="930194854" sldId="512"/>
            <ac:spMk id="2" creationId="{00000000-0000-0000-0000-000000000000}"/>
          </ac:spMkLst>
        </pc:spChg>
        <pc:spChg chg="mod">
          <ac:chgData name="Ragnhild Halvorsrud" userId="917ea340-fd63-490f-a7db-68428d24cf32" providerId="ADAL" clId="{4B41CEF5-5AD7-4A28-BAB1-B938E5C74DE7}" dt="2021-03-26T16:52:51.769" v="5931" actId="790"/>
          <ac:spMkLst>
            <pc:docMk/>
            <pc:sldMk cId="930194854" sldId="512"/>
            <ac:spMk id="3" creationId="{00000000-0000-0000-0000-000000000000}"/>
          </ac:spMkLst>
        </pc:spChg>
        <pc:spChg chg="mod">
          <ac:chgData name="Ragnhild Halvorsrud" userId="917ea340-fd63-490f-a7db-68428d24cf32" providerId="ADAL" clId="{4B41CEF5-5AD7-4A28-BAB1-B938E5C74DE7}" dt="2021-03-26T16:52:51.769" v="5932" actId="790"/>
          <ac:spMkLst>
            <pc:docMk/>
            <pc:sldMk cId="930194854" sldId="512"/>
            <ac:spMk id="4" creationId="{00000000-0000-0000-0000-000000000000}"/>
          </ac:spMkLst>
        </pc:spChg>
        <pc:spChg chg="mod">
          <ac:chgData name="Ragnhild Halvorsrud" userId="917ea340-fd63-490f-a7db-68428d24cf32" providerId="ADAL" clId="{4B41CEF5-5AD7-4A28-BAB1-B938E5C74DE7}" dt="2021-03-26T16:52:51.769" v="5933" actId="790"/>
          <ac:spMkLst>
            <pc:docMk/>
            <pc:sldMk cId="930194854" sldId="512"/>
            <ac:spMk id="8" creationId="{24EC9346-C460-4407-9E5B-ACD55DDDF709}"/>
          </ac:spMkLst>
        </pc:spChg>
        <pc:spChg chg="mod">
          <ac:chgData name="Ragnhild Halvorsrud" userId="917ea340-fd63-490f-a7db-68428d24cf32" providerId="ADAL" clId="{4B41CEF5-5AD7-4A28-BAB1-B938E5C74DE7}" dt="2021-03-26T16:52:51.769" v="5934" actId="790"/>
          <ac:spMkLst>
            <pc:docMk/>
            <pc:sldMk cId="930194854" sldId="512"/>
            <ac:spMk id="10" creationId="{0D0CF682-6377-4D33-97FB-053833B208CD}"/>
          </ac:spMkLst>
        </pc:spChg>
        <pc:spChg chg="mod">
          <ac:chgData name="Ragnhild Halvorsrud" userId="917ea340-fd63-490f-a7db-68428d24cf32" providerId="ADAL" clId="{4B41CEF5-5AD7-4A28-BAB1-B938E5C74DE7}" dt="2021-03-26T16:52:51.769" v="5935" actId="790"/>
          <ac:spMkLst>
            <pc:docMk/>
            <pc:sldMk cId="930194854" sldId="512"/>
            <ac:spMk id="11" creationId="{F9BA4B19-D44D-40A6-94A2-75945B79F040}"/>
          </ac:spMkLst>
        </pc:spChg>
        <pc:spChg chg="mod">
          <ac:chgData name="Ragnhild Halvorsrud" userId="917ea340-fd63-490f-a7db-68428d24cf32" providerId="ADAL" clId="{4B41CEF5-5AD7-4A28-BAB1-B938E5C74DE7}" dt="2021-03-26T16:52:51.769" v="5936" actId="790"/>
          <ac:spMkLst>
            <pc:docMk/>
            <pc:sldMk cId="930194854" sldId="512"/>
            <ac:spMk id="12" creationId="{F2155D82-05BD-477D-B288-82850702667B}"/>
          </ac:spMkLst>
        </pc:spChg>
        <pc:spChg chg="mod">
          <ac:chgData name="Ragnhild Halvorsrud" userId="917ea340-fd63-490f-a7db-68428d24cf32" providerId="ADAL" clId="{4B41CEF5-5AD7-4A28-BAB1-B938E5C74DE7}" dt="2021-03-26T16:52:51.769" v="5937" actId="790"/>
          <ac:spMkLst>
            <pc:docMk/>
            <pc:sldMk cId="930194854" sldId="512"/>
            <ac:spMk id="13" creationId="{1C1FC829-2EE8-4672-A95D-9202026F925E}"/>
          </ac:spMkLst>
        </pc:spChg>
        <pc:spChg chg="add del mod">
          <ac:chgData name="Ragnhild Halvorsrud" userId="917ea340-fd63-490f-a7db-68428d24cf32" providerId="ADAL" clId="{4B41CEF5-5AD7-4A28-BAB1-B938E5C74DE7}" dt="2021-03-26T16:53:31.759" v="5973" actId="21"/>
          <ac:spMkLst>
            <pc:docMk/>
            <pc:sldMk cId="930194854" sldId="512"/>
            <ac:spMk id="14" creationId="{AAE4A6BC-6B53-4EC2-8464-1956A1469FE9}"/>
          </ac:spMkLst>
        </pc:spChg>
        <pc:grpChg chg="del">
          <ac:chgData name="Ragnhild Halvorsrud" userId="917ea340-fd63-490f-a7db-68428d24cf32" providerId="ADAL" clId="{4B41CEF5-5AD7-4A28-BAB1-B938E5C74DE7}" dt="2021-03-26T16:53:04.182" v="5956" actId="478"/>
          <ac:grpSpMkLst>
            <pc:docMk/>
            <pc:sldMk cId="930194854" sldId="512"/>
            <ac:grpSpMk id="5" creationId="{E6612E6C-78A0-4623-ACFF-02B91883EA81}"/>
          </ac:grpSpMkLst>
        </pc:grpChg>
      </pc:sldChg>
      <pc:sldChg chg="modSp mod modNotes">
        <pc:chgData name="Ragnhild Halvorsrud" userId="917ea340-fd63-490f-a7db-68428d24cf32" providerId="ADAL" clId="{4B41CEF5-5AD7-4A28-BAB1-B938E5C74DE7}" dt="2021-03-26T16:58:47.117" v="6149" actId="207"/>
        <pc:sldMkLst>
          <pc:docMk/>
          <pc:sldMk cId="2282333429" sldId="516"/>
        </pc:sldMkLst>
        <pc:spChg chg="mod">
          <ac:chgData name="Ragnhild Halvorsrud" userId="917ea340-fd63-490f-a7db-68428d24cf32" providerId="ADAL" clId="{4B41CEF5-5AD7-4A28-BAB1-B938E5C74DE7}" dt="2021-03-22T11:50:55.038" v="4716" actId="790"/>
          <ac:spMkLst>
            <pc:docMk/>
            <pc:sldMk cId="2282333429" sldId="516"/>
            <ac:spMk id="2" creationId="{C4416E44-6607-4529-A11B-B6EEBB9BB7F8}"/>
          </ac:spMkLst>
        </pc:spChg>
        <pc:spChg chg="mod">
          <ac:chgData name="Ragnhild Halvorsrud" userId="917ea340-fd63-490f-a7db-68428d24cf32" providerId="ADAL" clId="{4B41CEF5-5AD7-4A28-BAB1-B938E5C74DE7}" dt="2021-03-26T16:58:47.117" v="6149" actId="207"/>
          <ac:spMkLst>
            <pc:docMk/>
            <pc:sldMk cId="2282333429" sldId="516"/>
            <ac:spMk id="3" creationId="{1EA48DD0-2EE1-4C91-8867-23C437C920BC}"/>
          </ac:spMkLst>
        </pc:spChg>
        <pc:spChg chg="mod">
          <ac:chgData name="Ragnhild Halvorsrud" userId="917ea340-fd63-490f-a7db-68428d24cf32" providerId="ADAL" clId="{4B41CEF5-5AD7-4A28-BAB1-B938E5C74DE7}" dt="2021-03-22T11:50:55.038" v="4718" actId="790"/>
          <ac:spMkLst>
            <pc:docMk/>
            <pc:sldMk cId="2282333429" sldId="516"/>
            <ac:spMk id="131" creationId="{1BFA9A47-7414-4C95-B9D8-EE33DEA89127}"/>
          </ac:spMkLst>
        </pc:spChg>
        <pc:spChg chg="mod">
          <ac:chgData name="Ragnhild Halvorsrud" userId="917ea340-fd63-490f-a7db-68428d24cf32" providerId="ADAL" clId="{4B41CEF5-5AD7-4A28-BAB1-B938E5C74DE7}" dt="2021-03-22T11:50:55.038" v="4719" actId="790"/>
          <ac:spMkLst>
            <pc:docMk/>
            <pc:sldMk cId="2282333429" sldId="516"/>
            <ac:spMk id="132" creationId="{FEB38AF0-2CE0-4492-8F90-DA0AA2807344}"/>
          </ac:spMkLst>
        </pc:spChg>
        <pc:spChg chg="mod">
          <ac:chgData name="Ragnhild Halvorsrud" userId="917ea340-fd63-490f-a7db-68428d24cf32" providerId="ADAL" clId="{4B41CEF5-5AD7-4A28-BAB1-B938E5C74DE7}" dt="2021-03-22T11:50:55.038" v="4720" actId="790"/>
          <ac:spMkLst>
            <pc:docMk/>
            <pc:sldMk cId="2282333429" sldId="516"/>
            <ac:spMk id="133" creationId="{9F9DED0B-6514-49EF-9713-7933D9059CB0}"/>
          </ac:spMkLst>
        </pc:spChg>
        <pc:spChg chg="mod">
          <ac:chgData name="Ragnhild Halvorsrud" userId="917ea340-fd63-490f-a7db-68428d24cf32" providerId="ADAL" clId="{4B41CEF5-5AD7-4A28-BAB1-B938E5C74DE7}" dt="2021-03-22T11:50:55.038" v="4721" actId="790"/>
          <ac:spMkLst>
            <pc:docMk/>
            <pc:sldMk cId="2282333429" sldId="516"/>
            <ac:spMk id="134" creationId="{C82A5B94-60E5-4AB4-9CCA-2C6AEB451C7C}"/>
          </ac:spMkLst>
        </pc:spChg>
        <pc:spChg chg="mod">
          <ac:chgData name="Ragnhild Halvorsrud" userId="917ea340-fd63-490f-a7db-68428d24cf32" providerId="ADAL" clId="{4B41CEF5-5AD7-4A28-BAB1-B938E5C74DE7}" dt="2021-03-22T11:50:55.038" v="4722" actId="790"/>
          <ac:spMkLst>
            <pc:docMk/>
            <pc:sldMk cId="2282333429" sldId="516"/>
            <ac:spMk id="135" creationId="{83317597-C256-487D-A2E1-82FCE7D0543F}"/>
          </ac:spMkLst>
        </pc:spChg>
        <pc:spChg chg="mod">
          <ac:chgData name="Ragnhild Halvorsrud" userId="917ea340-fd63-490f-a7db-68428d24cf32" providerId="ADAL" clId="{4B41CEF5-5AD7-4A28-BAB1-B938E5C74DE7}" dt="2021-03-22T11:50:55.038" v="4723" actId="790"/>
          <ac:spMkLst>
            <pc:docMk/>
            <pc:sldMk cId="2282333429" sldId="516"/>
            <ac:spMk id="142" creationId="{D39874C4-356E-4331-81BB-611787EC716C}"/>
          </ac:spMkLst>
        </pc:spChg>
        <pc:spChg chg="mod">
          <ac:chgData name="Ragnhild Halvorsrud" userId="917ea340-fd63-490f-a7db-68428d24cf32" providerId="ADAL" clId="{4B41CEF5-5AD7-4A28-BAB1-B938E5C74DE7}" dt="2021-03-22T11:50:55.038" v="4724" actId="790"/>
          <ac:spMkLst>
            <pc:docMk/>
            <pc:sldMk cId="2282333429" sldId="516"/>
            <ac:spMk id="144" creationId="{E971896A-30A0-4A73-A36A-BAEABEE952B0}"/>
          </ac:spMkLst>
        </pc:spChg>
        <pc:spChg chg="mod">
          <ac:chgData name="Ragnhild Halvorsrud" userId="917ea340-fd63-490f-a7db-68428d24cf32" providerId="ADAL" clId="{4B41CEF5-5AD7-4A28-BAB1-B938E5C74DE7}" dt="2021-03-22T11:50:55.038" v="4725" actId="790"/>
          <ac:spMkLst>
            <pc:docMk/>
            <pc:sldMk cId="2282333429" sldId="516"/>
            <ac:spMk id="151" creationId="{E9ECCC88-C9B9-4A5B-AA1D-3226EEEBFB15}"/>
          </ac:spMkLst>
        </pc:spChg>
        <pc:spChg chg="mod">
          <ac:chgData name="Ragnhild Halvorsrud" userId="917ea340-fd63-490f-a7db-68428d24cf32" providerId="ADAL" clId="{4B41CEF5-5AD7-4A28-BAB1-B938E5C74DE7}" dt="2021-03-22T11:50:55.038" v="4726" actId="790"/>
          <ac:spMkLst>
            <pc:docMk/>
            <pc:sldMk cId="2282333429" sldId="516"/>
            <ac:spMk id="152" creationId="{19F4BF76-610C-499E-970E-4F047A0709A2}"/>
          </ac:spMkLst>
        </pc:spChg>
        <pc:spChg chg="mod">
          <ac:chgData name="Ragnhild Halvorsrud" userId="917ea340-fd63-490f-a7db-68428d24cf32" providerId="ADAL" clId="{4B41CEF5-5AD7-4A28-BAB1-B938E5C74DE7}" dt="2021-03-22T11:50:55.038" v="4727" actId="790"/>
          <ac:spMkLst>
            <pc:docMk/>
            <pc:sldMk cId="2282333429" sldId="516"/>
            <ac:spMk id="154" creationId="{047605F9-4B25-4215-8464-9D6E8A472B85}"/>
          </ac:spMkLst>
        </pc:spChg>
        <pc:spChg chg="mod">
          <ac:chgData name="Ragnhild Halvorsrud" userId="917ea340-fd63-490f-a7db-68428d24cf32" providerId="ADAL" clId="{4B41CEF5-5AD7-4A28-BAB1-B938E5C74DE7}" dt="2021-03-22T11:50:55.038" v="4728" actId="790"/>
          <ac:spMkLst>
            <pc:docMk/>
            <pc:sldMk cId="2282333429" sldId="516"/>
            <ac:spMk id="155" creationId="{DBE7A3A4-1023-411E-86FF-6D17055C81F3}"/>
          </ac:spMkLst>
        </pc:spChg>
        <pc:spChg chg="mod">
          <ac:chgData name="Ragnhild Halvorsrud" userId="917ea340-fd63-490f-a7db-68428d24cf32" providerId="ADAL" clId="{4B41CEF5-5AD7-4A28-BAB1-B938E5C74DE7}" dt="2021-03-22T11:50:55.038" v="4729" actId="790"/>
          <ac:spMkLst>
            <pc:docMk/>
            <pc:sldMk cId="2282333429" sldId="516"/>
            <ac:spMk id="175" creationId="{E346A837-0563-4E38-8DFB-F20A2E41E3EE}"/>
          </ac:spMkLst>
        </pc:spChg>
        <pc:spChg chg="mod">
          <ac:chgData name="Ragnhild Halvorsrud" userId="917ea340-fd63-490f-a7db-68428d24cf32" providerId="ADAL" clId="{4B41CEF5-5AD7-4A28-BAB1-B938E5C74DE7}" dt="2021-03-22T11:50:55.038" v="4730" actId="790"/>
          <ac:spMkLst>
            <pc:docMk/>
            <pc:sldMk cId="2282333429" sldId="516"/>
            <ac:spMk id="176" creationId="{556E96FC-6958-48CA-970A-1306184AA16B}"/>
          </ac:spMkLst>
        </pc:spChg>
        <pc:spChg chg="mod">
          <ac:chgData name="Ragnhild Halvorsrud" userId="917ea340-fd63-490f-a7db-68428d24cf32" providerId="ADAL" clId="{4B41CEF5-5AD7-4A28-BAB1-B938E5C74DE7}" dt="2021-03-22T11:50:55.038" v="4731" actId="790"/>
          <ac:spMkLst>
            <pc:docMk/>
            <pc:sldMk cId="2282333429" sldId="516"/>
            <ac:spMk id="177" creationId="{30669288-F931-4DBB-8447-F230D7659E44}"/>
          </ac:spMkLst>
        </pc:spChg>
        <pc:spChg chg="mod">
          <ac:chgData name="Ragnhild Halvorsrud" userId="917ea340-fd63-490f-a7db-68428d24cf32" providerId="ADAL" clId="{4B41CEF5-5AD7-4A28-BAB1-B938E5C74DE7}" dt="2021-03-22T11:50:55.038" v="4732" actId="790"/>
          <ac:spMkLst>
            <pc:docMk/>
            <pc:sldMk cId="2282333429" sldId="516"/>
            <ac:spMk id="178" creationId="{132553A3-1B3B-4CCC-BF36-6374E87C1458}"/>
          </ac:spMkLst>
        </pc:spChg>
        <pc:spChg chg="mod">
          <ac:chgData name="Ragnhild Halvorsrud" userId="917ea340-fd63-490f-a7db-68428d24cf32" providerId="ADAL" clId="{4B41CEF5-5AD7-4A28-BAB1-B938E5C74DE7}" dt="2021-03-22T11:50:55.038" v="4733" actId="790"/>
          <ac:spMkLst>
            <pc:docMk/>
            <pc:sldMk cId="2282333429" sldId="516"/>
            <ac:spMk id="179" creationId="{40152B1B-20EA-4242-A24D-796FFB9F9CFF}"/>
          </ac:spMkLst>
        </pc:spChg>
        <pc:spChg chg="mod">
          <ac:chgData name="Ragnhild Halvorsrud" userId="917ea340-fd63-490f-a7db-68428d24cf32" providerId="ADAL" clId="{4B41CEF5-5AD7-4A28-BAB1-B938E5C74DE7}" dt="2021-03-22T11:50:55.038" v="4734" actId="790"/>
          <ac:spMkLst>
            <pc:docMk/>
            <pc:sldMk cId="2282333429" sldId="516"/>
            <ac:spMk id="182" creationId="{90948BEE-F4C0-47FE-9C04-34ED8CEA3BA0}"/>
          </ac:spMkLst>
        </pc:spChg>
        <pc:spChg chg="mod">
          <ac:chgData name="Ragnhild Halvorsrud" userId="917ea340-fd63-490f-a7db-68428d24cf32" providerId="ADAL" clId="{4B41CEF5-5AD7-4A28-BAB1-B938E5C74DE7}" dt="2021-03-22T11:50:55.038" v="4735" actId="790"/>
          <ac:spMkLst>
            <pc:docMk/>
            <pc:sldMk cId="2282333429" sldId="516"/>
            <ac:spMk id="184" creationId="{F023FEE0-CAA3-4201-80F5-E07DCB889A21}"/>
          </ac:spMkLst>
        </pc:spChg>
        <pc:spChg chg="mod">
          <ac:chgData name="Ragnhild Halvorsrud" userId="917ea340-fd63-490f-a7db-68428d24cf32" providerId="ADAL" clId="{4B41CEF5-5AD7-4A28-BAB1-B938E5C74DE7}" dt="2021-03-22T11:50:55.038" v="4736" actId="790"/>
          <ac:spMkLst>
            <pc:docMk/>
            <pc:sldMk cId="2282333429" sldId="516"/>
            <ac:spMk id="185" creationId="{41320883-3381-4B03-8183-FBFD449C9BD8}"/>
          </ac:spMkLst>
        </pc:spChg>
        <pc:spChg chg="mod">
          <ac:chgData name="Ragnhild Halvorsrud" userId="917ea340-fd63-490f-a7db-68428d24cf32" providerId="ADAL" clId="{4B41CEF5-5AD7-4A28-BAB1-B938E5C74DE7}" dt="2021-03-22T11:50:55.038" v="4737" actId="790"/>
          <ac:spMkLst>
            <pc:docMk/>
            <pc:sldMk cId="2282333429" sldId="516"/>
            <ac:spMk id="187" creationId="{EF39F086-9DBD-4230-8113-035AF537456C}"/>
          </ac:spMkLst>
        </pc:spChg>
        <pc:spChg chg="mod">
          <ac:chgData name="Ragnhild Halvorsrud" userId="917ea340-fd63-490f-a7db-68428d24cf32" providerId="ADAL" clId="{4B41CEF5-5AD7-4A28-BAB1-B938E5C74DE7}" dt="2021-03-22T11:50:55.054" v="4738" actId="790"/>
          <ac:spMkLst>
            <pc:docMk/>
            <pc:sldMk cId="2282333429" sldId="516"/>
            <ac:spMk id="188" creationId="{1E21B5AC-E9DB-4476-BC37-5F66EAC43240}"/>
          </ac:spMkLst>
        </pc:spChg>
        <pc:spChg chg="mod">
          <ac:chgData name="Ragnhild Halvorsrud" userId="917ea340-fd63-490f-a7db-68428d24cf32" providerId="ADAL" clId="{4B41CEF5-5AD7-4A28-BAB1-B938E5C74DE7}" dt="2021-03-22T11:50:55.055" v="4739" actId="790"/>
          <ac:spMkLst>
            <pc:docMk/>
            <pc:sldMk cId="2282333429" sldId="516"/>
            <ac:spMk id="190" creationId="{3C4C4C8D-2931-41CD-8908-373CCCE6D594}"/>
          </ac:spMkLst>
        </pc:spChg>
        <pc:spChg chg="mod">
          <ac:chgData name="Ragnhild Halvorsrud" userId="917ea340-fd63-490f-a7db-68428d24cf32" providerId="ADAL" clId="{4B41CEF5-5AD7-4A28-BAB1-B938E5C74DE7}" dt="2021-03-22T11:50:55.056" v="4740" actId="790"/>
          <ac:spMkLst>
            <pc:docMk/>
            <pc:sldMk cId="2282333429" sldId="516"/>
            <ac:spMk id="192" creationId="{72F74B84-46BF-482C-A987-FFAE355403FE}"/>
          </ac:spMkLst>
        </pc:spChg>
        <pc:spChg chg="mod">
          <ac:chgData name="Ragnhild Halvorsrud" userId="917ea340-fd63-490f-a7db-68428d24cf32" providerId="ADAL" clId="{4B41CEF5-5AD7-4A28-BAB1-B938E5C74DE7}" dt="2021-03-22T11:50:55.056" v="4741" actId="790"/>
          <ac:spMkLst>
            <pc:docMk/>
            <pc:sldMk cId="2282333429" sldId="516"/>
            <ac:spMk id="195" creationId="{F32DD0AD-2A02-4D33-B550-80CF33D5BBF3}"/>
          </ac:spMkLst>
        </pc:spChg>
        <pc:spChg chg="mod">
          <ac:chgData name="Ragnhild Halvorsrud" userId="917ea340-fd63-490f-a7db-68428d24cf32" providerId="ADAL" clId="{4B41CEF5-5AD7-4A28-BAB1-B938E5C74DE7}" dt="2021-03-22T11:50:55.056" v="4742" actId="790"/>
          <ac:spMkLst>
            <pc:docMk/>
            <pc:sldMk cId="2282333429" sldId="516"/>
            <ac:spMk id="196" creationId="{BFD1D1D2-3FD4-4CB0-AC93-83772E2CEBAD}"/>
          </ac:spMkLst>
        </pc:spChg>
        <pc:spChg chg="mod">
          <ac:chgData name="Ragnhild Halvorsrud" userId="917ea340-fd63-490f-a7db-68428d24cf32" providerId="ADAL" clId="{4B41CEF5-5AD7-4A28-BAB1-B938E5C74DE7}" dt="2021-03-22T11:50:55.056" v="4743" actId="790"/>
          <ac:spMkLst>
            <pc:docMk/>
            <pc:sldMk cId="2282333429" sldId="516"/>
            <ac:spMk id="197" creationId="{0FCB3C48-9304-44E1-8502-4518A6E450A5}"/>
          </ac:spMkLst>
        </pc:spChg>
        <pc:spChg chg="mod">
          <ac:chgData name="Ragnhild Halvorsrud" userId="917ea340-fd63-490f-a7db-68428d24cf32" providerId="ADAL" clId="{4B41CEF5-5AD7-4A28-BAB1-B938E5C74DE7}" dt="2021-03-22T11:50:55.056" v="4744" actId="790"/>
          <ac:spMkLst>
            <pc:docMk/>
            <pc:sldMk cId="2282333429" sldId="516"/>
            <ac:spMk id="198" creationId="{EA20F498-0257-4DF0-82B0-7BFDC255EF46}"/>
          </ac:spMkLst>
        </pc:spChg>
        <pc:spChg chg="mod">
          <ac:chgData name="Ragnhild Halvorsrud" userId="917ea340-fd63-490f-a7db-68428d24cf32" providerId="ADAL" clId="{4B41CEF5-5AD7-4A28-BAB1-B938E5C74DE7}" dt="2021-03-22T11:50:55.056" v="4745" actId="790"/>
          <ac:spMkLst>
            <pc:docMk/>
            <pc:sldMk cId="2282333429" sldId="516"/>
            <ac:spMk id="199" creationId="{795D08E9-FE15-4E1A-83FA-F9D616C221C8}"/>
          </ac:spMkLst>
        </pc:spChg>
        <pc:spChg chg="mod">
          <ac:chgData name="Ragnhild Halvorsrud" userId="917ea340-fd63-490f-a7db-68428d24cf32" providerId="ADAL" clId="{4B41CEF5-5AD7-4A28-BAB1-B938E5C74DE7}" dt="2021-03-22T11:50:55.056" v="4746" actId="790"/>
          <ac:spMkLst>
            <pc:docMk/>
            <pc:sldMk cId="2282333429" sldId="516"/>
            <ac:spMk id="200" creationId="{C0851BEE-3E6C-4F63-99E5-E840A45B43A4}"/>
          </ac:spMkLst>
        </pc:spChg>
        <pc:spChg chg="mod">
          <ac:chgData name="Ragnhild Halvorsrud" userId="917ea340-fd63-490f-a7db-68428d24cf32" providerId="ADAL" clId="{4B41CEF5-5AD7-4A28-BAB1-B938E5C74DE7}" dt="2021-03-22T11:50:55.056" v="4747" actId="790"/>
          <ac:spMkLst>
            <pc:docMk/>
            <pc:sldMk cId="2282333429" sldId="516"/>
            <ac:spMk id="202" creationId="{07458386-EC1E-498C-8202-473D29062E51}"/>
          </ac:spMkLst>
        </pc:spChg>
        <pc:spChg chg="mod">
          <ac:chgData name="Ragnhild Halvorsrud" userId="917ea340-fd63-490f-a7db-68428d24cf32" providerId="ADAL" clId="{4B41CEF5-5AD7-4A28-BAB1-B938E5C74DE7}" dt="2021-03-22T11:50:55.056" v="4748" actId="790"/>
          <ac:spMkLst>
            <pc:docMk/>
            <pc:sldMk cId="2282333429" sldId="516"/>
            <ac:spMk id="203" creationId="{5D25A404-D1FA-45CC-B8EE-65CDC1D3C08B}"/>
          </ac:spMkLst>
        </pc:spChg>
        <pc:picChg chg="mod">
          <ac:chgData name="Ragnhild Halvorsrud" userId="917ea340-fd63-490f-a7db-68428d24cf32" providerId="ADAL" clId="{4B41CEF5-5AD7-4A28-BAB1-B938E5C74DE7}" dt="2021-03-04T07:47:29.828" v="2284" actId="1036"/>
          <ac:picMkLst>
            <pc:docMk/>
            <pc:sldMk cId="2282333429" sldId="516"/>
            <ac:picMk id="204" creationId="{8BC84D07-12D7-4535-BE88-064F47BE5DAF}"/>
          </ac:picMkLst>
        </pc:picChg>
        <pc:cxnChg chg="mod">
          <ac:chgData name="Ragnhild Halvorsrud" userId="917ea340-fd63-490f-a7db-68428d24cf32" providerId="ADAL" clId="{4B41CEF5-5AD7-4A28-BAB1-B938E5C74DE7}" dt="2021-03-04T07:47:29.828" v="2284" actId="1036"/>
          <ac:cxnSpMkLst>
            <pc:docMk/>
            <pc:sldMk cId="2282333429" sldId="516"/>
            <ac:cxnSpMk id="189" creationId="{2A3FA247-559D-4145-89BB-887E5A709459}"/>
          </ac:cxnSpMkLst>
        </pc:cxnChg>
        <pc:cxnChg chg="mod">
          <ac:chgData name="Ragnhild Halvorsrud" userId="917ea340-fd63-490f-a7db-68428d24cf32" providerId="ADAL" clId="{4B41CEF5-5AD7-4A28-BAB1-B938E5C74DE7}" dt="2021-03-04T07:47:29.828" v="2284" actId="1036"/>
          <ac:cxnSpMkLst>
            <pc:docMk/>
            <pc:sldMk cId="2282333429" sldId="516"/>
            <ac:cxnSpMk id="191" creationId="{14345252-9452-4C04-ADD8-05AD44770B5B}"/>
          </ac:cxnSpMkLst>
        </pc:cxnChg>
        <pc:cxnChg chg="mod">
          <ac:chgData name="Ragnhild Halvorsrud" userId="917ea340-fd63-490f-a7db-68428d24cf32" providerId="ADAL" clId="{4B41CEF5-5AD7-4A28-BAB1-B938E5C74DE7}" dt="2021-03-04T07:47:29.828" v="2284" actId="1036"/>
          <ac:cxnSpMkLst>
            <pc:docMk/>
            <pc:sldMk cId="2282333429" sldId="516"/>
            <ac:cxnSpMk id="193" creationId="{AE09A98C-F01C-4E39-9980-7A912B771EB8}"/>
          </ac:cxnSpMkLst>
        </pc:cxnChg>
        <pc:cxnChg chg="mod">
          <ac:chgData name="Ragnhild Halvorsrud" userId="917ea340-fd63-490f-a7db-68428d24cf32" providerId="ADAL" clId="{4B41CEF5-5AD7-4A28-BAB1-B938E5C74DE7}" dt="2021-03-04T07:47:29.828" v="2284" actId="1036"/>
          <ac:cxnSpMkLst>
            <pc:docMk/>
            <pc:sldMk cId="2282333429" sldId="516"/>
            <ac:cxnSpMk id="194" creationId="{B0079C8C-AE4F-467B-9935-FC38D74E671B}"/>
          </ac:cxnSpMkLst>
        </pc:cxnChg>
        <pc:cxnChg chg="mod">
          <ac:chgData name="Ragnhild Halvorsrud" userId="917ea340-fd63-490f-a7db-68428d24cf32" providerId="ADAL" clId="{4B41CEF5-5AD7-4A28-BAB1-B938E5C74DE7}" dt="2021-03-04T07:47:29.828" v="2284" actId="1036"/>
          <ac:cxnSpMkLst>
            <pc:docMk/>
            <pc:sldMk cId="2282333429" sldId="516"/>
            <ac:cxnSpMk id="201" creationId="{CDC86381-4046-47B0-B767-14AAADF4705B}"/>
          </ac:cxnSpMkLst>
        </pc:cxnChg>
      </pc:sldChg>
      <pc:sldChg chg="del">
        <pc:chgData name="Ragnhild Halvorsrud" userId="917ea340-fd63-490f-a7db-68428d24cf32" providerId="ADAL" clId="{4B41CEF5-5AD7-4A28-BAB1-B938E5C74DE7}" dt="2021-02-25T17:46:49.393" v="63" actId="47"/>
        <pc:sldMkLst>
          <pc:docMk/>
          <pc:sldMk cId="2683907607" sldId="530"/>
        </pc:sldMkLst>
      </pc:sldChg>
      <pc:sldChg chg="modSp mod modNotes">
        <pc:chgData name="Ragnhild Halvorsrud" userId="917ea340-fd63-490f-a7db-68428d24cf32" providerId="ADAL" clId="{4B41CEF5-5AD7-4A28-BAB1-B938E5C74DE7}" dt="2021-03-22T11:50:55.038" v="4715" actId="790"/>
        <pc:sldMkLst>
          <pc:docMk/>
          <pc:sldMk cId="2470958518" sldId="532"/>
        </pc:sldMkLst>
        <pc:spChg chg="mod">
          <ac:chgData name="Ragnhild Halvorsrud" userId="917ea340-fd63-490f-a7db-68428d24cf32" providerId="ADAL" clId="{4B41CEF5-5AD7-4A28-BAB1-B938E5C74DE7}" dt="2021-03-22T11:50:55.022" v="4712" actId="790"/>
          <ac:spMkLst>
            <pc:docMk/>
            <pc:sldMk cId="2470958518" sldId="532"/>
            <ac:spMk id="2" creationId="{0F17FD09-2B7D-4DD1-A2EA-F0C8291330F9}"/>
          </ac:spMkLst>
        </pc:spChg>
        <pc:spChg chg="mod">
          <ac:chgData name="Ragnhild Halvorsrud" userId="917ea340-fd63-490f-a7db-68428d24cf32" providerId="ADAL" clId="{4B41CEF5-5AD7-4A28-BAB1-B938E5C74DE7}" dt="2021-03-22T11:50:55.022" v="4713" actId="790"/>
          <ac:spMkLst>
            <pc:docMk/>
            <pc:sldMk cId="2470958518" sldId="532"/>
            <ac:spMk id="5" creationId="{31066B05-F383-49EB-889F-102FCF3B73D1}"/>
          </ac:spMkLst>
        </pc:spChg>
      </pc:sldChg>
      <pc:sldChg chg="modSp mod modNotes">
        <pc:chgData name="Ragnhild Halvorsrud" userId="917ea340-fd63-490f-a7db-68428d24cf32" providerId="ADAL" clId="{4B41CEF5-5AD7-4A28-BAB1-B938E5C74DE7}" dt="2021-03-26T16:59:23.686" v="6150" actId="207"/>
        <pc:sldMkLst>
          <pc:docMk/>
          <pc:sldMk cId="1892352166" sldId="811"/>
        </pc:sldMkLst>
        <pc:spChg chg="mod">
          <ac:chgData name="Ragnhild Halvorsrud" userId="917ea340-fd63-490f-a7db-68428d24cf32" providerId="ADAL" clId="{4B41CEF5-5AD7-4A28-BAB1-B938E5C74DE7}" dt="2021-03-22T11:50:55.107" v="4824" actId="790"/>
          <ac:spMkLst>
            <pc:docMk/>
            <pc:sldMk cId="1892352166" sldId="811"/>
            <ac:spMk id="2" creationId="{58B898AA-897D-4C24-AD8F-DB526C7D7A57}"/>
          </ac:spMkLst>
        </pc:spChg>
        <pc:spChg chg="mod">
          <ac:chgData name="Ragnhild Halvorsrud" userId="917ea340-fd63-490f-a7db-68428d24cf32" providerId="ADAL" clId="{4B41CEF5-5AD7-4A28-BAB1-B938E5C74DE7}" dt="2021-03-22T11:50:55.107" v="4825" actId="790"/>
          <ac:spMkLst>
            <pc:docMk/>
            <pc:sldMk cId="1892352166" sldId="811"/>
            <ac:spMk id="3" creationId="{1E0A6ECA-B22B-46B5-B083-9BAF75FBE406}"/>
          </ac:spMkLst>
        </pc:spChg>
        <pc:spChg chg="mod">
          <ac:chgData name="Ragnhild Halvorsrud" userId="917ea340-fd63-490f-a7db-68428d24cf32" providerId="ADAL" clId="{4B41CEF5-5AD7-4A28-BAB1-B938E5C74DE7}" dt="2021-03-22T11:50:55.107" v="4826" actId="790"/>
          <ac:spMkLst>
            <pc:docMk/>
            <pc:sldMk cId="1892352166" sldId="811"/>
            <ac:spMk id="4" creationId="{3B939870-DEC1-4F64-9B4F-A4D741166FA7}"/>
          </ac:spMkLst>
        </pc:spChg>
        <pc:spChg chg="mod">
          <ac:chgData name="Ragnhild Halvorsrud" userId="917ea340-fd63-490f-a7db-68428d24cf32" providerId="ADAL" clId="{4B41CEF5-5AD7-4A28-BAB1-B938E5C74DE7}" dt="2021-03-22T11:50:55.107" v="4827" actId="790"/>
          <ac:spMkLst>
            <pc:docMk/>
            <pc:sldMk cId="1892352166" sldId="811"/>
            <ac:spMk id="5" creationId="{B8126E96-D583-4C49-A520-7986C4960C07}"/>
          </ac:spMkLst>
        </pc:spChg>
        <pc:spChg chg="mod">
          <ac:chgData name="Ragnhild Halvorsrud" userId="917ea340-fd63-490f-a7db-68428d24cf32" providerId="ADAL" clId="{4B41CEF5-5AD7-4A28-BAB1-B938E5C74DE7}" dt="2021-03-22T11:50:55.107" v="4828" actId="790"/>
          <ac:spMkLst>
            <pc:docMk/>
            <pc:sldMk cId="1892352166" sldId="811"/>
            <ac:spMk id="6" creationId="{93E5B79B-3097-45F1-822F-D11808FF759F}"/>
          </ac:spMkLst>
        </pc:spChg>
        <pc:spChg chg="mod">
          <ac:chgData name="Ragnhild Halvorsrud" userId="917ea340-fd63-490f-a7db-68428d24cf32" providerId="ADAL" clId="{4B41CEF5-5AD7-4A28-BAB1-B938E5C74DE7}" dt="2021-03-22T11:50:55.107" v="4829" actId="790"/>
          <ac:spMkLst>
            <pc:docMk/>
            <pc:sldMk cId="1892352166" sldId="811"/>
            <ac:spMk id="7" creationId="{2DA20714-72A6-4468-97AF-4DD478746894}"/>
          </ac:spMkLst>
        </pc:spChg>
        <pc:spChg chg="mod">
          <ac:chgData name="Ragnhild Halvorsrud" userId="917ea340-fd63-490f-a7db-68428d24cf32" providerId="ADAL" clId="{4B41CEF5-5AD7-4A28-BAB1-B938E5C74DE7}" dt="2021-03-22T11:50:55.107" v="4830" actId="790"/>
          <ac:spMkLst>
            <pc:docMk/>
            <pc:sldMk cId="1892352166" sldId="811"/>
            <ac:spMk id="8" creationId="{2FFF76D5-5969-478D-9F54-42F2AF849D20}"/>
          </ac:spMkLst>
        </pc:spChg>
        <pc:spChg chg="mod">
          <ac:chgData name="Ragnhild Halvorsrud" userId="917ea340-fd63-490f-a7db-68428d24cf32" providerId="ADAL" clId="{4B41CEF5-5AD7-4A28-BAB1-B938E5C74DE7}" dt="2021-03-22T11:50:55.107" v="4831" actId="790"/>
          <ac:spMkLst>
            <pc:docMk/>
            <pc:sldMk cId="1892352166" sldId="811"/>
            <ac:spMk id="9" creationId="{EEFB04E6-C2C2-4C7C-B345-174A1244BFC5}"/>
          </ac:spMkLst>
        </pc:spChg>
        <pc:spChg chg="mod">
          <ac:chgData name="Ragnhild Halvorsrud" userId="917ea340-fd63-490f-a7db-68428d24cf32" providerId="ADAL" clId="{4B41CEF5-5AD7-4A28-BAB1-B938E5C74DE7}" dt="2021-03-22T11:50:55.107" v="4832" actId="790"/>
          <ac:spMkLst>
            <pc:docMk/>
            <pc:sldMk cId="1892352166" sldId="811"/>
            <ac:spMk id="10" creationId="{337949F9-BE7C-4EE2-B28E-7C418D19C172}"/>
          </ac:spMkLst>
        </pc:spChg>
        <pc:spChg chg="mod">
          <ac:chgData name="Ragnhild Halvorsrud" userId="917ea340-fd63-490f-a7db-68428d24cf32" providerId="ADAL" clId="{4B41CEF5-5AD7-4A28-BAB1-B938E5C74DE7}" dt="2021-03-22T11:50:55.107" v="4833" actId="790"/>
          <ac:spMkLst>
            <pc:docMk/>
            <pc:sldMk cId="1892352166" sldId="811"/>
            <ac:spMk id="11" creationId="{9299D061-65B8-40F8-95E0-20E30B219D0F}"/>
          </ac:spMkLst>
        </pc:spChg>
        <pc:spChg chg="mod">
          <ac:chgData name="Ragnhild Halvorsrud" userId="917ea340-fd63-490f-a7db-68428d24cf32" providerId="ADAL" clId="{4B41CEF5-5AD7-4A28-BAB1-B938E5C74DE7}" dt="2021-03-22T11:50:55.107" v="4834" actId="790"/>
          <ac:spMkLst>
            <pc:docMk/>
            <pc:sldMk cId="1892352166" sldId="811"/>
            <ac:spMk id="12" creationId="{8B8EEE89-91A9-4185-9EEA-A889D71C5DC1}"/>
          </ac:spMkLst>
        </pc:spChg>
        <pc:spChg chg="mod">
          <ac:chgData name="Ragnhild Halvorsrud" userId="917ea340-fd63-490f-a7db-68428d24cf32" providerId="ADAL" clId="{4B41CEF5-5AD7-4A28-BAB1-B938E5C74DE7}" dt="2021-03-22T11:50:55.107" v="4835" actId="790"/>
          <ac:spMkLst>
            <pc:docMk/>
            <pc:sldMk cId="1892352166" sldId="811"/>
            <ac:spMk id="13" creationId="{CB70E779-B0F4-4D85-8F2E-3EF4E9A085B9}"/>
          </ac:spMkLst>
        </pc:spChg>
        <pc:spChg chg="mod">
          <ac:chgData name="Ragnhild Halvorsrud" userId="917ea340-fd63-490f-a7db-68428d24cf32" providerId="ADAL" clId="{4B41CEF5-5AD7-4A28-BAB1-B938E5C74DE7}" dt="2021-03-22T11:50:55.107" v="4836" actId="790"/>
          <ac:spMkLst>
            <pc:docMk/>
            <pc:sldMk cId="1892352166" sldId="811"/>
            <ac:spMk id="19" creationId="{03778D43-844C-4F2C-90F0-7D988DDD5CB8}"/>
          </ac:spMkLst>
        </pc:spChg>
        <pc:spChg chg="mod">
          <ac:chgData name="Ragnhild Halvorsrud" userId="917ea340-fd63-490f-a7db-68428d24cf32" providerId="ADAL" clId="{4B41CEF5-5AD7-4A28-BAB1-B938E5C74DE7}" dt="2021-03-22T11:50:55.107" v="4837" actId="790"/>
          <ac:spMkLst>
            <pc:docMk/>
            <pc:sldMk cId="1892352166" sldId="811"/>
            <ac:spMk id="20" creationId="{D0505C5B-91FB-4145-A198-41506C3999C2}"/>
          </ac:spMkLst>
        </pc:spChg>
        <pc:spChg chg="mod">
          <ac:chgData name="Ragnhild Halvorsrud" userId="917ea340-fd63-490f-a7db-68428d24cf32" providerId="ADAL" clId="{4B41CEF5-5AD7-4A28-BAB1-B938E5C74DE7}" dt="2021-03-22T11:50:55.107" v="4838" actId="790"/>
          <ac:spMkLst>
            <pc:docMk/>
            <pc:sldMk cId="1892352166" sldId="811"/>
            <ac:spMk id="26" creationId="{36D059BE-C6FA-40EF-A5E1-DD0E5C626395}"/>
          </ac:spMkLst>
        </pc:spChg>
        <pc:spChg chg="mod">
          <ac:chgData name="Ragnhild Halvorsrud" userId="917ea340-fd63-490f-a7db-68428d24cf32" providerId="ADAL" clId="{4B41CEF5-5AD7-4A28-BAB1-B938E5C74DE7}" dt="2021-03-22T11:50:55.107" v="4839" actId="790"/>
          <ac:spMkLst>
            <pc:docMk/>
            <pc:sldMk cId="1892352166" sldId="811"/>
            <ac:spMk id="27" creationId="{90664AC4-B9F4-4AF4-82CF-832AE85C87EA}"/>
          </ac:spMkLst>
        </pc:spChg>
        <pc:spChg chg="mod">
          <ac:chgData name="Ragnhild Halvorsrud" userId="917ea340-fd63-490f-a7db-68428d24cf32" providerId="ADAL" clId="{4B41CEF5-5AD7-4A28-BAB1-B938E5C74DE7}" dt="2021-03-22T11:50:55.123" v="4840" actId="790"/>
          <ac:spMkLst>
            <pc:docMk/>
            <pc:sldMk cId="1892352166" sldId="811"/>
            <ac:spMk id="28" creationId="{11D1CD41-CFD0-421A-9C3A-159CADFC6D89}"/>
          </ac:spMkLst>
        </pc:spChg>
        <pc:spChg chg="mod">
          <ac:chgData name="Ragnhild Halvorsrud" userId="917ea340-fd63-490f-a7db-68428d24cf32" providerId="ADAL" clId="{4B41CEF5-5AD7-4A28-BAB1-B938E5C74DE7}" dt="2021-03-22T11:50:55.123" v="4841" actId="790"/>
          <ac:spMkLst>
            <pc:docMk/>
            <pc:sldMk cId="1892352166" sldId="811"/>
            <ac:spMk id="32" creationId="{AA72D5EE-DCDD-4F0B-B96A-443BD932573A}"/>
          </ac:spMkLst>
        </pc:spChg>
        <pc:spChg chg="mod">
          <ac:chgData name="Ragnhild Halvorsrud" userId="917ea340-fd63-490f-a7db-68428d24cf32" providerId="ADAL" clId="{4B41CEF5-5AD7-4A28-BAB1-B938E5C74DE7}" dt="2021-03-22T11:50:55.123" v="4842" actId="790"/>
          <ac:spMkLst>
            <pc:docMk/>
            <pc:sldMk cId="1892352166" sldId="811"/>
            <ac:spMk id="33" creationId="{6A5B6DE9-4270-469C-B399-9069FD84D25D}"/>
          </ac:spMkLst>
        </pc:spChg>
        <pc:spChg chg="mod">
          <ac:chgData name="Ragnhild Halvorsrud" userId="917ea340-fd63-490f-a7db-68428d24cf32" providerId="ADAL" clId="{4B41CEF5-5AD7-4A28-BAB1-B938E5C74DE7}" dt="2021-03-22T11:50:55.123" v="4843" actId="790"/>
          <ac:spMkLst>
            <pc:docMk/>
            <pc:sldMk cId="1892352166" sldId="811"/>
            <ac:spMk id="34" creationId="{55074A4D-B5E3-474C-B4C6-83A19747C5C4}"/>
          </ac:spMkLst>
        </pc:spChg>
        <pc:spChg chg="mod">
          <ac:chgData name="Ragnhild Halvorsrud" userId="917ea340-fd63-490f-a7db-68428d24cf32" providerId="ADAL" clId="{4B41CEF5-5AD7-4A28-BAB1-B938E5C74DE7}" dt="2021-03-22T11:50:55.123" v="4844" actId="790"/>
          <ac:spMkLst>
            <pc:docMk/>
            <pc:sldMk cId="1892352166" sldId="811"/>
            <ac:spMk id="35" creationId="{4721178C-0DB8-4035-BA1B-F0BF2F2AB653}"/>
          </ac:spMkLst>
        </pc:spChg>
        <pc:spChg chg="mod">
          <ac:chgData name="Ragnhild Halvorsrud" userId="917ea340-fd63-490f-a7db-68428d24cf32" providerId="ADAL" clId="{4B41CEF5-5AD7-4A28-BAB1-B938E5C74DE7}" dt="2021-03-22T11:50:55.123" v="4845" actId="790"/>
          <ac:spMkLst>
            <pc:docMk/>
            <pc:sldMk cId="1892352166" sldId="811"/>
            <ac:spMk id="36" creationId="{CE772CE2-561B-40F7-ADB9-C5858E3BA4E5}"/>
          </ac:spMkLst>
        </pc:spChg>
        <pc:spChg chg="mod">
          <ac:chgData name="Ragnhild Halvorsrud" userId="917ea340-fd63-490f-a7db-68428d24cf32" providerId="ADAL" clId="{4B41CEF5-5AD7-4A28-BAB1-B938E5C74DE7}" dt="2021-03-22T11:50:55.123" v="4846" actId="790"/>
          <ac:spMkLst>
            <pc:docMk/>
            <pc:sldMk cId="1892352166" sldId="811"/>
            <ac:spMk id="37" creationId="{78EDEBC2-A5E7-493C-AF92-D92531EE73E3}"/>
          </ac:spMkLst>
        </pc:spChg>
        <pc:spChg chg="mod">
          <ac:chgData name="Ragnhild Halvorsrud" userId="917ea340-fd63-490f-a7db-68428d24cf32" providerId="ADAL" clId="{4B41CEF5-5AD7-4A28-BAB1-B938E5C74DE7}" dt="2021-03-22T11:50:55.123" v="4847" actId="790"/>
          <ac:spMkLst>
            <pc:docMk/>
            <pc:sldMk cId="1892352166" sldId="811"/>
            <ac:spMk id="38" creationId="{7C9709C5-CDB1-42A5-BDF7-0722051BEF6F}"/>
          </ac:spMkLst>
        </pc:spChg>
        <pc:spChg chg="mod">
          <ac:chgData name="Ragnhild Halvorsrud" userId="917ea340-fd63-490f-a7db-68428d24cf32" providerId="ADAL" clId="{4B41CEF5-5AD7-4A28-BAB1-B938E5C74DE7}" dt="2021-03-22T11:50:55.123" v="4848" actId="790"/>
          <ac:spMkLst>
            <pc:docMk/>
            <pc:sldMk cId="1892352166" sldId="811"/>
            <ac:spMk id="53" creationId="{E8C803E8-B928-4ACC-A8D2-84557B6D0BEB}"/>
          </ac:spMkLst>
        </pc:spChg>
        <pc:spChg chg="mod">
          <ac:chgData name="Ragnhild Halvorsrud" userId="917ea340-fd63-490f-a7db-68428d24cf32" providerId="ADAL" clId="{4B41CEF5-5AD7-4A28-BAB1-B938E5C74DE7}" dt="2021-03-22T11:50:55.123" v="4849" actId="790"/>
          <ac:spMkLst>
            <pc:docMk/>
            <pc:sldMk cId="1892352166" sldId="811"/>
            <ac:spMk id="54" creationId="{451E4E6D-48ED-40AB-8CA8-FCD4B2381219}"/>
          </ac:spMkLst>
        </pc:spChg>
        <pc:spChg chg="mod">
          <ac:chgData name="Ragnhild Halvorsrud" userId="917ea340-fd63-490f-a7db-68428d24cf32" providerId="ADAL" clId="{4B41CEF5-5AD7-4A28-BAB1-B938E5C74DE7}" dt="2021-03-22T11:50:55.123" v="4850" actId="790"/>
          <ac:spMkLst>
            <pc:docMk/>
            <pc:sldMk cId="1892352166" sldId="811"/>
            <ac:spMk id="55" creationId="{32347451-1EDB-4671-8975-51AC113BEDC8}"/>
          </ac:spMkLst>
        </pc:spChg>
        <pc:spChg chg="mod">
          <ac:chgData name="Ragnhild Halvorsrud" userId="917ea340-fd63-490f-a7db-68428d24cf32" providerId="ADAL" clId="{4B41CEF5-5AD7-4A28-BAB1-B938E5C74DE7}" dt="2021-03-22T11:50:55.123" v="4851" actId="790"/>
          <ac:spMkLst>
            <pc:docMk/>
            <pc:sldMk cId="1892352166" sldId="811"/>
            <ac:spMk id="56" creationId="{D6E13B00-7EFE-4B9A-AB76-4F9C625FCF17}"/>
          </ac:spMkLst>
        </pc:spChg>
        <pc:spChg chg="mod">
          <ac:chgData name="Ragnhild Halvorsrud" userId="917ea340-fd63-490f-a7db-68428d24cf32" providerId="ADAL" clId="{4B41CEF5-5AD7-4A28-BAB1-B938E5C74DE7}" dt="2021-03-22T11:50:55.123" v="4852" actId="790"/>
          <ac:spMkLst>
            <pc:docMk/>
            <pc:sldMk cId="1892352166" sldId="811"/>
            <ac:spMk id="57" creationId="{D8504AAD-475B-441E-A3CF-00C782A3FB72}"/>
          </ac:spMkLst>
        </pc:spChg>
        <pc:spChg chg="mod">
          <ac:chgData name="Ragnhild Halvorsrud" userId="917ea340-fd63-490f-a7db-68428d24cf32" providerId="ADAL" clId="{4B41CEF5-5AD7-4A28-BAB1-B938E5C74DE7}" dt="2021-03-22T11:50:55.123" v="4853" actId="790"/>
          <ac:spMkLst>
            <pc:docMk/>
            <pc:sldMk cId="1892352166" sldId="811"/>
            <ac:spMk id="58" creationId="{DAC32631-356C-4B6B-9DD1-5C55F100D66D}"/>
          </ac:spMkLst>
        </pc:spChg>
        <pc:spChg chg="mod">
          <ac:chgData name="Ragnhild Halvorsrud" userId="917ea340-fd63-490f-a7db-68428d24cf32" providerId="ADAL" clId="{4B41CEF5-5AD7-4A28-BAB1-B938E5C74DE7}" dt="2021-03-22T11:50:55.123" v="4854" actId="790"/>
          <ac:spMkLst>
            <pc:docMk/>
            <pc:sldMk cId="1892352166" sldId="811"/>
            <ac:spMk id="59" creationId="{85EAD7BB-3F7C-45FE-8FC0-2F36BFF59B85}"/>
          </ac:spMkLst>
        </pc:spChg>
        <pc:spChg chg="mod">
          <ac:chgData name="Ragnhild Halvorsrud" userId="917ea340-fd63-490f-a7db-68428d24cf32" providerId="ADAL" clId="{4B41CEF5-5AD7-4A28-BAB1-B938E5C74DE7}" dt="2021-03-22T11:50:55.123" v="4855" actId="790"/>
          <ac:spMkLst>
            <pc:docMk/>
            <pc:sldMk cId="1892352166" sldId="811"/>
            <ac:spMk id="60" creationId="{F47004C1-D7C0-4A2A-AE8E-79682D4774A5}"/>
          </ac:spMkLst>
        </pc:spChg>
        <pc:spChg chg="mod">
          <ac:chgData name="Ragnhild Halvorsrud" userId="917ea340-fd63-490f-a7db-68428d24cf32" providerId="ADAL" clId="{4B41CEF5-5AD7-4A28-BAB1-B938E5C74DE7}" dt="2021-03-22T11:50:55.123" v="4856" actId="790"/>
          <ac:spMkLst>
            <pc:docMk/>
            <pc:sldMk cId="1892352166" sldId="811"/>
            <ac:spMk id="61" creationId="{877823BC-25E9-4F46-92A1-00B29FF7BBB0}"/>
          </ac:spMkLst>
        </pc:spChg>
        <pc:spChg chg="mod">
          <ac:chgData name="Ragnhild Halvorsrud" userId="917ea340-fd63-490f-a7db-68428d24cf32" providerId="ADAL" clId="{4B41CEF5-5AD7-4A28-BAB1-B938E5C74DE7}" dt="2021-03-22T11:50:55.123" v="4857" actId="790"/>
          <ac:spMkLst>
            <pc:docMk/>
            <pc:sldMk cId="1892352166" sldId="811"/>
            <ac:spMk id="62" creationId="{ED192F7D-2C2C-41B5-8EF9-4471A5895321}"/>
          </ac:spMkLst>
        </pc:spChg>
        <pc:spChg chg="mod">
          <ac:chgData name="Ragnhild Halvorsrud" userId="917ea340-fd63-490f-a7db-68428d24cf32" providerId="ADAL" clId="{4B41CEF5-5AD7-4A28-BAB1-B938E5C74DE7}" dt="2021-03-22T11:50:55.123" v="4858" actId="790"/>
          <ac:spMkLst>
            <pc:docMk/>
            <pc:sldMk cId="1892352166" sldId="811"/>
            <ac:spMk id="68" creationId="{AEEFB3A8-5D83-4D0C-8A67-46598E9E901E}"/>
          </ac:spMkLst>
        </pc:spChg>
        <pc:spChg chg="mod">
          <ac:chgData name="Ragnhild Halvorsrud" userId="917ea340-fd63-490f-a7db-68428d24cf32" providerId="ADAL" clId="{4B41CEF5-5AD7-4A28-BAB1-B938E5C74DE7}" dt="2021-03-22T11:50:55.123" v="4859" actId="790"/>
          <ac:spMkLst>
            <pc:docMk/>
            <pc:sldMk cId="1892352166" sldId="811"/>
            <ac:spMk id="69" creationId="{8411AAAC-C7E0-4F36-A0B2-45AF41D865D5}"/>
          </ac:spMkLst>
        </pc:spChg>
        <pc:spChg chg="mod">
          <ac:chgData name="Ragnhild Halvorsrud" userId="917ea340-fd63-490f-a7db-68428d24cf32" providerId="ADAL" clId="{4B41CEF5-5AD7-4A28-BAB1-B938E5C74DE7}" dt="2021-03-22T11:50:55.123" v="4860" actId="790"/>
          <ac:spMkLst>
            <pc:docMk/>
            <pc:sldMk cId="1892352166" sldId="811"/>
            <ac:spMk id="72" creationId="{21404D7F-CBFD-4F19-9F66-80FCA1B625B2}"/>
          </ac:spMkLst>
        </pc:spChg>
        <pc:spChg chg="mod">
          <ac:chgData name="Ragnhild Halvorsrud" userId="917ea340-fd63-490f-a7db-68428d24cf32" providerId="ADAL" clId="{4B41CEF5-5AD7-4A28-BAB1-B938E5C74DE7}" dt="2021-03-22T11:50:55.123" v="4861" actId="790"/>
          <ac:spMkLst>
            <pc:docMk/>
            <pc:sldMk cId="1892352166" sldId="811"/>
            <ac:spMk id="73" creationId="{C78DF8EE-9A88-4705-96AD-4EABBEEF11EF}"/>
          </ac:spMkLst>
        </pc:spChg>
        <pc:spChg chg="mod">
          <ac:chgData name="Ragnhild Halvorsrud" userId="917ea340-fd63-490f-a7db-68428d24cf32" providerId="ADAL" clId="{4B41CEF5-5AD7-4A28-BAB1-B938E5C74DE7}" dt="2021-03-22T11:50:55.123" v="4862" actId="790"/>
          <ac:spMkLst>
            <pc:docMk/>
            <pc:sldMk cId="1892352166" sldId="811"/>
            <ac:spMk id="74" creationId="{1C8802A4-8E80-4838-B679-BEDD56A8FD5C}"/>
          </ac:spMkLst>
        </pc:spChg>
        <pc:spChg chg="mod">
          <ac:chgData name="Ragnhild Halvorsrud" userId="917ea340-fd63-490f-a7db-68428d24cf32" providerId="ADAL" clId="{4B41CEF5-5AD7-4A28-BAB1-B938E5C74DE7}" dt="2021-03-22T11:50:55.123" v="4863" actId="790"/>
          <ac:spMkLst>
            <pc:docMk/>
            <pc:sldMk cId="1892352166" sldId="811"/>
            <ac:spMk id="75" creationId="{D346541F-5345-412E-9D5F-636384F3B3F0}"/>
          </ac:spMkLst>
        </pc:spChg>
        <pc:spChg chg="mod">
          <ac:chgData name="Ragnhild Halvorsrud" userId="917ea340-fd63-490f-a7db-68428d24cf32" providerId="ADAL" clId="{4B41CEF5-5AD7-4A28-BAB1-B938E5C74DE7}" dt="2021-03-22T11:50:55.123" v="4864" actId="790"/>
          <ac:spMkLst>
            <pc:docMk/>
            <pc:sldMk cId="1892352166" sldId="811"/>
            <ac:spMk id="76" creationId="{4205A5F8-0ED7-4785-8B79-A6CB273B58DD}"/>
          </ac:spMkLst>
        </pc:spChg>
        <pc:spChg chg="mod">
          <ac:chgData name="Ragnhild Halvorsrud" userId="917ea340-fd63-490f-a7db-68428d24cf32" providerId="ADAL" clId="{4B41CEF5-5AD7-4A28-BAB1-B938E5C74DE7}" dt="2021-03-22T11:50:55.138" v="4865" actId="790"/>
          <ac:spMkLst>
            <pc:docMk/>
            <pc:sldMk cId="1892352166" sldId="811"/>
            <ac:spMk id="77" creationId="{CE06F8A7-6B9E-498F-B853-27D75482AF1A}"/>
          </ac:spMkLst>
        </pc:spChg>
        <pc:spChg chg="mod">
          <ac:chgData name="Ragnhild Halvorsrud" userId="917ea340-fd63-490f-a7db-68428d24cf32" providerId="ADAL" clId="{4B41CEF5-5AD7-4A28-BAB1-B938E5C74DE7}" dt="2021-03-22T11:50:55.139" v="4866" actId="790"/>
          <ac:spMkLst>
            <pc:docMk/>
            <pc:sldMk cId="1892352166" sldId="811"/>
            <ac:spMk id="78" creationId="{5266CEB4-B0FA-4873-9B40-297625514499}"/>
          </ac:spMkLst>
        </pc:spChg>
        <pc:spChg chg="mod">
          <ac:chgData name="Ragnhild Halvorsrud" userId="917ea340-fd63-490f-a7db-68428d24cf32" providerId="ADAL" clId="{4B41CEF5-5AD7-4A28-BAB1-B938E5C74DE7}" dt="2021-03-22T11:50:55.140" v="4867" actId="790"/>
          <ac:spMkLst>
            <pc:docMk/>
            <pc:sldMk cId="1892352166" sldId="811"/>
            <ac:spMk id="79" creationId="{957D1697-3399-4231-916A-1ABF3E44796E}"/>
          </ac:spMkLst>
        </pc:spChg>
        <pc:spChg chg="mod">
          <ac:chgData name="Ragnhild Halvorsrud" userId="917ea340-fd63-490f-a7db-68428d24cf32" providerId="ADAL" clId="{4B41CEF5-5AD7-4A28-BAB1-B938E5C74DE7}" dt="2021-03-22T11:50:55.141" v="4868" actId="790"/>
          <ac:spMkLst>
            <pc:docMk/>
            <pc:sldMk cId="1892352166" sldId="811"/>
            <ac:spMk id="80" creationId="{2946F35A-CA48-49F1-99CD-BFE2278BC5D0}"/>
          </ac:spMkLst>
        </pc:spChg>
        <pc:spChg chg="mod">
          <ac:chgData name="Ragnhild Halvorsrud" userId="917ea340-fd63-490f-a7db-68428d24cf32" providerId="ADAL" clId="{4B41CEF5-5AD7-4A28-BAB1-B938E5C74DE7}" dt="2021-03-22T11:50:55.141" v="4869" actId="790"/>
          <ac:spMkLst>
            <pc:docMk/>
            <pc:sldMk cId="1892352166" sldId="811"/>
            <ac:spMk id="81" creationId="{07C81558-DF55-41F7-8E8E-91A273A2891C}"/>
          </ac:spMkLst>
        </pc:spChg>
        <pc:spChg chg="mod">
          <ac:chgData name="Ragnhild Halvorsrud" userId="917ea340-fd63-490f-a7db-68428d24cf32" providerId="ADAL" clId="{4B41CEF5-5AD7-4A28-BAB1-B938E5C74DE7}" dt="2021-03-22T11:50:55.141" v="4870" actId="790"/>
          <ac:spMkLst>
            <pc:docMk/>
            <pc:sldMk cId="1892352166" sldId="811"/>
            <ac:spMk id="82" creationId="{47948DE6-98A7-45CD-BAE1-E5D1697EEFA1}"/>
          </ac:spMkLst>
        </pc:spChg>
        <pc:spChg chg="mod">
          <ac:chgData name="Ragnhild Halvorsrud" userId="917ea340-fd63-490f-a7db-68428d24cf32" providerId="ADAL" clId="{4B41CEF5-5AD7-4A28-BAB1-B938E5C74DE7}" dt="2021-03-22T11:50:55.141" v="4871" actId="790"/>
          <ac:spMkLst>
            <pc:docMk/>
            <pc:sldMk cId="1892352166" sldId="811"/>
            <ac:spMk id="83" creationId="{7E3D7A7F-B607-473D-86E1-1D0859DA9810}"/>
          </ac:spMkLst>
        </pc:spChg>
        <pc:spChg chg="mod">
          <ac:chgData name="Ragnhild Halvorsrud" userId="917ea340-fd63-490f-a7db-68428d24cf32" providerId="ADAL" clId="{4B41CEF5-5AD7-4A28-BAB1-B938E5C74DE7}" dt="2021-03-26T16:59:23.686" v="6150" actId="207"/>
          <ac:spMkLst>
            <pc:docMk/>
            <pc:sldMk cId="1892352166" sldId="811"/>
            <ac:spMk id="86" creationId="{C70DAC71-FF90-48FA-A89F-BEF095745B09}"/>
          </ac:spMkLst>
        </pc:spChg>
      </pc:sldChg>
      <pc:sldChg chg="modSp mod modNotes">
        <pc:chgData name="Ragnhild Halvorsrud" userId="917ea340-fd63-490f-a7db-68428d24cf32" providerId="ADAL" clId="{4B41CEF5-5AD7-4A28-BAB1-B938E5C74DE7}" dt="2021-03-26T16:59:29.114" v="6151" actId="207"/>
        <pc:sldMkLst>
          <pc:docMk/>
          <pc:sldMk cId="409132237" sldId="812"/>
        </pc:sldMkLst>
        <pc:spChg chg="mod">
          <ac:chgData name="Ragnhild Halvorsrud" userId="917ea340-fd63-490f-a7db-68428d24cf32" providerId="ADAL" clId="{4B41CEF5-5AD7-4A28-BAB1-B938E5C74DE7}" dt="2021-03-22T11:50:55.141" v="4876" actId="790"/>
          <ac:spMkLst>
            <pc:docMk/>
            <pc:sldMk cId="409132237" sldId="812"/>
            <ac:spMk id="3" creationId="{1E0A6ECA-B22B-46B5-B083-9BAF75FBE406}"/>
          </ac:spMkLst>
        </pc:spChg>
        <pc:spChg chg="mod">
          <ac:chgData name="Ragnhild Halvorsrud" userId="917ea340-fd63-490f-a7db-68428d24cf32" providerId="ADAL" clId="{4B41CEF5-5AD7-4A28-BAB1-B938E5C74DE7}" dt="2021-03-22T11:50:55.141" v="4877" actId="790"/>
          <ac:spMkLst>
            <pc:docMk/>
            <pc:sldMk cId="409132237" sldId="812"/>
            <ac:spMk id="4" creationId="{0068DF38-937D-46C9-8DA8-144F78E12933}"/>
          </ac:spMkLst>
        </pc:spChg>
        <pc:spChg chg="mod">
          <ac:chgData name="Ragnhild Halvorsrud" userId="917ea340-fd63-490f-a7db-68428d24cf32" providerId="ADAL" clId="{4B41CEF5-5AD7-4A28-BAB1-B938E5C74DE7}" dt="2021-03-22T11:50:55.141" v="4878" actId="790"/>
          <ac:spMkLst>
            <pc:docMk/>
            <pc:sldMk cId="409132237" sldId="812"/>
            <ac:spMk id="5" creationId="{8CE58096-E507-4D6B-B1D9-76B2CEC721B5}"/>
          </ac:spMkLst>
        </pc:spChg>
        <pc:spChg chg="mod">
          <ac:chgData name="Ragnhild Halvorsrud" userId="917ea340-fd63-490f-a7db-68428d24cf32" providerId="ADAL" clId="{4B41CEF5-5AD7-4A28-BAB1-B938E5C74DE7}" dt="2021-03-22T11:50:55.141" v="4879" actId="790"/>
          <ac:spMkLst>
            <pc:docMk/>
            <pc:sldMk cId="409132237" sldId="812"/>
            <ac:spMk id="6" creationId="{ECDADB9A-E6D8-450F-B7EC-876E4F2F2ADA}"/>
          </ac:spMkLst>
        </pc:spChg>
        <pc:spChg chg="mod">
          <ac:chgData name="Ragnhild Halvorsrud" userId="917ea340-fd63-490f-a7db-68428d24cf32" providerId="ADAL" clId="{4B41CEF5-5AD7-4A28-BAB1-B938E5C74DE7}" dt="2021-03-22T11:50:55.141" v="4880" actId="790"/>
          <ac:spMkLst>
            <pc:docMk/>
            <pc:sldMk cId="409132237" sldId="812"/>
            <ac:spMk id="7" creationId="{4E61A8B5-3A51-4A1D-907A-D7BA55BBEAC1}"/>
          </ac:spMkLst>
        </pc:spChg>
        <pc:spChg chg="mod">
          <ac:chgData name="Ragnhild Halvorsrud" userId="917ea340-fd63-490f-a7db-68428d24cf32" providerId="ADAL" clId="{4B41CEF5-5AD7-4A28-BAB1-B938E5C74DE7}" dt="2021-03-22T11:50:55.141" v="4881" actId="790"/>
          <ac:spMkLst>
            <pc:docMk/>
            <pc:sldMk cId="409132237" sldId="812"/>
            <ac:spMk id="8" creationId="{2C02E9E7-4DE5-4B1F-A57C-1EAB766E188D}"/>
          </ac:spMkLst>
        </pc:spChg>
        <pc:spChg chg="mod">
          <ac:chgData name="Ragnhild Halvorsrud" userId="917ea340-fd63-490f-a7db-68428d24cf32" providerId="ADAL" clId="{4B41CEF5-5AD7-4A28-BAB1-B938E5C74DE7}" dt="2021-03-22T11:50:55.141" v="4882" actId="790"/>
          <ac:spMkLst>
            <pc:docMk/>
            <pc:sldMk cId="409132237" sldId="812"/>
            <ac:spMk id="9" creationId="{6666B171-94C9-449A-9A4B-001ACB0EFC95}"/>
          </ac:spMkLst>
        </pc:spChg>
        <pc:spChg chg="mod">
          <ac:chgData name="Ragnhild Halvorsrud" userId="917ea340-fd63-490f-a7db-68428d24cf32" providerId="ADAL" clId="{4B41CEF5-5AD7-4A28-BAB1-B938E5C74DE7}" dt="2021-03-22T11:50:55.141" v="4883" actId="790"/>
          <ac:spMkLst>
            <pc:docMk/>
            <pc:sldMk cId="409132237" sldId="812"/>
            <ac:spMk id="10" creationId="{F132CEBF-AFD9-4630-8E35-2CA2DFCD8C03}"/>
          </ac:spMkLst>
        </pc:spChg>
        <pc:spChg chg="mod">
          <ac:chgData name="Ragnhild Halvorsrud" userId="917ea340-fd63-490f-a7db-68428d24cf32" providerId="ADAL" clId="{4B41CEF5-5AD7-4A28-BAB1-B938E5C74DE7}" dt="2021-03-22T11:50:55.141" v="4884" actId="790"/>
          <ac:spMkLst>
            <pc:docMk/>
            <pc:sldMk cId="409132237" sldId="812"/>
            <ac:spMk id="11" creationId="{924EEC5F-CB52-4CC2-B1CF-9D58CADE8D4F}"/>
          </ac:spMkLst>
        </pc:spChg>
        <pc:spChg chg="mod">
          <ac:chgData name="Ragnhild Halvorsrud" userId="917ea340-fd63-490f-a7db-68428d24cf32" providerId="ADAL" clId="{4B41CEF5-5AD7-4A28-BAB1-B938E5C74DE7}" dt="2021-03-22T11:50:55.141" v="4885" actId="790"/>
          <ac:spMkLst>
            <pc:docMk/>
            <pc:sldMk cId="409132237" sldId="812"/>
            <ac:spMk id="12" creationId="{6B5F73BC-E00B-4314-A718-364B5FD62789}"/>
          </ac:spMkLst>
        </pc:spChg>
        <pc:spChg chg="mod">
          <ac:chgData name="Ragnhild Halvorsrud" userId="917ea340-fd63-490f-a7db-68428d24cf32" providerId="ADAL" clId="{4B41CEF5-5AD7-4A28-BAB1-B938E5C74DE7}" dt="2021-03-22T11:50:55.141" v="4886" actId="790"/>
          <ac:spMkLst>
            <pc:docMk/>
            <pc:sldMk cId="409132237" sldId="812"/>
            <ac:spMk id="13" creationId="{CB2C7826-FA4F-4693-9C62-F1E4AD9BD8BB}"/>
          </ac:spMkLst>
        </pc:spChg>
        <pc:spChg chg="mod">
          <ac:chgData name="Ragnhild Halvorsrud" userId="917ea340-fd63-490f-a7db-68428d24cf32" providerId="ADAL" clId="{4B41CEF5-5AD7-4A28-BAB1-B938E5C74DE7}" dt="2021-03-22T11:50:55.141" v="4887" actId="790"/>
          <ac:spMkLst>
            <pc:docMk/>
            <pc:sldMk cId="409132237" sldId="812"/>
            <ac:spMk id="14" creationId="{0F86F9E2-0BA8-4FEA-BA8F-F5BF1A8C1DD5}"/>
          </ac:spMkLst>
        </pc:spChg>
        <pc:spChg chg="mod">
          <ac:chgData name="Ragnhild Halvorsrud" userId="917ea340-fd63-490f-a7db-68428d24cf32" providerId="ADAL" clId="{4B41CEF5-5AD7-4A28-BAB1-B938E5C74DE7}" dt="2021-03-22T11:50:55.141" v="4888" actId="790"/>
          <ac:spMkLst>
            <pc:docMk/>
            <pc:sldMk cId="409132237" sldId="812"/>
            <ac:spMk id="15" creationId="{535FF380-756F-4F3D-B4BA-8A8D2316379D}"/>
          </ac:spMkLst>
        </pc:spChg>
        <pc:spChg chg="mod">
          <ac:chgData name="Ragnhild Halvorsrud" userId="917ea340-fd63-490f-a7db-68428d24cf32" providerId="ADAL" clId="{4B41CEF5-5AD7-4A28-BAB1-B938E5C74DE7}" dt="2021-03-22T11:50:55.141" v="4889" actId="790"/>
          <ac:spMkLst>
            <pc:docMk/>
            <pc:sldMk cId="409132237" sldId="812"/>
            <ac:spMk id="16" creationId="{124F0486-5C0C-486A-AF50-491D96857A29}"/>
          </ac:spMkLst>
        </pc:spChg>
        <pc:spChg chg="mod">
          <ac:chgData name="Ragnhild Halvorsrud" userId="917ea340-fd63-490f-a7db-68428d24cf32" providerId="ADAL" clId="{4B41CEF5-5AD7-4A28-BAB1-B938E5C74DE7}" dt="2021-03-22T11:50:55.141" v="4890" actId="790"/>
          <ac:spMkLst>
            <pc:docMk/>
            <pc:sldMk cId="409132237" sldId="812"/>
            <ac:spMk id="17" creationId="{3F7459E6-BCD0-4B6A-BFFC-554BD509CD9C}"/>
          </ac:spMkLst>
        </pc:spChg>
        <pc:spChg chg="mod">
          <ac:chgData name="Ragnhild Halvorsrud" userId="917ea340-fd63-490f-a7db-68428d24cf32" providerId="ADAL" clId="{4B41CEF5-5AD7-4A28-BAB1-B938E5C74DE7}" dt="2021-03-22T11:50:55.156" v="4891" actId="790"/>
          <ac:spMkLst>
            <pc:docMk/>
            <pc:sldMk cId="409132237" sldId="812"/>
            <ac:spMk id="18" creationId="{9117A36D-624C-43A4-8BC4-FD12AB4CE606}"/>
          </ac:spMkLst>
        </pc:spChg>
        <pc:spChg chg="mod">
          <ac:chgData name="Ragnhild Halvorsrud" userId="917ea340-fd63-490f-a7db-68428d24cf32" providerId="ADAL" clId="{4B41CEF5-5AD7-4A28-BAB1-B938E5C74DE7}" dt="2021-03-22T11:50:55.156" v="4892" actId="790"/>
          <ac:spMkLst>
            <pc:docMk/>
            <pc:sldMk cId="409132237" sldId="812"/>
            <ac:spMk id="19" creationId="{4927A971-6BA5-4E8D-A46F-88240E44F866}"/>
          </ac:spMkLst>
        </pc:spChg>
        <pc:spChg chg="mod">
          <ac:chgData name="Ragnhild Halvorsrud" userId="917ea340-fd63-490f-a7db-68428d24cf32" providerId="ADAL" clId="{4B41CEF5-5AD7-4A28-BAB1-B938E5C74DE7}" dt="2021-03-22T11:50:55.156" v="4893" actId="790"/>
          <ac:spMkLst>
            <pc:docMk/>
            <pc:sldMk cId="409132237" sldId="812"/>
            <ac:spMk id="20" creationId="{A7BEC4F1-B73B-44CE-9BF8-D1098976FA3B}"/>
          </ac:spMkLst>
        </pc:spChg>
        <pc:spChg chg="mod">
          <ac:chgData name="Ragnhild Halvorsrud" userId="917ea340-fd63-490f-a7db-68428d24cf32" providerId="ADAL" clId="{4B41CEF5-5AD7-4A28-BAB1-B938E5C74DE7}" dt="2021-03-22T11:50:55.156" v="4894" actId="790"/>
          <ac:spMkLst>
            <pc:docMk/>
            <pc:sldMk cId="409132237" sldId="812"/>
            <ac:spMk id="21" creationId="{98FAA9BD-BDD1-4ECD-97ED-77F010FC230D}"/>
          </ac:spMkLst>
        </pc:spChg>
        <pc:spChg chg="mod">
          <ac:chgData name="Ragnhild Halvorsrud" userId="917ea340-fd63-490f-a7db-68428d24cf32" providerId="ADAL" clId="{4B41CEF5-5AD7-4A28-BAB1-B938E5C74DE7}" dt="2021-03-22T11:50:55.156" v="4895" actId="790"/>
          <ac:spMkLst>
            <pc:docMk/>
            <pc:sldMk cId="409132237" sldId="812"/>
            <ac:spMk id="22" creationId="{290D163C-3610-4059-8E56-B61A49FD1A03}"/>
          </ac:spMkLst>
        </pc:spChg>
        <pc:spChg chg="mod">
          <ac:chgData name="Ragnhild Halvorsrud" userId="917ea340-fd63-490f-a7db-68428d24cf32" providerId="ADAL" clId="{4B41CEF5-5AD7-4A28-BAB1-B938E5C74DE7}" dt="2021-03-22T11:50:55.156" v="4896" actId="790"/>
          <ac:spMkLst>
            <pc:docMk/>
            <pc:sldMk cId="409132237" sldId="812"/>
            <ac:spMk id="23" creationId="{473979EA-1645-4B0A-A088-710D84C5755C}"/>
          </ac:spMkLst>
        </pc:spChg>
        <pc:spChg chg="mod">
          <ac:chgData name="Ragnhild Halvorsrud" userId="917ea340-fd63-490f-a7db-68428d24cf32" providerId="ADAL" clId="{4B41CEF5-5AD7-4A28-BAB1-B938E5C74DE7}" dt="2021-03-22T11:50:55.156" v="4897" actId="790"/>
          <ac:spMkLst>
            <pc:docMk/>
            <pc:sldMk cId="409132237" sldId="812"/>
            <ac:spMk id="24" creationId="{CD959D4C-1E0E-4DBD-9B8D-E2592EF0919E}"/>
          </ac:spMkLst>
        </pc:spChg>
        <pc:spChg chg="mod">
          <ac:chgData name="Ragnhild Halvorsrud" userId="917ea340-fd63-490f-a7db-68428d24cf32" providerId="ADAL" clId="{4B41CEF5-5AD7-4A28-BAB1-B938E5C74DE7}" dt="2021-03-22T11:50:55.156" v="4898" actId="790"/>
          <ac:spMkLst>
            <pc:docMk/>
            <pc:sldMk cId="409132237" sldId="812"/>
            <ac:spMk id="36" creationId="{1E1E8150-474B-4A34-8021-8CBA52270124}"/>
          </ac:spMkLst>
        </pc:spChg>
        <pc:spChg chg="mod">
          <ac:chgData name="Ragnhild Halvorsrud" userId="917ea340-fd63-490f-a7db-68428d24cf32" providerId="ADAL" clId="{4B41CEF5-5AD7-4A28-BAB1-B938E5C74DE7}" dt="2021-03-22T11:50:55.156" v="4899" actId="790"/>
          <ac:spMkLst>
            <pc:docMk/>
            <pc:sldMk cId="409132237" sldId="812"/>
            <ac:spMk id="52" creationId="{33441132-25DE-454C-98E1-3158731C5FDD}"/>
          </ac:spMkLst>
        </pc:spChg>
        <pc:spChg chg="mod">
          <ac:chgData name="Ragnhild Halvorsrud" userId="917ea340-fd63-490f-a7db-68428d24cf32" providerId="ADAL" clId="{4B41CEF5-5AD7-4A28-BAB1-B938E5C74DE7}" dt="2021-03-22T11:50:55.156" v="4900" actId="790"/>
          <ac:spMkLst>
            <pc:docMk/>
            <pc:sldMk cId="409132237" sldId="812"/>
            <ac:spMk id="53" creationId="{376ED771-6999-4323-93B0-9B33AE9F8356}"/>
          </ac:spMkLst>
        </pc:spChg>
        <pc:spChg chg="mod">
          <ac:chgData name="Ragnhild Halvorsrud" userId="917ea340-fd63-490f-a7db-68428d24cf32" providerId="ADAL" clId="{4B41CEF5-5AD7-4A28-BAB1-B938E5C74DE7}" dt="2021-03-22T11:50:55.156" v="4901" actId="790"/>
          <ac:spMkLst>
            <pc:docMk/>
            <pc:sldMk cId="409132237" sldId="812"/>
            <ac:spMk id="54" creationId="{B7B2688D-CA1A-4A84-B1C5-4936CA0114C2}"/>
          </ac:spMkLst>
        </pc:spChg>
        <pc:spChg chg="mod">
          <ac:chgData name="Ragnhild Halvorsrud" userId="917ea340-fd63-490f-a7db-68428d24cf32" providerId="ADAL" clId="{4B41CEF5-5AD7-4A28-BAB1-B938E5C74DE7}" dt="2021-03-22T11:50:55.156" v="4902" actId="790"/>
          <ac:spMkLst>
            <pc:docMk/>
            <pc:sldMk cId="409132237" sldId="812"/>
            <ac:spMk id="57" creationId="{0B7476A0-AD2D-4F92-AA6A-924BAE3A7711}"/>
          </ac:spMkLst>
        </pc:spChg>
        <pc:spChg chg="mod">
          <ac:chgData name="Ragnhild Halvorsrud" userId="917ea340-fd63-490f-a7db-68428d24cf32" providerId="ADAL" clId="{4B41CEF5-5AD7-4A28-BAB1-B938E5C74DE7}" dt="2021-03-22T11:50:55.156" v="4903" actId="790"/>
          <ac:spMkLst>
            <pc:docMk/>
            <pc:sldMk cId="409132237" sldId="812"/>
            <ac:spMk id="58" creationId="{B38682EB-94C1-4149-9185-D447271F30C0}"/>
          </ac:spMkLst>
        </pc:spChg>
        <pc:spChg chg="mod">
          <ac:chgData name="Ragnhild Halvorsrud" userId="917ea340-fd63-490f-a7db-68428d24cf32" providerId="ADAL" clId="{4B41CEF5-5AD7-4A28-BAB1-B938E5C74DE7}" dt="2021-03-22T11:50:55.156" v="4904" actId="790"/>
          <ac:spMkLst>
            <pc:docMk/>
            <pc:sldMk cId="409132237" sldId="812"/>
            <ac:spMk id="59" creationId="{23956A3F-4FFE-43ED-A44D-D8AE65AC3AA9}"/>
          </ac:spMkLst>
        </pc:spChg>
        <pc:spChg chg="mod">
          <ac:chgData name="Ragnhild Halvorsrud" userId="917ea340-fd63-490f-a7db-68428d24cf32" providerId="ADAL" clId="{4B41CEF5-5AD7-4A28-BAB1-B938E5C74DE7}" dt="2021-03-22T11:50:55.156" v="4905" actId="790"/>
          <ac:spMkLst>
            <pc:docMk/>
            <pc:sldMk cId="409132237" sldId="812"/>
            <ac:spMk id="60" creationId="{330F90C4-6B20-409A-940B-039945B2E69F}"/>
          </ac:spMkLst>
        </pc:spChg>
        <pc:spChg chg="mod">
          <ac:chgData name="Ragnhild Halvorsrud" userId="917ea340-fd63-490f-a7db-68428d24cf32" providerId="ADAL" clId="{4B41CEF5-5AD7-4A28-BAB1-B938E5C74DE7}" dt="2021-03-22T11:50:55.156" v="4906" actId="790"/>
          <ac:spMkLst>
            <pc:docMk/>
            <pc:sldMk cId="409132237" sldId="812"/>
            <ac:spMk id="61" creationId="{B70E1A14-D6E9-42DA-96BD-C0C36025A615}"/>
          </ac:spMkLst>
        </pc:spChg>
        <pc:spChg chg="mod">
          <ac:chgData name="Ragnhild Halvorsrud" userId="917ea340-fd63-490f-a7db-68428d24cf32" providerId="ADAL" clId="{4B41CEF5-5AD7-4A28-BAB1-B938E5C74DE7}" dt="2021-03-22T11:50:55.156" v="4907" actId="790"/>
          <ac:spMkLst>
            <pc:docMk/>
            <pc:sldMk cId="409132237" sldId="812"/>
            <ac:spMk id="62" creationId="{B6069352-5BBF-4EE4-A0A2-A700925B8569}"/>
          </ac:spMkLst>
        </pc:spChg>
        <pc:spChg chg="mod">
          <ac:chgData name="Ragnhild Halvorsrud" userId="917ea340-fd63-490f-a7db-68428d24cf32" providerId="ADAL" clId="{4B41CEF5-5AD7-4A28-BAB1-B938E5C74DE7}" dt="2021-03-22T11:50:55.156" v="4908" actId="790"/>
          <ac:spMkLst>
            <pc:docMk/>
            <pc:sldMk cId="409132237" sldId="812"/>
            <ac:spMk id="63" creationId="{E37CB9B3-EC07-4CCF-B923-BCF836DDBF40}"/>
          </ac:spMkLst>
        </pc:spChg>
        <pc:spChg chg="mod">
          <ac:chgData name="Ragnhild Halvorsrud" userId="917ea340-fd63-490f-a7db-68428d24cf32" providerId="ADAL" clId="{4B41CEF5-5AD7-4A28-BAB1-B938E5C74DE7}" dt="2021-03-22T11:50:55.156" v="4909" actId="790"/>
          <ac:spMkLst>
            <pc:docMk/>
            <pc:sldMk cId="409132237" sldId="812"/>
            <ac:spMk id="64" creationId="{21F4131F-143D-418E-8D99-A30E8FA37D29}"/>
          </ac:spMkLst>
        </pc:spChg>
        <pc:spChg chg="mod">
          <ac:chgData name="Ragnhild Halvorsrud" userId="917ea340-fd63-490f-a7db-68428d24cf32" providerId="ADAL" clId="{4B41CEF5-5AD7-4A28-BAB1-B938E5C74DE7}" dt="2021-03-22T11:50:55.156" v="4910" actId="790"/>
          <ac:spMkLst>
            <pc:docMk/>
            <pc:sldMk cId="409132237" sldId="812"/>
            <ac:spMk id="65" creationId="{C90047BB-2D68-4CB9-94B1-2F2EFF29F618}"/>
          </ac:spMkLst>
        </pc:spChg>
        <pc:spChg chg="mod">
          <ac:chgData name="Ragnhild Halvorsrud" userId="917ea340-fd63-490f-a7db-68428d24cf32" providerId="ADAL" clId="{4B41CEF5-5AD7-4A28-BAB1-B938E5C74DE7}" dt="2021-03-22T11:50:55.156" v="4911" actId="790"/>
          <ac:spMkLst>
            <pc:docMk/>
            <pc:sldMk cId="409132237" sldId="812"/>
            <ac:spMk id="66" creationId="{A5B0F5CD-52FB-4260-8921-5CC6FF198CE9}"/>
          </ac:spMkLst>
        </pc:spChg>
        <pc:spChg chg="mod">
          <ac:chgData name="Ragnhild Halvorsrud" userId="917ea340-fd63-490f-a7db-68428d24cf32" providerId="ADAL" clId="{4B41CEF5-5AD7-4A28-BAB1-B938E5C74DE7}" dt="2021-03-22T11:50:55.156" v="4912" actId="790"/>
          <ac:spMkLst>
            <pc:docMk/>
            <pc:sldMk cId="409132237" sldId="812"/>
            <ac:spMk id="67" creationId="{F6204402-BEA5-4276-AE67-28B884A8A724}"/>
          </ac:spMkLst>
        </pc:spChg>
        <pc:spChg chg="mod">
          <ac:chgData name="Ragnhild Halvorsrud" userId="917ea340-fd63-490f-a7db-68428d24cf32" providerId="ADAL" clId="{4B41CEF5-5AD7-4A28-BAB1-B938E5C74DE7}" dt="2021-03-22T11:50:55.156" v="4913" actId="790"/>
          <ac:spMkLst>
            <pc:docMk/>
            <pc:sldMk cId="409132237" sldId="812"/>
            <ac:spMk id="68" creationId="{19912E91-8AD4-41DD-A8ED-5EA33F82B215}"/>
          </ac:spMkLst>
        </pc:spChg>
        <pc:spChg chg="mod">
          <ac:chgData name="Ragnhild Halvorsrud" userId="917ea340-fd63-490f-a7db-68428d24cf32" providerId="ADAL" clId="{4B41CEF5-5AD7-4A28-BAB1-B938E5C74DE7}" dt="2021-03-22T11:50:55.156" v="4914" actId="790"/>
          <ac:spMkLst>
            <pc:docMk/>
            <pc:sldMk cId="409132237" sldId="812"/>
            <ac:spMk id="69" creationId="{F1A1A2D1-4DC0-4671-A0C7-F0EE83EB39F8}"/>
          </ac:spMkLst>
        </pc:spChg>
        <pc:spChg chg="mod">
          <ac:chgData name="Ragnhild Halvorsrud" userId="917ea340-fd63-490f-a7db-68428d24cf32" providerId="ADAL" clId="{4B41CEF5-5AD7-4A28-BAB1-B938E5C74DE7}" dt="2021-03-22T11:50:55.156" v="4915" actId="790"/>
          <ac:spMkLst>
            <pc:docMk/>
            <pc:sldMk cId="409132237" sldId="812"/>
            <ac:spMk id="70" creationId="{96E359E2-0C16-48C6-8AA6-BA6992E5A85C}"/>
          </ac:spMkLst>
        </pc:spChg>
        <pc:spChg chg="mod">
          <ac:chgData name="Ragnhild Halvorsrud" userId="917ea340-fd63-490f-a7db-68428d24cf32" providerId="ADAL" clId="{4B41CEF5-5AD7-4A28-BAB1-B938E5C74DE7}" dt="2021-03-22T11:50:55.156" v="4916" actId="790"/>
          <ac:spMkLst>
            <pc:docMk/>
            <pc:sldMk cId="409132237" sldId="812"/>
            <ac:spMk id="71" creationId="{5A212AA3-9FFA-4967-8F28-88DC8C9479AB}"/>
          </ac:spMkLst>
        </pc:spChg>
        <pc:spChg chg="mod">
          <ac:chgData name="Ragnhild Halvorsrud" userId="917ea340-fd63-490f-a7db-68428d24cf32" providerId="ADAL" clId="{4B41CEF5-5AD7-4A28-BAB1-B938E5C74DE7}" dt="2021-03-22T11:50:55.172" v="4917" actId="790"/>
          <ac:spMkLst>
            <pc:docMk/>
            <pc:sldMk cId="409132237" sldId="812"/>
            <ac:spMk id="72" creationId="{150C004D-90F2-43FC-B64B-764B6521485F}"/>
          </ac:spMkLst>
        </pc:spChg>
        <pc:spChg chg="mod">
          <ac:chgData name="Ragnhild Halvorsrud" userId="917ea340-fd63-490f-a7db-68428d24cf32" providerId="ADAL" clId="{4B41CEF5-5AD7-4A28-BAB1-B938E5C74DE7}" dt="2021-03-22T11:50:55.172" v="4918" actId="790"/>
          <ac:spMkLst>
            <pc:docMk/>
            <pc:sldMk cId="409132237" sldId="812"/>
            <ac:spMk id="73" creationId="{58FB302C-91F8-4014-B874-202866069A72}"/>
          </ac:spMkLst>
        </pc:spChg>
        <pc:spChg chg="mod">
          <ac:chgData name="Ragnhild Halvorsrud" userId="917ea340-fd63-490f-a7db-68428d24cf32" providerId="ADAL" clId="{4B41CEF5-5AD7-4A28-BAB1-B938E5C74DE7}" dt="2021-03-22T11:50:55.172" v="4919" actId="790"/>
          <ac:spMkLst>
            <pc:docMk/>
            <pc:sldMk cId="409132237" sldId="812"/>
            <ac:spMk id="74" creationId="{B601CEBF-AC89-4EA4-AF38-C3A7A4E3B9C7}"/>
          </ac:spMkLst>
        </pc:spChg>
        <pc:spChg chg="mod">
          <ac:chgData name="Ragnhild Halvorsrud" userId="917ea340-fd63-490f-a7db-68428d24cf32" providerId="ADAL" clId="{4B41CEF5-5AD7-4A28-BAB1-B938E5C74DE7}" dt="2021-03-22T11:50:55.172" v="4920" actId="790"/>
          <ac:spMkLst>
            <pc:docMk/>
            <pc:sldMk cId="409132237" sldId="812"/>
            <ac:spMk id="75" creationId="{0DAD63F0-6430-4946-A035-414A0E3E2983}"/>
          </ac:spMkLst>
        </pc:spChg>
        <pc:spChg chg="mod">
          <ac:chgData name="Ragnhild Halvorsrud" userId="917ea340-fd63-490f-a7db-68428d24cf32" providerId="ADAL" clId="{4B41CEF5-5AD7-4A28-BAB1-B938E5C74DE7}" dt="2021-03-22T11:50:55.172" v="4921" actId="790"/>
          <ac:spMkLst>
            <pc:docMk/>
            <pc:sldMk cId="409132237" sldId="812"/>
            <ac:spMk id="76" creationId="{F8E53519-999E-4FDC-8626-4E054D485F0A}"/>
          </ac:spMkLst>
        </pc:spChg>
        <pc:spChg chg="mod">
          <ac:chgData name="Ragnhild Halvorsrud" userId="917ea340-fd63-490f-a7db-68428d24cf32" providerId="ADAL" clId="{4B41CEF5-5AD7-4A28-BAB1-B938E5C74DE7}" dt="2021-03-22T11:50:55.172" v="4922" actId="790"/>
          <ac:spMkLst>
            <pc:docMk/>
            <pc:sldMk cId="409132237" sldId="812"/>
            <ac:spMk id="77" creationId="{3A19E4FD-35F9-4BA4-AC65-77D7C9FFD807}"/>
          </ac:spMkLst>
        </pc:spChg>
        <pc:spChg chg="mod">
          <ac:chgData name="Ragnhild Halvorsrud" userId="917ea340-fd63-490f-a7db-68428d24cf32" providerId="ADAL" clId="{4B41CEF5-5AD7-4A28-BAB1-B938E5C74DE7}" dt="2021-03-22T11:50:55.172" v="4923" actId="790"/>
          <ac:spMkLst>
            <pc:docMk/>
            <pc:sldMk cId="409132237" sldId="812"/>
            <ac:spMk id="78" creationId="{CE38CAE5-7FD5-4149-8490-6DBC19D694B0}"/>
          </ac:spMkLst>
        </pc:spChg>
        <pc:spChg chg="mod">
          <ac:chgData name="Ragnhild Halvorsrud" userId="917ea340-fd63-490f-a7db-68428d24cf32" providerId="ADAL" clId="{4B41CEF5-5AD7-4A28-BAB1-B938E5C74DE7}" dt="2021-03-22T11:50:55.172" v="4924" actId="790"/>
          <ac:spMkLst>
            <pc:docMk/>
            <pc:sldMk cId="409132237" sldId="812"/>
            <ac:spMk id="79" creationId="{1E034EED-1F61-45FD-A309-FC42A4A1E85E}"/>
          </ac:spMkLst>
        </pc:spChg>
        <pc:spChg chg="mod">
          <ac:chgData name="Ragnhild Halvorsrud" userId="917ea340-fd63-490f-a7db-68428d24cf32" providerId="ADAL" clId="{4B41CEF5-5AD7-4A28-BAB1-B938E5C74DE7}" dt="2021-03-22T11:50:55.141" v="4875" actId="790"/>
          <ac:spMkLst>
            <pc:docMk/>
            <pc:sldMk cId="409132237" sldId="812"/>
            <ac:spMk id="81" creationId="{62ED5236-F41E-4987-BEDF-57FE239FA7B5}"/>
          </ac:spMkLst>
        </pc:spChg>
        <pc:spChg chg="mod">
          <ac:chgData name="Ragnhild Halvorsrud" userId="917ea340-fd63-490f-a7db-68428d24cf32" providerId="ADAL" clId="{4B41CEF5-5AD7-4A28-BAB1-B938E5C74DE7}" dt="2021-03-26T16:59:29.114" v="6151" actId="207"/>
          <ac:spMkLst>
            <pc:docMk/>
            <pc:sldMk cId="409132237" sldId="812"/>
            <ac:spMk id="82" creationId="{CABF49D0-8167-4E8A-8E9C-F239F07EC302}"/>
          </ac:spMkLst>
        </pc:spChg>
      </pc:sldChg>
      <pc:sldChg chg="addSp delSp modSp add del mod delAnim modAnim modNotes">
        <pc:chgData name="Ragnhild Halvorsrud" userId="917ea340-fd63-490f-a7db-68428d24cf32" providerId="ADAL" clId="{4B41CEF5-5AD7-4A28-BAB1-B938E5C74DE7}" dt="2021-03-26T16:49:53.787" v="5882" actId="47"/>
        <pc:sldMkLst>
          <pc:docMk/>
          <pc:sldMk cId="1604300621" sldId="814"/>
        </pc:sldMkLst>
        <pc:spChg chg="mod">
          <ac:chgData name="Ragnhild Halvorsrud" userId="917ea340-fd63-490f-a7db-68428d24cf32" providerId="ADAL" clId="{4B41CEF5-5AD7-4A28-BAB1-B938E5C74DE7}" dt="2021-03-22T11:50:54.938" v="4583" actId="790"/>
          <ac:spMkLst>
            <pc:docMk/>
            <pc:sldMk cId="1604300621" sldId="814"/>
            <ac:spMk id="2" creationId="{0E1ADE6F-3919-49B5-BB0A-4F82314A7DE2}"/>
          </ac:spMkLst>
        </pc:spChg>
        <pc:spChg chg="mod">
          <ac:chgData name="Ragnhild Halvorsrud" userId="917ea340-fd63-490f-a7db-68428d24cf32" providerId="ADAL" clId="{4B41CEF5-5AD7-4A28-BAB1-B938E5C74DE7}" dt="2021-03-22T11:50:54.938" v="4584" actId="790"/>
          <ac:spMkLst>
            <pc:docMk/>
            <pc:sldMk cId="1604300621" sldId="814"/>
            <ac:spMk id="3" creationId="{FD349BE2-C55D-4B03-ADAE-2E75B76C467F}"/>
          </ac:spMkLst>
        </pc:spChg>
        <pc:spChg chg="mod">
          <ac:chgData name="Ragnhild Halvorsrud" userId="917ea340-fd63-490f-a7db-68428d24cf32" providerId="ADAL" clId="{4B41CEF5-5AD7-4A28-BAB1-B938E5C74DE7}" dt="2021-03-22T11:50:54.938" v="4585" actId="790"/>
          <ac:spMkLst>
            <pc:docMk/>
            <pc:sldMk cId="1604300621" sldId="814"/>
            <ac:spMk id="79" creationId="{AFF1F3A7-656A-488A-9F7E-A4C9A709F574}"/>
          </ac:spMkLst>
        </pc:spChg>
        <pc:spChg chg="mod">
          <ac:chgData name="Ragnhild Halvorsrud" userId="917ea340-fd63-490f-a7db-68428d24cf32" providerId="ADAL" clId="{4B41CEF5-5AD7-4A28-BAB1-B938E5C74DE7}" dt="2021-03-22T11:50:54.938" v="4586" actId="790"/>
          <ac:spMkLst>
            <pc:docMk/>
            <pc:sldMk cId="1604300621" sldId="814"/>
            <ac:spMk id="80" creationId="{D15BC7A0-1D0F-4DF9-B3D1-94F79C9A8EA2}"/>
          </ac:spMkLst>
        </pc:spChg>
        <pc:spChg chg="mod">
          <ac:chgData name="Ragnhild Halvorsrud" userId="917ea340-fd63-490f-a7db-68428d24cf32" providerId="ADAL" clId="{4B41CEF5-5AD7-4A28-BAB1-B938E5C74DE7}" dt="2021-03-22T11:50:54.938" v="4587" actId="790"/>
          <ac:spMkLst>
            <pc:docMk/>
            <pc:sldMk cId="1604300621" sldId="814"/>
            <ac:spMk id="81" creationId="{CF0EBBB9-4F04-44F0-A96D-ACD0C6660E3E}"/>
          </ac:spMkLst>
        </pc:spChg>
        <pc:spChg chg="mod">
          <ac:chgData name="Ragnhild Halvorsrud" userId="917ea340-fd63-490f-a7db-68428d24cf32" providerId="ADAL" clId="{4B41CEF5-5AD7-4A28-BAB1-B938E5C74DE7}" dt="2021-03-22T11:50:54.938" v="4588" actId="790"/>
          <ac:spMkLst>
            <pc:docMk/>
            <pc:sldMk cId="1604300621" sldId="814"/>
            <ac:spMk id="82" creationId="{2D7FF630-B076-482E-8584-1A6C5DDDBABE}"/>
          </ac:spMkLst>
        </pc:spChg>
        <pc:spChg chg="mod">
          <ac:chgData name="Ragnhild Halvorsrud" userId="917ea340-fd63-490f-a7db-68428d24cf32" providerId="ADAL" clId="{4B41CEF5-5AD7-4A28-BAB1-B938E5C74DE7}" dt="2021-03-22T11:50:54.938" v="4589"/>
          <ac:spMkLst>
            <pc:docMk/>
            <pc:sldMk cId="1604300621" sldId="814"/>
            <ac:spMk id="83" creationId="{44C7A51E-A0EF-4070-B9DC-A35D8AEC161A}"/>
          </ac:spMkLst>
        </pc:spChg>
        <pc:spChg chg="mod">
          <ac:chgData name="Ragnhild Halvorsrud" userId="917ea340-fd63-490f-a7db-68428d24cf32" providerId="ADAL" clId="{4B41CEF5-5AD7-4A28-BAB1-B938E5C74DE7}" dt="2021-03-22T11:50:54.938" v="4590"/>
          <ac:spMkLst>
            <pc:docMk/>
            <pc:sldMk cId="1604300621" sldId="814"/>
            <ac:spMk id="84" creationId="{CEF41AFD-59F3-4C4A-A91D-4945FDE1FA0C}"/>
          </ac:spMkLst>
        </pc:spChg>
        <pc:spChg chg="mod">
          <ac:chgData name="Ragnhild Halvorsrud" userId="917ea340-fd63-490f-a7db-68428d24cf32" providerId="ADAL" clId="{4B41CEF5-5AD7-4A28-BAB1-B938E5C74DE7}" dt="2021-03-22T11:50:54.938" v="4591"/>
          <ac:spMkLst>
            <pc:docMk/>
            <pc:sldMk cId="1604300621" sldId="814"/>
            <ac:spMk id="85" creationId="{CAFC21DF-650A-4F40-BFAA-AE0DABA38482}"/>
          </ac:spMkLst>
        </pc:spChg>
        <pc:spChg chg="mod">
          <ac:chgData name="Ragnhild Halvorsrud" userId="917ea340-fd63-490f-a7db-68428d24cf32" providerId="ADAL" clId="{4B41CEF5-5AD7-4A28-BAB1-B938E5C74DE7}" dt="2021-03-22T11:50:54.938" v="4592" actId="790"/>
          <ac:spMkLst>
            <pc:docMk/>
            <pc:sldMk cId="1604300621" sldId="814"/>
            <ac:spMk id="88" creationId="{A50B04A4-94D5-4EA9-BDE5-17644567FA42}"/>
          </ac:spMkLst>
        </pc:spChg>
        <pc:spChg chg="mod">
          <ac:chgData name="Ragnhild Halvorsrud" userId="917ea340-fd63-490f-a7db-68428d24cf32" providerId="ADAL" clId="{4B41CEF5-5AD7-4A28-BAB1-B938E5C74DE7}" dt="2021-03-22T11:50:54.938" v="4593" actId="790"/>
          <ac:spMkLst>
            <pc:docMk/>
            <pc:sldMk cId="1604300621" sldId="814"/>
            <ac:spMk id="89" creationId="{B143030B-0255-4F7C-B2C6-F3903C6C6EFA}"/>
          </ac:spMkLst>
        </pc:spChg>
        <pc:spChg chg="mod">
          <ac:chgData name="Ragnhild Halvorsrud" userId="917ea340-fd63-490f-a7db-68428d24cf32" providerId="ADAL" clId="{4B41CEF5-5AD7-4A28-BAB1-B938E5C74DE7}" dt="2021-03-22T11:50:54.938" v="4594" actId="790"/>
          <ac:spMkLst>
            <pc:docMk/>
            <pc:sldMk cId="1604300621" sldId="814"/>
            <ac:spMk id="93" creationId="{C8C1A3B1-E2D6-4729-BC83-C65A0381C936}"/>
          </ac:spMkLst>
        </pc:spChg>
        <pc:spChg chg="mod">
          <ac:chgData name="Ragnhild Halvorsrud" userId="917ea340-fd63-490f-a7db-68428d24cf32" providerId="ADAL" clId="{4B41CEF5-5AD7-4A28-BAB1-B938E5C74DE7}" dt="2021-03-22T11:50:54.938" v="4595" actId="790"/>
          <ac:spMkLst>
            <pc:docMk/>
            <pc:sldMk cId="1604300621" sldId="814"/>
            <ac:spMk id="94" creationId="{78016C8D-F6A9-4793-B27A-B7A27E0F9697}"/>
          </ac:spMkLst>
        </pc:spChg>
        <pc:spChg chg="mod">
          <ac:chgData name="Ragnhild Halvorsrud" userId="917ea340-fd63-490f-a7db-68428d24cf32" providerId="ADAL" clId="{4B41CEF5-5AD7-4A28-BAB1-B938E5C74DE7}" dt="2021-03-22T11:50:54.938" v="4596"/>
          <ac:spMkLst>
            <pc:docMk/>
            <pc:sldMk cId="1604300621" sldId="814"/>
            <ac:spMk id="97" creationId="{30494614-1D9F-43C6-9660-2D3AE405D489}"/>
          </ac:spMkLst>
        </pc:spChg>
        <pc:spChg chg="mod">
          <ac:chgData name="Ragnhild Halvorsrud" userId="917ea340-fd63-490f-a7db-68428d24cf32" providerId="ADAL" clId="{4B41CEF5-5AD7-4A28-BAB1-B938E5C74DE7}" dt="2021-03-22T11:50:54.938" v="4597" actId="790"/>
          <ac:spMkLst>
            <pc:docMk/>
            <pc:sldMk cId="1604300621" sldId="814"/>
            <ac:spMk id="98" creationId="{4BA0B0D4-343A-44EB-8840-A2D60FFC357B}"/>
          </ac:spMkLst>
        </pc:spChg>
        <pc:spChg chg="mod">
          <ac:chgData name="Ragnhild Halvorsrud" userId="917ea340-fd63-490f-a7db-68428d24cf32" providerId="ADAL" clId="{4B41CEF5-5AD7-4A28-BAB1-B938E5C74DE7}" dt="2021-03-22T11:50:54.938" v="4598" actId="790"/>
          <ac:spMkLst>
            <pc:docMk/>
            <pc:sldMk cId="1604300621" sldId="814"/>
            <ac:spMk id="100" creationId="{86C92996-FB5A-42E5-93F9-5884D3696599}"/>
          </ac:spMkLst>
        </pc:spChg>
        <pc:spChg chg="mod">
          <ac:chgData name="Ragnhild Halvorsrud" userId="917ea340-fd63-490f-a7db-68428d24cf32" providerId="ADAL" clId="{4B41CEF5-5AD7-4A28-BAB1-B938E5C74DE7}" dt="2021-03-22T11:50:54.953" v="4599" actId="790"/>
          <ac:spMkLst>
            <pc:docMk/>
            <pc:sldMk cId="1604300621" sldId="814"/>
            <ac:spMk id="101" creationId="{1187F7C8-E09A-46BB-BEFD-5FADE0A74E5C}"/>
          </ac:spMkLst>
        </pc:spChg>
        <pc:spChg chg="mod">
          <ac:chgData name="Ragnhild Halvorsrud" userId="917ea340-fd63-490f-a7db-68428d24cf32" providerId="ADAL" clId="{4B41CEF5-5AD7-4A28-BAB1-B938E5C74DE7}" dt="2021-03-22T11:50:54.953" v="4600" actId="790"/>
          <ac:spMkLst>
            <pc:docMk/>
            <pc:sldMk cId="1604300621" sldId="814"/>
            <ac:spMk id="102" creationId="{4C8D12BA-1583-41B3-9A54-5037F95073EA}"/>
          </ac:spMkLst>
        </pc:spChg>
        <pc:spChg chg="mod">
          <ac:chgData name="Ragnhild Halvorsrud" userId="917ea340-fd63-490f-a7db-68428d24cf32" providerId="ADAL" clId="{4B41CEF5-5AD7-4A28-BAB1-B938E5C74DE7}" dt="2021-03-22T11:50:54.953" v="4601" actId="790"/>
          <ac:spMkLst>
            <pc:docMk/>
            <pc:sldMk cId="1604300621" sldId="814"/>
            <ac:spMk id="103" creationId="{FF703A99-D9D9-4F15-A6BF-796B95FF43F1}"/>
          </ac:spMkLst>
        </pc:spChg>
        <pc:spChg chg="mod">
          <ac:chgData name="Ragnhild Halvorsrud" userId="917ea340-fd63-490f-a7db-68428d24cf32" providerId="ADAL" clId="{4B41CEF5-5AD7-4A28-BAB1-B938E5C74DE7}" dt="2021-03-22T11:50:54.953" v="4602" actId="790"/>
          <ac:spMkLst>
            <pc:docMk/>
            <pc:sldMk cId="1604300621" sldId="814"/>
            <ac:spMk id="104" creationId="{15AE4FB7-D1C9-4978-B3D1-1429CCCC16E5}"/>
          </ac:spMkLst>
        </pc:spChg>
        <pc:spChg chg="mod">
          <ac:chgData name="Ragnhild Halvorsrud" userId="917ea340-fd63-490f-a7db-68428d24cf32" providerId="ADAL" clId="{4B41CEF5-5AD7-4A28-BAB1-B938E5C74DE7}" dt="2021-03-22T11:50:54.953" v="4603" actId="790"/>
          <ac:spMkLst>
            <pc:docMk/>
            <pc:sldMk cId="1604300621" sldId="814"/>
            <ac:spMk id="105" creationId="{B4C41A6A-9D2E-4D4D-A519-9BB2B5FFAA9C}"/>
          </ac:spMkLst>
        </pc:spChg>
        <pc:spChg chg="mod">
          <ac:chgData name="Ragnhild Halvorsrud" userId="917ea340-fd63-490f-a7db-68428d24cf32" providerId="ADAL" clId="{4B41CEF5-5AD7-4A28-BAB1-B938E5C74DE7}" dt="2021-03-22T11:50:54.953" v="4604" actId="790"/>
          <ac:spMkLst>
            <pc:docMk/>
            <pc:sldMk cId="1604300621" sldId="814"/>
            <ac:spMk id="109" creationId="{4FD6C5E4-EAFB-4E60-AC86-651D8C41563C}"/>
          </ac:spMkLst>
        </pc:spChg>
        <pc:spChg chg="mod">
          <ac:chgData name="Ragnhild Halvorsrud" userId="917ea340-fd63-490f-a7db-68428d24cf32" providerId="ADAL" clId="{4B41CEF5-5AD7-4A28-BAB1-B938E5C74DE7}" dt="2021-03-22T11:50:54.953" v="4605" actId="790"/>
          <ac:spMkLst>
            <pc:docMk/>
            <pc:sldMk cId="1604300621" sldId="814"/>
            <ac:spMk id="110" creationId="{8E2C8B28-6C5C-4C7E-836E-195913D23D63}"/>
          </ac:spMkLst>
        </pc:spChg>
        <pc:spChg chg="mod">
          <ac:chgData name="Ragnhild Halvorsrud" userId="917ea340-fd63-490f-a7db-68428d24cf32" providerId="ADAL" clId="{4B41CEF5-5AD7-4A28-BAB1-B938E5C74DE7}" dt="2021-03-22T11:50:54.953" v="4606" actId="790"/>
          <ac:spMkLst>
            <pc:docMk/>
            <pc:sldMk cId="1604300621" sldId="814"/>
            <ac:spMk id="114" creationId="{87E43D54-E1F5-4014-8665-2F247ADCFFAC}"/>
          </ac:spMkLst>
        </pc:spChg>
        <pc:spChg chg="mod">
          <ac:chgData name="Ragnhild Halvorsrud" userId="917ea340-fd63-490f-a7db-68428d24cf32" providerId="ADAL" clId="{4B41CEF5-5AD7-4A28-BAB1-B938E5C74DE7}" dt="2021-03-22T11:50:54.953" v="4607" actId="790"/>
          <ac:spMkLst>
            <pc:docMk/>
            <pc:sldMk cId="1604300621" sldId="814"/>
            <ac:spMk id="115" creationId="{E0524BFC-7AEB-41B0-999B-7FC7315935EF}"/>
          </ac:spMkLst>
        </pc:spChg>
        <pc:spChg chg="mod">
          <ac:chgData name="Ragnhild Halvorsrud" userId="917ea340-fd63-490f-a7db-68428d24cf32" providerId="ADAL" clId="{4B41CEF5-5AD7-4A28-BAB1-B938E5C74DE7}" dt="2021-03-22T11:50:54.953" v="4608" actId="790"/>
          <ac:spMkLst>
            <pc:docMk/>
            <pc:sldMk cId="1604300621" sldId="814"/>
            <ac:spMk id="122" creationId="{38644A66-4233-4B6E-B43E-21A9A15970D8}"/>
          </ac:spMkLst>
        </pc:spChg>
        <pc:spChg chg="mod">
          <ac:chgData name="Ragnhild Halvorsrud" userId="917ea340-fd63-490f-a7db-68428d24cf32" providerId="ADAL" clId="{4B41CEF5-5AD7-4A28-BAB1-B938E5C74DE7}" dt="2021-03-22T11:50:54.953" v="4609" actId="790"/>
          <ac:spMkLst>
            <pc:docMk/>
            <pc:sldMk cId="1604300621" sldId="814"/>
            <ac:spMk id="124" creationId="{74B24BBC-1913-4203-A974-D4E8AEA14376}"/>
          </ac:spMkLst>
        </pc:spChg>
        <pc:spChg chg="mod">
          <ac:chgData name="Ragnhild Halvorsrud" userId="917ea340-fd63-490f-a7db-68428d24cf32" providerId="ADAL" clId="{4B41CEF5-5AD7-4A28-BAB1-B938E5C74DE7}" dt="2021-03-22T11:50:54.953" v="4610" actId="790"/>
          <ac:spMkLst>
            <pc:docMk/>
            <pc:sldMk cId="1604300621" sldId="814"/>
            <ac:spMk id="125" creationId="{3EBF19EE-2F3F-4E80-9E3D-D65E80823C2B}"/>
          </ac:spMkLst>
        </pc:spChg>
        <pc:spChg chg="mod">
          <ac:chgData name="Ragnhild Halvorsrud" userId="917ea340-fd63-490f-a7db-68428d24cf32" providerId="ADAL" clId="{4B41CEF5-5AD7-4A28-BAB1-B938E5C74DE7}" dt="2021-03-22T11:50:54.953" v="4611" actId="790"/>
          <ac:spMkLst>
            <pc:docMk/>
            <pc:sldMk cId="1604300621" sldId="814"/>
            <ac:spMk id="127" creationId="{6250F928-663E-4723-9CE1-7B9A8F27F3BF}"/>
          </ac:spMkLst>
        </pc:spChg>
        <pc:spChg chg="mod">
          <ac:chgData name="Ragnhild Halvorsrud" userId="917ea340-fd63-490f-a7db-68428d24cf32" providerId="ADAL" clId="{4B41CEF5-5AD7-4A28-BAB1-B938E5C74DE7}" dt="2021-03-22T11:50:54.953" v="4612" actId="790"/>
          <ac:spMkLst>
            <pc:docMk/>
            <pc:sldMk cId="1604300621" sldId="814"/>
            <ac:spMk id="130" creationId="{49FC8F14-0FC7-4365-9BB1-FC6B4DAD504F}"/>
          </ac:spMkLst>
        </pc:spChg>
        <pc:spChg chg="mod">
          <ac:chgData name="Ragnhild Halvorsrud" userId="917ea340-fd63-490f-a7db-68428d24cf32" providerId="ADAL" clId="{4B41CEF5-5AD7-4A28-BAB1-B938E5C74DE7}" dt="2021-03-22T11:50:54.953" v="4613" actId="790"/>
          <ac:spMkLst>
            <pc:docMk/>
            <pc:sldMk cId="1604300621" sldId="814"/>
            <ac:spMk id="132" creationId="{96C2E334-FA43-4F53-AA6A-DCB3284C1012}"/>
          </ac:spMkLst>
        </pc:spChg>
        <pc:spChg chg="mod">
          <ac:chgData name="Ragnhild Halvorsrud" userId="917ea340-fd63-490f-a7db-68428d24cf32" providerId="ADAL" clId="{4B41CEF5-5AD7-4A28-BAB1-B938E5C74DE7}" dt="2021-03-22T11:50:54.953" v="4614" actId="790"/>
          <ac:spMkLst>
            <pc:docMk/>
            <pc:sldMk cId="1604300621" sldId="814"/>
            <ac:spMk id="133" creationId="{8B4700BC-F134-4F42-BF30-F5722B656435}"/>
          </ac:spMkLst>
        </pc:spChg>
        <pc:spChg chg="mod">
          <ac:chgData name="Ragnhild Halvorsrud" userId="917ea340-fd63-490f-a7db-68428d24cf32" providerId="ADAL" clId="{4B41CEF5-5AD7-4A28-BAB1-B938E5C74DE7}" dt="2021-03-22T11:50:54.953" v="4615" actId="790"/>
          <ac:spMkLst>
            <pc:docMk/>
            <pc:sldMk cId="1604300621" sldId="814"/>
            <ac:spMk id="134" creationId="{D8FDFF00-5523-460B-8AB5-D37106889482}"/>
          </ac:spMkLst>
        </pc:spChg>
        <pc:spChg chg="mod">
          <ac:chgData name="Ragnhild Halvorsrud" userId="917ea340-fd63-490f-a7db-68428d24cf32" providerId="ADAL" clId="{4B41CEF5-5AD7-4A28-BAB1-B938E5C74DE7}" dt="2021-03-22T11:50:54.953" v="4616" actId="790"/>
          <ac:spMkLst>
            <pc:docMk/>
            <pc:sldMk cId="1604300621" sldId="814"/>
            <ac:spMk id="136" creationId="{EF93091F-7D05-46B1-A36A-279BC1A05476}"/>
          </ac:spMkLst>
        </pc:spChg>
        <pc:spChg chg="mod">
          <ac:chgData name="Ragnhild Halvorsrud" userId="917ea340-fd63-490f-a7db-68428d24cf32" providerId="ADAL" clId="{4B41CEF5-5AD7-4A28-BAB1-B938E5C74DE7}" dt="2021-03-22T11:50:54.953" v="4617" actId="790"/>
          <ac:spMkLst>
            <pc:docMk/>
            <pc:sldMk cId="1604300621" sldId="814"/>
            <ac:spMk id="137" creationId="{1F8DE400-0CD3-4261-ACDB-EC5E42FF8BAF}"/>
          </ac:spMkLst>
        </pc:spChg>
        <pc:spChg chg="mod">
          <ac:chgData name="Ragnhild Halvorsrud" userId="917ea340-fd63-490f-a7db-68428d24cf32" providerId="ADAL" clId="{4B41CEF5-5AD7-4A28-BAB1-B938E5C74DE7}" dt="2021-03-22T11:50:54.953" v="4618" actId="790"/>
          <ac:spMkLst>
            <pc:docMk/>
            <pc:sldMk cId="1604300621" sldId="814"/>
            <ac:spMk id="138" creationId="{94D2F6A3-9C8B-4AFD-920E-86F62ABEE8C0}"/>
          </ac:spMkLst>
        </pc:spChg>
        <pc:spChg chg="mod">
          <ac:chgData name="Ragnhild Halvorsrud" userId="917ea340-fd63-490f-a7db-68428d24cf32" providerId="ADAL" clId="{4B41CEF5-5AD7-4A28-BAB1-B938E5C74DE7}" dt="2021-03-22T11:50:54.953" v="4619" actId="790"/>
          <ac:spMkLst>
            <pc:docMk/>
            <pc:sldMk cId="1604300621" sldId="814"/>
            <ac:spMk id="139" creationId="{C9DEEFC9-BD91-46AC-B517-C5F242163BDC}"/>
          </ac:spMkLst>
        </pc:spChg>
        <pc:spChg chg="mod">
          <ac:chgData name="Ragnhild Halvorsrud" userId="917ea340-fd63-490f-a7db-68428d24cf32" providerId="ADAL" clId="{4B41CEF5-5AD7-4A28-BAB1-B938E5C74DE7}" dt="2021-03-22T11:50:54.953" v="4620" actId="790"/>
          <ac:spMkLst>
            <pc:docMk/>
            <pc:sldMk cId="1604300621" sldId="814"/>
            <ac:spMk id="140" creationId="{F2DA1193-5B37-44C6-B323-02D0C4CD0162}"/>
          </ac:spMkLst>
        </pc:spChg>
        <pc:spChg chg="mod">
          <ac:chgData name="Ragnhild Halvorsrud" userId="917ea340-fd63-490f-a7db-68428d24cf32" providerId="ADAL" clId="{4B41CEF5-5AD7-4A28-BAB1-B938E5C74DE7}" dt="2021-03-22T11:50:54.953" v="4621" actId="790"/>
          <ac:spMkLst>
            <pc:docMk/>
            <pc:sldMk cId="1604300621" sldId="814"/>
            <ac:spMk id="141" creationId="{7C734440-3788-473C-ABD0-95931ED9B4B8}"/>
          </ac:spMkLst>
        </pc:spChg>
        <pc:spChg chg="mod">
          <ac:chgData name="Ragnhild Halvorsrud" userId="917ea340-fd63-490f-a7db-68428d24cf32" providerId="ADAL" clId="{4B41CEF5-5AD7-4A28-BAB1-B938E5C74DE7}" dt="2021-03-22T11:50:54.953" v="4622" actId="790"/>
          <ac:spMkLst>
            <pc:docMk/>
            <pc:sldMk cId="1604300621" sldId="814"/>
            <ac:spMk id="142" creationId="{101E6771-EA55-4892-B92E-253CFB91FF7C}"/>
          </ac:spMkLst>
        </pc:spChg>
        <pc:spChg chg="mod">
          <ac:chgData name="Ragnhild Halvorsrud" userId="917ea340-fd63-490f-a7db-68428d24cf32" providerId="ADAL" clId="{4B41CEF5-5AD7-4A28-BAB1-B938E5C74DE7}" dt="2021-03-22T11:50:54.969" v="4623" actId="790"/>
          <ac:spMkLst>
            <pc:docMk/>
            <pc:sldMk cId="1604300621" sldId="814"/>
            <ac:spMk id="143" creationId="{886F0F15-4E10-46C0-A9EE-A6AB58321529}"/>
          </ac:spMkLst>
        </pc:spChg>
        <pc:spChg chg="del mod">
          <ac:chgData name="Ragnhild Halvorsrud" userId="917ea340-fd63-490f-a7db-68428d24cf32" providerId="ADAL" clId="{4B41CEF5-5AD7-4A28-BAB1-B938E5C74DE7}" dt="2021-03-22T10:46:50.945" v="4263" actId="478"/>
          <ac:spMkLst>
            <pc:docMk/>
            <pc:sldMk cId="1604300621" sldId="814"/>
            <ac:spMk id="144" creationId="{E9BB0F4D-1B8F-4C31-97DC-08278FFD0602}"/>
          </ac:spMkLst>
        </pc:spChg>
        <pc:spChg chg="add mod">
          <ac:chgData name="Ragnhild Halvorsrud" userId="917ea340-fd63-490f-a7db-68428d24cf32" providerId="ADAL" clId="{4B41CEF5-5AD7-4A28-BAB1-B938E5C74DE7}" dt="2021-03-22T11:50:54.969" v="4626"/>
          <ac:spMkLst>
            <pc:docMk/>
            <pc:sldMk cId="1604300621" sldId="814"/>
            <ac:spMk id="145" creationId="{A670502B-D4E0-4410-A5D2-06F87029E62E}"/>
          </ac:spMkLst>
        </pc:spChg>
        <pc:spChg chg="mod">
          <ac:chgData name="Ragnhild Halvorsrud" userId="917ea340-fd63-490f-a7db-68428d24cf32" providerId="ADAL" clId="{4B41CEF5-5AD7-4A28-BAB1-B938E5C74DE7}" dt="2021-03-22T11:50:54.969" v="4624"/>
          <ac:spMkLst>
            <pc:docMk/>
            <pc:sldMk cId="1604300621" sldId="814"/>
            <ac:spMk id="146" creationId="{BFF13D39-7BF7-4873-AD7C-8F32195C7342}"/>
          </ac:spMkLst>
        </pc:spChg>
        <pc:spChg chg="del mod">
          <ac:chgData name="Ragnhild Halvorsrud" userId="917ea340-fd63-490f-a7db-68428d24cf32" providerId="ADAL" clId="{4B41CEF5-5AD7-4A28-BAB1-B938E5C74DE7}" dt="2021-03-22T09:28:45.500" v="4002" actId="478"/>
          <ac:spMkLst>
            <pc:docMk/>
            <pc:sldMk cId="1604300621" sldId="814"/>
            <ac:spMk id="148" creationId="{950F163E-C14B-4E53-A9C6-8F26804E7916}"/>
          </ac:spMkLst>
        </pc:spChg>
        <pc:spChg chg="del mod">
          <ac:chgData name="Ragnhild Halvorsrud" userId="917ea340-fd63-490f-a7db-68428d24cf32" providerId="ADAL" clId="{4B41CEF5-5AD7-4A28-BAB1-B938E5C74DE7}" dt="2021-03-22T09:31:33.497" v="4055" actId="478"/>
          <ac:spMkLst>
            <pc:docMk/>
            <pc:sldMk cId="1604300621" sldId="814"/>
            <ac:spMk id="149" creationId="{29A828E3-3252-46EC-A0E5-E477AD77E3DA}"/>
          </ac:spMkLst>
        </pc:spChg>
        <pc:spChg chg="add mod">
          <ac:chgData name="Ragnhild Halvorsrud" userId="917ea340-fd63-490f-a7db-68428d24cf32" providerId="ADAL" clId="{4B41CEF5-5AD7-4A28-BAB1-B938E5C74DE7}" dt="2021-03-22T11:50:54.969" v="4627" actId="790"/>
          <ac:spMkLst>
            <pc:docMk/>
            <pc:sldMk cId="1604300621" sldId="814"/>
            <ac:spMk id="152" creationId="{EC1B477C-59D9-490B-9B6F-358502AC885C}"/>
          </ac:spMkLst>
        </pc:spChg>
        <pc:spChg chg="mod">
          <ac:chgData name="Ragnhild Halvorsrud" userId="917ea340-fd63-490f-a7db-68428d24cf32" providerId="ADAL" clId="{4B41CEF5-5AD7-4A28-BAB1-B938E5C74DE7}" dt="2021-03-22T11:50:54.969" v="4625"/>
          <ac:spMkLst>
            <pc:docMk/>
            <pc:sldMk cId="1604300621" sldId="814"/>
            <ac:spMk id="153" creationId="{9CC3FFA5-5940-4E11-9166-895C9C364D94}"/>
          </ac:spMkLst>
        </pc:spChg>
        <pc:spChg chg="add mod">
          <ac:chgData name="Ragnhild Halvorsrud" userId="917ea340-fd63-490f-a7db-68428d24cf32" providerId="ADAL" clId="{4B41CEF5-5AD7-4A28-BAB1-B938E5C74DE7}" dt="2021-03-22T11:50:54.969" v="4628" actId="790"/>
          <ac:spMkLst>
            <pc:docMk/>
            <pc:sldMk cId="1604300621" sldId="814"/>
            <ac:spMk id="154" creationId="{EC048D3B-3A6E-42AA-BF0A-7F4BFC765AF6}"/>
          </ac:spMkLst>
        </pc:spChg>
        <pc:picChg chg="mod">
          <ac:chgData name="Ragnhild Halvorsrud" userId="917ea340-fd63-490f-a7db-68428d24cf32" providerId="ADAL" clId="{4B41CEF5-5AD7-4A28-BAB1-B938E5C74DE7}" dt="2021-03-22T09:36:24.956" v="4200" actId="1076"/>
          <ac:picMkLst>
            <pc:docMk/>
            <pc:sldMk cId="1604300621" sldId="814"/>
            <ac:picMk id="147" creationId="{08D88A81-FF8F-4C08-B202-DFCE30FB8E5C}"/>
          </ac:picMkLst>
        </pc:picChg>
        <pc:picChg chg="add mod">
          <ac:chgData name="Ragnhild Halvorsrud" userId="917ea340-fd63-490f-a7db-68428d24cf32" providerId="ADAL" clId="{4B41CEF5-5AD7-4A28-BAB1-B938E5C74DE7}" dt="2021-03-22T09:36:29.788" v="4201" actId="1076"/>
          <ac:picMkLst>
            <pc:docMk/>
            <pc:sldMk cId="1604300621" sldId="814"/>
            <ac:picMk id="151" creationId="{F9892CB0-A817-4804-A669-509B45F35E76}"/>
          </ac:picMkLst>
        </pc:picChg>
        <pc:picChg chg="mod">
          <ac:chgData name="Ragnhild Halvorsrud" userId="917ea340-fd63-490f-a7db-68428d24cf32" providerId="ADAL" clId="{4B41CEF5-5AD7-4A28-BAB1-B938E5C74DE7}" dt="2021-03-22T09:31:22.343" v="4053" actId="1076"/>
          <ac:picMkLst>
            <pc:docMk/>
            <pc:sldMk cId="1604300621" sldId="814"/>
            <ac:picMk id="155" creationId="{A46C9C40-F583-4FEB-A11C-8171C1BD2194}"/>
          </ac:picMkLst>
        </pc:picChg>
        <pc:cxnChg chg="mod">
          <ac:chgData name="Ragnhild Halvorsrud" userId="917ea340-fd63-490f-a7db-68428d24cf32" providerId="ADAL" clId="{4B41CEF5-5AD7-4A28-BAB1-B938E5C74DE7}" dt="2021-03-22T09:37:35.922" v="4207" actId="208"/>
          <ac:cxnSpMkLst>
            <pc:docMk/>
            <pc:sldMk cId="1604300621" sldId="814"/>
            <ac:cxnSpMk id="150" creationId="{82255F06-87C4-45DC-B39F-0C230F8F2A5C}"/>
          </ac:cxnSpMkLst>
        </pc:cxnChg>
      </pc:sldChg>
      <pc:sldChg chg="addSp delSp modSp add del mod modNotes">
        <pc:chgData name="Ragnhild Halvorsrud" userId="917ea340-fd63-490f-a7db-68428d24cf32" providerId="ADAL" clId="{4B41CEF5-5AD7-4A28-BAB1-B938E5C74DE7}" dt="2021-03-26T16:54:40.307" v="6037" actId="47"/>
        <pc:sldMkLst>
          <pc:docMk/>
          <pc:sldMk cId="457281138" sldId="819"/>
        </pc:sldMkLst>
        <pc:spChg chg="mod">
          <ac:chgData name="Ragnhild Halvorsrud" userId="917ea340-fd63-490f-a7db-68428d24cf32" providerId="ADAL" clId="{4B41CEF5-5AD7-4A28-BAB1-B938E5C74DE7}" dt="2021-03-26T16:54:22.450" v="5980" actId="790"/>
          <ac:spMkLst>
            <pc:docMk/>
            <pc:sldMk cId="457281138" sldId="819"/>
            <ac:spMk id="2" creationId="{00000000-0000-0000-0000-000000000000}"/>
          </ac:spMkLst>
        </pc:spChg>
        <pc:spChg chg="mod">
          <ac:chgData name="Ragnhild Halvorsrud" userId="917ea340-fd63-490f-a7db-68428d24cf32" providerId="ADAL" clId="{4B41CEF5-5AD7-4A28-BAB1-B938E5C74DE7}" dt="2021-03-26T16:54:22.450" v="5982" actId="790"/>
          <ac:spMkLst>
            <pc:docMk/>
            <pc:sldMk cId="457281138" sldId="819"/>
            <ac:spMk id="4" creationId="{00000000-0000-0000-0000-000000000000}"/>
          </ac:spMkLst>
        </pc:spChg>
        <pc:spChg chg="mod">
          <ac:chgData name="Ragnhild Halvorsrud" userId="917ea340-fd63-490f-a7db-68428d24cf32" providerId="ADAL" clId="{4B41CEF5-5AD7-4A28-BAB1-B938E5C74DE7}" dt="2021-03-26T16:54:22.450" v="5983" actId="790"/>
          <ac:spMkLst>
            <pc:docMk/>
            <pc:sldMk cId="457281138" sldId="819"/>
            <ac:spMk id="5" creationId="{00000000-0000-0000-0000-000000000000}"/>
          </ac:spMkLst>
        </pc:spChg>
        <pc:spChg chg="mod">
          <ac:chgData name="Ragnhild Halvorsrud" userId="917ea340-fd63-490f-a7db-68428d24cf32" providerId="ADAL" clId="{4B41CEF5-5AD7-4A28-BAB1-B938E5C74DE7}" dt="2021-03-26T16:54:22.466" v="6011" actId="790"/>
          <ac:spMkLst>
            <pc:docMk/>
            <pc:sldMk cId="457281138" sldId="819"/>
            <ac:spMk id="7" creationId="{438EDA64-9D5C-4D17-8A7D-87E41E7EEFBA}"/>
          </ac:spMkLst>
        </pc:spChg>
        <pc:spChg chg="mod">
          <ac:chgData name="Ragnhild Halvorsrud" userId="917ea340-fd63-490f-a7db-68428d24cf32" providerId="ADAL" clId="{4B41CEF5-5AD7-4A28-BAB1-B938E5C74DE7}" dt="2021-03-26T16:54:22.450" v="5984" actId="790"/>
          <ac:spMkLst>
            <pc:docMk/>
            <pc:sldMk cId="457281138" sldId="819"/>
            <ac:spMk id="11" creationId="{00000000-0000-0000-0000-000000000000}"/>
          </ac:spMkLst>
        </pc:spChg>
        <pc:spChg chg="mod">
          <ac:chgData name="Ragnhild Halvorsrud" userId="917ea340-fd63-490f-a7db-68428d24cf32" providerId="ADAL" clId="{4B41CEF5-5AD7-4A28-BAB1-B938E5C74DE7}" dt="2021-03-26T16:54:22.450" v="5985" actId="790"/>
          <ac:spMkLst>
            <pc:docMk/>
            <pc:sldMk cId="457281138" sldId="819"/>
            <ac:spMk id="14" creationId="{00000000-0000-0000-0000-000000000000}"/>
          </ac:spMkLst>
        </pc:spChg>
        <pc:spChg chg="mod">
          <ac:chgData name="Ragnhild Halvorsrud" userId="917ea340-fd63-490f-a7db-68428d24cf32" providerId="ADAL" clId="{4B41CEF5-5AD7-4A28-BAB1-B938E5C74DE7}" dt="2021-03-26T16:54:22.450" v="5981" actId="790"/>
          <ac:spMkLst>
            <pc:docMk/>
            <pc:sldMk cId="457281138" sldId="819"/>
            <ac:spMk id="29" creationId="{00000000-0000-0000-0000-000000000000}"/>
          </ac:spMkLst>
        </pc:spChg>
        <pc:spChg chg="mod">
          <ac:chgData name="Ragnhild Halvorsrud" userId="917ea340-fd63-490f-a7db-68428d24cf32" providerId="ADAL" clId="{4B41CEF5-5AD7-4A28-BAB1-B938E5C74DE7}" dt="2021-03-26T16:54:22.466" v="6007" actId="790"/>
          <ac:spMkLst>
            <pc:docMk/>
            <pc:sldMk cId="457281138" sldId="819"/>
            <ac:spMk id="45" creationId="{87EF4A81-8604-4C76-82D5-D884E46F505D}"/>
          </ac:spMkLst>
        </pc:spChg>
        <pc:spChg chg="mod">
          <ac:chgData name="Ragnhild Halvorsrud" userId="917ea340-fd63-490f-a7db-68428d24cf32" providerId="ADAL" clId="{4B41CEF5-5AD7-4A28-BAB1-B938E5C74DE7}" dt="2021-03-26T16:54:22.466" v="6008" actId="790"/>
          <ac:spMkLst>
            <pc:docMk/>
            <pc:sldMk cId="457281138" sldId="819"/>
            <ac:spMk id="46" creationId="{51CF38C7-31AF-4C2C-9944-FC74A9711D84}"/>
          </ac:spMkLst>
        </pc:spChg>
        <pc:spChg chg="mod">
          <ac:chgData name="Ragnhild Halvorsrud" userId="917ea340-fd63-490f-a7db-68428d24cf32" providerId="ADAL" clId="{4B41CEF5-5AD7-4A28-BAB1-B938E5C74DE7}" dt="2021-03-26T16:54:22.466" v="6009" actId="790"/>
          <ac:spMkLst>
            <pc:docMk/>
            <pc:sldMk cId="457281138" sldId="819"/>
            <ac:spMk id="47" creationId="{584524EC-D14C-42CA-9692-B7ACC7B14F39}"/>
          </ac:spMkLst>
        </pc:spChg>
        <pc:spChg chg="mod">
          <ac:chgData name="Ragnhild Halvorsrud" userId="917ea340-fd63-490f-a7db-68428d24cf32" providerId="ADAL" clId="{4B41CEF5-5AD7-4A28-BAB1-B938E5C74DE7}" dt="2021-03-26T16:54:22.466" v="6010" actId="790"/>
          <ac:spMkLst>
            <pc:docMk/>
            <pc:sldMk cId="457281138" sldId="819"/>
            <ac:spMk id="48" creationId="{3CBEED5F-DE70-42F9-8D12-1563E61C4999}"/>
          </ac:spMkLst>
        </pc:spChg>
        <pc:spChg chg="mod">
          <ac:chgData name="Ragnhild Halvorsrud" userId="917ea340-fd63-490f-a7db-68428d24cf32" providerId="ADAL" clId="{4B41CEF5-5AD7-4A28-BAB1-B938E5C74DE7}" dt="2021-03-26T16:54:22.466" v="6012" actId="790"/>
          <ac:spMkLst>
            <pc:docMk/>
            <pc:sldMk cId="457281138" sldId="819"/>
            <ac:spMk id="51" creationId="{02CA3E10-C1D4-443C-A092-5E752E41D00E}"/>
          </ac:spMkLst>
        </pc:spChg>
        <pc:spChg chg="mod">
          <ac:chgData name="Ragnhild Halvorsrud" userId="917ea340-fd63-490f-a7db-68428d24cf32" providerId="ADAL" clId="{4B41CEF5-5AD7-4A28-BAB1-B938E5C74DE7}" dt="2021-03-26T16:54:22.466" v="6013" actId="790"/>
          <ac:spMkLst>
            <pc:docMk/>
            <pc:sldMk cId="457281138" sldId="819"/>
            <ac:spMk id="53" creationId="{A8A5354F-CE7B-4E65-B9D3-C97E438374A1}"/>
          </ac:spMkLst>
        </pc:spChg>
        <pc:spChg chg="mod">
          <ac:chgData name="Ragnhild Halvorsrud" userId="917ea340-fd63-490f-a7db-68428d24cf32" providerId="ADAL" clId="{4B41CEF5-5AD7-4A28-BAB1-B938E5C74DE7}" dt="2021-03-26T16:54:22.466" v="6014" actId="790"/>
          <ac:spMkLst>
            <pc:docMk/>
            <pc:sldMk cId="457281138" sldId="819"/>
            <ac:spMk id="54" creationId="{BD37ACCD-F694-4074-BCE4-9F2519E5B0AA}"/>
          </ac:spMkLst>
        </pc:spChg>
        <pc:spChg chg="mod">
          <ac:chgData name="Ragnhild Halvorsrud" userId="917ea340-fd63-490f-a7db-68428d24cf32" providerId="ADAL" clId="{4B41CEF5-5AD7-4A28-BAB1-B938E5C74DE7}" dt="2021-03-26T16:54:22.481" v="6015" actId="790"/>
          <ac:spMkLst>
            <pc:docMk/>
            <pc:sldMk cId="457281138" sldId="819"/>
            <ac:spMk id="55" creationId="{111E46D5-67B8-46F2-AC5B-466DE99FEE7A}"/>
          </ac:spMkLst>
        </pc:spChg>
        <pc:spChg chg="mod">
          <ac:chgData name="Ragnhild Halvorsrud" userId="917ea340-fd63-490f-a7db-68428d24cf32" providerId="ADAL" clId="{4B41CEF5-5AD7-4A28-BAB1-B938E5C74DE7}" dt="2021-03-26T16:54:22.481" v="6016" actId="790"/>
          <ac:spMkLst>
            <pc:docMk/>
            <pc:sldMk cId="457281138" sldId="819"/>
            <ac:spMk id="56" creationId="{8EDDC2B9-AB63-43B8-840D-8D64C00BFF67}"/>
          </ac:spMkLst>
        </pc:spChg>
        <pc:spChg chg="mod">
          <ac:chgData name="Ragnhild Halvorsrud" userId="917ea340-fd63-490f-a7db-68428d24cf32" providerId="ADAL" clId="{4B41CEF5-5AD7-4A28-BAB1-B938E5C74DE7}" dt="2021-03-26T16:54:22.481" v="6017" actId="790"/>
          <ac:spMkLst>
            <pc:docMk/>
            <pc:sldMk cId="457281138" sldId="819"/>
            <ac:spMk id="57" creationId="{D8AE4575-1921-40E1-A82A-1F2E6D371514}"/>
          </ac:spMkLst>
        </pc:spChg>
        <pc:spChg chg="mod">
          <ac:chgData name="Ragnhild Halvorsrud" userId="917ea340-fd63-490f-a7db-68428d24cf32" providerId="ADAL" clId="{4B41CEF5-5AD7-4A28-BAB1-B938E5C74DE7}" dt="2021-03-26T16:54:22.481" v="6018" actId="790"/>
          <ac:spMkLst>
            <pc:docMk/>
            <pc:sldMk cId="457281138" sldId="819"/>
            <ac:spMk id="58" creationId="{D81741B0-1859-4EDC-BFC4-DF8DF381DBA8}"/>
          </ac:spMkLst>
        </pc:spChg>
        <pc:spChg chg="add del mod">
          <ac:chgData name="Ragnhild Halvorsrud" userId="917ea340-fd63-490f-a7db-68428d24cf32" providerId="ADAL" clId="{4B41CEF5-5AD7-4A28-BAB1-B938E5C74DE7}" dt="2021-03-24T08:39:43.114" v="5671" actId="478"/>
          <ac:spMkLst>
            <pc:docMk/>
            <pc:sldMk cId="457281138" sldId="819"/>
            <ac:spMk id="64" creationId="{A39C63F7-1299-4DD6-B5A6-8ED95D79F940}"/>
          </ac:spMkLst>
        </pc:spChg>
        <pc:spChg chg="mod">
          <ac:chgData name="Ragnhild Halvorsrud" userId="917ea340-fd63-490f-a7db-68428d24cf32" providerId="ADAL" clId="{4B41CEF5-5AD7-4A28-BAB1-B938E5C74DE7}" dt="2021-03-26T16:54:22.481" v="6019" actId="790"/>
          <ac:spMkLst>
            <pc:docMk/>
            <pc:sldMk cId="457281138" sldId="819"/>
            <ac:spMk id="65" creationId="{86768005-DF00-475A-A75C-162332042B54}"/>
          </ac:spMkLst>
        </pc:spChg>
        <pc:spChg chg="mod">
          <ac:chgData name="Ragnhild Halvorsrud" userId="917ea340-fd63-490f-a7db-68428d24cf32" providerId="ADAL" clId="{4B41CEF5-5AD7-4A28-BAB1-B938E5C74DE7}" dt="2021-03-26T16:54:22.481" v="6020" actId="790"/>
          <ac:spMkLst>
            <pc:docMk/>
            <pc:sldMk cId="457281138" sldId="819"/>
            <ac:spMk id="68" creationId="{AF2E7657-6CA1-4B7B-A049-F18068138290}"/>
          </ac:spMkLst>
        </pc:spChg>
        <pc:spChg chg="mod">
          <ac:chgData name="Ragnhild Halvorsrud" userId="917ea340-fd63-490f-a7db-68428d24cf32" providerId="ADAL" clId="{4B41CEF5-5AD7-4A28-BAB1-B938E5C74DE7}" dt="2021-03-26T16:54:22.481" v="6021" actId="790"/>
          <ac:spMkLst>
            <pc:docMk/>
            <pc:sldMk cId="457281138" sldId="819"/>
            <ac:spMk id="70" creationId="{3187982C-68C8-4B9D-A9D6-65CA47FA3117}"/>
          </ac:spMkLst>
        </pc:spChg>
        <pc:spChg chg="mod">
          <ac:chgData name="Ragnhild Halvorsrud" userId="917ea340-fd63-490f-a7db-68428d24cf32" providerId="ADAL" clId="{4B41CEF5-5AD7-4A28-BAB1-B938E5C74DE7}" dt="2021-03-24T08:39:25.249" v="5659" actId="790"/>
          <ac:spMkLst>
            <pc:docMk/>
            <pc:sldMk cId="457281138" sldId="819"/>
            <ac:spMk id="72" creationId="{A06AEDE3-9938-44BD-AB5D-32EF8DB52771}"/>
          </ac:spMkLst>
        </pc:spChg>
        <pc:spChg chg="mod">
          <ac:chgData name="Ragnhild Halvorsrud" userId="917ea340-fd63-490f-a7db-68428d24cf32" providerId="ADAL" clId="{4B41CEF5-5AD7-4A28-BAB1-B938E5C74DE7}" dt="2021-03-24T08:39:25.249" v="5660" actId="790"/>
          <ac:spMkLst>
            <pc:docMk/>
            <pc:sldMk cId="457281138" sldId="819"/>
            <ac:spMk id="73" creationId="{2BC2249B-FF18-4C13-8B77-ACD4C044D01B}"/>
          </ac:spMkLst>
        </pc:spChg>
        <pc:spChg chg="mod">
          <ac:chgData name="Ragnhild Halvorsrud" userId="917ea340-fd63-490f-a7db-68428d24cf32" providerId="ADAL" clId="{4B41CEF5-5AD7-4A28-BAB1-B938E5C74DE7}" dt="2021-03-24T08:39:25.249" v="5661" actId="790"/>
          <ac:spMkLst>
            <pc:docMk/>
            <pc:sldMk cId="457281138" sldId="819"/>
            <ac:spMk id="74" creationId="{F6461BA7-B1DE-4F09-B772-0B1BE23E0CAA}"/>
          </ac:spMkLst>
        </pc:spChg>
        <pc:spChg chg="del mod">
          <ac:chgData name="Ragnhild Halvorsrud" userId="917ea340-fd63-490f-a7db-68428d24cf32" providerId="ADAL" clId="{4B41CEF5-5AD7-4A28-BAB1-B938E5C74DE7}" dt="2021-03-24T08:39:59.098" v="5673" actId="478"/>
          <ac:spMkLst>
            <pc:docMk/>
            <pc:sldMk cId="457281138" sldId="819"/>
            <ac:spMk id="75" creationId="{64EA463D-1764-4E04-9430-676701E5C38A}"/>
          </ac:spMkLst>
        </pc:spChg>
        <pc:spChg chg="mod">
          <ac:chgData name="Ragnhild Halvorsrud" userId="917ea340-fd63-490f-a7db-68428d24cf32" providerId="ADAL" clId="{4B41CEF5-5AD7-4A28-BAB1-B938E5C74DE7}" dt="2021-03-26T16:54:22.481" v="6032" actId="790"/>
          <ac:spMkLst>
            <pc:docMk/>
            <pc:sldMk cId="457281138" sldId="819"/>
            <ac:spMk id="75" creationId="{D5E1A046-336A-4CC2-8C4A-CFA7DA6015C8}"/>
          </ac:spMkLst>
        </pc:spChg>
        <pc:spChg chg="del mod">
          <ac:chgData name="Ragnhild Halvorsrud" userId="917ea340-fd63-490f-a7db-68428d24cf32" providerId="ADAL" clId="{4B41CEF5-5AD7-4A28-BAB1-B938E5C74DE7}" dt="2021-03-24T08:39:59.098" v="5673" actId="478"/>
          <ac:spMkLst>
            <pc:docMk/>
            <pc:sldMk cId="457281138" sldId="819"/>
            <ac:spMk id="76" creationId="{790FE780-8877-4FBE-BC82-96237F8637A9}"/>
          </ac:spMkLst>
        </pc:spChg>
        <pc:spChg chg="del mod">
          <ac:chgData name="Ragnhild Halvorsrud" userId="917ea340-fd63-490f-a7db-68428d24cf32" providerId="ADAL" clId="{4B41CEF5-5AD7-4A28-BAB1-B938E5C74DE7}" dt="2021-03-24T08:39:59.098" v="5673" actId="478"/>
          <ac:spMkLst>
            <pc:docMk/>
            <pc:sldMk cId="457281138" sldId="819"/>
            <ac:spMk id="77" creationId="{C7739779-3F67-476D-8CE3-D5B398219D39}"/>
          </ac:spMkLst>
        </pc:spChg>
        <pc:spChg chg="del mod">
          <ac:chgData name="Ragnhild Halvorsrud" userId="917ea340-fd63-490f-a7db-68428d24cf32" providerId="ADAL" clId="{4B41CEF5-5AD7-4A28-BAB1-B938E5C74DE7}" dt="2021-03-24T08:39:59.098" v="5673" actId="478"/>
          <ac:spMkLst>
            <pc:docMk/>
            <pc:sldMk cId="457281138" sldId="819"/>
            <ac:spMk id="78" creationId="{826F9BFB-958F-4688-863A-1B5BB2AE4E38}"/>
          </ac:spMkLst>
        </pc:spChg>
        <pc:spChg chg="del mod">
          <ac:chgData name="Ragnhild Halvorsrud" userId="917ea340-fd63-490f-a7db-68428d24cf32" providerId="ADAL" clId="{4B41CEF5-5AD7-4A28-BAB1-B938E5C74DE7}" dt="2021-03-24T08:39:59.098" v="5673" actId="478"/>
          <ac:spMkLst>
            <pc:docMk/>
            <pc:sldMk cId="457281138" sldId="819"/>
            <ac:spMk id="79" creationId="{008D4616-D010-4152-9EAE-6E18CE4FD013}"/>
          </ac:spMkLst>
        </pc:spChg>
        <pc:spChg chg="del mod">
          <ac:chgData name="Ragnhild Halvorsrud" userId="917ea340-fd63-490f-a7db-68428d24cf32" providerId="ADAL" clId="{4B41CEF5-5AD7-4A28-BAB1-B938E5C74DE7}" dt="2021-03-24T08:39:59.098" v="5673" actId="478"/>
          <ac:spMkLst>
            <pc:docMk/>
            <pc:sldMk cId="457281138" sldId="819"/>
            <ac:spMk id="80" creationId="{43DF4841-DD3C-43F3-B366-E514A8EDDA23}"/>
          </ac:spMkLst>
        </pc:spChg>
        <pc:spChg chg="del mod">
          <ac:chgData name="Ragnhild Halvorsrud" userId="917ea340-fd63-490f-a7db-68428d24cf32" providerId="ADAL" clId="{4B41CEF5-5AD7-4A28-BAB1-B938E5C74DE7}" dt="2021-03-24T08:39:59.098" v="5673" actId="478"/>
          <ac:spMkLst>
            <pc:docMk/>
            <pc:sldMk cId="457281138" sldId="819"/>
            <ac:spMk id="81" creationId="{DDF8320D-B12D-4EC3-B615-34C73471CC62}"/>
          </ac:spMkLst>
        </pc:spChg>
        <pc:spChg chg="add mod">
          <ac:chgData name="Ragnhild Halvorsrud" userId="917ea340-fd63-490f-a7db-68428d24cf32" providerId="ADAL" clId="{4B41CEF5-5AD7-4A28-BAB1-B938E5C74DE7}" dt="2021-03-24T08:40:24.842" v="5676"/>
          <ac:spMkLst>
            <pc:docMk/>
            <pc:sldMk cId="457281138" sldId="819"/>
            <ac:spMk id="82" creationId="{66C27110-2A6F-4280-ACC1-74D61D7F6D48}"/>
          </ac:spMkLst>
        </pc:spChg>
        <pc:spChg chg="mod">
          <ac:chgData name="Ragnhild Halvorsrud" userId="917ea340-fd63-490f-a7db-68428d24cf32" providerId="ADAL" clId="{4B41CEF5-5AD7-4A28-BAB1-B938E5C74DE7}" dt="2021-03-26T16:54:22.450" v="5986" actId="790"/>
          <ac:spMkLst>
            <pc:docMk/>
            <pc:sldMk cId="457281138" sldId="819"/>
            <ac:spMk id="90" creationId="{9BBE918A-F742-4E3D-B8B4-7F9B8F60F0D6}"/>
          </ac:spMkLst>
        </pc:spChg>
        <pc:spChg chg="mod">
          <ac:chgData name="Ragnhild Halvorsrud" userId="917ea340-fd63-490f-a7db-68428d24cf32" providerId="ADAL" clId="{4B41CEF5-5AD7-4A28-BAB1-B938E5C74DE7}" dt="2021-03-26T16:54:22.450" v="5987" actId="790"/>
          <ac:spMkLst>
            <pc:docMk/>
            <pc:sldMk cId="457281138" sldId="819"/>
            <ac:spMk id="91" creationId="{F92D4C85-E4C7-44A7-B067-E37F5B86CDC6}"/>
          </ac:spMkLst>
        </pc:spChg>
        <pc:spChg chg="mod">
          <ac:chgData name="Ragnhild Halvorsrud" userId="917ea340-fd63-490f-a7db-68428d24cf32" providerId="ADAL" clId="{4B41CEF5-5AD7-4A28-BAB1-B938E5C74DE7}" dt="2021-03-26T16:54:22.450" v="5988" actId="790"/>
          <ac:spMkLst>
            <pc:docMk/>
            <pc:sldMk cId="457281138" sldId="819"/>
            <ac:spMk id="92" creationId="{B6CA42B7-8CE2-4238-970D-350937A48198}"/>
          </ac:spMkLst>
        </pc:spChg>
        <pc:spChg chg="mod">
          <ac:chgData name="Ragnhild Halvorsrud" userId="917ea340-fd63-490f-a7db-68428d24cf32" providerId="ADAL" clId="{4B41CEF5-5AD7-4A28-BAB1-B938E5C74DE7}" dt="2021-03-26T16:54:22.450" v="5989" actId="790"/>
          <ac:spMkLst>
            <pc:docMk/>
            <pc:sldMk cId="457281138" sldId="819"/>
            <ac:spMk id="93" creationId="{532D1E97-15C4-4A7D-B9F2-6C84DFC36AB6}"/>
          </ac:spMkLst>
        </pc:spChg>
        <pc:spChg chg="mod">
          <ac:chgData name="Ragnhild Halvorsrud" userId="917ea340-fd63-490f-a7db-68428d24cf32" providerId="ADAL" clId="{4B41CEF5-5AD7-4A28-BAB1-B938E5C74DE7}" dt="2021-03-26T16:54:22.450" v="5990" actId="790"/>
          <ac:spMkLst>
            <pc:docMk/>
            <pc:sldMk cId="457281138" sldId="819"/>
            <ac:spMk id="94" creationId="{32D02293-D6CB-4D79-9FA4-BA13FCFEB9E4}"/>
          </ac:spMkLst>
        </pc:spChg>
        <pc:spChg chg="mod">
          <ac:chgData name="Ragnhild Halvorsrud" userId="917ea340-fd63-490f-a7db-68428d24cf32" providerId="ADAL" clId="{4B41CEF5-5AD7-4A28-BAB1-B938E5C74DE7}" dt="2021-03-26T16:54:22.450" v="5991" actId="790"/>
          <ac:spMkLst>
            <pc:docMk/>
            <pc:sldMk cId="457281138" sldId="819"/>
            <ac:spMk id="97" creationId="{419C616A-2079-44FC-9E59-B4FEB9DD69B9}"/>
          </ac:spMkLst>
        </pc:spChg>
        <pc:spChg chg="mod">
          <ac:chgData name="Ragnhild Halvorsrud" userId="917ea340-fd63-490f-a7db-68428d24cf32" providerId="ADAL" clId="{4B41CEF5-5AD7-4A28-BAB1-B938E5C74DE7}" dt="2021-03-26T16:54:22.450" v="5992" actId="790"/>
          <ac:spMkLst>
            <pc:docMk/>
            <pc:sldMk cId="457281138" sldId="819"/>
            <ac:spMk id="98" creationId="{E58FB0D8-6372-43FA-927D-1BE2C37DDD78}"/>
          </ac:spMkLst>
        </pc:spChg>
        <pc:spChg chg="mod">
          <ac:chgData name="Ragnhild Halvorsrud" userId="917ea340-fd63-490f-a7db-68428d24cf32" providerId="ADAL" clId="{4B41CEF5-5AD7-4A28-BAB1-B938E5C74DE7}" dt="2021-03-26T16:54:22.450" v="5993" actId="790"/>
          <ac:spMkLst>
            <pc:docMk/>
            <pc:sldMk cId="457281138" sldId="819"/>
            <ac:spMk id="99" creationId="{8BD57449-FC75-4F20-874E-91BE532EB4A1}"/>
          </ac:spMkLst>
        </pc:spChg>
        <pc:spChg chg="mod">
          <ac:chgData name="Ragnhild Halvorsrud" userId="917ea340-fd63-490f-a7db-68428d24cf32" providerId="ADAL" clId="{4B41CEF5-5AD7-4A28-BAB1-B938E5C74DE7}" dt="2021-03-26T16:54:22.450" v="5994" actId="790"/>
          <ac:spMkLst>
            <pc:docMk/>
            <pc:sldMk cId="457281138" sldId="819"/>
            <ac:spMk id="100" creationId="{CC22BC16-9699-4560-B436-E234392CFF83}"/>
          </ac:spMkLst>
        </pc:spChg>
        <pc:spChg chg="mod">
          <ac:chgData name="Ragnhild Halvorsrud" userId="917ea340-fd63-490f-a7db-68428d24cf32" providerId="ADAL" clId="{4B41CEF5-5AD7-4A28-BAB1-B938E5C74DE7}" dt="2021-03-26T16:54:22.450" v="5995" actId="790"/>
          <ac:spMkLst>
            <pc:docMk/>
            <pc:sldMk cId="457281138" sldId="819"/>
            <ac:spMk id="101" creationId="{7BAF3697-5D42-46DB-A0FE-21E19123B063}"/>
          </ac:spMkLst>
        </pc:spChg>
        <pc:spChg chg="mod">
          <ac:chgData name="Ragnhild Halvorsrud" userId="917ea340-fd63-490f-a7db-68428d24cf32" providerId="ADAL" clId="{4B41CEF5-5AD7-4A28-BAB1-B938E5C74DE7}" dt="2021-03-26T16:54:22.450" v="5996" actId="790"/>
          <ac:spMkLst>
            <pc:docMk/>
            <pc:sldMk cId="457281138" sldId="819"/>
            <ac:spMk id="102" creationId="{011A290A-8D8D-4EA0-8036-10D21FD412F3}"/>
          </ac:spMkLst>
        </pc:spChg>
        <pc:spChg chg="mod">
          <ac:chgData name="Ragnhild Halvorsrud" userId="917ea340-fd63-490f-a7db-68428d24cf32" providerId="ADAL" clId="{4B41CEF5-5AD7-4A28-BAB1-B938E5C74DE7}" dt="2021-03-26T16:54:22.450" v="5997" actId="790"/>
          <ac:spMkLst>
            <pc:docMk/>
            <pc:sldMk cId="457281138" sldId="819"/>
            <ac:spMk id="103" creationId="{8D56C199-E7EC-44BF-80D4-B6330E587412}"/>
          </ac:spMkLst>
        </pc:spChg>
        <pc:spChg chg="mod">
          <ac:chgData name="Ragnhild Halvorsrud" userId="917ea340-fd63-490f-a7db-68428d24cf32" providerId="ADAL" clId="{4B41CEF5-5AD7-4A28-BAB1-B938E5C74DE7}" dt="2021-03-26T16:54:22.450" v="5998" actId="790"/>
          <ac:spMkLst>
            <pc:docMk/>
            <pc:sldMk cId="457281138" sldId="819"/>
            <ac:spMk id="104" creationId="{CABC45D6-B85D-4DD6-A75F-2BBEF4B3BF1B}"/>
          </ac:spMkLst>
        </pc:spChg>
        <pc:spChg chg="mod">
          <ac:chgData name="Ragnhild Halvorsrud" userId="917ea340-fd63-490f-a7db-68428d24cf32" providerId="ADAL" clId="{4B41CEF5-5AD7-4A28-BAB1-B938E5C74DE7}" dt="2021-03-26T16:54:22.450" v="5999" actId="790"/>
          <ac:spMkLst>
            <pc:docMk/>
            <pc:sldMk cId="457281138" sldId="819"/>
            <ac:spMk id="105" creationId="{F0E71C75-D213-4265-898B-0CD785A61535}"/>
          </ac:spMkLst>
        </pc:spChg>
        <pc:spChg chg="mod">
          <ac:chgData name="Ragnhild Halvorsrud" userId="917ea340-fd63-490f-a7db-68428d24cf32" providerId="ADAL" clId="{4B41CEF5-5AD7-4A28-BAB1-B938E5C74DE7}" dt="2021-03-26T16:54:22.466" v="6000" actId="790"/>
          <ac:spMkLst>
            <pc:docMk/>
            <pc:sldMk cId="457281138" sldId="819"/>
            <ac:spMk id="106" creationId="{5AEA5C9E-F013-4F27-9BF9-B9D5A3BC3E8B}"/>
          </ac:spMkLst>
        </pc:spChg>
        <pc:spChg chg="mod">
          <ac:chgData name="Ragnhild Halvorsrud" userId="917ea340-fd63-490f-a7db-68428d24cf32" providerId="ADAL" clId="{4B41CEF5-5AD7-4A28-BAB1-B938E5C74DE7}" dt="2021-03-26T16:54:22.466" v="6001" actId="790"/>
          <ac:spMkLst>
            <pc:docMk/>
            <pc:sldMk cId="457281138" sldId="819"/>
            <ac:spMk id="107" creationId="{F785B5CD-F25F-4C69-A338-57C7591FB96C}"/>
          </ac:spMkLst>
        </pc:spChg>
        <pc:spChg chg="mod">
          <ac:chgData name="Ragnhild Halvorsrud" userId="917ea340-fd63-490f-a7db-68428d24cf32" providerId="ADAL" clId="{4B41CEF5-5AD7-4A28-BAB1-B938E5C74DE7}" dt="2021-03-26T16:54:22.466" v="6002" actId="790"/>
          <ac:spMkLst>
            <pc:docMk/>
            <pc:sldMk cId="457281138" sldId="819"/>
            <ac:spMk id="110" creationId="{5EA381CE-A539-4125-B34B-B9E6775BDE8C}"/>
          </ac:spMkLst>
        </pc:spChg>
        <pc:spChg chg="mod">
          <ac:chgData name="Ragnhild Halvorsrud" userId="917ea340-fd63-490f-a7db-68428d24cf32" providerId="ADAL" clId="{4B41CEF5-5AD7-4A28-BAB1-B938E5C74DE7}" dt="2021-03-26T16:54:22.466" v="6003" actId="790"/>
          <ac:spMkLst>
            <pc:docMk/>
            <pc:sldMk cId="457281138" sldId="819"/>
            <ac:spMk id="112" creationId="{E2A58BA7-CFBA-4BB3-B9B7-8161FC07EEE9}"/>
          </ac:spMkLst>
        </pc:spChg>
        <pc:spChg chg="mod">
          <ac:chgData name="Ragnhild Halvorsrud" userId="917ea340-fd63-490f-a7db-68428d24cf32" providerId="ADAL" clId="{4B41CEF5-5AD7-4A28-BAB1-B938E5C74DE7}" dt="2021-03-26T16:54:22.466" v="6004" actId="790"/>
          <ac:spMkLst>
            <pc:docMk/>
            <pc:sldMk cId="457281138" sldId="819"/>
            <ac:spMk id="117" creationId="{4B475DDC-BB7E-40A6-8FD7-9B1B7E46F019}"/>
          </ac:spMkLst>
        </pc:spChg>
        <pc:spChg chg="mod">
          <ac:chgData name="Ragnhild Halvorsrud" userId="917ea340-fd63-490f-a7db-68428d24cf32" providerId="ADAL" clId="{4B41CEF5-5AD7-4A28-BAB1-B938E5C74DE7}" dt="2021-03-26T16:54:22.466" v="6005" actId="790"/>
          <ac:spMkLst>
            <pc:docMk/>
            <pc:sldMk cId="457281138" sldId="819"/>
            <ac:spMk id="119" creationId="{DFF8A689-D35B-4578-95C1-0A667238B71D}"/>
          </ac:spMkLst>
        </pc:spChg>
        <pc:spChg chg="mod">
          <ac:chgData name="Ragnhild Halvorsrud" userId="917ea340-fd63-490f-a7db-68428d24cf32" providerId="ADAL" clId="{4B41CEF5-5AD7-4A28-BAB1-B938E5C74DE7}" dt="2021-03-26T16:54:22.466" v="6006" actId="790"/>
          <ac:spMkLst>
            <pc:docMk/>
            <pc:sldMk cId="457281138" sldId="819"/>
            <ac:spMk id="120" creationId="{DC4BEF73-8C68-4210-A130-7EEB782E30FB}"/>
          </ac:spMkLst>
        </pc:spChg>
        <pc:spChg chg="mod">
          <ac:chgData name="Ragnhild Halvorsrud" userId="917ea340-fd63-490f-a7db-68428d24cf32" providerId="ADAL" clId="{4B41CEF5-5AD7-4A28-BAB1-B938E5C74DE7}" dt="2021-03-26T16:54:22.481" v="6022" actId="790"/>
          <ac:spMkLst>
            <pc:docMk/>
            <pc:sldMk cId="457281138" sldId="819"/>
            <ac:spMk id="125" creationId="{D4965E96-56CD-4E27-AAAE-3858D0CFA7E9}"/>
          </ac:spMkLst>
        </pc:spChg>
        <pc:spChg chg="mod">
          <ac:chgData name="Ragnhild Halvorsrud" userId="917ea340-fd63-490f-a7db-68428d24cf32" providerId="ADAL" clId="{4B41CEF5-5AD7-4A28-BAB1-B938E5C74DE7}" dt="2021-03-26T16:54:22.481" v="6023" actId="790"/>
          <ac:spMkLst>
            <pc:docMk/>
            <pc:sldMk cId="457281138" sldId="819"/>
            <ac:spMk id="126" creationId="{C5606A36-F06B-4273-92A7-2D9812799AFE}"/>
          </ac:spMkLst>
        </pc:spChg>
        <pc:spChg chg="mod">
          <ac:chgData name="Ragnhild Halvorsrud" userId="917ea340-fd63-490f-a7db-68428d24cf32" providerId="ADAL" clId="{4B41CEF5-5AD7-4A28-BAB1-B938E5C74DE7}" dt="2021-03-26T16:54:22.481" v="6024" actId="790"/>
          <ac:spMkLst>
            <pc:docMk/>
            <pc:sldMk cId="457281138" sldId="819"/>
            <ac:spMk id="127" creationId="{C06F2EC9-FCEC-4F40-AEA6-7DE496F04905}"/>
          </ac:spMkLst>
        </pc:spChg>
        <pc:spChg chg="mod">
          <ac:chgData name="Ragnhild Halvorsrud" userId="917ea340-fd63-490f-a7db-68428d24cf32" providerId="ADAL" clId="{4B41CEF5-5AD7-4A28-BAB1-B938E5C74DE7}" dt="2021-03-26T16:54:22.481" v="6025" actId="790"/>
          <ac:spMkLst>
            <pc:docMk/>
            <pc:sldMk cId="457281138" sldId="819"/>
            <ac:spMk id="128" creationId="{DCED9A94-EA5A-4B5A-9E4E-96894F840373}"/>
          </ac:spMkLst>
        </pc:spChg>
        <pc:spChg chg="mod">
          <ac:chgData name="Ragnhild Halvorsrud" userId="917ea340-fd63-490f-a7db-68428d24cf32" providerId="ADAL" clId="{4B41CEF5-5AD7-4A28-BAB1-B938E5C74DE7}" dt="2021-03-26T16:54:22.481" v="6026" actId="790"/>
          <ac:spMkLst>
            <pc:docMk/>
            <pc:sldMk cId="457281138" sldId="819"/>
            <ac:spMk id="129" creationId="{31FC2301-0BAC-49D2-B1FA-D359AE20DD23}"/>
          </ac:spMkLst>
        </pc:spChg>
        <pc:spChg chg="mod">
          <ac:chgData name="Ragnhild Halvorsrud" userId="917ea340-fd63-490f-a7db-68428d24cf32" providerId="ADAL" clId="{4B41CEF5-5AD7-4A28-BAB1-B938E5C74DE7}" dt="2021-03-26T16:54:22.481" v="6027" actId="790"/>
          <ac:spMkLst>
            <pc:docMk/>
            <pc:sldMk cId="457281138" sldId="819"/>
            <ac:spMk id="130" creationId="{95F1E675-0A6D-45FF-8D8F-B013A40131E6}"/>
          </ac:spMkLst>
        </pc:spChg>
        <pc:spChg chg="mod">
          <ac:chgData name="Ragnhild Halvorsrud" userId="917ea340-fd63-490f-a7db-68428d24cf32" providerId="ADAL" clId="{4B41CEF5-5AD7-4A28-BAB1-B938E5C74DE7}" dt="2021-03-26T16:54:22.481" v="6028" actId="790"/>
          <ac:spMkLst>
            <pc:docMk/>
            <pc:sldMk cId="457281138" sldId="819"/>
            <ac:spMk id="131" creationId="{58E20EB9-04F1-4EDA-9B9B-BA4A7FABC980}"/>
          </ac:spMkLst>
        </pc:spChg>
        <pc:spChg chg="mod">
          <ac:chgData name="Ragnhild Halvorsrud" userId="917ea340-fd63-490f-a7db-68428d24cf32" providerId="ADAL" clId="{4B41CEF5-5AD7-4A28-BAB1-B938E5C74DE7}" dt="2021-03-26T16:54:22.481" v="6029" actId="790"/>
          <ac:spMkLst>
            <pc:docMk/>
            <pc:sldMk cId="457281138" sldId="819"/>
            <ac:spMk id="132" creationId="{393F4354-B622-4220-8D0F-1F35CEF92A93}"/>
          </ac:spMkLst>
        </pc:spChg>
        <pc:spChg chg="mod">
          <ac:chgData name="Ragnhild Halvorsrud" userId="917ea340-fd63-490f-a7db-68428d24cf32" providerId="ADAL" clId="{4B41CEF5-5AD7-4A28-BAB1-B938E5C74DE7}" dt="2021-03-26T16:54:22.481" v="6030" actId="790"/>
          <ac:spMkLst>
            <pc:docMk/>
            <pc:sldMk cId="457281138" sldId="819"/>
            <ac:spMk id="133" creationId="{C17E0CA4-6FAF-4D26-9358-DF21A31A6E2F}"/>
          </ac:spMkLst>
        </pc:spChg>
        <pc:spChg chg="mod">
          <ac:chgData name="Ragnhild Halvorsrud" userId="917ea340-fd63-490f-a7db-68428d24cf32" providerId="ADAL" clId="{4B41CEF5-5AD7-4A28-BAB1-B938E5C74DE7}" dt="2021-03-26T16:54:22.481" v="6031" actId="790"/>
          <ac:spMkLst>
            <pc:docMk/>
            <pc:sldMk cId="457281138" sldId="819"/>
            <ac:spMk id="134" creationId="{0531D617-5879-493B-A649-A3E247173BF7}"/>
          </ac:spMkLst>
        </pc:spChg>
        <pc:grpChg chg="del">
          <ac:chgData name="Ragnhild Halvorsrud" userId="917ea340-fd63-490f-a7db-68428d24cf32" providerId="ADAL" clId="{4B41CEF5-5AD7-4A28-BAB1-B938E5C74DE7}" dt="2021-03-24T08:39:59.098" v="5673" actId="478"/>
          <ac:grpSpMkLst>
            <pc:docMk/>
            <pc:sldMk cId="457281138" sldId="819"/>
            <ac:grpSpMk id="67" creationId="{E51A1A7E-E31A-4ACA-9E5D-31103DD9817F}"/>
          </ac:grpSpMkLst>
        </pc:grpChg>
        <pc:grpChg chg="mod">
          <ac:chgData name="Ragnhild Halvorsrud" userId="917ea340-fd63-490f-a7db-68428d24cf32" providerId="ADAL" clId="{4B41CEF5-5AD7-4A28-BAB1-B938E5C74DE7}" dt="2021-03-19T16:40:24.013" v="2641" actId="1076"/>
          <ac:grpSpMkLst>
            <pc:docMk/>
            <pc:sldMk cId="457281138" sldId="819"/>
            <ac:grpSpMk id="111" creationId="{BB6458ED-DEDC-422D-8BE6-361F5EBF3EAA}"/>
          </ac:grpSpMkLst>
        </pc:grpChg>
        <pc:grpChg chg="mod">
          <ac:chgData name="Ragnhild Halvorsrud" userId="917ea340-fd63-490f-a7db-68428d24cf32" providerId="ADAL" clId="{4B41CEF5-5AD7-4A28-BAB1-B938E5C74DE7}" dt="2021-03-19T16:40:45.815" v="2643" actId="1076"/>
          <ac:grpSpMkLst>
            <pc:docMk/>
            <pc:sldMk cId="457281138" sldId="819"/>
            <ac:grpSpMk id="116" creationId="{1177313C-F70D-4CF9-9AE4-C891EC891520}"/>
          </ac:grpSpMkLst>
        </pc:grpChg>
        <pc:picChg chg="mod">
          <ac:chgData name="Ragnhild Halvorsrud" userId="917ea340-fd63-490f-a7db-68428d24cf32" providerId="ADAL" clId="{4B41CEF5-5AD7-4A28-BAB1-B938E5C74DE7}" dt="2021-03-19T16:40:45.815" v="2643" actId="1076"/>
          <ac:picMkLst>
            <pc:docMk/>
            <pc:sldMk cId="457281138" sldId="819"/>
            <ac:picMk id="52" creationId="{A7925A39-A636-4119-962F-C29E814F7A39}"/>
          </ac:picMkLst>
        </pc:picChg>
        <pc:picChg chg="mod">
          <ac:chgData name="Ragnhild Halvorsrud" userId="917ea340-fd63-490f-a7db-68428d24cf32" providerId="ADAL" clId="{4B41CEF5-5AD7-4A28-BAB1-B938E5C74DE7}" dt="2021-03-19T16:40:30.283" v="2642" actId="1076"/>
          <ac:picMkLst>
            <pc:docMk/>
            <pc:sldMk cId="457281138" sldId="819"/>
            <ac:picMk id="62" creationId="{7BAB7237-60F8-449F-89B1-B77C8950AB0C}"/>
          </ac:picMkLst>
        </pc:picChg>
        <pc:picChg chg="mod">
          <ac:chgData name="Ragnhild Halvorsrud" userId="917ea340-fd63-490f-a7db-68428d24cf32" providerId="ADAL" clId="{4B41CEF5-5AD7-4A28-BAB1-B938E5C74DE7}" dt="2021-03-19T16:40:30.283" v="2642" actId="1076"/>
          <ac:picMkLst>
            <pc:docMk/>
            <pc:sldMk cId="457281138" sldId="819"/>
            <ac:picMk id="63" creationId="{287E9BD1-A794-4C1B-8894-0D5F09B418E5}"/>
          </ac:picMkLst>
        </pc:picChg>
        <pc:picChg chg="mod">
          <ac:chgData name="Ragnhild Halvorsrud" userId="917ea340-fd63-490f-a7db-68428d24cf32" providerId="ADAL" clId="{4B41CEF5-5AD7-4A28-BAB1-B938E5C74DE7}" dt="2021-03-19T16:40:24.013" v="2641" actId="1076"/>
          <ac:picMkLst>
            <pc:docMk/>
            <pc:sldMk cId="457281138" sldId="819"/>
            <ac:picMk id="69" creationId="{24529149-68C8-4DB8-A7F5-C9ACFB81D809}"/>
          </ac:picMkLst>
        </pc:picChg>
        <pc:cxnChg chg="mod">
          <ac:chgData name="Ragnhild Halvorsrud" userId="917ea340-fd63-490f-a7db-68428d24cf32" providerId="ADAL" clId="{4B41CEF5-5AD7-4A28-BAB1-B938E5C74DE7}" dt="2021-03-19T16:41:03.731" v="2658" actId="14100"/>
          <ac:cxnSpMkLst>
            <pc:docMk/>
            <pc:sldMk cId="457281138" sldId="819"/>
            <ac:cxnSpMk id="109" creationId="{39D872F6-E983-46A9-B601-994D3EC69B1A}"/>
          </ac:cxnSpMkLst>
        </pc:cxnChg>
        <pc:cxnChg chg="mod">
          <ac:chgData name="Ragnhild Halvorsrud" userId="917ea340-fd63-490f-a7db-68428d24cf32" providerId="ADAL" clId="{4B41CEF5-5AD7-4A28-BAB1-B938E5C74DE7}" dt="2021-03-19T16:40:24.013" v="2641" actId="1076"/>
          <ac:cxnSpMkLst>
            <pc:docMk/>
            <pc:sldMk cId="457281138" sldId="819"/>
            <ac:cxnSpMk id="114" creationId="{7B52AD53-7B7F-4C98-B777-07901BCB66CA}"/>
          </ac:cxnSpMkLst>
        </pc:cxnChg>
        <pc:cxnChg chg="mod">
          <ac:chgData name="Ragnhild Halvorsrud" userId="917ea340-fd63-490f-a7db-68428d24cf32" providerId="ADAL" clId="{4B41CEF5-5AD7-4A28-BAB1-B938E5C74DE7}" dt="2021-03-19T16:40:24.013" v="2641" actId="1076"/>
          <ac:cxnSpMkLst>
            <pc:docMk/>
            <pc:sldMk cId="457281138" sldId="819"/>
            <ac:cxnSpMk id="115" creationId="{0FB7F99A-D71A-48B3-9948-1F5F9F93E1D7}"/>
          </ac:cxnSpMkLst>
        </pc:cxnChg>
      </pc:sldChg>
      <pc:sldChg chg="modSp add del mod ord modNotes">
        <pc:chgData name="Ragnhild Halvorsrud" userId="917ea340-fd63-490f-a7db-68428d24cf32" providerId="ADAL" clId="{4B41CEF5-5AD7-4A28-BAB1-B938E5C74DE7}" dt="2021-03-26T17:26:46.456" v="6311" actId="790"/>
        <pc:sldMkLst>
          <pc:docMk/>
          <pc:sldMk cId="2431409210" sldId="820"/>
        </pc:sldMkLst>
        <pc:spChg chg="mod">
          <ac:chgData name="Ragnhild Halvorsrud" userId="917ea340-fd63-490f-a7db-68428d24cf32" providerId="ADAL" clId="{4B41CEF5-5AD7-4A28-BAB1-B938E5C74DE7}" dt="2021-03-26T17:26:46.425" v="6287" actId="790"/>
          <ac:spMkLst>
            <pc:docMk/>
            <pc:sldMk cId="2431409210" sldId="820"/>
            <ac:spMk id="2" creationId="{C4416E44-6607-4529-A11B-B6EEBB9BB7F8}"/>
          </ac:spMkLst>
        </pc:spChg>
        <pc:spChg chg="mod">
          <ac:chgData name="Ragnhild Halvorsrud" userId="917ea340-fd63-490f-a7db-68428d24cf32" providerId="ADAL" clId="{4B41CEF5-5AD7-4A28-BAB1-B938E5C74DE7}" dt="2021-03-26T17:26:46.456" v="6309" actId="790"/>
          <ac:spMkLst>
            <pc:docMk/>
            <pc:sldMk cId="2431409210" sldId="820"/>
            <ac:spMk id="6" creationId="{1D35C80D-BC6D-44DB-ADE1-49013315F8C5}"/>
          </ac:spMkLst>
        </pc:spChg>
        <pc:spChg chg="mod">
          <ac:chgData name="Ragnhild Halvorsrud" userId="917ea340-fd63-490f-a7db-68428d24cf32" providerId="ADAL" clId="{4B41CEF5-5AD7-4A28-BAB1-B938E5C74DE7}" dt="2021-03-26T17:26:46.425" v="6288" actId="790"/>
          <ac:spMkLst>
            <pc:docMk/>
            <pc:sldMk cId="2431409210" sldId="820"/>
            <ac:spMk id="46" creationId="{BF1F699F-C858-461E-832D-C7D9B73A2B8A}"/>
          </ac:spMkLst>
        </pc:spChg>
        <pc:spChg chg="mod">
          <ac:chgData name="Ragnhild Halvorsrud" userId="917ea340-fd63-490f-a7db-68428d24cf32" providerId="ADAL" clId="{4B41CEF5-5AD7-4A28-BAB1-B938E5C74DE7}" dt="2021-03-26T17:26:46.425" v="6289" actId="790"/>
          <ac:spMkLst>
            <pc:docMk/>
            <pc:sldMk cId="2431409210" sldId="820"/>
            <ac:spMk id="47" creationId="{1A02B7EC-AB63-454C-B694-3882FA5617A9}"/>
          </ac:spMkLst>
        </pc:spChg>
        <pc:spChg chg="mod">
          <ac:chgData name="Ragnhild Halvorsrud" userId="917ea340-fd63-490f-a7db-68428d24cf32" providerId="ADAL" clId="{4B41CEF5-5AD7-4A28-BAB1-B938E5C74DE7}" dt="2021-03-26T17:26:46.425" v="6290" actId="790"/>
          <ac:spMkLst>
            <pc:docMk/>
            <pc:sldMk cId="2431409210" sldId="820"/>
            <ac:spMk id="48" creationId="{23945F66-E0E1-4F70-B0D5-49019AE74F4A}"/>
          </ac:spMkLst>
        </pc:spChg>
        <pc:spChg chg="mod">
          <ac:chgData name="Ragnhild Halvorsrud" userId="917ea340-fd63-490f-a7db-68428d24cf32" providerId="ADAL" clId="{4B41CEF5-5AD7-4A28-BAB1-B938E5C74DE7}" dt="2021-03-26T17:26:46.425" v="6291"/>
          <ac:spMkLst>
            <pc:docMk/>
            <pc:sldMk cId="2431409210" sldId="820"/>
            <ac:spMk id="49" creationId="{A6F3685D-D813-49F8-8CFC-E77AA1A8F7C9}"/>
          </ac:spMkLst>
        </pc:spChg>
        <pc:spChg chg="mod">
          <ac:chgData name="Ragnhild Halvorsrud" userId="917ea340-fd63-490f-a7db-68428d24cf32" providerId="ADAL" clId="{4B41CEF5-5AD7-4A28-BAB1-B938E5C74DE7}" dt="2021-03-26T17:26:46.425" v="6292"/>
          <ac:spMkLst>
            <pc:docMk/>
            <pc:sldMk cId="2431409210" sldId="820"/>
            <ac:spMk id="50" creationId="{0EEE5B8A-9F7D-491B-BBA4-D8096D78FA72}"/>
          </ac:spMkLst>
        </pc:spChg>
        <pc:spChg chg="mod">
          <ac:chgData name="Ragnhild Halvorsrud" userId="917ea340-fd63-490f-a7db-68428d24cf32" providerId="ADAL" clId="{4B41CEF5-5AD7-4A28-BAB1-B938E5C74DE7}" dt="2021-03-26T17:26:46.425" v="6293" actId="790"/>
          <ac:spMkLst>
            <pc:docMk/>
            <pc:sldMk cId="2431409210" sldId="820"/>
            <ac:spMk id="54" creationId="{5BED6427-DA42-4BE7-80BB-232B44B0D2CD}"/>
          </ac:spMkLst>
        </pc:spChg>
        <pc:spChg chg="mod">
          <ac:chgData name="Ragnhild Halvorsrud" userId="917ea340-fd63-490f-a7db-68428d24cf32" providerId="ADAL" clId="{4B41CEF5-5AD7-4A28-BAB1-B938E5C74DE7}" dt="2021-03-26T17:26:46.425" v="6294" actId="790"/>
          <ac:spMkLst>
            <pc:docMk/>
            <pc:sldMk cId="2431409210" sldId="820"/>
            <ac:spMk id="55" creationId="{11EE699B-1B35-4952-B3D0-C0D4E2651C2B}"/>
          </ac:spMkLst>
        </pc:spChg>
        <pc:spChg chg="mod">
          <ac:chgData name="Ragnhild Halvorsrud" userId="917ea340-fd63-490f-a7db-68428d24cf32" providerId="ADAL" clId="{4B41CEF5-5AD7-4A28-BAB1-B938E5C74DE7}" dt="2021-03-26T17:26:46.440" v="6295" actId="790"/>
          <ac:spMkLst>
            <pc:docMk/>
            <pc:sldMk cId="2431409210" sldId="820"/>
            <ac:spMk id="59" creationId="{E80FF323-A7B4-4A76-B7B3-684E39F8C06B}"/>
          </ac:spMkLst>
        </pc:spChg>
        <pc:spChg chg="mod">
          <ac:chgData name="Ragnhild Halvorsrud" userId="917ea340-fd63-490f-a7db-68428d24cf32" providerId="ADAL" clId="{4B41CEF5-5AD7-4A28-BAB1-B938E5C74DE7}" dt="2021-03-26T17:26:46.440" v="6296" actId="790"/>
          <ac:spMkLst>
            <pc:docMk/>
            <pc:sldMk cId="2431409210" sldId="820"/>
            <ac:spMk id="60" creationId="{3254BA64-0A1D-482C-827D-B26FBE6C8AF6}"/>
          </ac:spMkLst>
        </pc:spChg>
        <pc:spChg chg="mod">
          <ac:chgData name="Ragnhild Halvorsrud" userId="917ea340-fd63-490f-a7db-68428d24cf32" providerId="ADAL" clId="{4B41CEF5-5AD7-4A28-BAB1-B938E5C74DE7}" dt="2021-03-26T17:26:46.440" v="6297" actId="790"/>
          <ac:spMkLst>
            <pc:docMk/>
            <pc:sldMk cId="2431409210" sldId="820"/>
            <ac:spMk id="61" creationId="{620CFA23-C92D-4C07-99A1-E96911EC5E96}"/>
          </ac:spMkLst>
        </pc:spChg>
        <pc:spChg chg="mod">
          <ac:chgData name="Ragnhild Halvorsrud" userId="917ea340-fd63-490f-a7db-68428d24cf32" providerId="ADAL" clId="{4B41CEF5-5AD7-4A28-BAB1-B938E5C74DE7}" dt="2021-03-26T17:26:46.440" v="6298" actId="790"/>
          <ac:spMkLst>
            <pc:docMk/>
            <pc:sldMk cId="2431409210" sldId="820"/>
            <ac:spMk id="68" creationId="{541959A2-4711-4FA1-9ED7-307D1B46ED65}"/>
          </ac:spMkLst>
        </pc:spChg>
        <pc:spChg chg="mod">
          <ac:chgData name="Ragnhild Halvorsrud" userId="917ea340-fd63-490f-a7db-68428d24cf32" providerId="ADAL" clId="{4B41CEF5-5AD7-4A28-BAB1-B938E5C74DE7}" dt="2021-03-26T17:26:46.456" v="6308" actId="790"/>
          <ac:spMkLst>
            <pc:docMk/>
            <pc:sldMk cId="2431409210" sldId="820"/>
            <ac:spMk id="69" creationId="{9747E44F-6267-4EA1-8FE7-3D681CEFC10A}"/>
          </ac:spMkLst>
        </pc:spChg>
        <pc:spChg chg="mod">
          <ac:chgData name="Ragnhild Halvorsrud" userId="917ea340-fd63-490f-a7db-68428d24cf32" providerId="ADAL" clId="{4B41CEF5-5AD7-4A28-BAB1-B938E5C74DE7}" dt="2021-03-26T17:26:46.440" v="6299"/>
          <ac:spMkLst>
            <pc:docMk/>
            <pc:sldMk cId="2431409210" sldId="820"/>
            <ac:spMk id="73" creationId="{EF9DF316-5705-4F6B-8554-AB68AEE8BA59}"/>
          </ac:spMkLst>
        </pc:spChg>
        <pc:spChg chg="mod">
          <ac:chgData name="Ragnhild Halvorsrud" userId="917ea340-fd63-490f-a7db-68428d24cf32" providerId="ADAL" clId="{4B41CEF5-5AD7-4A28-BAB1-B938E5C74DE7}" dt="2021-03-26T17:26:46.440" v="6300" actId="790"/>
          <ac:spMkLst>
            <pc:docMk/>
            <pc:sldMk cId="2431409210" sldId="820"/>
            <ac:spMk id="76" creationId="{61A477C0-41A9-4689-9E0C-1693194EB49D}"/>
          </ac:spMkLst>
        </pc:spChg>
        <pc:spChg chg="mod">
          <ac:chgData name="Ragnhild Halvorsrud" userId="917ea340-fd63-490f-a7db-68428d24cf32" providerId="ADAL" clId="{4B41CEF5-5AD7-4A28-BAB1-B938E5C74DE7}" dt="2021-03-26T17:26:46.440" v="6305" actId="790"/>
          <ac:spMkLst>
            <pc:docMk/>
            <pc:sldMk cId="2431409210" sldId="820"/>
            <ac:spMk id="77" creationId="{203A873C-C42D-4B90-83CA-B126EA2CE41F}"/>
          </ac:spMkLst>
        </pc:spChg>
        <pc:spChg chg="mod">
          <ac:chgData name="Ragnhild Halvorsrud" userId="917ea340-fd63-490f-a7db-68428d24cf32" providerId="ADAL" clId="{4B41CEF5-5AD7-4A28-BAB1-B938E5C74DE7}" dt="2021-03-26T17:26:46.440" v="6301" actId="790"/>
          <ac:spMkLst>
            <pc:docMk/>
            <pc:sldMk cId="2431409210" sldId="820"/>
            <ac:spMk id="88" creationId="{9F604679-80FA-43DF-AD3A-96FB239C857A}"/>
          </ac:spMkLst>
        </pc:spChg>
        <pc:spChg chg="mod">
          <ac:chgData name="Ragnhild Halvorsrud" userId="917ea340-fd63-490f-a7db-68428d24cf32" providerId="ADAL" clId="{4B41CEF5-5AD7-4A28-BAB1-B938E5C74DE7}" dt="2021-03-26T17:26:46.440" v="6302" actId="790"/>
          <ac:spMkLst>
            <pc:docMk/>
            <pc:sldMk cId="2431409210" sldId="820"/>
            <ac:spMk id="91" creationId="{37BB29D8-AC89-4DB1-AF88-3475A0B223A9}"/>
          </ac:spMkLst>
        </pc:spChg>
        <pc:spChg chg="mod">
          <ac:chgData name="Ragnhild Halvorsrud" userId="917ea340-fd63-490f-a7db-68428d24cf32" providerId="ADAL" clId="{4B41CEF5-5AD7-4A28-BAB1-B938E5C74DE7}" dt="2021-03-26T17:26:46.440" v="6303" actId="790"/>
          <ac:spMkLst>
            <pc:docMk/>
            <pc:sldMk cId="2431409210" sldId="820"/>
            <ac:spMk id="95" creationId="{0ECBBCFB-6B68-4594-8F74-2183AFAF0E78}"/>
          </ac:spMkLst>
        </pc:spChg>
        <pc:spChg chg="mod">
          <ac:chgData name="Ragnhild Halvorsrud" userId="917ea340-fd63-490f-a7db-68428d24cf32" providerId="ADAL" clId="{4B41CEF5-5AD7-4A28-BAB1-B938E5C74DE7}" dt="2021-03-26T17:26:46.440" v="6304"/>
          <ac:spMkLst>
            <pc:docMk/>
            <pc:sldMk cId="2431409210" sldId="820"/>
            <ac:spMk id="106" creationId="{0094AA8B-CEC1-4905-A5FD-0D2B7CE93E2D}"/>
          </ac:spMkLst>
        </pc:spChg>
        <pc:spChg chg="mod">
          <ac:chgData name="Ragnhild Halvorsrud" userId="917ea340-fd63-490f-a7db-68428d24cf32" providerId="ADAL" clId="{4B41CEF5-5AD7-4A28-BAB1-B938E5C74DE7}" dt="2021-03-26T17:26:46.440" v="6306" actId="790"/>
          <ac:spMkLst>
            <pc:docMk/>
            <pc:sldMk cId="2431409210" sldId="820"/>
            <ac:spMk id="115" creationId="{55580F82-C776-4D04-831B-7C355592F42F}"/>
          </ac:spMkLst>
        </pc:spChg>
        <pc:spChg chg="mod">
          <ac:chgData name="Ragnhild Halvorsrud" userId="917ea340-fd63-490f-a7db-68428d24cf32" providerId="ADAL" clId="{4B41CEF5-5AD7-4A28-BAB1-B938E5C74DE7}" dt="2021-03-26T17:26:46.456" v="6307" actId="790"/>
          <ac:spMkLst>
            <pc:docMk/>
            <pc:sldMk cId="2431409210" sldId="820"/>
            <ac:spMk id="119" creationId="{7873DD92-ED63-404E-AC9B-63F714CAE824}"/>
          </ac:spMkLst>
        </pc:spChg>
      </pc:sldChg>
      <pc:sldChg chg="addSp delSp modSp del mod ord modNotes">
        <pc:chgData name="Ragnhild Halvorsrud" userId="917ea340-fd63-490f-a7db-68428d24cf32" providerId="ADAL" clId="{4B41CEF5-5AD7-4A28-BAB1-B938E5C74DE7}" dt="2021-03-26T17:06:53.856" v="6258" actId="47"/>
        <pc:sldMkLst>
          <pc:docMk/>
          <pc:sldMk cId="3448456302" sldId="821"/>
        </pc:sldMkLst>
        <pc:spChg chg="mod">
          <ac:chgData name="Ragnhild Halvorsrud" userId="917ea340-fd63-490f-a7db-68428d24cf32" providerId="ADAL" clId="{4B41CEF5-5AD7-4A28-BAB1-B938E5C74DE7}" dt="2021-03-22T11:50:55.271" v="5075" actId="790"/>
          <ac:spMkLst>
            <pc:docMk/>
            <pc:sldMk cId="3448456302" sldId="821"/>
            <ac:spMk id="2" creationId="{0E1ADE6F-3919-49B5-BB0A-4F82314A7DE2}"/>
          </ac:spMkLst>
        </pc:spChg>
        <pc:spChg chg="mod">
          <ac:chgData name="Ragnhild Halvorsrud" userId="917ea340-fd63-490f-a7db-68428d24cf32" providerId="ADAL" clId="{4B41CEF5-5AD7-4A28-BAB1-B938E5C74DE7}" dt="2021-03-22T11:50:55.271" v="5076" actId="790"/>
          <ac:spMkLst>
            <pc:docMk/>
            <pc:sldMk cId="3448456302" sldId="821"/>
            <ac:spMk id="3" creationId="{FD349BE2-C55D-4B03-ADAE-2E75B76C467F}"/>
          </ac:spMkLst>
        </pc:spChg>
        <pc:spChg chg="mod">
          <ac:chgData name="Ragnhild Halvorsrud" userId="917ea340-fd63-490f-a7db-68428d24cf32" providerId="ADAL" clId="{4B41CEF5-5AD7-4A28-BAB1-B938E5C74DE7}" dt="2021-03-22T11:50:55.271" v="5077" actId="790"/>
          <ac:spMkLst>
            <pc:docMk/>
            <pc:sldMk cId="3448456302" sldId="821"/>
            <ac:spMk id="79" creationId="{AFF1F3A7-656A-488A-9F7E-A4C9A709F574}"/>
          </ac:spMkLst>
        </pc:spChg>
        <pc:spChg chg="mod">
          <ac:chgData name="Ragnhild Halvorsrud" userId="917ea340-fd63-490f-a7db-68428d24cf32" providerId="ADAL" clId="{4B41CEF5-5AD7-4A28-BAB1-B938E5C74DE7}" dt="2021-03-22T11:50:55.271" v="5078" actId="790"/>
          <ac:spMkLst>
            <pc:docMk/>
            <pc:sldMk cId="3448456302" sldId="821"/>
            <ac:spMk id="80" creationId="{D15BC7A0-1D0F-4DF9-B3D1-94F79C9A8EA2}"/>
          </ac:spMkLst>
        </pc:spChg>
        <pc:spChg chg="mod">
          <ac:chgData name="Ragnhild Halvorsrud" userId="917ea340-fd63-490f-a7db-68428d24cf32" providerId="ADAL" clId="{4B41CEF5-5AD7-4A28-BAB1-B938E5C74DE7}" dt="2021-03-22T11:50:55.271" v="5079" actId="790"/>
          <ac:spMkLst>
            <pc:docMk/>
            <pc:sldMk cId="3448456302" sldId="821"/>
            <ac:spMk id="81" creationId="{CF0EBBB9-4F04-44F0-A96D-ACD0C6660E3E}"/>
          </ac:spMkLst>
        </pc:spChg>
        <pc:spChg chg="mod">
          <ac:chgData name="Ragnhild Halvorsrud" userId="917ea340-fd63-490f-a7db-68428d24cf32" providerId="ADAL" clId="{4B41CEF5-5AD7-4A28-BAB1-B938E5C74DE7}" dt="2021-03-22T11:50:55.287" v="5080" actId="790"/>
          <ac:spMkLst>
            <pc:docMk/>
            <pc:sldMk cId="3448456302" sldId="821"/>
            <ac:spMk id="82" creationId="{2D7FF630-B076-482E-8584-1A6C5DDDBABE}"/>
          </ac:spMkLst>
        </pc:spChg>
        <pc:spChg chg="mod">
          <ac:chgData name="Ragnhild Halvorsrud" userId="917ea340-fd63-490f-a7db-68428d24cf32" providerId="ADAL" clId="{4B41CEF5-5AD7-4A28-BAB1-B938E5C74DE7}" dt="2021-03-22T11:50:55.287" v="5081"/>
          <ac:spMkLst>
            <pc:docMk/>
            <pc:sldMk cId="3448456302" sldId="821"/>
            <ac:spMk id="83" creationId="{44C7A51E-A0EF-4070-B9DC-A35D8AEC161A}"/>
          </ac:spMkLst>
        </pc:spChg>
        <pc:spChg chg="mod">
          <ac:chgData name="Ragnhild Halvorsrud" userId="917ea340-fd63-490f-a7db-68428d24cf32" providerId="ADAL" clId="{4B41CEF5-5AD7-4A28-BAB1-B938E5C74DE7}" dt="2021-03-22T11:50:55.287" v="5082"/>
          <ac:spMkLst>
            <pc:docMk/>
            <pc:sldMk cId="3448456302" sldId="821"/>
            <ac:spMk id="84" creationId="{CEF41AFD-59F3-4C4A-A91D-4945FDE1FA0C}"/>
          </ac:spMkLst>
        </pc:spChg>
        <pc:spChg chg="mod">
          <ac:chgData name="Ragnhild Halvorsrud" userId="917ea340-fd63-490f-a7db-68428d24cf32" providerId="ADAL" clId="{4B41CEF5-5AD7-4A28-BAB1-B938E5C74DE7}" dt="2021-03-22T11:50:55.287" v="5083"/>
          <ac:spMkLst>
            <pc:docMk/>
            <pc:sldMk cId="3448456302" sldId="821"/>
            <ac:spMk id="85" creationId="{CAFC21DF-650A-4F40-BFAA-AE0DABA38482}"/>
          </ac:spMkLst>
        </pc:spChg>
        <pc:spChg chg="mod">
          <ac:chgData name="Ragnhild Halvorsrud" userId="917ea340-fd63-490f-a7db-68428d24cf32" providerId="ADAL" clId="{4B41CEF5-5AD7-4A28-BAB1-B938E5C74DE7}" dt="2021-03-22T11:50:55.287" v="5084" actId="790"/>
          <ac:spMkLst>
            <pc:docMk/>
            <pc:sldMk cId="3448456302" sldId="821"/>
            <ac:spMk id="88" creationId="{A50B04A4-94D5-4EA9-BDE5-17644567FA42}"/>
          </ac:spMkLst>
        </pc:spChg>
        <pc:spChg chg="mod">
          <ac:chgData name="Ragnhild Halvorsrud" userId="917ea340-fd63-490f-a7db-68428d24cf32" providerId="ADAL" clId="{4B41CEF5-5AD7-4A28-BAB1-B938E5C74DE7}" dt="2021-03-22T11:50:55.287" v="5085" actId="790"/>
          <ac:spMkLst>
            <pc:docMk/>
            <pc:sldMk cId="3448456302" sldId="821"/>
            <ac:spMk id="89" creationId="{B143030B-0255-4F7C-B2C6-F3903C6C6EFA}"/>
          </ac:spMkLst>
        </pc:spChg>
        <pc:spChg chg="mod">
          <ac:chgData name="Ragnhild Halvorsrud" userId="917ea340-fd63-490f-a7db-68428d24cf32" providerId="ADAL" clId="{4B41CEF5-5AD7-4A28-BAB1-B938E5C74DE7}" dt="2021-03-22T11:50:55.287" v="5086" actId="790"/>
          <ac:spMkLst>
            <pc:docMk/>
            <pc:sldMk cId="3448456302" sldId="821"/>
            <ac:spMk id="93" creationId="{C8C1A3B1-E2D6-4729-BC83-C65A0381C936}"/>
          </ac:spMkLst>
        </pc:spChg>
        <pc:spChg chg="mod">
          <ac:chgData name="Ragnhild Halvorsrud" userId="917ea340-fd63-490f-a7db-68428d24cf32" providerId="ADAL" clId="{4B41CEF5-5AD7-4A28-BAB1-B938E5C74DE7}" dt="2021-03-22T11:50:55.287" v="5087" actId="790"/>
          <ac:spMkLst>
            <pc:docMk/>
            <pc:sldMk cId="3448456302" sldId="821"/>
            <ac:spMk id="94" creationId="{78016C8D-F6A9-4793-B27A-B7A27E0F9697}"/>
          </ac:spMkLst>
        </pc:spChg>
        <pc:spChg chg="mod">
          <ac:chgData name="Ragnhild Halvorsrud" userId="917ea340-fd63-490f-a7db-68428d24cf32" providerId="ADAL" clId="{4B41CEF5-5AD7-4A28-BAB1-B938E5C74DE7}" dt="2021-03-22T11:50:55.287" v="5088"/>
          <ac:spMkLst>
            <pc:docMk/>
            <pc:sldMk cId="3448456302" sldId="821"/>
            <ac:spMk id="97" creationId="{30494614-1D9F-43C6-9660-2D3AE405D489}"/>
          </ac:spMkLst>
        </pc:spChg>
        <pc:spChg chg="mod">
          <ac:chgData name="Ragnhild Halvorsrud" userId="917ea340-fd63-490f-a7db-68428d24cf32" providerId="ADAL" clId="{4B41CEF5-5AD7-4A28-BAB1-B938E5C74DE7}" dt="2021-03-22T11:50:55.287" v="5089" actId="790"/>
          <ac:spMkLst>
            <pc:docMk/>
            <pc:sldMk cId="3448456302" sldId="821"/>
            <ac:spMk id="98" creationId="{4BA0B0D4-343A-44EB-8840-A2D60FFC357B}"/>
          </ac:spMkLst>
        </pc:spChg>
        <pc:spChg chg="mod">
          <ac:chgData name="Ragnhild Halvorsrud" userId="917ea340-fd63-490f-a7db-68428d24cf32" providerId="ADAL" clId="{4B41CEF5-5AD7-4A28-BAB1-B938E5C74DE7}" dt="2021-03-26T17:06:31.448" v="6255" actId="6549"/>
          <ac:spMkLst>
            <pc:docMk/>
            <pc:sldMk cId="3448456302" sldId="821"/>
            <ac:spMk id="100" creationId="{86C92996-FB5A-42E5-93F9-5884D3696599}"/>
          </ac:spMkLst>
        </pc:spChg>
        <pc:spChg chg="mod">
          <ac:chgData name="Ragnhild Halvorsrud" userId="917ea340-fd63-490f-a7db-68428d24cf32" providerId="ADAL" clId="{4B41CEF5-5AD7-4A28-BAB1-B938E5C74DE7}" dt="2021-03-22T11:50:55.287" v="5091" actId="790"/>
          <ac:spMkLst>
            <pc:docMk/>
            <pc:sldMk cId="3448456302" sldId="821"/>
            <ac:spMk id="101" creationId="{1187F7C8-E09A-46BB-BEFD-5FADE0A74E5C}"/>
          </ac:spMkLst>
        </pc:spChg>
        <pc:spChg chg="mod">
          <ac:chgData name="Ragnhild Halvorsrud" userId="917ea340-fd63-490f-a7db-68428d24cf32" providerId="ADAL" clId="{4B41CEF5-5AD7-4A28-BAB1-B938E5C74DE7}" dt="2021-03-22T11:50:55.287" v="5092" actId="790"/>
          <ac:spMkLst>
            <pc:docMk/>
            <pc:sldMk cId="3448456302" sldId="821"/>
            <ac:spMk id="102" creationId="{4C8D12BA-1583-41B3-9A54-5037F95073EA}"/>
          </ac:spMkLst>
        </pc:spChg>
        <pc:spChg chg="mod">
          <ac:chgData name="Ragnhild Halvorsrud" userId="917ea340-fd63-490f-a7db-68428d24cf32" providerId="ADAL" clId="{4B41CEF5-5AD7-4A28-BAB1-B938E5C74DE7}" dt="2021-03-22T11:50:55.287" v="5093" actId="790"/>
          <ac:spMkLst>
            <pc:docMk/>
            <pc:sldMk cId="3448456302" sldId="821"/>
            <ac:spMk id="103" creationId="{FF703A99-D9D9-4F15-A6BF-796B95FF43F1}"/>
          </ac:spMkLst>
        </pc:spChg>
        <pc:spChg chg="mod">
          <ac:chgData name="Ragnhild Halvorsrud" userId="917ea340-fd63-490f-a7db-68428d24cf32" providerId="ADAL" clId="{4B41CEF5-5AD7-4A28-BAB1-B938E5C74DE7}" dt="2021-03-22T11:50:55.287" v="5094" actId="790"/>
          <ac:spMkLst>
            <pc:docMk/>
            <pc:sldMk cId="3448456302" sldId="821"/>
            <ac:spMk id="104" creationId="{15AE4FB7-D1C9-4978-B3D1-1429CCCC16E5}"/>
          </ac:spMkLst>
        </pc:spChg>
        <pc:spChg chg="mod">
          <ac:chgData name="Ragnhild Halvorsrud" userId="917ea340-fd63-490f-a7db-68428d24cf32" providerId="ADAL" clId="{4B41CEF5-5AD7-4A28-BAB1-B938E5C74DE7}" dt="2021-03-22T11:50:55.287" v="5095" actId="790"/>
          <ac:spMkLst>
            <pc:docMk/>
            <pc:sldMk cId="3448456302" sldId="821"/>
            <ac:spMk id="105" creationId="{B4C41A6A-9D2E-4D4D-A519-9BB2B5FFAA9C}"/>
          </ac:spMkLst>
        </pc:spChg>
        <pc:spChg chg="mod">
          <ac:chgData name="Ragnhild Halvorsrud" userId="917ea340-fd63-490f-a7db-68428d24cf32" providerId="ADAL" clId="{4B41CEF5-5AD7-4A28-BAB1-B938E5C74DE7}" dt="2021-03-22T11:50:55.287" v="5096" actId="790"/>
          <ac:spMkLst>
            <pc:docMk/>
            <pc:sldMk cId="3448456302" sldId="821"/>
            <ac:spMk id="109" creationId="{4FD6C5E4-EAFB-4E60-AC86-651D8C41563C}"/>
          </ac:spMkLst>
        </pc:spChg>
        <pc:spChg chg="mod">
          <ac:chgData name="Ragnhild Halvorsrud" userId="917ea340-fd63-490f-a7db-68428d24cf32" providerId="ADAL" clId="{4B41CEF5-5AD7-4A28-BAB1-B938E5C74DE7}" dt="2021-03-22T11:50:55.287" v="5097" actId="790"/>
          <ac:spMkLst>
            <pc:docMk/>
            <pc:sldMk cId="3448456302" sldId="821"/>
            <ac:spMk id="110" creationId="{8E2C8B28-6C5C-4C7E-836E-195913D23D63}"/>
          </ac:spMkLst>
        </pc:spChg>
        <pc:spChg chg="mod">
          <ac:chgData name="Ragnhild Halvorsrud" userId="917ea340-fd63-490f-a7db-68428d24cf32" providerId="ADAL" clId="{4B41CEF5-5AD7-4A28-BAB1-B938E5C74DE7}" dt="2021-03-22T11:50:55.302" v="5098" actId="790"/>
          <ac:spMkLst>
            <pc:docMk/>
            <pc:sldMk cId="3448456302" sldId="821"/>
            <ac:spMk id="114" creationId="{87E43D54-E1F5-4014-8665-2F247ADCFFAC}"/>
          </ac:spMkLst>
        </pc:spChg>
        <pc:spChg chg="mod">
          <ac:chgData name="Ragnhild Halvorsrud" userId="917ea340-fd63-490f-a7db-68428d24cf32" providerId="ADAL" clId="{4B41CEF5-5AD7-4A28-BAB1-B938E5C74DE7}" dt="2021-03-22T11:50:55.302" v="5099" actId="790"/>
          <ac:spMkLst>
            <pc:docMk/>
            <pc:sldMk cId="3448456302" sldId="821"/>
            <ac:spMk id="115" creationId="{E0524BFC-7AEB-41B0-999B-7FC7315935EF}"/>
          </ac:spMkLst>
        </pc:spChg>
        <pc:spChg chg="mod">
          <ac:chgData name="Ragnhild Halvorsrud" userId="917ea340-fd63-490f-a7db-68428d24cf32" providerId="ADAL" clId="{4B41CEF5-5AD7-4A28-BAB1-B938E5C74DE7}" dt="2021-03-22T11:50:55.302" v="5100" actId="790"/>
          <ac:spMkLst>
            <pc:docMk/>
            <pc:sldMk cId="3448456302" sldId="821"/>
            <ac:spMk id="122" creationId="{38644A66-4233-4B6E-B43E-21A9A15970D8}"/>
          </ac:spMkLst>
        </pc:spChg>
        <pc:spChg chg="mod">
          <ac:chgData name="Ragnhild Halvorsrud" userId="917ea340-fd63-490f-a7db-68428d24cf32" providerId="ADAL" clId="{4B41CEF5-5AD7-4A28-BAB1-B938E5C74DE7}" dt="2021-03-22T11:50:55.302" v="5101" actId="790"/>
          <ac:spMkLst>
            <pc:docMk/>
            <pc:sldMk cId="3448456302" sldId="821"/>
            <ac:spMk id="124" creationId="{74B24BBC-1913-4203-A974-D4E8AEA14376}"/>
          </ac:spMkLst>
        </pc:spChg>
        <pc:spChg chg="mod">
          <ac:chgData name="Ragnhild Halvorsrud" userId="917ea340-fd63-490f-a7db-68428d24cf32" providerId="ADAL" clId="{4B41CEF5-5AD7-4A28-BAB1-B938E5C74DE7}" dt="2021-03-22T11:50:55.302" v="5102" actId="790"/>
          <ac:spMkLst>
            <pc:docMk/>
            <pc:sldMk cId="3448456302" sldId="821"/>
            <ac:spMk id="125" creationId="{3EBF19EE-2F3F-4E80-9E3D-D65E80823C2B}"/>
          </ac:spMkLst>
        </pc:spChg>
        <pc:spChg chg="mod">
          <ac:chgData name="Ragnhild Halvorsrud" userId="917ea340-fd63-490f-a7db-68428d24cf32" providerId="ADAL" clId="{4B41CEF5-5AD7-4A28-BAB1-B938E5C74DE7}" dt="2021-03-22T11:50:55.302" v="5103" actId="790"/>
          <ac:spMkLst>
            <pc:docMk/>
            <pc:sldMk cId="3448456302" sldId="821"/>
            <ac:spMk id="127" creationId="{6250F928-663E-4723-9CE1-7B9A8F27F3BF}"/>
          </ac:spMkLst>
        </pc:spChg>
        <pc:spChg chg="mod">
          <ac:chgData name="Ragnhild Halvorsrud" userId="917ea340-fd63-490f-a7db-68428d24cf32" providerId="ADAL" clId="{4B41CEF5-5AD7-4A28-BAB1-B938E5C74DE7}" dt="2021-03-22T11:50:55.307" v="5104" actId="790"/>
          <ac:spMkLst>
            <pc:docMk/>
            <pc:sldMk cId="3448456302" sldId="821"/>
            <ac:spMk id="130" creationId="{49FC8F14-0FC7-4365-9BB1-FC6B4DAD504F}"/>
          </ac:spMkLst>
        </pc:spChg>
        <pc:spChg chg="mod">
          <ac:chgData name="Ragnhild Halvorsrud" userId="917ea340-fd63-490f-a7db-68428d24cf32" providerId="ADAL" clId="{4B41CEF5-5AD7-4A28-BAB1-B938E5C74DE7}" dt="2021-03-22T11:50:55.307" v="5105" actId="790"/>
          <ac:spMkLst>
            <pc:docMk/>
            <pc:sldMk cId="3448456302" sldId="821"/>
            <ac:spMk id="132" creationId="{96C2E334-FA43-4F53-AA6A-DCB3284C1012}"/>
          </ac:spMkLst>
        </pc:spChg>
        <pc:spChg chg="mod">
          <ac:chgData name="Ragnhild Halvorsrud" userId="917ea340-fd63-490f-a7db-68428d24cf32" providerId="ADAL" clId="{4B41CEF5-5AD7-4A28-BAB1-B938E5C74DE7}" dt="2021-03-22T11:50:55.307" v="5106" actId="790"/>
          <ac:spMkLst>
            <pc:docMk/>
            <pc:sldMk cId="3448456302" sldId="821"/>
            <ac:spMk id="133" creationId="{8B4700BC-F134-4F42-BF30-F5722B656435}"/>
          </ac:spMkLst>
        </pc:spChg>
        <pc:spChg chg="mod">
          <ac:chgData name="Ragnhild Halvorsrud" userId="917ea340-fd63-490f-a7db-68428d24cf32" providerId="ADAL" clId="{4B41CEF5-5AD7-4A28-BAB1-B938E5C74DE7}" dt="2021-03-22T11:50:55.307" v="5107" actId="790"/>
          <ac:spMkLst>
            <pc:docMk/>
            <pc:sldMk cId="3448456302" sldId="821"/>
            <ac:spMk id="134" creationId="{D8FDFF00-5523-460B-8AB5-D37106889482}"/>
          </ac:spMkLst>
        </pc:spChg>
        <pc:spChg chg="mod">
          <ac:chgData name="Ragnhild Halvorsrud" userId="917ea340-fd63-490f-a7db-68428d24cf32" providerId="ADAL" clId="{4B41CEF5-5AD7-4A28-BAB1-B938E5C74DE7}" dt="2021-03-22T11:50:55.307" v="5108" actId="790"/>
          <ac:spMkLst>
            <pc:docMk/>
            <pc:sldMk cId="3448456302" sldId="821"/>
            <ac:spMk id="136" creationId="{EF93091F-7D05-46B1-A36A-279BC1A05476}"/>
          </ac:spMkLst>
        </pc:spChg>
        <pc:spChg chg="mod">
          <ac:chgData name="Ragnhild Halvorsrud" userId="917ea340-fd63-490f-a7db-68428d24cf32" providerId="ADAL" clId="{4B41CEF5-5AD7-4A28-BAB1-B938E5C74DE7}" dt="2021-03-22T11:50:55.307" v="5109" actId="790"/>
          <ac:spMkLst>
            <pc:docMk/>
            <pc:sldMk cId="3448456302" sldId="821"/>
            <ac:spMk id="137" creationId="{1F8DE400-0CD3-4261-ACDB-EC5E42FF8BAF}"/>
          </ac:spMkLst>
        </pc:spChg>
        <pc:spChg chg="mod">
          <ac:chgData name="Ragnhild Halvorsrud" userId="917ea340-fd63-490f-a7db-68428d24cf32" providerId="ADAL" clId="{4B41CEF5-5AD7-4A28-BAB1-B938E5C74DE7}" dt="2021-03-22T11:50:55.307" v="5110" actId="790"/>
          <ac:spMkLst>
            <pc:docMk/>
            <pc:sldMk cId="3448456302" sldId="821"/>
            <ac:spMk id="138" creationId="{94D2F6A3-9C8B-4AFD-920E-86F62ABEE8C0}"/>
          </ac:spMkLst>
        </pc:spChg>
        <pc:spChg chg="mod">
          <ac:chgData name="Ragnhild Halvorsrud" userId="917ea340-fd63-490f-a7db-68428d24cf32" providerId="ADAL" clId="{4B41CEF5-5AD7-4A28-BAB1-B938E5C74DE7}" dt="2021-03-22T11:50:55.307" v="5111" actId="790"/>
          <ac:spMkLst>
            <pc:docMk/>
            <pc:sldMk cId="3448456302" sldId="821"/>
            <ac:spMk id="139" creationId="{C9DEEFC9-BD91-46AC-B517-C5F242163BDC}"/>
          </ac:spMkLst>
        </pc:spChg>
        <pc:spChg chg="mod">
          <ac:chgData name="Ragnhild Halvorsrud" userId="917ea340-fd63-490f-a7db-68428d24cf32" providerId="ADAL" clId="{4B41CEF5-5AD7-4A28-BAB1-B938E5C74DE7}" dt="2021-03-22T11:50:55.307" v="5112" actId="790"/>
          <ac:spMkLst>
            <pc:docMk/>
            <pc:sldMk cId="3448456302" sldId="821"/>
            <ac:spMk id="140" creationId="{F2DA1193-5B37-44C6-B323-02D0C4CD0162}"/>
          </ac:spMkLst>
        </pc:spChg>
        <pc:spChg chg="mod">
          <ac:chgData name="Ragnhild Halvorsrud" userId="917ea340-fd63-490f-a7db-68428d24cf32" providerId="ADAL" clId="{4B41CEF5-5AD7-4A28-BAB1-B938E5C74DE7}" dt="2021-03-22T11:50:55.307" v="5113" actId="790"/>
          <ac:spMkLst>
            <pc:docMk/>
            <pc:sldMk cId="3448456302" sldId="821"/>
            <ac:spMk id="141" creationId="{7C734440-3788-473C-ABD0-95931ED9B4B8}"/>
          </ac:spMkLst>
        </pc:spChg>
        <pc:spChg chg="mod">
          <ac:chgData name="Ragnhild Halvorsrud" userId="917ea340-fd63-490f-a7db-68428d24cf32" providerId="ADAL" clId="{4B41CEF5-5AD7-4A28-BAB1-B938E5C74DE7}" dt="2021-03-22T11:50:55.307" v="5114" actId="790"/>
          <ac:spMkLst>
            <pc:docMk/>
            <pc:sldMk cId="3448456302" sldId="821"/>
            <ac:spMk id="142" creationId="{101E6771-EA55-4892-B92E-253CFB91FF7C}"/>
          </ac:spMkLst>
        </pc:spChg>
        <pc:spChg chg="mod">
          <ac:chgData name="Ragnhild Halvorsrud" userId="917ea340-fd63-490f-a7db-68428d24cf32" providerId="ADAL" clId="{4B41CEF5-5AD7-4A28-BAB1-B938E5C74DE7}" dt="2021-03-22T11:50:55.307" v="5115" actId="790"/>
          <ac:spMkLst>
            <pc:docMk/>
            <pc:sldMk cId="3448456302" sldId="821"/>
            <ac:spMk id="143" creationId="{886F0F15-4E10-46C0-A9EE-A6AB58321529}"/>
          </ac:spMkLst>
        </pc:spChg>
        <pc:spChg chg="add del mod">
          <ac:chgData name="Ragnhild Halvorsrud" userId="917ea340-fd63-490f-a7db-68428d24cf32" providerId="ADAL" clId="{4B41CEF5-5AD7-4A28-BAB1-B938E5C74DE7}" dt="2021-03-26T17:06:43.045" v="6257" actId="478"/>
          <ac:spMkLst>
            <pc:docMk/>
            <pc:sldMk cId="3448456302" sldId="821"/>
            <ac:spMk id="146" creationId="{BFF13D39-7BF7-4873-AD7C-8F32195C7342}"/>
          </ac:spMkLst>
        </pc:spChg>
        <pc:spChg chg="mod">
          <ac:chgData name="Ragnhild Halvorsrud" userId="917ea340-fd63-490f-a7db-68428d24cf32" providerId="ADAL" clId="{4B41CEF5-5AD7-4A28-BAB1-B938E5C74DE7}" dt="2021-03-22T11:50:55.307" v="5117" actId="790"/>
          <ac:spMkLst>
            <pc:docMk/>
            <pc:sldMk cId="3448456302" sldId="821"/>
            <ac:spMk id="148" creationId="{950F163E-C14B-4E53-A9C6-8F26804E7916}"/>
          </ac:spMkLst>
        </pc:spChg>
        <pc:spChg chg="mod">
          <ac:chgData name="Ragnhild Halvorsrud" userId="917ea340-fd63-490f-a7db-68428d24cf32" providerId="ADAL" clId="{4B41CEF5-5AD7-4A28-BAB1-B938E5C74DE7}" dt="2021-03-22T11:50:55.307" v="5118" actId="790"/>
          <ac:spMkLst>
            <pc:docMk/>
            <pc:sldMk cId="3448456302" sldId="821"/>
            <ac:spMk id="153" creationId="{9CC3FFA5-5940-4E11-9166-895C9C364D94}"/>
          </ac:spMkLst>
        </pc:spChg>
        <pc:picChg chg="add del">
          <ac:chgData name="Ragnhild Halvorsrud" userId="917ea340-fd63-490f-a7db-68428d24cf32" providerId="ADAL" clId="{4B41CEF5-5AD7-4A28-BAB1-B938E5C74DE7}" dt="2021-03-26T17:06:43.045" v="6257" actId="478"/>
          <ac:picMkLst>
            <pc:docMk/>
            <pc:sldMk cId="3448456302" sldId="821"/>
            <ac:picMk id="147" creationId="{08D88A81-FF8F-4C08-B202-DFCE30FB8E5C}"/>
          </ac:picMkLst>
        </pc:picChg>
      </pc:sldChg>
      <pc:sldChg chg="addSp modSp del mod modNotes">
        <pc:chgData name="Ragnhild Halvorsrud" userId="917ea340-fd63-490f-a7db-68428d24cf32" providerId="ADAL" clId="{4B41CEF5-5AD7-4A28-BAB1-B938E5C74DE7}" dt="2021-03-26T16:56:04.456" v="6090" actId="47"/>
        <pc:sldMkLst>
          <pc:docMk/>
          <pc:sldMk cId="1793633454" sldId="822"/>
        </pc:sldMkLst>
        <pc:spChg chg="mod">
          <ac:chgData name="Ragnhild Halvorsrud" userId="917ea340-fd63-490f-a7db-68428d24cf32" providerId="ADAL" clId="{4B41CEF5-5AD7-4A28-BAB1-B938E5C74DE7}" dt="2021-03-25T11:35:42.848" v="5764" actId="207"/>
          <ac:spMkLst>
            <pc:docMk/>
            <pc:sldMk cId="1793633454" sldId="822"/>
            <ac:spMk id="2" creationId="{C4416E44-6607-4529-A11B-B6EEBB9BB7F8}"/>
          </ac:spMkLst>
        </pc:spChg>
        <pc:spChg chg="mod">
          <ac:chgData name="Ragnhild Halvorsrud" userId="917ea340-fd63-490f-a7db-68428d24cf32" providerId="ADAL" clId="{4B41CEF5-5AD7-4A28-BAB1-B938E5C74DE7}" dt="2021-03-22T11:54:17.254" v="5433" actId="207"/>
          <ac:spMkLst>
            <pc:docMk/>
            <pc:sldMk cId="1793633454" sldId="822"/>
            <ac:spMk id="3" creationId="{1EA48DD0-2EE1-4C91-8867-23C437C920BC}"/>
          </ac:spMkLst>
        </pc:spChg>
        <pc:spChg chg="mod">
          <ac:chgData name="Ragnhild Halvorsrud" userId="917ea340-fd63-490f-a7db-68428d24cf32" providerId="ADAL" clId="{4B41CEF5-5AD7-4A28-BAB1-B938E5C74DE7}" dt="2021-03-22T11:54:21.565" v="5434" actId="207"/>
          <ac:spMkLst>
            <pc:docMk/>
            <pc:sldMk cId="1793633454" sldId="822"/>
            <ac:spMk id="5" creationId="{AB06B20A-690C-49D3-A436-7D0E12743F3A}"/>
          </ac:spMkLst>
        </pc:spChg>
        <pc:spChg chg="mod">
          <ac:chgData name="Ragnhild Halvorsrud" userId="917ea340-fd63-490f-a7db-68428d24cf32" providerId="ADAL" clId="{4B41CEF5-5AD7-4A28-BAB1-B938E5C74DE7}" dt="2021-03-22T11:50:55.022" v="4694" actId="790"/>
          <ac:spMkLst>
            <pc:docMk/>
            <pc:sldMk cId="1793633454" sldId="822"/>
            <ac:spMk id="18" creationId="{0640BC89-F30C-406C-94D2-BD9D42E64BCE}"/>
          </ac:spMkLst>
        </pc:spChg>
        <pc:spChg chg="add mod">
          <ac:chgData name="Ragnhild Halvorsrud" userId="917ea340-fd63-490f-a7db-68428d24cf32" providerId="ADAL" clId="{4B41CEF5-5AD7-4A28-BAB1-B938E5C74DE7}" dt="2021-03-25T11:35:28.746" v="5754"/>
          <ac:spMkLst>
            <pc:docMk/>
            <pc:sldMk cId="1793633454" sldId="822"/>
            <ac:spMk id="26" creationId="{228A634C-2A1E-4F04-BCD5-D9E779671FA4}"/>
          </ac:spMkLst>
        </pc:spChg>
        <pc:spChg chg="mod">
          <ac:chgData name="Ragnhild Halvorsrud" userId="917ea340-fd63-490f-a7db-68428d24cf32" providerId="ADAL" clId="{4B41CEF5-5AD7-4A28-BAB1-B938E5C74DE7}" dt="2021-03-22T11:50:55.007" v="4686" actId="790"/>
          <ac:spMkLst>
            <pc:docMk/>
            <pc:sldMk cId="1793633454" sldId="822"/>
            <ac:spMk id="102" creationId="{AAFCF3FF-00B4-4792-BA9C-CCB1167C5BD5}"/>
          </ac:spMkLst>
        </pc:spChg>
        <pc:spChg chg="mod">
          <ac:chgData name="Ragnhild Halvorsrud" userId="917ea340-fd63-490f-a7db-68428d24cf32" providerId="ADAL" clId="{4B41CEF5-5AD7-4A28-BAB1-B938E5C74DE7}" dt="2021-03-22T11:50:55.007" v="4687" actId="790"/>
          <ac:spMkLst>
            <pc:docMk/>
            <pc:sldMk cId="1793633454" sldId="822"/>
            <ac:spMk id="103" creationId="{D7FF22BB-454B-4E39-809F-F523F6CEC7A0}"/>
          </ac:spMkLst>
        </pc:spChg>
        <pc:spChg chg="mod">
          <ac:chgData name="Ragnhild Halvorsrud" userId="917ea340-fd63-490f-a7db-68428d24cf32" providerId="ADAL" clId="{4B41CEF5-5AD7-4A28-BAB1-B938E5C74DE7}" dt="2021-03-22T11:50:55.007" v="4688" actId="790"/>
          <ac:spMkLst>
            <pc:docMk/>
            <pc:sldMk cId="1793633454" sldId="822"/>
            <ac:spMk id="105" creationId="{8403FC32-E105-46A5-BDBD-50B1B3ABDA08}"/>
          </ac:spMkLst>
        </pc:spChg>
        <pc:spChg chg="mod">
          <ac:chgData name="Ragnhild Halvorsrud" userId="917ea340-fd63-490f-a7db-68428d24cf32" providerId="ADAL" clId="{4B41CEF5-5AD7-4A28-BAB1-B938E5C74DE7}" dt="2021-03-22T11:50:55.007" v="4689" actId="790"/>
          <ac:spMkLst>
            <pc:docMk/>
            <pc:sldMk cId="1793633454" sldId="822"/>
            <ac:spMk id="107" creationId="{AAB03505-9E9D-4D8C-BA8D-7628FBD33C95}"/>
          </ac:spMkLst>
        </pc:spChg>
        <pc:spChg chg="mod">
          <ac:chgData name="Ragnhild Halvorsrud" userId="917ea340-fd63-490f-a7db-68428d24cf32" providerId="ADAL" clId="{4B41CEF5-5AD7-4A28-BAB1-B938E5C74DE7}" dt="2021-03-22T11:50:55.007" v="4690" actId="790"/>
          <ac:spMkLst>
            <pc:docMk/>
            <pc:sldMk cId="1793633454" sldId="822"/>
            <ac:spMk id="109" creationId="{F47994A0-1749-4A68-B464-4625BCB91E53}"/>
          </ac:spMkLst>
        </pc:spChg>
        <pc:spChg chg="mod">
          <ac:chgData name="Ragnhild Halvorsrud" userId="917ea340-fd63-490f-a7db-68428d24cf32" providerId="ADAL" clId="{4B41CEF5-5AD7-4A28-BAB1-B938E5C74DE7}" dt="2021-03-22T11:50:55.007" v="4691" actId="790"/>
          <ac:spMkLst>
            <pc:docMk/>
            <pc:sldMk cId="1793633454" sldId="822"/>
            <ac:spMk id="110" creationId="{ED110AE9-A83D-49E9-B9F3-819CB700B03D}"/>
          </ac:spMkLst>
        </pc:spChg>
        <pc:spChg chg="mod">
          <ac:chgData name="Ragnhild Halvorsrud" userId="917ea340-fd63-490f-a7db-68428d24cf32" providerId="ADAL" clId="{4B41CEF5-5AD7-4A28-BAB1-B938E5C74DE7}" dt="2021-03-22T11:50:55.007" v="4692" actId="790"/>
          <ac:spMkLst>
            <pc:docMk/>
            <pc:sldMk cId="1793633454" sldId="822"/>
            <ac:spMk id="111" creationId="{21E12495-35A9-404B-8AAB-6E56348A6A3D}"/>
          </ac:spMkLst>
        </pc:spChg>
        <pc:spChg chg="mod">
          <ac:chgData name="Ragnhild Halvorsrud" userId="917ea340-fd63-490f-a7db-68428d24cf32" providerId="ADAL" clId="{4B41CEF5-5AD7-4A28-BAB1-B938E5C74DE7}" dt="2021-03-22T11:54:21.565" v="5434" actId="207"/>
          <ac:spMkLst>
            <pc:docMk/>
            <pc:sldMk cId="1793633454" sldId="822"/>
            <ac:spMk id="114" creationId="{014AB5D3-827A-4138-9F0E-BC5BCBAFB0A2}"/>
          </ac:spMkLst>
        </pc:spChg>
        <pc:spChg chg="mod">
          <ac:chgData name="Ragnhild Halvorsrud" userId="917ea340-fd63-490f-a7db-68428d24cf32" providerId="ADAL" clId="{4B41CEF5-5AD7-4A28-BAB1-B938E5C74DE7}" dt="2021-03-22T11:50:55.022" v="4695" actId="790"/>
          <ac:spMkLst>
            <pc:docMk/>
            <pc:sldMk cId="1793633454" sldId="822"/>
            <ac:spMk id="122" creationId="{E7791D5B-CAB3-4D8E-BBD8-1E97DB110FB7}"/>
          </ac:spMkLst>
        </pc:spChg>
      </pc:sldChg>
      <pc:sldChg chg="addSp delSp modSp del mod modNotes">
        <pc:chgData name="Ragnhild Halvorsrud" userId="917ea340-fd63-490f-a7db-68428d24cf32" providerId="ADAL" clId="{4B41CEF5-5AD7-4A28-BAB1-B938E5C74DE7}" dt="2021-03-25T11:22:22.419" v="5753" actId="47"/>
        <pc:sldMkLst>
          <pc:docMk/>
          <pc:sldMk cId="1074803643" sldId="823"/>
        </pc:sldMkLst>
        <pc:spChg chg="mod">
          <ac:chgData name="Ragnhild Halvorsrud" userId="917ea340-fd63-490f-a7db-68428d24cf32" providerId="ADAL" clId="{4B41CEF5-5AD7-4A28-BAB1-B938E5C74DE7}" dt="2021-03-22T11:50:54.907" v="4563" actId="790"/>
          <ac:spMkLst>
            <pc:docMk/>
            <pc:sldMk cId="1074803643" sldId="823"/>
            <ac:spMk id="2" creationId="{00000000-0000-0000-0000-000000000000}"/>
          </ac:spMkLst>
        </pc:spChg>
        <pc:spChg chg="mod">
          <ac:chgData name="Ragnhild Halvorsrud" userId="917ea340-fd63-490f-a7db-68428d24cf32" providerId="ADAL" clId="{4B41CEF5-5AD7-4A28-BAB1-B938E5C74DE7}" dt="2021-03-22T11:50:54.907" v="4562" actId="790"/>
          <ac:spMkLst>
            <pc:docMk/>
            <pc:sldMk cId="1074803643" sldId="823"/>
            <ac:spMk id="3" creationId="{453ACBE8-823D-41F9-AB3E-355A051FA475}"/>
          </ac:spMkLst>
        </pc:spChg>
        <pc:spChg chg="add mod">
          <ac:chgData name="Ragnhild Halvorsrud" userId="917ea340-fd63-490f-a7db-68428d24cf32" providerId="ADAL" clId="{4B41CEF5-5AD7-4A28-BAB1-B938E5C74DE7}" dt="2021-03-22T11:50:54.907" v="4566" actId="790"/>
          <ac:spMkLst>
            <pc:docMk/>
            <pc:sldMk cId="1074803643" sldId="823"/>
            <ac:spMk id="9" creationId="{20DA8136-B82E-44E4-AB75-BE1F27594A95}"/>
          </ac:spMkLst>
        </pc:spChg>
        <pc:spChg chg="add del mod">
          <ac:chgData name="Ragnhild Halvorsrud" userId="917ea340-fd63-490f-a7db-68428d24cf32" providerId="ADAL" clId="{4B41CEF5-5AD7-4A28-BAB1-B938E5C74DE7}" dt="2021-03-22T10:46:40.656" v="4259" actId="478"/>
          <ac:spMkLst>
            <pc:docMk/>
            <pc:sldMk cId="1074803643" sldId="823"/>
            <ac:spMk id="11" creationId="{3382C54D-1DCE-402C-A6F9-526AA42B23EC}"/>
          </ac:spMkLst>
        </pc:spChg>
        <pc:spChg chg="add mod">
          <ac:chgData name="Ragnhild Halvorsrud" userId="917ea340-fd63-490f-a7db-68428d24cf32" providerId="ADAL" clId="{4B41CEF5-5AD7-4A28-BAB1-B938E5C74DE7}" dt="2021-03-22T11:50:54.907" v="4567" actId="790"/>
          <ac:spMkLst>
            <pc:docMk/>
            <pc:sldMk cId="1074803643" sldId="823"/>
            <ac:spMk id="12" creationId="{F3532646-8DE1-4F41-BF81-BEFBAF51E700}"/>
          </ac:spMkLst>
        </pc:spChg>
        <pc:spChg chg="mod">
          <ac:chgData name="Ragnhild Halvorsrud" userId="917ea340-fd63-490f-a7db-68428d24cf32" providerId="ADAL" clId="{4B41CEF5-5AD7-4A28-BAB1-B938E5C74DE7}" dt="2021-03-22T11:50:54.907" v="4561" actId="790"/>
          <ac:spMkLst>
            <pc:docMk/>
            <pc:sldMk cId="1074803643" sldId="823"/>
            <ac:spMk id="15" creationId="{39CD7E99-6C69-4AEE-A4F2-7E08FE90ADC3}"/>
          </ac:spMkLst>
        </pc:spChg>
        <pc:spChg chg="mod">
          <ac:chgData name="Ragnhild Halvorsrud" userId="917ea340-fd63-490f-a7db-68428d24cf32" providerId="ADAL" clId="{4B41CEF5-5AD7-4A28-BAB1-B938E5C74DE7}" dt="2021-03-22T11:50:54.907" v="4564" actId="790"/>
          <ac:spMkLst>
            <pc:docMk/>
            <pc:sldMk cId="1074803643" sldId="823"/>
            <ac:spMk id="32" creationId="{B9ABE375-8729-492C-94B7-D6B27ABF776A}"/>
          </ac:spMkLst>
        </pc:spChg>
        <pc:spChg chg="mod">
          <ac:chgData name="Ragnhild Halvorsrud" userId="917ea340-fd63-490f-a7db-68428d24cf32" providerId="ADAL" clId="{4B41CEF5-5AD7-4A28-BAB1-B938E5C74DE7}" dt="2021-03-24T08:09:05.301" v="5512" actId="6549"/>
          <ac:spMkLst>
            <pc:docMk/>
            <pc:sldMk cId="1074803643" sldId="823"/>
            <ac:spMk id="33" creationId="{98D6F79C-3C8E-4119-8F87-4C0FFEC74FF5}"/>
          </ac:spMkLst>
        </pc:spChg>
        <pc:picChg chg="add mod">
          <ac:chgData name="Ragnhild Halvorsrud" userId="917ea340-fd63-490f-a7db-68428d24cf32" providerId="ADAL" clId="{4B41CEF5-5AD7-4A28-BAB1-B938E5C74DE7}" dt="2021-03-19T16:57:40.083" v="3521"/>
          <ac:picMkLst>
            <pc:docMk/>
            <pc:sldMk cId="1074803643" sldId="823"/>
            <ac:picMk id="10" creationId="{259648D9-DF2E-48A3-A498-57B195CB8CDD}"/>
          </ac:picMkLst>
        </pc:picChg>
      </pc:sldChg>
      <pc:sldChg chg="addSp delSp modSp del mod modNotes">
        <pc:chgData name="Ragnhild Halvorsrud" userId="917ea340-fd63-490f-a7db-68428d24cf32" providerId="ADAL" clId="{4B41CEF5-5AD7-4A28-BAB1-B938E5C74DE7}" dt="2021-03-19T17:08:26.225" v="3601" actId="47"/>
        <pc:sldMkLst>
          <pc:docMk/>
          <pc:sldMk cId="3784897966" sldId="825"/>
        </pc:sldMkLst>
        <pc:spChg chg="mod">
          <ac:chgData name="Ragnhild Halvorsrud" userId="917ea340-fd63-490f-a7db-68428d24cf32" providerId="ADAL" clId="{4B41CEF5-5AD7-4A28-BAB1-B938E5C74DE7}" dt="2021-02-25T18:22:09.325" v="1332" actId="790"/>
          <ac:spMkLst>
            <pc:docMk/>
            <pc:sldMk cId="3784897966" sldId="825"/>
            <ac:spMk id="2" creationId="{00000000-0000-0000-0000-000000000000}"/>
          </ac:spMkLst>
        </pc:spChg>
        <pc:spChg chg="mod">
          <ac:chgData name="Ragnhild Halvorsrud" userId="917ea340-fd63-490f-a7db-68428d24cf32" providerId="ADAL" clId="{4B41CEF5-5AD7-4A28-BAB1-B938E5C74DE7}" dt="2021-03-19T16:55:59.304" v="3441" actId="1035"/>
          <ac:spMkLst>
            <pc:docMk/>
            <pc:sldMk cId="3784897966" sldId="825"/>
            <ac:spMk id="3" creationId="{453ACBE8-823D-41F9-AB3E-355A051FA475}"/>
          </ac:spMkLst>
        </pc:spChg>
        <pc:spChg chg="mod">
          <ac:chgData name="Ragnhild Halvorsrud" userId="917ea340-fd63-490f-a7db-68428d24cf32" providerId="ADAL" clId="{4B41CEF5-5AD7-4A28-BAB1-B938E5C74DE7}" dt="2021-03-19T16:55:59.304" v="3441" actId="1035"/>
          <ac:spMkLst>
            <pc:docMk/>
            <pc:sldMk cId="3784897966" sldId="825"/>
            <ac:spMk id="15" creationId="{39CD7E99-6C69-4AEE-A4F2-7E08FE90ADC3}"/>
          </ac:spMkLst>
        </pc:spChg>
        <pc:spChg chg="add mod">
          <ac:chgData name="Ragnhild Halvorsrud" userId="917ea340-fd63-490f-a7db-68428d24cf32" providerId="ADAL" clId="{4B41CEF5-5AD7-4A28-BAB1-B938E5C74DE7}" dt="2021-03-19T16:56:35.134" v="3513" actId="20577"/>
          <ac:spMkLst>
            <pc:docMk/>
            <pc:sldMk cId="3784897966" sldId="825"/>
            <ac:spMk id="16" creationId="{00BD9425-DAD5-4FB7-A92A-AA5FCE3B407F}"/>
          </ac:spMkLst>
        </pc:spChg>
        <pc:spChg chg="add del mod">
          <ac:chgData name="Ragnhild Halvorsrud" userId="917ea340-fd63-490f-a7db-68428d24cf32" providerId="ADAL" clId="{4B41CEF5-5AD7-4A28-BAB1-B938E5C74DE7}" dt="2021-03-19T17:08:13.969" v="3598" actId="21"/>
          <ac:spMkLst>
            <pc:docMk/>
            <pc:sldMk cId="3784897966" sldId="825"/>
            <ac:spMk id="19" creationId="{75121816-2234-4EFD-BC4A-B6FE0BEA57AA}"/>
          </ac:spMkLst>
        </pc:spChg>
        <pc:spChg chg="mod">
          <ac:chgData name="Ragnhild Halvorsrud" userId="917ea340-fd63-490f-a7db-68428d24cf32" providerId="ADAL" clId="{4B41CEF5-5AD7-4A28-BAB1-B938E5C74DE7}" dt="2021-03-19T16:56:24.341" v="3476" actId="6549"/>
          <ac:spMkLst>
            <pc:docMk/>
            <pc:sldMk cId="3784897966" sldId="825"/>
            <ac:spMk id="32" creationId="{B9ABE375-8729-492C-94B7-D6B27ABF776A}"/>
          </ac:spMkLst>
        </pc:spChg>
        <pc:spChg chg="mod">
          <ac:chgData name="Ragnhild Halvorsrud" userId="917ea340-fd63-490f-a7db-68428d24cf32" providerId="ADAL" clId="{4B41CEF5-5AD7-4A28-BAB1-B938E5C74DE7}" dt="2021-03-19T16:56:59.275" v="3520" actId="20577"/>
          <ac:spMkLst>
            <pc:docMk/>
            <pc:sldMk cId="3784897966" sldId="825"/>
            <ac:spMk id="33" creationId="{98D6F79C-3C8E-4119-8F87-4C0FFEC74FF5}"/>
          </ac:spMkLst>
        </pc:spChg>
        <pc:spChg chg="mod">
          <ac:chgData name="Ragnhild Halvorsrud" userId="917ea340-fd63-490f-a7db-68428d24cf32" providerId="ADAL" clId="{4B41CEF5-5AD7-4A28-BAB1-B938E5C74DE7}" dt="2021-03-19T16:55:59.304" v="3441" actId="1035"/>
          <ac:spMkLst>
            <pc:docMk/>
            <pc:sldMk cId="3784897966" sldId="825"/>
            <ac:spMk id="34" creationId="{C3B9448D-E2C7-41EC-AB6D-37A0B54892CE}"/>
          </ac:spMkLst>
        </pc:spChg>
        <pc:spChg chg="mod">
          <ac:chgData name="Ragnhild Halvorsrud" userId="917ea340-fd63-490f-a7db-68428d24cf32" providerId="ADAL" clId="{4B41CEF5-5AD7-4A28-BAB1-B938E5C74DE7}" dt="2021-03-19T16:55:59.304" v="3441" actId="1035"/>
          <ac:spMkLst>
            <pc:docMk/>
            <pc:sldMk cId="3784897966" sldId="825"/>
            <ac:spMk id="35" creationId="{32BD4AA9-CF39-476E-A689-6CA8D01E6D07}"/>
          </ac:spMkLst>
        </pc:spChg>
        <pc:spChg chg="mod">
          <ac:chgData name="Ragnhild Halvorsrud" userId="917ea340-fd63-490f-a7db-68428d24cf32" providerId="ADAL" clId="{4B41CEF5-5AD7-4A28-BAB1-B938E5C74DE7}" dt="2021-03-19T16:55:59.304" v="3441" actId="1035"/>
          <ac:spMkLst>
            <pc:docMk/>
            <pc:sldMk cId="3784897966" sldId="825"/>
            <ac:spMk id="39" creationId="{EE2ABEDD-07D7-4A61-8A5C-06311693ADDB}"/>
          </ac:spMkLst>
        </pc:spChg>
        <pc:spChg chg="mod">
          <ac:chgData name="Ragnhild Halvorsrud" userId="917ea340-fd63-490f-a7db-68428d24cf32" providerId="ADAL" clId="{4B41CEF5-5AD7-4A28-BAB1-B938E5C74DE7}" dt="2021-03-19T16:55:59.304" v="3441" actId="1035"/>
          <ac:spMkLst>
            <pc:docMk/>
            <pc:sldMk cId="3784897966" sldId="825"/>
            <ac:spMk id="40" creationId="{3D6F36A9-FC94-46FC-B7D0-4001F5900F55}"/>
          </ac:spMkLst>
        </pc:spChg>
        <pc:picChg chg="mod">
          <ac:chgData name="Ragnhild Halvorsrud" userId="917ea340-fd63-490f-a7db-68428d24cf32" providerId="ADAL" clId="{4B41CEF5-5AD7-4A28-BAB1-B938E5C74DE7}" dt="2021-03-19T16:55:59.304" v="3441" actId="1035"/>
          <ac:picMkLst>
            <pc:docMk/>
            <pc:sldMk cId="3784897966" sldId="825"/>
            <ac:picMk id="4" creationId="{31D705C4-10C3-4746-A431-745791C2F82F}"/>
          </ac:picMkLst>
        </pc:picChg>
        <pc:picChg chg="mod">
          <ac:chgData name="Ragnhild Halvorsrud" userId="917ea340-fd63-490f-a7db-68428d24cf32" providerId="ADAL" clId="{4B41CEF5-5AD7-4A28-BAB1-B938E5C74DE7}" dt="2021-03-19T16:55:59.304" v="3441" actId="1035"/>
          <ac:picMkLst>
            <pc:docMk/>
            <pc:sldMk cId="3784897966" sldId="825"/>
            <ac:picMk id="5" creationId="{66941CF8-196C-49F2-8340-46D97E11F368}"/>
          </ac:picMkLst>
        </pc:picChg>
        <pc:picChg chg="mod">
          <ac:chgData name="Ragnhild Halvorsrud" userId="917ea340-fd63-490f-a7db-68428d24cf32" providerId="ADAL" clId="{4B41CEF5-5AD7-4A28-BAB1-B938E5C74DE7}" dt="2021-03-19T16:55:59.304" v="3441" actId="1035"/>
          <ac:picMkLst>
            <pc:docMk/>
            <pc:sldMk cId="3784897966" sldId="825"/>
            <ac:picMk id="6" creationId="{9C948DA0-3668-4BE6-BE88-C3C9F6500739}"/>
          </ac:picMkLst>
        </pc:picChg>
        <pc:picChg chg="add mod">
          <ac:chgData name="Ragnhild Halvorsrud" userId="917ea340-fd63-490f-a7db-68428d24cf32" providerId="ADAL" clId="{4B41CEF5-5AD7-4A28-BAB1-B938E5C74DE7}" dt="2021-03-19T16:52:10.933" v="3106" actId="1076"/>
          <ac:picMkLst>
            <pc:docMk/>
            <pc:sldMk cId="3784897966" sldId="825"/>
            <ac:picMk id="17" creationId="{4E5E9FEC-E837-46D7-A9F9-ACC07B9713FF}"/>
          </ac:picMkLst>
        </pc:picChg>
        <pc:picChg chg="mod">
          <ac:chgData name="Ragnhild Halvorsrud" userId="917ea340-fd63-490f-a7db-68428d24cf32" providerId="ADAL" clId="{4B41CEF5-5AD7-4A28-BAB1-B938E5C74DE7}" dt="2021-03-19T16:55:59.304" v="3441" actId="1035"/>
          <ac:picMkLst>
            <pc:docMk/>
            <pc:sldMk cId="3784897966" sldId="825"/>
            <ac:picMk id="125" creationId="{6711E994-5820-4BDB-9C87-026DA6514BE4}"/>
          </ac:picMkLst>
        </pc:picChg>
        <pc:cxnChg chg="mod">
          <ac:chgData name="Ragnhild Halvorsrud" userId="917ea340-fd63-490f-a7db-68428d24cf32" providerId="ADAL" clId="{4B41CEF5-5AD7-4A28-BAB1-B938E5C74DE7}" dt="2021-03-19T16:55:59.304" v="3441" actId="1035"/>
          <ac:cxnSpMkLst>
            <pc:docMk/>
            <pc:sldMk cId="3784897966" sldId="825"/>
            <ac:cxnSpMk id="41" creationId="{39B99E0B-3891-49A0-9D88-F7B603E373F0}"/>
          </ac:cxnSpMkLst>
        </pc:cxnChg>
      </pc:sldChg>
      <pc:sldChg chg="addSp delSp modSp mod ord modNotes">
        <pc:chgData name="Ragnhild Halvorsrud" userId="917ea340-fd63-490f-a7db-68428d24cf32" providerId="ADAL" clId="{4B41CEF5-5AD7-4A28-BAB1-B938E5C74DE7}" dt="2021-03-26T17:07:48.065" v="6284"/>
        <pc:sldMkLst>
          <pc:docMk/>
          <pc:sldMk cId="1757644207" sldId="827"/>
        </pc:sldMkLst>
        <pc:spChg chg="add mod">
          <ac:chgData name="Ragnhild Halvorsrud" userId="917ea340-fd63-490f-a7db-68428d24cf32" providerId="ADAL" clId="{4B41CEF5-5AD7-4A28-BAB1-B938E5C74DE7}" dt="2021-03-26T17:07:48.065" v="6284"/>
          <ac:spMkLst>
            <pc:docMk/>
            <pc:sldMk cId="1757644207" sldId="827"/>
            <ac:spMk id="53" creationId="{B8E66E96-9BF4-4B86-8FB9-58E78968C95A}"/>
          </ac:spMkLst>
        </pc:spChg>
        <pc:spChg chg="mod">
          <ac:chgData name="Ragnhild Halvorsrud" userId="917ea340-fd63-490f-a7db-68428d24cf32" providerId="ADAL" clId="{4B41CEF5-5AD7-4A28-BAB1-B938E5C74DE7}" dt="2021-03-22T11:50:55.338" v="5152" actId="790"/>
          <ac:spMkLst>
            <pc:docMk/>
            <pc:sldMk cId="1757644207" sldId="827"/>
            <ac:spMk id="54" creationId="{5832A438-A3CD-47BD-B5E5-FB1D7C4D4E09}"/>
          </ac:spMkLst>
        </pc:spChg>
        <pc:spChg chg="del mod">
          <ac:chgData name="Ragnhild Halvorsrud" userId="917ea340-fd63-490f-a7db-68428d24cf32" providerId="ADAL" clId="{4B41CEF5-5AD7-4A28-BAB1-B938E5C74DE7}" dt="2021-03-26T17:07:30.843" v="6276" actId="478"/>
          <ac:spMkLst>
            <pc:docMk/>
            <pc:sldMk cId="1757644207" sldId="827"/>
            <ac:spMk id="55" creationId="{AF87ACAF-514B-47C6-A49D-9AFE8AFC334C}"/>
          </ac:spMkLst>
        </pc:spChg>
        <pc:spChg chg="mod">
          <ac:chgData name="Ragnhild Halvorsrud" userId="917ea340-fd63-490f-a7db-68428d24cf32" providerId="ADAL" clId="{4B41CEF5-5AD7-4A28-BAB1-B938E5C74DE7}" dt="2021-03-22T11:50:55.338" v="5154" actId="790"/>
          <ac:spMkLst>
            <pc:docMk/>
            <pc:sldMk cId="1757644207" sldId="827"/>
            <ac:spMk id="57" creationId="{276DED59-8FD9-4D45-8A35-C8226F642667}"/>
          </ac:spMkLst>
        </pc:spChg>
        <pc:spChg chg="mod">
          <ac:chgData name="Ragnhild Halvorsrud" userId="917ea340-fd63-490f-a7db-68428d24cf32" providerId="ADAL" clId="{4B41CEF5-5AD7-4A28-BAB1-B938E5C74DE7}" dt="2021-03-22T11:50:55.338" v="5155" actId="790"/>
          <ac:spMkLst>
            <pc:docMk/>
            <pc:sldMk cId="1757644207" sldId="827"/>
            <ac:spMk id="58" creationId="{E5EF85BB-7560-4848-8DC3-033E7B3BD61C}"/>
          </ac:spMkLst>
        </pc:spChg>
        <pc:spChg chg="mod">
          <ac:chgData name="Ragnhild Halvorsrud" userId="917ea340-fd63-490f-a7db-68428d24cf32" providerId="ADAL" clId="{4B41CEF5-5AD7-4A28-BAB1-B938E5C74DE7}" dt="2021-03-22T11:50:55.338" v="5156" actId="790"/>
          <ac:spMkLst>
            <pc:docMk/>
            <pc:sldMk cId="1757644207" sldId="827"/>
            <ac:spMk id="59" creationId="{D9B88DE8-46F4-4CE9-95DB-D7AECFD4BCD5}"/>
          </ac:spMkLst>
        </pc:spChg>
        <pc:spChg chg="mod">
          <ac:chgData name="Ragnhild Halvorsrud" userId="917ea340-fd63-490f-a7db-68428d24cf32" providerId="ADAL" clId="{4B41CEF5-5AD7-4A28-BAB1-B938E5C74DE7}" dt="2021-03-22T11:50:55.338" v="5157" actId="790"/>
          <ac:spMkLst>
            <pc:docMk/>
            <pc:sldMk cId="1757644207" sldId="827"/>
            <ac:spMk id="60" creationId="{8A94B200-28DB-40E2-A721-E7D5028A75F6}"/>
          </ac:spMkLst>
        </pc:spChg>
        <pc:spChg chg="mod">
          <ac:chgData name="Ragnhild Halvorsrud" userId="917ea340-fd63-490f-a7db-68428d24cf32" providerId="ADAL" clId="{4B41CEF5-5AD7-4A28-BAB1-B938E5C74DE7}" dt="2021-03-22T11:50:55.338" v="5158" actId="790"/>
          <ac:spMkLst>
            <pc:docMk/>
            <pc:sldMk cId="1757644207" sldId="827"/>
            <ac:spMk id="61" creationId="{72B754C9-5352-4E44-A255-CD25DC5E3135}"/>
          </ac:spMkLst>
        </pc:spChg>
        <pc:spChg chg="mod">
          <ac:chgData name="Ragnhild Halvorsrud" userId="917ea340-fd63-490f-a7db-68428d24cf32" providerId="ADAL" clId="{4B41CEF5-5AD7-4A28-BAB1-B938E5C74DE7}" dt="2021-03-22T11:50:55.338" v="5159" actId="790"/>
          <ac:spMkLst>
            <pc:docMk/>
            <pc:sldMk cId="1757644207" sldId="827"/>
            <ac:spMk id="63" creationId="{92A073FA-D267-4BC2-88C2-370CA1272836}"/>
          </ac:spMkLst>
        </pc:spChg>
        <pc:spChg chg="mod">
          <ac:chgData name="Ragnhild Halvorsrud" userId="917ea340-fd63-490f-a7db-68428d24cf32" providerId="ADAL" clId="{4B41CEF5-5AD7-4A28-BAB1-B938E5C74DE7}" dt="2021-03-22T11:50:55.338" v="5160" actId="790"/>
          <ac:spMkLst>
            <pc:docMk/>
            <pc:sldMk cId="1757644207" sldId="827"/>
            <ac:spMk id="64" creationId="{EAC32312-FAFF-4B92-8293-426F96CD4904}"/>
          </ac:spMkLst>
        </pc:spChg>
        <pc:spChg chg="mod">
          <ac:chgData name="Ragnhild Halvorsrud" userId="917ea340-fd63-490f-a7db-68428d24cf32" providerId="ADAL" clId="{4B41CEF5-5AD7-4A28-BAB1-B938E5C74DE7}" dt="2021-03-22T11:50:55.338" v="5161" actId="790"/>
          <ac:spMkLst>
            <pc:docMk/>
            <pc:sldMk cId="1757644207" sldId="827"/>
            <ac:spMk id="65" creationId="{A8729C81-E084-4D00-92B5-AB5F4F17E9E9}"/>
          </ac:spMkLst>
        </pc:spChg>
        <pc:spChg chg="mod">
          <ac:chgData name="Ragnhild Halvorsrud" userId="917ea340-fd63-490f-a7db-68428d24cf32" providerId="ADAL" clId="{4B41CEF5-5AD7-4A28-BAB1-B938E5C74DE7}" dt="2021-03-22T11:50:55.338" v="5162" actId="790"/>
          <ac:spMkLst>
            <pc:docMk/>
            <pc:sldMk cId="1757644207" sldId="827"/>
            <ac:spMk id="68" creationId="{4907B610-B4E0-4546-B78C-52A6B451D67F}"/>
          </ac:spMkLst>
        </pc:spChg>
        <pc:spChg chg="mod">
          <ac:chgData name="Ragnhild Halvorsrud" userId="917ea340-fd63-490f-a7db-68428d24cf32" providerId="ADAL" clId="{4B41CEF5-5AD7-4A28-BAB1-B938E5C74DE7}" dt="2021-03-22T11:50:55.338" v="5163" actId="790"/>
          <ac:spMkLst>
            <pc:docMk/>
            <pc:sldMk cId="1757644207" sldId="827"/>
            <ac:spMk id="69" creationId="{E3EA00F0-11A7-4694-87FE-C00ED70938EC}"/>
          </ac:spMkLst>
        </pc:spChg>
        <pc:spChg chg="mod">
          <ac:chgData name="Ragnhild Halvorsrud" userId="917ea340-fd63-490f-a7db-68428d24cf32" providerId="ADAL" clId="{4B41CEF5-5AD7-4A28-BAB1-B938E5C74DE7}" dt="2021-03-22T11:50:55.338" v="5164" actId="790"/>
          <ac:spMkLst>
            <pc:docMk/>
            <pc:sldMk cId="1757644207" sldId="827"/>
            <ac:spMk id="74" creationId="{F3A36009-FB1F-4F79-BEEF-69F82FB1BFBB}"/>
          </ac:spMkLst>
        </pc:spChg>
        <pc:spChg chg="mod">
          <ac:chgData name="Ragnhild Halvorsrud" userId="917ea340-fd63-490f-a7db-68428d24cf32" providerId="ADAL" clId="{4B41CEF5-5AD7-4A28-BAB1-B938E5C74DE7}" dt="2021-03-22T11:50:55.354" v="5165" actId="790"/>
          <ac:spMkLst>
            <pc:docMk/>
            <pc:sldMk cId="1757644207" sldId="827"/>
            <ac:spMk id="75" creationId="{B37E9280-483D-43C9-89BC-006626FE9D5B}"/>
          </ac:spMkLst>
        </pc:spChg>
        <pc:spChg chg="mod">
          <ac:chgData name="Ragnhild Halvorsrud" userId="917ea340-fd63-490f-a7db-68428d24cf32" providerId="ADAL" clId="{4B41CEF5-5AD7-4A28-BAB1-B938E5C74DE7}" dt="2021-03-22T11:50:55.354" v="5166" actId="790"/>
          <ac:spMkLst>
            <pc:docMk/>
            <pc:sldMk cId="1757644207" sldId="827"/>
            <ac:spMk id="79" creationId="{8A5A03C3-4DBA-423A-82CF-8AC47456C82B}"/>
          </ac:spMkLst>
        </pc:spChg>
        <pc:spChg chg="mod">
          <ac:chgData name="Ragnhild Halvorsrud" userId="917ea340-fd63-490f-a7db-68428d24cf32" providerId="ADAL" clId="{4B41CEF5-5AD7-4A28-BAB1-B938E5C74DE7}" dt="2021-03-22T11:50:55.354" v="5167" actId="790"/>
          <ac:spMkLst>
            <pc:docMk/>
            <pc:sldMk cId="1757644207" sldId="827"/>
            <ac:spMk id="80" creationId="{5D452D2F-04DA-43E7-8C8A-5477EBCFE66C}"/>
          </ac:spMkLst>
        </pc:spChg>
        <pc:spChg chg="mod">
          <ac:chgData name="Ragnhild Halvorsrud" userId="917ea340-fd63-490f-a7db-68428d24cf32" providerId="ADAL" clId="{4B41CEF5-5AD7-4A28-BAB1-B938E5C74DE7}" dt="2021-03-22T11:50:55.354" v="5168" actId="790"/>
          <ac:spMkLst>
            <pc:docMk/>
            <pc:sldMk cId="1757644207" sldId="827"/>
            <ac:spMk id="83" creationId="{2DBEBC39-6814-4542-B3B0-ED6154B6775E}"/>
          </ac:spMkLst>
        </pc:spChg>
        <pc:spChg chg="mod">
          <ac:chgData name="Ragnhild Halvorsrud" userId="917ea340-fd63-490f-a7db-68428d24cf32" providerId="ADAL" clId="{4B41CEF5-5AD7-4A28-BAB1-B938E5C74DE7}" dt="2021-03-22T11:50:55.354" v="5169" actId="790"/>
          <ac:spMkLst>
            <pc:docMk/>
            <pc:sldMk cId="1757644207" sldId="827"/>
            <ac:spMk id="86" creationId="{3630CA4B-5C55-4734-A108-E7D738E7D6A5}"/>
          </ac:spMkLst>
        </pc:spChg>
        <pc:spChg chg="mod">
          <ac:chgData name="Ragnhild Halvorsrud" userId="917ea340-fd63-490f-a7db-68428d24cf32" providerId="ADAL" clId="{4B41CEF5-5AD7-4A28-BAB1-B938E5C74DE7}" dt="2021-03-22T11:50:55.354" v="5170" actId="790"/>
          <ac:spMkLst>
            <pc:docMk/>
            <pc:sldMk cId="1757644207" sldId="827"/>
            <ac:spMk id="88" creationId="{F836E2C2-63FA-409A-9B8E-C5384D3938F8}"/>
          </ac:spMkLst>
        </pc:spChg>
        <pc:spChg chg="mod">
          <ac:chgData name="Ragnhild Halvorsrud" userId="917ea340-fd63-490f-a7db-68428d24cf32" providerId="ADAL" clId="{4B41CEF5-5AD7-4A28-BAB1-B938E5C74DE7}" dt="2021-03-22T11:50:55.354" v="5171" actId="790"/>
          <ac:spMkLst>
            <pc:docMk/>
            <pc:sldMk cId="1757644207" sldId="827"/>
            <ac:spMk id="89" creationId="{F30A9977-8B9A-40AD-85E1-93631ECE3406}"/>
          </ac:spMkLst>
        </pc:spChg>
        <pc:spChg chg="mod">
          <ac:chgData name="Ragnhild Halvorsrud" userId="917ea340-fd63-490f-a7db-68428d24cf32" providerId="ADAL" clId="{4B41CEF5-5AD7-4A28-BAB1-B938E5C74DE7}" dt="2021-03-22T11:50:55.354" v="5172" actId="790"/>
          <ac:spMkLst>
            <pc:docMk/>
            <pc:sldMk cId="1757644207" sldId="827"/>
            <ac:spMk id="91" creationId="{5329A8A3-783D-4C01-A8B0-A31DA2D2690E}"/>
          </ac:spMkLst>
        </pc:spChg>
        <pc:spChg chg="mod">
          <ac:chgData name="Ragnhild Halvorsrud" userId="917ea340-fd63-490f-a7db-68428d24cf32" providerId="ADAL" clId="{4B41CEF5-5AD7-4A28-BAB1-B938E5C74DE7}" dt="2021-03-22T11:50:55.354" v="5173" actId="790"/>
          <ac:spMkLst>
            <pc:docMk/>
            <pc:sldMk cId="1757644207" sldId="827"/>
            <ac:spMk id="93" creationId="{ED2CE2BD-0D17-4253-A55E-FE365A161D81}"/>
          </ac:spMkLst>
        </pc:spChg>
        <pc:spChg chg="mod">
          <ac:chgData name="Ragnhild Halvorsrud" userId="917ea340-fd63-490f-a7db-68428d24cf32" providerId="ADAL" clId="{4B41CEF5-5AD7-4A28-BAB1-B938E5C74DE7}" dt="2021-03-22T11:50:55.354" v="5174"/>
          <ac:spMkLst>
            <pc:docMk/>
            <pc:sldMk cId="1757644207" sldId="827"/>
            <ac:spMk id="94" creationId="{740692D9-AB91-4C0C-8A9B-1F1E5893DB43}"/>
          </ac:spMkLst>
        </pc:spChg>
        <pc:spChg chg="mod">
          <ac:chgData name="Ragnhild Halvorsrud" userId="917ea340-fd63-490f-a7db-68428d24cf32" providerId="ADAL" clId="{4B41CEF5-5AD7-4A28-BAB1-B938E5C74DE7}" dt="2021-03-22T11:50:55.354" v="5175"/>
          <ac:spMkLst>
            <pc:docMk/>
            <pc:sldMk cId="1757644207" sldId="827"/>
            <ac:spMk id="95" creationId="{BAED479B-F35B-461A-8822-1607639B6C0B}"/>
          </ac:spMkLst>
        </pc:spChg>
        <pc:spChg chg="mod">
          <ac:chgData name="Ragnhild Halvorsrud" userId="917ea340-fd63-490f-a7db-68428d24cf32" providerId="ADAL" clId="{4B41CEF5-5AD7-4A28-BAB1-B938E5C74DE7}" dt="2021-03-22T11:50:55.354" v="5176"/>
          <ac:spMkLst>
            <pc:docMk/>
            <pc:sldMk cId="1757644207" sldId="827"/>
            <ac:spMk id="96" creationId="{604A9BF5-CC9C-4933-A8FE-56BA7946B828}"/>
          </ac:spMkLst>
        </pc:spChg>
        <pc:spChg chg="mod">
          <ac:chgData name="Ragnhild Halvorsrud" userId="917ea340-fd63-490f-a7db-68428d24cf32" providerId="ADAL" clId="{4B41CEF5-5AD7-4A28-BAB1-B938E5C74DE7}" dt="2021-03-22T11:50:55.354" v="5177"/>
          <ac:spMkLst>
            <pc:docMk/>
            <pc:sldMk cId="1757644207" sldId="827"/>
            <ac:spMk id="99" creationId="{6EC13766-AA91-42EE-ABC1-FD3930047453}"/>
          </ac:spMkLst>
        </pc:spChg>
        <pc:spChg chg="mod">
          <ac:chgData name="Ragnhild Halvorsrud" userId="917ea340-fd63-490f-a7db-68428d24cf32" providerId="ADAL" clId="{4B41CEF5-5AD7-4A28-BAB1-B938E5C74DE7}" dt="2021-03-22T11:50:55.354" v="5178"/>
          <ac:spMkLst>
            <pc:docMk/>
            <pc:sldMk cId="1757644207" sldId="827"/>
            <ac:spMk id="103" creationId="{2E75F0B6-8A29-4893-A650-5EFDFE69480E}"/>
          </ac:spMkLst>
        </pc:spChg>
        <pc:spChg chg="mod">
          <ac:chgData name="Ragnhild Halvorsrud" userId="917ea340-fd63-490f-a7db-68428d24cf32" providerId="ADAL" clId="{4B41CEF5-5AD7-4A28-BAB1-B938E5C74DE7}" dt="2021-03-22T11:50:55.354" v="5179" actId="790"/>
          <ac:spMkLst>
            <pc:docMk/>
            <pc:sldMk cId="1757644207" sldId="827"/>
            <ac:spMk id="104" creationId="{D6046781-B47B-4EF9-909F-28CEF9D13D22}"/>
          </ac:spMkLst>
        </pc:spChg>
        <pc:picChg chg="del">
          <ac:chgData name="Ragnhild Halvorsrud" userId="917ea340-fd63-490f-a7db-68428d24cf32" providerId="ADAL" clId="{4B41CEF5-5AD7-4A28-BAB1-B938E5C74DE7}" dt="2021-03-26T17:07:30.843" v="6276" actId="478"/>
          <ac:picMkLst>
            <pc:docMk/>
            <pc:sldMk cId="1757644207" sldId="827"/>
            <ac:picMk id="56" creationId="{0DD1E9B0-70FB-41D7-B517-AC36BBCA7514}"/>
          </ac:picMkLst>
        </pc:picChg>
        <pc:picChg chg="add mod">
          <ac:chgData name="Ragnhild Halvorsrud" userId="917ea340-fd63-490f-a7db-68428d24cf32" providerId="ADAL" clId="{4B41CEF5-5AD7-4A28-BAB1-B938E5C74DE7}" dt="2021-03-26T17:07:48.065" v="6284"/>
          <ac:picMkLst>
            <pc:docMk/>
            <pc:sldMk cId="1757644207" sldId="827"/>
            <ac:picMk id="105" creationId="{D57037C0-566B-4E3F-B617-BCD95E0FF941}"/>
          </ac:picMkLst>
        </pc:picChg>
      </pc:sldChg>
      <pc:sldChg chg="modSp mod modNotes">
        <pc:chgData name="Ragnhild Halvorsrud" userId="917ea340-fd63-490f-a7db-68428d24cf32" providerId="ADAL" clId="{4B41CEF5-5AD7-4A28-BAB1-B938E5C74DE7}" dt="2021-03-22T11:50:55.207" v="4976" actId="790"/>
        <pc:sldMkLst>
          <pc:docMk/>
          <pc:sldMk cId="1509428823" sldId="828"/>
        </pc:sldMkLst>
        <pc:spChg chg="mod">
          <ac:chgData name="Ragnhild Halvorsrud" userId="917ea340-fd63-490f-a7db-68428d24cf32" providerId="ADAL" clId="{4B41CEF5-5AD7-4A28-BAB1-B938E5C74DE7}" dt="2021-03-22T11:50:55.187" v="4955" actId="790"/>
          <ac:spMkLst>
            <pc:docMk/>
            <pc:sldMk cId="1509428823" sldId="828"/>
            <ac:spMk id="2" creationId="{8C03428E-4678-4546-B032-62F4B0FD4B4D}"/>
          </ac:spMkLst>
        </pc:spChg>
        <pc:spChg chg="mod">
          <ac:chgData name="Ragnhild Halvorsrud" userId="917ea340-fd63-490f-a7db-68428d24cf32" providerId="ADAL" clId="{4B41CEF5-5AD7-4A28-BAB1-B938E5C74DE7}" dt="2021-03-22T11:50:55.187" v="4956" actId="790"/>
          <ac:spMkLst>
            <pc:docMk/>
            <pc:sldMk cId="1509428823" sldId="828"/>
            <ac:spMk id="3" creationId="{4546D3CC-41DE-44A6-B743-0ACA51EECFCB}"/>
          </ac:spMkLst>
        </pc:spChg>
        <pc:spChg chg="mod">
          <ac:chgData name="Ragnhild Halvorsrud" userId="917ea340-fd63-490f-a7db-68428d24cf32" providerId="ADAL" clId="{4B41CEF5-5AD7-4A28-BAB1-B938E5C74DE7}" dt="2021-03-22T11:50:55.187" v="4957" actId="790"/>
          <ac:spMkLst>
            <pc:docMk/>
            <pc:sldMk cId="1509428823" sldId="828"/>
            <ac:spMk id="4" creationId="{49BCC90B-3FC0-42E5-8524-B7220BC320D5}"/>
          </ac:spMkLst>
        </pc:spChg>
        <pc:spChg chg="mod">
          <ac:chgData name="Ragnhild Halvorsrud" userId="917ea340-fd63-490f-a7db-68428d24cf32" providerId="ADAL" clId="{4B41CEF5-5AD7-4A28-BAB1-B938E5C74DE7}" dt="2021-03-22T11:50:55.187" v="4958" actId="790"/>
          <ac:spMkLst>
            <pc:docMk/>
            <pc:sldMk cId="1509428823" sldId="828"/>
            <ac:spMk id="5" creationId="{CA6C0848-7C3C-4C58-A478-7CA11320C7A2}"/>
          </ac:spMkLst>
        </pc:spChg>
        <pc:spChg chg="mod">
          <ac:chgData name="Ragnhild Halvorsrud" userId="917ea340-fd63-490f-a7db-68428d24cf32" providerId="ADAL" clId="{4B41CEF5-5AD7-4A28-BAB1-B938E5C74DE7}" dt="2021-03-22T11:50:55.187" v="4959" actId="790"/>
          <ac:spMkLst>
            <pc:docMk/>
            <pc:sldMk cId="1509428823" sldId="828"/>
            <ac:spMk id="6" creationId="{8A388300-B4DD-408E-A577-3EC2D1CDEED7}"/>
          </ac:spMkLst>
        </pc:spChg>
        <pc:spChg chg="mod">
          <ac:chgData name="Ragnhild Halvorsrud" userId="917ea340-fd63-490f-a7db-68428d24cf32" providerId="ADAL" clId="{4B41CEF5-5AD7-4A28-BAB1-B938E5C74DE7}" dt="2021-03-22T11:50:55.187" v="4960"/>
          <ac:spMkLst>
            <pc:docMk/>
            <pc:sldMk cId="1509428823" sldId="828"/>
            <ac:spMk id="7" creationId="{A0D28489-F900-4510-8464-DCBC3EEDC1FA}"/>
          </ac:spMkLst>
        </pc:spChg>
        <pc:spChg chg="mod">
          <ac:chgData name="Ragnhild Halvorsrud" userId="917ea340-fd63-490f-a7db-68428d24cf32" providerId="ADAL" clId="{4B41CEF5-5AD7-4A28-BAB1-B938E5C74DE7}" dt="2021-03-22T11:50:55.187" v="4961"/>
          <ac:spMkLst>
            <pc:docMk/>
            <pc:sldMk cId="1509428823" sldId="828"/>
            <ac:spMk id="8" creationId="{95915BF2-ACEF-45AE-A718-55537637CE53}"/>
          </ac:spMkLst>
        </pc:spChg>
        <pc:spChg chg="mod">
          <ac:chgData name="Ragnhild Halvorsrud" userId="917ea340-fd63-490f-a7db-68428d24cf32" providerId="ADAL" clId="{4B41CEF5-5AD7-4A28-BAB1-B938E5C74DE7}" dt="2021-03-22T11:50:55.187" v="4962"/>
          <ac:spMkLst>
            <pc:docMk/>
            <pc:sldMk cId="1509428823" sldId="828"/>
            <ac:spMk id="9" creationId="{DE6105C2-4145-479E-911F-2DB27F06E48A}"/>
          </ac:spMkLst>
        </pc:spChg>
        <pc:spChg chg="mod">
          <ac:chgData name="Ragnhild Halvorsrud" userId="917ea340-fd63-490f-a7db-68428d24cf32" providerId="ADAL" clId="{4B41CEF5-5AD7-4A28-BAB1-B938E5C74DE7}" dt="2021-03-22T11:50:55.187" v="4963" actId="790"/>
          <ac:spMkLst>
            <pc:docMk/>
            <pc:sldMk cId="1509428823" sldId="828"/>
            <ac:spMk id="13" creationId="{083B38C3-E323-463F-B621-96C9FF20A417}"/>
          </ac:spMkLst>
        </pc:spChg>
        <pc:spChg chg="mod">
          <ac:chgData name="Ragnhild Halvorsrud" userId="917ea340-fd63-490f-a7db-68428d24cf32" providerId="ADAL" clId="{4B41CEF5-5AD7-4A28-BAB1-B938E5C74DE7}" dt="2021-03-22T11:50:55.187" v="4964" actId="790"/>
          <ac:spMkLst>
            <pc:docMk/>
            <pc:sldMk cId="1509428823" sldId="828"/>
            <ac:spMk id="14" creationId="{0A2B4EA8-6D0D-48EB-AF34-08770E9C2C26}"/>
          </ac:spMkLst>
        </pc:spChg>
        <pc:spChg chg="mod">
          <ac:chgData name="Ragnhild Halvorsrud" userId="917ea340-fd63-490f-a7db-68428d24cf32" providerId="ADAL" clId="{4B41CEF5-5AD7-4A28-BAB1-B938E5C74DE7}" dt="2021-03-22T11:50:55.187" v="4965" actId="790"/>
          <ac:spMkLst>
            <pc:docMk/>
            <pc:sldMk cId="1509428823" sldId="828"/>
            <ac:spMk id="15" creationId="{A95CC334-7DA5-4D47-9AAB-A4356531898A}"/>
          </ac:spMkLst>
        </pc:spChg>
        <pc:spChg chg="mod">
          <ac:chgData name="Ragnhild Halvorsrud" userId="917ea340-fd63-490f-a7db-68428d24cf32" providerId="ADAL" clId="{4B41CEF5-5AD7-4A28-BAB1-B938E5C74DE7}" dt="2021-03-22T11:50:55.187" v="4966" actId="790"/>
          <ac:spMkLst>
            <pc:docMk/>
            <pc:sldMk cId="1509428823" sldId="828"/>
            <ac:spMk id="17" creationId="{4BCCEC39-99AE-4326-BEB2-DC72C7F98FF6}"/>
          </ac:spMkLst>
        </pc:spChg>
        <pc:spChg chg="mod">
          <ac:chgData name="Ragnhild Halvorsrud" userId="917ea340-fd63-490f-a7db-68428d24cf32" providerId="ADAL" clId="{4B41CEF5-5AD7-4A28-BAB1-B938E5C74DE7}" dt="2021-03-22T11:50:55.203" v="4967" actId="790"/>
          <ac:spMkLst>
            <pc:docMk/>
            <pc:sldMk cId="1509428823" sldId="828"/>
            <ac:spMk id="18" creationId="{5354C3C5-0A53-40D5-83C1-86F9912FD1E6}"/>
          </ac:spMkLst>
        </pc:spChg>
        <pc:spChg chg="mod">
          <ac:chgData name="Ragnhild Halvorsrud" userId="917ea340-fd63-490f-a7db-68428d24cf32" providerId="ADAL" clId="{4B41CEF5-5AD7-4A28-BAB1-B938E5C74DE7}" dt="2021-03-22T11:50:55.203" v="4968" actId="790"/>
          <ac:spMkLst>
            <pc:docMk/>
            <pc:sldMk cId="1509428823" sldId="828"/>
            <ac:spMk id="20" creationId="{0F7D4AA6-4B29-4A90-926B-5E8B80B57F83}"/>
          </ac:spMkLst>
        </pc:spChg>
        <pc:spChg chg="mod">
          <ac:chgData name="Ragnhild Halvorsrud" userId="917ea340-fd63-490f-a7db-68428d24cf32" providerId="ADAL" clId="{4B41CEF5-5AD7-4A28-BAB1-B938E5C74DE7}" dt="2021-03-22T11:50:55.203" v="4969" actId="790"/>
          <ac:spMkLst>
            <pc:docMk/>
            <pc:sldMk cId="1509428823" sldId="828"/>
            <ac:spMk id="21" creationId="{E887EDB8-AA3D-42FE-8FE4-23ED97CCE348}"/>
          </ac:spMkLst>
        </pc:spChg>
        <pc:spChg chg="mod">
          <ac:chgData name="Ragnhild Halvorsrud" userId="917ea340-fd63-490f-a7db-68428d24cf32" providerId="ADAL" clId="{4B41CEF5-5AD7-4A28-BAB1-B938E5C74DE7}" dt="2021-03-22T11:50:55.203" v="4970" actId="790"/>
          <ac:spMkLst>
            <pc:docMk/>
            <pc:sldMk cId="1509428823" sldId="828"/>
            <ac:spMk id="23" creationId="{382CD820-560A-47BA-A7D2-D25F6A2DDCE9}"/>
          </ac:spMkLst>
        </pc:spChg>
        <pc:spChg chg="mod">
          <ac:chgData name="Ragnhild Halvorsrud" userId="917ea340-fd63-490f-a7db-68428d24cf32" providerId="ADAL" clId="{4B41CEF5-5AD7-4A28-BAB1-B938E5C74DE7}" dt="2021-03-22T11:50:55.203" v="4971" actId="790"/>
          <ac:spMkLst>
            <pc:docMk/>
            <pc:sldMk cId="1509428823" sldId="828"/>
            <ac:spMk id="24" creationId="{D941DE14-48D8-4264-88CD-FA41CF918439}"/>
          </ac:spMkLst>
        </pc:spChg>
        <pc:spChg chg="mod">
          <ac:chgData name="Ragnhild Halvorsrud" userId="917ea340-fd63-490f-a7db-68428d24cf32" providerId="ADAL" clId="{4B41CEF5-5AD7-4A28-BAB1-B938E5C74DE7}" dt="2021-03-22T11:50:55.203" v="4972" actId="790"/>
          <ac:spMkLst>
            <pc:docMk/>
            <pc:sldMk cId="1509428823" sldId="828"/>
            <ac:spMk id="26" creationId="{961F683A-2016-4ADA-A32E-CE9FC5820477}"/>
          </ac:spMkLst>
        </pc:spChg>
        <pc:spChg chg="mod">
          <ac:chgData name="Ragnhild Halvorsrud" userId="917ea340-fd63-490f-a7db-68428d24cf32" providerId="ADAL" clId="{4B41CEF5-5AD7-4A28-BAB1-B938E5C74DE7}" dt="2021-03-22T11:50:55.207" v="4973" actId="790"/>
          <ac:spMkLst>
            <pc:docMk/>
            <pc:sldMk cId="1509428823" sldId="828"/>
            <ac:spMk id="27" creationId="{0467E9A6-3F76-4913-8AAE-6CE56327C948}"/>
          </ac:spMkLst>
        </pc:spChg>
        <pc:spChg chg="mod">
          <ac:chgData name="Ragnhild Halvorsrud" userId="917ea340-fd63-490f-a7db-68428d24cf32" providerId="ADAL" clId="{4B41CEF5-5AD7-4A28-BAB1-B938E5C74DE7}" dt="2021-03-22T11:50:55.207" v="4974"/>
          <ac:spMkLst>
            <pc:docMk/>
            <pc:sldMk cId="1509428823" sldId="828"/>
            <ac:spMk id="28" creationId="{849D0CA6-5C41-454E-A264-45B1A349F3DC}"/>
          </ac:spMkLst>
        </pc:spChg>
      </pc:sldChg>
      <pc:sldChg chg="modSp mod modNotes">
        <pc:chgData name="Ragnhild Halvorsrud" userId="917ea340-fd63-490f-a7db-68428d24cf32" providerId="ADAL" clId="{4B41CEF5-5AD7-4A28-BAB1-B938E5C74DE7}" dt="2021-03-22T11:50:55.187" v="4954" actId="790"/>
        <pc:sldMkLst>
          <pc:docMk/>
          <pc:sldMk cId="93790369" sldId="829"/>
        </pc:sldMkLst>
        <pc:spChg chg="mod">
          <ac:chgData name="Ragnhild Halvorsrud" userId="917ea340-fd63-490f-a7db-68428d24cf32" providerId="ADAL" clId="{4B41CEF5-5AD7-4A28-BAB1-B938E5C74DE7}" dt="2021-03-22T11:50:55.172" v="4932" actId="790"/>
          <ac:spMkLst>
            <pc:docMk/>
            <pc:sldMk cId="93790369" sldId="829"/>
            <ac:spMk id="2" creationId="{C4416E44-6607-4529-A11B-B6EEBB9BB7F8}"/>
          </ac:spMkLst>
        </pc:spChg>
        <pc:spChg chg="mod">
          <ac:chgData name="Ragnhild Halvorsrud" userId="917ea340-fd63-490f-a7db-68428d24cf32" providerId="ADAL" clId="{4B41CEF5-5AD7-4A28-BAB1-B938E5C74DE7}" dt="2021-03-22T11:50:55.172" v="4937" actId="790"/>
          <ac:spMkLst>
            <pc:docMk/>
            <pc:sldMk cId="93790369" sldId="829"/>
            <ac:spMk id="3" creationId="{1EA48DD0-2EE1-4C91-8867-23C437C920BC}"/>
          </ac:spMkLst>
        </pc:spChg>
        <pc:spChg chg="mod">
          <ac:chgData name="Ragnhild Halvorsrud" userId="917ea340-fd63-490f-a7db-68428d24cf32" providerId="ADAL" clId="{4B41CEF5-5AD7-4A28-BAB1-B938E5C74DE7}" dt="2021-03-22T11:50:55.172" v="4938" actId="790"/>
          <ac:spMkLst>
            <pc:docMk/>
            <pc:sldMk cId="93790369" sldId="829"/>
            <ac:spMk id="5" creationId="{AB06B20A-690C-49D3-A436-7D0E12743F3A}"/>
          </ac:spMkLst>
        </pc:spChg>
        <pc:spChg chg="mod">
          <ac:chgData name="Ragnhild Halvorsrud" userId="917ea340-fd63-490f-a7db-68428d24cf32" providerId="ADAL" clId="{4B41CEF5-5AD7-4A28-BAB1-B938E5C74DE7}" dt="2021-03-22T11:50:55.172" v="4940" actId="790"/>
          <ac:spMkLst>
            <pc:docMk/>
            <pc:sldMk cId="93790369" sldId="829"/>
            <ac:spMk id="18" creationId="{0640BC89-F30C-406C-94D2-BD9D42E64BCE}"/>
          </ac:spMkLst>
        </pc:spChg>
        <pc:spChg chg="mod">
          <ac:chgData name="Ragnhild Halvorsrud" userId="917ea340-fd63-490f-a7db-68428d24cf32" providerId="ADAL" clId="{4B41CEF5-5AD7-4A28-BAB1-B938E5C74DE7}" dt="2021-03-22T11:50:55.172" v="4941" actId="790"/>
          <ac:spMkLst>
            <pc:docMk/>
            <pc:sldMk cId="93790369" sldId="829"/>
            <ac:spMk id="42" creationId="{4A35C570-6844-428B-B571-22624F904F4F}"/>
          </ac:spMkLst>
        </pc:spChg>
        <pc:spChg chg="mod">
          <ac:chgData name="Ragnhild Halvorsrud" userId="917ea340-fd63-490f-a7db-68428d24cf32" providerId="ADAL" clId="{4B41CEF5-5AD7-4A28-BAB1-B938E5C74DE7}" dt="2021-03-22T11:50:55.187" v="4942" actId="790"/>
          <ac:spMkLst>
            <pc:docMk/>
            <pc:sldMk cId="93790369" sldId="829"/>
            <ac:spMk id="43" creationId="{6A36F195-0834-4AE9-B970-0CE974ADB45B}"/>
          </ac:spMkLst>
        </pc:spChg>
        <pc:spChg chg="mod">
          <ac:chgData name="Ragnhild Halvorsrud" userId="917ea340-fd63-490f-a7db-68428d24cf32" providerId="ADAL" clId="{4B41CEF5-5AD7-4A28-BAB1-B938E5C74DE7}" dt="2021-03-22T11:50:55.172" v="4933" actId="790"/>
          <ac:spMkLst>
            <pc:docMk/>
            <pc:sldMk cId="93790369" sldId="829"/>
            <ac:spMk id="46" creationId="{BF1F699F-C858-461E-832D-C7D9B73A2B8A}"/>
          </ac:spMkLst>
        </pc:spChg>
        <pc:spChg chg="mod">
          <ac:chgData name="Ragnhild Halvorsrud" userId="917ea340-fd63-490f-a7db-68428d24cf32" providerId="ADAL" clId="{4B41CEF5-5AD7-4A28-BAB1-B938E5C74DE7}" dt="2021-03-22T11:50:55.172" v="4934" actId="790"/>
          <ac:spMkLst>
            <pc:docMk/>
            <pc:sldMk cId="93790369" sldId="829"/>
            <ac:spMk id="47" creationId="{1A02B7EC-AB63-454C-B694-3882FA5617A9}"/>
          </ac:spMkLst>
        </pc:spChg>
        <pc:spChg chg="mod">
          <ac:chgData name="Ragnhild Halvorsrud" userId="917ea340-fd63-490f-a7db-68428d24cf32" providerId="ADAL" clId="{4B41CEF5-5AD7-4A28-BAB1-B938E5C74DE7}" dt="2021-03-22T11:50:55.172" v="4935" actId="790"/>
          <ac:spMkLst>
            <pc:docMk/>
            <pc:sldMk cId="93790369" sldId="829"/>
            <ac:spMk id="48" creationId="{23945F66-E0E1-4F70-B0D5-49019AE74F4A}"/>
          </ac:spMkLst>
        </pc:spChg>
        <pc:spChg chg="mod">
          <ac:chgData name="Ragnhild Halvorsrud" userId="917ea340-fd63-490f-a7db-68428d24cf32" providerId="ADAL" clId="{4B41CEF5-5AD7-4A28-BAB1-B938E5C74DE7}" dt="2021-03-22T11:50:55.172" v="4936"/>
          <ac:spMkLst>
            <pc:docMk/>
            <pc:sldMk cId="93790369" sldId="829"/>
            <ac:spMk id="49" creationId="{A6F3685D-D813-49F8-8CFC-E77AA1A8F7C9}"/>
          </ac:spMkLst>
        </pc:spChg>
        <pc:spChg chg="mod">
          <ac:chgData name="Ragnhild Halvorsrud" userId="917ea340-fd63-490f-a7db-68428d24cf32" providerId="ADAL" clId="{4B41CEF5-5AD7-4A28-BAB1-B938E5C74DE7}" dt="2021-03-22T11:50:55.187" v="4943" actId="790"/>
          <ac:spMkLst>
            <pc:docMk/>
            <pc:sldMk cId="93790369" sldId="829"/>
            <ac:spMk id="54" creationId="{014C8A6A-9AF6-4300-A79E-396C2BC34620}"/>
          </ac:spMkLst>
        </pc:spChg>
        <pc:spChg chg="mod">
          <ac:chgData name="Ragnhild Halvorsrud" userId="917ea340-fd63-490f-a7db-68428d24cf32" providerId="ADAL" clId="{4B41CEF5-5AD7-4A28-BAB1-B938E5C74DE7}" dt="2021-03-22T11:50:55.187" v="4944" actId="790"/>
          <ac:spMkLst>
            <pc:docMk/>
            <pc:sldMk cId="93790369" sldId="829"/>
            <ac:spMk id="55" creationId="{26DAF362-35D3-4BF3-A16C-9AE760DABAF0}"/>
          </ac:spMkLst>
        </pc:spChg>
        <pc:spChg chg="mod">
          <ac:chgData name="Ragnhild Halvorsrud" userId="917ea340-fd63-490f-a7db-68428d24cf32" providerId="ADAL" clId="{4B41CEF5-5AD7-4A28-BAB1-B938E5C74DE7}" dt="2021-03-22T11:50:55.187" v="4945" actId="790"/>
          <ac:spMkLst>
            <pc:docMk/>
            <pc:sldMk cId="93790369" sldId="829"/>
            <ac:spMk id="59" creationId="{68F35E73-3F66-44C7-A0E8-B07B52010A79}"/>
          </ac:spMkLst>
        </pc:spChg>
        <pc:spChg chg="mod">
          <ac:chgData name="Ragnhild Halvorsrud" userId="917ea340-fd63-490f-a7db-68428d24cf32" providerId="ADAL" clId="{4B41CEF5-5AD7-4A28-BAB1-B938E5C74DE7}" dt="2021-03-22T11:50:55.187" v="4946" actId="790"/>
          <ac:spMkLst>
            <pc:docMk/>
            <pc:sldMk cId="93790369" sldId="829"/>
            <ac:spMk id="60" creationId="{ECDE5318-26E8-489A-9D3E-9423B3469D5C}"/>
          </ac:spMkLst>
        </pc:spChg>
        <pc:spChg chg="mod">
          <ac:chgData name="Ragnhild Halvorsrud" userId="917ea340-fd63-490f-a7db-68428d24cf32" providerId="ADAL" clId="{4B41CEF5-5AD7-4A28-BAB1-B938E5C74DE7}" dt="2021-03-22T11:50:55.187" v="4947" actId="790"/>
          <ac:spMkLst>
            <pc:docMk/>
            <pc:sldMk cId="93790369" sldId="829"/>
            <ac:spMk id="64" creationId="{6F392C14-E075-4BCE-99A5-363BE9DC570A}"/>
          </ac:spMkLst>
        </pc:spChg>
        <pc:spChg chg="mod">
          <ac:chgData name="Ragnhild Halvorsrud" userId="917ea340-fd63-490f-a7db-68428d24cf32" providerId="ADAL" clId="{4B41CEF5-5AD7-4A28-BAB1-B938E5C74DE7}" dt="2021-03-22T11:50:55.187" v="4948" actId="790"/>
          <ac:spMkLst>
            <pc:docMk/>
            <pc:sldMk cId="93790369" sldId="829"/>
            <ac:spMk id="65" creationId="{1D5A13ED-124D-4589-BDD2-46301421753C}"/>
          </ac:spMkLst>
        </pc:spChg>
        <pc:spChg chg="mod">
          <ac:chgData name="Ragnhild Halvorsrud" userId="917ea340-fd63-490f-a7db-68428d24cf32" providerId="ADAL" clId="{4B41CEF5-5AD7-4A28-BAB1-B938E5C74DE7}" dt="2021-03-22T11:50:55.187" v="4949"/>
          <ac:spMkLst>
            <pc:docMk/>
            <pc:sldMk cId="93790369" sldId="829"/>
            <ac:spMk id="76" creationId="{670E453E-A107-4A09-9C33-67F50A54D5F3}"/>
          </ac:spMkLst>
        </pc:spChg>
        <pc:spChg chg="mod">
          <ac:chgData name="Ragnhild Halvorsrud" userId="917ea340-fd63-490f-a7db-68428d24cf32" providerId="ADAL" clId="{4B41CEF5-5AD7-4A28-BAB1-B938E5C74DE7}" dt="2021-03-22T11:50:55.187" v="4950"/>
          <ac:spMkLst>
            <pc:docMk/>
            <pc:sldMk cId="93790369" sldId="829"/>
            <ac:spMk id="77" creationId="{F24D4D4D-F2A7-43DF-AFC4-E583CF694361}"/>
          </ac:spMkLst>
        </pc:spChg>
        <pc:spChg chg="mod">
          <ac:chgData name="Ragnhild Halvorsrud" userId="917ea340-fd63-490f-a7db-68428d24cf32" providerId="ADAL" clId="{4B41CEF5-5AD7-4A28-BAB1-B938E5C74DE7}" dt="2021-03-22T11:50:55.187" v="4951" actId="790"/>
          <ac:spMkLst>
            <pc:docMk/>
            <pc:sldMk cId="93790369" sldId="829"/>
            <ac:spMk id="112" creationId="{B0807982-86E4-4923-99F1-83BFD70EA6A2}"/>
          </ac:spMkLst>
        </pc:spChg>
        <pc:spChg chg="mod">
          <ac:chgData name="Ragnhild Halvorsrud" userId="917ea340-fd63-490f-a7db-68428d24cf32" providerId="ADAL" clId="{4B41CEF5-5AD7-4A28-BAB1-B938E5C74DE7}" dt="2021-03-22T11:50:55.172" v="4939" actId="790"/>
          <ac:spMkLst>
            <pc:docMk/>
            <pc:sldMk cId="93790369" sldId="829"/>
            <ac:spMk id="114" creationId="{014AB5D3-827A-4138-9F0E-BC5BCBAFB0A2}"/>
          </ac:spMkLst>
        </pc:spChg>
        <pc:spChg chg="mod">
          <ac:chgData name="Ragnhild Halvorsrud" userId="917ea340-fd63-490f-a7db-68428d24cf32" providerId="ADAL" clId="{4B41CEF5-5AD7-4A28-BAB1-B938E5C74DE7}" dt="2021-03-22T11:50:55.187" v="4952" actId="790"/>
          <ac:spMkLst>
            <pc:docMk/>
            <pc:sldMk cId="93790369" sldId="829"/>
            <ac:spMk id="115" creationId="{3755FDC4-BB2C-458C-B7AD-0D6B86657D6F}"/>
          </ac:spMkLst>
        </pc:spChg>
        <pc:cxnChg chg="mod">
          <ac:chgData name="Ragnhild Halvorsrud" userId="917ea340-fd63-490f-a7db-68428d24cf32" providerId="ADAL" clId="{4B41CEF5-5AD7-4A28-BAB1-B938E5C74DE7}" dt="2021-03-17T09:40:54.637" v="2441" actId="208"/>
          <ac:cxnSpMkLst>
            <pc:docMk/>
            <pc:sldMk cId="93790369" sldId="829"/>
            <ac:cxnSpMk id="41" creationId="{E3231871-B37F-405B-B8D2-714269063005}"/>
          </ac:cxnSpMkLst>
        </pc:cxnChg>
        <pc:cxnChg chg="mod">
          <ac:chgData name="Ragnhild Halvorsrud" userId="917ea340-fd63-490f-a7db-68428d24cf32" providerId="ADAL" clId="{4B41CEF5-5AD7-4A28-BAB1-B938E5C74DE7}" dt="2021-03-17T09:40:54.637" v="2441" actId="208"/>
          <ac:cxnSpMkLst>
            <pc:docMk/>
            <pc:sldMk cId="93790369" sldId="829"/>
            <ac:cxnSpMk id="50" creationId="{A13D98AC-246A-4A76-BAA5-35E5E162A92F}"/>
          </ac:cxnSpMkLst>
        </pc:cxnChg>
      </pc:sldChg>
      <pc:sldChg chg="addSp modSp mod modNotes">
        <pc:chgData name="Ragnhild Halvorsrud" userId="917ea340-fd63-490f-a7db-68428d24cf32" providerId="ADAL" clId="{4B41CEF5-5AD7-4A28-BAB1-B938E5C74DE7}" dt="2021-03-22T11:50:55.223" v="5005" actId="790"/>
        <pc:sldMkLst>
          <pc:docMk/>
          <pc:sldMk cId="4272657997" sldId="830"/>
        </pc:sldMkLst>
        <pc:spChg chg="mod">
          <ac:chgData name="Ragnhild Halvorsrud" userId="917ea340-fd63-490f-a7db-68428d24cf32" providerId="ADAL" clId="{4B41CEF5-5AD7-4A28-BAB1-B938E5C74DE7}" dt="2021-03-22T11:50:55.223" v="4991" actId="790"/>
          <ac:spMkLst>
            <pc:docMk/>
            <pc:sldMk cId="4272657997" sldId="830"/>
            <ac:spMk id="2" creationId="{DBE62945-6280-4176-BF05-16B28DF63D92}"/>
          </ac:spMkLst>
        </pc:spChg>
        <pc:spChg chg="mod">
          <ac:chgData name="Ragnhild Halvorsrud" userId="917ea340-fd63-490f-a7db-68428d24cf32" providerId="ADAL" clId="{4B41CEF5-5AD7-4A28-BAB1-B938E5C74DE7}" dt="2021-03-22T11:50:55.223" v="4992" actId="790"/>
          <ac:spMkLst>
            <pc:docMk/>
            <pc:sldMk cId="4272657997" sldId="830"/>
            <ac:spMk id="3" creationId="{8FD45DC8-226C-4384-8288-9786F97BCE14}"/>
          </ac:spMkLst>
        </pc:spChg>
        <pc:spChg chg="mod">
          <ac:chgData name="Ragnhild Halvorsrud" userId="917ea340-fd63-490f-a7db-68428d24cf32" providerId="ADAL" clId="{4B41CEF5-5AD7-4A28-BAB1-B938E5C74DE7}" dt="2021-03-22T11:50:55.223" v="4993" actId="790"/>
          <ac:spMkLst>
            <pc:docMk/>
            <pc:sldMk cId="4272657997" sldId="830"/>
            <ac:spMk id="18" creationId="{19E09296-50BF-4524-B3C8-A196E1828D24}"/>
          </ac:spMkLst>
        </pc:spChg>
        <pc:spChg chg="mod">
          <ac:chgData name="Ragnhild Halvorsrud" userId="917ea340-fd63-490f-a7db-68428d24cf32" providerId="ADAL" clId="{4B41CEF5-5AD7-4A28-BAB1-B938E5C74DE7}" dt="2021-03-22T11:50:55.223" v="4994" actId="790"/>
          <ac:spMkLst>
            <pc:docMk/>
            <pc:sldMk cId="4272657997" sldId="830"/>
            <ac:spMk id="19" creationId="{680A8F1D-75A1-4922-9ABE-66AA20E8B698}"/>
          </ac:spMkLst>
        </pc:spChg>
        <pc:spChg chg="mod">
          <ac:chgData name="Ragnhild Halvorsrud" userId="917ea340-fd63-490f-a7db-68428d24cf32" providerId="ADAL" clId="{4B41CEF5-5AD7-4A28-BAB1-B938E5C74DE7}" dt="2021-03-22T11:50:55.223" v="4995" actId="790"/>
          <ac:spMkLst>
            <pc:docMk/>
            <pc:sldMk cId="4272657997" sldId="830"/>
            <ac:spMk id="20" creationId="{C1C7F345-727A-4602-96F4-1165FEEE6A9B}"/>
          </ac:spMkLst>
        </pc:spChg>
        <pc:spChg chg="mod">
          <ac:chgData name="Ragnhild Halvorsrud" userId="917ea340-fd63-490f-a7db-68428d24cf32" providerId="ADAL" clId="{4B41CEF5-5AD7-4A28-BAB1-B938E5C74DE7}" dt="2021-03-22T11:50:55.223" v="4996" actId="790"/>
          <ac:spMkLst>
            <pc:docMk/>
            <pc:sldMk cId="4272657997" sldId="830"/>
            <ac:spMk id="23" creationId="{AAF5F454-D84A-400B-8988-7960E075F21C}"/>
          </ac:spMkLst>
        </pc:spChg>
        <pc:spChg chg="mod">
          <ac:chgData name="Ragnhild Halvorsrud" userId="917ea340-fd63-490f-a7db-68428d24cf32" providerId="ADAL" clId="{4B41CEF5-5AD7-4A28-BAB1-B938E5C74DE7}" dt="2021-03-22T11:50:55.223" v="4997" actId="790"/>
          <ac:spMkLst>
            <pc:docMk/>
            <pc:sldMk cId="4272657997" sldId="830"/>
            <ac:spMk id="24" creationId="{F9CB4A72-340E-440F-9090-8E24304DBFFA}"/>
          </ac:spMkLst>
        </pc:spChg>
        <pc:spChg chg="mod">
          <ac:chgData name="Ragnhild Halvorsrud" userId="917ea340-fd63-490f-a7db-68428d24cf32" providerId="ADAL" clId="{4B41CEF5-5AD7-4A28-BAB1-B938E5C74DE7}" dt="2021-03-22T11:50:55.223" v="4998" actId="790"/>
          <ac:spMkLst>
            <pc:docMk/>
            <pc:sldMk cId="4272657997" sldId="830"/>
            <ac:spMk id="25" creationId="{0BA98DF7-B36C-42E0-AECA-CC15557A3C06}"/>
          </ac:spMkLst>
        </pc:spChg>
        <pc:spChg chg="mod">
          <ac:chgData name="Ragnhild Halvorsrud" userId="917ea340-fd63-490f-a7db-68428d24cf32" providerId="ADAL" clId="{4B41CEF5-5AD7-4A28-BAB1-B938E5C74DE7}" dt="2021-03-22T11:50:55.223" v="4999" actId="790"/>
          <ac:spMkLst>
            <pc:docMk/>
            <pc:sldMk cId="4272657997" sldId="830"/>
            <ac:spMk id="26" creationId="{48568326-FFEB-4D7B-B3B1-F6C597209CD5}"/>
          </ac:spMkLst>
        </pc:spChg>
        <pc:spChg chg="mod">
          <ac:chgData name="Ragnhild Halvorsrud" userId="917ea340-fd63-490f-a7db-68428d24cf32" providerId="ADAL" clId="{4B41CEF5-5AD7-4A28-BAB1-B938E5C74DE7}" dt="2021-03-22T11:50:55.223" v="5000" actId="790"/>
          <ac:spMkLst>
            <pc:docMk/>
            <pc:sldMk cId="4272657997" sldId="830"/>
            <ac:spMk id="27" creationId="{16CF45C9-B740-4D26-85F6-D259F6C42459}"/>
          </ac:spMkLst>
        </pc:spChg>
        <pc:spChg chg="mod">
          <ac:chgData name="Ragnhild Halvorsrud" userId="917ea340-fd63-490f-a7db-68428d24cf32" providerId="ADAL" clId="{4B41CEF5-5AD7-4A28-BAB1-B938E5C74DE7}" dt="2021-03-22T11:50:55.223" v="5001" actId="790"/>
          <ac:spMkLst>
            <pc:docMk/>
            <pc:sldMk cId="4272657997" sldId="830"/>
            <ac:spMk id="30" creationId="{C1121FFA-3129-495E-8335-FCE551FBF785}"/>
          </ac:spMkLst>
        </pc:spChg>
        <pc:spChg chg="mod">
          <ac:chgData name="Ragnhild Halvorsrud" userId="917ea340-fd63-490f-a7db-68428d24cf32" providerId="ADAL" clId="{4B41CEF5-5AD7-4A28-BAB1-B938E5C74DE7}" dt="2021-03-22T11:50:55.223" v="5002" actId="790"/>
          <ac:spMkLst>
            <pc:docMk/>
            <pc:sldMk cId="4272657997" sldId="830"/>
            <ac:spMk id="31" creationId="{DDD890E0-D1F2-4CB3-96A1-792139C1767A}"/>
          </ac:spMkLst>
        </pc:spChg>
        <pc:spChg chg="add mod">
          <ac:chgData name="Ragnhild Halvorsrud" userId="917ea340-fd63-490f-a7db-68428d24cf32" providerId="ADAL" clId="{4B41CEF5-5AD7-4A28-BAB1-B938E5C74DE7}" dt="2021-03-22T11:50:55.223" v="5003" actId="790"/>
          <ac:spMkLst>
            <pc:docMk/>
            <pc:sldMk cId="4272657997" sldId="830"/>
            <ac:spMk id="32" creationId="{7995222D-FE2E-437A-92DD-3720C99E7DAB}"/>
          </ac:spMkLst>
        </pc:spChg>
        <pc:cxnChg chg="mod">
          <ac:chgData name="Ragnhild Halvorsrud" userId="917ea340-fd63-490f-a7db-68428d24cf32" providerId="ADAL" clId="{4B41CEF5-5AD7-4A28-BAB1-B938E5C74DE7}" dt="2021-02-25T18:33:01.965" v="2073" actId="1076"/>
          <ac:cxnSpMkLst>
            <pc:docMk/>
            <pc:sldMk cId="4272657997" sldId="830"/>
            <ac:cxnSpMk id="21" creationId="{FA5D463D-55DD-413E-9510-DD77EE18283A}"/>
          </ac:cxnSpMkLst>
        </pc:cxnChg>
        <pc:cxnChg chg="mod">
          <ac:chgData name="Ragnhild Halvorsrud" userId="917ea340-fd63-490f-a7db-68428d24cf32" providerId="ADAL" clId="{4B41CEF5-5AD7-4A28-BAB1-B938E5C74DE7}" dt="2021-02-25T18:33:01.965" v="2073" actId="1076"/>
          <ac:cxnSpMkLst>
            <pc:docMk/>
            <pc:sldMk cId="4272657997" sldId="830"/>
            <ac:cxnSpMk id="22" creationId="{D3CD2B61-FC79-4088-8139-C08EBE86A846}"/>
          </ac:cxnSpMkLst>
        </pc:cxnChg>
        <pc:cxnChg chg="mod">
          <ac:chgData name="Ragnhild Halvorsrud" userId="917ea340-fd63-490f-a7db-68428d24cf32" providerId="ADAL" clId="{4B41CEF5-5AD7-4A28-BAB1-B938E5C74DE7}" dt="2021-02-25T18:33:01.965" v="2073" actId="1076"/>
          <ac:cxnSpMkLst>
            <pc:docMk/>
            <pc:sldMk cId="4272657997" sldId="830"/>
            <ac:cxnSpMk id="28" creationId="{67C7A7EE-AF90-472C-AE7C-81D26C40C0A5}"/>
          </ac:cxnSpMkLst>
        </pc:cxnChg>
        <pc:cxnChg chg="mod">
          <ac:chgData name="Ragnhild Halvorsrud" userId="917ea340-fd63-490f-a7db-68428d24cf32" providerId="ADAL" clId="{4B41CEF5-5AD7-4A28-BAB1-B938E5C74DE7}" dt="2021-02-25T18:33:01.965" v="2073" actId="1076"/>
          <ac:cxnSpMkLst>
            <pc:docMk/>
            <pc:sldMk cId="4272657997" sldId="830"/>
            <ac:cxnSpMk id="29" creationId="{017B3354-4B9D-4CBE-BEF3-B173D386B5A2}"/>
          </ac:cxnSpMkLst>
        </pc:cxnChg>
      </pc:sldChg>
      <pc:sldChg chg="modSp mod modNotes">
        <pc:chgData name="Ragnhild Halvorsrud" userId="917ea340-fd63-490f-a7db-68428d24cf32" providerId="ADAL" clId="{4B41CEF5-5AD7-4A28-BAB1-B938E5C74DE7}" dt="2021-03-22T11:50:55.087" v="4809" actId="790"/>
        <pc:sldMkLst>
          <pc:docMk/>
          <pc:sldMk cId="3911968828" sldId="831"/>
        </pc:sldMkLst>
        <pc:spChg chg="mod">
          <ac:chgData name="Ragnhild Halvorsrud" userId="917ea340-fd63-490f-a7db-68428d24cf32" providerId="ADAL" clId="{4B41CEF5-5AD7-4A28-BAB1-B938E5C74DE7}" dt="2021-03-22T11:50:55.056" v="4751" actId="790"/>
          <ac:spMkLst>
            <pc:docMk/>
            <pc:sldMk cId="3911968828" sldId="831"/>
            <ac:spMk id="2" creationId="{C4416E44-6607-4529-A11B-B6EEBB9BB7F8}"/>
          </ac:spMkLst>
        </pc:spChg>
        <pc:spChg chg="mod">
          <ac:chgData name="Ragnhild Halvorsrud" userId="917ea340-fd63-490f-a7db-68428d24cf32" providerId="ADAL" clId="{4B41CEF5-5AD7-4A28-BAB1-B938E5C74DE7}" dt="2021-03-22T11:50:55.056" v="4755" actId="790"/>
          <ac:spMkLst>
            <pc:docMk/>
            <pc:sldMk cId="3911968828" sldId="831"/>
            <ac:spMk id="63" creationId="{F84F0ED8-4B77-4A7F-9543-4724753D2348}"/>
          </ac:spMkLst>
        </pc:spChg>
        <pc:spChg chg="mod">
          <ac:chgData name="Ragnhild Halvorsrud" userId="917ea340-fd63-490f-a7db-68428d24cf32" providerId="ADAL" clId="{4B41CEF5-5AD7-4A28-BAB1-B938E5C74DE7}" dt="2021-03-22T11:50:55.056" v="4756" actId="790"/>
          <ac:spMkLst>
            <pc:docMk/>
            <pc:sldMk cId="3911968828" sldId="831"/>
            <ac:spMk id="64" creationId="{F2D239BC-A33A-41F3-B7AC-4C6A5B8A0F74}"/>
          </ac:spMkLst>
        </pc:spChg>
        <pc:spChg chg="mod">
          <ac:chgData name="Ragnhild Halvorsrud" userId="917ea340-fd63-490f-a7db-68428d24cf32" providerId="ADAL" clId="{4B41CEF5-5AD7-4A28-BAB1-B938E5C74DE7}" dt="2021-03-22T11:50:55.056" v="4757" actId="790"/>
          <ac:spMkLst>
            <pc:docMk/>
            <pc:sldMk cId="3911968828" sldId="831"/>
            <ac:spMk id="67" creationId="{9F15D461-B92F-41A6-A52B-1ABE184BDEF3}"/>
          </ac:spMkLst>
        </pc:spChg>
        <pc:spChg chg="mod">
          <ac:chgData name="Ragnhild Halvorsrud" userId="917ea340-fd63-490f-a7db-68428d24cf32" providerId="ADAL" clId="{4B41CEF5-5AD7-4A28-BAB1-B938E5C74DE7}" dt="2021-03-22T11:50:55.056" v="4758" actId="790"/>
          <ac:spMkLst>
            <pc:docMk/>
            <pc:sldMk cId="3911968828" sldId="831"/>
            <ac:spMk id="68" creationId="{E74E38FC-0F54-406F-90C8-97862623A439}"/>
          </ac:spMkLst>
        </pc:spChg>
        <pc:spChg chg="mod">
          <ac:chgData name="Ragnhild Halvorsrud" userId="917ea340-fd63-490f-a7db-68428d24cf32" providerId="ADAL" clId="{4B41CEF5-5AD7-4A28-BAB1-B938E5C74DE7}" dt="2021-03-22T11:50:55.056" v="4759" actId="790"/>
          <ac:spMkLst>
            <pc:docMk/>
            <pc:sldMk cId="3911968828" sldId="831"/>
            <ac:spMk id="71" creationId="{C43983D2-11BE-4872-B2A0-BD1E79F0A8E2}"/>
          </ac:spMkLst>
        </pc:spChg>
        <pc:spChg chg="mod">
          <ac:chgData name="Ragnhild Halvorsrud" userId="917ea340-fd63-490f-a7db-68428d24cf32" providerId="ADAL" clId="{4B41CEF5-5AD7-4A28-BAB1-B938E5C74DE7}" dt="2021-03-22T11:50:55.056" v="4760" actId="790"/>
          <ac:spMkLst>
            <pc:docMk/>
            <pc:sldMk cId="3911968828" sldId="831"/>
            <ac:spMk id="72" creationId="{ABF3F3F9-5D08-4211-88B3-136D13967E58}"/>
          </ac:spMkLst>
        </pc:spChg>
        <pc:spChg chg="mod">
          <ac:chgData name="Ragnhild Halvorsrud" userId="917ea340-fd63-490f-a7db-68428d24cf32" providerId="ADAL" clId="{4B41CEF5-5AD7-4A28-BAB1-B938E5C74DE7}" dt="2021-03-22T11:50:55.056" v="4761" actId="790"/>
          <ac:spMkLst>
            <pc:docMk/>
            <pc:sldMk cId="3911968828" sldId="831"/>
            <ac:spMk id="75" creationId="{D982AB7F-743F-44C1-B776-BBD81E99C865}"/>
          </ac:spMkLst>
        </pc:spChg>
        <pc:spChg chg="mod">
          <ac:chgData name="Ragnhild Halvorsrud" userId="917ea340-fd63-490f-a7db-68428d24cf32" providerId="ADAL" clId="{4B41CEF5-5AD7-4A28-BAB1-B938E5C74DE7}" dt="2021-03-22T11:50:55.056" v="4762" actId="790"/>
          <ac:spMkLst>
            <pc:docMk/>
            <pc:sldMk cId="3911968828" sldId="831"/>
            <ac:spMk id="76" creationId="{6F8315BD-9231-4FD7-8BF2-0AA82940A8A1}"/>
          </ac:spMkLst>
        </pc:spChg>
        <pc:spChg chg="mod">
          <ac:chgData name="Ragnhild Halvorsrud" userId="917ea340-fd63-490f-a7db-68428d24cf32" providerId="ADAL" clId="{4B41CEF5-5AD7-4A28-BAB1-B938E5C74DE7}" dt="2021-03-22T11:50:55.056" v="4763" actId="790"/>
          <ac:spMkLst>
            <pc:docMk/>
            <pc:sldMk cId="3911968828" sldId="831"/>
            <ac:spMk id="77" creationId="{63F222BF-6AE2-4C65-8D89-8C22C730F58C}"/>
          </ac:spMkLst>
        </pc:spChg>
        <pc:spChg chg="mod">
          <ac:chgData name="Ragnhild Halvorsrud" userId="917ea340-fd63-490f-a7db-68428d24cf32" providerId="ADAL" clId="{4B41CEF5-5AD7-4A28-BAB1-B938E5C74DE7}" dt="2021-03-22T11:50:55.072" v="4764" actId="790"/>
          <ac:spMkLst>
            <pc:docMk/>
            <pc:sldMk cId="3911968828" sldId="831"/>
            <ac:spMk id="79" creationId="{8802187B-3D9F-451F-A296-94BC683AE0E5}"/>
          </ac:spMkLst>
        </pc:spChg>
        <pc:spChg chg="mod">
          <ac:chgData name="Ragnhild Halvorsrud" userId="917ea340-fd63-490f-a7db-68428d24cf32" providerId="ADAL" clId="{4B41CEF5-5AD7-4A28-BAB1-B938E5C74DE7}" dt="2021-03-22T11:50:55.072" v="4765" actId="790"/>
          <ac:spMkLst>
            <pc:docMk/>
            <pc:sldMk cId="3911968828" sldId="831"/>
            <ac:spMk id="80" creationId="{1225C7BB-FBD9-4F07-9ACB-D74E29D7B520}"/>
          </ac:spMkLst>
        </pc:spChg>
        <pc:spChg chg="mod">
          <ac:chgData name="Ragnhild Halvorsrud" userId="917ea340-fd63-490f-a7db-68428d24cf32" providerId="ADAL" clId="{4B41CEF5-5AD7-4A28-BAB1-B938E5C74DE7}" dt="2021-03-22T11:50:55.072" v="4766" actId="790"/>
          <ac:spMkLst>
            <pc:docMk/>
            <pc:sldMk cId="3911968828" sldId="831"/>
            <ac:spMk id="84" creationId="{A3404A0D-3F05-4382-8C6D-22296D64B1EB}"/>
          </ac:spMkLst>
        </pc:spChg>
        <pc:spChg chg="mod">
          <ac:chgData name="Ragnhild Halvorsrud" userId="917ea340-fd63-490f-a7db-68428d24cf32" providerId="ADAL" clId="{4B41CEF5-5AD7-4A28-BAB1-B938E5C74DE7}" dt="2021-03-22T11:50:55.072" v="4767" actId="790"/>
          <ac:spMkLst>
            <pc:docMk/>
            <pc:sldMk cId="3911968828" sldId="831"/>
            <ac:spMk id="87" creationId="{D835C080-117C-4A88-8F39-C30D17BAB19E}"/>
          </ac:spMkLst>
        </pc:spChg>
        <pc:spChg chg="mod">
          <ac:chgData name="Ragnhild Halvorsrud" userId="917ea340-fd63-490f-a7db-68428d24cf32" providerId="ADAL" clId="{4B41CEF5-5AD7-4A28-BAB1-B938E5C74DE7}" dt="2021-03-22T11:50:55.072" v="4768" actId="790"/>
          <ac:spMkLst>
            <pc:docMk/>
            <pc:sldMk cId="3911968828" sldId="831"/>
            <ac:spMk id="88" creationId="{0590FF9E-776B-4CDB-AF2A-013453256C74}"/>
          </ac:spMkLst>
        </pc:spChg>
        <pc:spChg chg="mod">
          <ac:chgData name="Ragnhild Halvorsrud" userId="917ea340-fd63-490f-a7db-68428d24cf32" providerId="ADAL" clId="{4B41CEF5-5AD7-4A28-BAB1-B938E5C74DE7}" dt="2021-03-22T11:50:55.072" v="4769" actId="790"/>
          <ac:spMkLst>
            <pc:docMk/>
            <pc:sldMk cId="3911968828" sldId="831"/>
            <ac:spMk id="90" creationId="{BEBCADFA-CAFB-4F7D-A37A-D792908D339F}"/>
          </ac:spMkLst>
        </pc:spChg>
        <pc:spChg chg="mod">
          <ac:chgData name="Ragnhild Halvorsrud" userId="917ea340-fd63-490f-a7db-68428d24cf32" providerId="ADAL" clId="{4B41CEF5-5AD7-4A28-BAB1-B938E5C74DE7}" dt="2021-03-22T11:50:55.072" v="4770" actId="790"/>
          <ac:spMkLst>
            <pc:docMk/>
            <pc:sldMk cId="3911968828" sldId="831"/>
            <ac:spMk id="91" creationId="{F337074B-8DD7-4627-854C-94E19C6D1F31}"/>
          </ac:spMkLst>
        </pc:spChg>
        <pc:spChg chg="mod">
          <ac:chgData name="Ragnhild Halvorsrud" userId="917ea340-fd63-490f-a7db-68428d24cf32" providerId="ADAL" clId="{4B41CEF5-5AD7-4A28-BAB1-B938E5C74DE7}" dt="2021-03-22T11:50:55.072" v="4771" actId="790"/>
          <ac:spMkLst>
            <pc:docMk/>
            <pc:sldMk cId="3911968828" sldId="831"/>
            <ac:spMk id="93" creationId="{E708641A-8DC2-4B05-9CD1-830512B16DC5}"/>
          </ac:spMkLst>
        </pc:spChg>
        <pc:spChg chg="mod">
          <ac:chgData name="Ragnhild Halvorsrud" userId="917ea340-fd63-490f-a7db-68428d24cf32" providerId="ADAL" clId="{4B41CEF5-5AD7-4A28-BAB1-B938E5C74DE7}" dt="2021-03-22T11:50:55.072" v="4772" actId="790"/>
          <ac:spMkLst>
            <pc:docMk/>
            <pc:sldMk cId="3911968828" sldId="831"/>
            <ac:spMk id="94" creationId="{27983749-29B2-4362-BB4D-362FA04C120D}"/>
          </ac:spMkLst>
        </pc:spChg>
        <pc:spChg chg="mod">
          <ac:chgData name="Ragnhild Halvorsrud" userId="917ea340-fd63-490f-a7db-68428d24cf32" providerId="ADAL" clId="{4B41CEF5-5AD7-4A28-BAB1-B938E5C74DE7}" dt="2021-03-22T11:50:55.072" v="4773" actId="790"/>
          <ac:spMkLst>
            <pc:docMk/>
            <pc:sldMk cId="3911968828" sldId="831"/>
            <ac:spMk id="95" creationId="{2B26B27F-BE1F-4AA9-A676-E3A368B6D554}"/>
          </ac:spMkLst>
        </pc:spChg>
        <pc:spChg chg="mod">
          <ac:chgData name="Ragnhild Halvorsrud" userId="917ea340-fd63-490f-a7db-68428d24cf32" providerId="ADAL" clId="{4B41CEF5-5AD7-4A28-BAB1-B938E5C74DE7}" dt="2021-03-22T11:50:55.072" v="4774" actId="790"/>
          <ac:spMkLst>
            <pc:docMk/>
            <pc:sldMk cId="3911968828" sldId="831"/>
            <ac:spMk id="97" creationId="{E8FF5E70-D3EB-4131-981F-1FAA51D5F944}"/>
          </ac:spMkLst>
        </pc:spChg>
        <pc:spChg chg="mod">
          <ac:chgData name="Ragnhild Halvorsrud" userId="917ea340-fd63-490f-a7db-68428d24cf32" providerId="ADAL" clId="{4B41CEF5-5AD7-4A28-BAB1-B938E5C74DE7}" dt="2021-03-22T11:50:55.072" v="4775" actId="790"/>
          <ac:spMkLst>
            <pc:docMk/>
            <pc:sldMk cId="3911968828" sldId="831"/>
            <ac:spMk id="98" creationId="{F49B2EB3-EF7D-41CF-8D3A-6A825430341A}"/>
          </ac:spMkLst>
        </pc:spChg>
        <pc:spChg chg="mod">
          <ac:chgData name="Ragnhild Halvorsrud" userId="917ea340-fd63-490f-a7db-68428d24cf32" providerId="ADAL" clId="{4B41CEF5-5AD7-4A28-BAB1-B938E5C74DE7}" dt="2021-03-22T11:50:55.072" v="4776" actId="790"/>
          <ac:spMkLst>
            <pc:docMk/>
            <pc:sldMk cId="3911968828" sldId="831"/>
            <ac:spMk id="141" creationId="{086D5D2B-4013-4EBF-BC7D-95A4DD2678A2}"/>
          </ac:spMkLst>
        </pc:spChg>
        <pc:spChg chg="mod">
          <ac:chgData name="Ragnhild Halvorsrud" userId="917ea340-fd63-490f-a7db-68428d24cf32" providerId="ADAL" clId="{4B41CEF5-5AD7-4A28-BAB1-B938E5C74DE7}" dt="2021-03-22T11:50:55.056" v="4752" actId="790"/>
          <ac:spMkLst>
            <pc:docMk/>
            <pc:sldMk cId="3911968828" sldId="831"/>
            <ac:spMk id="142" creationId="{D39874C4-356E-4331-81BB-611787EC716C}"/>
          </ac:spMkLst>
        </pc:spChg>
        <pc:spChg chg="mod">
          <ac:chgData name="Ragnhild Halvorsrud" userId="917ea340-fd63-490f-a7db-68428d24cf32" providerId="ADAL" clId="{4B41CEF5-5AD7-4A28-BAB1-B938E5C74DE7}" dt="2021-03-22T11:50:55.072" v="4777" actId="790"/>
          <ac:spMkLst>
            <pc:docMk/>
            <pc:sldMk cId="3911968828" sldId="831"/>
            <ac:spMk id="147" creationId="{3B268D88-51A4-449C-8E4C-8C32694F1CF1}"/>
          </ac:spMkLst>
        </pc:spChg>
        <pc:spChg chg="mod">
          <ac:chgData name="Ragnhild Halvorsrud" userId="917ea340-fd63-490f-a7db-68428d24cf32" providerId="ADAL" clId="{4B41CEF5-5AD7-4A28-BAB1-B938E5C74DE7}" dt="2021-03-22T11:50:55.072" v="4778" actId="790"/>
          <ac:spMkLst>
            <pc:docMk/>
            <pc:sldMk cId="3911968828" sldId="831"/>
            <ac:spMk id="148" creationId="{CE4A0B34-3A10-4560-9A14-E68EB4CB9B71}"/>
          </ac:spMkLst>
        </pc:spChg>
        <pc:spChg chg="mod">
          <ac:chgData name="Ragnhild Halvorsrud" userId="917ea340-fd63-490f-a7db-68428d24cf32" providerId="ADAL" clId="{4B41CEF5-5AD7-4A28-BAB1-B938E5C74DE7}" dt="2021-03-22T11:50:55.056" v="4753" actId="790"/>
          <ac:spMkLst>
            <pc:docMk/>
            <pc:sldMk cId="3911968828" sldId="831"/>
            <ac:spMk id="151" creationId="{E9ECCC88-C9B9-4A5B-AA1D-3226EEEBFB15}"/>
          </ac:spMkLst>
        </pc:spChg>
        <pc:spChg chg="mod">
          <ac:chgData name="Ragnhild Halvorsrud" userId="917ea340-fd63-490f-a7db-68428d24cf32" providerId="ADAL" clId="{4B41CEF5-5AD7-4A28-BAB1-B938E5C74DE7}" dt="2021-03-22T11:50:55.072" v="4779" actId="790"/>
          <ac:spMkLst>
            <pc:docMk/>
            <pc:sldMk cId="3911968828" sldId="831"/>
            <ac:spMk id="153" creationId="{40487C88-AC4A-43EA-949C-A8C978732F2A}"/>
          </ac:spMkLst>
        </pc:spChg>
        <pc:spChg chg="mod">
          <ac:chgData name="Ragnhild Halvorsrud" userId="917ea340-fd63-490f-a7db-68428d24cf32" providerId="ADAL" clId="{4B41CEF5-5AD7-4A28-BAB1-B938E5C74DE7}" dt="2021-03-22T11:50:55.056" v="4754" actId="790"/>
          <ac:spMkLst>
            <pc:docMk/>
            <pc:sldMk cId="3911968828" sldId="831"/>
            <ac:spMk id="155" creationId="{DBE7A3A4-1023-411E-86FF-6D17055C81F3}"/>
          </ac:spMkLst>
        </pc:spChg>
        <pc:spChg chg="mod">
          <ac:chgData name="Ragnhild Halvorsrud" userId="917ea340-fd63-490f-a7db-68428d24cf32" providerId="ADAL" clId="{4B41CEF5-5AD7-4A28-BAB1-B938E5C74DE7}" dt="2021-03-22T11:50:55.072" v="4780" actId="790"/>
          <ac:spMkLst>
            <pc:docMk/>
            <pc:sldMk cId="3911968828" sldId="831"/>
            <ac:spMk id="156" creationId="{D4EB2D06-6C0D-4D19-B404-F4E6482A3081}"/>
          </ac:spMkLst>
        </pc:spChg>
        <pc:spChg chg="mod">
          <ac:chgData name="Ragnhild Halvorsrud" userId="917ea340-fd63-490f-a7db-68428d24cf32" providerId="ADAL" clId="{4B41CEF5-5AD7-4A28-BAB1-B938E5C74DE7}" dt="2021-03-22T11:50:55.072" v="4781" actId="790"/>
          <ac:spMkLst>
            <pc:docMk/>
            <pc:sldMk cId="3911968828" sldId="831"/>
            <ac:spMk id="158" creationId="{D4462163-5CA8-4264-ACF5-35EE9ACD1EC6}"/>
          </ac:spMkLst>
        </pc:spChg>
        <pc:spChg chg="mod">
          <ac:chgData name="Ragnhild Halvorsrud" userId="917ea340-fd63-490f-a7db-68428d24cf32" providerId="ADAL" clId="{4B41CEF5-5AD7-4A28-BAB1-B938E5C74DE7}" dt="2021-03-22T11:50:55.072" v="4782" actId="790"/>
          <ac:spMkLst>
            <pc:docMk/>
            <pc:sldMk cId="3911968828" sldId="831"/>
            <ac:spMk id="159" creationId="{3C1E09BD-6A54-4BCF-B862-4D08A358B2A4}"/>
          </ac:spMkLst>
        </pc:spChg>
        <pc:spChg chg="mod">
          <ac:chgData name="Ragnhild Halvorsrud" userId="917ea340-fd63-490f-a7db-68428d24cf32" providerId="ADAL" clId="{4B41CEF5-5AD7-4A28-BAB1-B938E5C74DE7}" dt="2021-03-22T11:50:55.072" v="4783" actId="790"/>
          <ac:spMkLst>
            <pc:docMk/>
            <pc:sldMk cId="3911968828" sldId="831"/>
            <ac:spMk id="161" creationId="{B24E232F-C526-4F36-8119-B39B2CBF9BBF}"/>
          </ac:spMkLst>
        </pc:spChg>
        <pc:spChg chg="mod">
          <ac:chgData name="Ragnhild Halvorsrud" userId="917ea340-fd63-490f-a7db-68428d24cf32" providerId="ADAL" clId="{4B41CEF5-5AD7-4A28-BAB1-B938E5C74DE7}" dt="2021-03-22T11:50:55.072" v="4784" actId="790"/>
          <ac:spMkLst>
            <pc:docMk/>
            <pc:sldMk cId="3911968828" sldId="831"/>
            <ac:spMk id="162" creationId="{8A903198-CC58-4BED-97CC-E1FB5C4C9730}"/>
          </ac:spMkLst>
        </pc:spChg>
        <pc:spChg chg="mod">
          <ac:chgData name="Ragnhild Halvorsrud" userId="917ea340-fd63-490f-a7db-68428d24cf32" providerId="ADAL" clId="{4B41CEF5-5AD7-4A28-BAB1-B938E5C74DE7}" dt="2021-03-22T11:50:55.072" v="4785" actId="790"/>
          <ac:spMkLst>
            <pc:docMk/>
            <pc:sldMk cId="3911968828" sldId="831"/>
            <ac:spMk id="163" creationId="{0BC9C328-08CF-4C6E-877A-DFA59714AC57}"/>
          </ac:spMkLst>
        </pc:spChg>
        <pc:spChg chg="mod">
          <ac:chgData name="Ragnhild Halvorsrud" userId="917ea340-fd63-490f-a7db-68428d24cf32" providerId="ADAL" clId="{4B41CEF5-5AD7-4A28-BAB1-B938E5C74DE7}" dt="2021-03-22T11:50:55.072" v="4786" actId="790"/>
          <ac:spMkLst>
            <pc:docMk/>
            <pc:sldMk cId="3911968828" sldId="831"/>
            <ac:spMk id="165" creationId="{B1B12063-2822-469C-95B1-53A348656395}"/>
          </ac:spMkLst>
        </pc:spChg>
        <pc:spChg chg="mod">
          <ac:chgData name="Ragnhild Halvorsrud" userId="917ea340-fd63-490f-a7db-68428d24cf32" providerId="ADAL" clId="{4B41CEF5-5AD7-4A28-BAB1-B938E5C74DE7}" dt="2021-03-22T11:50:55.072" v="4787" actId="790"/>
          <ac:spMkLst>
            <pc:docMk/>
            <pc:sldMk cId="3911968828" sldId="831"/>
            <ac:spMk id="166" creationId="{A1F43616-43BE-4A89-BA35-E40E3F4001CB}"/>
          </ac:spMkLst>
        </pc:spChg>
        <pc:spChg chg="mod">
          <ac:chgData name="Ragnhild Halvorsrud" userId="917ea340-fd63-490f-a7db-68428d24cf32" providerId="ADAL" clId="{4B41CEF5-5AD7-4A28-BAB1-B938E5C74DE7}" dt="2021-03-22T11:50:55.072" v="4788" actId="790"/>
          <ac:spMkLst>
            <pc:docMk/>
            <pc:sldMk cId="3911968828" sldId="831"/>
            <ac:spMk id="168" creationId="{5A1C0825-AAEB-4F6F-A66C-1A42619037F1}"/>
          </ac:spMkLst>
        </pc:spChg>
        <pc:spChg chg="mod">
          <ac:chgData name="Ragnhild Halvorsrud" userId="917ea340-fd63-490f-a7db-68428d24cf32" providerId="ADAL" clId="{4B41CEF5-5AD7-4A28-BAB1-B938E5C74DE7}" dt="2021-03-22T11:50:55.087" v="4789" actId="790"/>
          <ac:spMkLst>
            <pc:docMk/>
            <pc:sldMk cId="3911968828" sldId="831"/>
            <ac:spMk id="169" creationId="{AE7278F7-768C-4D64-942F-64EA43CB7FA5}"/>
          </ac:spMkLst>
        </pc:spChg>
        <pc:spChg chg="mod">
          <ac:chgData name="Ragnhild Halvorsrud" userId="917ea340-fd63-490f-a7db-68428d24cf32" providerId="ADAL" clId="{4B41CEF5-5AD7-4A28-BAB1-B938E5C74DE7}" dt="2021-03-22T11:50:55.087" v="4790" actId="790"/>
          <ac:spMkLst>
            <pc:docMk/>
            <pc:sldMk cId="3911968828" sldId="831"/>
            <ac:spMk id="170" creationId="{F3DF9A84-4E0D-47C9-9BDA-35295F3BB9D5}"/>
          </ac:spMkLst>
        </pc:spChg>
        <pc:spChg chg="mod">
          <ac:chgData name="Ragnhild Halvorsrud" userId="917ea340-fd63-490f-a7db-68428d24cf32" providerId="ADAL" clId="{4B41CEF5-5AD7-4A28-BAB1-B938E5C74DE7}" dt="2021-03-22T11:50:55.087" v="4791" actId="790"/>
          <ac:spMkLst>
            <pc:docMk/>
            <pc:sldMk cId="3911968828" sldId="831"/>
            <ac:spMk id="173" creationId="{E80AC942-4E14-4B5A-8CC3-E447A11848AE}"/>
          </ac:spMkLst>
        </pc:spChg>
        <pc:spChg chg="mod">
          <ac:chgData name="Ragnhild Halvorsrud" userId="917ea340-fd63-490f-a7db-68428d24cf32" providerId="ADAL" clId="{4B41CEF5-5AD7-4A28-BAB1-B938E5C74DE7}" dt="2021-03-22T11:50:55.087" v="4792" actId="790"/>
          <ac:spMkLst>
            <pc:docMk/>
            <pc:sldMk cId="3911968828" sldId="831"/>
            <ac:spMk id="174" creationId="{7BCC46C5-90E7-480C-BAE0-B489DB08C572}"/>
          </ac:spMkLst>
        </pc:spChg>
        <pc:spChg chg="mod">
          <ac:chgData name="Ragnhild Halvorsrud" userId="917ea340-fd63-490f-a7db-68428d24cf32" providerId="ADAL" clId="{4B41CEF5-5AD7-4A28-BAB1-B938E5C74DE7}" dt="2021-03-22T11:50:55.087" v="4793" actId="790"/>
          <ac:spMkLst>
            <pc:docMk/>
            <pc:sldMk cId="3911968828" sldId="831"/>
            <ac:spMk id="206" creationId="{0494420A-2E7D-4962-9355-D3B4D203CF04}"/>
          </ac:spMkLst>
        </pc:spChg>
        <pc:spChg chg="mod">
          <ac:chgData name="Ragnhild Halvorsrud" userId="917ea340-fd63-490f-a7db-68428d24cf32" providerId="ADAL" clId="{4B41CEF5-5AD7-4A28-BAB1-B938E5C74DE7}" dt="2021-03-22T11:50:55.087" v="4794" actId="790"/>
          <ac:spMkLst>
            <pc:docMk/>
            <pc:sldMk cId="3911968828" sldId="831"/>
            <ac:spMk id="207" creationId="{2A7133C1-9544-4AD0-B571-663952B266D0}"/>
          </ac:spMkLst>
        </pc:spChg>
        <pc:spChg chg="mod">
          <ac:chgData name="Ragnhild Halvorsrud" userId="917ea340-fd63-490f-a7db-68428d24cf32" providerId="ADAL" clId="{4B41CEF5-5AD7-4A28-BAB1-B938E5C74DE7}" dt="2021-03-22T11:50:55.087" v="4795" actId="790"/>
          <ac:spMkLst>
            <pc:docMk/>
            <pc:sldMk cId="3911968828" sldId="831"/>
            <ac:spMk id="209" creationId="{9A3B974D-BB5A-492E-BCCA-C8B77A5C4A51}"/>
          </ac:spMkLst>
        </pc:spChg>
        <pc:spChg chg="mod">
          <ac:chgData name="Ragnhild Halvorsrud" userId="917ea340-fd63-490f-a7db-68428d24cf32" providerId="ADAL" clId="{4B41CEF5-5AD7-4A28-BAB1-B938E5C74DE7}" dt="2021-03-22T11:50:55.087" v="4796" actId="790"/>
          <ac:spMkLst>
            <pc:docMk/>
            <pc:sldMk cId="3911968828" sldId="831"/>
            <ac:spMk id="210" creationId="{DB59C723-DF19-4E4C-B518-51AE19928CAB}"/>
          </ac:spMkLst>
        </pc:spChg>
        <pc:spChg chg="mod">
          <ac:chgData name="Ragnhild Halvorsrud" userId="917ea340-fd63-490f-a7db-68428d24cf32" providerId="ADAL" clId="{4B41CEF5-5AD7-4A28-BAB1-B938E5C74DE7}" dt="2021-03-22T11:50:55.087" v="4797" actId="790"/>
          <ac:spMkLst>
            <pc:docMk/>
            <pc:sldMk cId="3911968828" sldId="831"/>
            <ac:spMk id="211" creationId="{B31C7565-74EF-4985-83FF-D56BDBCF5866}"/>
          </ac:spMkLst>
        </pc:spChg>
        <pc:spChg chg="mod">
          <ac:chgData name="Ragnhild Halvorsrud" userId="917ea340-fd63-490f-a7db-68428d24cf32" providerId="ADAL" clId="{4B41CEF5-5AD7-4A28-BAB1-B938E5C74DE7}" dt="2021-03-22T11:50:55.087" v="4798" actId="790"/>
          <ac:spMkLst>
            <pc:docMk/>
            <pc:sldMk cId="3911968828" sldId="831"/>
            <ac:spMk id="213" creationId="{9B75B42E-F092-44E5-9565-273F2819A3BE}"/>
          </ac:spMkLst>
        </pc:spChg>
        <pc:spChg chg="mod">
          <ac:chgData name="Ragnhild Halvorsrud" userId="917ea340-fd63-490f-a7db-68428d24cf32" providerId="ADAL" clId="{4B41CEF5-5AD7-4A28-BAB1-B938E5C74DE7}" dt="2021-03-22T11:50:55.087" v="4799" actId="790"/>
          <ac:spMkLst>
            <pc:docMk/>
            <pc:sldMk cId="3911968828" sldId="831"/>
            <ac:spMk id="214" creationId="{37CA496F-B507-4F4E-A9CE-AC0BFE19E29B}"/>
          </ac:spMkLst>
        </pc:spChg>
        <pc:spChg chg="mod">
          <ac:chgData name="Ragnhild Halvorsrud" userId="917ea340-fd63-490f-a7db-68428d24cf32" providerId="ADAL" clId="{4B41CEF5-5AD7-4A28-BAB1-B938E5C74DE7}" dt="2021-03-22T11:50:55.087" v="4800" actId="790"/>
          <ac:spMkLst>
            <pc:docMk/>
            <pc:sldMk cId="3911968828" sldId="831"/>
            <ac:spMk id="217" creationId="{AD36B3BE-B160-48B2-80F2-149ACB119595}"/>
          </ac:spMkLst>
        </pc:spChg>
        <pc:spChg chg="mod">
          <ac:chgData name="Ragnhild Halvorsrud" userId="917ea340-fd63-490f-a7db-68428d24cf32" providerId="ADAL" clId="{4B41CEF5-5AD7-4A28-BAB1-B938E5C74DE7}" dt="2021-03-22T11:50:55.087" v="4801" actId="790"/>
          <ac:spMkLst>
            <pc:docMk/>
            <pc:sldMk cId="3911968828" sldId="831"/>
            <ac:spMk id="218" creationId="{3E3911D6-B11E-4351-8077-AC47F53A770D}"/>
          </ac:spMkLst>
        </pc:spChg>
        <pc:spChg chg="mod">
          <ac:chgData name="Ragnhild Halvorsrud" userId="917ea340-fd63-490f-a7db-68428d24cf32" providerId="ADAL" clId="{4B41CEF5-5AD7-4A28-BAB1-B938E5C74DE7}" dt="2021-03-22T11:50:55.087" v="4802" actId="790"/>
          <ac:spMkLst>
            <pc:docMk/>
            <pc:sldMk cId="3911968828" sldId="831"/>
            <ac:spMk id="221" creationId="{97EDB500-74CF-4545-AE72-D71C086471BB}"/>
          </ac:spMkLst>
        </pc:spChg>
        <pc:spChg chg="mod">
          <ac:chgData name="Ragnhild Halvorsrud" userId="917ea340-fd63-490f-a7db-68428d24cf32" providerId="ADAL" clId="{4B41CEF5-5AD7-4A28-BAB1-B938E5C74DE7}" dt="2021-03-22T11:50:55.087" v="4803" actId="790"/>
          <ac:spMkLst>
            <pc:docMk/>
            <pc:sldMk cId="3911968828" sldId="831"/>
            <ac:spMk id="222" creationId="{0A84B49D-EAA7-4247-A232-7EA9EBB3C856}"/>
          </ac:spMkLst>
        </pc:spChg>
        <pc:spChg chg="mod">
          <ac:chgData name="Ragnhild Halvorsrud" userId="917ea340-fd63-490f-a7db-68428d24cf32" providerId="ADAL" clId="{4B41CEF5-5AD7-4A28-BAB1-B938E5C74DE7}" dt="2021-03-22T11:50:55.087" v="4804" actId="790"/>
          <ac:spMkLst>
            <pc:docMk/>
            <pc:sldMk cId="3911968828" sldId="831"/>
            <ac:spMk id="223" creationId="{519B966A-4806-44D2-B136-EA59AA6C58B9}"/>
          </ac:spMkLst>
        </pc:spChg>
        <pc:spChg chg="mod">
          <ac:chgData name="Ragnhild Halvorsrud" userId="917ea340-fd63-490f-a7db-68428d24cf32" providerId="ADAL" clId="{4B41CEF5-5AD7-4A28-BAB1-B938E5C74DE7}" dt="2021-03-22T11:50:55.087" v="4805" actId="790"/>
          <ac:spMkLst>
            <pc:docMk/>
            <pc:sldMk cId="3911968828" sldId="831"/>
            <ac:spMk id="224" creationId="{C14838C9-FCEC-4855-9B83-16AD08AB61C2}"/>
          </ac:spMkLst>
        </pc:spChg>
        <pc:spChg chg="mod">
          <ac:chgData name="Ragnhild Halvorsrud" userId="917ea340-fd63-490f-a7db-68428d24cf32" providerId="ADAL" clId="{4B41CEF5-5AD7-4A28-BAB1-B938E5C74DE7}" dt="2021-03-22T11:50:55.087" v="4806" actId="790"/>
          <ac:spMkLst>
            <pc:docMk/>
            <pc:sldMk cId="3911968828" sldId="831"/>
            <ac:spMk id="225" creationId="{E487122D-BC23-458D-ACCA-CD956C88FEAE}"/>
          </ac:spMkLst>
        </pc:spChg>
        <pc:spChg chg="mod">
          <ac:chgData name="Ragnhild Halvorsrud" userId="917ea340-fd63-490f-a7db-68428d24cf32" providerId="ADAL" clId="{4B41CEF5-5AD7-4A28-BAB1-B938E5C74DE7}" dt="2021-03-22T11:50:55.087" v="4807" actId="790"/>
          <ac:spMkLst>
            <pc:docMk/>
            <pc:sldMk cId="3911968828" sldId="831"/>
            <ac:spMk id="226" creationId="{08C31865-4207-4A4F-9CCF-E4258AE59528}"/>
          </ac:spMkLst>
        </pc:spChg>
      </pc:sldChg>
      <pc:sldChg chg="modSp mod modNotes">
        <pc:chgData name="Ragnhild Halvorsrud" userId="917ea340-fd63-490f-a7db-68428d24cf32" providerId="ADAL" clId="{4B41CEF5-5AD7-4A28-BAB1-B938E5C74DE7}" dt="2021-03-22T11:50:55.172" v="4931" actId="790"/>
        <pc:sldMkLst>
          <pc:docMk/>
          <pc:sldMk cId="1690092753" sldId="832"/>
        </pc:sldMkLst>
        <pc:spChg chg="mod">
          <ac:chgData name="Ragnhild Halvorsrud" userId="917ea340-fd63-490f-a7db-68428d24cf32" providerId="ADAL" clId="{4B41CEF5-5AD7-4A28-BAB1-B938E5C74DE7}" dt="2021-03-22T11:50:55.172" v="4928" actId="790"/>
          <ac:spMkLst>
            <pc:docMk/>
            <pc:sldMk cId="1690092753" sldId="832"/>
            <ac:spMk id="2" creationId="{0F17FD09-2B7D-4DD1-A2EA-F0C8291330F9}"/>
          </ac:spMkLst>
        </pc:spChg>
        <pc:spChg chg="mod">
          <ac:chgData name="Ragnhild Halvorsrud" userId="917ea340-fd63-490f-a7db-68428d24cf32" providerId="ADAL" clId="{4B41CEF5-5AD7-4A28-BAB1-B938E5C74DE7}" dt="2021-03-22T11:50:55.172" v="4929" actId="790"/>
          <ac:spMkLst>
            <pc:docMk/>
            <pc:sldMk cId="1690092753" sldId="832"/>
            <ac:spMk id="5" creationId="{31066B05-F383-49EB-889F-102FCF3B73D1}"/>
          </ac:spMkLst>
        </pc:spChg>
      </pc:sldChg>
      <pc:sldChg chg="modSp add mod modNotes">
        <pc:chgData name="Ragnhild Halvorsrud" userId="917ea340-fd63-490f-a7db-68428d24cf32" providerId="ADAL" clId="{4B41CEF5-5AD7-4A28-BAB1-B938E5C74DE7}" dt="2021-03-26T17:07:10.029" v="6274" actId="6549"/>
        <pc:sldMkLst>
          <pc:docMk/>
          <pc:sldMk cId="225991426" sldId="833"/>
        </pc:sldMkLst>
        <pc:spChg chg="mod">
          <ac:chgData name="Ragnhild Halvorsrud" userId="917ea340-fd63-490f-a7db-68428d24cf32" providerId="ADAL" clId="{4B41CEF5-5AD7-4A28-BAB1-B938E5C74DE7}" dt="2021-03-22T11:50:55.271" v="5071" actId="790"/>
          <ac:spMkLst>
            <pc:docMk/>
            <pc:sldMk cId="225991426" sldId="833"/>
            <ac:spMk id="2" creationId="{52456730-9CCD-4717-BE03-D62C6887A2F1}"/>
          </ac:spMkLst>
        </pc:spChg>
        <pc:spChg chg="mod">
          <ac:chgData name="Ragnhild Halvorsrud" userId="917ea340-fd63-490f-a7db-68428d24cf32" providerId="ADAL" clId="{4B41CEF5-5AD7-4A28-BAB1-B938E5C74DE7}" dt="2021-03-26T17:07:10.029" v="6274" actId="6549"/>
          <ac:spMkLst>
            <pc:docMk/>
            <pc:sldMk cId="225991426" sldId="833"/>
            <ac:spMk id="3" creationId="{BB7EEA35-A974-41C3-B310-23E12C424753}"/>
          </ac:spMkLst>
        </pc:spChg>
      </pc:sldChg>
      <pc:sldChg chg="modSp add mod modNotes">
        <pc:chgData name="Ragnhild Halvorsrud" userId="917ea340-fd63-490f-a7db-68428d24cf32" providerId="ADAL" clId="{4B41CEF5-5AD7-4A28-BAB1-B938E5C74DE7}" dt="2021-03-22T11:50:55.207" v="4990" actId="790"/>
        <pc:sldMkLst>
          <pc:docMk/>
          <pc:sldMk cId="1804236301" sldId="834"/>
        </pc:sldMkLst>
        <pc:spChg chg="mod">
          <ac:chgData name="Ragnhild Halvorsrud" userId="917ea340-fd63-490f-a7db-68428d24cf32" providerId="ADAL" clId="{4B41CEF5-5AD7-4A28-BAB1-B938E5C74DE7}" dt="2021-03-22T11:50:55.207" v="4977" actId="790"/>
          <ac:spMkLst>
            <pc:docMk/>
            <pc:sldMk cId="1804236301" sldId="834"/>
            <ac:spMk id="2" creationId="{445361DC-A873-4CF1-B885-893544BD23E6}"/>
          </ac:spMkLst>
        </pc:spChg>
        <pc:spChg chg="mod">
          <ac:chgData name="Ragnhild Halvorsrud" userId="917ea340-fd63-490f-a7db-68428d24cf32" providerId="ADAL" clId="{4B41CEF5-5AD7-4A28-BAB1-B938E5C74DE7}" dt="2021-03-22T11:50:55.207" v="4978" actId="790"/>
          <ac:spMkLst>
            <pc:docMk/>
            <pc:sldMk cId="1804236301" sldId="834"/>
            <ac:spMk id="3" creationId="{A657D746-780B-4B2B-BAB5-EF31F7F3F2BE}"/>
          </ac:spMkLst>
        </pc:spChg>
        <pc:spChg chg="mod">
          <ac:chgData name="Ragnhild Halvorsrud" userId="917ea340-fd63-490f-a7db-68428d24cf32" providerId="ADAL" clId="{4B41CEF5-5AD7-4A28-BAB1-B938E5C74DE7}" dt="2021-03-22T11:50:55.207" v="4979" actId="790"/>
          <ac:spMkLst>
            <pc:docMk/>
            <pc:sldMk cId="1804236301" sldId="834"/>
            <ac:spMk id="142" creationId="{4726E1CE-ED03-42E6-B229-76253DEB1620}"/>
          </ac:spMkLst>
        </pc:spChg>
        <pc:spChg chg="mod">
          <ac:chgData name="Ragnhild Halvorsrud" userId="917ea340-fd63-490f-a7db-68428d24cf32" providerId="ADAL" clId="{4B41CEF5-5AD7-4A28-BAB1-B938E5C74DE7}" dt="2021-03-22T11:50:55.207" v="4980" actId="790"/>
          <ac:spMkLst>
            <pc:docMk/>
            <pc:sldMk cId="1804236301" sldId="834"/>
            <ac:spMk id="143" creationId="{BDA40E7D-DD8B-40C8-9DE2-9EF24C29CE57}"/>
          </ac:spMkLst>
        </pc:spChg>
        <pc:spChg chg="mod">
          <ac:chgData name="Ragnhild Halvorsrud" userId="917ea340-fd63-490f-a7db-68428d24cf32" providerId="ADAL" clId="{4B41CEF5-5AD7-4A28-BAB1-B938E5C74DE7}" dt="2021-03-22T11:50:55.207" v="4981" actId="790"/>
          <ac:spMkLst>
            <pc:docMk/>
            <pc:sldMk cId="1804236301" sldId="834"/>
            <ac:spMk id="144" creationId="{244DEFF9-3020-4005-9E7C-106FCF7645B1}"/>
          </ac:spMkLst>
        </pc:spChg>
        <pc:spChg chg="mod">
          <ac:chgData name="Ragnhild Halvorsrud" userId="917ea340-fd63-490f-a7db-68428d24cf32" providerId="ADAL" clId="{4B41CEF5-5AD7-4A28-BAB1-B938E5C74DE7}" dt="2021-03-22T11:50:55.207" v="4982" actId="790"/>
          <ac:spMkLst>
            <pc:docMk/>
            <pc:sldMk cId="1804236301" sldId="834"/>
            <ac:spMk id="145" creationId="{A68A2C18-FF7D-4A80-812B-647AB6CDB534}"/>
          </ac:spMkLst>
        </pc:spChg>
        <pc:spChg chg="mod">
          <ac:chgData name="Ragnhild Halvorsrud" userId="917ea340-fd63-490f-a7db-68428d24cf32" providerId="ADAL" clId="{4B41CEF5-5AD7-4A28-BAB1-B938E5C74DE7}" dt="2021-03-22T11:50:55.207" v="4983" actId="790"/>
          <ac:spMkLst>
            <pc:docMk/>
            <pc:sldMk cId="1804236301" sldId="834"/>
            <ac:spMk id="146" creationId="{D4D8F8D2-1F3A-4E7B-9099-80558A556854}"/>
          </ac:spMkLst>
        </pc:spChg>
        <pc:spChg chg="mod">
          <ac:chgData name="Ragnhild Halvorsrud" userId="917ea340-fd63-490f-a7db-68428d24cf32" providerId="ADAL" clId="{4B41CEF5-5AD7-4A28-BAB1-B938E5C74DE7}" dt="2021-03-22T11:50:55.207" v="4984" actId="790"/>
          <ac:spMkLst>
            <pc:docMk/>
            <pc:sldMk cId="1804236301" sldId="834"/>
            <ac:spMk id="147" creationId="{A46804A7-FDA2-4320-9384-E3DD6DFBCFD5}"/>
          </ac:spMkLst>
        </pc:spChg>
        <pc:spChg chg="mod">
          <ac:chgData name="Ragnhild Halvorsrud" userId="917ea340-fd63-490f-a7db-68428d24cf32" providerId="ADAL" clId="{4B41CEF5-5AD7-4A28-BAB1-B938E5C74DE7}" dt="2021-03-22T11:50:55.207" v="4985" actId="790"/>
          <ac:spMkLst>
            <pc:docMk/>
            <pc:sldMk cId="1804236301" sldId="834"/>
            <ac:spMk id="148" creationId="{9845FEE3-F7D4-4D9F-8E55-DCFEA66B07B0}"/>
          </ac:spMkLst>
        </pc:spChg>
        <pc:spChg chg="mod">
          <ac:chgData name="Ragnhild Halvorsrud" userId="917ea340-fd63-490f-a7db-68428d24cf32" providerId="ADAL" clId="{4B41CEF5-5AD7-4A28-BAB1-B938E5C74DE7}" dt="2021-03-22T11:50:55.207" v="4986" actId="790"/>
          <ac:spMkLst>
            <pc:docMk/>
            <pc:sldMk cId="1804236301" sldId="834"/>
            <ac:spMk id="149" creationId="{7360609C-BB95-4ADE-B085-69AE30126854}"/>
          </ac:spMkLst>
        </pc:spChg>
        <pc:spChg chg="mod">
          <ac:chgData name="Ragnhild Halvorsrud" userId="917ea340-fd63-490f-a7db-68428d24cf32" providerId="ADAL" clId="{4B41CEF5-5AD7-4A28-BAB1-B938E5C74DE7}" dt="2021-03-22T11:50:55.207" v="4987" actId="790"/>
          <ac:spMkLst>
            <pc:docMk/>
            <pc:sldMk cId="1804236301" sldId="834"/>
            <ac:spMk id="155" creationId="{E721DA30-D984-4F08-B32F-B888A0661E44}"/>
          </ac:spMkLst>
        </pc:spChg>
        <pc:spChg chg="mod">
          <ac:chgData name="Ragnhild Halvorsrud" userId="917ea340-fd63-490f-a7db-68428d24cf32" providerId="ADAL" clId="{4B41CEF5-5AD7-4A28-BAB1-B938E5C74DE7}" dt="2021-03-22T11:50:55.207" v="4988" actId="790"/>
          <ac:spMkLst>
            <pc:docMk/>
            <pc:sldMk cId="1804236301" sldId="834"/>
            <ac:spMk id="156" creationId="{8787CECD-877A-40E5-B6BA-C1BF3DF5AB0F}"/>
          </ac:spMkLst>
        </pc:spChg>
      </pc:sldChg>
      <pc:sldChg chg="addSp delSp modSp new mod chgLayout modNotes">
        <pc:chgData name="Ragnhild Halvorsrud" userId="917ea340-fd63-490f-a7db-68428d24cf32" providerId="ADAL" clId="{4B41CEF5-5AD7-4A28-BAB1-B938E5C74DE7}" dt="2021-03-26T17:03:12.759" v="6178" actId="6264"/>
        <pc:sldMkLst>
          <pc:docMk/>
          <pc:sldMk cId="3457275864" sldId="835"/>
        </pc:sldMkLst>
        <pc:spChg chg="mod ord">
          <ac:chgData name="Ragnhild Halvorsrud" userId="917ea340-fd63-490f-a7db-68428d24cf32" providerId="ADAL" clId="{4B41CEF5-5AD7-4A28-BAB1-B938E5C74DE7}" dt="2021-03-26T17:03:12.759" v="6178" actId="6264"/>
          <ac:spMkLst>
            <pc:docMk/>
            <pc:sldMk cId="3457275864" sldId="835"/>
            <ac:spMk id="2" creationId="{7637BB88-DF45-4D54-8230-BC4DE6DA47D7}"/>
          </ac:spMkLst>
        </pc:spChg>
        <pc:spChg chg="mod ord">
          <ac:chgData name="Ragnhild Halvorsrud" userId="917ea340-fd63-490f-a7db-68428d24cf32" providerId="ADAL" clId="{4B41CEF5-5AD7-4A28-BAB1-B938E5C74DE7}" dt="2021-03-26T17:03:12.759" v="6178" actId="6264"/>
          <ac:spMkLst>
            <pc:docMk/>
            <pc:sldMk cId="3457275864" sldId="835"/>
            <ac:spMk id="3" creationId="{61E650CE-4D26-40F3-8083-D98FBE3C574D}"/>
          </ac:spMkLst>
        </pc:spChg>
        <pc:spChg chg="mod ord">
          <ac:chgData name="Ragnhild Halvorsrud" userId="917ea340-fd63-490f-a7db-68428d24cf32" providerId="ADAL" clId="{4B41CEF5-5AD7-4A28-BAB1-B938E5C74DE7}" dt="2021-03-26T17:03:12.759" v="6178" actId="6264"/>
          <ac:spMkLst>
            <pc:docMk/>
            <pc:sldMk cId="3457275864" sldId="835"/>
            <ac:spMk id="4" creationId="{7677C47F-F3DA-48E8-BEA4-A86CCDA576AD}"/>
          </ac:spMkLst>
        </pc:spChg>
        <pc:spChg chg="add del mod">
          <ac:chgData name="Ragnhild Halvorsrud" userId="917ea340-fd63-490f-a7db-68428d24cf32" providerId="ADAL" clId="{4B41CEF5-5AD7-4A28-BAB1-B938E5C74DE7}" dt="2021-02-25T18:19:46.180" v="1042" actId="478"/>
          <ac:spMkLst>
            <pc:docMk/>
            <pc:sldMk cId="3457275864" sldId="835"/>
            <ac:spMk id="5" creationId="{F0E0AC28-F21E-4357-8197-558F77745F6C}"/>
          </ac:spMkLst>
        </pc:spChg>
        <pc:spChg chg="add del mod">
          <ac:chgData name="Ragnhild Halvorsrud" userId="917ea340-fd63-490f-a7db-68428d24cf32" providerId="ADAL" clId="{4B41CEF5-5AD7-4A28-BAB1-B938E5C74DE7}" dt="2021-03-26T17:03:12.759" v="6178" actId="6264"/>
          <ac:spMkLst>
            <pc:docMk/>
            <pc:sldMk cId="3457275864" sldId="835"/>
            <ac:spMk id="5" creationId="{F3AAC974-646E-4BDF-BCD7-406D1DC11F50}"/>
          </ac:spMkLst>
        </pc:spChg>
        <pc:spChg chg="add del mod">
          <ac:chgData name="Ragnhild Halvorsrud" userId="917ea340-fd63-490f-a7db-68428d24cf32" providerId="ADAL" clId="{4B41CEF5-5AD7-4A28-BAB1-B938E5C74DE7}" dt="2021-03-26T17:03:12.759" v="6178" actId="6264"/>
          <ac:spMkLst>
            <pc:docMk/>
            <pc:sldMk cId="3457275864" sldId="835"/>
            <ac:spMk id="7" creationId="{5F0407A0-0827-4BD8-BF09-D671622CDE4F}"/>
          </ac:spMkLst>
        </pc:spChg>
        <pc:spChg chg="add del mod">
          <ac:chgData name="Ragnhild Halvorsrud" userId="917ea340-fd63-490f-a7db-68428d24cf32" providerId="ADAL" clId="{4B41CEF5-5AD7-4A28-BAB1-B938E5C74DE7}" dt="2021-03-26T17:03:12.759" v="6178" actId="6264"/>
          <ac:spMkLst>
            <pc:docMk/>
            <pc:sldMk cId="3457275864" sldId="835"/>
            <ac:spMk id="8" creationId="{74747C31-7D4F-4A5D-9149-551E79E422F1}"/>
          </ac:spMkLst>
        </pc:spChg>
        <pc:picChg chg="add mod">
          <ac:chgData name="Ragnhild Halvorsrud" userId="917ea340-fd63-490f-a7db-68428d24cf32" providerId="ADAL" clId="{4B41CEF5-5AD7-4A28-BAB1-B938E5C74DE7}" dt="2021-02-25T18:21:40.105" v="1123" actId="1076"/>
          <ac:picMkLst>
            <pc:docMk/>
            <pc:sldMk cId="3457275864" sldId="835"/>
            <ac:picMk id="6" creationId="{20E1F8B5-17B7-4566-9333-63A77B5CBC9E}"/>
          </ac:picMkLst>
        </pc:picChg>
      </pc:sldChg>
      <pc:sldChg chg="addSp delSp modSp add mod modNotes">
        <pc:chgData name="Ragnhild Halvorsrud" userId="917ea340-fd63-490f-a7db-68428d24cf32" providerId="ADAL" clId="{4B41CEF5-5AD7-4A28-BAB1-B938E5C74DE7}" dt="2021-03-22T11:50:55.238" v="5019" actId="790"/>
        <pc:sldMkLst>
          <pc:docMk/>
          <pc:sldMk cId="3783334384" sldId="836"/>
        </pc:sldMkLst>
        <pc:spChg chg="mod">
          <ac:chgData name="Ragnhild Halvorsrud" userId="917ea340-fd63-490f-a7db-68428d24cf32" providerId="ADAL" clId="{4B41CEF5-5AD7-4A28-BAB1-B938E5C74DE7}" dt="2021-03-22T11:50:55.238" v="5015" actId="790"/>
          <ac:spMkLst>
            <pc:docMk/>
            <pc:sldMk cId="3783334384" sldId="836"/>
            <ac:spMk id="2" creationId="{7637BB88-DF45-4D54-8230-BC4DE6DA47D7}"/>
          </ac:spMkLst>
        </pc:spChg>
        <pc:spChg chg="mod">
          <ac:chgData name="Ragnhild Halvorsrud" userId="917ea340-fd63-490f-a7db-68428d24cf32" providerId="ADAL" clId="{4B41CEF5-5AD7-4A28-BAB1-B938E5C74DE7}" dt="2021-03-22T11:50:55.238" v="5016" actId="790"/>
          <ac:spMkLst>
            <pc:docMk/>
            <pc:sldMk cId="3783334384" sldId="836"/>
            <ac:spMk id="3" creationId="{61E650CE-4D26-40F3-8083-D98FBE3C574D}"/>
          </ac:spMkLst>
        </pc:spChg>
        <pc:spChg chg="mod">
          <ac:chgData name="Ragnhild Halvorsrud" userId="917ea340-fd63-490f-a7db-68428d24cf32" providerId="ADAL" clId="{4B41CEF5-5AD7-4A28-BAB1-B938E5C74DE7}" dt="2021-03-22T11:50:55.238" v="5017" actId="790"/>
          <ac:spMkLst>
            <pc:docMk/>
            <pc:sldMk cId="3783334384" sldId="836"/>
            <ac:spMk id="4" creationId="{7677C47F-F3DA-48E8-BEA4-A86CCDA576AD}"/>
          </ac:spMkLst>
        </pc:spChg>
        <pc:picChg chg="del">
          <ac:chgData name="Ragnhild Halvorsrud" userId="917ea340-fd63-490f-a7db-68428d24cf32" providerId="ADAL" clId="{4B41CEF5-5AD7-4A28-BAB1-B938E5C74DE7}" dt="2021-02-25T18:24:03.116" v="1898" actId="478"/>
          <ac:picMkLst>
            <pc:docMk/>
            <pc:sldMk cId="3783334384" sldId="836"/>
            <ac:picMk id="6" creationId="{20E1F8B5-17B7-4566-9333-63A77B5CBC9E}"/>
          </ac:picMkLst>
        </pc:picChg>
        <pc:picChg chg="add mod">
          <ac:chgData name="Ragnhild Halvorsrud" userId="917ea340-fd63-490f-a7db-68428d24cf32" providerId="ADAL" clId="{4B41CEF5-5AD7-4A28-BAB1-B938E5C74DE7}" dt="2021-02-25T18:27:36.720" v="1928" actId="1076"/>
          <ac:picMkLst>
            <pc:docMk/>
            <pc:sldMk cId="3783334384" sldId="836"/>
            <ac:picMk id="7" creationId="{59B3A7B6-2D78-44B6-B23D-34752A8C0BA4}"/>
          </ac:picMkLst>
        </pc:picChg>
        <pc:picChg chg="add mod">
          <ac:chgData name="Ragnhild Halvorsrud" userId="917ea340-fd63-490f-a7db-68428d24cf32" providerId="ADAL" clId="{4B41CEF5-5AD7-4A28-BAB1-B938E5C74DE7}" dt="2021-02-25T18:27:36.720" v="1928" actId="1076"/>
          <ac:picMkLst>
            <pc:docMk/>
            <pc:sldMk cId="3783334384" sldId="836"/>
            <ac:picMk id="8" creationId="{B8882503-3652-41E5-BD58-6DD5E17D5647}"/>
          </ac:picMkLst>
        </pc:picChg>
      </pc:sldChg>
      <pc:sldChg chg="addSp delSp modSp add mod modNotes">
        <pc:chgData name="Ragnhild Halvorsrud" userId="917ea340-fd63-490f-a7db-68428d24cf32" providerId="ADAL" clId="{4B41CEF5-5AD7-4A28-BAB1-B938E5C74DE7}" dt="2021-03-22T11:50:55.238" v="5024" actId="790"/>
        <pc:sldMkLst>
          <pc:docMk/>
          <pc:sldMk cId="2497628209" sldId="837"/>
        </pc:sldMkLst>
        <pc:spChg chg="mod">
          <ac:chgData name="Ragnhild Halvorsrud" userId="917ea340-fd63-490f-a7db-68428d24cf32" providerId="ADAL" clId="{4B41CEF5-5AD7-4A28-BAB1-B938E5C74DE7}" dt="2021-03-22T11:50:55.238" v="5020" actId="790"/>
          <ac:spMkLst>
            <pc:docMk/>
            <pc:sldMk cId="2497628209" sldId="837"/>
            <ac:spMk id="2" creationId="{7637BB88-DF45-4D54-8230-BC4DE6DA47D7}"/>
          </ac:spMkLst>
        </pc:spChg>
        <pc:spChg chg="mod">
          <ac:chgData name="Ragnhild Halvorsrud" userId="917ea340-fd63-490f-a7db-68428d24cf32" providerId="ADAL" clId="{4B41CEF5-5AD7-4A28-BAB1-B938E5C74DE7}" dt="2021-03-22T11:50:55.238" v="5021" actId="790"/>
          <ac:spMkLst>
            <pc:docMk/>
            <pc:sldMk cId="2497628209" sldId="837"/>
            <ac:spMk id="3" creationId="{61E650CE-4D26-40F3-8083-D98FBE3C574D}"/>
          </ac:spMkLst>
        </pc:spChg>
        <pc:spChg chg="mod">
          <ac:chgData name="Ragnhild Halvorsrud" userId="917ea340-fd63-490f-a7db-68428d24cf32" providerId="ADAL" clId="{4B41CEF5-5AD7-4A28-BAB1-B938E5C74DE7}" dt="2021-03-22T11:50:55.238" v="5022" actId="790"/>
          <ac:spMkLst>
            <pc:docMk/>
            <pc:sldMk cId="2497628209" sldId="837"/>
            <ac:spMk id="4" creationId="{7677C47F-F3DA-48E8-BEA4-A86CCDA576AD}"/>
          </ac:spMkLst>
        </pc:spChg>
        <pc:picChg chg="del">
          <ac:chgData name="Ragnhild Halvorsrud" userId="917ea340-fd63-490f-a7db-68428d24cf32" providerId="ADAL" clId="{4B41CEF5-5AD7-4A28-BAB1-B938E5C74DE7}" dt="2021-02-25T18:25:44.620" v="1913" actId="478"/>
          <ac:picMkLst>
            <pc:docMk/>
            <pc:sldMk cId="2497628209" sldId="837"/>
            <ac:picMk id="7" creationId="{59B3A7B6-2D78-44B6-B23D-34752A8C0BA4}"/>
          </ac:picMkLst>
        </pc:picChg>
        <pc:picChg chg="del">
          <ac:chgData name="Ragnhild Halvorsrud" userId="917ea340-fd63-490f-a7db-68428d24cf32" providerId="ADAL" clId="{4B41CEF5-5AD7-4A28-BAB1-B938E5C74DE7}" dt="2021-02-25T18:25:45.526" v="1914" actId="478"/>
          <ac:picMkLst>
            <pc:docMk/>
            <pc:sldMk cId="2497628209" sldId="837"/>
            <ac:picMk id="8" creationId="{B8882503-3652-41E5-BD58-6DD5E17D5647}"/>
          </ac:picMkLst>
        </pc:picChg>
        <pc:picChg chg="add mod">
          <ac:chgData name="Ragnhild Halvorsrud" userId="917ea340-fd63-490f-a7db-68428d24cf32" providerId="ADAL" clId="{4B41CEF5-5AD7-4A28-BAB1-B938E5C74DE7}" dt="2021-02-25T18:26:22.108" v="1919" actId="1076"/>
          <ac:picMkLst>
            <pc:docMk/>
            <pc:sldMk cId="2497628209" sldId="837"/>
            <ac:picMk id="9" creationId="{FAD41520-86FE-4151-9009-ED67E39BF761}"/>
          </ac:picMkLst>
        </pc:picChg>
        <pc:picChg chg="add mod">
          <ac:chgData name="Ragnhild Halvorsrud" userId="917ea340-fd63-490f-a7db-68428d24cf32" providerId="ADAL" clId="{4B41CEF5-5AD7-4A28-BAB1-B938E5C74DE7}" dt="2021-02-25T18:26:22.108" v="1919" actId="1076"/>
          <ac:picMkLst>
            <pc:docMk/>
            <pc:sldMk cId="2497628209" sldId="837"/>
            <ac:picMk id="10" creationId="{89DA854C-6755-48E3-8D46-1C8831FE05B8}"/>
          </ac:picMkLst>
        </pc:picChg>
      </pc:sldChg>
      <pc:sldChg chg="addSp delSp modSp new del mod ord modNotes">
        <pc:chgData name="Ragnhild Halvorsrud" userId="917ea340-fd63-490f-a7db-68428d24cf32" providerId="ADAL" clId="{4B41CEF5-5AD7-4A28-BAB1-B938E5C74DE7}" dt="2021-03-26T17:06:16.177" v="6251" actId="47"/>
        <pc:sldMkLst>
          <pc:docMk/>
          <pc:sldMk cId="3863592953" sldId="838"/>
        </pc:sldMkLst>
        <pc:spChg chg="mod">
          <ac:chgData name="Ragnhild Halvorsrud" userId="917ea340-fd63-490f-a7db-68428d24cf32" providerId="ADAL" clId="{4B41CEF5-5AD7-4A28-BAB1-B938E5C74DE7}" dt="2021-03-22T11:50:55.238" v="5025" actId="790"/>
          <ac:spMkLst>
            <pc:docMk/>
            <pc:sldMk cId="3863592953" sldId="838"/>
            <ac:spMk id="2" creationId="{E466C77E-6F0A-4473-A48F-B792D4E23796}"/>
          </ac:spMkLst>
        </pc:spChg>
        <pc:spChg chg="mod">
          <ac:chgData name="Ragnhild Halvorsrud" userId="917ea340-fd63-490f-a7db-68428d24cf32" providerId="ADAL" clId="{4B41CEF5-5AD7-4A28-BAB1-B938E5C74DE7}" dt="2021-03-22T11:50:55.238" v="5026" actId="790"/>
          <ac:spMkLst>
            <pc:docMk/>
            <pc:sldMk cId="3863592953" sldId="838"/>
            <ac:spMk id="3" creationId="{6D47A293-D0A6-4ED6-82B7-01B0D41525A1}"/>
          </ac:spMkLst>
        </pc:spChg>
        <pc:spChg chg="add del mod">
          <ac:chgData name="Ragnhild Halvorsrud" userId="917ea340-fd63-490f-a7db-68428d24cf32" providerId="ADAL" clId="{4B41CEF5-5AD7-4A28-BAB1-B938E5C74DE7}" dt="2021-02-25T18:36:55.365" v="2080"/>
          <ac:spMkLst>
            <pc:docMk/>
            <pc:sldMk cId="3863592953" sldId="838"/>
            <ac:spMk id="4" creationId="{FD5DA1BC-5EAA-4A7E-90AC-FA8D89BE9660}"/>
          </ac:spMkLst>
        </pc:spChg>
        <pc:spChg chg="add del mod">
          <ac:chgData name="Ragnhild Halvorsrud" userId="917ea340-fd63-490f-a7db-68428d24cf32" providerId="ADAL" clId="{4B41CEF5-5AD7-4A28-BAB1-B938E5C74DE7}" dt="2021-02-25T18:36:55.365" v="2080"/>
          <ac:spMkLst>
            <pc:docMk/>
            <pc:sldMk cId="3863592953" sldId="838"/>
            <ac:spMk id="7" creationId="{77911845-FE8E-420F-AAD2-06DD01B5EF87}"/>
          </ac:spMkLst>
        </pc:spChg>
        <pc:spChg chg="add del mod">
          <ac:chgData name="Ragnhild Halvorsrud" userId="917ea340-fd63-490f-a7db-68428d24cf32" providerId="ADAL" clId="{4B41CEF5-5AD7-4A28-BAB1-B938E5C74DE7}" dt="2021-02-25T18:36:55.365" v="2080"/>
          <ac:spMkLst>
            <pc:docMk/>
            <pc:sldMk cId="3863592953" sldId="838"/>
            <ac:spMk id="8" creationId="{0BD48A66-D32A-4B1C-98E7-A3FECF1671DC}"/>
          </ac:spMkLst>
        </pc:spChg>
        <pc:spChg chg="add del mod">
          <ac:chgData name="Ragnhild Halvorsrud" userId="917ea340-fd63-490f-a7db-68428d24cf32" providerId="ADAL" clId="{4B41CEF5-5AD7-4A28-BAB1-B938E5C74DE7}" dt="2021-02-25T18:36:55.365" v="2080"/>
          <ac:spMkLst>
            <pc:docMk/>
            <pc:sldMk cId="3863592953" sldId="838"/>
            <ac:spMk id="9" creationId="{C4FFCFE3-CF07-40E5-B567-6E0AFD1296EF}"/>
          </ac:spMkLst>
        </pc:spChg>
        <pc:spChg chg="add del mod">
          <ac:chgData name="Ragnhild Halvorsrud" userId="917ea340-fd63-490f-a7db-68428d24cf32" providerId="ADAL" clId="{4B41CEF5-5AD7-4A28-BAB1-B938E5C74DE7}" dt="2021-02-25T18:36:55.365" v="2080"/>
          <ac:spMkLst>
            <pc:docMk/>
            <pc:sldMk cId="3863592953" sldId="838"/>
            <ac:spMk id="10" creationId="{61F10B95-ED73-4F36-A69F-CF4004EF431B}"/>
          </ac:spMkLst>
        </pc:spChg>
        <pc:spChg chg="add del mod">
          <ac:chgData name="Ragnhild Halvorsrud" userId="917ea340-fd63-490f-a7db-68428d24cf32" providerId="ADAL" clId="{4B41CEF5-5AD7-4A28-BAB1-B938E5C74DE7}" dt="2021-02-25T18:36:55.365" v="2080"/>
          <ac:spMkLst>
            <pc:docMk/>
            <pc:sldMk cId="3863592953" sldId="838"/>
            <ac:spMk id="11" creationId="{6EA0A630-8F5D-4261-9806-4285724E9E38}"/>
          </ac:spMkLst>
        </pc:spChg>
        <pc:spChg chg="add del mod">
          <ac:chgData name="Ragnhild Halvorsrud" userId="917ea340-fd63-490f-a7db-68428d24cf32" providerId="ADAL" clId="{4B41CEF5-5AD7-4A28-BAB1-B938E5C74DE7}" dt="2021-02-25T18:36:55.365" v="2080"/>
          <ac:spMkLst>
            <pc:docMk/>
            <pc:sldMk cId="3863592953" sldId="838"/>
            <ac:spMk id="12" creationId="{4B2CB349-0319-4C41-A7F5-CABFBC8BDFDD}"/>
          </ac:spMkLst>
        </pc:spChg>
        <pc:spChg chg="add del mod">
          <ac:chgData name="Ragnhild Halvorsrud" userId="917ea340-fd63-490f-a7db-68428d24cf32" providerId="ADAL" clId="{4B41CEF5-5AD7-4A28-BAB1-B938E5C74DE7}" dt="2021-02-25T18:36:55.365" v="2080"/>
          <ac:spMkLst>
            <pc:docMk/>
            <pc:sldMk cId="3863592953" sldId="838"/>
            <ac:spMk id="13" creationId="{3EF52A85-C599-4FEB-A6C3-69612CB34F81}"/>
          </ac:spMkLst>
        </pc:spChg>
        <pc:spChg chg="add del mod">
          <ac:chgData name="Ragnhild Halvorsrud" userId="917ea340-fd63-490f-a7db-68428d24cf32" providerId="ADAL" clId="{4B41CEF5-5AD7-4A28-BAB1-B938E5C74DE7}" dt="2021-02-25T18:36:55.365" v="2080"/>
          <ac:spMkLst>
            <pc:docMk/>
            <pc:sldMk cId="3863592953" sldId="838"/>
            <ac:spMk id="14" creationId="{09BC497F-262B-453A-9F18-517C15F5DDB6}"/>
          </ac:spMkLst>
        </pc:spChg>
        <pc:spChg chg="add del mod">
          <ac:chgData name="Ragnhild Halvorsrud" userId="917ea340-fd63-490f-a7db-68428d24cf32" providerId="ADAL" clId="{4B41CEF5-5AD7-4A28-BAB1-B938E5C74DE7}" dt="2021-02-25T18:36:55.365" v="2080"/>
          <ac:spMkLst>
            <pc:docMk/>
            <pc:sldMk cId="3863592953" sldId="838"/>
            <ac:spMk id="19" creationId="{D2B794E8-0EEC-4B56-A5D3-58FF92FD82FF}"/>
          </ac:spMkLst>
        </pc:spChg>
        <pc:spChg chg="add del mod">
          <ac:chgData name="Ragnhild Halvorsrud" userId="917ea340-fd63-490f-a7db-68428d24cf32" providerId="ADAL" clId="{4B41CEF5-5AD7-4A28-BAB1-B938E5C74DE7}" dt="2021-02-25T18:36:55.365" v="2080"/>
          <ac:spMkLst>
            <pc:docMk/>
            <pc:sldMk cId="3863592953" sldId="838"/>
            <ac:spMk id="21" creationId="{F25A7BD2-784A-480D-91B8-E17C7BFCE56D}"/>
          </ac:spMkLst>
        </pc:spChg>
        <pc:spChg chg="add del mod">
          <ac:chgData name="Ragnhild Halvorsrud" userId="917ea340-fd63-490f-a7db-68428d24cf32" providerId="ADAL" clId="{4B41CEF5-5AD7-4A28-BAB1-B938E5C74DE7}" dt="2021-02-25T18:36:55.365" v="2080"/>
          <ac:spMkLst>
            <pc:docMk/>
            <pc:sldMk cId="3863592953" sldId="838"/>
            <ac:spMk id="23" creationId="{DBBCBD67-2C0C-49A9-94E8-16BC0A15A0AD}"/>
          </ac:spMkLst>
        </pc:spChg>
        <pc:spChg chg="add del mod">
          <ac:chgData name="Ragnhild Halvorsrud" userId="917ea340-fd63-490f-a7db-68428d24cf32" providerId="ADAL" clId="{4B41CEF5-5AD7-4A28-BAB1-B938E5C74DE7}" dt="2021-02-25T18:36:55.365" v="2080"/>
          <ac:spMkLst>
            <pc:docMk/>
            <pc:sldMk cId="3863592953" sldId="838"/>
            <ac:spMk id="24" creationId="{24C8BC0B-2490-4B49-8074-5DFE171C42C0}"/>
          </ac:spMkLst>
        </pc:spChg>
        <pc:spChg chg="add del mod">
          <ac:chgData name="Ragnhild Halvorsrud" userId="917ea340-fd63-490f-a7db-68428d24cf32" providerId="ADAL" clId="{4B41CEF5-5AD7-4A28-BAB1-B938E5C74DE7}" dt="2021-02-25T18:36:55.365" v="2080"/>
          <ac:spMkLst>
            <pc:docMk/>
            <pc:sldMk cId="3863592953" sldId="838"/>
            <ac:spMk id="25" creationId="{E39F1285-C2DD-4AF3-9CEC-E5A30094706C}"/>
          </ac:spMkLst>
        </pc:spChg>
        <pc:spChg chg="add del mod">
          <ac:chgData name="Ragnhild Halvorsrud" userId="917ea340-fd63-490f-a7db-68428d24cf32" providerId="ADAL" clId="{4B41CEF5-5AD7-4A28-BAB1-B938E5C74DE7}" dt="2021-02-25T18:36:55.365" v="2080"/>
          <ac:spMkLst>
            <pc:docMk/>
            <pc:sldMk cId="3863592953" sldId="838"/>
            <ac:spMk id="26" creationId="{69F5B2E3-2F56-4F52-AA4B-95B73B53D9DD}"/>
          </ac:spMkLst>
        </pc:spChg>
        <pc:spChg chg="add del mod">
          <ac:chgData name="Ragnhild Halvorsrud" userId="917ea340-fd63-490f-a7db-68428d24cf32" providerId="ADAL" clId="{4B41CEF5-5AD7-4A28-BAB1-B938E5C74DE7}" dt="2021-02-25T18:36:55.365" v="2080"/>
          <ac:spMkLst>
            <pc:docMk/>
            <pc:sldMk cId="3863592953" sldId="838"/>
            <ac:spMk id="27" creationId="{A475FFB6-126E-4F8D-8875-5EE2C8348F61}"/>
          </ac:spMkLst>
        </pc:spChg>
        <pc:spChg chg="add del mod">
          <ac:chgData name="Ragnhild Halvorsrud" userId="917ea340-fd63-490f-a7db-68428d24cf32" providerId="ADAL" clId="{4B41CEF5-5AD7-4A28-BAB1-B938E5C74DE7}" dt="2021-02-25T18:36:55.365" v="2080"/>
          <ac:spMkLst>
            <pc:docMk/>
            <pc:sldMk cId="3863592953" sldId="838"/>
            <ac:spMk id="28" creationId="{83685AA3-23A0-4289-B4AB-56955C5966E6}"/>
          </ac:spMkLst>
        </pc:spChg>
        <pc:spChg chg="add del mod">
          <ac:chgData name="Ragnhild Halvorsrud" userId="917ea340-fd63-490f-a7db-68428d24cf32" providerId="ADAL" clId="{4B41CEF5-5AD7-4A28-BAB1-B938E5C74DE7}" dt="2021-02-25T18:36:55.365" v="2080"/>
          <ac:spMkLst>
            <pc:docMk/>
            <pc:sldMk cId="3863592953" sldId="838"/>
            <ac:spMk id="30" creationId="{B2133B5D-C8DD-42B4-B57D-FB22123279D0}"/>
          </ac:spMkLst>
        </pc:spChg>
        <pc:spChg chg="add mod">
          <ac:chgData name="Ragnhild Halvorsrud" userId="917ea340-fd63-490f-a7db-68428d24cf32" providerId="ADAL" clId="{4B41CEF5-5AD7-4A28-BAB1-B938E5C74DE7}" dt="2021-03-22T11:50:55.238" v="5027" actId="790"/>
          <ac:spMkLst>
            <pc:docMk/>
            <pc:sldMk cId="3863592953" sldId="838"/>
            <ac:spMk id="32" creationId="{A3027735-F907-420D-8C11-11AC1EE1A2D2}"/>
          </ac:spMkLst>
        </pc:spChg>
        <pc:spChg chg="add mod">
          <ac:chgData name="Ragnhild Halvorsrud" userId="917ea340-fd63-490f-a7db-68428d24cf32" providerId="ADAL" clId="{4B41CEF5-5AD7-4A28-BAB1-B938E5C74DE7}" dt="2021-03-22T11:50:55.255" v="5052" actId="790"/>
          <ac:spMkLst>
            <pc:docMk/>
            <pc:sldMk cId="3863592953" sldId="838"/>
            <ac:spMk id="35" creationId="{D3E4F26E-D647-499C-A8CA-9A48A1007C63}"/>
          </ac:spMkLst>
        </pc:spChg>
        <pc:spChg chg="add mod">
          <ac:chgData name="Ragnhild Halvorsrud" userId="917ea340-fd63-490f-a7db-68428d24cf32" providerId="ADAL" clId="{4B41CEF5-5AD7-4A28-BAB1-B938E5C74DE7}" dt="2021-03-22T11:50:55.255" v="5053" actId="790"/>
          <ac:spMkLst>
            <pc:docMk/>
            <pc:sldMk cId="3863592953" sldId="838"/>
            <ac:spMk id="36" creationId="{D7992B00-098D-4D38-B1DD-FA33118C4649}"/>
          </ac:spMkLst>
        </pc:spChg>
        <pc:spChg chg="add mod">
          <ac:chgData name="Ragnhild Halvorsrud" userId="917ea340-fd63-490f-a7db-68428d24cf32" providerId="ADAL" clId="{4B41CEF5-5AD7-4A28-BAB1-B938E5C74DE7}" dt="2021-03-22T11:50:55.255" v="5054" actId="790"/>
          <ac:spMkLst>
            <pc:docMk/>
            <pc:sldMk cId="3863592953" sldId="838"/>
            <ac:spMk id="37" creationId="{0B9F9AA0-94EF-40BC-B201-C3E14398B2AF}"/>
          </ac:spMkLst>
        </pc:spChg>
        <pc:spChg chg="add mod">
          <ac:chgData name="Ragnhild Halvorsrud" userId="917ea340-fd63-490f-a7db-68428d24cf32" providerId="ADAL" clId="{4B41CEF5-5AD7-4A28-BAB1-B938E5C74DE7}" dt="2021-03-22T11:50:55.255" v="5055" actId="790"/>
          <ac:spMkLst>
            <pc:docMk/>
            <pc:sldMk cId="3863592953" sldId="838"/>
            <ac:spMk id="38" creationId="{09501195-821D-4F56-AB08-75C59B8C5D5F}"/>
          </ac:spMkLst>
        </pc:spChg>
        <pc:spChg chg="add mod">
          <ac:chgData name="Ragnhild Halvorsrud" userId="917ea340-fd63-490f-a7db-68428d24cf32" providerId="ADAL" clId="{4B41CEF5-5AD7-4A28-BAB1-B938E5C74DE7}" dt="2021-03-22T11:50:55.271" v="5056" actId="790"/>
          <ac:spMkLst>
            <pc:docMk/>
            <pc:sldMk cId="3863592953" sldId="838"/>
            <ac:spMk id="39" creationId="{83B5676F-08F1-4941-B920-5A4DF738F512}"/>
          </ac:spMkLst>
        </pc:spChg>
        <pc:spChg chg="add mod">
          <ac:chgData name="Ragnhild Halvorsrud" userId="917ea340-fd63-490f-a7db-68428d24cf32" providerId="ADAL" clId="{4B41CEF5-5AD7-4A28-BAB1-B938E5C74DE7}" dt="2021-03-22T11:50:55.271" v="5057" actId="790"/>
          <ac:spMkLst>
            <pc:docMk/>
            <pc:sldMk cId="3863592953" sldId="838"/>
            <ac:spMk id="40" creationId="{471B1C2A-CEEE-4270-A4C6-2B7DB638DEE1}"/>
          </ac:spMkLst>
        </pc:spChg>
        <pc:spChg chg="add mod">
          <ac:chgData name="Ragnhild Halvorsrud" userId="917ea340-fd63-490f-a7db-68428d24cf32" providerId="ADAL" clId="{4B41CEF5-5AD7-4A28-BAB1-B938E5C74DE7}" dt="2021-03-22T11:50:55.271" v="5058" actId="790"/>
          <ac:spMkLst>
            <pc:docMk/>
            <pc:sldMk cId="3863592953" sldId="838"/>
            <ac:spMk id="41" creationId="{7F54549A-31DE-47C7-9738-6702768E1FED}"/>
          </ac:spMkLst>
        </pc:spChg>
        <pc:spChg chg="add mod">
          <ac:chgData name="Ragnhild Halvorsrud" userId="917ea340-fd63-490f-a7db-68428d24cf32" providerId="ADAL" clId="{4B41CEF5-5AD7-4A28-BAB1-B938E5C74DE7}" dt="2021-03-22T11:50:55.271" v="5059" actId="790"/>
          <ac:spMkLst>
            <pc:docMk/>
            <pc:sldMk cId="3863592953" sldId="838"/>
            <ac:spMk id="42" creationId="{1165163A-621D-418C-8B49-0F2E7C8D5593}"/>
          </ac:spMkLst>
        </pc:spChg>
        <pc:spChg chg="add mod">
          <ac:chgData name="Ragnhild Halvorsrud" userId="917ea340-fd63-490f-a7db-68428d24cf32" providerId="ADAL" clId="{4B41CEF5-5AD7-4A28-BAB1-B938E5C74DE7}" dt="2021-03-22T11:50:55.271" v="5060" actId="790"/>
          <ac:spMkLst>
            <pc:docMk/>
            <pc:sldMk cId="3863592953" sldId="838"/>
            <ac:spMk id="47" creationId="{67A3CC3A-8B5D-4750-9D1E-0A5561DF415A}"/>
          </ac:spMkLst>
        </pc:spChg>
        <pc:spChg chg="add mod">
          <ac:chgData name="Ragnhild Halvorsrud" userId="917ea340-fd63-490f-a7db-68428d24cf32" providerId="ADAL" clId="{4B41CEF5-5AD7-4A28-BAB1-B938E5C74DE7}" dt="2021-03-22T11:50:55.271" v="5061" actId="790"/>
          <ac:spMkLst>
            <pc:docMk/>
            <pc:sldMk cId="3863592953" sldId="838"/>
            <ac:spMk id="49" creationId="{82780CDF-92BD-45C5-8F72-6403A2B6EA42}"/>
          </ac:spMkLst>
        </pc:spChg>
        <pc:spChg chg="add mod">
          <ac:chgData name="Ragnhild Halvorsrud" userId="917ea340-fd63-490f-a7db-68428d24cf32" providerId="ADAL" clId="{4B41CEF5-5AD7-4A28-BAB1-B938E5C74DE7}" dt="2021-03-22T11:50:55.271" v="5062" actId="790"/>
          <ac:spMkLst>
            <pc:docMk/>
            <pc:sldMk cId="3863592953" sldId="838"/>
            <ac:spMk id="51" creationId="{E408120F-4658-46FB-A36C-71A9C35F4AE4}"/>
          </ac:spMkLst>
        </pc:spChg>
        <pc:spChg chg="add mod">
          <ac:chgData name="Ragnhild Halvorsrud" userId="917ea340-fd63-490f-a7db-68428d24cf32" providerId="ADAL" clId="{4B41CEF5-5AD7-4A28-BAB1-B938E5C74DE7}" dt="2021-03-22T11:50:55.271" v="5063" actId="790"/>
          <ac:spMkLst>
            <pc:docMk/>
            <pc:sldMk cId="3863592953" sldId="838"/>
            <ac:spMk id="52" creationId="{5957757C-E226-4115-ABF2-1EDCE5360196}"/>
          </ac:spMkLst>
        </pc:spChg>
        <pc:spChg chg="add mod">
          <ac:chgData name="Ragnhild Halvorsrud" userId="917ea340-fd63-490f-a7db-68428d24cf32" providerId="ADAL" clId="{4B41CEF5-5AD7-4A28-BAB1-B938E5C74DE7}" dt="2021-03-22T11:50:55.271" v="5064" actId="790"/>
          <ac:spMkLst>
            <pc:docMk/>
            <pc:sldMk cId="3863592953" sldId="838"/>
            <ac:spMk id="53" creationId="{6F8FBB00-20BA-4DDD-98DE-34DAA0B77BA1}"/>
          </ac:spMkLst>
        </pc:spChg>
        <pc:spChg chg="add mod">
          <ac:chgData name="Ragnhild Halvorsrud" userId="917ea340-fd63-490f-a7db-68428d24cf32" providerId="ADAL" clId="{4B41CEF5-5AD7-4A28-BAB1-B938E5C74DE7}" dt="2021-03-22T11:50:55.271" v="5065" actId="790"/>
          <ac:spMkLst>
            <pc:docMk/>
            <pc:sldMk cId="3863592953" sldId="838"/>
            <ac:spMk id="54" creationId="{F0ACBF4A-DEAA-4C47-B14D-639563B9B082}"/>
          </ac:spMkLst>
        </pc:spChg>
        <pc:spChg chg="add mod">
          <ac:chgData name="Ragnhild Halvorsrud" userId="917ea340-fd63-490f-a7db-68428d24cf32" providerId="ADAL" clId="{4B41CEF5-5AD7-4A28-BAB1-B938E5C74DE7}" dt="2021-03-22T11:50:55.271" v="5066" actId="790"/>
          <ac:spMkLst>
            <pc:docMk/>
            <pc:sldMk cId="3863592953" sldId="838"/>
            <ac:spMk id="55" creationId="{D7449DA8-CF1C-4080-BBAB-BB42335D743F}"/>
          </ac:spMkLst>
        </pc:spChg>
        <pc:spChg chg="add mod">
          <ac:chgData name="Ragnhild Halvorsrud" userId="917ea340-fd63-490f-a7db-68428d24cf32" providerId="ADAL" clId="{4B41CEF5-5AD7-4A28-BAB1-B938E5C74DE7}" dt="2021-03-22T11:50:55.271" v="5067" actId="790"/>
          <ac:spMkLst>
            <pc:docMk/>
            <pc:sldMk cId="3863592953" sldId="838"/>
            <ac:spMk id="56" creationId="{2DBF6BBC-1286-46EB-83C4-5E95820D37CF}"/>
          </ac:spMkLst>
        </pc:spChg>
        <pc:spChg chg="add mod">
          <ac:chgData name="Ragnhild Halvorsrud" userId="917ea340-fd63-490f-a7db-68428d24cf32" providerId="ADAL" clId="{4B41CEF5-5AD7-4A28-BAB1-B938E5C74DE7}" dt="2021-03-22T11:50:55.271" v="5068" actId="790"/>
          <ac:spMkLst>
            <pc:docMk/>
            <pc:sldMk cId="3863592953" sldId="838"/>
            <ac:spMk id="58" creationId="{D0FE66BC-69D6-42FF-8D65-D34C46A89FBA}"/>
          </ac:spMkLst>
        </pc:spChg>
        <pc:graphicFrameChg chg="add del mod">
          <ac:chgData name="Ragnhild Halvorsrud" userId="917ea340-fd63-490f-a7db-68428d24cf32" providerId="ADAL" clId="{4B41CEF5-5AD7-4A28-BAB1-B938E5C74DE7}" dt="2021-02-25T18:36:55.365" v="2080"/>
          <ac:graphicFrameMkLst>
            <pc:docMk/>
            <pc:sldMk cId="3863592953" sldId="838"/>
            <ac:graphicFrameMk id="5" creationId="{A46E1155-D504-48B8-BCD5-66CEB4CAD3F2}"/>
          </ac:graphicFrameMkLst>
        </pc:graphicFrameChg>
        <pc:graphicFrameChg chg="add mod modGraphic">
          <ac:chgData name="Ragnhild Halvorsrud" userId="917ea340-fd63-490f-a7db-68428d24cf32" providerId="ADAL" clId="{4B41CEF5-5AD7-4A28-BAB1-B938E5C74DE7}" dt="2021-03-22T11:50:55.255" v="5051" actId="790"/>
          <ac:graphicFrameMkLst>
            <pc:docMk/>
            <pc:sldMk cId="3863592953" sldId="838"/>
            <ac:graphicFrameMk id="33" creationId="{B805E66B-37C3-4D74-80EC-870F259C7EFC}"/>
          </ac:graphicFrameMkLst>
        </pc:graphicFrameChg>
        <pc:picChg chg="add del mod">
          <ac:chgData name="Ragnhild Halvorsrud" userId="917ea340-fd63-490f-a7db-68428d24cf32" providerId="ADAL" clId="{4B41CEF5-5AD7-4A28-BAB1-B938E5C74DE7}" dt="2021-02-25T18:36:55.365" v="2080"/>
          <ac:picMkLst>
            <pc:docMk/>
            <pc:sldMk cId="3863592953" sldId="838"/>
            <ac:picMk id="6" creationId="{A5A6E059-ECAC-4E4C-91F2-560477587067}"/>
          </ac:picMkLst>
        </pc:picChg>
        <pc:picChg chg="add del mod">
          <ac:chgData name="Ragnhild Halvorsrud" userId="917ea340-fd63-490f-a7db-68428d24cf32" providerId="ADAL" clId="{4B41CEF5-5AD7-4A28-BAB1-B938E5C74DE7}" dt="2021-02-25T18:36:55.365" v="2080"/>
          <ac:picMkLst>
            <pc:docMk/>
            <pc:sldMk cId="3863592953" sldId="838"/>
            <ac:picMk id="29" creationId="{026F367B-ED66-4744-A7A7-E2E3486976DB}"/>
          </ac:picMkLst>
        </pc:picChg>
        <pc:picChg chg="add del mod">
          <ac:chgData name="Ragnhild Halvorsrud" userId="917ea340-fd63-490f-a7db-68428d24cf32" providerId="ADAL" clId="{4B41CEF5-5AD7-4A28-BAB1-B938E5C74DE7}" dt="2021-02-25T18:36:55.365" v="2080"/>
          <ac:picMkLst>
            <pc:docMk/>
            <pc:sldMk cId="3863592953" sldId="838"/>
            <ac:picMk id="31" creationId="{0DBA29DF-66FD-41D8-820A-C502D3F1106C}"/>
          </ac:picMkLst>
        </pc:picChg>
        <pc:picChg chg="add mod">
          <ac:chgData name="Ragnhild Halvorsrud" userId="917ea340-fd63-490f-a7db-68428d24cf32" providerId="ADAL" clId="{4B41CEF5-5AD7-4A28-BAB1-B938E5C74DE7}" dt="2021-03-17T09:42:25.328" v="2468" actId="1076"/>
          <ac:picMkLst>
            <pc:docMk/>
            <pc:sldMk cId="3863592953" sldId="838"/>
            <ac:picMk id="34" creationId="{5B4D2A30-A69C-4C5F-8784-0B9BBEC53178}"/>
          </ac:picMkLst>
        </pc:picChg>
        <pc:picChg chg="add mod">
          <ac:chgData name="Ragnhild Halvorsrud" userId="917ea340-fd63-490f-a7db-68428d24cf32" providerId="ADAL" clId="{4B41CEF5-5AD7-4A28-BAB1-B938E5C74DE7}" dt="2021-03-17T09:42:25.328" v="2468" actId="1076"/>
          <ac:picMkLst>
            <pc:docMk/>
            <pc:sldMk cId="3863592953" sldId="838"/>
            <ac:picMk id="57" creationId="{B4FE6882-1D92-4BA1-8A00-2E14259BDC46}"/>
          </ac:picMkLst>
        </pc:picChg>
        <pc:picChg chg="add mod">
          <ac:chgData name="Ragnhild Halvorsrud" userId="917ea340-fd63-490f-a7db-68428d24cf32" providerId="ADAL" clId="{4B41CEF5-5AD7-4A28-BAB1-B938E5C74DE7}" dt="2021-03-17T09:42:25.328" v="2468" actId="1076"/>
          <ac:picMkLst>
            <pc:docMk/>
            <pc:sldMk cId="3863592953" sldId="838"/>
            <ac:picMk id="59" creationId="{0CEE699F-99E8-4ED3-A056-3A6E01F84B23}"/>
          </ac:picMkLst>
        </pc:picChg>
        <pc:cxnChg chg="add del mod">
          <ac:chgData name="Ragnhild Halvorsrud" userId="917ea340-fd63-490f-a7db-68428d24cf32" providerId="ADAL" clId="{4B41CEF5-5AD7-4A28-BAB1-B938E5C74DE7}" dt="2021-02-25T18:36:55.365" v="2080"/>
          <ac:cxnSpMkLst>
            <pc:docMk/>
            <pc:sldMk cId="3863592953" sldId="838"/>
            <ac:cxnSpMk id="15" creationId="{5FEB4504-7130-4306-B95D-770D299135EE}"/>
          </ac:cxnSpMkLst>
        </pc:cxnChg>
        <pc:cxnChg chg="add del mod">
          <ac:chgData name="Ragnhild Halvorsrud" userId="917ea340-fd63-490f-a7db-68428d24cf32" providerId="ADAL" clId="{4B41CEF5-5AD7-4A28-BAB1-B938E5C74DE7}" dt="2021-02-25T18:36:55.365" v="2080"/>
          <ac:cxnSpMkLst>
            <pc:docMk/>
            <pc:sldMk cId="3863592953" sldId="838"/>
            <ac:cxnSpMk id="16" creationId="{42EE3B2B-FF08-448B-B00C-3597CB951A8A}"/>
          </ac:cxnSpMkLst>
        </pc:cxnChg>
        <pc:cxnChg chg="add del mod">
          <ac:chgData name="Ragnhild Halvorsrud" userId="917ea340-fd63-490f-a7db-68428d24cf32" providerId="ADAL" clId="{4B41CEF5-5AD7-4A28-BAB1-B938E5C74DE7}" dt="2021-02-25T18:36:55.365" v="2080"/>
          <ac:cxnSpMkLst>
            <pc:docMk/>
            <pc:sldMk cId="3863592953" sldId="838"/>
            <ac:cxnSpMk id="17" creationId="{B464C55E-5B17-4651-B0E4-EDBFFA846B54}"/>
          </ac:cxnSpMkLst>
        </pc:cxnChg>
        <pc:cxnChg chg="add del mod">
          <ac:chgData name="Ragnhild Halvorsrud" userId="917ea340-fd63-490f-a7db-68428d24cf32" providerId="ADAL" clId="{4B41CEF5-5AD7-4A28-BAB1-B938E5C74DE7}" dt="2021-02-25T18:36:55.365" v="2080"/>
          <ac:cxnSpMkLst>
            <pc:docMk/>
            <pc:sldMk cId="3863592953" sldId="838"/>
            <ac:cxnSpMk id="18" creationId="{4DDE2AE6-CDD2-4498-90D4-AE2DD3796DE1}"/>
          </ac:cxnSpMkLst>
        </pc:cxnChg>
        <pc:cxnChg chg="add del mod">
          <ac:chgData name="Ragnhild Halvorsrud" userId="917ea340-fd63-490f-a7db-68428d24cf32" providerId="ADAL" clId="{4B41CEF5-5AD7-4A28-BAB1-B938E5C74DE7}" dt="2021-02-25T18:36:55.365" v="2080"/>
          <ac:cxnSpMkLst>
            <pc:docMk/>
            <pc:sldMk cId="3863592953" sldId="838"/>
            <ac:cxnSpMk id="20" creationId="{7BB8FF29-76D6-4478-B20F-DFE37534DC87}"/>
          </ac:cxnSpMkLst>
        </pc:cxnChg>
        <pc:cxnChg chg="add del mod">
          <ac:chgData name="Ragnhild Halvorsrud" userId="917ea340-fd63-490f-a7db-68428d24cf32" providerId="ADAL" clId="{4B41CEF5-5AD7-4A28-BAB1-B938E5C74DE7}" dt="2021-02-25T18:36:55.365" v="2080"/>
          <ac:cxnSpMkLst>
            <pc:docMk/>
            <pc:sldMk cId="3863592953" sldId="838"/>
            <ac:cxnSpMk id="22" creationId="{EE7FC4EB-78B4-4E24-B585-B4F164B4C983}"/>
          </ac:cxnSpMkLst>
        </pc:cxnChg>
        <pc:cxnChg chg="add mod">
          <ac:chgData name="Ragnhild Halvorsrud" userId="917ea340-fd63-490f-a7db-68428d24cf32" providerId="ADAL" clId="{4B41CEF5-5AD7-4A28-BAB1-B938E5C74DE7}" dt="2021-03-17T09:42:25.328" v="2468" actId="1076"/>
          <ac:cxnSpMkLst>
            <pc:docMk/>
            <pc:sldMk cId="3863592953" sldId="838"/>
            <ac:cxnSpMk id="43" creationId="{08D4878A-368E-43AE-87E3-3ADB191B676F}"/>
          </ac:cxnSpMkLst>
        </pc:cxnChg>
        <pc:cxnChg chg="add mod">
          <ac:chgData name="Ragnhild Halvorsrud" userId="917ea340-fd63-490f-a7db-68428d24cf32" providerId="ADAL" clId="{4B41CEF5-5AD7-4A28-BAB1-B938E5C74DE7}" dt="2021-03-17T09:42:25.328" v="2468" actId="1076"/>
          <ac:cxnSpMkLst>
            <pc:docMk/>
            <pc:sldMk cId="3863592953" sldId="838"/>
            <ac:cxnSpMk id="44" creationId="{76568CB8-1FB2-4B1B-BF2F-DC81DB80D5C8}"/>
          </ac:cxnSpMkLst>
        </pc:cxnChg>
        <pc:cxnChg chg="add mod">
          <ac:chgData name="Ragnhild Halvorsrud" userId="917ea340-fd63-490f-a7db-68428d24cf32" providerId="ADAL" clId="{4B41CEF5-5AD7-4A28-BAB1-B938E5C74DE7}" dt="2021-03-17T09:42:25.328" v="2468" actId="1076"/>
          <ac:cxnSpMkLst>
            <pc:docMk/>
            <pc:sldMk cId="3863592953" sldId="838"/>
            <ac:cxnSpMk id="45" creationId="{12229632-5E50-497E-8B40-629A59D8ABD3}"/>
          </ac:cxnSpMkLst>
        </pc:cxnChg>
        <pc:cxnChg chg="add mod">
          <ac:chgData name="Ragnhild Halvorsrud" userId="917ea340-fd63-490f-a7db-68428d24cf32" providerId="ADAL" clId="{4B41CEF5-5AD7-4A28-BAB1-B938E5C74DE7}" dt="2021-03-17T09:42:25.328" v="2468" actId="1076"/>
          <ac:cxnSpMkLst>
            <pc:docMk/>
            <pc:sldMk cId="3863592953" sldId="838"/>
            <ac:cxnSpMk id="46" creationId="{58961248-C240-4158-9156-651E4BE93F5E}"/>
          </ac:cxnSpMkLst>
        </pc:cxnChg>
        <pc:cxnChg chg="add mod">
          <ac:chgData name="Ragnhild Halvorsrud" userId="917ea340-fd63-490f-a7db-68428d24cf32" providerId="ADAL" clId="{4B41CEF5-5AD7-4A28-BAB1-B938E5C74DE7}" dt="2021-03-17T09:42:25.328" v="2468" actId="1076"/>
          <ac:cxnSpMkLst>
            <pc:docMk/>
            <pc:sldMk cId="3863592953" sldId="838"/>
            <ac:cxnSpMk id="48" creationId="{C9005433-4A2F-4DCD-B6C4-6FAFA608713B}"/>
          </ac:cxnSpMkLst>
        </pc:cxnChg>
        <pc:cxnChg chg="add mod">
          <ac:chgData name="Ragnhild Halvorsrud" userId="917ea340-fd63-490f-a7db-68428d24cf32" providerId="ADAL" clId="{4B41CEF5-5AD7-4A28-BAB1-B938E5C74DE7}" dt="2021-03-17T09:42:25.328" v="2468" actId="1076"/>
          <ac:cxnSpMkLst>
            <pc:docMk/>
            <pc:sldMk cId="3863592953" sldId="838"/>
            <ac:cxnSpMk id="50" creationId="{782FF8E9-A931-4668-9357-58A1213CE571}"/>
          </ac:cxnSpMkLst>
        </pc:cxnChg>
      </pc:sldChg>
      <pc:sldChg chg="modSp add del mod modNotes">
        <pc:chgData name="Ragnhild Halvorsrud" userId="917ea340-fd63-490f-a7db-68428d24cf32" providerId="ADAL" clId="{4B41CEF5-5AD7-4A28-BAB1-B938E5C74DE7}" dt="2021-03-21T15:58:20.260" v="3858" actId="47"/>
        <pc:sldMkLst>
          <pc:docMk/>
          <pc:sldMk cId="2909842373" sldId="3792"/>
        </pc:sldMkLst>
        <pc:spChg chg="mod">
          <ac:chgData name="Ragnhild Halvorsrud" userId="917ea340-fd63-490f-a7db-68428d24cf32" providerId="ADAL" clId="{4B41CEF5-5AD7-4A28-BAB1-B938E5C74DE7}" dt="2021-03-17T09:19:18.354" v="2414" actId="20577"/>
          <ac:spMkLst>
            <pc:docMk/>
            <pc:sldMk cId="2909842373" sldId="3792"/>
            <ac:spMk id="6" creationId="{00000000-0000-0000-0000-000000000000}"/>
          </ac:spMkLst>
        </pc:spChg>
        <pc:spChg chg="mod">
          <ac:chgData name="Ragnhild Halvorsrud" userId="917ea340-fd63-490f-a7db-68428d24cf32" providerId="ADAL" clId="{4B41CEF5-5AD7-4A28-BAB1-B938E5C74DE7}" dt="2021-03-17T09:18:58.399" v="2373" actId="790"/>
          <ac:spMkLst>
            <pc:docMk/>
            <pc:sldMk cId="2909842373" sldId="3792"/>
            <ac:spMk id="8" creationId="{00000000-0000-0000-0000-000000000000}"/>
          </ac:spMkLst>
        </pc:spChg>
        <pc:spChg chg="mod">
          <ac:chgData name="Ragnhild Halvorsrud" userId="917ea340-fd63-490f-a7db-68428d24cf32" providerId="ADAL" clId="{4B41CEF5-5AD7-4A28-BAB1-B938E5C74DE7}" dt="2021-03-17T09:18:58.400" v="2374" actId="790"/>
          <ac:spMkLst>
            <pc:docMk/>
            <pc:sldMk cId="2909842373" sldId="3792"/>
            <ac:spMk id="24" creationId="{A80699F8-2597-4C53-951B-9AD27FF34799}"/>
          </ac:spMkLst>
        </pc:spChg>
      </pc:sldChg>
      <pc:sldChg chg="modSp add del mod modNotes">
        <pc:chgData name="Ragnhild Halvorsrud" userId="917ea340-fd63-490f-a7db-68428d24cf32" providerId="ADAL" clId="{4B41CEF5-5AD7-4A28-BAB1-B938E5C74DE7}" dt="2021-03-21T15:58:55.728" v="3903" actId="47"/>
        <pc:sldMkLst>
          <pc:docMk/>
          <pc:sldMk cId="1039509331" sldId="3799"/>
        </pc:sldMkLst>
        <pc:spChg chg="mod">
          <ac:chgData name="Ragnhild Halvorsrud" userId="917ea340-fd63-490f-a7db-68428d24cf32" providerId="ADAL" clId="{4B41CEF5-5AD7-4A28-BAB1-B938E5C74DE7}" dt="2021-03-21T15:58:48.316" v="3860" actId="790"/>
          <ac:spMkLst>
            <pc:docMk/>
            <pc:sldMk cId="1039509331" sldId="3799"/>
            <ac:spMk id="2" creationId="{00000000-0000-0000-0000-000000000000}"/>
          </ac:spMkLst>
        </pc:spChg>
        <pc:spChg chg="mod">
          <ac:chgData name="Ragnhild Halvorsrud" userId="917ea340-fd63-490f-a7db-68428d24cf32" providerId="ADAL" clId="{4B41CEF5-5AD7-4A28-BAB1-B938E5C74DE7}" dt="2021-03-21T15:58:48.316" v="3861" actId="790"/>
          <ac:spMkLst>
            <pc:docMk/>
            <pc:sldMk cId="1039509331" sldId="3799"/>
            <ac:spMk id="25" creationId="{B3C58A52-2844-47D2-9040-83EA528DC1B6}"/>
          </ac:spMkLst>
        </pc:spChg>
        <pc:spChg chg="mod">
          <ac:chgData name="Ragnhild Halvorsrud" userId="917ea340-fd63-490f-a7db-68428d24cf32" providerId="ADAL" clId="{4B41CEF5-5AD7-4A28-BAB1-B938E5C74DE7}" dt="2021-03-21T15:58:48.316" v="3862" actId="790"/>
          <ac:spMkLst>
            <pc:docMk/>
            <pc:sldMk cId="1039509331" sldId="3799"/>
            <ac:spMk id="26" creationId="{33E60744-AB24-40E6-8F74-ECDBBD1D3B5A}"/>
          </ac:spMkLst>
        </pc:spChg>
        <pc:spChg chg="mod">
          <ac:chgData name="Ragnhild Halvorsrud" userId="917ea340-fd63-490f-a7db-68428d24cf32" providerId="ADAL" clId="{4B41CEF5-5AD7-4A28-BAB1-B938E5C74DE7}" dt="2021-03-21T15:58:48.331" v="3863" actId="790"/>
          <ac:spMkLst>
            <pc:docMk/>
            <pc:sldMk cId="1039509331" sldId="3799"/>
            <ac:spMk id="27" creationId="{DCDB5511-68C7-4A02-9E57-3BC4E606243A}"/>
          </ac:spMkLst>
        </pc:spChg>
        <pc:spChg chg="mod">
          <ac:chgData name="Ragnhild Halvorsrud" userId="917ea340-fd63-490f-a7db-68428d24cf32" providerId="ADAL" clId="{4B41CEF5-5AD7-4A28-BAB1-B938E5C74DE7}" dt="2021-03-21T15:58:48.331" v="3864" actId="790"/>
          <ac:spMkLst>
            <pc:docMk/>
            <pc:sldMk cId="1039509331" sldId="3799"/>
            <ac:spMk id="28" creationId="{8DB213FB-A3F1-4DB5-B322-1D90A59BFFE3}"/>
          </ac:spMkLst>
        </pc:spChg>
        <pc:spChg chg="mod">
          <ac:chgData name="Ragnhild Halvorsrud" userId="917ea340-fd63-490f-a7db-68428d24cf32" providerId="ADAL" clId="{4B41CEF5-5AD7-4A28-BAB1-B938E5C74DE7}" dt="2021-03-21T15:58:48.331" v="3865" actId="790"/>
          <ac:spMkLst>
            <pc:docMk/>
            <pc:sldMk cId="1039509331" sldId="3799"/>
            <ac:spMk id="29" creationId="{DC2F198E-BA0B-4B37-9918-D9878F76DC17}"/>
          </ac:spMkLst>
        </pc:spChg>
        <pc:spChg chg="mod">
          <ac:chgData name="Ragnhild Halvorsrud" userId="917ea340-fd63-490f-a7db-68428d24cf32" providerId="ADAL" clId="{4B41CEF5-5AD7-4A28-BAB1-B938E5C74DE7}" dt="2021-03-21T15:58:48.331" v="3866" actId="790"/>
          <ac:spMkLst>
            <pc:docMk/>
            <pc:sldMk cId="1039509331" sldId="3799"/>
            <ac:spMk id="30" creationId="{02BEA7B1-9AE8-480A-BA90-CB1D33BB8164}"/>
          </ac:spMkLst>
        </pc:spChg>
        <pc:spChg chg="mod">
          <ac:chgData name="Ragnhild Halvorsrud" userId="917ea340-fd63-490f-a7db-68428d24cf32" providerId="ADAL" clId="{4B41CEF5-5AD7-4A28-BAB1-B938E5C74DE7}" dt="2021-03-21T15:58:48.331" v="3867" actId="790"/>
          <ac:spMkLst>
            <pc:docMk/>
            <pc:sldMk cId="1039509331" sldId="3799"/>
            <ac:spMk id="32" creationId="{02940A7B-ACA6-44BF-9DFB-19E2F7CCCFAD}"/>
          </ac:spMkLst>
        </pc:spChg>
        <pc:spChg chg="mod">
          <ac:chgData name="Ragnhild Halvorsrud" userId="917ea340-fd63-490f-a7db-68428d24cf32" providerId="ADAL" clId="{4B41CEF5-5AD7-4A28-BAB1-B938E5C74DE7}" dt="2021-03-21T15:58:48.331" v="3868" actId="790"/>
          <ac:spMkLst>
            <pc:docMk/>
            <pc:sldMk cId="1039509331" sldId="3799"/>
            <ac:spMk id="35" creationId="{8B58C188-F4A0-4B2B-86CB-D0F61C67CF0C}"/>
          </ac:spMkLst>
        </pc:spChg>
        <pc:spChg chg="mod">
          <ac:chgData name="Ragnhild Halvorsrud" userId="917ea340-fd63-490f-a7db-68428d24cf32" providerId="ADAL" clId="{4B41CEF5-5AD7-4A28-BAB1-B938E5C74DE7}" dt="2021-03-21T15:58:48.331" v="3869" actId="790"/>
          <ac:spMkLst>
            <pc:docMk/>
            <pc:sldMk cId="1039509331" sldId="3799"/>
            <ac:spMk id="37" creationId="{574B63EE-E718-45F0-9AF2-C5ABC61122D3}"/>
          </ac:spMkLst>
        </pc:spChg>
        <pc:spChg chg="mod">
          <ac:chgData name="Ragnhild Halvorsrud" userId="917ea340-fd63-490f-a7db-68428d24cf32" providerId="ADAL" clId="{4B41CEF5-5AD7-4A28-BAB1-B938E5C74DE7}" dt="2021-03-21T15:58:48.331" v="3870" actId="790"/>
          <ac:spMkLst>
            <pc:docMk/>
            <pc:sldMk cId="1039509331" sldId="3799"/>
            <ac:spMk id="39" creationId="{846E39FE-F501-40B8-B7FB-F86E25A0E2D2}"/>
          </ac:spMkLst>
        </pc:spChg>
        <pc:spChg chg="mod">
          <ac:chgData name="Ragnhild Halvorsrud" userId="917ea340-fd63-490f-a7db-68428d24cf32" providerId="ADAL" clId="{4B41CEF5-5AD7-4A28-BAB1-B938E5C74DE7}" dt="2021-03-21T15:58:48.331" v="3871" actId="790"/>
          <ac:spMkLst>
            <pc:docMk/>
            <pc:sldMk cId="1039509331" sldId="3799"/>
            <ac:spMk id="41" creationId="{1EA5CAAD-75D6-4DE0-902D-1631F1767939}"/>
          </ac:spMkLst>
        </pc:spChg>
        <pc:spChg chg="mod">
          <ac:chgData name="Ragnhild Halvorsrud" userId="917ea340-fd63-490f-a7db-68428d24cf32" providerId="ADAL" clId="{4B41CEF5-5AD7-4A28-BAB1-B938E5C74DE7}" dt="2021-03-21T15:58:48.331" v="3872" actId="790"/>
          <ac:spMkLst>
            <pc:docMk/>
            <pc:sldMk cId="1039509331" sldId="3799"/>
            <ac:spMk id="42" creationId="{6F621DDE-9829-4832-B6D9-436846883913}"/>
          </ac:spMkLst>
        </pc:spChg>
        <pc:spChg chg="mod">
          <ac:chgData name="Ragnhild Halvorsrud" userId="917ea340-fd63-490f-a7db-68428d24cf32" providerId="ADAL" clId="{4B41CEF5-5AD7-4A28-BAB1-B938E5C74DE7}" dt="2021-03-21T15:58:48.331" v="3873" actId="790"/>
          <ac:spMkLst>
            <pc:docMk/>
            <pc:sldMk cId="1039509331" sldId="3799"/>
            <ac:spMk id="43" creationId="{FBC342BE-AE3D-4B57-861C-5D3281B249C5}"/>
          </ac:spMkLst>
        </pc:spChg>
        <pc:spChg chg="mod">
          <ac:chgData name="Ragnhild Halvorsrud" userId="917ea340-fd63-490f-a7db-68428d24cf32" providerId="ADAL" clId="{4B41CEF5-5AD7-4A28-BAB1-B938E5C74DE7}" dt="2021-03-21T15:58:48.331" v="3874" actId="790"/>
          <ac:spMkLst>
            <pc:docMk/>
            <pc:sldMk cId="1039509331" sldId="3799"/>
            <ac:spMk id="44" creationId="{29A49B98-ECE4-4FB3-B2DE-8322162C8C64}"/>
          </ac:spMkLst>
        </pc:spChg>
        <pc:spChg chg="mod">
          <ac:chgData name="Ragnhild Halvorsrud" userId="917ea340-fd63-490f-a7db-68428d24cf32" providerId="ADAL" clId="{4B41CEF5-5AD7-4A28-BAB1-B938E5C74DE7}" dt="2021-03-21T15:58:48.331" v="3875" actId="790"/>
          <ac:spMkLst>
            <pc:docMk/>
            <pc:sldMk cId="1039509331" sldId="3799"/>
            <ac:spMk id="46" creationId="{4DDEC8E4-2B7C-4830-BF10-25FC60135C1D}"/>
          </ac:spMkLst>
        </pc:spChg>
        <pc:spChg chg="mod">
          <ac:chgData name="Ragnhild Halvorsrud" userId="917ea340-fd63-490f-a7db-68428d24cf32" providerId="ADAL" clId="{4B41CEF5-5AD7-4A28-BAB1-B938E5C74DE7}" dt="2021-03-21T15:58:48.331" v="3876" actId="790"/>
          <ac:spMkLst>
            <pc:docMk/>
            <pc:sldMk cId="1039509331" sldId="3799"/>
            <ac:spMk id="49" creationId="{534F0542-0F80-4F0C-8BFE-DEBA64C82645}"/>
          </ac:spMkLst>
        </pc:spChg>
        <pc:spChg chg="mod">
          <ac:chgData name="Ragnhild Halvorsrud" userId="917ea340-fd63-490f-a7db-68428d24cf32" providerId="ADAL" clId="{4B41CEF5-5AD7-4A28-BAB1-B938E5C74DE7}" dt="2021-03-21T15:58:48.347" v="3877" actId="790"/>
          <ac:spMkLst>
            <pc:docMk/>
            <pc:sldMk cId="1039509331" sldId="3799"/>
            <ac:spMk id="52" creationId="{501D1D70-A643-4652-B576-5FF2082DD16F}"/>
          </ac:spMkLst>
        </pc:spChg>
        <pc:spChg chg="mod">
          <ac:chgData name="Ragnhild Halvorsrud" userId="917ea340-fd63-490f-a7db-68428d24cf32" providerId="ADAL" clId="{4B41CEF5-5AD7-4A28-BAB1-B938E5C74DE7}" dt="2021-03-21T15:58:48.347" v="3878" actId="790"/>
          <ac:spMkLst>
            <pc:docMk/>
            <pc:sldMk cId="1039509331" sldId="3799"/>
            <ac:spMk id="56" creationId="{9A91878D-7C1C-43CB-ACE2-5529C236555C}"/>
          </ac:spMkLst>
        </pc:spChg>
      </pc:sldChg>
      <pc:sldChg chg="delSp modSp add del mod modNotes">
        <pc:chgData name="Ragnhild Halvorsrud" userId="917ea340-fd63-490f-a7db-68428d24cf32" providerId="ADAL" clId="{4B41CEF5-5AD7-4A28-BAB1-B938E5C74DE7}" dt="2021-03-26T16:39:42.417" v="5798" actId="47"/>
        <pc:sldMkLst>
          <pc:docMk/>
          <pc:sldMk cId="3231100932" sldId="3800"/>
        </pc:sldMkLst>
        <pc:spChg chg="mod">
          <ac:chgData name="Ragnhild Halvorsrud" userId="917ea340-fd63-490f-a7db-68428d24cf32" providerId="ADAL" clId="{4B41CEF5-5AD7-4A28-BAB1-B938E5C74DE7}" dt="2021-03-26T16:39:28.665" v="5772" actId="790"/>
          <ac:spMkLst>
            <pc:docMk/>
            <pc:sldMk cId="3231100932" sldId="3800"/>
            <ac:spMk id="3" creationId="{8DE6A278-E165-4DA4-BEE5-CFC1EBADE6E5}"/>
          </ac:spMkLst>
        </pc:spChg>
        <pc:spChg chg="mod">
          <ac:chgData name="Ragnhild Halvorsrud" userId="917ea340-fd63-490f-a7db-68428d24cf32" providerId="ADAL" clId="{4B41CEF5-5AD7-4A28-BAB1-B938E5C74DE7}" dt="2021-03-26T16:39:28.665" v="5773" actId="790"/>
          <ac:spMkLst>
            <pc:docMk/>
            <pc:sldMk cId="3231100932" sldId="3800"/>
            <ac:spMk id="4" creationId="{0481B07B-8166-4B16-A678-EE57CCEEBDF7}"/>
          </ac:spMkLst>
        </pc:spChg>
        <pc:spChg chg="mod">
          <ac:chgData name="Ragnhild Halvorsrud" userId="917ea340-fd63-490f-a7db-68428d24cf32" providerId="ADAL" clId="{4B41CEF5-5AD7-4A28-BAB1-B938E5C74DE7}" dt="2021-03-26T16:39:28.665" v="5771" actId="790"/>
          <ac:spMkLst>
            <pc:docMk/>
            <pc:sldMk cId="3231100932" sldId="3800"/>
            <ac:spMk id="7" creationId="{B82F610B-297A-44F2-8217-65F33A3A4B3B}"/>
          </ac:spMkLst>
        </pc:spChg>
        <pc:spChg chg="del mod">
          <ac:chgData name="Ragnhild Halvorsrud" userId="917ea340-fd63-490f-a7db-68428d24cf32" providerId="ADAL" clId="{4B41CEF5-5AD7-4A28-BAB1-B938E5C74DE7}" dt="2021-03-17T09:38:14.247" v="2426" actId="478"/>
          <ac:spMkLst>
            <pc:docMk/>
            <pc:sldMk cId="3231100932" sldId="3800"/>
            <ac:spMk id="9" creationId="{2442A6C4-B90E-418D-B8B9-4FA9CBDC2DAB}"/>
          </ac:spMkLst>
        </pc:spChg>
        <pc:spChg chg="mod">
          <ac:chgData name="Ragnhild Halvorsrud" userId="917ea340-fd63-490f-a7db-68428d24cf32" providerId="ADAL" clId="{4B41CEF5-5AD7-4A28-BAB1-B938E5C74DE7}" dt="2021-03-26T16:39:28.681" v="5775" actId="790"/>
          <ac:spMkLst>
            <pc:docMk/>
            <pc:sldMk cId="3231100932" sldId="3800"/>
            <ac:spMk id="9" creationId="{F3F91A0F-B9B1-4621-AEC7-52AD46F7DB8B}"/>
          </ac:spMkLst>
        </pc:spChg>
        <pc:spChg chg="mod">
          <ac:chgData name="Ragnhild Halvorsrud" userId="917ea340-fd63-490f-a7db-68428d24cf32" providerId="ADAL" clId="{4B41CEF5-5AD7-4A28-BAB1-B938E5C74DE7}" dt="2021-03-26T16:39:28.681" v="5774" actId="790"/>
          <ac:spMkLst>
            <pc:docMk/>
            <pc:sldMk cId="3231100932" sldId="3800"/>
            <ac:spMk id="11" creationId="{197DF6F1-9B8A-4F31-A08A-11FEF2BEDB23}"/>
          </ac:spMkLst>
        </pc:spChg>
      </pc:sldChg>
      <pc:sldChg chg="delSp modSp add del mod modNotes">
        <pc:chgData name="Ragnhild Halvorsrud" userId="917ea340-fd63-490f-a7db-68428d24cf32" providerId="ADAL" clId="{4B41CEF5-5AD7-4A28-BAB1-B938E5C74DE7}" dt="2021-03-22T11:50:54.849" v="4501" actId="790"/>
        <pc:sldMkLst>
          <pc:docMk/>
          <pc:sldMk cId="2726543323" sldId="3801"/>
        </pc:sldMkLst>
        <pc:spChg chg="mod">
          <ac:chgData name="Ragnhild Halvorsrud" userId="917ea340-fd63-490f-a7db-68428d24cf32" providerId="ADAL" clId="{4B41CEF5-5AD7-4A28-BAB1-B938E5C74DE7}" dt="2021-03-22T11:50:54.833" v="4482" actId="790"/>
          <ac:spMkLst>
            <pc:docMk/>
            <pc:sldMk cId="2726543323" sldId="3801"/>
            <ac:spMk id="2" creationId="{00000000-0000-0000-0000-000000000000}"/>
          </ac:spMkLst>
        </pc:spChg>
        <pc:spChg chg="mod">
          <ac:chgData name="Ragnhild Halvorsrud" userId="917ea340-fd63-490f-a7db-68428d24cf32" providerId="ADAL" clId="{4B41CEF5-5AD7-4A28-BAB1-B938E5C74DE7}" dt="2021-03-22T11:50:54.833" v="4483" actId="790"/>
          <ac:spMkLst>
            <pc:docMk/>
            <pc:sldMk cId="2726543323" sldId="3801"/>
            <ac:spMk id="25" creationId="{B3C58A52-2844-47D2-9040-83EA528DC1B6}"/>
          </ac:spMkLst>
        </pc:spChg>
        <pc:spChg chg="mod">
          <ac:chgData name="Ragnhild Halvorsrud" userId="917ea340-fd63-490f-a7db-68428d24cf32" providerId="ADAL" clId="{4B41CEF5-5AD7-4A28-BAB1-B938E5C74DE7}" dt="2021-03-22T11:50:54.833" v="4484" actId="790"/>
          <ac:spMkLst>
            <pc:docMk/>
            <pc:sldMk cId="2726543323" sldId="3801"/>
            <ac:spMk id="26" creationId="{33E60744-AB24-40E6-8F74-ECDBBD1D3B5A}"/>
          </ac:spMkLst>
        </pc:spChg>
        <pc:spChg chg="mod">
          <ac:chgData name="Ragnhild Halvorsrud" userId="917ea340-fd63-490f-a7db-68428d24cf32" providerId="ADAL" clId="{4B41CEF5-5AD7-4A28-BAB1-B938E5C74DE7}" dt="2021-03-22T11:50:54.833" v="4485" actId="790"/>
          <ac:spMkLst>
            <pc:docMk/>
            <pc:sldMk cId="2726543323" sldId="3801"/>
            <ac:spMk id="27" creationId="{DCDB5511-68C7-4A02-9E57-3BC4E606243A}"/>
          </ac:spMkLst>
        </pc:spChg>
        <pc:spChg chg="mod">
          <ac:chgData name="Ragnhild Halvorsrud" userId="917ea340-fd63-490f-a7db-68428d24cf32" providerId="ADAL" clId="{4B41CEF5-5AD7-4A28-BAB1-B938E5C74DE7}" dt="2021-03-22T11:50:54.833" v="4486" actId="790"/>
          <ac:spMkLst>
            <pc:docMk/>
            <pc:sldMk cId="2726543323" sldId="3801"/>
            <ac:spMk id="28" creationId="{8DB213FB-A3F1-4DB5-B322-1D90A59BFFE3}"/>
          </ac:spMkLst>
        </pc:spChg>
        <pc:spChg chg="mod">
          <ac:chgData name="Ragnhild Halvorsrud" userId="917ea340-fd63-490f-a7db-68428d24cf32" providerId="ADAL" clId="{4B41CEF5-5AD7-4A28-BAB1-B938E5C74DE7}" dt="2021-03-22T11:50:54.833" v="4487" actId="790"/>
          <ac:spMkLst>
            <pc:docMk/>
            <pc:sldMk cId="2726543323" sldId="3801"/>
            <ac:spMk id="29" creationId="{DC2F198E-BA0B-4B37-9918-D9878F76DC17}"/>
          </ac:spMkLst>
        </pc:spChg>
        <pc:spChg chg="mod">
          <ac:chgData name="Ragnhild Halvorsrud" userId="917ea340-fd63-490f-a7db-68428d24cf32" providerId="ADAL" clId="{4B41CEF5-5AD7-4A28-BAB1-B938E5C74DE7}" dt="2021-03-22T11:50:54.833" v="4488" actId="790"/>
          <ac:spMkLst>
            <pc:docMk/>
            <pc:sldMk cId="2726543323" sldId="3801"/>
            <ac:spMk id="30" creationId="{02BEA7B1-9AE8-480A-BA90-CB1D33BB8164}"/>
          </ac:spMkLst>
        </pc:spChg>
        <pc:spChg chg="mod">
          <ac:chgData name="Ragnhild Halvorsrud" userId="917ea340-fd63-490f-a7db-68428d24cf32" providerId="ADAL" clId="{4B41CEF5-5AD7-4A28-BAB1-B938E5C74DE7}" dt="2021-03-22T11:50:54.849" v="4489" actId="790"/>
          <ac:spMkLst>
            <pc:docMk/>
            <pc:sldMk cId="2726543323" sldId="3801"/>
            <ac:spMk id="32" creationId="{02940A7B-ACA6-44BF-9DFB-19E2F7CCCFAD}"/>
          </ac:spMkLst>
        </pc:spChg>
        <pc:spChg chg="mod">
          <ac:chgData name="Ragnhild Halvorsrud" userId="917ea340-fd63-490f-a7db-68428d24cf32" providerId="ADAL" clId="{4B41CEF5-5AD7-4A28-BAB1-B938E5C74DE7}" dt="2021-03-22T11:50:54.849" v="4490" actId="790"/>
          <ac:spMkLst>
            <pc:docMk/>
            <pc:sldMk cId="2726543323" sldId="3801"/>
            <ac:spMk id="35" creationId="{8B58C188-F4A0-4B2B-86CB-D0F61C67CF0C}"/>
          </ac:spMkLst>
        </pc:spChg>
        <pc:spChg chg="mod">
          <ac:chgData name="Ragnhild Halvorsrud" userId="917ea340-fd63-490f-a7db-68428d24cf32" providerId="ADAL" clId="{4B41CEF5-5AD7-4A28-BAB1-B938E5C74DE7}" dt="2021-03-22T11:50:54.849" v="4491" actId="790"/>
          <ac:spMkLst>
            <pc:docMk/>
            <pc:sldMk cId="2726543323" sldId="3801"/>
            <ac:spMk id="37" creationId="{574B63EE-E718-45F0-9AF2-C5ABC61122D3}"/>
          </ac:spMkLst>
        </pc:spChg>
        <pc:spChg chg="mod">
          <ac:chgData name="Ragnhild Halvorsrud" userId="917ea340-fd63-490f-a7db-68428d24cf32" providerId="ADAL" clId="{4B41CEF5-5AD7-4A28-BAB1-B938E5C74DE7}" dt="2021-03-22T11:50:54.849" v="4492" actId="790"/>
          <ac:spMkLst>
            <pc:docMk/>
            <pc:sldMk cId="2726543323" sldId="3801"/>
            <ac:spMk id="39" creationId="{846E39FE-F501-40B8-B7FB-F86E25A0E2D2}"/>
          </ac:spMkLst>
        </pc:spChg>
        <pc:spChg chg="mod">
          <ac:chgData name="Ragnhild Halvorsrud" userId="917ea340-fd63-490f-a7db-68428d24cf32" providerId="ADAL" clId="{4B41CEF5-5AD7-4A28-BAB1-B938E5C74DE7}" dt="2021-03-22T11:50:54.849" v="4493" actId="790"/>
          <ac:spMkLst>
            <pc:docMk/>
            <pc:sldMk cId="2726543323" sldId="3801"/>
            <ac:spMk id="41" creationId="{1EA5CAAD-75D6-4DE0-902D-1631F1767939}"/>
          </ac:spMkLst>
        </pc:spChg>
        <pc:spChg chg="mod">
          <ac:chgData name="Ragnhild Halvorsrud" userId="917ea340-fd63-490f-a7db-68428d24cf32" providerId="ADAL" clId="{4B41CEF5-5AD7-4A28-BAB1-B938E5C74DE7}" dt="2021-03-22T11:50:54.849" v="4494" actId="790"/>
          <ac:spMkLst>
            <pc:docMk/>
            <pc:sldMk cId="2726543323" sldId="3801"/>
            <ac:spMk id="42" creationId="{6F621DDE-9829-4832-B6D9-436846883913}"/>
          </ac:spMkLst>
        </pc:spChg>
        <pc:spChg chg="mod">
          <ac:chgData name="Ragnhild Halvorsrud" userId="917ea340-fd63-490f-a7db-68428d24cf32" providerId="ADAL" clId="{4B41CEF5-5AD7-4A28-BAB1-B938E5C74DE7}" dt="2021-03-22T11:50:54.849" v="4495" actId="790"/>
          <ac:spMkLst>
            <pc:docMk/>
            <pc:sldMk cId="2726543323" sldId="3801"/>
            <ac:spMk id="43" creationId="{FBC342BE-AE3D-4B57-861C-5D3281B249C5}"/>
          </ac:spMkLst>
        </pc:spChg>
        <pc:spChg chg="mod">
          <ac:chgData name="Ragnhild Halvorsrud" userId="917ea340-fd63-490f-a7db-68428d24cf32" providerId="ADAL" clId="{4B41CEF5-5AD7-4A28-BAB1-B938E5C74DE7}" dt="2021-03-22T11:50:54.849" v="4496" actId="790"/>
          <ac:spMkLst>
            <pc:docMk/>
            <pc:sldMk cId="2726543323" sldId="3801"/>
            <ac:spMk id="44" creationId="{29A49B98-ECE4-4FB3-B2DE-8322162C8C64}"/>
          </ac:spMkLst>
        </pc:spChg>
        <pc:spChg chg="mod">
          <ac:chgData name="Ragnhild Halvorsrud" userId="917ea340-fd63-490f-a7db-68428d24cf32" providerId="ADAL" clId="{4B41CEF5-5AD7-4A28-BAB1-B938E5C74DE7}" dt="2021-03-22T11:50:54.849" v="4497" actId="790"/>
          <ac:spMkLst>
            <pc:docMk/>
            <pc:sldMk cId="2726543323" sldId="3801"/>
            <ac:spMk id="46" creationId="{4DDEC8E4-2B7C-4830-BF10-25FC60135C1D}"/>
          </ac:spMkLst>
        </pc:spChg>
        <pc:spChg chg="mod">
          <ac:chgData name="Ragnhild Halvorsrud" userId="917ea340-fd63-490f-a7db-68428d24cf32" providerId="ADAL" clId="{4B41CEF5-5AD7-4A28-BAB1-B938E5C74DE7}" dt="2021-03-22T11:50:54.849" v="4498" actId="790"/>
          <ac:spMkLst>
            <pc:docMk/>
            <pc:sldMk cId="2726543323" sldId="3801"/>
            <ac:spMk id="49" creationId="{534F0542-0F80-4F0C-8BFE-DEBA64C82645}"/>
          </ac:spMkLst>
        </pc:spChg>
        <pc:spChg chg="mod">
          <ac:chgData name="Ragnhild Halvorsrud" userId="917ea340-fd63-490f-a7db-68428d24cf32" providerId="ADAL" clId="{4B41CEF5-5AD7-4A28-BAB1-B938E5C74DE7}" dt="2021-03-22T11:50:54.849" v="4499" actId="790"/>
          <ac:spMkLst>
            <pc:docMk/>
            <pc:sldMk cId="2726543323" sldId="3801"/>
            <ac:spMk id="52" creationId="{501D1D70-A643-4652-B576-5FF2082DD16F}"/>
          </ac:spMkLst>
        </pc:spChg>
        <pc:spChg chg="del mod">
          <ac:chgData name="Ragnhild Halvorsrud" userId="917ea340-fd63-490f-a7db-68428d24cf32" providerId="ADAL" clId="{4B41CEF5-5AD7-4A28-BAB1-B938E5C74DE7}" dt="2021-03-17T09:19:42.693" v="2418" actId="478"/>
          <ac:spMkLst>
            <pc:docMk/>
            <pc:sldMk cId="2726543323" sldId="3801"/>
            <ac:spMk id="56" creationId="{9A91878D-7C1C-43CB-ACE2-5529C236555C}"/>
          </ac:spMkLst>
        </pc:spChg>
      </pc:sldChg>
      <pc:sldChg chg="modSp add del mod modNotes">
        <pc:chgData name="Ragnhild Halvorsrud" userId="917ea340-fd63-490f-a7db-68428d24cf32" providerId="ADAL" clId="{4B41CEF5-5AD7-4A28-BAB1-B938E5C74DE7}" dt="2021-03-17T09:39:00.258" v="2434" actId="47"/>
        <pc:sldMkLst>
          <pc:docMk/>
          <pc:sldMk cId="452922336" sldId="3802"/>
        </pc:sldMkLst>
        <pc:spChg chg="mod">
          <ac:chgData name="Ragnhild Halvorsrud" userId="917ea340-fd63-490f-a7db-68428d24cf32" providerId="ADAL" clId="{4B41CEF5-5AD7-4A28-BAB1-B938E5C74DE7}" dt="2021-03-17T09:38:45.439" v="2429" actId="790"/>
          <ac:spMkLst>
            <pc:docMk/>
            <pc:sldMk cId="452922336" sldId="3802"/>
            <ac:spMk id="3" creationId="{8DE6A278-E165-4DA4-BEE5-CFC1EBADE6E5}"/>
          </ac:spMkLst>
        </pc:spChg>
        <pc:spChg chg="mod">
          <ac:chgData name="Ragnhild Halvorsrud" userId="917ea340-fd63-490f-a7db-68428d24cf32" providerId="ADAL" clId="{4B41CEF5-5AD7-4A28-BAB1-B938E5C74DE7}" dt="2021-03-17T09:38:45.440" v="2430" actId="790"/>
          <ac:spMkLst>
            <pc:docMk/>
            <pc:sldMk cId="452922336" sldId="3802"/>
            <ac:spMk id="4" creationId="{0481B07B-8166-4B16-A678-EE57CCEEBDF7}"/>
          </ac:spMkLst>
        </pc:spChg>
        <pc:spChg chg="mod">
          <ac:chgData name="Ragnhild Halvorsrud" userId="917ea340-fd63-490f-a7db-68428d24cf32" providerId="ADAL" clId="{4B41CEF5-5AD7-4A28-BAB1-B938E5C74DE7}" dt="2021-03-17T09:38:45.433" v="2428" actId="790"/>
          <ac:spMkLst>
            <pc:docMk/>
            <pc:sldMk cId="452922336" sldId="3802"/>
            <ac:spMk id="7" creationId="{B82F610B-297A-44F2-8217-65F33A3A4B3B}"/>
          </ac:spMkLst>
        </pc:spChg>
        <pc:spChg chg="mod">
          <ac:chgData name="Ragnhild Halvorsrud" userId="917ea340-fd63-490f-a7db-68428d24cf32" providerId="ADAL" clId="{4B41CEF5-5AD7-4A28-BAB1-B938E5C74DE7}" dt="2021-03-17T09:38:45.441" v="2431" actId="790"/>
          <ac:spMkLst>
            <pc:docMk/>
            <pc:sldMk cId="452922336" sldId="3802"/>
            <ac:spMk id="9" creationId="{2442A6C4-B90E-418D-B8B9-4FA9CBDC2DAB}"/>
          </ac:spMkLst>
        </pc:spChg>
      </pc:sldChg>
      <pc:sldChg chg="addSp delSp modSp add del mod chgLayout modNotes">
        <pc:chgData name="Ragnhild Halvorsrud" userId="917ea340-fd63-490f-a7db-68428d24cf32" providerId="ADAL" clId="{4B41CEF5-5AD7-4A28-BAB1-B938E5C74DE7}" dt="2021-03-22T11:52:41.529" v="5371" actId="47"/>
        <pc:sldMkLst>
          <pc:docMk/>
          <pc:sldMk cId="4016345210" sldId="3802"/>
        </pc:sldMkLst>
        <pc:spChg chg="mod ord">
          <ac:chgData name="Ragnhild Halvorsrud" userId="917ea340-fd63-490f-a7db-68428d24cf32" providerId="ADAL" clId="{4B41CEF5-5AD7-4A28-BAB1-B938E5C74DE7}" dt="2021-03-22T11:50:54.969" v="4631" actId="790"/>
          <ac:spMkLst>
            <pc:docMk/>
            <pc:sldMk cId="4016345210" sldId="3802"/>
            <ac:spMk id="2" creationId="{00000000-0000-0000-0000-000000000000}"/>
          </ac:spMkLst>
        </pc:spChg>
        <pc:spChg chg="add del mod">
          <ac:chgData name="Ragnhild Halvorsrud" userId="917ea340-fd63-490f-a7db-68428d24cf32" providerId="ADAL" clId="{4B41CEF5-5AD7-4A28-BAB1-B938E5C74DE7}" dt="2021-03-18T12:40:07.628" v="2479" actId="6264"/>
          <ac:spMkLst>
            <pc:docMk/>
            <pc:sldMk cId="4016345210" sldId="3802"/>
            <ac:spMk id="4" creationId="{51BDE32D-F016-4FF4-AEDB-BD6D470F9557}"/>
          </ac:spMkLst>
        </pc:spChg>
        <pc:spChg chg="mod ord">
          <ac:chgData name="Ragnhild Halvorsrud" userId="917ea340-fd63-490f-a7db-68428d24cf32" providerId="ADAL" clId="{4B41CEF5-5AD7-4A28-BAB1-B938E5C74DE7}" dt="2021-03-22T11:50:54.969" v="4632" actId="790"/>
          <ac:spMkLst>
            <pc:docMk/>
            <pc:sldMk cId="4016345210" sldId="3802"/>
            <ac:spMk id="5" creationId="{00000000-0000-0000-0000-000000000000}"/>
          </ac:spMkLst>
        </pc:spChg>
        <pc:spChg chg="mod ord">
          <ac:chgData name="Ragnhild Halvorsrud" userId="917ea340-fd63-490f-a7db-68428d24cf32" providerId="ADAL" clId="{4B41CEF5-5AD7-4A28-BAB1-B938E5C74DE7}" dt="2021-03-22T11:50:54.969" v="4633" actId="790"/>
          <ac:spMkLst>
            <pc:docMk/>
            <pc:sldMk cId="4016345210" sldId="3802"/>
            <ac:spMk id="6" creationId="{00000000-0000-0000-0000-000000000000}"/>
          </ac:spMkLst>
        </pc:spChg>
        <pc:spChg chg="add del mod">
          <ac:chgData name="Ragnhild Halvorsrud" userId="917ea340-fd63-490f-a7db-68428d24cf32" providerId="ADAL" clId="{4B41CEF5-5AD7-4A28-BAB1-B938E5C74DE7}" dt="2021-03-18T12:40:07.628" v="2479" actId="6264"/>
          <ac:spMkLst>
            <pc:docMk/>
            <pc:sldMk cId="4016345210" sldId="3802"/>
            <ac:spMk id="7" creationId="{1541B39D-0A20-4051-964B-4C3C7AE3358C}"/>
          </ac:spMkLst>
        </pc:spChg>
        <pc:spChg chg="add del mod">
          <ac:chgData name="Ragnhild Halvorsrud" userId="917ea340-fd63-490f-a7db-68428d24cf32" providerId="ADAL" clId="{4B41CEF5-5AD7-4A28-BAB1-B938E5C74DE7}" dt="2021-03-18T12:40:07.628" v="2479" actId="6264"/>
          <ac:spMkLst>
            <pc:docMk/>
            <pc:sldMk cId="4016345210" sldId="3802"/>
            <ac:spMk id="8" creationId="{114687ED-B77B-4421-AF85-F7945FED88B1}"/>
          </ac:spMkLst>
        </pc:spChg>
        <pc:spChg chg="mod">
          <ac:chgData name="Ragnhild Halvorsrud" userId="917ea340-fd63-490f-a7db-68428d24cf32" providerId="ADAL" clId="{4B41CEF5-5AD7-4A28-BAB1-B938E5C74DE7}" dt="2021-03-22T11:50:54.969" v="4634" actId="790"/>
          <ac:spMkLst>
            <pc:docMk/>
            <pc:sldMk cId="4016345210" sldId="3802"/>
            <ac:spMk id="22" creationId="{00000000-0000-0000-0000-000000000000}"/>
          </ac:spMkLst>
        </pc:spChg>
        <pc:spChg chg="mod">
          <ac:chgData name="Ragnhild Halvorsrud" userId="917ea340-fd63-490f-a7db-68428d24cf32" providerId="ADAL" clId="{4B41CEF5-5AD7-4A28-BAB1-B938E5C74DE7}" dt="2021-03-22T11:50:54.969" v="4635" actId="790"/>
          <ac:spMkLst>
            <pc:docMk/>
            <pc:sldMk cId="4016345210" sldId="3802"/>
            <ac:spMk id="23" creationId="{00000000-0000-0000-0000-000000000000}"/>
          </ac:spMkLst>
        </pc:spChg>
      </pc:sldChg>
      <pc:sldChg chg="addSp delSp modSp add del mod modNotes">
        <pc:chgData name="Ragnhild Halvorsrud" userId="917ea340-fd63-490f-a7db-68428d24cf32" providerId="ADAL" clId="{4B41CEF5-5AD7-4A28-BAB1-B938E5C74DE7}" dt="2021-03-26T16:49:53.787" v="5882" actId="47"/>
        <pc:sldMkLst>
          <pc:docMk/>
          <pc:sldMk cId="847871492" sldId="3805"/>
        </pc:sldMkLst>
        <pc:spChg chg="add del mod">
          <ac:chgData name="Ragnhild Halvorsrud" userId="917ea340-fd63-490f-a7db-68428d24cf32" providerId="ADAL" clId="{4B41CEF5-5AD7-4A28-BAB1-B938E5C74DE7}" dt="2021-03-22T11:50:54.907" v="4572" actId="790"/>
          <ac:spMkLst>
            <pc:docMk/>
            <pc:sldMk cId="847871492" sldId="3805"/>
            <ac:spMk id="2" creationId="{00000000-0000-0000-0000-000000000000}"/>
          </ac:spMkLst>
        </pc:spChg>
        <pc:spChg chg="mod">
          <ac:chgData name="Ragnhild Halvorsrud" userId="917ea340-fd63-490f-a7db-68428d24cf32" providerId="ADAL" clId="{4B41CEF5-5AD7-4A28-BAB1-B938E5C74DE7}" dt="2021-03-22T11:50:54.907" v="4571" actId="790"/>
          <ac:spMkLst>
            <pc:docMk/>
            <pc:sldMk cId="847871492" sldId="3805"/>
            <ac:spMk id="3" creationId="{453ACBE8-823D-41F9-AB3E-355A051FA475}"/>
          </ac:spMkLst>
        </pc:spChg>
        <pc:spChg chg="add mod">
          <ac:chgData name="Ragnhild Halvorsrud" userId="917ea340-fd63-490f-a7db-68428d24cf32" providerId="ADAL" clId="{4B41CEF5-5AD7-4A28-BAB1-B938E5C74DE7}" dt="2021-03-22T11:50:54.922" v="4579" actId="790"/>
          <ac:spMkLst>
            <pc:docMk/>
            <pc:sldMk cId="847871492" sldId="3805"/>
            <ac:spMk id="7" creationId="{BBE50FFD-C74C-4959-8FA6-BF4836D3F52C}"/>
          </ac:spMkLst>
        </pc:spChg>
        <pc:spChg chg="add del mod">
          <ac:chgData name="Ragnhild Halvorsrud" userId="917ea340-fd63-490f-a7db-68428d24cf32" providerId="ADAL" clId="{4B41CEF5-5AD7-4A28-BAB1-B938E5C74DE7}" dt="2021-03-22T10:46:44.196" v="4261" actId="478"/>
          <ac:spMkLst>
            <pc:docMk/>
            <pc:sldMk cId="847871492" sldId="3805"/>
            <ac:spMk id="11" creationId="{4F1805B2-7781-4303-ADE5-9130344F2C65}"/>
          </ac:spMkLst>
        </pc:spChg>
        <pc:spChg chg="mod">
          <ac:chgData name="Ragnhild Halvorsrud" userId="917ea340-fd63-490f-a7db-68428d24cf32" providerId="ADAL" clId="{4B41CEF5-5AD7-4A28-BAB1-B938E5C74DE7}" dt="2021-03-22T11:50:54.907" v="4570" actId="790"/>
          <ac:spMkLst>
            <pc:docMk/>
            <pc:sldMk cId="847871492" sldId="3805"/>
            <ac:spMk id="15" creationId="{39CD7E99-6C69-4AEE-A4F2-7E08FE90ADC3}"/>
          </ac:spMkLst>
        </pc:spChg>
        <pc:spChg chg="mod">
          <ac:chgData name="Ragnhild Halvorsrud" userId="917ea340-fd63-490f-a7db-68428d24cf32" providerId="ADAL" clId="{4B41CEF5-5AD7-4A28-BAB1-B938E5C74DE7}" dt="2021-03-22T11:50:54.922" v="4578" actId="790"/>
          <ac:spMkLst>
            <pc:docMk/>
            <pc:sldMk cId="847871492" sldId="3805"/>
            <ac:spMk id="16" creationId="{00BD9425-DAD5-4FB7-A92A-AA5FCE3B407F}"/>
          </ac:spMkLst>
        </pc:spChg>
        <pc:spChg chg="add del mod">
          <ac:chgData name="Ragnhild Halvorsrud" userId="917ea340-fd63-490f-a7db-68428d24cf32" providerId="ADAL" clId="{4B41CEF5-5AD7-4A28-BAB1-B938E5C74DE7}" dt="2021-03-22T10:46:47.663" v="4262" actId="478"/>
          <ac:spMkLst>
            <pc:docMk/>
            <pc:sldMk cId="847871492" sldId="3805"/>
            <ac:spMk id="19" creationId="{0A3F1421-877A-4B3D-B31E-A8526B826963}"/>
          </ac:spMkLst>
        </pc:spChg>
        <pc:spChg chg="del mod">
          <ac:chgData name="Ragnhild Halvorsrud" userId="917ea340-fd63-490f-a7db-68428d24cf32" providerId="ADAL" clId="{4B41CEF5-5AD7-4A28-BAB1-B938E5C74DE7}" dt="2021-03-19T17:08:22.029" v="3600" actId="478"/>
          <ac:spMkLst>
            <pc:docMk/>
            <pc:sldMk cId="847871492" sldId="3805"/>
            <ac:spMk id="20" creationId="{9D7BEEE9-F838-464A-AC42-29601FA9C742}"/>
          </ac:spMkLst>
        </pc:spChg>
        <pc:spChg chg="add mod">
          <ac:chgData name="Ragnhild Halvorsrud" userId="917ea340-fd63-490f-a7db-68428d24cf32" providerId="ADAL" clId="{4B41CEF5-5AD7-4A28-BAB1-B938E5C74DE7}" dt="2021-03-22T11:50:54.938" v="4580" actId="790"/>
          <ac:spMkLst>
            <pc:docMk/>
            <pc:sldMk cId="847871492" sldId="3805"/>
            <ac:spMk id="24" creationId="{AC4D0D20-CF5F-4407-B9D0-446D3DA3D99E}"/>
          </ac:spMkLst>
        </pc:spChg>
        <pc:spChg chg="mod">
          <ac:chgData name="Ragnhild Halvorsrud" userId="917ea340-fd63-490f-a7db-68428d24cf32" providerId="ADAL" clId="{4B41CEF5-5AD7-4A28-BAB1-B938E5C74DE7}" dt="2021-03-22T11:50:54.907" v="4573" actId="790"/>
          <ac:spMkLst>
            <pc:docMk/>
            <pc:sldMk cId="847871492" sldId="3805"/>
            <ac:spMk id="32" creationId="{B9ABE375-8729-492C-94B7-D6B27ABF776A}"/>
          </ac:spMkLst>
        </pc:spChg>
        <pc:spChg chg="mod">
          <ac:chgData name="Ragnhild Halvorsrud" userId="917ea340-fd63-490f-a7db-68428d24cf32" providerId="ADAL" clId="{4B41CEF5-5AD7-4A28-BAB1-B938E5C74DE7}" dt="2021-03-22T11:50:54.922" v="4574" actId="790"/>
          <ac:spMkLst>
            <pc:docMk/>
            <pc:sldMk cId="847871492" sldId="3805"/>
            <ac:spMk id="33" creationId="{98D6F79C-3C8E-4119-8F87-4C0FFEC74FF5}"/>
          </ac:spMkLst>
        </pc:spChg>
        <pc:spChg chg="mod">
          <ac:chgData name="Ragnhild Halvorsrud" userId="917ea340-fd63-490f-a7db-68428d24cf32" providerId="ADAL" clId="{4B41CEF5-5AD7-4A28-BAB1-B938E5C74DE7}" dt="2021-03-22T11:50:54.922" v="4575" actId="790"/>
          <ac:spMkLst>
            <pc:docMk/>
            <pc:sldMk cId="847871492" sldId="3805"/>
            <ac:spMk id="34" creationId="{C3B9448D-E2C7-41EC-AB6D-37A0B54892CE}"/>
          </ac:spMkLst>
        </pc:spChg>
        <pc:spChg chg="mod">
          <ac:chgData name="Ragnhild Halvorsrud" userId="917ea340-fd63-490f-a7db-68428d24cf32" providerId="ADAL" clId="{4B41CEF5-5AD7-4A28-BAB1-B938E5C74DE7}" dt="2021-03-22T11:50:54.922" v="4576" actId="790"/>
          <ac:spMkLst>
            <pc:docMk/>
            <pc:sldMk cId="847871492" sldId="3805"/>
            <ac:spMk id="35" creationId="{32BD4AA9-CF39-476E-A689-6CA8D01E6D07}"/>
          </ac:spMkLst>
        </pc:spChg>
        <pc:spChg chg="del mod ord">
          <ac:chgData name="Ragnhild Halvorsrud" userId="917ea340-fd63-490f-a7db-68428d24cf32" providerId="ADAL" clId="{4B41CEF5-5AD7-4A28-BAB1-B938E5C74DE7}" dt="2021-03-22T09:27:45.555" v="3992" actId="478"/>
          <ac:spMkLst>
            <pc:docMk/>
            <pc:sldMk cId="847871492" sldId="3805"/>
            <ac:spMk id="39" creationId="{EE2ABEDD-07D7-4A61-8A5C-06311693ADDB}"/>
          </ac:spMkLst>
        </pc:spChg>
        <pc:spChg chg="mod">
          <ac:chgData name="Ragnhild Halvorsrud" userId="917ea340-fd63-490f-a7db-68428d24cf32" providerId="ADAL" clId="{4B41CEF5-5AD7-4A28-BAB1-B938E5C74DE7}" dt="2021-03-22T11:50:54.922" v="4577" actId="790"/>
          <ac:spMkLst>
            <pc:docMk/>
            <pc:sldMk cId="847871492" sldId="3805"/>
            <ac:spMk id="40" creationId="{3D6F36A9-FC94-46FC-B7D0-4001F5900F55}"/>
          </ac:spMkLst>
        </pc:spChg>
        <pc:picChg chg="mod">
          <ac:chgData name="Ragnhild Halvorsrud" userId="917ea340-fd63-490f-a7db-68428d24cf32" providerId="ADAL" clId="{4B41CEF5-5AD7-4A28-BAB1-B938E5C74DE7}" dt="2021-03-22T09:38:12.485" v="4231" actId="1038"/>
          <ac:picMkLst>
            <pc:docMk/>
            <pc:sldMk cId="847871492" sldId="3805"/>
            <ac:picMk id="125" creationId="{6711E994-5820-4BDB-9C87-026DA6514BE4}"/>
          </ac:picMkLst>
        </pc:picChg>
        <pc:cxnChg chg="mod">
          <ac:chgData name="Ragnhild Halvorsrud" userId="917ea340-fd63-490f-a7db-68428d24cf32" providerId="ADAL" clId="{4B41CEF5-5AD7-4A28-BAB1-B938E5C74DE7}" dt="2021-03-22T09:38:03.394" v="4211" actId="14100"/>
          <ac:cxnSpMkLst>
            <pc:docMk/>
            <pc:sldMk cId="847871492" sldId="3805"/>
            <ac:cxnSpMk id="41" creationId="{39B99E0B-3891-49A0-9D88-F7B603E373F0}"/>
          </ac:cxnSpMkLst>
        </pc:cxnChg>
      </pc:sldChg>
      <pc:sldChg chg="modSp add del mod modNotes">
        <pc:chgData name="Ragnhild Halvorsrud" userId="917ea340-fd63-490f-a7db-68428d24cf32" providerId="ADAL" clId="{4B41CEF5-5AD7-4A28-BAB1-B938E5C74DE7}" dt="2021-03-20T18:39:49.226" v="3831" actId="47"/>
        <pc:sldMkLst>
          <pc:docMk/>
          <pc:sldMk cId="2925695350" sldId="3806"/>
        </pc:sldMkLst>
        <pc:spChg chg="mod">
          <ac:chgData name="Ragnhild Halvorsrud" userId="917ea340-fd63-490f-a7db-68428d24cf32" providerId="ADAL" clId="{4B41CEF5-5AD7-4A28-BAB1-B938E5C74DE7}" dt="2021-03-20T18:39:22.080" v="3783" actId="790"/>
          <ac:spMkLst>
            <pc:docMk/>
            <pc:sldMk cId="2925695350" sldId="3806"/>
            <ac:spMk id="2" creationId="{0E1ADE6F-3919-49B5-BB0A-4F82314A7DE2}"/>
          </ac:spMkLst>
        </pc:spChg>
        <pc:spChg chg="mod">
          <ac:chgData name="Ragnhild Halvorsrud" userId="917ea340-fd63-490f-a7db-68428d24cf32" providerId="ADAL" clId="{4B41CEF5-5AD7-4A28-BAB1-B938E5C74DE7}" dt="2021-03-20T18:39:22.080" v="3784" actId="790"/>
          <ac:spMkLst>
            <pc:docMk/>
            <pc:sldMk cId="2925695350" sldId="3806"/>
            <ac:spMk id="3" creationId="{FD349BE2-C55D-4B03-ADAE-2E75B76C467F}"/>
          </ac:spMkLst>
        </pc:spChg>
        <pc:spChg chg="mod">
          <ac:chgData name="Ragnhild Halvorsrud" userId="917ea340-fd63-490f-a7db-68428d24cf32" providerId="ADAL" clId="{4B41CEF5-5AD7-4A28-BAB1-B938E5C74DE7}" dt="2021-03-20T18:39:22.080" v="3785" actId="790"/>
          <ac:spMkLst>
            <pc:docMk/>
            <pc:sldMk cId="2925695350" sldId="3806"/>
            <ac:spMk id="79" creationId="{AFF1F3A7-656A-488A-9F7E-A4C9A709F574}"/>
          </ac:spMkLst>
        </pc:spChg>
        <pc:spChg chg="mod">
          <ac:chgData name="Ragnhild Halvorsrud" userId="917ea340-fd63-490f-a7db-68428d24cf32" providerId="ADAL" clId="{4B41CEF5-5AD7-4A28-BAB1-B938E5C74DE7}" dt="2021-03-20T18:39:22.080" v="3786" actId="790"/>
          <ac:spMkLst>
            <pc:docMk/>
            <pc:sldMk cId="2925695350" sldId="3806"/>
            <ac:spMk id="80" creationId="{D15BC7A0-1D0F-4DF9-B3D1-94F79C9A8EA2}"/>
          </ac:spMkLst>
        </pc:spChg>
        <pc:spChg chg="mod">
          <ac:chgData name="Ragnhild Halvorsrud" userId="917ea340-fd63-490f-a7db-68428d24cf32" providerId="ADAL" clId="{4B41CEF5-5AD7-4A28-BAB1-B938E5C74DE7}" dt="2021-03-20T18:39:22.080" v="3787" actId="790"/>
          <ac:spMkLst>
            <pc:docMk/>
            <pc:sldMk cId="2925695350" sldId="3806"/>
            <ac:spMk id="81" creationId="{CF0EBBB9-4F04-44F0-A96D-ACD0C6660E3E}"/>
          </ac:spMkLst>
        </pc:spChg>
        <pc:spChg chg="mod">
          <ac:chgData name="Ragnhild Halvorsrud" userId="917ea340-fd63-490f-a7db-68428d24cf32" providerId="ADAL" clId="{4B41CEF5-5AD7-4A28-BAB1-B938E5C74DE7}" dt="2021-03-20T18:39:22.080" v="3788" actId="790"/>
          <ac:spMkLst>
            <pc:docMk/>
            <pc:sldMk cId="2925695350" sldId="3806"/>
            <ac:spMk id="82" creationId="{2D7FF630-B076-482E-8584-1A6C5DDDBABE}"/>
          </ac:spMkLst>
        </pc:spChg>
        <pc:spChg chg="mod">
          <ac:chgData name="Ragnhild Halvorsrud" userId="917ea340-fd63-490f-a7db-68428d24cf32" providerId="ADAL" clId="{4B41CEF5-5AD7-4A28-BAB1-B938E5C74DE7}" dt="2021-03-20T18:39:22.080" v="3789"/>
          <ac:spMkLst>
            <pc:docMk/>
            <pc:sldMk cId="2925695350" sldId="3806"/>
            <ac:spMk id="83" creationId="{44C7A51E-A0EF-4070-B9DC-A35D8AEC161A}"/>
          </ac:spMkLst>
        </pc:spChg>
        <pc:spChg chg="mod">
          <ac:chgData name="Ragnhild Halvorsrud" userId="917ea340-fd63-490f-a7db-68428d24cf32" providerId="ADAL" clId="{4B41CEF5-5AD7-4A28-BAB1-B938E5C74DE7}" dt="2021-03-20T18:39:22.080" v="3790"/>
          <ac:spMkLst>
            <pc:docMk/>
            <pc:sldMk cId="2925695350" sldId="3806"/>
            <ac:spMk id="84" creationId="{CEF41AFD-59F3-4C4A-A91D-4945FDE1FA0C}"/>
          </ac:spMkLst>
        </pc:spChg>
        <pc:spChg chg="mod">
          <ac:chgData name="Ragnhild Halvorsrud" userId="917ea340-fd63-490f-a7db-68428d24cf32" providerId="ADAL" clId="{4B41CEF5-5AD7-4A28-BAB1-B938E5C74DE7}" dt="2021-03-20T18:39:22.080" v="3791"/>
          <ac:spMkLst>
            <pc:docMk/>
            <pc:sldMk cId="2925695350" sldId="3806"/>
            <ac:spMk id="85" creationId="{CAFC21DF-650A-4F40-BFAA-AE0DABA38482}"/>
          </ac:spMkLst>
        </pc:spChg>
        <pc:spChg chg="mod">
          <ac:chgData name="Ragnhild Halvorsrud" userId="917ea340-fd63-490f-a7db-68428d24cf32" providerId="ADAL" clId="{4B41CEF5-5AD7-4A28-BAB1-B938E5C74DE7}" dt="2021-03-20T18:39:22.080" v="3792" actId="790"/>
          <ac:spMkLst>
            <pc:docMk/>
            <pc:sldMk cId="2925695350" sldId="3806"/>
            <ac:spMk id="88" creationId="{A50B04A4-94D5-4EA9-BDE5-17644567FA42}"/>
          </ac:spMkLst>
        </pc:spChg>
        <pc:spChg chg="mod">
          <ac:chgData name="Ragnhild Halvorsrud" userId="917ea340-fd63-490f-a7db-68428d24cf32" providerId="ADAL" clId="{4B41CEF5-5AD7-4A28-BAB1-B938E5C74DE7}" dt="2021-03-20T18:39:22.080" v="3793" actId="790"/>
          <ac:spMkLst>
            <pc:docMk/>
            <pc:sldMk cId="2925695350" sldId="3806"/>
            <ac:spMk id="89" creationId="{B143030B-0255-4F7C-B2C6-F3903C6C6EFA}"/>
          </ac:spMkLst>
        </pc:spChg>
        <pc:spChg chg="mod">
          <ac:chgData name="Ragnhild Halvorsrud" userId="917ea340-fd63-490f-a7db-68428d24cf32" providerId="ADAL" clId="{4B41CEF5-5AD7-4A28-BAB1-B938E5C74DE7}" dt="2021-03-20T18:39:22.080" v="3794" actId="790"/>
          <ac:spMkLst>
            <pc:docMk/>
            <pc:sldMk cId="2925695350" sldId="3806"/>
            <ac:spMk id="93" creationId="{C8C1A3B1-E2D6-4729-BC83-C65A0381C936}"/>
          </ac:spMkLst>
        </pc:spChg>
        <pc:spChg chg="mod">
          <ac:chgData name="Ragnhild Halvorsrud" userId="917ea340-fd63-490f-a7db-68428d24cf32" providerId="ADAL" clId="{4B41CEF5-5AD7-4A28-BAB1-B938E5C74DE7}" dt="2021-03-20T18:39:22.080" v="3795" actId="790"/>
          <ac:spMkLst>
            <pc:docMk/>
            <pc:sldMk cId="2925695350" sldId="3806"/>
            <ac:spMk id="94" creationId="{78016C8D-F6A9-4793-B27A-B7A27E0F9697}"/>
          </ac:spMkLst>
        </pc:spChg>
        <pc:spChg chg="mod">
          <ac:chgData name="Ragnhild Halvorsrud" userId="917ea340-fd63-490f-a7db-68428d24cf32" providerId="ADAL" clId="{4B41CEF5-5AD7-4A28-BAB1-B938E5C74DE7}" dt="2021-03-20T18:39:22.080" v="3796"/>
          <ac:spMkLst>
            <pc:docMk/>
            <pc:sldMk cId="2925695350" sldId="3806"/>
            <ac:spMk id="97" creationId="{30494614-1D9F-43C6-9660-2D3AE405D489}"/>
          </ac:spMkLst>
        </pc:spChg>
        <pc:spChg chg="mod">
          <ac:chgData name="Ragnhild Halvorsrud" userId="917ea340-fd63-490f-a7db-68428d24cf32" providerId="ADAL" clId="{4B41CEF5-5AD7-4A28-BAB1-B938E5C74DE7}" dt="2021-03-20T18:39:22.080" v="3797" actId="790"/>
          <ac:spMkLst>
            <pc:docMk/>
            <pc:sldMk cId="2925695350" sldId="3806"/>
            <ac:spMk id="98" creationId="{4BA0B0D4-343A-44EB-8840-A2D60FFC357B}"/>
          </ac:spMkLst>
        </pc:spChg>
        <pc:spChg chg="mod">
          <ac:chgData name="Ragnhild Halvorsrud" userId="917ea340-fd63-490f-a7db-68428d24cf32" providerId="ADAL" clId="{4B41CEF5-5AD7-4A28-BAB1-B938E5C74DE7}" dt="2021-03-20T18:39:22.096" v="3798" actId="790"/>
          <ac:spMkLst>
            <pc:docMk/>
            <pc:sldMk cId="2925695350" sldId="3806"/>
            <ac:spMk id="100" creationId="{86C92996-FB5A-42E5-93F9-5884D3696599}"/>
          </ac:spMkLst>
        </pc:spChg>
        <pc:spChg chg="mod">
          <ac:chgData name="Ragnhild Halvorsrud" userId="917ea340-fd63-490f-a7db-68428d24cf32" providerId="ADAL" clId="{4B41CEF5-5AD7-4A28-BAB1-B938E5C74DE7}" dt="2021-03-20T18:39:22.096" v="3799" actId="790"/>
          <ac:spMkLst>
            <pc:docMk/>
            <pc:sldMk cId="2925695350" sldId="3806"/>
            <ac:spMk id="101" creationId="{1187F7C8-E09A-46BB-BEFD-5FADE0A74E5C}"/>
          </ac:spMkLst>
        </pc:spChg>
        <pc:spChg chg="mod">
          <ac:chgData name="Ragnhild Halvorsrud" userId="917ea340-fd63-490f-a7db-68428d24cf32" providerId="ADAL" clId="{4B41CEF5-5AD7-4A28-BAB1-B938E5C74DE7}" dt="2021-03-20T18:39:22.096" v="3800" actId="790"/>
          <ac:spMkLst>
            <pc:docMk/>
            <pc:sldMk cId="2925695350" sldId="3806"/>
            <ac:spMk id="102" creationId="{4C8D12BA-1583-41B3-9A54-5037F95073EA}"/>
          </ac:spMkLst>
        </pc:spChg>
        <pc:spChg chg="mod">
          <ac:chgData name="Ragnhild Halvorsrud" userId="917ea340-fd63-490f-a7db-68428d24cf32" providerId="ADAL" clId="{4B41CEF5-5AD7-4A28-BAB1-B938E5C74DE7}" dt="2021-03-20T18:39:22.096" v="3801" actId="790"/>
          <ac:spMkLst>
            <pc:docMk/>
            <pc:sldMk cId="2925695350" sldId="3806"/>
            <ac:spMk id="103" creationId="{FF703A99-D9D9-4F15-A6BF-796B95FF43F1}"/>
          </ac:spMkLst>
        </pc:spChg>
        <pc:spChg chg="mod">
          <ac:chgData name="Ragnhild Halvorsrud" userId="917ea340-fd63-490f-a7db-68428d24cf32" providerId="ADAL" clId="{4B41CEF5-5AD7-4A28-BAB1-B938E5C74DE7}" dt="2021-03-20T18:39:22.096" v="3802" actId="790"/>
          <ac:spMkLst>
            <pc:docMk/>
            <pc:sldMk cId="2925695350" sldId="3806"/>
            <ac:spMk id="104" creationId="{15AE4FB7-D1C9-4978-B3D1-1429CCCC16E5}"/>
          </ac:spMkLst>
        </pc:spChg>
        <pc:spChg chg="mod">
          <ac:chgData name="Ragnhild Halvorsrud" userId="917ea340-fd63-490f-a7db-68428d24cf32" providerId="ADAL" clId="{4B41CEF5-5AD7-4A28-BAB1-B938E5C74DE7}" dt="2021-03-20T18:39:22.096" v="3803" actId="790"/>
          <ac:spMkLst>
            <pc:docMk/>
            <pc:sldMk cId="2925695350" sldId="3806"/>
            <ac:spMk id="105" creationId="{B4C41A6A-9D2E-4D4D-A519-9BB2B5FFAA9C}"/>
          </ac:spMkLst>
        </pc:spChg>
        <pc:spChg chg="mod">
          <ac:chgData name="Ragnhild Halvorsrud" userId="917ea340-fd63-490f-a7db-68428d24cf32" providerId="ADAL" clId="{4B41CEF5-5AD7-4A28-BAB1-B938E5C74DE7}" dt="2021-03-20T18:39:22.096" v="3804" actId="790"/>
          <ac:spMkLst>
            <pc:docMk/>
            <pc:sldMk cId="2925695350" sldId="3806"/>
            <ac:spMk id="109" creationId="{4FD6C5E4-EAFB-4E60-AC86-651D8C41563C}"/>
          </ac:spMkLst>
        </pc:spChg>
        <pc:spChg chg="mod">
          <ac:chgData name="Ragnhild Halvorsrud" userId="917ea340-fd63-490f-a7db-68428d24cf32" providerId="ADAL" clId="{4B41CEF5-5AD7-4A28-BAB1-B938E5C74DE7}" dt="2021-03-20T18:39:22.096" v="3805" actId="790"/>
          <ac:spMkLst>
            <pc:docMk/>
            <pc:sldMk cId="2925695350" sldId="3806"/>
            <ac:spMk id="110" creationId="{8E2C8B28-6C5C-4C7E-836E-195913D23D63}"/>
          </ac:spMkLst>
        </pc:spChg>
        <pc:spChg chg="mod">
          <ac:chgData name="Ragnhild Halvorsrud" userId="917ea340-fd63-490f-a7db-68428d24cf32" providerId="ADAL" clId="{4B41CEF5-5AD7-4A28-BAB1-B938E5C74DE7}" dt="2021-03-20T18:39:22.096" v="3806" actId="790"/>
          <ac:spMkLst>
            <pc:docMk/>
            <pc:sldMk cId="2925695350" sldId="3806"/>
            <ac:spMk id="114" creationId="{87E43D54-E1F5-4014-8665-2F247ADCFFAC}"/>
          </ac:spMkLst>
        </pc:spChg>
        <pc:spChg chg="mod">
          <ac:chgData name="Ragnhild Halvorsrud" userId="917ea340-fd63-490f-a7db-68428d24cf32" providerId="ADAL" clId="{4B41CEF5-5AD7-4A28-BAB1-B938E5C74DE7}" dt="2021-03-20T18:39:22.096" v="3807" actId="790"/>
          <ac:spMkLst>
            <pc:docMk/>
            <pc:sldMk cId="2925695350" sldId="3806"/>
            <ac:spMk id="115" creationId="{E0524BFC-7AEB-41B0-999B-7FC7315935EF}"/>
          </ac:spMkLst>
        </pc:spChg>
        <pc:spChg chg="mod">
          <ac:chgData name="Ragnhild Halvorsrud" userId="917ea340-fd63-490f-a7db-68428d24cf32" providerId="ADAL" clId="{4B41CEF5-5AD7-4A28-BAB1-B938E5C74DE7}" dt="2021-03-20T18:39:22.096" v="3808" actId="790"/>
          <ac:spMkLst>
            <pc:docMk/>
            <pc:sldMk cId="2925695350" sldId="3806"/>
            <ac:spMk id="122" creationId="{38644A66-4233-4B6E-B43E-21A9A15970D8}"/>
          </ac:spMkLst>
        </pc:spChg>
        <pc:spChg chg="mod">
          <ac:chgData name="Ragnhild Halvorsrud" userId="917ea340-fd63-490f-a7db-68428d24cf32" providerId="ADAL" clId="{4B41CEF5-5AD7-4A28-BAB1-B938E5C74DE7}" dt="2021-03-20T18:39:22.096" v="3809" actId="790"/>
          <ac:spMkLst>
            <pc:docMk/>
            <pc:sldMk cId="2925695350" sldId="3806"/>
            <ac:spMk id="124" creationId="{74B24BBC-1913-4203-A974-D4E8AEA14376}"/>
          </ac:spMkLst>
        </pc:spChg>
        <pc:spChg chg="mod">
          <ac:chgData name="Ragnhild Halvorsrud" userId="917ea340-fd63-490f-a7db-68428d24cf32" providerId="ADAL" clId="{4B41CEF5-5AD7-4A28-BAB1-B938E5C74DE7}" dt="2021-03-20T18:39:22.096" v="3810" actId="790"/>
          <ac:spMkLst>
            <pc:docMk/>
            <pc:sldMk cId="2925695350" sldId="3806"/>
            <ac:spMk id="125" creationId="{3EBF19EE-2F3F-4E80-9E3D-D65E80823C2B}"/>
          </ac:spMkLst>
        </pc:spChg>
        <pc:spChg chg="mod">
          <ac:chgData name="Ragnhild Halvorsrud" userId="917ea340-fd63-490f-a7db-68428d24cf32" providerId="ADAL" clId="{4B41CEF5-5AD7-4A28-BAB1-B938E5C74DE7}" dt="2021-03-20T18:39:22.096" v="3811" actId="790"/>
          <ac:spMkLst>
            <pc:docMk/>
            <pc:sldMk cId="2925695350" sldId="3806"/>
            <ac:spMk id="127" creationId="{6250F928-663E-4723-9CE1-7B9A8F27F3BF}"/>
          </ac:spMkLst>
        </pc:spChg>
        <pc:spChg chg="mod">
          <ac:chgData name="Ragnhild Halvorsrud" userId="917ea340-fd63-490f-a7db-68428d24cf32" providerId="ADAL" clId="{4B41CEF5-5AD7-4A28-BAB1-B938E5C74DE7}" dt="2021-03-20T18:39:22.096" v="3812" actId="790"/>
          <ac:spMkLst>
            <pc:docMk/>
            <pc:sldMk cId="2925695350" sldId="3806"/>
            <ac:spMk id="130" creationId="{49FC8F14-0FC7-4365-9BB1-FC6B4DAD504F}"/>
          </ac:spMkLst>
        </pc:spChg>
        <pc:spChg chg="mod">
          <ac:chgData name="Ragnhild Halvorsrud" userId="917ea340-fd63-490f-a7db-68428d24cf32" providerId="ADAL" clId="{4B41CEF5-5AD7-4A28-BAB1-B938E5C74DE7}" dt="2021-03-20T18:39:22.096" v="3813" actId="790"/>
          <ac:spMkLst>
            <pc:docMk/>
            <pc:sldMk cId="2925695350" sldId="3806"/>
            <ac:spMk id="132" creationId="{96C2E334-FA43-4F53-AA6A-DCB3284C1012}"/>
          </ac:spMkLst>
        </pc:spChg>
        <pc:spChg chg="mod">
          <ac:chgData name="Ragnhild Halvorsrud" userId="917ea340-fd63-490f-a7db-68428d24cf32" providerId="ADAL" clId="{4B41CEF5-5AD7-4A28-BAB1-B938E5C74DE7}" dt="2021-03-20T18:39:22.096" v="3814" actId="790"/>
          <ac:spMkLst>
            <pc:docMk/>
            <pc:sldMk cId="2925695350" sldId="3806"/>
            <ac:spMk id="133" creationId="{8B4700BC-F134-4F42-BF30-F5722B656435}"/>
          </ac:spMkLst>
        </pc:spChg>
        <pc:spChg chg="mod">
          <ac:chgData name="Ragnhild Halvorsrud" userId="917ea340-fd63-490f-a7db-68428d24cf32" providerId="ADAL" clId="{4B41CEF5-5AD7-4A28-BAB1-B938E5C74DE7}" dt="2021-03-20T18:39:22.096" v="3815" actId="790"/>
          <ac:spMkLst>
            <pc:docMk/>
            <pc:sldMk cId="2925695350" sldId="3806"/>
            <ac:spMk id="134" creationId="{D8FDFF00-5523-460B-8AB5-D37106889482}"/>
          </ac:spMkLst>
        </pc:spChg>
        <pc:spChg chg="mod">
          <ac:chgData name="Ragnhild Halvorsrud" userId="917ea340-fd63-490f-a7db-68428d24cf32" providerId="ADAL" clId="{4B41CEF5-5AD7-4A28-BAB1-B938E5C74DE7}" dt="2021-03-20T18:39:22.096" v="3816" actId="790"/>
          <ac:spMkLst>
            <pc:docMk/>
            <pc:sldMk cId="2925695350" sldId="3806"/>
            <ac:spMk id="136" creationId="{EF93091F-7D05-46B1-A36A-279BC1A05476}"/>
          </ac:spMkLst>
        </pc:spChg>
        <pc:spChg chg="mod">
          <ac:chgData name="Ragnhild Halvorsrud" userId="917ea340-fd63-490f-a7db-68428d24cf32" providerId="ADAL" clId="{4B41CEF5-5AD7-4A28-BAB1-B938E5C74DE7}" dt="2021-03-20T18:39:22.096" v="3817" actId="790"/>
          <ac:spMkLst>
            <pc:docMk/>
            <pc:sldMk cId="2925695350" sldId="3806"/>
            <ac:spMk id="137" creationId="{1F8DE400-0CD3-4261-ACDB-EC5E42FF8BAF}"/>
          </ac:spMkLst>
        </pc:spChg>
        <pc:spChg chg="mod">
          <ac:chgData name="Ragnhild Halvorsrud" userId="917ea340-fd63-490f-a7db-68428d24cf32" providerId="ADAL" clId="{4B41CEF5-5AD7-4A28-BAB1-B938E5C74DE7}" dt="2021-03-20T18:39:22.096" v="3818" actId="790"/>
          <ac:spMkLst>
            <pc:docMk/>
            <pc:sldMk cId="2925695350" sldId="3806"/>
            <ac:spMk id="138" creationId="{94D2F6A3-9C8B-4AFD-920E-86F62ABEE8C0}"/>
          </ac:spMkLst>
        </pc:spChg>
        <pc:spChg chg="mod">
          <ac:chgData name="Ragnhild Halvorsrud" userId="917ea340-fd63-490f-a7db-68428d24cf32" providerId="ADAL" clId="{4B41CEF5-5AD7-4A28-BAB1-B938E5C74DE7}" dt="2021-03-20T18:39:22.096" v="3819" actId="790"/>
          <ac:spMkLst>
            <pc:docMk/>
            <pc:sldMk cId="2925695350" sldId="3806"/>
            <ac:spMk id="139" creationId="{C9DEEFC9-BD91-46AC-B517-C5F242163BDC}"/>
          </ac:spMkLst>
        </pc:spChg>
        <pc:spChg chg="mod">
          <ac:chgData name="Ragnhild Halvorsrud" userId="917ea340-fd63-490f-a7db-68428d24cf32" providerId="ADAL" clId="{4B41CEF5-5AD7-4A28-BAB1-B938E5C74DE7}" dt="2021-03-20T18:39:22.096" v="3820" actId="790"/>
          <ac:spMkLst>
            <pc:docMk/>
            <pc:sldMk cId="2925695350" sldId="3806"/>
            <ac:spMk id="140" creationId="{F2DA1193-5B37-44C6-B323-02D0C4CD0162}"/>
          </ac:spMkLst>
        </pc:spChg>
        <pc:spChg chg="mod">
          <ac:chgData name="Ragnhild Halvorsrud" userId="917ea340-fd63-490f-a7db-68428d24cf32" providerId="ADAL" clId="{4B41CEF5-5AD7-4A28-BAB1-B938E5C74DE7}" dt="2021-03-20T18:39:22.096" v="3821" actId="790"/>
          <ac:spMkLst>
            <pc:docMk/>
            <pc:sldMk cId="2925695350" sldId="3806"/>
            <ac:spMk id="141" creationId="{7C734440-3788-473C-ABD0-95931ED9B4B8}"/>
          </ac:spMkLst>
        </pc:spChg>
        <pc:spChg chg="mod">
          <ac:chgData name="Ragnhild Halvorsrud" userId="917ea340-fd63-490f-a7db-68428d24cf32" providerId="ADAL" clId="{4B41CEF5-5AD7-4A28-BAB1-B938E5C74DE7}" dt="2021-03-20T18:39:22.096" v="3822" actId="790"/>
          <ac:spMkLst>
            <pc:docMk/>
            <pc:sldMk cId="2925695350" sldId="3806"/>
            <ac:spMk id="142" creationId="{101E6771-EA55-4892-B92E-253CFB91FF7C}"/>
          </ac:spMkLst>
        </pc:spChg>
        <pc:spChg chg="mod">
          <ac:chgData name="Ragnhild Halvorsrud" userId="917ea340-fd63-490f-a7db-68428d24cf32" providerId="ADAL" clId="{4B41CEF5-5AD7-4A28-BAB1-B938E5C74DE7}" dt="2021-03-20T18:39:22.111" v="3823" actId="790"/>
          <ac:spMkLst>
            <pc:docMk/>
            <pc:sldMk cId="2925695350" sldId="3806"/>
            <ac:spMk id="143" creationId="{886F0F15-4E10-46C0-A9EE-A6AB58321529}"/>
          </ac:spMkLst>
        </pc:spChg>
        <pc:spChg chg="mod">
          <ac:chgData name="Ragnhild Halvorsrud" userId="917ea340-fd63-490f-a7db-68428d24cf32" providerId="ADAL" clId="{4B41CEF5-5AD7-4A28-BAB1-B938E5C74DE7}" dt="2021-03-20T18:39:22.111" v="3827"/>
          <ac:spMkLst>
            <pc:docMk/>
            <pc:sldMk cId="2925695350" sldId="3806"/>
            <ac:spMk id="145" creationId="{A670502B-D4E0-4410-A5D2-06F87029E62E}"/>
          </ac:spMkLst>
        </pc:spChg>
        <pc:spChg chg="mod">
          <ac:chgData name="Ragnhild Halvorsrud" userId="917ea340-fd63-490f-a7db-68428d24cf32" providerId="ADAL" clId="{4B41CEF5-5AD7-4A28-BAB1-B938E5C74DE7}" dt="2021-03-20T18:39:22.111" v="3824"/>
          <ac:spMkLst>
            <pc:docMk/>
            <pc:sldMk cId="2925695350" sldId="3806"/>
            <ac:spMk id="146" creationId="{BFF13D39-7BF7-4873-AD7C-8F32195C7342}"/>
          </ac:spMkLst>
        </pc:spChg>
        <pc:spChg chg="mod">
          <ac:chgData name="Ragnhild Halvorsrud" userId="917ea340-fd63-490f-a7db-68428d24cf32" providerId="ADAL" clId="{4B41CEF5-5AD7-4A28-BAB1-B938E5C74DE7}" dt="2021-03-20T18:39:22.111" v="3825"/>
          <ac:spMkLst>
            <pc:docMk/>
            <pc:sldMk cId="2925695350" sldId="3806"/>
            <ac:spMk id="148" creationId="{950F163E-C14B-4E53-A9C6-8F26804E7916}"/>
          </ac:spMkLst>
        </pc:spChg>
        <pc:spChg chg="mod">
          <ac:chgData name="Ragnhild Halvorsrud" userId="917ea340-fd63-490f-a7db-68428d24cf32" providerId="ADAL" clId="{4B41CEF5-5AD7-4A28-BAB1-B938E5C74DE7}" dt="2021-03-20T18:39:22.111" v="3828" actId="790"/>
          <ac:spMkLst>
            <pc:docMk/>
            <pc:sldMk cId="2925695350" sldId="3806"/>
            <ac:spMk id="152" creationId="{1A27B78D-59D6-4883-A8C6-2F3BDE28EC0D}"/>
          </ac:spMkLst>
        </pc:spChg>
        <pc:spChg chg="mod">
          <ac:chgData name="Ragnhild Halvorsrud" userId="917ea340-fd63-490f-a7db-68428d24cf32" providerId="ADAL" clId="{4B41CEF5-5AD7-4A28-BAB1-B938E5C74DE7}" dt="2021-03-20T18:39:22.111" v="3826"/>
          <ac:spMkLst>
            <pc:docMk/>
            <pc:sldMk cId="2925695350" sldId="3806"/>
            <ac:spMk id="153" creationId="{9CC3FFA5-5940-4E11-9166-895C9C364D94}"/>
          </ac:spMkLst>
        </pc:spChg>
      </pc:sldChg>
      <pc:sldChg chg="addSp delSp modSp add mod modNotes">
        <pc:chgData name="Ragnhild Halvorsrud" userId="917ea340-fd63-490f-a7db-68428d24cf32" providerId="ADAL" clId="{4B41CEF5-5AD7-4A28-BAB1-B938E5C74DE7}" dt="2021-03-26T16:35:57.199" v="5767"/>
        <pc:sldMkLst>
          <pc:docMk/>
          <pc:sldMk cId="538881030" sldId="3820"/>
        </pc:sldMkLst>
        <pc:spChg chg="mod">
          <ac:chgData name="Ragnhild Halvorsrud" userId="917ea340-fd63-490f-a7db-68428d24cf32" providerId="ADAL" clId="{4B41CEF5-5AD7-4A28-BAB1-B938E5C74DE7}" dt="2021-03-22T11:50:54.833" v="4477" actId="790"/>
          <ac:spMkLst>
            <pc:docMk/>
            <pc:sldMk cId="538881030" sldId="3820"/>
            <ac:spMk id="6" creationId="{00000000-0000-0000-0000-000000000000}"/>
          </ac:spMkLst>
        </pc:spChg>
        <pc:spChg chg="mod">
          <ac:chgData name="Ragnhild Halvorsrud" userId="917ea340-fd63-490f-a7db-68428d24cf32" providerId="ADAL" clId="{4B41CEF5-5AD7-4A28-BAB1-B938E5C74DE7}" dt="2021-03-22T11:50:54.833" v="4478" actId="790"/>
          <ac:spMkLst>
            <pc:docMk/>
            <pc:sldMk cId="538881030" sldId="3820"/>
            <ac:spMk id="8" creationId="{00000000-0000-0000-0000-000000000000}"/>
          </ac:spMkLst>
        </pc:spChg>
        <pc:spChg chg="add mod">
          <ac:chgData name="Ragnhild Halvorsrud" userId="917ea340-fd63-490f-a7db-68428d24cf32" providerId="ADAL" clId="{4B41CEF5-5AD7-4A28-BAB1-B938E5C74DE7}" dt="2021-03-26T16:35:48.542" v="5766"/>
          <ac:spMkLst>
            <pc:docMk/>
            <pc:sldMk cId="538881030" sldId="3820"/>
            <ac:spMk id="9" creationId="{0DF5E031-FB3E-45E7-836E-EB76058FEB20}"/>
          </ac:spMkLst>
        </pc:spChg>
        <pc:spChg chg="del mod">
          <ac:chgData name="Ragnhild Halvorsrud" userId="917ea340-fd63-490f-a7db-68428d24cf32" providerId="ADAL" clId="{4B41CEF5-5AD7-4A28-BAB1-B938E5C74DE7}" dt="2021-03-21T15:58:18.524" v="3857" actId="478"/>
          <ac:spMkLst>
            <pc:docMk/>
            <pc:sldMk cId="538881030" sldId="3820"/>
            <ac:spMk id="19" creationId="{4976F860-B76C-4339-94AF-BE616D5B5BA7}"/>
          </ac:spMkLst>
        </pc:spChg>
        <pc:spChg chg="del mod">
          <ac:chgData name="Ragnhild Halvorsrud" userId="917ea340-fd63-490f-a7db-68428d24cf32" providerId="ADAL" clId="{4B41CEF5-5AD7-4A28-BAB1-B938E5C74DE7}" dt="2021-03-26T16:35:48.188" v="5765" actId="478"/>
          <ac:spMkLst>
            <pc:docMk/>
            <pc:sldMk cId="538881030" sldId="3820"/>
            <ac:spMk id="24" creationId="{A80699F8-2597-4C53-951B-9AD27FF34799}"/>
          </ac:spMkLst>
        </pc:spChg>
        <pc:picChg chg="del">
          <ac:chgData name="Ragnhild Halvorsrud" userId="917ea340-fd63-490f-a7db-68428d24cf32" providerId="ADAL" clId="{4B41CEF5-5AD7-4A28-BAB1-B938E5C74DE7}" dt="2021-03-26T16:35:48.188" v="5765" actId="478"/>
          <ac:picMkLst>
            <pc:docMk/>
            <pc:sldMk cId="538881030" sldId="3820"/>
            <ac:picMk id="5" creationId="{9EEB9D9C-6746-4AB8-852B-B431143F551B}"/>
          </ac:picMkLst>
        </pc:picChg>
        <pc:picChg chg="add mod">
          <ac:chgData name="Ragnhild Halvorsrud" userId="917ea340-fd63-490f-a7db-68428d24cf32" providerId="ADAL" clId="{4B41CEF5-5AD7-4A28-BAB1-B938E5C74DE7}" dt="2021-03-26T16:35:48.542" v="5766"/>
          <ac:picMkLst>
            <pc:docMk/>
            <pc:sldMk cId="538881030" sldId="3820"/>
            <ac:picMk id="7" creationId="{543AAF99-E956-47B1-AFFB-9F7CAD1F2CE6}"/>
          </ac:picMkLst>
        </pc:picChg>
        <pc:picChg chg="add mod">
          <ac:chgData name="Ragnhild Halvorsrud" userId="917ea340-fd63-490f-a7db-68428d24cf32" providerId="ADAL" clId="{4B41CEF5-5AD7-4A28-BAB1-B938E5C74DE7}" dt="2021-03-26T16:35:57.199" v="5767"/>
          <ac:picMkLst>
            <pc:docMk/>
            <pc:sldMk cId="538881030" sldId="3820"/>
            <ac:picMk id="10" creationId="{7058DE43-19FB-4A39-8C7D-25B527E59F32}"/>
          </ac:picMkLst>
        </pc:picChg>
      </pc:sldChg>
      <pc:sldChg chg="delSp modSp add mod modNotes">
        <pc:chgData name="Ragnhild Halvorsrud" userId="917ea340-fd63-490f-a7db-68428d24cf32" providerId="ADAL" clId="{4B41CEF5-5AD7-4A28-BAB1-B938E5C74DE7}" dt="2021-03-26T17:27:49.578" v="6315" actId="27636"/>
        <pc:sldMkLst>
          <pc:docMk/>
          <pc:sldMk cId="1749105387" sldId="3821"/>
        </pc:sldMkLst>
        <pc:spChg chg="mod">
          <ac:chgData name="Ragnhild Halvorsrud" userId="917ea340-fd63-490f-a7db-68428d24cf32" providerId="ADAL" clId="{4B41CEF5-5AD7-4A28-BAB1-B938E5C74DE7}" dt="2021-03-22T11:50:54.849" v="4502" actId="790"/>
          <ac:spMkLst>
            <pc:docMk/>
            <pc:sldMk cId="1749105387" sldId="3821"/>
            <ac:spMk id="2" creationId="{00000000-0000-0000-0000-000000000000}"/>
          </ac:spMkLst>
        </pc:spChg>
        <pc:spChg chg="mod">
          <ac:chgData name="Ragnhild Halvorsrud" userId="917ea340-fd63-490f-a7db-68428d24cf32" providerId="ADAL" clId="{4B41CEF5-5AD7-4A28-BAB1-B938E5C74DE7}" dt="2021-03-26T17:27:49.578" v="6315" actId="27636"/>
          <ac:spMkLst>
            <pc:docMk/>
            <pc:sldMk cId="1749105387" sldId="3821"/>
            <ac:spMk id="3" creationId="{00000000-0000-0000-0000-000000000000}"/>
          </ac:spMkLst>
        </pc:spChg>
        <pc:spChg chg="mod">
          <ac:chgData name="Ragnhild Halvorsrud" userId="917ea340-fd63-490f-a7db-68428d24cf32" providerId="ADAL" clId="{4B41CEF5-5AD7-4A28-BAB1-B938E5C74DE7}" dt="2021-03-22T11:50:54.864" v="4504" actId="790"/>
          <ac:spMkLst>
            <pc:docMk/>
            <pc:sldMk cId="1749105387" sldId="3821"/>
            <ac:spMk id="4" creationId="{00000000-0000-0000-0000-000000000000}"/>
          </ac:spMkLst>
        </pc:spChg>
        <pc:spChg chg="del mod">
          <ac:chgData name="Ragnhild Halvorsrud" userId="917ea340-fd63-490f-a7db-68428d24cf32" providerId="ADAL" clId="{4B41CEF5-5AD7-4A28-BAB1-B938E5C74DE7}" dt="2021-03-21T15:59:09.329" v="3912" actId="478"/>
          <ac:spMkLst>
            <pc:docMk/>
            <pc:sldMk cId="1749105387" sldId="3821"/>
            <ac:spMk id="5" creationId="{6F9B2B70-B194-4987-8337-8FF102EF2936}"/>
          </ac:spMkLst>
        </pc:spChg>
      </pc:sldChg>
      <pc:sldChg chg="addSp delSp modSp add mod ord modNotes">
        <pc:chgData name="Ragnhild Halvorsrud" userId="917ea340-fd63-490f-a7db-68428d24cf32" providerId="ADAL" clId="{4B41CEF5-5AD7-4A28-BAB1-B938E5C74DE7}" dt="2021-03-26T16:50:55.629" v="5892"/>
        <pc:sldMkLst>
          <pc:docMk/>
          <pc:sldMk cId="980180518" sldId="3822"/>
        </pc:sldMkLst>
        <pc:spChg chg="mod">
          <ac:chgData name="Ragnhild Halvorsrud" userId="917ea340-fd63-490f-a7db-68428d24cf32" providerId="ADAL" clId="{4B41CEF5-5AD7-4A28-BAB1-B938E5C74DE7}" dt="2021-03-22T11:50:54.864" v="4508" actId="790"/>
          <ac:spMkLst>
            <pc:docMk/>
            <pc:sldMk cId="980180518" sldId="3822"/>
            <ac:spMk id="3" creationId="{8DE6A278-E165-4DA4-BEE5-CFC1EBADE6E5}"/>
          </ac:spMkLst>
        </pc:spChg>
        <pc:spChg chg="mod">
          <ac:chgData name="Ragnhild Halvorsrud" userId="917ea340-fd63-490f-a7db-68428d24cf32" providerId="ADAL" clId="{4B41CEF5-5AD7-4A28-BAB1-B938E5C74DE7}" dt="2021-03-22T11:50:54.864" v="4509" actId="790"/>
          <ac:spMkLst>
            <pc:docMk/>
            <pc:sldMk cId="980180518" sldId="3822"/>
            <ac:spMk id="4" creationId="{0481B07B-8166-4B16-A678-EE57CCEEBDF7}"/>
          </ac:spMkLst>
        </pc:spChg>
        <pc:spChg chg="mod">
          <ac:chgData name="Ragnhild Halvorsrud" userId="917ea340-fd63-490f-a7db-68428d24cf32" providerId="ADAL" clId="{4B41CEF5-5AD7-4A28-BAB1-B938E5C74DE7}" dt="2021-03-22T11:50:54.864" v="4507" actId="790"/>
          <ac:spMkLst>
            <pc:docMk/>
            <pc:sldMk cId="980180518" sldId="3822"/>
            <ac:spMk id="7" creationId="{B82F610B-297A-44F2-8217-65F33A3A4B3B}"/>
          </ac:spMkLst>
        </pc:spChg>
        <pc:spChg chg="del mod">
          <ac:chgData name="Ragnhild Halvorsrud" userId="917ea340-fd63-490f-a7db-68428d24cf32" providerId="ADAL" clId="{4B41CEF5-5AD7-4A28-BAB1-B938E5C74DE7}" dt="2021-03-21T15:59:14.450" v="3913" actId="478"/>
          <ac:spMkLst>
            <pc:docMk/>
            <pc:sldMk cId="980180518" sldId="3822"/>
            <ac:spMk id="9" creationId="{2442A6C4-B90E-418D-B8B9-4FA9CBDC2DAB}"/>
          </ac:spMkLst>
        </pc:spChg>
        <pc:spChg chg="add mod">
          <ac:chgData name="Ragnhild Halvorsrud" userId="917ea340-fd63-490f-a7db-68428d24cf32" providerId="ADAL" clId="{4B41CEF5-5AD7-4A28-BAB1-B938E5C74DE7}" dt="2021-03-26T16:50:55.629" v="5892"/>
          <ac:spMkLst>
            <pc:docMk/>
            <pc:sldMk cId="980180518" sldId="3822"/>
            <ac:spMk id="9" creationId="{85DB0E66-484E-4A8D-9719-F78623EFAD08}"/>
          </ac:spMkLst>
        </pc:spChg>
        <pc:spChg chg="mod">
          <ac:chgData name="Ragnhild Halvorsrud" userId="917ea340-fd63-490f-a7db-68428d24cf32" providerId="ADAL" clId="{4B41CEF5-5AD7-4A28-BAB1-B938E5C74DE7}" dt="2021-03-22T11:50:54.864" v="4510" actId="790"/>
          <ac:spMkLst>
            <pc:docMk/>
            <pc:sldMk cId="980180518" sldId="3822"/>
            <ac:spMk id="11" creationId="{197DF6F1-9B8A-4F31-A08A-11FEF2BEDB23}"/>
          </ac:spMkLst>
        </pc:spChg>
      </pc:sldChg>
      <pc:sldChg chg="modSp new mod ord modNotes">
        <pc:chgData name="Ragnhild Halvorsrud" userId="917ea340-fd63-490f-a7db-68428d24cf32" providerId="ADAL" clId="{4B41CEF5-5AD7-4A28-BAB1-B938E5C74DE7}" dt="2021-03-26T17:27:59.988" v="6317"/>
        <pc:sldMkLst>
          <pc:docMk/>
          <pc:sldMk cId="635026709" sldId="3823"/>
        </pc:sldMkLst>
        <pc:spChg chg="mod">
          <ac:chgData name="Ragnhild Halvorsrud" userId="917ea340-fd63-490f-a7db-68428d24cf32" providerId="ADAL" clId="{4B41CEF5-5AD7-4A28-BAB1-B938E5C74DE7}" dt="2021-03-22T11:50:54.880" v="4521" actId="790"/>
          <ac:spMkLst>
            <pc:docMk/>
            <pc:sldMk cId="635026709" sldId="3823"/>
            <ac:spMk id="2" creationId="{F3F00865-BDC4-46D3-B2F5-1D1A6D2EA5C4}"/>
          </ac:spMkLst>
        </pc:spChg>
        <pc:spChg chg="mod">
          <ac:chgData name="Ragnhild Halvorsrud" userId="917ea340-fd63-490f-a7db-68428d24cf32" providerId="ADAL" clId="{4B41CEF5-5AD7-4A28-BAB1-B938E5C74DE7}" dt="2021-03-26T17:01:24.249" v="6176" actId="14100"/>
          <ac:spMkLst>
            <pc:docMk/>
            <pc:sldMk cId="635026709" sldId="3823"/>
            <ac:spMk id="3" creationId="{ABBB95CB-C5E7-4E5F-8729-0DFE69ABADE2}"/>
          </ac:spMkLst>
        </pc:spChg>
      </pc:sldChg>
      <pc:sldChg chg="addSp delSp modSp add del mod modNotes">
        <pc:chgData name="Ragnhild Halvorsrud" userId="917ea340-fd63-490f-a7db-68428d24cf32" providerId="ADAL" clId="{4B41CEF5-5AD7-4A28-BAB1-B938E5C74DE7}" dt="2021-03-24T08:16:28.007" v="5552" actId="47"/>
        <pc:sldMkLst>
          <pc:docMk/>
          <pc:sldMk cId="2281950369" sldId="3824"/>
        </pc:sldMkLst>
        <pc:spChg chg="mod">
          <ac:chgData name="Ragnhild Halvorsrud" userId="917ea340-fd63-490f-a7db-68428d24cf32" providerId="ADAL" clId="{4B41CEF5-5AD7-4A28-BAB1-B938E5C74DE7}" dt="2021-03-22T11:50:54.880" v="4525" actId="790"/>
          <ac:spMkLst>
            <pc:docMk/>
            <pc:sldMk cId="2281950369" sldId="3824"/>
            <ac:spMk id="3" creationId="{D0BC5B13-A2B3-4D7B-9242-EA626B1B90B9}"/>
          </ac:spMkLst>
        </pc:spChg>
        <pc:spChg chg="mod">
          <ac:chgData name="Ragnhild Halvorsrud" userId="917ea340-fd63-490f-a7db-68428d24cf32" providerId="ADAL" clId="{4B41CEF5-5AD7-4A28-BAB1-B938E5C74DE7}" dt="2021-03-22T11:50:54.907" v="4557" actId="790"/>
          <ac:spMkLst>
            <pc:docMk/>
            <pc:sldMk cId="2281950369" sldId="3824"/>
            <ac:spMk id="4" creationId="{A5AD358F-B658-46B3-9DA0-E0587C5CB6A5}"/>
          </ac:spMkLst>
        </pc:spChg>
        <pc:spChg chg="mod">
          <ac:chgData name="Ragnhild Halvorsrud" userId="917ea340-fd63-490f-a7db-68428d24cf32" providerId="ADAL" clId="{4B41CEF5-5AD7-4A28-BAB1-B938E5C74DE7}" dt="2021-03-22T11:50:54.907" v="4558" actId="790"/>
          <ac:spMkLst>
            <pc:docMk/>
            <pc:sldMk cId="2281950369" sldId="3824"/>
            <ac:spMk id="5" creationId="{F0050AD1-0E48-4962-BE3D-A9B2721982D3}"/>
          </ac:spMkLst>
        </pc:spChg>
        <pc:spChg chg="mod">
          <ac:chgData name="Ragnhild Halvorsrud" userId="917ea340-fd63-490f-a7db-68428d24cf32" providerId="ADAL" clId="{4B41CEF5-5AD7-4A28-BAB1-B938E5C74DE7}" dt="2021-03-22T11:50:54.880" v="4526" actId="790"/>
          <ac:spMkLst>
            <pc:docMk/>
            <pc:sldMk cId="2281950369" sldId="3824"/>
            <ac:spMk id="7" creationId="{D9B46F7E-2DC1-4C92-A456-35B76742FB77}"/>
          </ac:spMkLst>
        </pc:spChg>
        <pc:spChg chg="mod">
          <ac:chgData name="Ragnhild Halvorsrud" userId="917ea340-fd63-490f-a7db-68428d24cf32" providerId="ADAL" clId="{4B41CEF5-5AD7-4A28-BAB1-B938E5C74DE7}" dt="2021-03-22T11:50:54.880" v="4527" actId="790"/>
          <ac:spMkLst>
            <pc:docMk/>
            <pc:sldMk cId="2281950369" sldId="3824"/>
            <ac:spMk id="8" creationId="{6FDF91A1-84FB-4D95-AD87-5F6714765CAC}"/>
          </ac:spMkLst>
        </pc:spChg>
        <pc:spChg chg="mod">
          <ac:chgData name="Ragnhild Halvorsrud" userId="917ea340-fd63-490f-a7db-68428d24cf32" providerId="ADAL" clId="{4B41CEF5-5AD7-4A28-BAB1-B938E5C74DE7}" dt="2021-03-22T11:50:54.880" v="4528" actId="790"/>
          <ac:spMkLst>
            <pc:docMk/>
            <pc:sldMk cId="2281950369" sldId="3824"/>
            <ac:spMk id="9" creationId="{D2101471-E32F-42BC-9BF6-CD26E56E58BB}"/>
          </ac:spMkLst>
        </pc:spChg>
        <pc:spChg chg="mod">
          <ac:chgData name="Ragnhild Halvorsrud" userId="917ea340-fd63-490f-a7db-68428d24cf32" providerId="ADAL" clId="{4B41CEF5-5AD7-4A28-BAB1-B938E5C74DE7}" dt="2021-03-22T11:50:54.880" v="4529" actId="790"/>
          <ac:spMkLst>
            <pc:docMk/>
            <pc:sldMk cId="2281950369" sldId="3824"/>
            <ac:spMk id="22" creationId="{C3579565-5853-49A5-BA11-CBC71C9B4B04}"/>
          </ac:spMkLst>
        </pc:spChg>
        <pc:spChg chg="mod">
          <ac:chgData name="Ragnhild Halvorsrud" userId="917ea340-fd63-490f-a7db-68428d24cf32" providerId="ADAL" clId="{4B41CEF5-5AD7-4A28-BAB1-B938E5C74DE7}" dt="2021-03-22T11:50:54.880" v="4530" actId="790"/>
          <ac:spMkLst>
            <pc:docMk/>
            <pc:sldMk cId="2281950369" sldId="3824"/>
            <ac:spMk id="27" creationId="{5B425087-49DC-4423-BE9B-D8309488CFE2}"/>
          </ac:spMkLst>
        </pc:spChg>
        <pc:spChg chg="mod">
          <ac:chgData name="Ragnhild Halvorsrud" userId="917ea340-fd63-490f-a7db-68428d24cf32" providerId="ADAL" clId="{4B41CEF5-5AD7-4A28-BAB1-B938E5C74DE7}" dt="2021-03-22T11:50:54.880" v="4531" actId="790"/>
          <ac:spMkLst>
            <pc:docMk/>
            <pc:sldMk cId="2281950369" sldId="3824"/>
            <ac:spMk id="28" creationId="{FA994735-2EF3-492B-B4B4-6C9ED4479F15}"/>
          </ac:spMkLst>
        </pc:spChg>
        <pc:spChg chg="mod">
          <ac:chgData name="Ragnhild Halvorsrud" userId="917ea340-fd63-490f-a7db-68428d24cf32" providerId="ADAL" clId="{4B41CEF5-5AD7-4A28-BAB1-B938E5C74DE7}" dt="2021-03-22T11:50:54.880" v="4532" actId="790"/>
          <ac:spMkLst>
            <pc:docMk/>
            <pc:sldMk cId="2281950369" sldId="3824"/>
            <ac:spMk id="31" creationId="{38419820-DEA6-4981-880B-4163DB52C25D}"/>
          </ac:spMkLst>
        </pc:spChg>
        <pc:spChg chg="mod">
          <ac:chgData name="Ragnhild Halvorsrud" userId="917ea340-fd63-490f-a7db-68428d24cf32" providerId="ADAL" clId="{4B41CEF5-5AD7-4A28-BAB1-B938E5C74DE7}" dt="2021-03-22T11:50:54.880" v="4533" actId="790"/>
          <ac:spMkLst>
            <pc:docMk/>
            <pc:sldMk cId="2281950369" sldId="3824"/>
            <ac:spMk id="50" creationId="{4ACD524C-87F0-4187-9E86-E09AEE54FA8A}"/>
          </ac:spMkLst>
        </pc:spChg>
        <pc:spChg chg="mod">
          <ac:chgData name="Ragnhild Halvorsrud" userId="917ea340-fd63-490f-a7db-68428d24cf32" providerId="ADAL" clId="{4B41CEF5-5AD7-4A28-BAB1-B938E5C74DE7}" dt="2021-03-22T11:50:54.896" v="4540" actId="790"/>
          <ac:spMkLst>
            <pc:docMk/>
            <pc:sldMk cId="2281950369" sldId="3824"/>
            <ac:spMk id="51" creationId="{17C14E5F-2C00-406B-9F4F-5DFBA83DB679}"/>
          </ac:spMkLst>
        </pc:spChg>
        <pc:spChg chg="mod">
          <ac:chgData name="Ragnhild Halvorsrud" userId="917ea340-fd63-490f-a7db-68428d24cf32" providerId="ADAL" clId="{4B41CEF5-5AD7-4A28-BAB1-B938E5C74DE7}" dt="2021-03-22T11:50:54.880" v="4534" actId="790"/>
          <ac:spMkLst>
            <pc:docMk/>
            <pc:sldMk cId="2281950369" sldId="3824"/>
            <ac:spMk id="52" creationId="{272493E7-19EA-421D-BF1F-97258474406A}"/>
          </ac:spMkLst>
        </pc:spChg>
        <pc:spChg chg="mod">
          <ac:chgData name="Ragnhild Halvorsrud" userId="917ea340-fd63-490f-a7db-68428d24cf32" providerId="ADAL" clId="{4B41CEF5-5AD7-4A28-BAB1-B938E5C74DE7}" dt="2021-03-22T11:50:54.896" v="4541" actId="790"/>
          <ac:spMkLst>
            <pc:docMk/>
            <pc:sldMk cId="2281950369" sldId="3824"/>
            <ac:spMk id="54" creationId="{4B39C747-6D90-4B89-A2A0-92CBFD03A986}"/>
          </ac:spMkLst>
        </pc:spChg>
        <pc:spChg chg="mod">
          <ac:chgData name="Ragnhild Halvorsrud" userId="917ea340-fd63-490f-a7db-68428d24cf32" providerId="ADAL" clId="{4B41CEF5-5AD7-4A28-BAB1-B938E5C74DE7}" dt="2021-03-22T11:50:54.896" v="4542" actId="790"/>
          <ac:spMkLst>
            <pc:docMk/>
            <pc:sldMk cId="2281950369" sldId="3824"/>
            <ac:spMk id="55" creationId="{FAE8B618-29C8-46C9-B81E-CB850EC77AD8}"/>
          </ac:spMkLst>
        </pc:spChg>
        <pc:spChg chg="mod">
          <ac:chgData name="Ragnhild Halvorsrud" userId="917ea340-fd63-490f-a7db-68428d24cf32" providerId="ADAL" clId="{4B41CEF5-5AD7-4A28-BAB1-B938E5C74DE7}" dt="2021-03-22T11:50:54.896" v="4543" actId="790"/>
          <ac:spMkLst>
            <pc:docMk/>
            <pc:sldMk cId="2281950369" sldId="3824"/>
            <ac:spMk id="56" creationId="{E49A50AD-9B81-405F-93A0-091B72D3D491}"/>
          </ac:spMkLst>
        </pc:spChg>
        <pc:spChg chg="del">
          <ac:chgData name="Ragnhild Halvorsrud" userId="917ea340-fd63-490f-a7db-68428d24cf32" providerId="ADAL" clId="{4B41CEF5-5AD7-4A28-BAB1-B938E5C74DE7}" dt="2021-03-22T11:45:19.876" v="4268" actId="478"/>
          <ac:spMkLst>
            <pc:docMk/>
            <pc:sldMk cId="2281950369" sldId="3824"/>
            <ac:spMk id="59" creationId="{CC9051D2-630E-4F5D-B73A-00853C235172}"/>
          </ac:spMkLst>
        </pc:spChg>
        <pc:spChg chg="add mod">
          <ac:chgData name="Ragnhild Halvorsrud" userId="917ea340-fd63-490f-a7db-68428d24cf32" providerId="ADAL" clId="{4B41CEF5-5AD7-4A28-BAB1-B938E5C74DE7}" dt="2021-03-24T08:10:24.438" v="5513"/>
          <ac:spMkLst>
            <pc:docMk/>
            <pc:sldMk cId="2281950369" sldId="3824"/>
            <ac:spMk id="59" creationId="{FC7DB1CA-D771-4528-AC58-FEDA4EEDEF6E}"/>
          </ac:spMkLst>
        </pc:spChg>
        <pc:spChg chg="mod">
          <ac:chgData name="Ragnhild Halvorsrud" userId="917ea340-fd63-490f-a7db-68428d24cf32" providerId="ADAL" clId="{4B41CEF5-5AD7-4A28-BAB1-B938E5C74DE7}" dt="2021-03-22T11:50:54.880" v="4535" actId="790"/>
          <ac:spMkLst>
            <pc:docMk/>
            <pc:sldMk cId="2281950369" sldId="3824"/>
            <ac:spMk id="60" creationId="{9F16591B-3359-42DA-A22A-C6F1F577BDF3}"/>
          </ac:spMkLst>
        </pc:spChg>
        <pc:spChg chg="mod">
          <ac:chgData name="Ragnhild Halvorsrud" userId="917ea340-fd63-490f-a7db-68428d24cf32" providerId="ADAL" clId="{4B41CEF5-5AD7-4A28-BAB1-B938E5C74DE7}" dt="2021-03-22T11:50:54.896" v="4544" actId="790"/>
          <ac:spMkLst>
            <pc:docMk/>
            <pc:sldMk cId="2281950369" sldId="3824"/>
            <ac:spMk id="62" creationId="{D1E9E7DB-8D92-4F30-B365-0367EE67EF75}"/>
          </ac:spMkLst>
        </pc:spChg>
        <pc:spChg chg="mod">
          <ac:chgData name="Ragnhild Halvorsrud" userId="917ea340-fd63-490f-a7db-68428d24cf32" providerId="ADAL" clId="{4B41CEF5-5AD7-4A28-BAB1-B938E5C74DE7}" dt="2021-03-22T11:50:54.896" v="4545" actId="790"/>
          <ac:spMkLst>
            <pc:docMk/>
            <pc:sldMk cId="2281950369" sldId="3824"/>
            <ac:spMk id="63" creationId="{05EAC739-141F-4ABB-9B72-2A5901193C72}"/>
          </ac:spMkLst>
        </pc:spChg>
        <pc:spChg chg="mod">
          <ac:chgData name="Ragnhild Halvorsrud" userId="917ea340-fd63-490f-a7db-68428d24cf32" providerId="ADAL" clId="{4B41CEF5-5AD7-4A28-BAB1-B938E5C74DE7}" dt="2021-03-22T11:50:54.896" v="4546" actId="790"/>
          <ac:spMkLst>
            <pc:docMk/>
            <pc:sldMk cId="2281950369" sldId="3824"/>
            <ac:spMk id="64" creationId="{40BB2E51-3186-49EC-A981-A0CC4605A6E3}"/>
          </ac:spMkLst>
        </pc:spChg>
        <pc:spChg chg="mod">
          <ac:chgData name="Ragnhild Halvorsrud" userId="917ea340-fd63-490f-a7db-68428d24cf32" providerId="ADAL" clId="{4B41CEF5-5AD7-4A28-BAB1-B938E5C74DE7}" dt="2021-03-22T11:50:54.880" v="4536" actId="790"/>
          <ac:spMkLst>
            <pc:docMk/>
            <pc:sldMk cId="2281950369" sldId="3824"/>
            <ac:spMk id="66" creationId="{0192F098-3E5D-4200-AE52-0B416A13CAF7}"/>
          </ac:spMkLst>
        </pc:spChg>
        <pc:spChg chg="mod">
          <ac:chgData name="Ragnhild Halvorsrud" userId="917ea340-fd63-490f-a7db-68428d24cf32" providerId="ADAL" clId="{4B41CEF5-5AD7-4A28-BAB1-B938E5C74DE7}" dt="2021-03-22T11:50:54.896" v="4547" actId="790"/>
          <ac:spMkLst>
            <pc:docMk/>
            <pc:sldMk cId="2281950369" sldId="3824"/>
            <ac:spMk id="69" creationId="{4ADA08F4-A06B-408E-98C3-C3D54DE60236}"/>
          </ac:spMkLst>
        </pc:spChg>
        <pc:spChg chg="mod">
          <ac:chgData name="Ragnhild Halvorsrud" userId="917ea340-fd63-490f-a7db-68428d24cf32" providerId="ADAL" clId="{4B41CEF5-5AD7-4A28-BAB1-B938E5C74DE7}" dt="2021-03-22T11:50:54.896" v="4548" actId="790"/>
          <ac:spMkLst>
            <pc:docMk/>
            <pc:sldMk cId="2281950369" sldId="3824"/>
            <ac:spMk id="72" creationId="{106C96B9-C531-4D19-B68A-185E98795511}"/>
          </ac:spMkLst>
        </pc:spChg>
        <pc:spChg chg="mod">
          <ac:chgData name="Ragnhild Halvorsrud" userId="917ea340-fd63-490f-a7db-68428d24cf32" providerId="ADAL" clId="{4B41CEF5-5AD7-4A28-BAB1-B938E5C74DE7}" dt="2021-03-22T11:50:54.896" v="4549" actId="790"/>
          <ac:spMkLst>
            <pc:docMk/>
            <pc:sldMk cId="2281950369" sldId="3824"/>
            <ac:spMk id="73" creationId="{9D04522A-4444-4D45-8855-5C8BC4932763}"/>
          </ac:spMkLst>
        </pc:spChg>
        <pc:spChg chg="mod">
          <ac:chgData name="Ragnhild Halvorsrud" userId="917ea340-fd63-490f-a7db-68428d24cf32" providerId="ADAL" clId="{4B41CEF5-5AD7-4A28-BAB1-B938E5C74DE7}" dt="2021-03-22T11:50:54.896" v="4550" actId="790"/>
          <ac:spMkLst>
            <pc:docMk/>
            <pc:sldMk cId="2281950369" sldId="3824"/>
            <ac:spMk id="74" creationId="{21109452-6C93-441E-AF8D-7C5AA95DB0FB}"/>
          </ac:spMkLst>
        </pc:spChg>
        <pc:spChg chg="mod">
          <ac:chgData name="Ragnhild Halvorsrud" userId="917ea340-fd63-490f-a7db-68428d24cf32" providerId="ADAL" clId="{4B41CEF5-5AD7-4A28-BAB1-B938E5C74DE7}" dt="2021-03-22T11:50:54.880" v="4537" actId="790"/>
          <ac:spMkLst>
            <pc:docMk/>
            <pc:sldMk cId="2281950369" sldId="3824"/>
            <ac:spMk id="75" creationId="{76DE7D31-8EBA-4134-A1BC-9BA058F493C5}"/>
          </ac:spMkLst>
        </pc:spChg>
        <pc:spChg chg="mod">
          <ac:chgData name="Ragnhild Halvorsrud" userId="917ea340-fd63-490f-a7db-68428d24cf32" providerId="ADAL" clId="{4B41CEF5-5AD7-4A28-BAB1-B938E5C74DE7}" dt="2021-03-22T11:50:54.896" v="4551" actId="790"/>
          <ac:spMkLst>
            <pc:docMk/>
            <pc:sldMk cId="2281950369" sldId="3824"/>
            <ac:spMk id="78" creationId="{E9C89CFD-355C-4EBB-A4E8-363864D12D09}"/>
          </ac:spMkLst>
        </pc:spChg>
        <pc:spChg chg="mod">
          <ac:chgData name="Ragnhild Halvorsrud" userId="917ea340-fd63-490f-a7db-68428d24cf32" providerId="ADAL" clId="{4B41CEF5-5AD7-4A28-BAB1-B938E5C74DE7}" dt="2021-03-22T11:50:54.896" v="4552" actId="790"/>
          <ac:spMkLst>
            <pc:docMk/>
            <pc:sldMk cId="2281950369" sldId="3824"/>
            <ac:spMk id="81" creationId="{67B20070-7FFB-40B7-A02C-BCB9DAEDE91F}"/>
          </ac:spMkLst>
        </pc:spChg>
        <pc:spChg chg="mod">
          <ac:chgData name="Ragnhild Halvorsrud" userId="917ea340-fd63-490f-a7db-68428d24cf32" providerId="ADAL" clId="{4B41CEF5-5AD7-4A28-BAB1-B938E5C74DE7}" dt="2021-03-22T11:50:54.880" v="4538" actId="790"/>
          <ac:spMkLst>
            <pc:docMk/>
            <pc:sldMk cId="2281950369" sldId="3824"/>
            <ac:spMk id="82" creationId="{8E5D22A0-5D45-4F1B-959D-7B938C1862BB}"/>
          </ac:spMkLst>
        </pc:spChg>
        <pc:spChg chg="mod">
          <ac:chgData name="Ragnhild Halvorsrud" userId="917ea340-fd63-490f-a7db-68428d24cf32" providerId="ADAL" clId="{4B41CEF5-5AD7-4A28-BAB1-B938E5C74DE7}" dt="2021-03-22T11:50:54.880" v="4539" actId="790"/>
          <ac:spMkLst>
            <pc:docMk/>
            <pc:sldMk cId="2281950369" sldId="3824"/>
            <ac:spMk id="84" creationId="{8A562FE2-8EF5-4738-BE78-08FEC3435E18}"/>
          </ac:spMkLst>
        </pc:spChg>
        <pc:spChg chg="mod">
          <ac:chgData name="Ragnhild Halvorsrud" userId="917ea340-fd63-490f-a7db-68428d24cf32" providerId="ADAL" clId="{4B41CEF5-5AD7-4A28-BAB1-B938E5C74DE7}" dt="2021-03-22T11:50:54.896" v="4553" actId="790"/>
          <ac:spMkLst>
            <pc:docMk/>
            <pc:sldMk cId="2281950369" sldId="3824"/>
            <ac:spMk id="85" creationId="{7C9F1782-5122-4985-84D2-7DBB66BDC893}"/>
          </ac:spMkLst>
        </pc:spChg>
        <pc:spChg chg="mod">
          <ac:chgData name="Ragnhild Halvorsrud" userId="917ea340-fd63-490f-a7db-68428d24cf32" providerId="ADAL" clId="{4B41CEF5-5AD7-4A28-BAB1-B938E5C74DE7}" dt="2021-03-22T11:50:54.907" v="4554" actId="790"/>
          <ac:spMkLst>
            <pc:docMk/>
            <pc:sldMk cId="2281950369" sldId="3824"/>
            <ac:spMk id="90" creationId="{5E13BD64-8D73-4A6A-A617-0DB11C05E025}"/>
          </ac:spMkLst>
        </pc:spChg>
        <pc:spChg chg="mod">
          <ac:chgData name="Ragnhild Halvorsrud" userId="917ea340-fd63-490f-a7db-68428d24cf32" providerId="ADAL" clId="{4B41CEF5-5AD7-4A28-BAB1-B938E5C74DE7}" dt="2021-03-22T11:50:54.907" v="4555" actId="790"/>
          <ac:spMkLst>
            <pc:docMk/>
            <pc:sldMk cId="2281950369" sldId="3824"/>
            <ac:spMk id="95" creationId="{00066B1F-E940-4A38-AF6E-F4FE2C697535}"/>
          </ac:spMkLst>
        </pc:spChg>
        <pc:spChg chg="mod">
          <ac:chgData name="Ragnhild Halvorsrud" userId="917ea340-fd63-490f-a7db-68428d24cf32" providerId="ADAL" clId="{4B41CEF5-5AD7-4A28-BAB1-B938E5C74DE7}" dt="2021-03-22T11:50:54.907" v="4556" actId="790"/>
          <ac:spMkLst>
            <pc:docMk/>
            <pc:sldMk cId="2281950369" sldId="3824"/>
            <ac:spMk id="96" creationId="{E3E97071-574D-4E6C-BB12-69F1529B1457}"/>
          </ac:spMkLst>
        </pc:spChg>
      </pc:sldChg>
      <pc:sldChg chg="addSp delSp modSp add mod modNotes">
        <pc:chgData name="Ragnhild Halvorsrud" userId="917ea340-fd63-490f-a7db-68428d24cf32" providerId="ADAL" clId="{4B41CEF5-5AD7-4A28-BAB1-B938E5C74DE7}" dt="2021-03-26T16:50:49.172" v="5891"/>
        <pc:sldMkLst>
          <pc:docMk/>
          <pc:sldMk cId="3799732921" sldId="3824"/>
        </pc:sldMkLst>
        <pc:spChg chg="mod">
          <ac:chgData name="Ragnhild Halvorsrud" userId="917ea340-fd63-490f-a7db-68428d24cf32" providerId="ADAL" clId="{4B41CEF5-5AD7-4A28-BAB1-B938E5C74DE7}" dt="2021-03-26T16:49:46.100" v="5838" actId="790"/>
          <ac:spMkLst>
            <pc:docMk/>
            <pc:sldMk cId="3799732921" sldId="3824"/>
            <ac:spMk id="2" creationId="{0E1ADE6F-3919-49B5-BB0A-4F82314A7DE2}"/>
          </ac:spMkLst>
        </pc:spChg>
        <pc:spChg chg="mod">
          <ac:chgData name="Ragnhild Halvorsrud" userId="917ea340-fd63-490f-a7db-68428d24cf32" providerId="ADAL" clId="{4B41CEF5-5AD7-4A28-BAB1-B938E5C74DE7}" dt="2021-03-26T16:49:46.100" v="5839" actId="790"/>
          <ac:spMkLst>
            <pc:docMk/>
            <pc:sldMk cId="3799732921" sldId="3824"/>
            <ac:spMk id="3" creationId="{FD349BE2-C55D-4B03-ADAE-2E75B76C467F}"/>
          </ac:spMkLst>
        </pc:spChg>
        <pc:spChg chg="mod">
          <ac:chgData name="Ragnhild Halvorsrud" userId="917ea340-fd63-490f-a7db-68428d24cf32" providerId="ADAL" clId="{4B41CEF5-5AD7-4A28-BAB1-B938E5C74DE7}" dt="2021-03-26T16:49:46.100" v="5840" actId="790"/>
          <ac:spMkLst>
            <pc:docMk/>
            <pc:sldMk cId="3799732921" sldId="3824"/>
            <ac:spMk id="79" creationId="{AFF1F3A7-656A-488A-9F7E-A4C9A709F574}"/>
          </ac:spMkLst>
        </pc:spChg>
        <pc:spChg chg="mod">
          <ac:chgData name="Ragnhild Halvorsrud" userId="917ea340-fd63-490f-a7db-68428d24cf32" providerId="ADAL" clId="{4B41CEF5-5AD7-4A28-BAB1-B938E5C74DE7}" dt="2021-03-26T16:49:46.100" v="5841" actId="790"/>
          <ac:spMkLst>
            <pc:docMk/>
            <pc:sldMk cId="3799732921" sldId="3824"/>
            <ac:spMk id="80" creationId="{D15BC7A0-1D0F-4DF9-B3D1-94F79C9A8EA2}"/>
          </ac:spMkLst>
        </pc:spChg>
        <pc:spChg chg="mod">
          <ac:chgData name="Ragnhild Halvorsrud" userId="917ea340-fd63-490f-a7db-68428d24cf32" providerId="ADAL" clId="{4B41CEF5-5AD7-4A28-BAB1-B938E5C74DE7}" dt="2021-03-26T16:49:46.100" v="5842" actId="790"/>
          <ac:spMkLst>
            <pc:docMk/>
            <pc:sldMk cId="3799732921" sldId="3824"/>
            <ac:spMk id="81" creationId="{CF0EBBB9-4F04-44F0-A96D-ACD0C6660E3E}"/>
          </ac:spMkLst>
        </pc:spChg>
        <pc:spChg chg="mod">
          <ac:chgData name="Ragnhild Halvorsrud" userId="917ea340-fd63-490f-a7db-68428d24cf32" providerId="ADAL" clId="{4B41CEF5-5AD7-4A28-BAB1-B938E5C74DE7}" dt="2021-03-26T16:49:46.100" v="5843" actId="790"/>
          <ac:spMkLst>
            <pc:docMk/>
            <pc:sldMk cId="3799732921" sldId="3824"/>
            <ac:spMk id="82" creationId="{2D7FF630-B076-482E-8584-1A6C5DDDBABE}"/>
          </ac:spMkLst>
        </pc:spChg>
        <pc:spChg chg="mod">
          <ac:chgData name="Ragnhild Halvorsrud" userId="917ea340-fd63-490f-a7db-68428d24cf32" providerId="ADAL" clId="{4B41CEF5-5AD7-4A28-BAB1-B938E5C74DE7}" dt="2021-03-26T16:49:46.100" v="5844"/>
          <ac:spMkLst>
            <pc:docMk/>
            <pc:sldMk cId="3799732921" sldId="3824"/>
            <ac:spMk id="83" creationId="{44C7A51E-A0EF-4070-B9DC-A35D8AEC161A}"/>
          </ac:spMkLst>
        </pc:spChg>
        <pc:spChg chg="mod">
          <ac:chgData name="Ragnhild Halvorsrud" userId="917ea340-fd63-490f-a7db-68428d24cf32" providerId="ADAL" clId="{4B41CEF5-5AD7-4A28-BAB1-B938E5C74DE7}" dt="2021-03-26T16:49:46.100" v="5845"/>
          <ac:spMkLst>
            <pc:docMk/>
            <pc:sldMk cId="3799732921" sldId="3824"/>
            <ac:spMk id="84" creationId="{CEF41AFD-59F3-4C4A-A91D-4945FDE1FA0C}"/>
          </ac:spMkLst>
        </pc:spChg>
        <pc:spChg chg="mod">
          <ac:chgData name="Ragnhild Halvorsrud" userId="917ea340-fd63-490f-a7db-68428d24cf32" providerId="ADAL" clId="{4B41CEF5-5AD7-4A28-BAB1-B938E5C74DE7}" dt="2021-03-26T16:49:46.115" v="5846"/>
          <ac:spMkLst>
            <pc:docMk/>
            <pc:sldMk cId="3799732921" sldId="3824"/>
            <ac:spMk id="85" creationId="{CAFC21DF-650A-4F40-BFAA-AE0DABA38482}"/>
          </ac:spMkLst>
        </pc:spChg>
        <pc:spChg chg="mod">
          <ac:chgData name="Ragnhild Halvorsrud" userId="917ea340-fd63-490f-a7db-68428d24cf32" providerId="ADAL" clId="{4B41CEF5-5AD7-4A28-BAB1-B938E5C74DE7}" dt="2021-03-26T16:49:46.115" v="5847" actId="790"/>
          <ac:spMkLst>
            <pc:docMk/>
            <pc:sldMk cId="3799732921" sldId="3824"/>
            <ac:spMk id="88" creationId="{A50B04A4-94D5-4EA9-BDE5-17644567FA42}"/>
          </ac:spMkLst>
        </pc:spChg>
        <pc:spChg chg="mod">
          <ac:chgData name="Ragnhild Halvorsrud" userId="917ea340-fd63-490f-a7db-68428d24cf32" providerId="ADAL" clId="{4B41CEF5-5AD7-4A28-BAB1-B938E5C74DE7}" dt="2021-03-26T16:49:46.115" v="5848" actId="790"/>
          <ac:spMkLst>
            <pc:docMk/>
            <pc:sldMk cId="3799732921" sldId="3824"/>
            <ac:spMk id="89" creationId="{B143030B-0255-4F7C-B2C6-F3903C6C6EFA}"/>
          </ac:spMkLst>
        </pc:spChg>
        <pc:spChg chg="mod">
          <ac:chgData name="Ragnhild Halvorsrud" userId="917ea340-fd63-490f-a7db-68428d24cf32" providerId="ADAL" clId="{4B41CEF5-5AD7-4A28-BAB1-B938E5C74DE7}" dt="2021-03-26T16:49:46.115" v="5849" actId="790"/>
          <ac:spMkLst>
            <pc:docMk/>
            <pc:sldMk cId="3799732921" sldId="3824"/>
            <ac:spMk id="93" creationId="{C8C1A3B1-E2D6-4729-BC83-C65A0381C936}"/>
          </ac:spMkLst>
        </pc:spChg>
        <pc:spChg chg="mod">
          <ac:chgData name="Ragnhild Halvorsrud" userId="917ea340-fd63-490f-a7db-68428d24cf32" providerId="ADAL" clId="{4B41CEF5-5AD7-4A28-BAB1-B938E5C74DE7}" dt="2021-03-26T16:49:46.115" v="5850" actId="790"/>
          <ac:spMkLst>
            <pc:docMk/>
            <pc:sldMk cId="3799732921" sldId="3824"/>
            <ac:spMk id="94" creationId="{78016C8D-F6A9-4793-B27A-B7A27E0F9697}"/>
          </ac:spMkLst>
        </pc:spChg>
        <pc:spChg chg="mod">
          <ac:chgData name="Ragnhild Halvorsrud" userId="917ea340-fd63-490f-a7db-68428d24cf32" providerId="ADAL" clId="{4B41CEF5-5AD7-4A28-BAB1-B938E5C74DE7}" dt="2021-03-26T16:49:46.115" v="5851"/>
          <ac:spMkLst>
            <pc:docMk/>
            <pc:sldMk cId="3799732921" sldId="3824"/>
            <ac:spMk id="97" creationId="{30494614-1D9F-43C6-9660-2D3AE405D489}"/>
          </ac:spMkLst>
        </pc:spChg>
        <pc:spChg chg="add mod">
          <ac:chgData name="Ragnhild Halvorsrud" userId="917ea340-fd63-490f-a7db-68428d24cf32" providerId="ADAL" clId="{4B41CEF5-5AD7-4A28-BAB1-B938E5C74DE7}" dt="2021-03-26T16:50:49.172" v="5891"/>
          <ac:spMkLst>
            <pc:docMk/>
            <pc:sldMk cId="3799732921" sldId="3824"/>
            <ac:spMk id="98" creationId="{6BD89E1A-6B22-4001-8FE8-77526091819B}"/>
          </ac:spMkLst>
        </pc:spChg>
        <pc:spChg chg="mod">
          <ac:chgData name="Ragnhild Halvorsrud" userId="917ea340-fd63-490f-a7db-68428d24cf32" providerId="ADAL" clId="{4B41CEF5-5AD7-4A28-BAB1-B938E5C74DE7}" dt="2021-03-26T16:49:46.115" v="5852" actId="790"/>
          <ac:spMkLst>
            <pc:docMk/>
            <pc:sldMk cId="3799732921" sldId="3824"/>
            <ac:spMk id="100" creationId="{86C92996-FB5A-42E5-93F9-5884D3696599}"/>
          </ac:spMkLst>
        </pc:spChg>
        <pc:spChg chg="del mod">
          <ac:chgData name="Ragnhild Halvorsrud" userId="917ea340-fd63-490f-a7db-68428d24cf32" providerId="ADAL" clId="{4B41CEF5-5AD7-4A28-BAB1-B938E5C74DE7}" dt="2021-03-26T16:50:42.062" v="5889" actId="478"/>
          <ac:spMkLst>
            <pc:docMk/>
            <pc:sldMk cId="3799732921" sldId="3824"/>
            <ac:spMk id="101" creationId="{93F973C4-CD88-4F28-B896-9D156C5F7199}"/>
          </ac:spMkLst>
        </pc:spChg>
        <pc:spChg chg="mod">
          <ac:chgData name="Ragnhild Halvorsrud" userId="917ea340-fd63-490f-a7db-68428d24cf32" providerId="ADAL" clId="{4B41CEF5-5AD7-4A28-BAB1-B938E5C74DE7}" dt="2021-03-26T16:49:46.131" v="5853" actId="790"/>
          <ac:spMkLst>
            <pc:docMk/>
            <pc:sldMk cId="3799732921" sldId="3824"/>
            <ac:spMk id="104" creationId="{15AE4FB7-D1C9-4978-B3D1-1429CCCC16E5}"/>
          </ac:spMkLst>
        </pc:spChg>
        <pc:spChg chg="mod">
          <ac:chgData name="Ragnhild Halvorsrud" userId="917ea340-fd63-490f-a7db-68428d24cf32" providerId="ADAL" clId="{4B41CEF5-5AD7-4A28-BAB1-B938E5C74DE7}" dt="2021-03-26T16:49:46.131" v="5854" actId="790"/>
          <ac:spMkLst>
            <pc:docMk/>
            <pc:sldMk cId="3799732921" sldId="3824"/>
            <ac:spMk id="105" creationId="{B4C41A6A-9D2E-4D4D-A519-9BB2B5FFAA9C}"/>
          </ac:spMkLst>
        </pc:spChg>
        <pc:spChg chg="mod">
          <ac:chgData name="Ragnhild Halvorsrud" userId="917ea340-fd63-490f-a7db-68428d24cf32" providerId="ADAL" clId="{4B41CEF5-5AD7-4A28-BAB1-B938E5C74DE7}" dt="2021-03-26T16:49:46.131" v="5855" actId="790"/>
          <ac:spMkLst>
            <pc:docMk/>
            <pc:sldMk cId="3799732921" sldId="3824"/>
            <ac:spMk id="109" creationId="{4FD6C5E4-EAFB-4E60-AC86-651D8C41563C}"/>
          </ac:spMkLst>
        </pc:spChg>
        <pc:spChg chg="mod">
          <ac:chgData name="Ragnhild Halvorsrud" userId="917ea340-fd63-490f-a7db-68428d24cf32" providerId="ADAL" clId="{4B41CEF5-5AD7-4A28-BAB1-B938E5C74DE7}" dt="2021-03-26T16:49:46.131" v="5856" actId="790"/>
          <ac:spMkLst>
            <pc:docMk/>
            <pc:sldMk cId="3799732921" sldId="3824"/>
            <ac:spMk id="110" creationId="{8E2C8B28-6C5C-4C7E-836E-195913D23D63}"/>
          </ac:spMkLst>
        </pc:spChg>
        <pc:spChg chg="mod">
          <ac:chgData name="Ragnhild Halvorsrud" userId="917ea340-fd63-490f-a7db-68428d24cf32" providerId="ADAL" clId="{4B41CEF5-5AD7-4A28-BAB1-B938E5C74DE7}" dt="2021-03-26T16:49:46.131" v="5857" actId="790"/>
          <ac:spMkLst>
            <pc:docMk/>
            <pc:sldMk cId="3799732921" sldId="3824"/>
            <ac:spMk id="114" creationId="{87E43D54-E1F5-4014-8665-2F247ADCFFAC}"/>
          </ac:spMkLst>
        </pc:spChg>
        <pc:spChg chg="mod">
          <ac:chgData name="Ragnhild Halvorsrud" userId="917ea340-fd63-490f-a7db-68428d24cf32" providerId="ADAL" clId="{4B41CEF5-5AD7-4A28-BAB1-B938E5C74DE7}" dt="2021-03-26T16:49:46.131" v="5858" actId="790"/>
          <ac:spMkLst>
            <pc:docMk/>
            <pc:sldMk cId="3799732921" sldId="3824"/>
            <ac:spMk id="115" creationId="{E0524BFC-7AEB-41B0-999B-7FC7315935EF}"/>
          </ac:spMkLst>
        </pc:spChg>
        <pc:spChg chg="mod">
          <ac:chgData name="Ragnhild Halvorsrud" userId="917ea340-fd63-490f-a7db-68428d24cf32" providerId="ADAL" clId="{4B41CEF5-5AD7-4A28-BAB1-B938E5C74DE7}" dt="2021-03-26T16:49:46.131" v="5859" actId="790"/>
          <ac:spMkLst>
            <pc:docMk/>
            <pc:sldMk cId="3799732921" sldId="3824"/>
            <ac:spMk id="125" creationId="{3EBF19EE-2F3F-4E80-9E3D-D65E80823C2B}"/>
          </ac:spMkLst>
        </pc:spChg>
        <pc:spChg chg="mod">
          <ac:chgData name="Ragnhild Halvorsrud" userId="917ea340-fd63-490f-a7db-68428d24cf32" providerId="ADAL" clId="{4B41CEF5-5AD7-4A28-BAB1-B938E5C74DE7}" dt="2021-03-26T16:49:46.131" v="5860" actId="790"/>
          <ac:spMkLst>
            <pc:docMk/>
            <pc:sldMk cId="3799732921" sldId="3824"/>
            <ac:spMk id="130" creationId="{49FC8F14-0FC7-4365-9BB1-FC6B4DAD504F}"/>
          </ac:spMkLst>
        </pc:spChg>
        <pc:spChg chg="mod">
          <ac:chgData name="Ragnhild Halvorsrud" userId="917ea340-fd63-490f-a7db-68428d24cf32" providerId="ADAL" clId="{4B41CEF5-5AD7-4A28-BAB1-B938E5C74DE7}" dt="2021-03-26T16:49:46.131" v="5861" actId="790"/>
          <ac:spMkLst>
            <pc:docMk/>
            <pc:sldMk cId="3799732921" sldId="3824"/>
            <ac:spMk id="132" creationId="{96C2E334-FA43-4F53-AA6A-DCB3284C1012}"/>
          </ac:spMkLst>
        </pc:spChg>
        <pc:spChg chg="mod">
          <ac:chgData name="Ragnhild Halvorsrud" userId="917ea340-fd63-490f-a7db-68428d24cf32" providerId="ADAL" clId="{4B41CEF5-5AD7-4A28-BAB1-B938E5C74DE7}" dt="2021-03-26T16:49:46.131" v="5862" actId="790"/>
          <ac:spMkLst>
            <pc:docMk/>
            <pc:sldMk cId="3799732921" sldId="3824"/>
            <ac:spMk id="133" creationId="{8B4700BC-F134-4F42-BF30-F5722B656435}"/>
          </ac:spMkLst>
        </pc:spChg>
        <pc:spChg chg="mod">
          <ac:chgData name="Ragnhild Halvorsrud" userId="917ea340-fd63-490f-a7db-68428d24cf32" providerId="ADAL" clId="{4B41CEF5-5AD7-4A28-BAB1-B938E5C74DE7}" dt="2021-03-26T16:49:46.131" v="5863" actId="790"/>
          <ac:spMkLst>
            <pc:docMk/>
            <pc:sldMk cId="3799732921" sldId="3824"/>
            <ac:spMk id="134" creationId="{D8FDFF00-5523-460B-8AB5-D37106889482}"/>
          </ac:spMkLst>
        </pc:spChg>
        <pc:spChg chg="mod">
          <ac:chgData name="Ragnhild Halvorsrud" userId="917ea340-fd63-490f-a7db-68428d24cf32" providerId="ADAL" clId="{4B41CEF5-5AD7-4A28-BAB1-B938E5C74DE7}" dt="2021-03-26T16:49:46.131" v="5864" actId="790"/>
          <ac:spMkLst>
            <pc:docMk/>
            <pc:sldMk cId="3799732921" sldId="3824"/>
            <ac:spMk id="136" creationId="{EF93091F-7D05-46B1-A36A-279BC1A05476}"/>
          </ac:spMkLst>
        </pc:spChg>
        <pc:spChg chg="mod">
          <ac:chgData name="Ragnhild Halvorsrud" userId="917ea340-fd63-490f-a7db-68428d24cf32" providerId="ADAL" clId="{4B41CEF5-5AD7-4A28-BAB1-B938E5C74DE7}" dt="2021-03-26T16:49:46.131" v="5865" actId="790"/>
          <ac:spMkLst>
            <pc:docMk/>
            <pc:sldMk cId="3799732921" sldId="3824"/>
            <ac:spMk id="137" creationId="{1F8DE400-0CD3-4261-ACDB-EC5E42FF8BAF}"/>
          </ac:spMkLst>
        </pc:spChg>
        <pc:spChg chg="mod">
          <ac:chgData name="Ragnhild Halvorsrud" userId="917ea340-fd63-490f-a7db-68428d24cf32" providerId="ADAL" clId="{4B41CEF5-5AD7-4A28-BAB1-B938E5C74DE7}" dt="2021-03-26T16:49:46.131" v="5866" actId="790"/>
          <ac:spMkLst>
            <pc:docMk/>
            <pc:sldMk cId="3799732921" sldId="3824"/>
            <ac:spMk id="138" creationId="{94D2F6A3-9C8B-4AFD-920E-86F62ABEE8C0}"/>
          </ac:spMkLst>
        </pc:spChg>
        <pc:spChg chg="mod">
          <ac:chgData name="Ragnhild Halvorsrud" userId="917ea340-fd63-490f-a7db-68428d24cf32" providerId="ADAL" clId="{4B41CEF5-5AD7-4A28-BAB1-B938E5C74DE7}" dt="2021-03-26T16:49:46.131" v="5867" actId="790"/>
          <ac:spMkLst>
            <pc:docMk/>
            <pc:sldMk cId="3799732921" sldId="3824"/>
            <ac:spMk id="139" creationId="{C9DEEFC9-BD91-46AC-B517-C5F242163BDC}"/>
          </ac:spMkLst>
        </pc:spChg>
        <pc:spChg chg="mod">
          <ac:chgData name="Ragnhild Halvorsrud" userId="917ea340-fd63-490f-a7db-68428d24cf32" providerId="ADAL" clId="{4B41CEF5-5AD7-4A28-BAB1-B938E5C74DE7}" dt="2021-03-26T16:49:46.131" v="5868" actId="790"/>
          <ac:spMkLst>
            <pc:docMk/>
            <pc:sldMk cId="3799732921" sldId="3824"/>
            <ac:spMk id="140" creationId="{F2DA1193-5B37-44C6-B323-02D0C4CD0162}"/>
          </ac:spMkLst>
        </pc:spChg>
        <pc:spChg chg="mod">
          <ac:chgData name="Ragnhild Halvorsrud" userId="917ea340-fd63-490f-a7db-68428d24cf32" providerId="ADAL" clId="{4B41CEF5-5AD7-4A28-BAB1-B938E5C74DE7}" dt="2021-03-26T16:49:46.147" v="5869" actId="790"/>
          <ac:spMkLst>
            <pc:docMk/>
            <pc:sldMk cId="3799732921" sldId="3824"/>
            <ac:spMk id="141" creationId="{7C734440-3788-473C-ABD0-95931ED9B4B8}"/>
          </ac:spMkLst>
        </pc:spChg>
        <pc:spChg chg="mod">
          <ac:chgData name="Ragnhild Halvorsrud" userId="917ea340-fd63-490f-a7db-68428d24cf32" providerId="ADAL" clId="{4B41CEF5-5AD7-4A28-BAB1-B938E5C74DE7}" dt="2021-03-26T16:49:46.147" v="5870" actId="790"/>
          <ac:spMkLst>
            <pc:docMk/>
            <pc:sldMk cId="3799732921" sldId="3824"/>
            <ac:spMk id="142" creationId="{101E6771-EA55-4892-B92E-253CFB91FF7C}"/>
          </ac:spMkLst>
        </pc:spChg>
        <pc:spChg chg="mod">
          <ac:chgData name="Ragnhild Halvorsrud" userId="917ea340-fd63-490f-a7db-68428d24cf32" providerId="ADAL" clId="{4B41CEF5-5AD7-4A28-BAB1-B938E5C74DE7}" dt="2021-03-26T16:49:46.147" v="5871" actId="790"/>
          <ac:spMkLst>
            <pc:docMk/>
            <pc:sldMk cId="3799732921" sldId="3824"/>
            <ac:spMk id="143" creationId="{886F0F15-4E10-46C0-A9EE-A6AB58321529}"/>
          </ac:spMkLst>
        </pc:spChg>
        <pc:spChg chg="mod">
          <ac:chgData name="Ragnhild Halvorsrud" userId="917ea340-fd63-490f-a7db-68428d24cf32" providerId="ADAL" clId="{4B41CEF5-5AD7-4A28-BAB1-B938E5C74DE7}" dt="2021-03-26T16:49:46.147" v="5872"/>
          <ac:spMkLst>
            <pc:docMk/>
            <pc:sldMk cId="3799732921" sldId="3824"/>
            <ac:spMk id="146" creationId="{BFF13D39-7BF7-4873-AD7C-8F32195C7342}"/>
          </ac:spMkLst>
        </pc:spChg>
        <pc:spChg chg="mod">
          <ac:chgData name="Ragnhild Halvorsrud" userId="917ea340-fd63-490f-a7db-68428d24cf32" providerId="ADAL" clId="{4B41CEF5-5AD7-4A28-BAB1-B938E5C74DE7}" dt="2021-03-26T16:49:46.147" v="5875" actId="790"/>
          <ac:spMkLst>
            <pc:docMk/>
            <pc:sldMk cId="3799732921" sldId="3824"/>
            <ac:spMk id="149" creationId="{997E5829-57DF-471D-A8A8-1387A6A09642}"/>
          </ac:spMkLst>
        </pc:spChg>
        <pc:spChg chg="mod">
          <ac:chgData name="Ragnhild Halvorsrud" userId="917ea340-fd63-490f-a7db-68428d24cf32" providerId="ADAL" clId="{4B41CEF5-5AD7-4A28-BAB1-B938E5C74DE7}" dt="2021-03-26T16:49:46.147" v="5874" actId="790"/>
          <ac:spMkLst>
            <pc:docMk/>
            <pc:sldMk cId="3799732921" sldId="3824"/>
            <ac:spMk id="152" creationId="{EC1B477C-59D9-490B-9B6F-358502AC885C}"/>
          </ac:spMkLst>
        </pc:spChg>
        <pc:spChg chg="mod">
          <ac:chgData name="Ragnhild Halvorsrud" userId="917ea340-fd63-490f-a7db-68428d24cf32" providerId="ADAL" clId="{4B41CEF5-5AD7-4A28-BAB1-B938E5C74DE7}" dt="2021-03-26T16:49:46.147" v="5873"/>
          <ac:spMkLst>
            <pc:docMk/>
            <pc:sldMk cId="3799732921" sldId="3824"/>
            <ac:spMk id="153" creationId="{9CC3FFA5-5940-4E11-9166-895C9C364D94}"/>
          </ac:spMkLst>
        </pc:spChg>
        <pc:spChg chg="mod">
          <ac:chgData name="Ragnhild Halvorsrud" userId="917ea340-fd63-490f-a7db-68428d24cf32" providerId="ADAL" clId="{4B41CEF5-5AD7-4A28-BAB1-B938E5C74DE7}" dt="2021-03-26T16:49:46.147" v="5876" actId="790"/>
          <ac:spMkLst>
            <pc:docMk/>
            <pc:sldMk cId="3799732921" sldId="3824"/>
            <ac:spMk id="154" creationId="{3A03AF97-D378-4CF4-947B-D77FA73EE5D2}"/>
          </ac:spMkLst>
        </pc:spChg>
        <pc:spChg chg="mod">
          <ac:chgData name="Ragnhild Halvorsrud" userId="917ea340-fd63-490f-a7db-68428d24cf32" providerId="ADAL" clId="{4B41CEF5-5AD7-4A28-BAB1-B938E5C74DE7}" dt="2021-03-26T16:49:46.147" v="5877" actId="790"/>
          <ac:spMkLst>
            <pc:docMk/>
            <pc:sldMk cId="3799732921" sldId="3824"/>
            <ac:spMk id="156" creationId="{2D4EED18-09F6-4265-874F-EBD9A7841595}"/>
          </ac:spMkLst>
        </pc:spChg>
        <pc:spChg chg="mod">
          <ac:chgData name="Ragnhild Halvorsrud" userId="917ea340-fd63-490f-a7db-68428d24cf32" providerId="ADAL" clId="{4B41CEF5-5AD7-4A28-BAB1-B938E5C74DE7}" dt="2021-03-26T16:49:46.147" v="5878" actId="790"/>
          <ac:spMkLst>
            <pc:docMk/>
            <pc:sldMk cId="3799732921" sldId="3824"/>
            <ac:spMk id="157" creationId="{E9394F84-3C0A-45F9-8B65-9D9A9B54CE94}"/>
          </ac:spMkLst>
        </pc:spChg>
        <pc:grpChg chg="del">
          <ac:chgData name="Ragnhild Halvorsrud" userId="917ea340-fd63-490f-a7db-68428d24cf32" providerId="ADAL" clId="{4B41CEF5-5AD7-4A28-BAB1-B938E5C74DE7}" dt="2021-03-26T16:49:59.348" v="5883" actId="478"/>
          <ac:grpSpMkLst>
            <pc:docMk/>
            <pc:sldMk cId="3799732921" sldId="3824"/>
            <ac:grpSpMk id="144" creationId="{30477D11-9AFF-4FBD-8665-FADDBCB5FDDC}"/>
          </ac:grpSpMkLst>
        </pc:grpChg>
      </pc:sldChg>
      <pc:sldChg chg="addSp delSp modSp add mod modNotes">
        <pc:chgData name="Ragnhild Halvorsrud" userId="917ea340-fd63-490f-a7db-68428d24cf32" providerId="ADAL" clId="{4B41CEF5-5AD7-4A28-BAB1-B938E5C74DE7}" dt="2021-03-26T16:53:59.928" v="5978"/>
        <pc:sldMkLst>
          <pc:docMk/>
          <pc:sldMk cId="1401630548" sldId="3825"/>
        </pc:sldMkLst>
        <pc:spChg chg="mod">
          <ac:chgData name="Ragnhild Halvorsrud" userId="917ea340-fd63-490f-a7db-68428d24cf32" providerId="ADAL" clId="{4B41CEF5-5AD7-4A28-BAB1-B938E5C74DE7}" dt="2021-03-24T08:16:21.173" v="5515" actId="790"/>
          <ac:spMkLst>
            <pc:docMk/>
            <pc:sldMk cId="1401630548" sldId="3825"/>
            <ac:spMk id="3" creationId="{D0BC5B13-A2B3-4D7B-9242-EA626B1B90B9}"/>
          </ac:spMkLst>
        </pc:spChg>
        <pc:spChg chg="mod">
          <ac:chgData name="Ragnhild Halvorsrud" userId="917ea340-fd63-490f-a7db-68428d24cf32" providerId="ADAL" clId="{4B41CEF5-5AD7-4A28-BAB1-B938E5C74DE7}" dt="2021-03-24T08:16:21.205" v="5547" actId="790"/>
          <ac:spMkLst>
            <pc:docMk/>
            <pc:sldMk cId="1401630548" sldId="3825"/>
            <ac:spMk id="4" creationId="{A5AD358F-B658-46B3-9DA0-E0587C5CB6A5}"/>
          </ac:spMkLst>
        </pc:spChg>
        <pc:spChg chg="mod">
          <ac:chgData name="Ragnhild Halvorsrud" userId="917ea340-fd63-490f-a7db-68428d24cf32" providerId="ADAL" clId="{4B41CEF5-5AD7-4A28-BAB1-B938E5C74DE7}" dt="2021-03-24T08:16:21.205" v="5548" actId="790"/>
          <ac:spMkLst>
            <pc:docMk/>
            <pc:sldMk cId="1401630548" sldId="3825"/>
            <ac:spMk id="5" creationId="{F0050AD1-0E48-4962-BE3D-A9B2721982D3}"/>
          </ac:spMkLst>
        </pc:spChg>
        <pc:spChg chg="mod">
          <ac:chgData name="Ragnhild Halvorsrud" userId="917ea340-fd63-490f-a7db-68428d24cf32" providerId="ADAL" clId="{4B41CEF5-5AD7-4A28-BAB1-B938E5C74DE7}" dt="2021-03-24T08:16:21.173" v="5516" actId="790"/>
          <ac:spMkLst>
            <pc:docMk/>
            <pc:sldMk cId="1401630548" sldId="3825"/>
            <ac:spMk id="7" creationId="{D9B46F7E-2DC1-4C92-A456-35B76742FB77}"/>
          </ac:spMkLst>
        </pc:spChg>
        <pc:spChg chg="mod">
          <ac:chgData name="Ragnhild Halvorsrud" userId="917ea340-fd63-490f-a7db-68428d24cf32" providerId="ADAL" clId="{4B41CEF5-5AD7-4A28-BAB1-B938E5C74DE7}" dt="2021-03-24T08:16:21.173" v="5517" actId="790"/>
          <ac:spMkLst>
            <pc:docMk/>
            <pc:sldMk cId="1401630548" sldId="3825"/>
            <ac:spMk id="8" creationId="{6FDF91A1-84FB-4D95-AD87-5F6714765CAC}"/>
          </ac:spMkLst>
        </pc:spChg>
        <pc:spChg chg="mod">
          <ac:chgData name="Ragnhild Halvorsrud" userId="917ea340-fd63-490f-a7db-68428d24cf32" providerId="ADAL" clId="{4B41CEF5-5AD7-4A28-BAB1-B938E5C74DE7}" dt="2021-03-24T08:16:21.173" v="5518" actId="790"/>
          <ac:spMkLst>
            <pc:docMk/>
            <pc:sldMk cId="1401630548" sldId="3825"/>
            <ac:spMk id="9" creationId="{D2101471-E32F-42BC-9BF6-CD26E56E58BB}"/>
          </ac:spMkLst>
        </pc:spChg>
        <pc:spChg chg="mod">
          <ac:chgData name="Ragnhild Halvorsrud" userId="917ea340-fd63-490f-a7db-68428d24cf32" providerId="ADAL" clId="{4B41CEF5-5AD7-4A28-BAB1-B938E5C74DE7}" dt="2021-03-24T08:16:21.173" v="5519" actId="790"/>
          <ac:spMkLst>
            <pc:docMk/>
            <pc:sldMk cId="1401630548" sldId="3825"/>
            <ac:spMk id="22" creationId="{C3579565-5853-49A5-BA11-CBC71C9B4B04}"/>
          </ac:spMkLst>
        </pc:spChg>
        <pc:spChg chg="mod">
          <ac:chgData name="Ragnhild Halvorsrud" userId="917ea340-fd63-490f-a7db-68428d24cf32" providerId="ADAL" clId="{4B41CEF5-5AD7-4A28-BAB1-B938E5C74DE7}" dt="2021-03-24T08:16:21.173" v="5520" actId="790"/>
          <ac:spMkLst>
            <pc:docMk/>
            <pc:sldMk cId="1401630548" sldId="3825"/>
            <ac:spMk id="27" creationId="{5B425087-49DC-4423-BE9B-D8309488CFE2}"/>
          </ac:spMkLst>
        </pc:spChg>
        <pc:spChg chg="mod">
          <ac:chgData name="Ragnhild Halvorsrud" userId="917ea340-fd63-490f-a7db-68428d24cf32" providerId="ADAL" clId="{4B41CEF5-5AD7-4A28-BAB1-B938E5C74DE7}" dt="2021-03-24T08:16:21.173" v="5521" actId="790"/>
          <ac:spMkLst>
            <pc:docMk/>
            <pc:sldMk cId="1401630548" sldId="3825"/>
            <ac:spMk id="28" creationId="{FA994735-2EF3-492B-B4B4-6C9ED4479F15}"/>
          </ac:spMkLst>
        </pc:spChg>
        <pc:spChg chg="mod">
          <ac:chgData name="Ragnhild Halvorsrud" userId="917ea340-fd63-490f-a7db-68428d24cf32" providerId="ADAL" clId="{4B41CEF5-5AD7-4A28-BAB1-B938E5C74DE7}" dt="2021-03-24T08:16:21.173" v="5522" actId="790"/>
          <ac:spMkLst>
            <pc:docMk/>
            <pc:sldMk cId="1401630548" sldId="3825"/>
            <ac:spMk id="31" creationId="{38419820-DEA6-4981-880B-4163DB52C25D}"/>
          </ac:spMkLst>
        </pc:spChg>
        <pc:spChg chg="mod">
          <ac:chgData name="Ragnhild Halvorsrud" userId="917ea340-fd63-490f-a7db-68428d24cf32" providerId="ADAL" clId="{4B41CEF5-5AD7-4A28-BAB1-B938E5C74DE7}" dt="2021-03-24T08:16:21.189" v="5523" actId="790"/>
          <ac:spMkLst>
            <pc:docMk/>
            <pc:sldMk cId="1401630548" sldId="3825"/>
            <ac:spMk id="50" creationId="{4ACD524C-87F0-4187-9E86-E09AEE54FA8A}"/>
          </ac:spMkLst>
        </pc:spChg>
        <pc:spChg chg="mod">
          <ac:chgData name="Ragnhild Halvorsrud" userId="917ea340-fd63-490f-a7db-68428d24cf32" providerId="ADAL" clId="{4B41CEF5-5AD7-4A28-BAB1-B938E5C74DE7}" dt="2021-03-24T08:16:21.189" v="5530" actId="790"/>
          <ac:spMkLst>
            <pc:docMk/>
            <pc:sldMk cId="1401630548" sldId="3825"/>
            <ac:spMk id="51" creationId="{17C14E5F-2C00-406B-9F4F-5DFBA83DB679}"/>
          </ac:spMkLst>
        </pc:spChg>
        <pc:spChg chg="mod">
          <ac:chgData name="Ragnhild Halvorsrud" userId="917ea340-fd63-490f-a7db-68428d24cf32" providerId="ADAL" clId="{4B41CEF5-5AD7-4A28-BAB1-B938E5C74DE7}" dt="2021-03-24T08:16:21.189" v="5524" actId="790"/>
          <ac:spMkLst>
            <pc:docMk/>
            <pc:sldMk cId="1401630548" sldId="3825"/>
            <ac:spMk id="52" creationId="{272493E7-19EA-421D-BF1F-97258474406A}"/>
          </ac:spMkLst>
        </pc:spChg>
        <pc:spChg chg="mod">
          <ac:chgData name="Ragnhild Halvorsrud" userId="917ea340-fd63-490f-a7db-68428d24cf32" providerId="ADAL" clId="{4B41CEF5-5AD7-4A28-BAB1-B938E5C74DE7}" dt="2021-03-24T08:16:21.189" v="5531" actId="790"/>
          <ac:spMkLst>
            <pc:docMk/>
            <pc:sldMk cId="1401630548" sldId="3825"/>
            <ac:spMk id="54" creationId="{4B39C747-6D90-4B89-A2A0-92CBFD03A986}"/>
          </ac:spMkLst>
        </pc:spChg>
        <pc:spChg chg="mod">
          <ac:chgData name="Ragnhild Halvorsrud" userId="917ea340-fd63-490f-a7db-68428d24cf32" providerId="ADAL" clId="{4B41CEF5-5AD7-4A28-BAB1-B938E5C74DE7}" dt="2021-03-24T08:16:21.189" v="5532" actId="790"/>
          <ac:spMkLst>
            <pc:docMk/>
            <pc:sldMk cId="1401630548" sldId="3825"/>
            <ac:spMk id="55" creationId="{FAE8B618-29C8-46C9-B81E-CB850EC77AD8}"/>
          </ac:spMkLst>
        </pc:spChg>
        <pc:spChg chg="mod">
          <ac:chgData name="Ragnhild Halvorsrud" userId="917ea340-fd63-490f-a7db-68428d24cf32" providerId="ADAL" clId="{4B41CEF5-5AD7-4A28-BAB1-B938E5C74DE7}" dt="2021-03-24T08:16:21.189" v="5533" actId="790"/>
          <ac:spMkLst>
            <pc:docMk/>
            <pc:sldMk cId="1401630548" sldId="3825"/>
            <ac:spMk id="56" creationId="{E49A50AD-9B81-405F-93A0-091B72D3D491}"/>
          </ac:spMkLst>
        </pc:spChg>
        <pc:spChg chg="add mod">
          <ac:chgData name="Ragnhild Halvorsrud" userId="917ea340-fd63-490f-a7db-68428d24cf32" providerId="ADAL" clId="{4B41CEF5-5AD7-4A28-BAB1-B938E5C74DE7}" dt="2021-03-26T16:53:59.928" v="5978"/>
          <ac:spMkLst>
            <pc:docMk/>
            <pc:sldMk cId="1401630548" sldId="3825"/>
            <ac:spMk id="59" creationId="{73249D67-2E3B-4A73-95C6-416E17A9A40F}"/>
          </ac:spMkLst>
        </pc:spChg>
        <pc:spChg chg="del mod">
          <ac:chgData name="Ragnhild Halvorsrud" userId="917ea340-fd63-490f-a7db-68428d24cf32" providerId="ADAL" clId="{4B41CEF5-5AD7-4A28-BAB1-B938E5C74DE7}" dt="2021-03-24T08:16:37.198" v="5553" actId="478"/>
          <ac:spMkLst>
            <pc:docMk/>
            <pc:sldMk cId="1401630548" sldId="3825"/>
            <ac:spMk id="59" creationId="{FC7DB1CA-D771-4528-AC58-FEDA4EEDEF6E}"/>
          </ac:spMkLst>
        </pc:spChg>
        <pc:spChg chg="mod">
          <ac:chgData name="Ragnhild Halvorsrud" userId="917ea340-fd63-490f-a7db-68428d24cf32" providerId="ADAL" clId="{4B41CEF5-5AD7-4A28-BAB1-B938E5C74DE7}" dt="2021-03-24T08:16:21.189" v="5525" actId="790"/>
          <ac:spMkLst>
            <pc:docMk/>
            <pc:sldMk cId="1401630548" sldId="3825"/>
            <ac:spMk id="60" creationId="{9F16591B-3359-42DA-A22A-C6F1F577BDF3}"/>
          </ac:spMkLst>
        </pc:spChg>
        <pc:spChg chg="mod">
          <ac:chgData name="Ragnhild Halvorsrud" userId="917ea340-fd63-490f-a7db-68428d24cf32" providerId="ADAL" clId="{4B41CEF5-5AD7-4A28-BAB1-B938E5C74DE7}" dt="2021-03-24T08:16:21.189" v="5534" actId="790"/>
          <ac:spMkLst>
            <pc:docMk/>
            <pc:sldMk cId="1401630548" sldId="3825"/>
            <ac:spMk id="62" creationId="{D1E9E7DB-8D92-4F30-B365-0367EE67EF75}"/>
          </ac:spMkLst>
        </pc:spChg>
        <pc:spChg chg="mod">
          <ac:chgData name="Ragnhild Halvorsrud" userId="917ea340-fd63-490f-a7db-68428d24cf32" providerId="ADAL" clId="{4B41CEF5-5AD7-4A28-BAB1-B938E5C74DE7}" dt="2021-03-24T08:16:21.189" v="5535" actId="790"/>
          <ac:spMkLst>
            <pc:docMk/>
            <pc:sldMk cId="1401630548" sldId="3825"/>
            <ac:spMk id="63" creationId="{05EAC739-141F-4ABB-9B72-2A5901193C72}"/>
          </ac:spMkLst>
        </pc:spChg>
        <pc:spChg chg="mod">
          <ac:chgData name="Ragnhild Halvorsrud" userId="917ea340-fd63-490f-a7db-68428d24cf32" providerId="ADAL" clId="{4B41CEF5-5AD7-4A28-BAB1-B938E5C74DE7}" dt="2021-03-24T08:16:21.189" v="5536" actId="790"/>
          <ac:spMkLst>
            <pc:docMk/>
            <pc:sldMk cId="1401630548" sldId="3825"/>
            <ac:spMk id="64" creationId="{40BB2E51-3186-49EC-A981-A0CC4605A6E3}"/>
          </ac:spMkLst>
        </pc:spChg>
        <pc:spChg chg="mod">
          <ac:chgData name="Ragnhild Halvorsrud" userId="917ea340-fd63-490f-a7db-68428d24cf32" providerId="ADAL" clId="{4B41CEF5-5AD7-4A28-BAB1-B938E5C74DE7}" dt="2021-03-24T08:16:21.189" v="5526" actId="790"/>
          <ac:spMkLst>
            <pc:docMk/>
            <pc:sldMk cId="1401630548" sldId="3825"/>
            <ac:spMk id="66" creationId="{0192F098-3E5D-4200-AE52-0B416A13CAF7}"/>
          </ac:spMkLst>
        </pc:spChg>
        <pc:spChg chg="mod">
          <ac:chgData name="Ragnhild Halvorsrud" userId="917ea340-fd63-490f-a7db-68428d24cf32" providerId="ADAL" clId="{4B41CEF5-5AD7-4A28-BAB1-B938E5C74DE7}" dt="2021-03-24T08:16:21.189" v="5537" actId="790"/>
          <ac:spMkLst>
            <pc:docMk/>
            <pc:sldMk cId="1401630548" sldId="3825"/>
            <ac:spMk id="69" creationId="{4ADA08F4-A06B-408E-98C3-C3D54DE60236}"/>
          </ac:spMkLst>
        </pc:spChg>
        <pc:spChg chg="mod">
          <ac:chgData name="Ragnhild Halvorsrud" userId="917ea340-fd63-490f-a7db-68428d24cf32" providerId="ADAL" clId="{4B41CEF5-5AD7-4A28-BAB1-B938E5C74DE7}" dt="2021-03-24T08:16:21.189" v="5538" actId="790"/>
          <ac:spMkLst>
            <pc:docMk/>
            <pc:sldMk cId="1401630548" sldId="3825"/>
            <ac:spMk id="72" creationId="{106C96B9-C531-4D19-B68A-185E98795511}"/>
          </ac:spMkLst>
        </pc:spChg>
        <pc:spChg chg="mod">
          <ac:chgData name="Ragnhild Halvorsrud" userId="917ea340-fd63-490f-a7db-68428d24cf32" providerId="ADAL" clId="{4B41CEF5-5AD7-4A28-BAB1-B938E5C74DE7}" dt="2021-03-24T08:16:21.189" v="5539" actId="790"/>
          <ac:spMkLst>
            <pc:docMk/>
            <pc:sldMk cId="1401630548" sldId="3825"/>
            <ac:spMk id="73" creationId="{9D04522A-4444-4D45-8855-5C8BC4932763}"/>
          </ac:spMkLst>
        </pc:spChg>
        <pc:spChg chg="mod">
          <ac:chgData name="Ragnhild Halvorsrud" userId="917ea340-fd63-490f-a7db-68428d24cf32" providerId="ADAL" clId="{4B41CEF5-5AD7-4A28-BAB1-B938E5C74DE7}" dt="2021-03-24T08:16:21.189" v="5540" actId="790"/>
          <ac:spMkLst>
            <pc:docMk/>
            <pc:sldMk cId="1401630548" sldId="3825"/>
            <ac:spMk id="74" creationId="{21109452-6C93-441E-AF8D-7C5AA95DB0FB}"/>
          </ac:spMkLst>
        </pc:spChg>
        <pc:spChg chg="mod">
          <ac:chgData name="Ragnhild Halvorsrud" userId="917ea340-fd63-490f-a7db-68428d24cf32" providerId="ADAL" clId="{4B41CEF5-5AD7-4A28-BAB1-B938E5C74DE7}" dt="2021-03-24T08:16:21.189" v="5527" actId="790"/>
          <ac:spMkLst>
            <pc:docMk/>
            <pc:sldMk cId="1401630548" sldId="3825"/>
            <ac:spMk id="75" creationId="{76DE7D31-8EBA-4134-A1BC-9BA058F493C5}"/>
          </ac:spMkLst>
        </pc:spChg>
        <pc:spChg chg="mod">
          <ac:chgData name="Ragnhild Halvorsrud" userId="917ea340-fd63-490f-a7db-68428d24cf32" providerId="ADAL" clId="{4B41CEF5-5AD7-4A28-BAB1-B938E5C74DE7}" dt="2021-03-24T08:16:21.205" v="5541" actId="790"/>
          <ac:spMkLst>
            <pc:docMk/>
            <pc:sldMk cId="1401630548" sldId="3825"/>
            <ac:spMk id="78" creationId="{E9C89CFD-355C-4EBB-A4E8-363864D12D09}"/>
          </ac:spMkLst>
        </pc:spChg>
        <pc:spChg chg="mod">
          <ac:chgData name="Ragnhild Halvorsrud" userId="917ea340-fd63-490f-a7db-68428d24cf32" providerId="ADAL" clId="{4B41CEF5-5AD7-4A28-BAB1-B938E5C74DE7}" dt="2021-03-24T08:16:21.205" v="5542" actId="790"/>
          <ac:spMkLst>
            <pc:docMk/>
            <pc:sldMk cId="1401630548" sldId="3825"/>
            <ac:spMk id="81" creationId="{67B20070-7FFB-40B7-A02C-BCB9DAEDE91F}"/>
          </ac:spMkLst>
        </pc:spChg>
        <pc:spChg chg="mod">
          <ac:chgData name="Ragnhild Halvorsrud" userId="917ea340-fd63-490f-a7db-68428d24cf32" providerId="ADAL" clId="{4B41CEF5-5AD7-4A28-BAB1-B938E5C74DE7}" dt="2021-03-24T08:16:21.189" v="5528" actId="790"/>
          <ac:spMkLst>
            <pc:docMk/>
            <pc:sldMk cId="1401630548" sldId="3825"/>
            <ac:spMk id="82" creationId="{8E5D22A0-5D45-4F1B-959D-7B938C1862BB}"/>
          </ac:spMkLst>
        </pc:spChg>
        <pc:spChg chg="mod">
          <ac:chgData name="Ragnhild Halvorsrud" userId="917ea340-fd63-490f-a7db-68428d24cf32" providerId="ADAL" clId="{4B41CEF5-5AD7-4A28-BAB1-B938E5C74DE7}" dt="2021-03-24T08:16:21.189" v="5529" actId="790"/>
          <ac:spMkLst>
            <pc:docMk/>
            <pc:sldMk cId="1401630548" sldId="3825"/>
            <ac:spMk id="84" creationId="{8A562FE2-8EF5-4738-BE78-08FEC3435E18}"/>
          </ac:spMkLst>
        </pc:spChg>
        <pc:spChg chg="mod">
          <ac:chgData name="Ragnhild Halvorsrud" userId="917ea340-fd63-490f-a7db-68428d24cf32" providerId="ADAL" clId="{4B41CEF5-5AD7-4A28-BAB1-B938E5C74DE7}" dt="2021-03-24T08:16:21.205" v="5543" actId="790"/>
          <ac:spMkLst>
            <pc:docMk/>
            <pc:sldMk cId="1401630548" sldId="3825"/>
            <ac:spMk id="85" creationId="{7C9F1782-5122-4985-84D2-7DBB66BDC893}"/>
          </ac:spMkLst>
        </pc:spChg>
        <pc:spChg chg="add del mod">
          <ac:chgData name="Ragnhild Halvorsrud" userId="917ea340-fd63-490f-a7db-68428d24cf32" providerId="ADAL" clId="{4B41CEF5-5AD7-4A28-BAB1-B938E5C74DE7}" dt="2021-03-26T16:53:54.876" v="5977" actId="478"/>
          <ac:spMkLst>
            <pc:docMk/>
            <pc:sldMk cId="1401630548" sldId="3825"/>
            <ac:spMk id="86" creationId="{63595003-DCC6-44F7-A37E-3234849FFC5E}"/>
          </ac:spMkLst>
        </pc:spChg>
        <pc:spChg chg="mod">
          <ac:chgData name="Ragnhild Halvorsrud" userId="917ea340-fd63-490f-a7db-68428d24cf32" providerId="ADAL" clId="{4B41CEF5-5AD7-4A28-BAB1-B938E5C74DE7}" dt="2021-03-24T08:16:21.205" v="5544" actId="790"/>
          <ac:spMkLst>
            <pc:docMk/>
            <pc:sldMk cId="1401630548" sldId="3825"/>
            <ac:spMk id="90" creationId="{5E13BD64-8D73-4A6A-A617-0DB11C05E025}"/>
          </ac:spMkLst>
        </pc:spChg>
        <pc:spChg chg="mod">
          <ac:chgData name="Ragnhild Halvorsrud" userId="917ea340-fd63-490f-a7db-68428d24cf32" providerId="ADAL" clId="{4B41CEF5-5AD7-4A28-BAB1-B938E5C74DE7}" dt="2021-03-24T08:16:21.205" v="5545" actId="790"/>
          <ac:spMkLst>
            <pc:docMk/>
            <pc:sldMk cId="1401630548" sldId="3825"/>
            <ac:spMk id="95" creationId="{00066B1F-E940-4A38-AF6E-F4FE2C697535}"/>
          </ac:spMkLst>
        </pc:spChg>
        <pc:spChg chg="mod">
          <ac:chgData name="Ragnhild Halvorsrud" userId="917ea340-fd63-490f-a7db-68428d24cf32" providerId="ADAL" clId="{4B41CEF5-5AD7-4A28-BAB1-B938E5C74DE7}" dt="2021-03-24T08:16:21.205" v="5546" actId="790"/>
          <ac:spMkLst>
            <pc:docMk/>
            <pc:sldMk cId="1401630548" sldId="3825"/>
            <ac:spMk id="96" creationId="{E3E97071-574D-4E6C-BB12-69F1529B1457}"/>
          </ac:spMkLst>
        </pc:spChg>
      </pc:sldChg>
      <pc:sldChg chg="addSp delSp modSp add mod modNotes">
        <pc:chgData name="Ragnhild Halvorsrud" userId="917ea340-fd63-490f-a7db-68428d24cf32" providerId="ADAL" clId="{4B41CEF5-5AD7-4A28-BAB1-B938E5C74DE7}" dt="2021-03-26T16:54:47.230" v="6039" actId="478"/>
        <pc:sldMkLst>
          <pc:docMk/>
          <pc:sldMk cId="1496961162" sldId="3826"/>
        </pc:sldMkLst>
        <pc:spChg chg="mod">
          <ac:chgData name="Ragnhild Halvorsrud" userId="917ea340-fd63-490f-a7db-68428d24cf32" providerId="ADAL" clId="{4B41CEF5-5AD7-4A28-BAB1-B938E5C74DE7}" dt="2021-03-24T08:43:14.942" v="5737"/>
          <ac:spMkLst>
            <pc:docMk/>
            <pc:sldMk cId="1496961162" sldId="3826"/>
            <ac:spMk id="2" creationId="{00000000-0000-0000-0000-000000000000}"/>
          </ac:spMkLst>
        </pc:spChg>
        <pc:spChg chg="mod">
          <ac:chgData name="Ragnhild Halvorsrud" userId="917ea340-fd63-490f-a7db-68428d24cf32" providerId="ADAL" clId="{4B41CEF5-5AD7-4A28-BAB1-B938E5C74DE7}" dt="2021-03-24T08:42:50.752" v="5681" actId="790"/>
          <ac:spMkLst>
            <pc:docMk/>
            <pc:sldMk cId="1496961162" sldId="3826"/>
            <ac:spMk id="4" creationId="{00000000-0000-0000-0000-000000000000}"/>
          </ac:spMkLst>
        </pc:spChg>
        <pc:spChg chg="mod">
          <ac:chgData name="Ragnhild Halvorsrud" userId="917ea340-fd63-490f-a7db-68428d24cf32" providerId="ADAL" clId="{4B41CEF5-5AD7-4A28-BAB1-B938E5C74DE7}" dt="2021-03-24T08:42:50.752" v="5682" actId="790"/>
          <ac:spMkLst>
            <pc:docMk/>
            <pc:sldMk cId="1496961162" sldId="3826"/>
            <ac:spMk id="5" creationId="{00000000-0000-0000-0000-000000000000}"/>
          </ac:spMkLst>
        </pc:spChg>
        <pc:spChg chg="mod">
          <ac:chgData name="Ragnhild Halvorsrud" userId="917ea340-fd63-490f-a7db-68428d24cf32" providerId="ADAL" clId="{4B41CEF5-5AD7-4A28-BAB1-B938E5C74DE7}" dt="2021-03-24T08:42:50.783" v="5710" actId="790"/>
          <ac:spMkLst>
            <pc:docMk/>
            <pc:sldMk cId="1496961162" sldId="3826"/>
            <ac:spMk id="7" creationId="{438EDA64-9D5C-4D17-8A7D-87E41E7EEFBA}"/>
          </ac:spMkLst>
        </pc:spChg>
        <pc:spChg chg="mod">
          <ac:chgData name="Ragnhild Halvorsrud" userId="917ea340-fd63-490f-a7db-68428d24cf32" providerId="ADAL" clId="{4B41CEF5-5AD7-4A28-BAB1-B938E5C74DE7}" dt="2021-03-24T08:42:50.752" v="5683" actId="790"/>
          <ac:spMkLst>
            <pc:docMk/>
            <pc:sldMk cId="1496961162" sldId="3826"/>
            <ac:spMk id="11" creationId="{00000000-0000-0000-0000-000000000000}"/>
          </ac:spMkLst>
        </pc:spChg>
        <pc:spChg chg="mod">
          <ac:chgData name="Ragnhild Halvorsrud" userId="917ea340-fd63-490f-a7db-68428d24cf32" providerId="ADAL" clId="{4B41CEF5-5AD7-4A28-BAB1-B938E5C74DE7}" dt="2021-03-24T08:42:50.752" v="5684" actId="790"/>
          <ac:spMkLst>
            <pc:docMk/>
            <pc:sldMk cId="1496961162" sldId="3826"/>
            <ac:spMk id="14" creationId="{00000000-0000-0000-0000-000000000000}"/>
          </ac:spMkLst>
        </pc:spChg>
        <pc:spChg chg="mod">
          <ac:chgData name="Ragnhild Halvorsrud" userId="917ea340-fd63-490f-a7db-68428d24cf32" providerId="ADAL" clId="{4B41CEF5-5AD7-4A28-BAB1-B938E5C74DE7}" dt="2021-03-24T08:42:50.752" v="5680" actId="790"/>
          <ac:spMkLst>
            <pc:docMk/>
            <pc:sldMk cId="1496961162" sldId="3826"/>
            <ac:spMk id="29" creationId="{00000000-0000-0000-0000-000000000000}"/>
          </ac:spMkLst>
        </pc:spChg>
        <pc:spChg chg="mod">
          <ac:chgData name="Ragnhild Halvorsrud" userId="917ea340-fd63-490f-a7db-68428d24cf32" providerId="ADAL" clId="{4B41CEF5-5AD7-4A28-BAB1-B938E5C74DE7}" dt="2021-03-24T08:42:50.768" v="5706" actId="790"/>
          <ac:spMkLst>
            <pc:docMk/>
            <pc:sldMk cId="1496961162" sldId="3826"/>
            <ac:spMk id="45" creationId="{87EF4A81-8604-4C76-82D5-D884E46F505D}"/>
          </ac:spMkLst>
        </pc:spChg>
        <pc:spChg chg="mod">
          <ac:chgData name="Ragnhild Halvorsrud" userId="917ea340-fd63-490f-a7db-68428d24cf32" providerId="ADAL" clId="{4B41CEF5-5AD7-4A28-BAB1-B938E5C74DE7}" dt="2021-03-24T08:42:50.768" v="5707" actId="790"/>
          <ac:spMkLst>
            <pc:docMk/>
            <pc:sldMk cId="1496961162" sldId="3826"/>
            <ac:spMk id="46" creationId="{51CF38C7-31AF-4C2C-9944-FC74A9711D84}"/>
          </ac:spMkLst>
        </pc:spChg>
        <pc:spChg chg="mod">
          <ac:chgData name="Ragnhild Halvorsrud" userId="917ea340-fd63-490f-a7db-68428d24cf32" providerId="ADAL" clId="{4B41CEF5-5AD7-4A28-BAB1-B938E5C74DE7}" dt="2021-03-24T08:42:50.768" v="5708" actId="790"/>
          <ac:spMkLst>
            <pc:docMk/>
            <pc:sldMk cId="1496961162" sldId="3826"/>
            <ac:spMk id="47" creationId="{584524EC-D14C-42CA-9692-B7ACC7B14F39}"/>
          </ac:spMkLst>
        </pc:spChg>
        <pc:spChg chg="mod">
          <ac:chgData name="Ragnhild Halvorsrud" userId="917ea340-fd63-490f-a7db-68428d24cf32" providerId="ADAL" clId="{4B41CEF5-5AD7-4A28-BAB1-B938E5C74DE7}" dt="2021-03-24T08:42:50.768" v="5709" actId="790"/>
          <ac:spMkLst>
            <pc:docMk/>
            <pc:sldMk cId="1496961162" sldId="3826"/>
            <ac:spMk id="48" creationId="{3CBEED5F-DE70-42F9-8D12-1563E61C4999}"/>
          </ac:spMkLst>
        </pc:spChg>
        <pc:spChg chg="mod">
          <ac:chgData name="Ragnhild Halvorsrud" userId="917ea340-fd63-490f-a7db-68428d24cf32" providerId="ADAL" clId="{4B41CEF5-5AD7-4A28-BAB1-B938E5C74DE7}" dt="2021-03-24T08:42:50.783" v="5711" actId="790"/>
          <ac:spMkLst>
            <pc:docMk/>
            <pc:sldMk cId="1496961162" sldId="3826"/>
            <ac:spMk id="51" creationId="{02CA3E10-C1D4-443C-A092-5E752E41D00E}"/>
          </ac:spMkLst>
        </pc:spChg>
        <pc:spChg chg="mod">
          <ac:chgData name="Ragnhild Halvorsrud" userId="917ea340-fd63-490f-a7db-68428d24cf32" providerId="ADAL" clId="{4B41CEF5-5AD7-4A28-BAB1-B938E5C74DE7}" dt="2021-03-24T08:42:50.783" v="5712" actId="790"/>
          <ac:spMkLst>
            <pc:docMk/>
            <pc:sldMk cId="1496961162" sldId="3826"/>
            <ac:spMk id="53" creationId="{A8A5354F-CE7B-4E65-B9D3-C97E438374A1}"/>
          </ac:spMkLst>
        </pc:spChg>
        <pc:spChg chg="mod">
          <ac:chgData name="Ragnhild Halvorsrud" userId="917ea340-fd63-490f-a7db-68428d24cf32" providerId="ADAL" clId="{4B41CEF5-5AD7-4A28-BAB1-B938E5C74DE7}" dt="2021-03-24T08:42:50.783" v="5713" actId="790"/>
          <ac:spMkLst>
            <pc:docMk/>
            <pc:sldMk cId="1496961162" sldId="3826"/>
            <ac:spMk id="54" creationId="{BD37ACCD-F694-4074-BCE4-9F2519E5B0AA}"/>
          </ac:spMkLst>
        </pc:spChg>
        <pc:spChg chg="mod">
          <ac:chgData name="Ragnhild Halvorsrud" userId="917ea340-fd63-490f-a7db-68428d24cf32" providerId="ADAL" clId="{4B41CEF5-5AD7-4A28-BAB1-B938E5C74DE7}" dt="2021-03-24T08:42:50.783" v="5714" actId="790"/>
          <ac:spMkLst>
            <pc:docMk/>
            <pc:sldMk cId="1496961162" sldId="3826"/>
            <ac:spMk id="55" creationId="{111E46D5-67B8-46F2-AC5B-466DE99FEE7A}"/>
          </ac:spMkLst>
        </pc:spChg>
        <pc:spChg chg="mod">
          <ac:chgData name="Ragnhild Halvorsrud" userId="917ea340-fd63-490f-a7db-68428d24cf32" providerId="ADAL" clId="{4B41CEF5-5AD7-4A28-BAB1-B938E5C74DE7}" dt="2021-03-24T08:42:50.783" v="5715" actId="790"/>
          <ac:spMkLst>
            <pc:docMk/>
            <pc:sldMk cId="1496961162" sldId="3826"/>
            <ac:spMk id="56" creationId="{8EDDC2B9-AB63-43B8-840D-8D64C00BFF67}"/>
          </ac:spMkLst>
        </pc:spChg>
        <pc:spChg chg="mod">
          <ac:chgData name="Ragnhild Halvorsrud" userId="917ea340-fd63-490f-a7db-68428d24cf32" providerId="ADAL" clId="{4B41CEF5-5AD7-4A28-BAB1-B938E5C74DE7}" dt="2021-03-24T08:42:50.783" v="5716" actId="790"/>
          <ac:spMkLst>
            <pc:docMk/>
            <pc:sldMk cId="1496961162" sldId="3826"/>
            <ac:spMk id="57" creationId="{D8AE4575-1921-40E1-A82A-1F2E6D371514}"/>
          </ac:spMkLst>
        </pc:spChg>
        <pc:spChg chg="mod">
          <ac:chgData name="Ragnhild Halvorsrud" userId="917ea340-fd63-490f-a7db-68428d24cf32" providerId="ADAL" clId="{4B41CEF5-5AD7-4A28-BAB1-B938E5C74DE7}" dt="2021-03-24T08:42:50.783" v="5717" actId="790"/>
          <ac:spMkLst>
            <pc:docMk/>
            <pc:sldMk cId="1496961162" sldId="3826"/>
            <ac:spMk id="58" creationId="{D81741B0-1859-4EDC-BFC4-DF8DF381DBA8}"/>
          </ac:spMkLst>
        </pc:spChg>
        <pc:spChg chg="del mod">
          <ac:chgData name="Ragnhild Halvorsrud" userId="917ea340-fd63-490f-a7db-68428d24cf32" providerId="ADAL" clId="{4B41CEF5-5AD7-4A28-BAB1-B938E5C74DE7}" dt="2021-03-24T08:42:56.952" v="5735" actId="478"/>
          <ac:spMkLst>
            <pc:docMk/>
            <pc:sldMk cId="1496961162" sldId="3826"/>
            <ac:spMk id="64" creationId="{A39C63F7-1299-4DD6-B5A6-8ED95D79F940}"/>
          </ac:spMkLst>
        </pc:spChg>
        <pc:spChg chg="mod">
          <ac:chgData name="Ragnhild Halvorsrud" userId="917ea340-fd63-490f-a7db-68428d24cf32" providerId="ADAL" clId="{4B41CEF5-5AD7-4A28-BAB1-B938E5C74DE7}" dt="2021-03-24T08:42:50.783" v="5718" actId="790"/>
          <ac:spMkLst>
            <pc:docMk/>
            <pc:sldMk cId="1496961162" sldId="3826"/>
            <ac:spMk id="65" creationId="{86768005-DF00-475A-A75C-162332042B54}"/>
          </ac:spMkLst>
        </pc:spChg>
        <pc:spChg chg="mod">
          <ac:chgData name="Ragnhild Halvorsrud" userId="917ea340-fd63-490f-a7db-68428d24cf32" providerId="ADAL" clId="{4B41CEF5-5AD7-4A28-BAB1-B938E5C74DE7}" dt="2021-03-24T08:42:50.783" v="5719" actId="790"/>
          <ac:spMkLst>
            <pc:docMk/>
            <pc:sldMk cId="1496961162" sldId="3826"/>
            <ac:spMk id="68" creationId="{AF2E7657-6CA1-4B7B-A049-F18068138290}"/>
          </ac:spMkLst>
        </pc:spChg>
        <pc:spChg chg="mod">
          <ac:chgData name="Ragnhild Halvorsrud" userId="917ea340-fd63-490f-a7db-68428d24cf32" providerId="ADAL" clId="{4B41CEF5-5AD7-4A28-BAB1-B938E5C74DE7}" dt="2021-03-24T08:42:50.783" v="5720" actId="790"/>
          <ac:spMkLst>
            <pc:docMk/>
            <pc:sldMk cId="1496961162" sldId="3826"/>
            <ac:spMk id="70" creationId="{3187982C-68C8-4B9D-A9D6-65CA47FA3117}"/>
          </ac:spMkLst>
        </pc:spChg>
        <pc:spChg chg="mod">
          <ac:chgData name="Ragnhild Halvorsrud" userId="917ea340-fd63-490f-a7db-68428d24cf32" providerId="ADAL" clId="{4B41CEF5-5AD7-4A28-BAB1-B938E5C74DE7}" dt="2021-03-24T08:42:50.783" v="5722" actId="790"/>
          <ac:spMkLst>
            <pc:docMk/>
            <pc:sldMk cId="1496961162" sldId="3826"/>
            <ac:spMk id="72" creationId="{A06AEDE3-9938-44BD-AB5D-32EF8DB52771}"/>
          </ac:spMkLst>
        </pc:spChg>
        <pc:spChg chg="mod">
          <ac:chgData name="Ragnhild Halvorsrud" userId="917ea340-fd63-490f-a7db-68428d24cf32" providerId="ADAL" clId="{4B41CEF5-5AD7-4A28-BAB1-B938E5C74DE7}" dt="2021-03-24T08:42:50.783" v="5723" actId="790"/>
          <ac:spMkLst>
            <pc:docMk/>
            <pc:sldMk cId="1496961162" sldId="3826"/>
            <ac:spMk id="73" creationId="{2BC2249B-FF18-4C13-8B77-ACD4C044D01B}"/>
          </ac:spMkLst>
        </pc:spChg>
        <pc:spChg chg="mod">
          <ac:chgData name="Ragnhild Halvorsrud" userId="917ea340-fd63-490f-a7db-68428d24cf32" providerId="ADAL" clId="{4B41CEF5-5AD7-4A28-BAB1-B938E5C74DE7}" dt="2021-03-24T08:42:50.783" v="5724" actId="790"/>
          <ac:spMkLst>
            <pc:docMk/>
            <pc:sldMk cId="1496961162" sldId="3826"/>
            <ac:spMk id="74" creationId="{F6461BA7-B1DE-4F09-B772-0B1BE23E0CAA}"/>
          </ac:spMkLst>
        </pc:spChg>
        <pc:spChg chg="del mod">
          <ac:chgData name="Ragnhild Halvorsrud" userId="917ea340-fd63-490f-a7db-68428d24cf32" providerId="ADAL" clId="{4B41CEF5-5AD7-4A28-BAB1-B938E5C74DE7}" dt="2021-03-26T16:54:31.989" v="6035" actId="478"/>
          <ac:spMkLst>
            <pc:docMk/>
            <pc:sldMk cId="1496961162" sldId="3826"/>
            <ac:spMk id="75" creationId="{64EA463D-1764-4E04-9430-676701E5C38A}"/>
          </ac:spMkLst>
        </pc:spChg>
        <pc:spChg chg="del mod">
          <ac:chgData name="Ragnhild Halvorsrud" userId="917ea340-fd63-490f-a7db-68428d24cf32" providerId="ADAL" clId="{4B41CEF5-5AD7-4A28-BAB1-B938E5C74DE7}" dt="2021-03-26T16:54:31.989" v="6035" actId="478"/>
          <ac:spMkLst>
            <pc:docMk/>
            <pc:sldMk cId="1496961162" sldId="3826"/>
            <ac:spMk id="76" creationId="{790FE780-8877-4FBE-BC82-96237F8637A9}"/>
          </ac:spMkLst>
        </pc:spChg>
        <pc:spChg chg="del mod">
          <ac:chgData name="Ragnhild Halvorsrud" userId="917ea340-fd63-490f-a7db-68428d24cf32" providerId="ADAL" clId="{4B41CEF5-5AD7-4A28-BAB1-B938E5C74DE7}" dt="2021-03-26T16:54:31.989" v="6035" actId="478"/>
          <ac:spMkLst>
            <pc:docMk/>
            <pc:sldMk cId="1496961162" sldId="3826"/>
            <ac:spMk id="77" creationId="{C7739779-3F67-476D-8CE3-D5B398219D39}"/>
          </ac:spMkLst>
        </pc:spChg>
        <pc:spChg chg="del mod">
          <ac:chgData name="Ragnhild Halvorsrud" userId="917ea340-fd63-490f-a7db-68428d24cf32" providerId="ADAL" clId="{4B41CEF5-5AD7-4A28-BAB1-B938E5C74DE7}" dt="2021-03-26T16:54:31.989" v="6035" actId="478"/>
          <ac:spMkLst>
            <pc:docMk/>
            <pc:sldMk cId="1496961162" sldId="3826"/>
            <ac:spMk id="78" creationId="{826F9BFB-958F-4688-863A-1B5BB2AE4E38}"/>
          </ac:spMkLst>
        </pc:spChg>
        <pc:spChg chg="del mod">
          <ac:chgData name="Ragnhild Halvorsrud" userId="917ea340-fd63-490f-a7db-68428d24cf32" providerId="ADAL" clId="{4B41CEF5-5AD7-4A28-BAB1-B938E5C74DE7}" dt="2021-03-26T16:54:31.989" v="6035" actId="478"/>
          <ac:spMkLst>
            <pc:docMk/>
            <pc:sldMk cId="1496961162" sldId="3826"/>
            <ac:spMk id="79" creationId="{008D4616-D010-4152-9EAE-6E18CE4FD013}"/>
          </ac:spMkLst>
        </pc:spChg>
        <pc:spChg chg="del mod">
          <ac:chgData name="Ragnhild Halvorsrud" userId="917ea340-fd63-490f-a7db-68428d24cf32" providerId="ADAL" clId="{4B41CEF5-5AD7-4A28-BAB1-B938E5C74DE7}" dt="2021-03-26T16:54:31.989" v="6035" actId="478"/>
          <ac:spMkLst>
            <pc:docMk/>
            <pc:sldMk cId="1496961162" sldId="3826"/>
            <ac:spMk id="80" creationId="{43DF4841-DD3C-43F3-B366-E514A8EDDA23}"/>
          </ac:spMkLst>
        </pc:spChg>
        <pc:spChg chg="del mod">
          <ac:chgData name="Ragnhild Halvorsrud" userId="917ea340-fd63-490f-a7db-68428d24cf32" providerId="ADAL" clId="{4B41CEF5-5AD7-4A28-BAB1-B938E5C74DE7}" dt="2021-03-26T16:54:31.989" v="6035" actId="478"/>
          <ac:spMkLst>
            <pc:docMk/>
            <pc:sldMk cId="1496961162" sldId="3826"/>
            <ac:spMk id="81" creationId="{DDF8320D-B12D-4EC3-B615-34C73471CC62}"/>
          </ac:spMkLst>
        </pc:spChg>
        <pc:spChg chg="add del mod">
          <ac:chgData name="Ragnhild Halvorsrud" userId="917ea340-fd63-490f-a7db-68428d24cf32" providerId="ADAL" clId="{4B41CEF5-5AD7-4A28-BAB1-B938E5C74DE7}" dt="2021-03-26T16:54:47.230" v="6039" actId="478"/>
          <ac:spMkLst>
            <pc:docMk/>
            <pc:sldMk cId="1496961162" sldId="3826"/>
            <ac:spMk id="82" creationId="{3001D3A2-01F3-4C3C-B416-60BAC5D20E54}"/>
          </ac:spMkLst>
        </pc:spChg>
        <pc:spChg chg="add mod">
          <ac:chgData name="Ragnhild Halvorsrud" userId="917ea340-fd63-490f-a7db-68428d24cf32" providerId="ADAL" clId="{4B41CEF5-5AD7-4A28-BAB1-B938E5C74DE7}" dt="2021-03-26T16:54:45.348" v="6038"/>
          <ac:spMkLst>
            <pc:docMk/>
            <pc:sldMk cId="1496961162" sldId="3826"/>
            <ac:spMk id="83" creationId="{314B6C2E-CEE2-4DA5-8E82-8E6E57FEF224}"/>
          </ac:spMkLst>
        </pc:spChg>
        <pc:spChg chg="mod">
          <ac:chgData name="Ragnhild Halvorsrud" userId="917ea340-fd63-490f-a7db-68428d24cf32" providerId="ADAL" clId="{4B41CEF5-5AD7-4A28-BAB1-B938E5C74DE7}" dt="2021-03-24T08:42:50.752" v="5685" actId="790"/>
          <ac:spMkLst>
            <pc:docMk/>
            <pc:sldMk cId="1496961162" sldId="3826"/>
            <ac:spMk id="90" creationId="{9BBE918A-F742-4E3D-B8B4-7F9B8F60F0D6}"/>
          </ac:spMkLst>
        </pc:spChg>
        <pc:spChg chg="mod">
          <ac:chgData name="Ragnhild Halvorsrud" userId="917ea340-fd63-490f-a7db-68428d24cf32" providerId="ADAL" clId="{4B41CEF5-5AD7-4A28-BAB1-B938E5C74DE7}" dt="2021-03-24T08:42:50.752" v="5686" actId="790"/>
          <ac:spMkLst>
            <pc:docMk/>
            <pc:sldMk cId="1496961162" sldId="3826"/>
            <ac:spMk id="91" creationId="{F92D4C85-E4C7-44A7-B067-E37F5B86CDC6}"/>
          </ac:spMkLst>
        </pc:spChg>
        <pc:spChg chg="mod">
          <ac:chgData name="Ragnhild Halvorsrud" userId="917ea340-fd63-490f-a7db-68428d24cf32" providerId="ADAL" clId="{4B41CEF5-5AD7-4A28-BAB1-B938E5C74DE7}" dt="2021-03-24T08:42:50.752" v="5687" actId="790"/>
          <ac:spMkLst>
            <pc:docMk/>
            <pc:sldMk cId="1496961162" sldId="3826"/>
            <ac:spMk id="92" creationId="{B6CA42B7-8CE2-4238-970D-350937A48198}"/>
          </ac:spMkLst>
        </pc:spChg>
        <pc:spChg chg="mod">
          <ac:chgData name="Ragnhild Halvorsrud" userId="917ea340-fd63-490f-a7db-68428d24cf32" providerId="ADAL" clId="{4B41CEF5-5AD7-4A28-BAB1-B938E5C74DE7}" dt="2021-03-24T08:42:50.752" v="5688" actId="790"/>
          <ac:spMkLst>
            <pc:docMk/>
            <pc:sldMk cId="1496961162" sldId="3826"/>
            <ac:spMk id="93" creationId="{532D1E97-15C4-4A7D-B9F2-6C84DFC36AB6}"/>
          </ac:spMkLst>
        </pc:spChg>
        <pc:spChg chg="mod">
          <ac:chgData name="Ragnhild Halvorsrud" userId="917ea340-fd63-490f-a7db-68428d24cf32" providerId="ADAL" clId="{4B41CEF5-5AD7-4A28-BAB1-B938E5C74DE7}" dt="2021-03-24T08:42:50.752" v="5689" actId="790"/>
          <ac:spMkLst>
            <pc:docMk/>
            <pc:sldMk cId="1496961162" sldId="3826"/>
            <ac:spMk id="94" creationId="{32D02293-D6CB-4D79-9FA4-BA13FCFEB9E4}"/>
          </ac:spMkLst>
        </pc:spChg>
        <pc:spChg chg="mod">
          <ac:chgData name="Ragnhild Halvorsrud" userId="917ea340-fd63-490f-a7db-68428d24cf32" providerId="ADAL" clId="{4B41CEF5-5AD7-4A28-BAB1-B938E5C74DE7}" dt="2021-03-24T08:42:50.752" v="5690" actId="790"/>
          <ac:spMkLst>
            <pc:docMk/>
            <pc:sldMk cId="1496961162" sldId="3826"/>
            <ac:spMk id="97" creationId="{419C616A-2079-44FC-9E59-B4FEB9DD69B9}"/>
          </ac:spMkLst>
        </pc:spChg>
        <pc:spChg chg="mod">
          <ac:chgData name="Ragnhild Halvorsrud" userId="917ea340-fd63-490f-a7db-68428d24cf32" providerId="ADAL" clId="{4B41CEF5-5AD7-4A28-BAB1-B938E5C74DE7}" dt="2021-03-24T08:42:50.752" v="5691" actId="790"/>
          <ac:spMkLst>
            <pc:docMk/>
            <pc:sldMk cId="1496961162" sldId="3826"/>
            <ac:spMk id="98" creationId="{E58FB0D8-6372-43FA-927D-1BE2C37DDD78}"/>
          </ac:spMkLst>
        </pc:spChg>
        <pc:spChg chg="mod">
          <ac:chgData name="Ragnhild Halvorsrud" userId="917ea340-fd63-490f-a7db-68428d24cf32" providerId="ADAL" clId="{4B41CEF5-5AD7-4A28-BAB1-B938E5C74DE7}" dt="2021-03-24T08:42:50.752" v="5692" actId="790"/>
          <ac:spMkLst>
            <pc:docMk/>
            <pc:sldMk cId="1496961162" sldId="3826"/>
            <ac:spMk id="99" creationId="{8BD57449-FC75-4F20-874E-91BE532EB4A1}"/>
          </ac:spMkLst>
        </pc:spChg>
        <pc:spChg chg="mod">
          <ac:chgData name="Ragnhild Halvorsrud" userId="917ea340-fd63-490f-a7db-68428d24cf32" providerId="ADAL" clId="{4B41CEF5-5AD7-4A28-BAB1-B938E5C74DE7}" dt="2021-03-24T08:42:50.752" v="5693" actId="790"/>
          <ac:spMkLst>
            <pc:docMk/>
            <pc:sldMk cId="1496961162" sldId="3826"/>
            <ac:spMk id="100" creationId="{CC22BC16-9699-4560-B436-E234392CFF83}"/>
          </ac:spMkLst>
        </pc:spChg>
        <pc:spChg chg="mod">
          <ac:chgData name="Ragnhild Halvorsrud" userId="917ea340-fd63-490f-a7db-68428d24cf32" providerId="ADAL" clId="{4B41CEF5-5AD7-4A28-BAB1-B938E5C74DE7}" dt="2021-03-24T08:42:50.752" v="5694" actId="790"/>
          <ac:spMkLst>
            <pc:docMk/>
            <pc:sldMk cId="1496961162" sldId="3826"/>
            <ac:spMk id="101" creationId="{7BAF3697-5D42-46DB-A0FE-21E19123B063}"/>
          </ac:spMkLst>
        </pc:spChg>
        <pc:spChg chg="mod">
          <ac:chgData name="Ragnhild Halvorsrud" userId="917ea340-fd63-490f-a7db-68428d24cf32" providerId="ADAL" clId="{4B41CEF5-5AD7-4A28-BAB1-B938E5C74DE7}" dt="2021-03-24T08:42:50.752" v="5695" actId="790"/>
          <ac:spMkLst>
            <pc:docMk/>
            <pc:sldMk cId="1496961162" sldId="3826"/>
            <ac:spMk id="102" creationId="{011A290A-8D8D-4EA0-8036-10D21FD412F3}"/>
          </ac:spMkLst>
        </pc:spChg>
        <pc:spChg chg="mod">
          <ac:chgData name="Ragnhild Halvorsrud" userId="917ea340-fd63-490f-a7db-68428d24cf32" providerId="ADAL" clId="{4B41CEF5-5AD7-4A28-BAB1-B938E5C74DE7}" dt="2021-03-24T08:42:50.752" v="5696" actId="790"/>
          <ac:spMkLst>
            <pc:docMk/>
            <pc:sldMk cId="1496961162" sldId="3826"/>
            <ac:spMk id="103" creationId="{8D56C199-E7EC-44BF-80D4-B6330E587412}"/>
          </ac:spMkLst>
        </pc:spChg>
        <pc:spChg chg="mod">
          <ac:chgData name="Ragnhild Halvorsrud" userId="917ea340-fd63-490f-a7db-68428d24cf32" providerId="ADAL" clId="{4B41CEF5-5AD7-4A28-BAB1-B938E5C74DE7}" dt="2021-03-24T08:42:50.768" v="5697" actId="790"/>
          <ac:spMkLst>
            <pc:docMk/>
            <pc:sldMk cId="1496961162" sldId="3826"/>
            <ac:spMk id="104" creationId="{CABC45D6-B85D-4DD6-A75F-2BBEF4B3BF1B}"/>
          </ac:spMkLst>
        </pc:spChg>
        <pc:spChg chg="mod">
          <ac:chgData name="Ragnhild Halvorsrud" userId="917ea340-fd63-490f-a7db-68428d24cf32" providerId="ADAL" clId="{4B41CEF5-5AD7-4A28-BAB1-B938E5C74DE7}" dt="2021-03-24T08:42:50.768" v="5698" actId="790"/>
          <ac:spMkLst>
            <pc:docMk/>
            <pc:sldMk cId="1496961162" sldId="3826"/>
            <ac:spMk id="105" creationId="{F0E71C75-D213-4265-898B-0CD785A61535}"/>
          </ac:spMkLst>
        </pc:spChg>
        <pc:spChg chg="mod">
          <ac:chgData name="Ragnhild Halvorsrud" userId="917ea340-fd63-490f-a7db-68428d24cf32" providerId="ADAL" clId="{4B41CEF5-5AD7-4A28-BAB1-B938E5C74DE7}" dt="2021-03-24T08:42:50.768" v="5699" actId="790"/>
          <ac:spMkLst>
            <pc:docMk/>
            <pc:sldMk cId="1496961162" sldId="3826"/>
            <ac:spMk id="106" creationId="{5AEA5C9E-F013-4F27-9BF9-B9D5A3BC3E8B}"/>
          </ac:spMkLst>
        </pc:spChg>
        <pc:spChg chg="mod">
          <ac:chgData name="Ragnhild Halvorsrud" userId="917ea340-fd63-490f-a7db-68428d24cf32" providerId="ADAL" clId="{4B41CEF5-5AD7-4A28-BAB1-B938E5C74DE7}" dt="2021-03-24T08:42:50.768" v="5700" actId="790"/>
          <ac:spMkLst>
            <pc:docMk/>
            <pc:sldMk cId="1496961162" sldId="3826"/>
            <ac:spMk id="107" creationId="{F785B5CD-F25F-4C69-A338-57C7591FB96C}"/>
          </ac:spMkLst>
        </pc:spChg>
        <pc:spChg chg="mod">
          <ac:chgData name="Ragnhild Halvorsrud" userId="917ea340-fd63-490f-a7db-68428d24cf32" providerId="ADAL" clId="{4B41CEF5-5AD7-4A28-BAB1-B938E5C74DE7}" dt="2021-03-24T08:42:50.768" v="5701" actId="790"/>
          <ac:spMkLst>
            <pc:docMk/>
            <pc:sldMk cId="1496961162" sldId="3826"/>
            <ac:spMk id="110" creationId="{5EA381CE-A539-4125-B34B-B9E6775BDE8C}"/>
          </ac:spMkLst>
        </pc:spChg>
        <pc:spChg chg="mod">
          <ac:chgData name="Ragnhild Halvorsrud" userId="917ea340-fd63-490f-a7db-68428d24cf32" providerId="ADAL" clId="{4B41CEF5-5AD7-4A28-BAB1-B938E5C74DE7}" dt="2021-03-24T08:42:50.768" v="5702" actId="790"/>
          <ac:spMkLst>
            <pc:docMk/>
            <pc:sldMk cId="1496961162" sldId="3826"/>
            <ac:spMk id="112" creationId="{E2A58BA7-CFBA-4BB3-B9B7-8161FC07EEE9}"/>
          </ac:spMkLst>
        </pc:spChg>
        <pc:spChg chg="mod">
          <ac:chgData name="Ragnhild Halvorsrud" userId="917ea340-fd63-490f-a7db-68428d24cf32" providerId="ADAL" clId="{4B41CEF5-5AD7-4A28-BAB1-B938E5C74DE7}" dt="2021-03-24T08:42:50.768" v="5703" actId="790"/>
          <ac:spMkLst>
            <pc:docMk/>
            <pc:sldMk cId="1496961162" sldId="3826"/>
            <ac:spMk id="117" creationId="{4B475DDC-BB7E-40A6-8FD7-9B1B7E46F019}"/>
          </ac:spMkLst>
        </pc:spChg>
        <pc:spChg chg="mod">
          <ac:chgData name="Ragnhild Halvorsrud" userId="917ea340-fd63-490f-a7db-68428d24cf32" providerId="ADAL" clId="{4B41CEF5-5AD7-4A28-BAB1-B938E5C74DE7}" dt="2021-03-24T08:42:50.768" v="5704" actId="790"/>
          <ac:spMkLst>
            <pc:docMk/>
            <pc:sldMk cId="1496961162" sldId="3826"/>
            <ac:spMk id="119" creationId="{DFF8A689-D35B-4578-95C1-0A667238B71D}"/>
          </ac:spMkLst>
        </pc:spChg>
        <pc:spChg chg="mod">
          <ac:chgData name="Ragnhild Halvorsrud" userId="917ea340-fd63-490f-a7db-68428d24cf32" providerId="ADAL" clId="{4B41CEF5-5AD7-4A28-BAB1-B938E5C74DE7}" dt="2021-03-24T08:42:50.768" v="5705" actId="790"/>
          <ac:spMkLst>
            <pc:docMk/>
            <pc:sldMk cId="1496961162" sldId="3826"/>
            <ac:spMk id="120" creationId="{DC4BEF73-8C68-4210-A130-7EEB782E30FB}"/>
          </ac:spMkLst>
        </pc:spChg>
        <pc:grpChg chg="del">
          <ac:chgData name="Ragnhild Halvorsrud" userId="917ea340-fd63-490f-a7db-68428d24cf32" providerId="ADAL" clId="{4B41CEF5-5AD7-4A28-BAB1-B938E5C74DE7}" dt="2021-03-26T16:54:31.989" v="6035" actId="478"/>
          <ac:grpSpMkLst>
            <pc:docMk/>
            <pc:sldMk cId="1496961162" sldId="3826"/>
            <ac:grpSpMk id="67" creationId="{E51A1A7E-E31A-4ACA-9E5D-31103DD9817F}"/>
          </ac:grpSpMkLst>
        </pc:grpChg>
      </pc:sldChg>
      <pc:sldChg chg="addSp delSp modSp add del mod modNotes">
        <pc:chgData name="Ragnhild Halvorsrud" userId="917ea340-fd63-490f-a7db-68428d24cf32" providerId="ADAL" clId="{4B41CEF5-5AD7-4A28-BAB1-B938E5C74DE7}" dt="2021-03-24T08:40:35.101" v="5677" actId="47"/>
        <pc:sldMkLst>
          <pc:docMk/>
          <pc:sldMk cId="3089097821" sldId="3826"/>
        </pc:sldMkLst>
        <pc:spChg chg="mod">
          <ac:chgData name="Ragnhild Halvorsrud" userId="917ea340-fd63-490f-a7db-68428d24cf32" providerId="ADAL" clId="{4B41CEF5-5AD7-4A28-BAB1-B938E5C74DE7}" dt="2021-03-24T08:31:25.817" v="5556" actId="790"/>
          <ac:spMkLst>
            <pc:docMk/>
            <pc:sldMk cId="3089097821" sldId="3826"/>
            <ac:spMk id="2" creationId="{00000000-0000-0000-0000-000000000000}"/>
          </ac:spMkLst>
        </pc:spChg>
        <pc:spChg chg="mod">
          <ac:chgData name="Ragnhild Halvorsrud" userId="917ea340-fd63-490f-a7db-68428d24cf32" providerId="ADAL" clId="{4B41CEF5-5AD7-4A28-BAB1-B938E5C74DE7}" dt="2021-03-24T08:31:25.817" v="5558" actId="790"/>
          <ac:spMkLst>
            <pc:docMk/>
            <pc:sldMk cId="3089097821" sldId="3826"/>
            <ac:spMk id="4" creationId="{00000000-0000-0000-0000-000000000000}"/>
          </ac:spMkLst>
        </pc:spChg>
        <pc:spChg chg="mod">
          <ac:chgData name="Ragnhild Halvorsrud" userId="917ea340-fd63-490f-a7db-68428d24cf32" providerId="ADAL" clId="{4B41CEF5-5AD7-4A28-BAB1-B938E5C74DE7}" dt="2021-03-24T08:31:25.817" v="5559" actId="790"/>
          <ac:spMkLst>
            <pc:docMk/>
            <pc:sldMk cId="3089097821" sldId="3826"/>
            <ac:spMk id="5" creationId="{00000000-0000-0000-0000-000000000000}"/>
          </ac:spMkLst>
        </pc:spChg>
        <pc:spChg chg="mod">
          <ac:chgData name="Ragnhild Halvorsrud" userId="917ea340-fd63-490f-a7db-68428d24cf32" providerId="ADAL" clId="{4B41CEF5-5AD7-4A28-BAB1-B938E5C74DE7}" dt="2021-03-24T08:31:25.832" v="5587" actId="790"/>
          <ac:spMkLst>
            <pc:docMk/>
            <pc:sldMk cId="3089097821" sldId="3826"/>
            <ac:spMk id="7" creationId="{438EDA64-9D5C-4D17-8A7D-87E41E7EEFBA}"/>
          </ac:spMkLst>
        </pc:spChg>
        <pc:spChg chg="mod">
          <ac:chgData name="Ragnhild Halvorsrud" userId="917ea340-fd63-490f-a7db-68428d24cf32" providerId="ADAL" clId="{4B41CEF5-5AD7-4A28-BAB1-B938E5C74DE7}" dt="2021-03-24T08:31:25.817" v="5560" actId="790"/>
          <ac:spMkLst>
            <pc:docMk/>
            <pc:sldMk cId="3089097821" sldId="3826"/>
            <ac:spMk id="11" creationId="{00000000-0000-0000-0000-000000000000}"/>
          </ac:spMkLst>
        </pc:spChg>
        <pc:spChg chg="mod">
          <ac:chgData name="Ragnhild Halvorsrud" userId="917ea340-fd63-490f-a7db-68428d24cf32" providerId="ADAL" clId="{4B41CEF5-5AD7-4A28-BAB1-B938E5C74DE7}" dt="2021-03-24T08:31:25.817" v="5561" actId="790"/>
          <ac:spMkLst>
            <pc:docMk/>
            <pc:sldMk cId="3089097821" sldId="3826"/>
            <ac:spMk id="14" creationId="{00000000-0000-0000-0000-000000000000}"/>
          </ac:spMkLst>
        </pc:spChg>
        <pc:spChg chg="mod">
          <ac:chgData name="Ragnhild Halvorsrud" userId="917ea340-fd63-490f-a7db-68428d24cf32" providerId="ADAL" clId="{4B41CEF5-5AD7-4A28-BAB1-B938E5C74DE7}" dt="2021-03-24T08:31:25.817" v="5557" actId="790"/>
          <ac:spMkLst>
            <pc:docMk/>
            <pc:sldMk cId="3089097821" sldId="3826"/>
            <ac:spMk id="29" creationId="{00000000-0000-0000-0000-000000000000}"/>
          </ac:spMkLst>
        </pc:spChg>
        <pc:spChg chg="mod">
          <ac:chgData name="Ragnhild Halvorsrud" userId="917ea340-fd63-490f-a7db-68428d24cf32" providerId="ADAL" clId="{4B41CEF5-5AD7-4A28-BAB1-B938E5C74DE7}" dt="2021-03-24T08:31:25.832" v="5583" actId="790"/>
          <ac:spMkLst>
            <pc:docMk/>
            <pc:sldMk cId="3089097821" sldId="3826"/>
            <ac:spMk id="45" creationId="{87EF4A81-8604-4C76-82D5-D884E46F505D}"/>
          </ac:spMkLst>
        </pc:spChg>
        <pc:spChg chg="mod">
          <ac:chgData name="Ragnhild Halvorsrud" userId="917ea340-fd63-490f-a7db-68428d24cf32" providerId="ADAL" clId="{4B41CEF5-5AD7-4A28-BAB1-B938E5C74DE7}" dt="2021-03-24T08:31:25.832" v="5584" actId="790"/>
          <ac:spMkLst>
            <pc:docMk/>
            <pc:sldMk cId="3089097821" sldId="3826"/>
            <ac:spMk id="46" creationId="{51CF38C7-31AF-4C2C-9944-FC74A9711D84}"/>
          </ac:spMkLst>
        </pc:spChg>
        <pc:spChg chg="mod">
          <ac:chgData name="Ragnhild Halvorsrud" userId="917ea340-fd63-490f-a7db-68428d24cf32" providerId="ADAL" clId="{4B41CEF5-5AD7-4A28-BAB1-B938E5C74DE7}" dt="2021-03-24T08:31:25.832" v="5585" actId="790"/>
          <ac:spMkLst>
            <pc:docMk/>
            <pc:sldMk cId="3089097821" sldId="3826"/>
            <ac:spMk id="47" creationId="{584524EC-D14C-42CA-9692-B7ACC7B14F39}"/>
          </ac:spMkLst>
        </pc:spChg>
        <pc:spChg chg="mod">
          <ac:chgData name="Ragnhild Halvorsrud" userId="917ea340-fd63-490f-a7db-68428d24cf32" providerId="ADAL" clId="{4B41CEF5-5AD7-4A28-BAB1-B938E5C74DE7}" dt="2021-03-24T08:31:25.832" v="5586" actId="790"/>
          <ac:spMkLst>
            <pc:docMk/>
            <pc:sldMk cId="3089097821" sldId="3826"/>
            <ac:spMk id="48" creationId="{3CBEED5F-DE70-42F9-8D12-1563E61C4999}"/>
          </ac:spMkLst>
        </pc:spChg>
        <pc:spChg chg="mod">
          <ac:chgData name="Ragnhild Halvorsrud" userId="917ea340-fd63-490f-a7db-68428d24cf32" providerId="ADAL" clId="{4B41CEF5-5AD7-4A28-BAB1-B938E5C74DE7}" dt="2021-03-24T08:31:25.832" v="5588" actId="790"/>
          <ac:spMkLst>
            <pc:docMk/>
            <pc:sldMk cId="3089097821" sldId="3826"/>
            <ac:spMk id="51" creationId="{02CA3E10-C1D4-443C-A092-5E752E41D00E}"/>
          </ac:spMkLst>
        </pc:spChg>
        <pc:spChg chg="mod">
          <ac:chgData name="Ragnhild Halvorsrud" userId="917ea340-fd63-490f-a7db-68428d24cf32" providerId="ADAL" clId="{4B41CEF5-5AD7-4A28-BAB1-B938E5C74DE7}" dt="2021-03-24T08:31:25.832" v="5589" actId="790"/>
          <ac:spMkLst>
            <pc:docMk/>
            <pc:sldMk cId="3089097821" sldId="3826"/>
            <ac:spMk id="53" creationId="{A8A5354F-CE7B-4E65-B9D3-C97E438374A1}"/>
          </ac:spMkLst>
        </pc:spChg>
        <pc:spChg chg="mod">
          <ac:chgData name="Ragnhild Halvorsrud" userId="917ea340-fd63-490f-a7db-68428d24cf32" providerId="ADAL" clId="{4B41CEF5-5AD7-4A28-BAB1-B938E5C74DE7}" dt="2021-03-24T08:31:25.832" v="5590" actId="790"/>
          <ac:spMkLst>
            <pc:docMk/>
            <pc:sldMk cId="3089097821" sldId="3826"/>
            <ac:spMk id="54" creationId="{BD37ACCD-F694-4074-BCE4-9F2519E5B0AA}"/>
          </ac:spMkLst>
        </pc:spChg>
        <pc:spChg chg="mod">
          <ac:chgData name="Ragnhild Halvorsrud" userId="917ea340-fd63-490f-a7db-68428d24cf32" providerId="ADAL" clId="{4B41CEF5-5AD7-4A28-BAB1-B938E5C74DE7}" dt="2021-03-24T08:31:25.848" v="5591" actId="790"/>
          <ac:spMkLst>
            <pc:docMk/>
            <pc:sldMk cId="3089097821" sldId="3826"/>
            <ac:spMk id="55" creationId="{111E46D5-67B8-46F2-AC5B-466DE99FEE7A}"/>
          </ac:spMkLst>
        </pc:spChg>
        <pc:spChg chg="mod">
          <ac:chgData name="Ragnhild Halvorsrud" userId="917ea340-fd63-490f-a7db-68428d24cf32" providerId="ADAL" clId="{4B41CEF5-5AD7-4A28-BAB1-B938E5C74DE7}" dt="2021-03-24T08:31:25.848" v="5592" actId="790"/>
          <ac:spMkLst>
            <pc:docMk/>
            <pc:sldMk cId="3089097821" sldId="3826"/>
            <ac:spMk id="56" creationId="{8EDDC2B9-AB63-43B8-840D-8D64C00BFF67}"/>
          </ac:spMkLst>
        </pc:spChg>
        <pc:spChg chg="mod">
          <ac:chgData name="Ragnhild Halvorsrud" userId="917ea340-fd63-490f-a7db-68428d24cf32" providerId="ADAL" clId="{4B41CEF5-5AD7-4A28-BAB1-B938E5C74DE7}" dt="2021-03-24T08:31:25.848" v="5593" actId="790"/>
          <ac:spMkLst>
            <pc:docMk/>
            <pc:sldMk cId="3089097821" sldId="3826"/>
            <ac:spMk id="57" creationId="{D8AE4575-1921-40E1-A82A-1F2E6D371514}"/>
          </ac:spMkLst>
        </pc:spChg>
        <pc:spChg chg="mod">
          <ac:chgData name="Ragnhild Halvorsrud" userId="917ea340-fd63-490f-a7db-68428d24cf32" providerId="ADAL" clId="{4B41CEF5-5AD7-4A28-BAB1-B938E5C74DE7}" dt="2021-03-24T08:31:25.848" v="5594" actId="790"/>
          <ac:spMkLst>
            <pc:docMk/>
            <pc:sldMk cId="3089097821" sldId="3826"/>
            <ac:spMk id="58" creationId="{D81741B0-1859-4EDC-BFC4-DF8DF381DBA8}"/>
          </ac:spMkLst>
        </pc:spChg>
        <pc:spChg chg="del mod">
          <ac:chgData name="Ragnhild Halvorsrud" userId="917ea340-fd63-490f-a7db-68428d24cf32" providerId="ADAL" clId="{4B41CEF5-5AD7-4A28-BAB1-B938E5C74DE7}" dt="2021-03-24T08:31:38.533" v="5613" actId="478"/>
          <ac:spMkLst>
            <pc:docMk/>
            <pc:sldMk cId="3089097821" sldId="3826"/>
            <ac:spMk id="64" creationId="{A39C63F7-1299-4DD6-B5A6-8ED95D79F940}"/>
          </ac:spMkLst>
        </pc:spChg>
        <pc:spChg chg="mod">
          <ac:chgData name="Ragnhild Halvorsrud" userId="917ea340-fd63-490f-a7db-68428d24cf32" providerId="ADAL" clId="{4B41CEF5-5AD7-4A28-BAB1-B938E5C74DE7}" dt="2021-03-24T08:31:25.848" v="5595" actId="790"/>
          <ac:spMkLst>
            <pc:docMk/>
            <pc:sldMk cId="3089097821" sldId="3826"/>
            <ac:spMk id="65" creationId="{86768005-DF00-475A-A75C-162332042B54}"/>
          </ac:spMkLst>
        </pc:spChg>
        <pc:spChg chg="mod">
          <ac:chgData name="Ragnhild Halvorsrud" userId="917ea340-fd63-490f-a7db-68428d24cf32" providerId="ADAL" clId="{4B41CEF5-5AD7-4A28-BAB1-B938E5C74DE7}" dt="2021-03-24T08:31:25.848" v="5596" actId="790"/>
          <ac:spMkLst>
            <pc:docMk/>
            <pc:sldMk cId="3089097821" sldId="3826"/>
            <ac:spMk id="68" creationId="{AF2E7657-6CA1-4B7B-A049-F18068138290}"/>
          </ac:spMkLst>
        </pc:spChg>
        <pc:spChg chg="mod">
          <ac:chgData name="Ragnhild Halvorsrud" userId="917ea340-fd63-490f-a7db-68428d24cf32" providerId="ADAL" clId="{4B41CEF5-5AD7-4A28-BAB1-B938E5C74DE7}" dt="2021-03-24T08:31:25.848" v="5597" actId="790"/>
          <ac:spMkLst>
            <pc:docMk/>
            <pc:sldMk cId="3089097821" sldId="3826"/>
            <ac:spMk id="70" creationId="{3187982C-68C8-4B9D-A9D6-65CA47FA3117}"/>
          </ac:spMkLst>
        </pc:spChg>
        <pc:spChg chg="mod">
          <ac:chgData name="Ragnhild Halvorsrud" userId="917ea340-fd63-490f-a7db-68428d24cf32" providerId="ADAL" clId="{4B41CEF5-5AD7-4A28-BAB1-B938E5C74DE7}" dt="2021-03-24T08:31:25.848" v="5599" actId="790"/>
          <ac:spMkLst>
            <pc:docMk/>
            <pc:sldMk cId="3089097821" sldId="3826"/>
            <ac:spMk id="72" creationId="{A06AEDE3-9938-44BD-AB5D-32EF8DB52771}"/>
          </ac:spMkLst>
        </pc:spChg>
        <pc:spChg chg="mod">
          <ac:chgData name="Ragnhild Halvorsrud" userId="917ea340-fd63-490f-a7db-68428d24cf32" providerId="ADAL" clId="{4B41CEF5-5AD7-4A28-BAB1-B938E5C74DE7}" dt="2021-03-24T08:31:25.848" v="5600" actId="790"/>
          <ac:spMkLst>
            <pc:docMk/>
            <pc:sldMk cId="3089097821" sldId="3826"/>
            <ac:spMk id="73" creationId="{2BC2249B-FF18-4C13-8B77-ACD4C044D01B}"/>
          </ac:spMkLst>
        </pc:spChg>
        <pc:spChg chg="mod">
          <ac:chgData name="Ragnhild Halvorsrud" userId="917ea340-fd63-490f-a7db-68428d24cf32" providerId="ADAL" clId="{4B41CEF5-5AD7-4A28-BAB1-B938E5C74DE7}" dt="2021-03-24T08:31:25.848" v="5601" actId="790"/>
          <ac:spMkLst>
            <pc:docMk/>
            <pc:sldMk cId="3089097821" sldId="3826"/>
            <ac:spMk id="74" creationId="{F6461BA7-B1DE-4F09-B772-0B1BE23E0CAA}"/>
          </ac:spMkLst>
        </pc:spChg>
        <pc:spChg chg="del mod">
          <ac:chgData name="Ragnhild Halvorsrud" userId="917ea340-fd63-490f-a7db-68428d24cf32" providerId="ADAL" clId="{4B41CEF5-5AD7-4A28-BAB1-B938E5C74DE7}" dt="2021-03-24T08:31:35.611" v="5612" actId="478"/>
          <ac:spMkLst>
            <pc:docMk/>
            <pc:sldMk cId="3089097821" sldId="3826"/>
            <ac:spMk id="75" creationId="{64EA463D-1764-4E04-9430-676701E5C38A}"/>
          </ac:spMkLst>
        </pc:spChg>
        <pc:spChg chg="del mod">
          <ac:chgData name="Ragnhild Halvorsrud" userId="917ea340-fd63-490f-a7db-68428d24cf32" providerId="ADAL" clId="{4B41CEF5-5AD7-4A28-BAB1-B938E5C74DE7}" dt="2021-03-24T08:31:35.611" v="5612" actId="478"/>
          <ac:spMkLst>
            <pc:docMk/>
            <pc:sldMk cId="3089097821" sldId="3826"/>
            <ac:spMk id="76" creationId="{790FE780-8877-4FBE-BC82-96237F8637A9}"/>
          </ac:spMkLst>
        </pc:spChg>
        <pc:spChg chg="del mod">
          <ac:chgData name="Ragnhild Halvorsrud" userId="917ea340-fd63-490f-a7db-68428d24cf32" providerId="ADAL" clId="{4B41CEF5-5AD7-4A28-BAB1-B938E5C74DE7}" dt="2021-03-24T08:31:35.611" v="5612" actId="478"/>
          <ac:spMkLst>
            <pc:docMk/>
            <pc:sldMk cId="3089097821" sldId="3826"/>
            <ac:spMk id="77" creationId="{C7739779-3F67-476D-8CE3-D5B398219D39}"/>
          </ac:spMkLst>
        </pc:spChg>
        <pc:spChg chg="del mod">
          <ac:chgData name="Ragnhild Halvorsrud" userId="917ea340-fd63-490f-a7db-68428d24cf32" providerId="ADAL" clId="{4B41CEF5-5AD7-4A28-BAB1-B938E5C74DE7}" dt="2021-03-24T08:31:35.611" v="5612" actId="478"/>
          <ac:spMkLst>
            <pc:docMk/>
            <pc:sldMk cId="3089097821" sldId="3826"/>
            <ac:spMk id="78" creationId="{826F9BFB-958F-4688-863A-1B5BB2AE4E38}"/>
          </ac:spMkLst>
        </pc:spChg>
        <pc:spChg chg="del mod">
          <ac:chgData name="Ragnhild Halvorsrud" userId="917ea340-fd63-490f-a7db-68428d24cf32" providerId="ADAL" clId="{4B41CEF5-5AD7-4A28-BAB1-B938E5C74DE7}" dt="2021-03-24T08:31:35.611" v="5612" actId="478"/>
          <ac:spMkLst>
            <pc:docMk/>
            <pc:sldMk cId="3089097821" sldId="3826"/>
            <ac:spMk id="79" creationId="{008D4616-D010-4152-9EAE-6E18CE4FD013}"/>
          </ac:spMkLst>
        </pc:spChg>
        <pc:spChg chg="del mod">
          <ac:chgData name="Ragnhild Halvorsrud" userId="917ea340-fd63-490f-a7db-68428d24cf32" providerId="ADAL" clId="{4B41CEF5-5AD7-4A28-BAB1-B938E5C74DE7}" dt="2021-03-24T08:31:35.611" v="5612" actId="478"/>
          <ac:spMkLst>
            <pc:docMk/>
            <pc:sldMk cId="3089097821" sldId="3826"/>
            <ac:spMk id="80" creationId="{43DF4841-DD3C-43F3-B366-E514A8EDDA23}"/>
          </ac:spMkLst>
        </pc:spChg>
        <pc:spChg chg="del mod">
          <ac:chgData name="Ragnhild Halvorsrud" userId="917ea340-fd63-490f-a7db-68428d24cf32" providerId="ADAL" clId="{4B41CEF5-5AD7-4A28-BAB1-B938E5C74DE7}" dt="2021-03-24T08:31:35.611" v="5612" actId="478"/>
          <ac:spMkLst>
            <pc:docMk/>
            <pc:sldMk cId="3089097821" sldId="3826"/>
            <ac:spMk id="81" creationId="{DDF8320D-B12D-4EC3-B615-34C73471CC62}"/>
          </ac:spMkLst>
        </pc:spChg>
        <pc:spChg chg="add del mod">
          <ac:chgData name="Ragnhild Halvorsrud" userId="917ea340-fd63-490f-a7db-68428d24cf32" providerId="ADAL" clId="{4B41CEF5-5AD7-4A28-BAB1-B938E5C74DE7}" dt="2021-03-24T08:40:13.845" v="5675" actId="478"/>
          <ac:spMkLst>
            <pc:docMk/>
            <pc:sldMk cId="3089097821" sldId="3826"/>
            <ac:spMk id="82" creationId="{59CCB1F4-83AB-42EA-82DE-EFF662416453}"/>
          </ac:spMkLst>
        </pc:spChg>
        <pc:spChg chg="add mod">
          <ac:chgData name="Ragnhild Halvorsrud" userId="917ea340-fd63-490f-a7db-68428d24cf32" providerId="ADAL" clId="{4B41CEF5-5AD7-4A28-BAB1-B938E5C74DE7}" dt="2021-03-24T08:40:12.064" v="5674"/>
          <ac:spMkLst>
            <pc:docMk/>
            <pc:sldMk cId="3089097821" sldId="3826"/>
            <ac:spMk id="83" creationId="{B0363ECB-D672-496E-9F87-010834207962}"/>
          </ac:spMkLst>
        </pc:spChg>
        <pc:spChg chg="mod">
          <ac:chgData name="Ragnhild Halvorsrud" userId="917ea340-fd63-490f-a7db-68428d24cf32" providerId="ADAL" clId="{4B41CEF5-5AD7-4A28-BAB1-B938E5C74DE7}" dt="2021-03-24T08:31:25.817" v="5562" actId="790"/>
          <ac:spMkLst>
            <pc:docMk/>
            <pc:sldMk cId="3089097821" sldId="3826"/>
            <ac:spMk id="90" creationId="{9BBE918A-F742-4E3D-B8B4-7F9B8F60F0D6}"/>
          </ac:spMkLst>
        </pc:spChg>
        <pc:spChg chg="mod">
          <ac:chgData name="Ragnhild Halvorsrud" userId="917ea340-fd63-490f-a7db-68428d24cf32" providerId="ADAL" clId="{4B41CEF5-5AD7-4A28-BAB1-B938E5C74DE7}" dt="2021-03-24T08:31:25.817" v="5563" actId="790"/>
          <ac:spMkLst>
            <pc:docMk/>
            <pc:sldMk cId="3089097821" sldId="3826"/>
            <ac:spMk id="91" creationId="{F92D4C85-E4C7-44A7-B067-E37F5B86CDC6}"/>
          </ac:spMkLst>
        </pc:spChg>
        <pc:spChg chg="mod">
          <ac:chgData name="Ragnhild Halvorsrud" userId="917ea340-fd63-490f-a7db-68428d24cf32" providerId="ADAL" clId="{4B41CEF5-5AD7-4A28-BAB1-B938E5C74DE7}" dt="2021-03-24T08:31:25.817" v="5564" actId="790"/>
          <ac:spMkLst>
            <pc:docMk/>
            <pc:sldMk cId="3089097821" sldId="3826"/>
            <ac:spMk id="92" creationId="{B6CA42B7-8CE2-4238-970D-350937A48198}"/>
          </ac:spMkLst>
        </pc:spChg>
        <pc:spChg chg="mod">
          <ac:chgData name="Ragnhild Halvorsrud" userId="917ea340-fd63-490f-a7db-68428d24cf32" providerId="ADAL" clId="{4B41CEF5-5AD7-4A28-BAB1-B938E5C74DE7}" dt="2021-03-24T08:31:25.817" v="5565" actId="790"/>
          <ac:spMkLst>
            <pc:docMk/>
            <pc:sldMk cId="3089097821" sldId="3826"/>
            <ac:spMk id="93" creationId="{532D1E97-15C4-4A7D-B9F2-6C84DFC36AB6}"/>
          </ac:spMkLst>
        </pc:spChg>
        <pc:spChg chg="mod">
          <ac:chgData name="Ragnhild Halvorsrud" userId="917ea340-fd63-490f-a7db-68428d24cf32" providerId="ADAL" clId="{4B41CEF5-5AD7-4A28-BAB1-B938E5C74DE7}" dt="2021-03-24T08:31:25.817" v="5566" actId="790"/>
          <ac:spMkLst>
            <pc:docMk/>
            <pc:sldMk cId="3089097821" sldId="3826"/>
            <ac:spMk id="94" creationId="{32D02293-D6CB-4D79-9FA4-BA13FCFEB9E4}"/>
          </ac:spMkLst>
        </pc:spChg>
        <pc:spChg chg="mod">
          <ac:chgData name="Ragnhild Halvorsrud" userId="917ea340-fd63-490f-a7db-68428d24cf32" providerId="ADAL" clId="{4B41CEF5-5AD7-4A28-BAB1-B938E5C74DE7}" dt="2021-03-24T08:31:25.817" v="5567" actId="790"/>
          <ac:spMkLst>
            <pc:docMk/>
            <pc:sldMk cId="3089097821" sldId="3826"/>
            <ac:spMk id="97" creationId="{419C616A-2079-44FC-9E59-B4FEB9DD69B9}"/>
          </ac:spMkLst>
        </pc:spChg>
        <pc:spChg chg="mod">
          <ac:chgData name="Ragnhild Halvorsrud" userId="917ea340-fd63-490f-a7db-68428d24cf32" providerId="ADAL" clId="{4B41CEF5-5AD7-4A28-BAB1-B938E5C74DE7}" dt="2021-03-24T08:31:25.817" v="5568" actId="790"/>
          <ac:spMkLst>
            <pc:docMk/>
            <pc:sldMk cId="3089097821" sldId="3826"/>
            <ac:spMk id="98" creationId="{E58FB0D8-6372-43FA-927D-1BE2C37DDD78}"/>
          </ac:spMkLst>
        </pc:spChg>
        <pc:spChg chg="mod">
          <ac:chgData name="Ragnhild Halvorsrud" userId="917ea340-fd63-490f-a7db-68428d24cf32" providerId="ADAL" clId="{4B41CEF5-5AD7-4A28-BAB1-B938E5C74DE7}" dt="2021-03-24T08:31:25.817" v="5569" actId="790"/>
          <ac:spMkLst>
            <pc:docMk/>
            <pc:sldMk cId="3089097821" sldId="3826"/>
            <ac:spMk id="99" creationId="{8BD57449-FC75-4F20-874E-91BE532EB4A1}"/>
          </ac:spMkLst>
        </pc:spChg>
        <pc:spChg chg="mod">
          <ac:chgData name="Ragnhild Halvorsrud" userId="917ea340-fd63-490f-a7db-68428d24cf32" providerId="ADAL" clId="{4B41CEF5-5AD7-4A28-BAB1-B938E5C74DE7}" dt="2021-03-24T08:31:25.817" v="5570" actId="790"/>
          <ac:spMkLst>
            <pc:docMk/>
            <pc:sldMk cId="3089097821" sldId="3826"/>
            <ac:spMk id="100" creationId="{CC22BC16-9699-4560-B436-E234392CFF83}"/>
          </ac:spMkLst>
        </pc:spChg>
        <pc:spChg chg="mod">
          <ac:chgData name="Ragnhild Halvorsrud" userId="917ea340-fd63-490f-a7db-68428d24cf32" providerId="ADAL" clId="{4B41CEF5-5AD7-4A28-BAB1-B938E5C74DE7}" dt="2021-03-24T08:31:25.817" v="5571" actId="790"/>
          <ac:spMkLst>
            <pc:docMk/>
            <pc:sldMk cId="3089097821" sldId="3826"/>
            <ac:spMk id="101" creationId="{7BAF3697-5D42-46DB-A0FE-21E19123B063}"/>
          </ac:spMkLst>
        </pc:spChg>
        <pc:spChg chg="mod">
          <ac:chgData name="Ragnhild Halvorsrud" userId="917ea340-fd63-490f-a7db-68428d24cf32" providerId="ADAL" clId="{4B41CEF5-5AD7-4A28-BAB1-B938E5C74DE7}" dt="2021-03-24T08:31:25.817" v="5572" actId="790"/>
          <ac:spMkLst>
            <pc:docMk/>
            <pc:sldMk cId="3089097821" sldId="3826"/>
            <ac:spMk id="102" creationId="{011A290A-8D8D-4EA0-8036-10D21FD412F3}"/>
          </ac:spMkLst>
        </pc:spChg>
        <pc:spChg chg="mod">
          <ac:chgData name="Ragnhild Halvorsrud" userId="917ea340-fd63-490f-a7db-68428d24cf32" providerId="ADAL" clId="{4B41CEF5-5AD7-4A28-BAB1-B938E5C74DE7}" dt="2021-03-24T08:31:25.817" v="5573" actId="790"/>
          <ac:spMkLst>
            <pc:docMk/>
            <pc:sldMk cId="3089097821" sldId="3826"/>
            <ac:spMk id="103" creationId="{8D56C199-E7EC-44BF-80D4-B6330E587412}"/>
          </ac:spMkLst>
        </pc:spChg>
        <pc:spChg chg="mod">
          <ac:chgData name="Ragnhild Halvorsrud" userId="917ea340-fd63-490f-a7db-68428d24cf32" providerId="ADAL" clId="{4B41CEF5-5AD7-4A28-BAB1-B938E5C74DE7}" dt="2021-03-24T08:31:25.817" v="5574" actId="790"/>
          <ac:spMkLst>
            <pc:docMk/>
            <pc:sldMk cId="3089097821" sldId="3826"/>
            <ac:spMk id="104" creationId="{CABC45D6-B85D-4DD6-A75F-2BBEF4B3BF1B}"/>
          </ac:spMkLst>
        </pc:spChg>
        <pc:spChg chg="mod">
          <ac:chgData name="Ragnhild Halvorsrud" userId="917ea340-fd63-490f-a7db-68428d24cf32" providerId="ADAL" clId="{4B41CEF5-5AD7-4A28-BAB1-B938E5C74DE7}" dt="2021-03-24T08:31:25.817" v="5575" actId="790"/>
          <ac:spMkLst>
            <pc:docMk/>
            <pc:sldMk cId="3089097821" sldId="3826"/>
            <ac:spMk id="105" creationId="{F0E71C75-D213-4265-898B-0CD785A61535}"/>
          </ac:spMkLst>
        </pc:spChg>
        <pc:spChg chg="mod">
          <ac:chgData name="Ragnhild Halvorsrud" userId="917ea340-fd63-490f-a7db-68428d24cf32" providerId="ADAL" clId="{4B41CEF5-5AD7-4A28-BAB1-B938E5C74DE7}" dt="2021-03-24T08:31:25.832" v="5576" actId="790"/>
          <ac:spMkLst>
            <pc:docMk/>
            <pc:sldMk cId="3089097821" sldId="3826"/>
            <ac:spMk id="106" creationId="{5AEA5C9E-F013-4F27-9BF9-B9D5A3BC3E8B}"/>
          </ac:spMkLst>
        </pc:spChg>
        <pc:spChg chg="mod">
          <ac:chgData name="Ragnhild Halvorsrud" userId="917ea340-fd63-490f-a7db-68428d24cf32" providerId="ADAL" clId="{4B41CEF5-5AD7-4A28-BAB1-B938E5C74DE7}" dt="2021-03-24T08:31:25.832" v="5577" actId="790"/>
          <ac:spMkLst>
            <pc:docMk/>
            <pc:sldMk cId="3089097821" sldId="3826"/>
            <ac:spMk id="107" creationId="{F785B5CD-F25F-4C69-A338-57C7591FB96C}"/>
          </ac:spMkLst>
        </pc:spChg>
        <pc:spChg chg="mod">
          <ac:chgData name="Ragnhild Halvorsrud" userId="917ea340-fd63-490f-a7db-68428d24cf32" providerId="ADAL" clId="{4B41CEF5-5AD7-4A28-BAB1-B938E5C74DE7}" dt="2021-03-24T08:31:25.832" v="5578" actId="790"/>
          <ac:spMkLst>
            <pc:docMk/>
            <pc:sldMk cId="3089097821" sldId="3826"/>
            <ac:spMk id="110" creationId="{5EA381CE-A539-4125-B34B-B9E6775BDE8C}"/>
          </ac:spMkLst>
        </pc:spChg>
        <pc:spChg chg="mod">
          <ac:chgData name="Ragnhild Halvorsrud" userId="917ea340-fd63-490f-a7db-68428d24cf32" providerId="ADAL" clId="{4B41CEF5-5AD7-4A28-BAB1-B938E5C74DE7}" dt="2021-03-24T08:31:25.832" v="5579" actId="790"/>
          <ac:spMkLst>
            <pc:docMk/>
            <pc:sldMk cId="3089097821" sldId="3826"/>
            <ac:spMk id="112" creationId="{E2A58BA7-CFBA-4BB3-B9B7-8161FC07EEE9}"/>
          </ac:spMkLst>
        </pc:spChg>
        <pc:spChg chg="mod">
          <ac:chgData name="Ragnhild Halvorsrud" userId="917ea340-fd63-490f-a7db-68428d24cf32" providerId="ADAL" clId="{4B41CEF5-5AD7-4A28-BAB1-B938E5C74DE7}" dt="2021-03-24T08:31:25.832" v="5580" actId="790"/>
          <ac:spMkLst>
            <pc:docMk/>
            <pc:sldMk cId="3089097821" sldId="3826"/>
            <ac:spMk id="117" creationId="{4B475DDC-BB7E-40A6-8FD7-9B1B7E46F019}"/>
          </ac:spMkLst>
        </pc:spChg>
        <pc:spChg chg="mod">
          <ac:chgData name="Ragnhild Halvorsrud" userId="917ea340-fd63-490f-a7db-68428d24cf32" providerId="ADAL" clId="{4B41CEF5-5AD7-4A28-BAB1-B938E5C74DE7}" dt="2021-03-24T08:31:25.832" v="5581" actId="790"/>
          <ac:spMkLst>
            <pc:docMk/>
            <pc:sldMk cId="3089097821" sldId="3826"/>
            <ac:spMk id="119" creationId="{DFF8A689-D35B-4578-95C1-0A667238B71D}"/>
          </ac:spMkLst>
        </pc:spChg>
        <pc:spChg chg="mod">
          <ac:chgData name="Ragnhild Halvorsrud" userId="917ea340-fd63-490f-a7db-68428d24cf32" providerId="ADAL" clId="{4B41CEF5-5AD7-4A28-BAB1-B938E5C74DE7}" dt="2021-03-24T08:31:25.832" v="5582" actId="790"/>
          <ac:spMkLst>
            <pc:docMk/>
            <pc:sldMk cId="3089097821" sldId="3826"/>
            <ac:spMk id="120" creationId="{DC4BEF73-8C68-4210-A130-7EEB782E30FB}"/>
          </ac:spMkLst>
        </pc:spChg>
        <pc:grpChg chg="del">
          <ac:chgData name="Ragnhild Halvorsrud" userId="917ea340-fd63-490f-a7db-68428d24cf32" providerId="ADAL" clId="{4B41CEF5-5AD7-4A28-BAB1-B938E5C74DE7}" dt="2021-03-24T08:31:35.611" v="5612" actId="478"/>
          <ac:grpSpMkLst>
            <pc:docMk/>
            <pc:sldMk cId="3089097821" sldId="3826"/>
            <ac:grpSpMk id="67" creationId="{E51A1A7E-E31A-4ACA-9E5D-31103DD9817F}"/>
          </ac:grpSpMkLst>
        </pc:grpChg>
      </pc:sldChg>
      <pc:sldChg chg="addSp delSp modSp add del mod modNotes">
        <pc:chgData name="Ragnhild Halvorsrud" userId="917ea340-fd63-490f-a7db-68428d24cf32" providerId="ADAL" clId="{4B41CEF5-5AD7-4A28-BAB1-B938E5C74DE7}" dt="2021-03-26T16:49:53.787" v="5882" actId="47"/>
        <pc:sldMkLst>
          <pc:docMk/>
          <pc:sldMk cId="1683558622" sldId="3827"/>
        </pc:sldMkLst>
        <pc:spChg chg="mod">
          <ac:chgData name="Ragnhild Halvorsrud" userId="917ea340-fd63-490f-a7db-68428d24cf32" providerId="ADAL" clId="{4B41CEF5-5AD7-4A28-BAB1-B938E5C74DE7}" dt="2021-03-25T11:21:35.642" v="5742" actId="790"/>
          <ac:spMkLst>
            <pc:docMk/>
            <pc:sldMk cId="1683558622" sldId="3827"/>
            <ac:spMk id="2" creationId="{00000000-0000-0000-0000-000000000000}"/>
          </ac:spMkLst>
        </pc:spChg>
        <pc:spChg chg="mod">
          <ac:chgData name="Ragnhild Halvorsrud" userId="917ea340-fd63-490f-a7db-68428d24cf32" providerId="ADAL" clId="{4B41CEF5-5AD7-4A28-BAB1-B938E5C74DE7}" dt="2021-03-25T11:21:35.633" v="5741" actId="790"/>
          <ac:spMkLst>
            <pc:docMk/>
            <pc:sldMk cId="1683558622" sldId="3827"/>
            <ac:spMk id="3" creationId="{453ACBE8-823D-41F9-AB3E-355A051FA475}"/>
          </ac:spMkLst>
        </pc:spChg>
        <pc:spChg chg="mod">
          <ac:chgData name="Ragnhild Halvorsrud" userId="917ea340-fd63-490f-a7db-68428d24cf32" providerId="ADAL" clId="{4B41CEF5-5AD7-4A28-BAB1-B938E5C74DE7}" dt="2021-03-25T11:21:35.646" v="5745" actId="790"/>
          <ac:spMkLst>
            <pc:docMk/>
            <pc:sldMk cId="1683558622" sldId="3827"/>
            <ac:spMk id="9" creationId="{20DA8136-B82E-44E4-AB75-BE1F27594A95}"/>
          </ac:spMkLst>
        </pc:spChg>
        <pc:spChg chg="del mod">
          <ac:chgData name="Ragnhild Halvorsrud" userId="917ea340-fd63-490f-a7db-68428d24cf32" providerId="ADAL" clId="{4B41CEF5-5AD7-4A28-BAB1-B938E5C74DE7}" dt="2021-03-25T11:21:39.844" v="5751" actId="478"/>
          <ac:spMkLst>
            <pc:docMk/>
            <pc:sldMk cId="1683558622" sldId="3827"/>
            <ac:spMk id="12" creationId="{32BA8A6F-6EF1-4511-81E4-1720140085ED}"/>
          </ac:spMkLst>
        </pc:spChg>
        <pc:spChg chg="mod">
          <ac:chgData name="Ragnhild Halvorsrud" userId="917ea340-fd63-490f-a7db-68428d24cf32" providerId="ADAL" clId="{4B41CEF5-5AD7-4A28-BAB1-B938E5C74DE7}" dt="2021-03-25T11:21:35.633" v="5740" actId="790"/>
          <ac:spMkLst>
            <pc:docMk/>
            <pc:sldMk cId="1683558622" sldId="3827"/>
            <ac:spMk id="15" creationId="{39CD7E99-6C69-4AEE-A4F2-7E08FE90ADC3}"/>
          </ac:spMkLst>
        </pc:spChg>
        <pc:spChg chg="add mod">
          <ac:chgData name="Ragnhild Halvorsrud" userId="917ea340-fd63-490f-a7db-68428d24cf32" providerId="ADAL" clId="{4B41CEF5-5AD7-4A28-BAB1-B938E5C74DE7}" dt="2021-03-25T11:21:47.146" v="5752"/>
          <ac:spMkLst>
            <pc:docMk/>
            <pc:sldMk cId="1683558622" sldId="3827"/>
            <ac:spMk id="17" creationId="{369C1AC0-DC1A-41C7-84A6-2A2BF78F627A}"/>
          </ac:spMkLst>
        </pc:spChg>
        <pc:spChg chg="mod">
          <ac:chgData name="Ragnhild Halvorsrud" userId="917ea340-fd63-490f-a7db-68428d24cf32" providerId="ADAL" clId="{4B41CEF5-5AD7-4A28-BAB1-B938E5C74DE7}" dt="2021-03-25T11:21:35.648" v="5747" actId="790"/>
          <ac:spMkLst>
            <pc:docMk/>
            <pc:sldMk cId="1683558622" sldId="3827"/>
            <ac:spMk id="20" creationId="{3FD153FD-A8D1-475C-BDC9-6C750A55CEED}"/>
          </ac:spMkLst>
        </pc:spChg>
        <pc:spChg chg="mod">
          <ac:chgData name="Ragnhild Halvorsrud" userId="917ea340-fd63-490f-a7db-68428d24cf32" providerId="ADAL" clId="{4B41CEF5-5AD7-4A28-BAB1-B938E5C74DE7}" dt="2021-03-25T11:21:35.648" v="5748" actId="790"/>
          <ac:spMkLst>
            <pc:docMk/>
            <pc:sldMk cId="1683558622" sldId="3827"/>
            <ac:spMk id="21" creationId="{EB82FA5B-B184-4A29-BE35-F193677CB514}"/>
          </ac:spMkLst>
        </pc:spChg>
        <pc:spChg chg="mod">
          <ac:chgData name="Ragnhild Halvorsrud" userId="917ea340-fd63-490f-a7db-68428d24cf32" providerId="ADAL" clId="{4B41CEF5-5AD7-4A28-BAB1-B938E5C74DE7}" dt="2021-03-25T11:21:35.644" v="5743" actId="790"/>
          <ac:spMkLst>
            <pc:docMk/>
            <pc:sldMk cId="1683558622" sldId="3827"/>
            <ac:spMk id="32" creationId="{B9ABE375-8729-492C-94B7-D6B27ABF776A}"/>
          </ac:spMkLst>
        </pc:spChg>
        <pc:spChg chg="mod">
          <ac:chgData name="Ragnhild Halvorsrud" userId="917ea340-fd63-490f-a7db-68428d24cf32" providerId="ADAL" clId="{4B41CEF5-5AD7-4A28-BAB1-B938E5C74DE7}" dt="2021-03-25T11:21:35.645" v="5744" actId="790"/>
          <ac:spMkLst>
            <pc:docMk/>
            <pc:sldMk cId="1683558622" sldId="3827"/>
            <ac:spMk id="33" creationId="{98D6F79C-3C8E-4119-8F87-4C0FFEC74FF5}"/>
          </ac:spMkLst>
        </pc:spChg>
      </pc:sldChg>
      <pc:sldChg chg="addSp delSp modSp add mod modNotes">
        <pc:chgData name="Ragnhild Halvorsrud" userId="917ea340-fd63-490f-a7db-68428d24cf32" providerId="ADAL" clId="{4B41CEF5-5AD7-4A28-BAB1-B938E5C74DE7}" dt="2021-03-26T16:51:13.900" v="5896" actId="478"/>
        <pc:sldMkLst>
          <pc:docMk/>
          <pc:sldMk cId="3602349037" sldId="3828"/>
        </pc:sldMkLst>
        <pc:spChg chg="mod">
          <ac:chgData name="Ragnhild Halvorsrud" userId="917ea340-fd63-490f-a7db-68428d24cf32" providerId="ADAL" clId="{4B41CEF5-5AD7-4A28-BAB1-B938E5C74DE7}" dt="2021-03-26T16:39:28.681" v="5778" actId="790"/>
          <ac:spMkLst>
            <pc:docMk/>
            <pc:sldMk cId="3602349037" sldId="3828"/>
            <ac:spMk id="2" creationId="{00000000-0000-0000-0000-000000000000}"/>
          </ac:spMkLst>
        </pc:spChg>
        <pc:spChg chg="mod">
          <ac:chgData name="Ragnhild Halvorsrud" userId="917ea340-fd63-490f-a7db-68428d24cf32" providerId="ADAL" clId="{4B41CEF5-5AD7-4A28-BAB1-B938E5C74DE7}" dt="2021-03-26T16:39:28.681" v="5780" actId="790"/>
          <ac:spMkLst>
            <pc:docMk/>
            <pc:sldMk cId="3602349037" sldId="3828"/>
            <ac:spMk id="3" creationId="{00000000-0000-0000-0000-000000000000}"/>
          </ac:spMkLst>
        </pc:spChg>
        <pc:spChg chg="mod">
          <ac:chgData name="Ragnhild Halvorsrud" userId="917ea340-fd63-490f-a7db-68428d24cf32" providerId="ADAL" clId="{4B41CEF5-5AD7-4A28-BAB1-B938E5C74DE7}" dt="2021-03-26T16:39:28.681" v="5779" actId="790"/>
          <ac:spMkLst>
            <pc:docMk/>
            <pc:sldMk cId="3602349037" sldId="3828"/>
            <ac:spMk id="5" creationId="{00000000-0000-0000-0000-000000000000}"/>
          </ac:spMkLst>
        </pc:spChg>
        <pc:spChg chg="mod">
          <ac:chgData name="Ragnhild Halvorsrud" userId="917ea340-fd63-490f-a7db-68428d24cf32" providerId="ADAL" clId="{4B41CEF5-5AD7-4A28-BAB1-B938E5C74DE7}" dt="2021-03-26T16:39:28.681" v="5781" actId="790"/>
          <ac:spMkLst>
            <pc:docMk/>
            <pc:sldMk cId="3602349037" sldId="3828"/>
            <ac:spMk id="9" creationId="{8F6E7F87-D485-45E3-91A5-E6C906A2167A}"/>
          </ac:spMkLst>
        </pc:spChg>
        <pc:spChg chg="mod">
          <ac:chgData name="Ragnhild Halvorsrud" userId="917ea340-fd63-490f-a7db-68428d24cf32" providerId="ADAL" clId="{4B41CEF5-5AD7-4A28-BAB1-B938E5C74DE7}" dt="2021-03-26T16:39:28.681" v="5782" actId="790"/>
          <ac:spMkLst>
            <pc:docMk/>
            <pc:sldMk cId="3602349037" sldId="3828"/>
            <ac:spMk id="14" creationId="{67A7D27C-B01A-4177-A15F-B3637F6CAD9B}"/>
          </ac:spMkLst>
        </pc:spChg>
        <pc:spChg chg="add del mod">
          <ac:chgData name="Ragnhild Halvorsrud" userId="917ea340-fd63-490f-a7db-68428d24cf32" providerId="ADAL" clId="{4B41CEF5-5AD7-4A28-BAB1-B938E5C74DE7}" dt="2021-03-26T16:51:13.900" v="5896" actId="478"/>
          <ac:spMkLst>
            <pc:docMk/>
            <pc:sldMk cId="3602349037" sldId="3828"/>
            <ac:spMk id="15" creationId="{A31F2F24-3F29-4422-9700-192DFC5CAC90}"/>
          </ac:spMkLst>
        </pc:spChg>
        <pc:spChg chg="mod">
          <ac:chgData name="Ragnhild Halvorsrud" userId="917ea340-fd63-490f-a7db-68428d24cf32" providerId="ADAL" clId="{4B41CEF5-5AD7-4A28-BAB1-B938E5C74DE7}" dt="2021-03-26T16:39:28.681" v="5783" actId="790"/>
          <ac:spMkLst>
            <pc:docMk/>
            <pc:sldMk cId="3602349037" sldId="3828"/>
            <ac:spMk id="17" creationId="{C98665CC-8320-451B-B568-9D3034174E00}"/>
          </ac:spMkLst>
        </pc:spChg>
        <pc:spChg chg="del mod">
          <ac:chgData name="Ragnhild Halvorsrud" userId="917ea340-fd63-490f-a7db-68428d24cf32" providerId="ADAL" clId="{4B41CEF5-5AD7-4A28-BAB1-B938E5C74DE7}" dt="2021-03-26T16:50:59.870" v="5894" actId="478"/>
          <ac:spMkLst>
            <pc:docMk/>
            <pc:sldMk cId="3602349037" sldId="3828"/>
            <ac:spMk id="20" creationId="{88FE1B29-26EA-4E34-95B2-4A803270573E}"/>
          </ac:spMkLst>
        </pc:spChg>
        <pc:spChg chg="add mod">
          <ac:chgData name="Ragnhild Halvorsrud" userId="917ea340-fd63-490f-a7db-68428d24cf32" providerId="ADAL" clId="{4B41CEF5-5AD7-4A28-BAB1-B938E5C74DE7}" dt="2021-03-26T16:51:11.860" v="5895"/>
          <ac:spMkLst>
            <pc:docMk/>
            <pc:sldMk cId="3602349037" sldId="3828"/>
            <ac:spMk id="21" creationId="{D2514045-6458-4487-8415-A2429473F22C}"/>
          </ac:spMkLst>
        </pc:spChg>
      </pc:sldChg>
      <pc:sldChg chg="addSp delSp modSp add mod modNotes">
        <pc:chgData name="Ragnhild Halvorsrud" userId="917ea340-fd63-490f-a7db-68428d24cf32" providerId="ADAL" clId="{4B41CEF5-5AD7-4A28-BAB1-B938E5C74DE7}" dt="2021-03-26T17:01:00.686" v="6171" actId="22"/>
        <pc:sldMkLst>
          <pc:docMk/>
          <pc:sldMk cId="987192798" sldId="3829"/>
        </pc:sldMkLst>
        <pc:spChg chg="mod">
          <ac:chgData name="Ragnhild Halvorsrud" userId="917ea340-fd63-490f-a7db-68428d24cf32" providerId="ADAL" clId="{4B41CEF5-5AD7-4A28-BAB1-B938E5C74DE7}" dt="2021-03-26T16:39:28.697" v="5787" actId="790"/>
          <ac:spMkLst>
            <pc:docMk/>
            <pc:sldMk cId="987192798" sldId="3829"/>
            <ac:spMk id="2" creationId="{00000000-0000-0000-0000-000000000000}"/>
          </ac:spMkLst>
        </pc:spChg>
        <pc:spChg chg="mod">
          <ac:chgData name="Ragnhild Halvorsrud" userId="917ea340-fd63-490f-a7db-68428d24cf32" providerId="ADAL" clId="{4B41CEF5-5AD7-4A28-BAB1-B938E5C74DE7}" dt="2021-03-26T16:39:28.697" v="5788" actId="790"/>
          <ac:spMkLst>
            <pc:docMk/>
            <pc:sldMk cId="987192798" sldId="3829"/>
            <ac:spMk id="20" creationId="{3BDC3710-3C47-4467-8292-2DA730BC221A}"/>
          </ac:spMkLst>
        </pc:spChg>
        <pc:spChg chg="mod">
          <ac:chgData name="Ragnhild Halvorsrud" userId="917ea340-fd63-490f-a7db-68428d24cf32" providerId="ADAL" clId="{4B41CEF5-5AD7-4A28-BAB1-B938E5C74DE7}" dt="2021-03-26T16:39:28.697" v="5789" actId="790"/>
          <ac:spMkLst>
            <pc:docMk/>
            <pc:sldMk cId="987192798" sldId="3829"/>
            <ac:spMk id="21" creationId="{72C776B2-E4C3-402C-8B0E-C180BD2FD6CB}"/>
          </ac:spMkLst>
        </pc:spChg>
        <pc:spChg chg="mod">
          <ac:chgData name="Ragnhild Halvorsrud" userId="917ea340-fd63-490f-a7db-68428d24cf32" providerId="ADAL" clId="{4B41CEF5-5AD7-4A28-BAB1-B938E5C74DE7}" dt="2021-03-26T16:39:28.697" v="5790" actId="790"/>
          <ac:spMkLst>
            <pc:docMk/>
            <pc:sldMk cId="987192798" sldId="3829"/>
            <ac:spMk id="22" creationId="{45C0B19F-266B-4450-8024-0051EA922735}"/>
          </ac:spMkLst>
        </pc:spChg>
        <pc:spChg chg="mod">
          <ac:chgData name="Ragnhild Halvorsrud" userId="917ea340-fd63-490f-a7db-68428d24cf32" providerId="ADAL" clId="{4B41CEF5-5AD7-4A28-BAB1-B938E5C74DE7}" dt="2021-03-26T16:39:28.697" v="5791" actId="790"/>
          <ac:spMkLst>
            <pc:docMk/>
            <pc:sldMk cId="987192798" sldId="3829"/>
            <ac:spMk id="23" creationId="{2D9DB81C-D603-4FBA-9848-96CE4B5F0032}"/>
          </ac:spMkLst>
        </pc:spChg>
        <pc:spChg chg="mod">
          <ac:chgData name="Ragnhild Halvorsrud" userId="917ea340-fd63-490f-a7db-68428d24cf32" providerId="ADAL" clId="{4B41CEF5-5AD7-4A28-BAB1-B938E5C74DE7}" dt="2021-03-26T16:39:28.697" v="5792" actId="790"/>
          <ac:spMkLst>
            <pc:docMk/>
            <pc:sldMk cId="987192798" sldId="3829"/>
            <ac:spMk id="24" creationId="{1E33716D-A1D2-4797-ACAC-504631823060}"/>
          </ac:spMkLst>
        </pc:spChg>
        <pc:spChg chg="mod">
          <ac:chgData name="Ragnhild Halvorsrud" userId="917ea340-fd63-490f-a7db-68428d24cf32" providerId="ADAL" clId="{4B41CEF5-5AD7-4A28-BAB1-B938E5C74DE7}" dt="2021-03-26T16:39:59.877" v="5803" actId="14100"/>
          <ac:spMkLst>
            <pc:docMk/>
            <pc:sldMk cId="987192798" sldId="3829"/>
            <ac:spMk id="25" creationId="{E706DABB-1EA5-4B26-A453-494ED62371FA}"/>
          </ac:spMkLst>
        </pc:spChg>
        <pc:spChg chg="add del">
          <ac:chgData name="Ragnhild Halvorsrud" userId="917ea340-fd63-490f-a7db-68428d24cf32" providerId="ADAL" clId="{4B41CEF5-5AD7-4A28-BAB1-B938E5C74DE7}" dt="2021-03-26T17:01:00.686" v="6171" actId="22"/>
          <ac:spMkLst>
            <pc:docMk/>
            <pc:sldMk cId="987192798" sldId="3829"/>
            <ac:spMk id="26" creationId="{2AE66E00-0427-43A1-B6FC-EC20AAD24622}"/>
          </ac:spMkLst>
        </pc:spChg>
      </pc:sldChg>
      <pc:sldChg chg="addSp delSp modSp add mod setBg modNotes">
        <pc:chgData name="Ragnhild Halvorsrud" userId="917ea340-fd63-490f-a7db-68428d24cf32" providerId="ADAL" clId="{4B41CEF5-5AD7-4A28-BAB1-B938E5C74DE7}" dt="2021-03-26T16:50:33.414" v="5887"/>
        <pc:sldMkLst>
          <pc:docMk/>
          <pc:sldMk cId="1726726941" sldId="3830"/>
        </pc:sldMkLst>
        <pc:spChg chg="mod">
          <ac:chgData name="Ragnhild Halvorsrud" userId="917ea340-fd63-490f-a7db-68428d24cf32" providerId="ADAL" clId="{4B41CEF5-5AD7-4A28-BAB1-B938E5C74DE7}" dt="2021-03-26T16:49:46.035" v="5807" actId="790"/>
          <ac:spMkLst>
            <pc:docMk/>
            <pc:sldMk cId="1726726941" sldId="3830"/>
            <ac:spMk id="2" creationId="{00000000-0000-0000-0000-000000000000}"/>
          </ac:spMkLst>
        </pc:spChg>
        <pc:spChg chg="mod">
          <ac:chgData name="Ragnhild Halvorsrud" userId="917ea340-fd63-490f-a7db-68428d24cf32" providerId="ADAL" clId="{4B41CEF5-5AD7-4A28-BAB1-B938E5C74DE7}" dt="2021-03-26T16:49:46.035" v="5806" actId="790"/>
          <ac:spMkLst>
            <pc:docMk/>
            <pc:sldMk cId="1726726941" sldId="3830"/>
            <ac:spMk id="3" creationId="{453ACBE8-823D-41F9-AB3E-355A051FA475}"/>
          </ac:spMkLst>
        </pc:spChg>
        <pc:spChg chg="mod">
          <ac:chgData name="Ragnhild Halvorsrud" userId="917ea340-fd63-490f-a7db-68428d24cf32" providerId="ADAL" clId="{4B41CEF5-5AD7-4A28-BAB1-B938E5C74DE7}" dt="2021-03-26T16:49:46.051" v="5810" actId="790"/>
          <ac:spMkLst>
            <pc:docMk/>
            <pc:sldMk cId="1726726941" sldId="3830"/>
            <ac:spMk id="9" creationId="{20DA8136-B82E-44E4-AB75-BE1F27594A95}"/>
          </ac:spMkLst>
        </pc:spChg>
        <pc:spChg chg="mod">
          <ac:chgData name="Ragnhild Halvorsrud" userId="917ea340-fd63-490f-a7db-68428d24cf32" providerId="ADAL" clId="{4B41CEF5-5AD7-4A28-BAB1-B938E5C74DE7}" dt="2021-03-26T16:49:46.035" v="5805" actId="790"/>
          <ac:spMkLst>
            <pc:docMk/>
            <pc:sldMk cId="1726726941" sldId="3830"/>
            <ac:spMk id="15" creationId="{39CD7E99-6C69-4AEE-A4F2-7E08FE90ADC3}"/>
          </ac:spMkLst>
        </pc:spChg>
        <pc:spChg chg="mod">
          <ac:chgData name="Ragnhild Halvorsrud" userId="917ea340-fd63-490f-a7db-68428d24cf32" providerId="ADAL" clId="{4B41CEF5-5AD7-4A28-BAB1-B938E5C74DE7}" dt="2021-03-26T16:49:46.051" v="5813" actId="790"/>
          <ac:spMkLst>
            <pc:docMk/>
            <pc:sldMk cId="1726726941" sldId="3830"/>
            <ac:spMk id="18" creationId="{B1B734B1-FCA9-4D13-B526-909F22D5887E}"/>
          </ac:spMkLst>
        </pc:spChg>
        <pc:spChg chg="mod">
          <ac:chgData name="Ragnhild Halvorsrud" userId="917ea340-fd63-490f-a7db-68428d24cf32" providerId="ADAL" clId="{4B41CEF5-5AD7-4A28-BAB1-B938E5C74DE7}" dt="2021-03-26T16:49:46.051" v="5811" actId="790"/>
          <ac:spMkLst>
            <pc:docMk/>
            <pc:sldMk cId="1726726941" sldId="3830"/>
            <ac:spMk id="20" creationId="{3FD153FD-A8D1-475C-BDC9-6C750A55CEED}"/>
          </ac:spMkLst>
        </pc:spChg>
        <pc:spChg chg="mod">
          <ac:chgData name="Ragnhild Halvorsrud" userId="917ea340-fd63-490f-a7db-68428d24cf32" providerId="ADAL" clId="{4B41CEF5-5AD7-4A28-BAB1-B938E5C74DE7}" dt="2021-03-26T16:49:46.051" v="5812" actId="790"/>
          <ac:spMkLst>
            <pc:docMk/>
            <pc:sldMk cId="1726726941" sldId="3830"/>
            <ac:spMk id="21" creationId="{EB82FA5B-B184-4A29-BE35-F193677CB514}"/>
          </ac:spMkLst>
        </pc:spChg>
        <pc:spChg chg="mod">
          <ac:chgData name="Ragnhild Halvorsrud" userId="917ea340-fd63-490f-a7db-68428d24cf32" providerId="ADAL" clId="{4B41CEF5-5AD7-4A28-BAB1-B938E5C74DE7}" dt="2021-03-26T16:49:46.051" v="5814" actId="790"/>
          <ac:spMkLst>
            <pc:docMk/>
            <pc:sldMk cId="1726726941" sldId="3830"/>
            <ac:spMk id="23" creationId="{2E57241E-EEB9-46A0-89A6-E1C47D0FB59C}"/>
          </ac:spMkLst>
        </pc:spChg>
        <pc:spChg chg="mod">
          <ac:chgData name="Ragnhild Halvorsrud" userId="917ea340-fd63-490f-a7db-68428d24cf32" providerId="ADAL" clId="{4B41CEF5-5AD7-4A28-BAB1-B938E5C74DE7}" dt="2021-03-26T16:49:46.066" v="5815" actId="790"/>
          <ac:spMkLst>
            <pc:docMk/>
            <pc:sldMk cId="1726726941" sldId="3830"/>
            <ac:spMk id="24" creationId="{6C9C8B3B-62A5-42C4-91ED-70F6A2F8AE32}"/>
          </ac:spMkLst>
        </pc:spChg>
        <pc:spChg chg="mod">
          <ac:chgData name="Ragnhild Halvorsrud" userId="917ea340-fd63-490f-a7db-68428d24cf32" providerId="ADAL" clId="{4B41CEF5-5AD7-4A28-BAB1-B938E5C74DE7}" dt="2021-03-26T16:49:46.066" v="5816" actId="790"/>
          <ac:spMkLst>
            <pc:docMk/>
            <pc:sldMk cId="1726726941" sldId="3830"/>
            <ac:spMk id="25" creationId="{7C1F3B68-774F-4F95-B15D-086C3E9D9FEB}"/>
          </ac:spMkLst>
        </pc:spChg>
        <pc:spChg chg="mod">
          <ac:chgData name="Ragnhild Halvorsrud" userId="917ea340-fd63-490f-a7db-68428d24cf32" providerId="ADAL" clId="{4B41CEF5-5AD7-4A28-BAB1-B938E5C74DE7}" dt="2021-03-26T16:49:46.066" v="5817" actId="790"/>
          <ac:spMkLst>
            <pc:docMk/>
            <pc:sldMk cId="1726726941" sldId="3830"/>
            <ac:spMk id="26" creationId="{6AD73B19-2259-46B1-BB10-5D51D56AE36A}"/>
          </ac:spMkLst>
        </pc:spChg>
        <pc:spChg chg="mod">
          <ac:chgData name="Ragnhild Halvorsrud" userId="917ea340-fd63-490f-a7db-68428d24cf32" providerId="ADAL" clId="{4B41CEF5-5AD7-4A28-BAB1-B938E5C74DE7}" dt="2021-03-26T16:49:46.066" v="5818" actId="790"/>
          <ac:spMkLst>
            <pc:docMk/>
            <pc:sldMk cId="1726726941" sldId="3830"/>
            <ac:spMk id="27" creationId="{1BB71165-0068-416F-94B6-A19F564E7DAD}"/>
          </ac:spMkLst>
        </pc:spChg>
        <pc:spChg chg="del mod">
          <ac:chgData name="Ragnhild Halvorsrud" userId="917ea340-fd63-490f-a7db-68428d24cf32" providerId="ADAL" clId="{4B41CEF5-5AD7-4A28-BAB1-B938E5C74DE7}" dt="2021-03-26T16:50:33.067" v="5886" actId="478"/>
          <ac:spMkLst>
            <pc:docMk/>
            <pc:sldMk cId="1726726941" sldId="3830"/>
            <ac:spMk id="29" creationId="{1463F089-ADA3-45EC-9E2A-4E90A6C61C9A}"/>
          </ac:spMkLst>
        </pc:spChg>
        <pc:spChg chg="add mod">
          <ac:chgData name="Ragnhild Halvorsrud" userId="917ea340-fd63-490f-a7db-68428d24cf32" providerId="ADAL" clId="{4B41CEF5-5AD7-4A28-BAB1-B938E5C74DE7}" dt="2021-03-26T16:50:33.414" v="5887"/>
          <ac:spMkLst>
            <pc:docMk/>
            <pc:sldMk cId="1726726941" sldId="3830"/>
            <ac:spMk id="30" creationId="{48D2CB69-4E47-4B6A-A31D-845216366043}"/>
          </ac:spMkLst>
        </pc:spChg>
        <pc:spChg chg="mod">
          <ac:chgData name="Ragnhild Halvorsrud" userId="917ea340-fd63-490f-a7db-68428d24cf32" providerId="ADAL" clId="{4B41CEF5-5AD7-4A28-BAB1-B938E5C74DE7}" dt="2021-03-26T16:49:46.035" v="5808" actId="790"/>
          <ac:spMkLst>
            <pc:docMk/>
            <pc:sldMk cId="1726726941" sldId="3830"/>
            <ac:spMk id="32" creationId="{B9ABE375-8729-492C-94B7-D6B27ABF776A}"/>
          </ac:spMkLst>
        </pc:spChg>
        <pc:spChg chg="mod">
          <ac:chgData name="Ragnhild Halvorsrud" userId="917ea340-fd63-490f-a7db-68428d24cf32" providerId="ADAL" clId="{4B41CEF5-5AD7-4A28-BAB1-B938E5C74DE7}" dt="2021-03-26T16:49:46.051" v="5809" actId="790"/>
          <ac:spMkLst>
            <pc:docMk/>
            <pc:sldMk cId="1726726941" sldId="3830"/>
            <ac:spMk id="33" creationId="{98D6F79C-3C8E-4119-8F87-4C0FFEC74FF5}"/>
          </ac:spMkLst>
        </pc:spChg>
        <pc:grpChg chg="del">
          <ac:chgData name="Ragnhild Halvorsrud" userId="917ea340-fd63-490f-a7db-68428d24cf32" providerId="ADAL" clId="{4B41CEF5-5AD7-4A28-BAB1-B938E5C74DE7}" dt="2021-03-26T16:50:09.258" v="5885" actId="478"/>
          <ac:grpSpMkLst>
            <pc:docMk/>
            <pc:sldMk cId="1726726941" sldId="3830"/>
            <ac:grpSpMk id="17" creationId="{86FDF882-C503-49C0-8257-85CBDCF3FA36}"/>
          </ac:grpSpMkLst>
        </pc:grpChg>
      </pc:sldChg>
      <pc:sldChg chg="addSp delSp modSp add del mod modNotes">
        <pc:chgData name="Ragnhild Halvorsrud" userId="917ea340-fd63-490f-a7db-68428d24cf32" providerId="ADAL" clId="{4B41CEF5-5AD7-4A28-BAB1-B938E5C74DE7}" dt="2021-03-26T17:02:07.111" v="6177" actId="47"/>
        <pc:sldMkLst>
          <pc:docMk/>
          <pc:sldMk cId="162988178" sldId="3831"/>
        </pc:sldMkLst>
        <pc:spChg chg="mod">
          <ac:chgData name="Ragnhild Halvorsrud" userId="917ea340-fd63-490f-a7db-68428d24cf32" providerId="ADAL" clId="{4B41CEF5-5AD7-4A28-BAB1-B938E5C74DE7}" dt="2021-03-26T16:49:46.082" v="5824" actId="790"/>
          <ac:spMkLst>
            <pc:docMk/>
            <pc:sldMk cId="162988178" sldId="3831"/>
            <ac:spMk id="2" creationId="{00000000-0000-0000-0000-000000000000}"/>
          </ac:spMkLst>
        </pc:spChg>
        <pc:spChg chg="mod">
          <ac:chgData name="Ragnhild Halvorsrud" userId="917ea340-fd63-490f-a7db-68428d24cf32" providerId="ADAL" clId="{4B41CEF5-5AD7-4A28-BAB1-B938E5C74DE7}" dt="2021-03-26T16:49:46.082" v="5823" actId="790"/>
          <ac:spMkLst>
            <pc:docMk/>
            <pc:sldMk cId="162988178" sldId="3831"/>
            <ac:spMk id="3" creationId="{453ACBE8-823D-41F9-AB3E-355A051FA475}"/>
          </ac:spMkLst>
        </pc:spChg>
        <pc:spChg chg="mod">
          <ac:chgData name="Ragnhild Halvorsrud" userId="917ea340-fd63-490f-a7db-68428d24cf32" providerId="ADAL" clId="{4B41CEF5-5AD7-4A28-BAB1-B938E5C74DE7}" dt="2021-03-26T16:49:46.082" v="5830" actId="790"/>
          <ac:spMkLst>
            <pc:docMk/>
            <pc:sldMk cId="162988178" sldId="3831"/>
            <ac:spMk id="7" creationId="{BBE50FFD-C74C-4959-8FA6-BF4836D3F52C}"/>
          </ac:spMkLst>
        </pc:spChg>
        <pc:spChg chg="mod">
          <ac:chgData name="Ragnhild Halvorsrud" userId="917ea340-fd63-490f-a7db-68428d24cf32" providerId="ADAL" clId="{4B41CEF5-5AD7-4A28-BAB1-B938E5C74DE7}" dt="2021-03-26T16:49:46.066" v="5822" actId="790"/>
          <ac:spMkLst>
            <pc:docMk/>
            <pc:sldMk cId="162988178" sldId="3831"/>
            <ac:spMk id="15" creationId="{39CD7E99-6C69-4AEE-A4F2-7E08FE90ADC3}"/>
          </ac:spMkLst>
        </pc:spChg>
        <pc:spChg chg="mod">
          <ac:chgData name="Ragnhild Halvorsrud" userId="917ea340-fd63-490f-a7db-68428d24cf32" providerId="ADAL" clId="{4B41CEF5-5AD7-4A28-BAB1-B938E5C74DE7}" dt="2021-03-26T16:49:46.082" v="5831" actId="790"/>
          <ac:spMkLst>
            <pc:docMk/>
            <pc:sldMk cId="162988178" sldId="3831"/>
            <ac:spMk id="21" creationId="{6930B889-8475-46DC-8810-E145CF10BA8E}"/>
          </ac:spMkLst>
        </pc:spChg>
        <pc:spChg chg="mod">
          <ac:chgData name="Ragnhild Halvorsrud" userId="917ea340-fd63-490f-a7db-68428d24cf32" providerId="ADAL" clId="{4B41CEF5-5AD7-4A28-BAB1-B938E5C74DE7}" dt="2021-03-26T16:49:46.097" v="5832" actId="790"/>
          <ac:spMkLst>
            <pc:docMk/>
            <pc:sldMk cId="162988178" sldId="3831"/>
            <ac:spMk id="22" creationId="{728CC352-8C04-499F-B303-34ECF4CCD0D7}"/>
          </ac:spMkLst>
        </pc:spChg>
        <pc:spChg chg="mod">
          <ac:chgData name="Ragnhild Halvorsrud" userId="917ea340-fd63-490f-a7db-68428d24cf32" providerId="ADAL" clId="{4B41CEF5-5AD7-4A28-BAB1-B938E5C74DE7}" dt="2021-03-26T16:49:46.098" v="5833" actId="790"/>
          <ac:spMkLst>
            <pc:docMk/>
            <pc:sldMk cId="162988178" sldId="3831"/>
            <ac:spMk id="23" creationId="{12FDE7DC-770D-4824-B936-F1A3A9A6DD8E}"/>
          </ac:spMkLst>
        </pc:spChg>
        <pc:spChg chg="mod">
          <ac:chgData name="Ragnhild Halvorsrud" userId="917ea340-fd63-490f-a7db-68428d24cf32" providerId="ADAL" clId="{4B41CEF5-5AD7-4A28-BAB1-B938E5C74DE7}" dt="2021-03-26T16:49:46.099" v="5834" actId="790"/>
          <ac:spMkLst>
            <pc:docMk/>
            <pc:sldMk cId="162988178" sldId="3831"/>
            <ac:spMk id="24" creationId="{CD3B2390-EAFE-430B-B363-DF7EC3EFE41B}"/>
          </ac:spMkLst>
        </pc:spChg>
        <pc:spChg chg="add mod">
          <ac:chgData name="Ragnhild Halvorsrud" userId="917ea340-fd63-490f-a7db-68428d24cf32" providerId="ADAL" clId="{4B41CEF5-5AD7-4A28-BAB1-B938E5C74DE7}" dt="2021-03-26T16:50:47.486" v="5890"/>
          <ac:spMkLst>
            <pc:docMk/>
            <pc:sldMk cId="162988178" sldId="3831"/>
            <ac:spMk id="25" creationId="{633D529B-245E-491C-B719-99FAE384404C}"/>
          </ac:spMkLst>
        </pc:spChg>
        <pc:spChg chg="del mod">
          <ac:chgData name="Ragnhild Halvorsrud" userId="917ea340-fd63-490f-a7db-68428d24cf32" providerId="ADAL" clId="{4B41CEF5-5AD7-4A28-BAB1-B938E5C74DE7}" dt="2021-03-26T16:50:37.913" v="5888" actId="478"/>
          <ac:spMkLst>
            <pc:docMk/>
            <pc:sldMk cId="162988178" sldId="3831"/>
            <ac:spMk id="28" creationId="{A9367D96-B4BA-440C-B9B3-FD33109FBB81}"/>
          </ac:spMkLst>
        </pc:spChg>
        <pc:spChg chg="mod">
          <ac:chgData name="Ragnhild Halvorsrud" userId="917ea340-fd63-490f-a7db-68428d24cf32" providerId="ADAL" clId="{4B41CEF5-5AD7-4A28-BAB1-B938E5C74DE7}" dt="2021-03-26T16:49:46.082" v="5825" actId="790"/>
          <ac:spMkLst>
            <pc:docMk/>
            <pc:sldMk cId="162988178" sldId="3831"/>
            <ac:spMk id="32" creationId="{B9ABE375-8729-492C-94B7-D6B27ABF776A}"/>
          </ac:spMkLst>
        </pc:spChg>
        <pc:spChg chg="mod">
          <ac:chgData name="Ragnhild Halvorsrud" userId="917ea340-fd63-490f-a7db-68428d24cf32" providerId="ADAL" clId="{4B41CEF5-5AD7-4A28-BAB1-B938E5C74DE7}" dt="2021-03-26T16:49:46.082" v="5826" actId="790"/>
          <ac:spMkLst>
            <pc:docMk/>
            <pc:sldMk cId="162988178" sldId="3831"/>
            <ac:spMk id="33" creationId="{98D6F79C-3C8E-4119-8F87-4C0FFEC74FF5}"/>
          </ac:spMkLst>
        </pc:spChg>
        <pc:spChg chg="mod">
          <ac:chgData name="Ragnhild Halvorsrud" userId="917ea340-fd63-490f-a7db-68428d24cf32" providerId="ADAL" clId="{4B41CEF5-5AD7-4A28-BAB1-B938E5C74DE7}" dt="2021-03-26T16:49:46.082" v="5827" actId="790"/>
          <ac:spMkLst>
            <pc:docMk/>
            <pc:sldMk cId="162988178" sldId="3831"/>
            <ac:spMk id="34" creationId="{C3B9448D-E2C7-41EC-AB6D-37A0B54892CE}"/>
          </ac:spMkLst>
        </pc:spChg>
        <pc:spChg chg="mod">
          <ac:chgData name="Ragnhild Halvorsrud" userId="917ea340-fd63-490f-a7db-68428d24cf32" providerId="ADAL" clId="{4B41CEF5-5AD7-4A28-BAB1-B938E5C74DE7}" dt="2021-03-26T16:49:46.082" v="5828" actId="790"/>
          <ac:spMkLst>
            <pc:docMk/>
            <pc:sldMk cId="162988178" sldId="3831"/>
            <ac:spMk id="35" creationId="{32BD4AA9-CF39-476E-A689-6CA8D01E6D07}"/>
          </ac:spMkLst>
        </pc:spChg>
        <pc:spChg chg="mod">
          <ac:chgData name="Ragnhild Halvorsrud" userId="917ea340-fd63-490f-a7db-68428d24cf32" providerId="ADAL" clId="{4B41CEF5-5AD7-4A28-BAB1-B938E5C74DE7}" dt="2021-03-26T16:49:46.082" v="5829" actId="790"/>
          <ac:spMkLst>
            <pc:docMk/>
            <pc:sldMk cId="162988178" sldId="3831"/>
            <ac:spMk id="40" creationId="{3D6F36A9-FC94-46FC-B7D0-4001F5900F55}"/>
          </ac:spMkLst>
        </pc:spChg>
        <pc:grpChg chg="del">
          <ac:chgData name="Ragnhild Halvorsrud" userId="917ea340-fd63-490f-a7db-68428d24cf32" providerId="ADAL" clId="{4B41CEF5-5AD7-4A28-BAB1-B938E5C74DE7}" dt="2021-03-26T16:50:04.432" v="5884" actId="478"/>
          <ac:grpSpMkLst>
            <pc:docMk/>
            <pc:sldMk cId="162988178" sldId="3831"/>
            <ac:grpSpMk id="19" creationId="{D4238546-C48E-4632-B1E3-DF9ECEE7FA1F}"/>
          </ac:grpSpMkLst>
        </pc:grpChg>
      </pc:sldChg>
      <pc:sldChg chg="addSp delSp modSp add mod modNotes">
        <pc:chgData name="Ragnhild Halvorsrud" userId="917ea340-fd63-490f-a7db-68428d24cf32" providerId="ADAL" clId="{4B41CEF5-5AD7-4A28-BAB1-B938E5C74DE7}" dt="2021-03-26T17:28:41.952" v="6319" actId="478"/>
        <pc:sldMkLst>
          <pc:docMk/>
          <pc:sldMk cId="241116436" sldId="3832"/>
        </pc:sldMkLst>
        <pc:spChg chg="mod">
          <ac:chgData name="Ragnhild Halvorsrud" userId="917ea340-fd63-490f-a7db-68428d24cf32" providerId="ADAL" clId="{4B41CEF5-5AD7-4A28-BAB1-B938E5C74DE7}" dt="2021-03-26T16:53:26.147" v="5959" actId="790"/>
          <ac:spMkLst>
            <pc:docMk/>
            <pc:sldMk cId="241116436" sldId="3832"/>
            <ac:spMk id="2" creationId="{00000000-0000-0000-0000-000000000000}"/>
          </ac:spMkLst>
        </pc:spChg>
        <pc:spChg chg="mod">
          <ac:chgData name="Ragnhild Halvorsrud" userId="917ea340-fd63-490f-a7db-68428d24cf32" providerId="ADAL" clId="{4B41CEF5-5AD7-4A28-BAB1-B938E5C74DE7}" dt="2021-03-26T16:53:26.147" v="5960" actId="790"/>
          <ac:spMkLst>
            <pc:docMk/>
            <pc:sldMk cId="241116436" sldId="3832"/>
            <ac:spMk id="3" creationId="{00000000-0000-0000-0000-000000000000}"/>
          </ac:spMkLst>
        </pc:spChg>
        <pc:spChg chg="mod">
          <ac:chgData name="Ragnhild Halvorsrud" userId="917ea340-fd63-490f-a7db-68428d24cf32" providerId="ADAL" clId="{4B41CEF5-5AD7-4A28-BAB1-B938E5C74DE7}" dt="2021-03-26T16:53:26.147" v="5961" actId="790"/>
          <ac:spMkLst>
            <pc:docMk/>
            <pc:sldMk cId="241116436" sldId="3832"/>
            <ac:spMk id="4" creationId="{00000000-0000-0000-0000-000000000000}"/>
          </ac:spMkLst>
        </pc:spChg>
        <pc:spChg chg="mod">
          <ac:chgData name="Ragnhild Halvorsrud" userId="917ea340-fd63-490f-a7db-68428d24cf32" providerId="ADAL" clId="{4B41CEF5-5AD7-4A28-BAB1-B938E5C74DE7}" dt="2021-03-26T16:53:26.147" v="5962" actId="790"/>
          <ac:spMkLst>
            <pc:docMk/>
            <pc:sldMk cId="241116436" sldId="3832"/>
            <ac:spMk id="8" creationId="{24EC9346-C460-4407-9E5B-ACD55DDDF709}"/>
          </ac:spMkLst>
        </pc:spChg>
        <pc:spChg chg="mod">
          <ac:chgData name="Ragnhild Halvorsrud" userId="917ea340-fd63-490f-a7db-68428d24cf32" providerId="ADAL" clId="{4B41CEF5-5AD7-4A28-BAB1-B938E5C74DE7}" dt="2021-03-26T16:53:26.162" v="5968" actId="790"/>
          <ac:spMkLst>
            <pc:docMk/>
            <pc:sldMk cId="241116436" sldId="3832"/>
            <ac:spMk id="15" creationId="{8BD64E16-835A-4CF4-85AA-1B52ECC53A61}"/>
          </ac:spMkLst>
        </pc:spChg>
        <pc:spChg chg="mod">
          <ac:chgData name="Ragnhild Halvorsrud" userId="917ea340-fd63-490f-a7db-68428d24cf32" providerId="ADAL" clId="{4B41CEF5-5AD7-4A28-BAB1-B938E5C74DE7}" dt="2021-03-26T16:53:26.162" v="5969" actId="790"/>
          <ac:spMkLst>
            <pc:docMk/>
            <pc:sldMk cId="241116436" sldId="3832"/>
            <ac:spMk id="17" creationId="{1C3CEE9D-F687-4E5C-82DA-792A3F636675}"/>
          </ac:spMkLst>
        </pc:spChg>
        <pc:spChg chg="add mod">
          <ac:chgData name="Ragnhild Halvorsrud" userId="917ea340-fd63-490f-a7db-68428d24cf32" providerId="ADAL" clId="{4B41CEF5-5AD7-4A28-BAB1-B938E5C74DE7}" dt="2021-03-26T16:53:34.787" v="5974"/>
          <ac:spMkLst>
            <pc:docMk/>
            <pc:sldMk cId="241116436" sldId="3832"/>
            <ac:spMk id="20" creationId="{F1470F11-E6E4-4D18-A104-F6DE0EFE9DC5}"/>
          </ac:spMkLst>
        </pc:spChg>
        <pc:spChg chg="mod">
          <ac:chgData name="Ragnhild Halvorsrud" userId="917ea340-fd63-490f-a7db-68428d24cf32" providerId="ADAL" clId="{4B41CEF5-5AD7-4A28-BAB1-B938E5C74DE7}" dt="2021-03-26T16:53:26.162" v="5970" actId="790"/>
          <ac:spMkLst>
            <pc:docMk/>
            <pc:sldMk cId="241116436" sldId="3832"/>
            <ac:spMk id="21" creationId="{AEC9B32D-F6B1-4971-B014-34206FD6BA78}"/>
          </ac:spMkLst>
        </pc:spChg>
        <pc:spChg chg="mod">
          <ac:chgData name="Ragnhild Halvorsrud" userId="917ea340-fd63-490f-a7db-68428d24cf32" providerId="ADAL" clId="{4B41CEF5-5AD7-4A28-BAB1-B938E5C74DE7}" dt="2021-03-26T16:53:26.162" v="5963" actId="790"/>
          <ac:spMkLst>
            <pc:docMk/>
            <pc:sldMk cId="241116436" sldId="3832"/>
            <ac:spMk id="22" creationId="{E4047AAC-955D-4C2A-B377-7BC6BFEF640F}"/>
          </ac:spMkLst>
        </pc:spChg>
        <pc:spChg chg="mod">
          <ac:chgData name="Ragnhild Halvorsrud" userId="917ea340-fd63-490f-a7db-68428d24cf32" providerId="ADAL" clId="{4B41CEF5-5AD7-4A28-BAB1-B938E5C74DE7}" dt="2021-03-26T16:53:26.162" v="5964" actId="790"/>
          <ac:spMkLst>
            <pc:docMk/>
            <pc:sldMk cId="241116436" sldId="3832"/>
            <ac:spMk id="23" creationId="{E12F1999-68A6-4789-8A21-29722BD1510E}"/>
          </ac:spMkLst>
        </pc:spChg>
        <pc:spChg chg="mod">
          <ac:chgData name="Ragnhild Halvorsrud" userId="917ea340-fd63-490f-a7db-68428d24cf32" providerId="ADAL" clId="{4B41CEF5-5AD7-4A28-BAB1-B938E5C74DE7}" dt="2021-03-26T16:53:26.162" v="5965" actId="790"/>
          <ac:spMkLst>
            <pc:docMk/>
            <pc:sldMk cId="241116436" sldId="3832"/>
            <ac:spMk id="24" creationId="{7F284A25-9A34-4D07-AFB4-842F57F5F751}"/>
          </ac:spMkLst>
        </pc:spChg>
        <pc:spChg chg="mod">
          <ac:chgData name="Ragnhild Halvorsrud" userId="917ea340-fd63-490f-a7db-68428d24cf32" providerId="ADAL" clId="{4B41CEF5-5AD7-4A28-BAB1-B938E5C74DE7}" dt="2021-03-26T16:53:26.162" v="5966" actId="790"/>
          <ac:spMkLst>
            <pc:docMk/>
            <pc:sldMk cId="241116436" sldId="3832"/>
            <ac:spMk id="25" creationId="{7DA81DC2-894E-4C8A-ABB0-97E61215CC37}"/>
          </ac:spMkLst>
        </pc:spChg>
        <pc:spChg chg="mod">
          <ac:chgData name="Ragnhild Halvorsrud" userId="917ea340-fd63-490f-a7db-68428d24cf32" providerId="ADAL" clId="{4B41CEF5-5AD7-4A28-BAB1-B938E5C74DE7}" dt="2021-03-26T16:53:26.162" v="5967" actId="790"/>
          <ac:spMkLst>
            <pc:docMk/>
            <pc:sldMk cId="241116436" sldId="3832"/>
            <ac:spMk id="26" creationId="{DB364136-C146-4102-9E63-A16E134E24A9}"/>
          </ac:spMkLst>
        </pc:spChg>
        <pc:grpChg chg="del">
          <ac:chgData name="Ragnhild Halvorsrud" userId="917ea340-fd63-490f-a7db-68428d24cf32" providerId="ADAL" clId="{4B41CEF5-5AD7-4A28-BAB1-B938E5C74DE7}" dt="2021-03-26T17:28:41.952" v="6319" actId="478"/>
          <ac:grpSpMkLst>
            <pc:docMk/>
            <pc:sldMk cId="241116436" sldId="3832"/>
            <ac:grpSpMk id="5" creationId="{899FD974-F394-4747-9C7F-D031C66BF840}"/>
          </ac:grpSpMkLst>
        </pc:grpChg>
        <pc:picChg chg="del">
          <ac:chgData name="Ragnhild Halvorsrud" userId="917ea340-fd63-490f-a7db-68428d24cf32" providerId="ADAL" clId="{4B41CEF5-5AD7-4A28-BAB1-B938E5C74DE7}" dt="2021-03-26T17:28:20.288" v="6318" actId="478"/>
          <ac:picMkLst>
            <pc:docMk/>
            <pc:sldMk cId="241116436" sldId="3832"/>
            <ac:picMk id="6" creationId="{D16DEF1B-D15C-45F8-82A2-BC06D8281CA1}"/>
          </ac:picMkLst>
        </pc:picChg>
      </pc:sldChg>
      <pc:sldChg chg="addSp delSp modSp add mod modNotes">
        <pc:chgData name="Ragnhild Halvorsrud" userId="917ea340-fd63-490f-a7db-68428d24cf32" providerId="ADAL" clId="{4B41CEF5-5AD7-4A28-BAB1-B938E5C74DE7}" dt="2021-03-26T16:58:22.366" v="6147"/>
        <pc:sldMkLst>
          <pc:docMk/>
          <pc:sldMk cId="3295047552" sldId="3833"/>
        </pc:sldMkLst>
        <pc:spChg chg="mod">
          <ac:chgData name="Ragnhild Halvorsrud" userId="917ea340-fd63-490f-a7db-68428d24cf32" providerId="ADAL" clId="{4B41CEF5-5AD7-4A28-BAB1-B938E5C74DE7}" dt="2021-03-26T16:55:45.388" v="6041" actId="790"/>
          <ac:spMkLst>
            <pc:docMk/>
            <pc:sldMk cId="3295047552" sldId="3833"/>
            <ac:spMk id="2" creationId="{C4416E44-6607-4529-A11B-B6EEBB9BB7F8}"/>
          </ac:spMkLst>
        </pc:spChg>
        <pc:spChg chg="mod">
          <ac:chgData name="Ragnhild Halvorsrud" userId="917ea340-fd63-490f-a7db-68428d24cf32" providerId="ADAL" clId="{4B41CEF5-5AD7-4A28-BAB1-B938E5C74DE7}" dt="2021-03-26T16:55:45.388" v="6042" actId="790"/>
          <ac:spMkLst>
            <pc:docMk/>
            <pc:sldMk cId="3295047552" sldId="3833"/>
            <ac:spMk id="3" creationId="{1EA48DD0-2EE1-4C91-8867-23C437C920BC}"/>
          </ac:spMkLst>
        </pc:spChg>
        <pc:spChg chg="mod">
          <ac:chgData name="Ragnhild Halvorsrud" userId="917ea340-fd63-490f-a7db-68428d24cf32" providerId="ADAL" clId="{4B41CEF5-5AD7-4A28-BAB1-B938E5C74DE7}" dt="2021-03-26T16:55:45.388" v="6043" actId="790"/>
          <ac:spMkLst>
            <pc:docMk/>
            <pc:sldMk cId="3295047552" sldId="3833"/>
            <ac:spMk id="5" creationId="{AB06B20A-690C-49D3-A436-7D0E12743F3A}"/>
          </ac:spMkLst>
        </pc:spChg>
        <pc:spChg chg="mod">
          <ac:chgData name="Ragnhild Halvorsrud" userId="917ea340-fd63-490f-a7db-68428d24cf32" providerId="ADAL" clId="{4B41CEF5-5AD7-4A28-BAB1-B938E5C74DE7}" dt="2021-03-26T16:55:45.404" v="6070" actId="790"/>
          <ac:spMkLst>
            <pc:docMk/>
            <pc:sldMk cId="3295047552" sldId="3833"/>
            <ac:spMk id="17" creationId="{2671CFED-02E6-490A-B4AB-09F473D57E1B}"/>
          </ac:spMkLst>
        </pc:spChg>
        <pc:spChg chg="mod">
          <ac:chgData name="Ragnhild Halvorsrud" userId="917ea340-fd63-490f-a7db-68428d24cf32" providerId="ADAL" clId="{4B41CEF5-5AD7-4A28-BAB1-B938E5C74DE7}" dt="2021-03-26T16:55:45.388" v="6053" actId="790"/>
          <ac:spMkLst>
            <pc:docMk/>
            <pc:sldMk cId="3295047552" sldId="3833"/>
            <ac:spMk id="28" creationId="{A490DDCC-6CD2-45BF-8553-0A7948599304}"/>
          </ac:spMkLst>
        </pc:spChg>
        <pc:spChg chg="mod">
          <ac:chgData name="Ragnhild Halvorsrud" userId="917ea340-fd63-490f-a7db-68428d24cf32" providerId="ADAL" clId="{4B41CEF5-5AD7-4A28-BAB1-B938E5C74DE7}" dt="2021-03-26T16:55:45.388" v="6054" actId="790"/>
          <ac:spMkLst>
            <pc:docMk/>
            <pc:sldMk cId="3295047552" sldId="3833"/>
            <ac:spMk id="29" creationId="{9917E012-3253-4C2C-8696-DE72AD9E260B}"/>
          </ac:spMkLst>
        </pc:spChg>
        <pc:spChg chg="mod">
          <ac:chgData name="Ragnhild Halvorsrud" userId="917ea340-fd63-490f-a7db-68428d24cf32" providerId="ADAL" clId="{4B41CEF5-5AD7-4A28-BAB1-B938E5C74DE7}" dt="2021-03-26T16:55:45.404" v="6055" actId="790"/>
          <ac:spMkLst>
            <pc:docMk/>
            <pc:sldMk cId="3295047552" sldId="3833"/>
            <ac:spMk id="31" creationId="{91DF77E6-0F97-4F81-9F5B-6AF16DFB775D}"/>
          </ac:spMkLst>
        </pc:spChg>
        <pc:spChg chg="mod">
          <ac:chgData name="Ragnhild Halvorsrud" userId="917ea340-fd63-490f-a7db-68428d24cf32" providerId="ADAL" clId="{4B41CEF5-5AD7-4A28-BAB1-B938E5C74DE7}" dt="2021-03-26T16:55:45.404" v="6056" actId="790"/>
          <ac:spMkLst>
            <pc:docMk/>
            <pc:sldMk cId="3295047552" sldId="3833"/>
            <ac:spMk id="37" creationId="{1B74C4A5-AE98-4A1A-845F-92B7E34C4D5C}"/>
          </ac:spMkLst>
        </pc:spChg>
        <pc:spChg chg="mod">
          <ac:chgData name="Ragnhild Halvorsrud" userId="917ea340-fd63-490f-a7db-68428d24cf32" providerId="ADAL" clId="{4B41CEF5-5AD7-4A28-BAB1-B938E5C74DE7}" dt="2021-03-26T16:55:45.404" v="6057"/>
          <ac:spMkLst>
            <pc:docMk/>
            <pc:sldMk cId="3295047552" sldId="3833"/>
            <ac:spMk id="38" creationId="{2D7D9711-A38D-4999-A982-918E5BBA4E3B}"/>
          </ac:spMkLst>
        </pc:spChg>
        <pc:spChg chg="mod">
          <ac:chgData name="Ragnhild Halvorsrud" userId="917ea340-fd63-490f-a7db-68428d24cf32" providerId="ADAL" clId="{4B41CEF5-5AD7-4A28-BAB1-B938E5C74DE7}" dt="2021-03-26T16:55:45.404" v="6058" actId="790"/>
          <ac:spMkLst>
            <pc:docMk/>
            <pc:sldMk cId="3295047552" sldId="3833"/>
            <ac:spMk id="39" creationId="{E7BA515A-07CD-4C01-8D9B-09B9C974DDB8}"/>
          </ac:spMkLst>
        </pc:spChg>
        <pc:spChg chg="mod">
          <ac:chgData name="Ragnhild Halvorsrud" userId="917ea340-fd63-490f-a7db-68428d24cf32" providerId="ADAL" clId="{4B41CEF5-5AD7-4A28-BAB1-B938E5C74DE7}" dt="2021-03-26T16:55:45.404" v="6059" actId="790"/>
          <ac:spMkLst>
            <pc:docMk/>
            <pc:sldMk cId="3295047552" sldId="3833"/>
            <ac:spMk id="41" creationId="{F01F3D20-A08B-4AFB-AEA4-6DC4C47470E7}"/>
          </ac:spMkLst>
        </pc:spChg>
        <pc:spChg chg="mod">
          <ac:chgData name="Ragnhild Halvorsrud" userId="917ea340-fd63-490f-a7db-68428d24cf32" providerId="ADAL" clId="{4B41CEF5-5AD7-4A28-BAB1-B938E5C74DE7}" dt="2021-03-26T16:55:45.404" v="6060" actId="790"/>
          <ac:spMkLst>
            <pc:docMk/>
            <pc:sldMk cId="3295047552" sldId="3833"/>
            <ac:spMk id="42" creationId="{27E65E99-838A-4785-8907-03FFD43EF5C4}"/>
          </ac:spMkLst>
        </pc:spChg>
        <pc:spChg chg="mod">
          <ac:chgData name="Ragnhild Halvorsrud" userId="917ea340-fd63-490f-a7db-68428d24cf32" providerId="ADAL" clId="{4B41CEF5-5AD7-4A28-BAB1-B938E5C74DE7}" dt="2021-03-26T16:55:45.404" v="6061"/>
          <ac:spMkLst>
            <pc:docMk/>
            <pc:sldMk cId="3295047552" sldId="3833"/>
            <ac:spMk id="43" creationId="{2E08DC0F-649B-4429-9517-8CB927E3F611}"/>
          </ac:spMkLst>
        </pc:spChg>
        <pc:spChg chg="mod">
          <ac:chgData name="Ragnhild Halvorsrud" userId="917ea340-fd63-490f-a7db-68428d24cf32" providerId="ADAL" clId="{4B41CEF5-5AD7-4A28-BAB1-B938E5C74DE7}" dt="2021-03-26T16:55:45.404" v="6062" actId="790"/>
          <ac:spMkLst>
            <pc:docMk/>
            <pc:sldMk cId="3295047552" sldId="3833"/>
            <ac:spMk id="44" creationId="{5A72834E-2839-4A85-8368-72C9EFAEFAA9}"/>
          </ac:spMkLst>
        </pc:spChg>
        <pc:spChg chg="mod">
          <ac:chgData name="Ragnhild Halvorsrud" userId="917ea340-fd63-490f-a7db-68428d24cf32" providerId="ADAL" clId="{4B41CEF5-5AD7-4A28-BAB1-B938E5C74DE7}" dt="2021-03-26T16:55:45.404" v="6063" actId="790"/>
          <ac:spMkLst>
            <pc:docMk/>
            <pc:sldMk cId="3295047552" sldId="3833"/>
            <ac:spMk id="45" creationId="{702DC679-DCFB-4625-98F9-69BDBF45056A}"/>
          </ac:spMkLst>
        </pc:spChg>
        <pc:spChg chg="mod">
          <ac:chgData name="Ragnhild Halvorsrud" userId="917ea340-fd63-490f-a7db-68428d24cf32" providerId="ADAL" clId="{4B41CEF5-5AD7-4A28-BAB1-B938E5C74DE7}" dt="2021-03-26T16:55:45.404" v="6064"/>
          <ac:spMkLst>
            <pc:docMk/>
            <pc:sldMk cId="3295047552" sldId="3833"/>
            <ac:spMk id="46" creationId="{E5896746-EAB8-4E5B-AA79-BA7CC19C0E4F}"/>
          </ac:spMkLst>
        </pc:spChg>
        <pc:spChg chg="mod">
          <ac:chgData name="Ragnhild Halvorsrud" userId="917ea340-fd63-490f-a7db-68428d24cf32" providerId="ADAL" clId="{4B41CEF5-5AD7-4A28-BAB1-B938E5C74DE7}" dt="2021-03-26T16:55:45.404" v="6065"/>
          <ac:spMkLst>
            <pc:docMk/>
            <pc:sldMk cId="3295047552" sldId="3833"/>
            <ac:spMk id="47" creationId="{424866FC-3155-47F3-A423-3AAEE708B858}"/>
          </ac:spMkLst>
        </pc:spChg>
        <pc:spChg chg="mod">
          <ac:chgData name="Ragnhild Halvorsrud" userId="917ea340-fd63-490f-a7db-68428d24cf32" providerId="ADAL" clId="{4B41CEF5-5AD7-4A28-BAB1-B938E5C74DE7}" dt="2021-03-26T16:55:45.404" v="6066" actId="790"/>
          <ac:spMkLst>
            <pc:docMk/>
            <pc:sldMk cId="3295047552" sldId="3833"/>
            <ac:spMk id="52" creationId="{1DE0010B-DE58-476C-86BA-9A1E84CFB607}"/>
          </ac:spMkLst>
        </pc:spChg>
        <pc:spChg chg="mod">
          <ac:chgData name="Ragnhild Halvorsrud" userId="917ea340-fd63-490f-a7db-68428d24cf32" providerId="ADAL" clId="{4B41CEF5-5AD7-4A28-BAB1-B938E5C74DE7}" dt="2021-03-26T16:55:45.404" v="6067" actId="790"/>
          <ac:spMkLst>
            <pc:docMk/>
            <pc:sldMk cId="3295047552" sldId="3833"/>
            <ac:spMk id="53" creationId="{02A172EC-A45F-43E2-872D-23EF0FDA5D0E}"/>
          </ac:spMkLst>
        </pc:spChg>
        <pc:spChg chg="mod">
          <ac:chgData name="Ragnhild Halvorsrud" userId="917ea340-fd63-490f-a7db-68428d24cf32" providerId="ADAL" clId="{4B41CEF5-5AD7-4A28-BAB1-B938E5C74DE7}" dt="2021-03-26T16:55:45.404" v="6068" actId="790"/>
          <ac:spMkLst>
            <pc:docMk/>
            <pc:sldMk cId="3295047552" sldId="3833"/>
            <ac:spMk id="66" creationId="{652BFA54-62CF-46E9-BEE3-68AF4DD4DF18}"/>
          </ac:spMkLst>
        </pc:spChg>
        <pc:spChg chg="mod">
          <ac:chgData name="Ragnhild Halvorsrud" userId="917ea340-fd63-490f-a7db-68428d24cf32" providerId="ADAL" clId="{4B41CEF5-5AD7-4A28-BAB1-B938E5C74DE7}" dt="2021-03-26T16:55:45.404" v="6069" actId="790"/>
          <ac:spMkLst>
            <pc:docMk/>
            <pc:sldMk cId="3295047552" sldId="3833"/>
            <ac:spMk id="71" creationId="{8982AE2A-6651-4498-8658-E87C7227E723}"/>
          </ac:spMkLst>
        </pc:spChg>
        <pc:spChg chg="mod">
          <ac:chgData name="Ragnhild Halvorsrud" userId="917ea340-fd63-490f-a7db-68428d24cf32" providerId="ADAL" clId="{4B41CEF5-5AD7-4A28-BAB1-B938E5C74DE7}" dt="2021-03-26T16:55:45.404" v="6071" actId="790"/>
          <ac:spMkLst>
            <pc:docMk/>
            <pc:sldMk cId="3295047552" sldId="3833"/>
            <ac:spMk id="86" creationId="{8BD919DB-0A66-49FF-947A-F336D2CB6B55}"/>
          </ac:spMkLst>
        </pc:spChg>
        <pc:spChg chg="mod">
          <ac:chgData name="Ragnhild Halvorsrud" userId="917ea340-fd63-490f-a7db-68428d24cf32" providerId="ADAL" clId="{4B41CEF5-5AD7-4A28-BAB1-B938E5C74DE7}" dt="2021-03-26T16:55:45.404" v="6072" actId="790"/>
          <ac:spMkLst>
            <pc:docMk/>
            <pc:sldMk cId="3295047552" sldId="3833"/>
            <ac:spMk id="89" creationId="{3DECEEB6-9FC0-4408-BA0B-BAC5C933599D}"/>
          </ac:spMkLst>
        </pc:spChg>
        <pc:spChg chg="add mod">
          <ac:chgData name="Ragnhild Halvorsrud" userId="917ea340-fd63-490f-a7db-68428d24cf32" providerId="ADAL" clId="{4B41CEF5-5AD7-4A28-BAB1-B938E5C74DE7}" dt="2021-03-26T16:58:22.366" v="6147"/>
          <ac:spMkLst>
            <pc:docMk/>
            <pc:sldMk cId="3295047552" sldId="3833"/>
            <ac:spMk id="92" creationId="{89029BC1-9BD9-4148-A018-A968A9FF6A49}"/>
          </ac:spMkLst>
        </pc:spChg>
        <pc:spChg chg="mod">
          <ac:chgData name="Ragnhild Halvorsrud" userId="917ea340-fd63-490f-a7db-68428d24cf32" providerId="ADAL" clId="{4B41CEF5-5AD7-4A28-BAB1-B938E5C74DE7}" dt="2021-03-26T16:55:45.404" v="6073" actId="790"/>
          <ac:spMkLst>
            <pc:docMk/>
            <pc:sldMk cId="3295047552" sldId="3833"/>
            <ac:spMk id="95" creationId="{F25A3125-106A-4C1C-BC86-0719F5686026}"/>
          </ac:spMkLst>
        </pc:spChg>
        <pc:spChg chg="mod">
          <ac:chgData name="Ragnhild Halvorsrud" userId="917ea340-fd63-490f-a7db-68428d24cf32" providerId="ADAL" clId="{4B41CEF5-5AD7-4A28-BAB1-B938E5C74DE7}" dt="2021-03-26T16:55:45.404" v="6074" actId="790"/>
          <ac:spMkLst>
            <pc:docMk/>
            <pc:sldMk cId="3295047552" sldId="3833"/>
            <ac:spMk id="101" creationId="{FDD173BF-4354-4D8C-9A16-D88F7A6F74DA}"/>
          </ac:spMkLst>
        </pc:spChg>
        <pc:spChg chg="mod">
          <ac:chgData name="Ragnhild Halvorsrud" userId="917ea340-fd63-490f-a7db-68428d24cf32" providerId="ADAL" clId="{4B41CEF5-5AD7-4A28-BAB1-B938E5C74DE7}" dt="2021-03-26T16:55:45.388" v="6044" actId="790"/>
          <ac:spMkLst>
            <pc:docMk/>
            <pc:sldMk cId="3295047552" sldId="3833"/>
            <ac:spMk id="102" creationId="{AAFCF3FF-00B4-4792-BA9C-CCB1167C5BD5}"/>
          </ac:spMkLst>
        </pc:spChg>
        <pc:spChg chg="mod">
          <ac:chgData name="Ragnhild Halvorsrud" userId="917ea340-fd63-490f-a7db-68428d24cf32" providerId="ADAL" clId="{4B41CEF5-5AD7-4A28-BAB1-B938E5C74DE7}" dt="2021-03-26T16:55:45.388" v="6045" actId="790"/>
          <ac:spMkLst>
            <pc:docMk/>
            <pc:sldMk cId="3295047552" sldId="3833"/>
            <ac:spMk id="103" creationId="{D7FF22BB-454B-4E39-809F-F523F6CEC7A0}"/>
          </ac:spMkLst>
        </pc:spChg>
        <pc:spChg chg="mod">
          <ac:chgData name="Ragnhild Halvorsrud" userId="917ea340-fd63-490f-a7db-68428d24cf32" providerId="ADAL" clId="{4B41CEF5-5AD7-4A28-BAB1-B938E5C74DE7}" dt="2021-03-26T16:55:45.388" v="6046" actId="790"/>
          <ac:spMkLst>
            <pc:docMk/>
            <pc:sldMk cId="3295047552" sldId="3833"/>
            <ac:spMk id="105" creationId="{8403FC32-E105-46A5-BDBD-50B1B3ABDA08}"/>
          </ac:spMkLst>
        </pc:spChg>
        <pc:spChg chg="mod">
          <ac:chgData name="Ragnhild Halvorsrud" userId="917ea340-fd63-490f-a7db-68428d24cf32" providerId="ADAL" clId="{4B41CEF5-5AD7-4A28-BAB1-B938E5C74DE7}" dt="2021-03-26T16:55:45.388" v="6047" actId="790"/>
          <ac:spMkLst>
            <pc:docMk/>
            <pc:sldMk cId="3295047552" sldId="3833"/>
            <ac:spMk id="107" creationId="{AAB03505-9E9D-4D8C-BA8D-7628FBD33C95}"/>
          </ac:spMkLst>
        </pc:spChg>
        <pc:spChg chg="mod">
          <ac:chgData name="Ragnhild Halvorsrud" userId="917ea340-fd63-490f-a7db-68428d24cf32" providerId="ADAL" clId="{4B41CEF5-5AD7-4A28-BAB1-B938E5C74DE7}" dt="2021-03-26T16:55:45.388" v="6048" actId="790"/>
          <ac:spMkLst>
            <pc:docMk/>
            <pc:sldMk cId="3295047552" sldId="3833"/>
            <ac:spMk id="109" creationId="{F47994A0-1749-4A68-B464-4625BCB91E53}"/>
          </ac:spMkLst>
        </pc:spChg>
        <pc:spChg chg="mod">
          <ac:chgData name="Ragnhild Halvorsrud" userId="917ea340-fd63-490f-a7db-68428d24cf32" providerId="ADAL" clId="{4B41CEF5-5AD7-4A28-BAB1-B938E5C74DE7}" dt="2021-03-26T16:55:45.388" v="6049" actId="790"/>
          <ac:spMkLst>
            <pc:docMk/>
            <pc:sldMk cId="3295047552" sldId="3833"/>
            <ac:spMk id="110" creationId="{ED110AE9-A83D-49E9-B9F3-819CB700B03D}"/>
          </ac:spMkLst>
        </pc:spChg>
        <pc:spChg chg="mod">
          <ac:chgData name="Ragnhild Halvorsrud" userId="917ea340-fd63-490f-a7db-68428d24cf32" providerId="ADAL" clId="{4B41CEF5-5AD7-4A28-BAB1-B938E5C74DE7}" dt="2021-03-26T16:55:45.388" v="6050" actId="790"/>
          <ac:spMkLst>
            <pc:docMk/>
            <pc:sldMk cId="3295047552" sldId="3833"/>
            <ac:spMk id="111" creationId="{21E12495-35A9-404B-8AAB-6E56348A6A3D}"/>
          </ac:spMkLst>
        </pc:spChg>
        <pc:spChg chg="mod">
          <ac:chgData name="Ragnhild Halvorsrud" userId="917ea340-fd63-490f-a7db-68428d24cf32" providerId="ADAL" clId="{4B41CEF5-5AD7-4A28-BAB1-B938E5C74DE7}" dt="2021-03-26T16:55:45.388" v="6051" actId="790"/>
          <ac:spMkLst>
            <pc:docMk/>
            <pc:sldMk cId="3295047552" sldId="3833"/>
            <ac:spMk id="114" creationId="{014AB5D3-827A-4138-9F0E-BC5BCBAFB0A2}"/>
          </ac:spMkLst>
        </pc:spChg>
        <pc:spChg chg="mod">
          <ac:chgData name="Ragnhild Halvorsrud" userId="917ea340-fd63-490f-a7db-68428d24cf32" providerId="ADAL" clId="{4B41CEF5-5AD7-4A28-BAB1-B938E5C74DE7}" dt="2021-03-26T16:55:45.404" v="6075" actId="790"/>
          <ac:spMkLst>
            <pc:docMk/>
            <pc:sldMk cId="3295047552" sldId="3833"/>
            <ac:spMk id="116" creationId="{5D3DF97E-023C-4112-8BF2-BB9D54EFA8BF}"/>
          </ac:spMkLst>
        </pc:spChg>
        <pc:spChg chg="mod">
          <ac:chgData name="Ragnhild Halvorsrud" userId="917ea340-fd63-490f-a7db-68428d24cf32" providerId="ADAL" clId="{4B41CEF5-5AD7-4A28-BAB1-B938E5C74DE7}" dt="2021-03-26T16:55:45.404" v="6076" actId="790"/>
          <ac:spMkLst>
            <pc:docMk/>
            <pc:sldMk cId="3295047552" sldId="3833"/>
            <ac:spMk id="118" creationId="{AF52CB90-950B-4DC5-B1E3-B80633A91F14}"/>
          </ac:spMkLst>
        </pc:spChg>
        <pc:spChg chg="mod">
          <ac:chgData name="Ragnhild Halvorsrud" userId="917ea340-fd63-490f-a7db-68428d24cf32" providerId="ADAL" clId="{4B41CEF5-5AD7-4A28-BAB1-B938E5C74DE7}" dt="2021-03-26T16:55:45.420" v="6077" actId="790"/>
          <ac:spMkLst>
            <pc:docMk/>
            <pc:sldMk cId="3295047552" sldId="3833"/>
            <ac:spMk id="119" creationId="{C1729E8D-78FD-4608-9438-2396F91949F4}"/>
          </ac:spMkLst>
        </pc:spChg>
        <pc:spChg chg="mod">
          <ac:chgData name="Ragnhild Halvorsrud" userId="917ea340-fd63-490f-a7db-68428d24cf32" providerId="ADAL" clId="{4B41CEF5-5AD7-4A28-BAB1-B938E5C74DE7}" dt="2021-03-26T16:55:45.420" v="6078" actId="790"/>
          <ac:spMkLst>
            <pc:docMk/>
            <pc:sldMk cId="3295047552" sldId="3833"/>
            <ac:spMk id="120" creationId="{BB67AF46-7BBA-4A88-9FA0-FF4400404370}"/>
          </ac:spMkLst>
        </pc:spChg>
        <pc:spChg chg="mod">
          <ac:chgData name="Ragnhild Halvorsrud" userId="917ea340-fd63-490f-a7db-68428d24cf32" providerId="ADAL" clId="{4B41CEF5-5AD7-4A28-BAB1-B938E5C74DE7}" dt="2021-03-26T16:55:45.420" v="6079" actId="790"/>
          <ac:spMkLst>
            <pc:docMk/>
            <pc:sldMk cId="3295047552" sldId="3833"/>
            <ac:spMk id="121" creationId="{1E38825F-CB15-4BEE-B6A0-48C58EEA9112}"/>
          </ac:spMkLst>
        </pc:spChg>
        <pc:spChg chg="mod">
          <ac:chgData name="Ragnhild Halvorsrud" userId="917ea340-fd63-490f-a7db-68428d24cf32" providerId="ADAL" clId="{4B41CEF5-5AD7-4A28-BAB1-B938E5C74DE7}" dt="2021-03-26T16:55:45.388" v="6052" actId="790"/>
          <ac:spMkLst>
            <pc:docMk/>
            <pc:sldMk cId="3295047552" sldId="3833"/>
            <ac:spMk id="122" creationId="{E7791D5B-CAB3-4D8E-BBD8-1E97DB110FB7}"/>
          </ac:spMkLst>
        </pc:spChg>
        <pc:spChg chg="mod">
          <ac:chgData name="Ragnhild Halvorsrud" userId="917ea340-fd63-490f-a7db-68428d24cf32" providerId="ADAL" clId="{4B41CEF5-5AD7-4A28-BAB1-B938E5C74DE7}" dt="2021-03-26T16:55:45.420" v="6080" actId="790"/>
          <ac:spMkLst>
            <pc:docMk/>
            <pc:sldMk cId="3295047552" sldId="3833"/>
            <ac:spMk id="124" creationId="{90BCE056-5AD0-48D9-B7B1-30162ACF316B}"/>
          </ac:spMkLst>
        </pc:spChg>
        <pc:spChg chg="mod">
          <ac:chgData name="Ragnhild Halvorsrud" userId="917ea340-fd63-490f-a7db-68428d24cf32" providerId="ADAL" clId="{4B41CEF5-5AD7-4A28-BAB1-B938E5C74DE7}" dt="2021-03-26T16:55:45.420" v="6081" actId="790"/>
          <ac:spMkLst>
            <pc:docMk/>
            <pc:sldMk cId="3295047552" sldId="3833"/>
            <ac:spMk id="125" creationId="{57C39E20-DDB2-4B1A-A278-E8545D6EDE2D}"/>
          </ac:spMkLst>
        </pc:spChg>
        <pc:spChg chg="mod">
          <ac:chgData name="Ragnhild Halvorsrud" userId="917ea340-fd63-490f-a7db-68428d24cf32" providerId="ADAL" clId="{4B41CEF5-5AD7-4A28-BAB1-B938E5C74DE7}" dt="2021-03-26T16:55:45.420" v="6082" actId="790"/>
          <ac:spMkLst>
            <pc:docMk/>
            <pc:sldMk cId="3295047552" sldId="3833"/>
            <ac:spMk id="126" creationId="{80234160-2F4E-46E8-85F8-AAE5D23F1FFF}"/>
          </ac:spMkLst>
        </pc:spChg>
        <pc:spChg chg="mod">
          <ac:chgData name="Ragnhild Halvorsrud" userId="917ea340-fd63-490f-a7db-68428d24cf32" providerId="ADAL" clId="{4B41CEF5-5AD7-4A28-BAB1-B938E5C74DE7}" dt="2021-03-26T16:55:45.420" v="6083" actId="790"/>
          <ac:spMkLst>
            <pc:docMk/>
            <pc:sldMk cId="3295047552" sldId="3833"/>
            <ac:spMk id="127" creationId="{2DDC5198-D279-4B09-AEB5-E9D2C7CD6B25}"/>
          </ac:spMkLst>
        </pc:spChg>
        <pc:spChg chg="mod">
          <ac:chgData name="Ragnhild Halvorsrud" userId="917ea340-fd63-490f-a7db-68428d24cf32" providerId="ADAL" clId="{4B41CEF5-5AD7-4A28-BAB1-B938E5C74DE7}" dt="2021-03-26T16:55:45.420" v="6084" actId="790"/>
          <ac:spMkLst>
            <pc:docMk/>
            <pc:sldMk cId="3295047552" sldId="3833"/>
            <ac:spMk id="128" creationId="{929BD16C-5EF0-41A5-8801-49AE11323970}"/>
          </ac:spMkLst>
        </pc:spChg>
        <pc:spChg chg="mod">
          <ac:chgData name="Ragnhild Halvorsrud" userId="917ea340-fd63-490f-a7db-68428d24cf32" providerId="ADAL" clId="{4B41CEF5-5AD7-4A28-BAB1-B938E5C74DE7}" dt="2021-03-26T16:55:45.420" v="6085" actId="790"/>
          <ac:spMkLst>
            <pc:docMk/>
            <pc:sldMk cId="3295047552" sldId="3833"/>
            <ac:spMk id="129" creationId="{E7BEFC30-1B3D-4C3C-8028-19575DF1E8AD}"/>
          </ac:spMkLst>
        </pc:spChg>
        <pc:spChg chg="mod">
          <ac:chgData name="Ragnhild Halvorsrud" userId="917ea340-fd63-490f-a7db-68428d24cf32" providerId="ADAL" clId="{4B41CEF5-5AD7-4A28-BAB1-B938E5C74DE7}" dt="2021-03-26T16:55:45.420" v="6086" actId="790"/>
          <ac:spMkLst>
            <pc:docMk/>
            <pc:sldMk cId="3295047552" sldId="3833"/>
            <ac:spMk id="130" creationId="{E5DC3B17-D90D-4E6F-B2A5-46289D088CC8}"/>
          </ac:spMkLst>
        </pc:spChg>
        <pc:grpChg chg="del">
          <ac:chgData name="Ragnhild Halvorsrud" userId="917ea340-fd63-490f-a7db-68428d24cf32" providerId="ADAL" clId="{4B41CEF5-5AD7-4A28-BAB1-B938E5C74DE7}" dt="2021-03-26T16:55:50.773" v="6089" actId="478"/>
          <ac:grpSpMkLst>
            <pc:docMk/>
            <pc:sldMk cId="3295047552" sldId="3833"/>
            <ac:grpSpMk id="91" creationId="{46545EB4-45CF-4E52-A4A5-0BEE5D9C1436}"/>
          </ac:grpSpMkLst>
        </pc:grpChg>
      </pc:sldChg>
      <pc:sldChg chg="modSp add del mod modNotes">
        <pc:chgData name="Ragnhild Halvorsrud" userId="917ea340-fd63-490f-a7db-68428d24cf32" providerId="ADAL" clId="{4B41CEF5-5AD7-4A28-BAB1-B938E5C74DE7}" dt="2021-03-26T17:00:23.962" v="6169" actId="47"/>
        <pc:sldMkLst>
          <pc:docMk/>
          <pc:sldMk cId="511817900" sldId="3834"/>
        </pc:sldMkLst>
        <pc:spChg chg="mod">
          <ac:chgData name="Ragnhild Halvorsrud" userId="917ea340-fd63-490f-a7db-68428d24cf32" providerId="ADAL" clId="{4B41CEF5-5AD7-4A28-BAB1-B938E5C74DE7}" dt="2021-03-26T16:59:59.125" v="6153" actId="790"/>
          <ac:spMkLst>
            <pc:docMk/>
            <pc:sldMk cId="511817900" sldId="3834"/>
            <ac:spMk id="2" creationId="{DBE62945-6280-4176-BF05-16B28DF63D92}"/>
          </ac:spMkLst>
        </pc:spChg>
        <pc:spChg chg="mod">
          <ac:chgData name="Ragnhild Halvorsrud" userId="917ea340-fd63-490f-a7db-68428d24cf32" providerId="ADAL" clId="{4B41CEF5-5AD7-4A28-BAB1-B938E5C74DE7}" dt="2021-03-26T16:59:59.125" v="6154" actId="790"/>
          <ac:spMkLst>
            <pc:docMk/>
            <pc:sldMk cId="511817900" sldId="3834"/>
            <ac:spMk id="3" creationId="{8FD45DC8-226C-4384-8288-9786F97BCE14}"/>
          </ac:spMkLst>
        </pc:spChg>
        <pc:spChg chg="mod">
          <ac:chgData name="Ragnhild Halvorsrud" userId="917ea340-fd63-490f-a7db-68428d24cf32" providerId="ADAL" clId="{4B41CEF5-5AD7-4A28-BAB1-B938E5C74DE7}" dt="2021-03-26T16:59:59.125" v="6155" actId="790"/>
          <ac:spMkLst>
            <pc:docMk/>
            <pc:sldMk cId="511817900" sldId="3834"/>
            <ac:spMk id="18" creationId="{19E09296-50BF-4524-B3C8-A196E1828D24}"/>
          </ac:spMkLst>
        </pc:spChg>
        <pc:spChg chg="mod">
          <ac:chgData name="Ragnhild Halvorsrud" userId="917ea340-fd63-490f-a7db-68428d24cf32" providerId="ADAL" clId="{4B41CEF5-5AD7-4A28-BAB1-B938E5C74DE7}" dt="2021-03-26T16:59:59.125" v="6156" actId="790"/>
          <ac:spMkLst>
            <pc:docMk/>
            <pc:sldMk cId="511817900" sldId="3834"/>
            <ac:spMk id="19" creationId="{680A8F1D-75A1-4922-9ABE-66AA20E8B698}"/>
          </ac:spMkLst>
        </pc:spChg>
        <pc:spChg chg="mod">
          <ac:chgData name="Ragnhild Halvorsrud" userId="917ea340-fd63-490f-a7db-68428d24cf32" providerId="ADAL" clId="{4B41CEF5-5AD7-4A28-BAB1-B938E5C74DE7}" dt="2021-03-26T16:59:59.125" v="6157" actId="790"/>
          <ac:spMkLst>
            <pc:docMk/>
            <pc:sldMk cId="511817900" sldId="3834"/>
            <ac:spMk id="20" creationId="{C1C7F345-727A-4602-96F4-1165FEEE6A9B}"/>
          </ac:spMkLst>
        </pc:spChg>
        <pc:spChg chg="mod">
          <ac:chgData name="Ragnhild Halvorsrud" userId="917ea340-fd63-490f-a7db-68428d24cf32" providerId="ADAL" clId="{4B41CEF5-5AD7-4A28-BAB1-B938E5C74DE7}" dt="2021-03-26T16:59:59.140" v="6158" actId="790"/>
          <ac:spMkLst>
            <pc:docMk/>
            <pc:sldMk cId="511817900" sldId="3834"/>
            <ac:spMk id="23" creationId="{AAF5F454-D84A-400B-8988-7960E075F21C}"/>
          </ac:spMkLst>
        </pc:spChg>
        <pc:spChg chg="mod">
          <ac:chgData name="Ragnhild Halvorsrud" userId="917ea340-fd63-490f-a7db-68428d24cf32" providerId="ADAL" clId="{4B41CEF5-5AD7-4A28-BAB1-B938E5C74DE7}" dt="2021-03-26T16:59:59.140" v="6159" actId="790"/>
          <ac:spMkLst>
            <pc:docMk/>
            <pc:sldMk cId="511817900" sldId="3834"/>
            <ac:spMk id="24" creationId="{F9CB4A72-340E-440F-9090-8E24304DBFFA}"/>
          </ac:spMkLst>
        </pc:spChg>
        <pc:spChg chg="mod">
          <ac:chgData name="Ragnhild Halvorsrud" userId="917ea340-fd63-490f-a7db-68428d24cf32" providerId="ADAL" clId="{4B41CEF5-5AD7-4A28-BAB1-B938E5C74DE7}" dt="2021-03-26T16:59:59.140" v="6160" actId="790"/>
          <ac:spMkLst>
            <pc:docMk/>
            <pc:sldMk cId="511817900" sldId="3834"/>
            <ac:spMk id="25" creationId="{0BA98DF7-B36C-42E0-AECA-CC15557A3C06}"/>
          </ac:spMkLst>
        </pc:spChg>
        <pc:spChg chg="mod">
          <ac:chgData name="Ragnhild Halvorsrud" userId="917ea340-fd63-490f-a7db-68428d24cf32" providerId="ADAL" clId="{4B41CEF5-5AD7-4A28-BAB1-B938E5C74DE7}" dt="2021-03-26T16:59:59.140" v="6161" actId="790"/>
          <ac:spMkLst>
            <pc:docMk/>
            <pc:sldMk cId="511817900" sldId="3834"/>
            <ac:spMk id="26" creationId="{48568326-FFEB-4D7B-B3B1-F6C597209CD5}"/>
          </ac:spMkLst>
        </pc:spChg>
        <pc:spChg chg="mod">
          <ac:chgData name="Ragnhild Halvorsrud" userId="917ea340-fd63-490f-a7db-68428d24cf32" providerId="ADAL" clId="{4B41CEF5-5AD7-4A28-BAB1-B938E5C74DE7}" dt="2021-03-26T16:59:59.140" v="6162" actId="790"/>
          <ac:spMkLst>
            <pc:docMk/>
            <pc:sldMk cId="511817900" sldId="3834"/>
            <ac:spMk id="27" creationId="{16CF45C9-B740-4D26-85F6-D259F6C42459}"/>
          </ac:spMkLst>
        </pc:spChg>
        <pc:spChg chg="mod">
          <ac:chgData name="Ragnhild Halvorsrud" userId="917ea340-fd63-490f-a7db-68428d24cf32" providerId="ADAL" clId="{4B41CEF5-5AD7-4A28-BAB1-B938E5C74DE7}" dt="2021-03-26T16:59:59.140" v="6163" actId="790"/>
          <ac:spMkLst>
            <pc:docMk/>
            <pc:sldMk cId="511817900" sldId="3834"/>
            <ac:spMk id="30" creationId="{C1121FFA-3129-495E-8335-FCE551FBF785}"/>
          </ac:spMkLst>
        </pc:spChg>
        <pc:spChg chg="mod">
          <ac:chgData name="Ragnhild Halvorsrud" userId="917ea340-fd63-490f-a7db-68428d24cf32" providerId="ADAL" clId="{4B41CEF5-5AD7-4A28-BAB1-B938E5C74DE7}" dt="2021-03-26T16:59:59.140" v="6164" actId="790"/>
          <ac:spMkLst>
            <pc:docMk/>
            <pc:sldMk cId="511817900" sldId="3834"/>
            <ac:spMk id="31" creationId="{DDD890E0-D1F2-4CB3-96A1-792139C1767A}"/>
          </ac:spMkLst>
        </pc:spChg>
        <pc:spChg chg="mod">
          <ac:chgData name="Ragnhild Halvorsrud" userId="917ea340-fd63-490f-a7db-68428d24cf32" providerId="ADAL" clId="{4B41CEF5-5AD7-4A28-BAB1-B938E5C74DE7}" dt="2021-03-26T16:59:59.140" v="6165" actId="790"/>
          <ac:spMkLst>
            <pc:docMk/>
            <pc:sldMk cId="511817900" sldId="3834"/>
            <ac:spMk id="32" creationId="{7995222D-FE2E-437A-92DD-3720C99E7DAB}"/>
          </ac:spMkLst>
        </pc:spChg>
      </pc:sldChg>
      <pc:sldMasterChg chg="modSldLayout">
        <pc:chgData name="Ragnhild Halvorsrud" userId="917ea340-fd63-490f-a7db-68428d24cf32" providerId="ADAL" clId="{4B41CEF5-5AD7-4A28-BAB1-B938E5C74DE7}" dt="2021-03-22T11:50:54.817" v="4476" actId="790"/>
        <pc:sldMasterMkLst>
          <pc:docMk/>
          <pc:sldMasterMk cId="3623041008" sldId="2147483659"/>
        </pc:sldMasterMkLst>
        <pc:sldLayoutChg chg="modSp mod">
          <pc:chgData name="Ragnhild Halvorsrud" userId="917ea340-fd63-490f-a7db-68428d24cf32" providerId="ADAL" clId="{4B41CEF5-5AD7-4A28-BAB1-B938E5C74DE7}" dt="2021-03-22T11:50:54.769" v="4427" actId="790"/>
          <pc:sldLayoutMkLst>
            <pc:docMk/>
            <pc:sldMasterMk cId="3623041008" sldId="2147483659"/>
            <pc:sldLayoutMk cId="869758069" sldId="2147483661"/>
          </pc:sldLayoutMkLst>
          <pc:spChg chg="mod">
            <ac:chgData name="Ragnhild Halvorsrud" userId="917ea340-fd63-490f-a7db-68428d24cf32" providerId="ADAL" clId="{4B41CEF5-5AD7-4A28-BAB1-B938E5C74DE7}" dt="2021-03-22T11:50:54.769" v="4423" actId="790"/>
            <ac:spMkLst>
              <pc:docMk/>
              <pc:sldMasterMk cId="3623041008" sldId="2147483659"/>
              <pc:sldLayoutMk cId="869758069" sldId="2147483661"/>
              <ac:spMk id="2" creationId="{00000000-0000-0000-0000-000000000000}"/>
            </ac:spMkLst>
          </pc:spChg>
          <pc:spChg chg="mod">
            <ac:chgData name="Ragnhild Halvorsrud" userId="917ea340-fd63-490f-a7db-68428d24cf32" providerId="ADAL" clId="{4B41CEF5-5AD7-4A28-BAB1-B938E5C74DE7}" dt="2021-03-22T11:50:54.769" v="4424" actId="790"/>
            <ac:spMkLst>
              <pc:docMk/>
              <pc:sldMasterMk cId="3623041008" sldId="2147483659"/>
              <pc:sldLayoutMk cId="869758069" sldId="2147483661"/>
              <ac:spMk id="3" creationId="{00000000-0000-0000-0000-000000000000}"/>
            </ac:spMkLst>
          </pc:spChg>
          <pc:spChg chg="mod">
            <ac:chgData name="Ragnhild Halvorsrud" userId="917ea340-fd63-490f-a7db-68428d24cf32" providerId="ADAL" clId="{4B41CEF5-5AD7-4A28-BAB1-B938E5C74DE7}" dt="2021-03-22T11:50:54.769" v="4425" actId="790"/>
            <ac:spMkLst>
              <pc:docMk/>
              <pc:sldMasterMk cId="3623041008" sldId="2147483659"/>
              <pc:sldLayoutMk cId="869758069" sldId="2147483661"/>
              <ac:spMk id="4" creationId="{00000000-0000-0000-0000-000000000000}"/>
            </ac:spMkLst>
          </pc:spChg>
          <pc:spChg chg="mod">
            <ac:chgData name="Ragnhild Halvorsrud" userId="917ea340-fd63-490f-a7db-68428d24cf32" providerId="ADAL" clId="{4B41CEF5-5AD7-4A28-BAB1-B938E5C74DE7}" dt="2021-03-22T11:50:54.769" v="4426" actId="790"/>
            <ac:spMkLst>
              <pc:docMk/>
              <pc:sldMasterMk cId="3623041008" sldId="2147483659"/>
              <pc:sldLayoutMk cId="869758069" sldId="2147483661"/>
              <ac:spMk id="5" creationId="{00000000-0000-0000-0000-000000000000}"/>
            </ac:spMkLst>
          </pc:spChg>
          <pc:spChg chg="mod">
            <ac:chgData name="Ragnhild Halvorsrud" userId="917ea340-fd63-490f-a7db-68428d24cf32" providerId="ADAL" clId="{4B41CEF5-5AD7-4A28-BAB1-B938E5C74DE7}" dt="2021-03-22T11:50:54.769" v="4427" actId="790"/>
            <ac:spMkLst>
              <pc:docMk/>
              <pc:sldMasterMk cId="3623041008" sldId="2147483659"/>
              <pc:sldLayoutMk cId="869758069" sldId="2147483661"/>
              <ac:spMk id="6" creationId="{00000000-0000-0000-0000-000000000000}"/>
            </ac:spMkLst>
          </pc:spChg>
        </pc:sldLayoutChg>
        <pc:sldLayoutChg chg="modSp mod">
          <pc:chgData name="Ragnhild Halvorsrud" userId="917ea340-fd63-490f-a7db-68428d24cf32" providerId="ADAL" clId="{4B41CEF5-5AD7-4A28-BAB1-B938E5C74DE7}" dt="2021-03-22T11:50:54.769" v="4432" actId="790"/>
          <pc:sldLayoutMkLst>
            <pc:docMk/>
            <pc:sldMasterMk cId="3623041008" sldId="2147483659"/>
            <pc:sldLayoutMk cId="3454048816" sldId="2147483663"/>
          </pc:sldLayoutMkLst>
          <pc:spChg chg="mod">
            <ac:chgData name="Ragnhild Halvorsrud" userId="917ea340-fd63-490f-a7db-68428d24cf32" providerId="ADAL" clId="{4B41CEF5-5AD7-4A28-BAB1-B938E5C74DE7}" dt="2021-03-22T11:50:54.769" v="4430" actId="790"/>
            <ac:spMkLst>
              <pc:docMk/>
              <pc:sldMasterMk cId="3623041008" sldId="2147483659"/>
              <pc:sldLayoutMk cId="3454048816" sldId="2147483663"/>
              <ac:spMk id="3" creationId="{00000000-0000-0000-0000-000000000000}"/>
            </ac:spMkLst>
          </pc:spChg>
          <pc:spChg chg="mod">
            <ac:chgData name="Ragnhild Halvorsrud" userId="917ea340-fd63-490f-a7db-68428d24cf32" providerId="ADAL" clId="{4B41CEF5-5AD7-4A28-BAB1-B938E5C74DE7}" dt="2021-03-22T11:50:54.769" v="4428" actId="790"/>
            <ac:spMkLst>
              <pc:docMk/>
              <pc:sldMasterMk cId="3623041008" sldId="2147483659"/>
              <pc:sldLayoutMk cId="3454048816" sldId="2147483663"/>
              <ac:spMk id="4" creationId="{00000000-0000-0000-0000-000000000000}"/>
            </ac:spMkLst>
          </pc:spChg>
          <pc:spChg chg="mod">
            <ac:chgData name="Ragnhild Halvorsrud" userId="917ea340-fd63-490f-a7db-68428d24cf32" providerId="ADAL" clId="{4B41CEF5-5AD7-4A28-BAB1-B938E5C74DE7}" dt="2021-03-22T11:50:54.769" v="4431" actId="790"/>
            <ac:spMkLst>
              <pc:docMk/>
              <pc:sldMasterMk cId="3623041008" sldId="2147483659"/>
              <pc:sldLayoutMk cId="3454048816" sldId="2147483663"/>
              <ac:spMk id="5" creationId="{00000000-0000-0000-0000-000000000000}"/>
            </ac:spMkLst>
          </pc:spChg>
          <pc:spChg chg="mod">
            <ac:chgData name="Ragnhild Halvorsrud" userId="917ea340-fd63-490f-a7db-68428d24cf32" providerId="ADAL" clId="{4B41CEF5-5AD7-4A28-BAB1-B938E5C74DE7}" dt="2021-03-22T11:50:54.769" v="4432" actId="790"/>
            <ac:spMkLst>
              <pc:docMk/>
              <pc:sldMasterMk cId="3623041008" sldId="2147483659"/>
              <pc:sldLayoutMk cId="3454048816" sldId="2147483663"/>
              <ac:spMk id="7" creationId="{00000000-0000-0000-0000-000000000000}"/>
            </ac:spMkLst>
          </pc:spChg>
          <pc:spChg chg="mod">
            <ac:chgData name="Ragnhild Halvorsrud" userId="917ea340-fd63-490f-a7db-68428d24cf32" providerId="ADAL" clId="{4B41CEF5-5AD7-4A28-BAB1-B938E5C74DE7}" dt="2021-03-22T11:50:54.769" v="4429" actId="790"/>
            <ac:spMkLst>
              <pc:docMk/>
              <pc:sldMasterMk cId="3623041008" sldId="2147483659"/>
              <pc:sldLayoutMk cId="3454048816" sldId="2147483663"/>
              <ac:spMk id="8" creationId="{00000000-0000-0000-0000-000000000000}"/>
            </ac:spMkLst>
          </pc:spChg>
        </pc:sldLayoutChg>
        <pc:sldLayoutChg chg="modSp mod">
          <pc:chgData name="Ragnhild Halvorsrud" userId="917ea340-fd63-490f-a7db-68428d24cf32" providerId="ADAL" clId="{4B41CEF5-5AD7-4A28-BAB1-B938E5C74DE7}" dt="2021-03-22T11:50:54.784" v="4443" actId="790"/>
          <pc:sldLayoutMkLst>
            <pc:docMk/>
            <pc:sldMasterMk cId="3623041008" sldId="2147483659"/>
            <pc:sldLayoutMk cId="585981378" sldId="2147483664"/>
          </pc:sldLayoutMkLst>
          <pc:spChg chg="mod">
            <ac:chgData name="Ragnhild Halvorsrud" userId="917ea340-fd63-490f-a7db-68428d24cf32" providerId="ADAL" clId="{4B41CEF5-5AD7-4A28-BAB1-B938E5C74DE7}" dt="2021-03-22T11:50:54.784" v="4439" actId="790"/>
            <ac:spMkLst>
              <pc:docMk/>
              <pc:sldMasterMk cId="3623041008" sldId="2147483659"/>
              <pc:sldLayoutMk cId="585981378" sldId="2147483664"/>
              <ac:spMk id="2" creationId="{00000000-0000-0000-0000-000000000000}"/>
            </ac:spMkLst>
          </pc:spChg>
          <pc:spChg chg="mod">
            <ac:chgData name="Ragnhild Halvorsrud" userId="917ea340-fd63-490f-a7db-68428d24cf32" providerId="ADAL" clId="{4B41CEF5-5AD7-4A28-BAB1-B938E5C74DE7}" dt="2021-03-22T11:50:54.784" v="4440" actId="790"/>
            <ac:spMkLst>
              <pc:docMk/>
              <pc:sldMasterMk cId="3623041008" sldId="2147483659"/>
              <pc:sldLayoutMk cId="585981378" sldId="2147483664"/>
              <ac:spMk id="3" creationId="{00000000-0000-0000-0000-000000000000}"/>
            </ac:spMkLst>
          </pc:spChg>
          <pc:spChg chg="mod">
            <ac:chgData name="Ragnhild Halvorsrud" userId="917ea340-fd63-490f-a7db-68428d24cf32" providerId="ADAL" clId="{4B41CEF5-5AD7-4A28-BAB1-B938E5C74DE7}" dt="2021-03-22T11:50:54.784" v="4441" actId="790"/>
            <ac:spMkLst>
              <pc:docMk/>
              <pc:sldMasterMk cId="3623041008" sldId="2147483659"/>
              <pc:sldLayoutMk cId="585981378" sldId="2147483664"/>
              <ac:spMk id="4" creationId="{00000000-0000-0000-0000-000000000000}"/>
            </ac:spMkLst>
          </pc:spChg>
          <pc:spChg chg="mod">
            <ac:chgData name="Ragnhild Halvorsrud" userId="917ea340-fd63-490f-a7db-68428d24cf32" providerId="ADAL" clId="{4B41CEF5-5AD7-4A28-BAB1-B938E5C74DE7}" dt="2021-03-22T11:50:54.784" v="4442" actId="790"/>
            <ac:spMkLst>
              <pc:docMk/>
              <pc:sldMasterMk cId="3623041008" sldId="2147483659"/>
              <pc:sldLayoutMk cId="585981378" sldId="2147483664"/>
              <ac:spMk id="5" creationId="{00000000-0000-0000-0000-000000000000}"/>
            </ac:spMkLst>
          </pc:spChg>
          <pc:spChg chg="mod">
            <ac:chgData name="Ragnhild Halvorsrud" userId="917ea340-fd63-490f-a7db-68428d24cf32" providerId="ADAL" clId="{4B41CEF5-5AD7-4A28-BAB1-B938E5C74DE7}" dt="2021-03-22T11:50:54.784" v="4443" actId="790"/>
            <ac:spMkLst>
              <pc:docMk/>
              <pc:sldMasterMk cId="3623041008" sldId="2147483659"/>
              <pc:sldLayoutMk cId="585981378" sldId="2147483664"/>
              <ac:spMk id="12" creationId="{00000000-0000-0000-0000-000000000000}"/>
            </ac:spMkLst>
          </pc:spChg>
        </pc:sldLayoutChg>
        <pc:sldLayoutChg chg="modSp mod">
          <pc:chgData name="Ragnhild Halvorsrud" userId="917ea340-fd63-490f-a7db-68428d24cf32" providerId="ADAL" clId="{4B41CEF5-5AD7-4A28-BAB1-B938E5C74DE7}" dt="2021-03-22T11:50:54.802" v="4449" actId="790"/>
          <pc:sldLayoutMkLst>
            <pc:docMk/>
            <pc:sldMasterMk cId="3623041008" sldId="2147483659"/>
            <pc:sldLayoutMk cId="1203240570" sldId="2147483666"/>
          </pc:sldLayoutMkLst>
          <pc:spChg chg="mod">
            <ac:chgData name="Ragnhild Halvorsrud" userId="917ea340-fd63-490f-a7db-68428d24cf32" providerId="ADAL" clId="{4B41CEF5-5AD7-4A28-BAB1-B938E5C74DE7}" dt="2021-03-22T11:50:54.802" v="4449" actId="790"/>
            <ac:spMkLst>
              <pc:docMk/>
              <pc:sldMasterMk cId="3623041008" sldId="2147483659"/>
              <pc:sldLayoutMk cId="1203240570" sldId="2147483666"/>
              <ac:spMk id="2" creationId="{00000000-0000-0000-0000-000000000000}"/>
            </ac:spMkLst>
          </pc:spChg>
          <pc:spChg chg="mod">
            <ac:chgData name="Ragnhild Halvorsrud" userId="917ea340-fd63-490f-a7db-68428d24cf32" providerId="ADAL" clId="{4B41CEF5-5AD7-4A28-BAB1-B938E5C74DE7}" dt="2021-03-22T11:50:54.784" v="4444" actId="790"/>
            <ac:spMkLst>
              <pc:docMk/>
              <pc:sldMasterMk cId="3623041008" sldId="2147483659"/>
              <pc:sldLayoutMk cId="1203240570" sldId="2147483666"/>
              <ac:spMk id="3" creationId="{00000000-0000-0000-0000-000000000000}"/>
            </ac:spMkLst>
          </pc:spChg>
          <pc:spChg chg="mod">
            <ac:chgData name="Ragnhild Halvorsrud" userId="917ea340-fd63-490f-a7db-68428d24cf32" providerId="ADAL" clId="{4B41CEF5-5AD7-4A28-BAB1-B938E5C74DE7}" dt="2021-03-22T11:50:54.784" v="4445" actId="790"/>
            <ac:spMkLst>
              <pc:docMk/>
              <pc:sldMasterMk cId="3623041008" sldId="2147483659"/>
              <pc:sldLayoutMk cId="1203240570" sldId="2147483666"/>
              <ac:spMk id="4" creationId="{00000000-0000-0000-0000-000000000000}"/>
            </ac:spMkLst>
          </pc:spChg>
          <pc:spChg chg="mod">
            <ac:chgData name="Ragnhild Halvorsrud" userId="917ea340-fd63-490f-a7db-68428d24cf32" providerId="ADAL" clId="{4B41CEF5-5AD7-4A28-BAB1-B938E5C74DE7}" dt="2021-03-22T11:50:54.800" v="4446" actId="790"/>
            <ac:spMkLst>
              <pc:docMk/>
              <pc:sldMasterMk cId="3623041008" sldId="2147483659"/>
              <pc:sldLayoutMk cId="1203240570" sldId="2147483666"/>
              <ac:spMk id="5" creationId="{00000000-0000-0000-0000-000000000000}"/>
            </ac:spMkLst>
          </pc:spChg>
          <pc:spChg chg="mod">
            <ac:chgData name="Ragnhild Halvorsrud" userId="917ea340-fd63-490f-a7db-68428d24cf32" providerId="ADAL" clId="{4B41CEF5-5AD7-4A28-BAB1-B938E5C74DE7}" dt="2021-03-22T11:50:54.801" v="4447" actId="790"/>
            <ac:spMkLst>
              <pc:docMk/>
              <pc:sldMasterMk cId="3623041008" sldId="2147483659"/>
              <pc:sldLayoutMk cId="1203240570" sldId="2147483666"/>
              <ac:spMk id="6" creationId="{00000000-0000-0000-0000-000000000000}"/>
            </ac:spMkLst>
          </pc:spChg>
          <pc:spChg chg="mod">
            <ac:chgData name="Ragnhild Halvorsrud" userId="917ea340-fd63-490f-a7db-68428d24cf32" providerId="ADAL" clId="{4B41CEF5-5AD7-4A28-BAB1-B938E5C74DE7}" dt="2021-03-22T11:50:54.801" v="4448" actId="790"/>
            <ac:spMkLst>
              <pc:docMk/>
              <pc:sldMasterMk cId="3623041008" sldId="2147483659"/>
              <pc:sldLayoutMk cId="1203240570" sldId="2147483666"/>
              <ac:spMk id="7" creationId="{00000000-0000-0000-0000-000000000000}"/>
            </ac:spMkLst>
          </pc:spChg>
        </pc:sldLayoutChg>
        <pc:sldLayoutChg chg="modSp mod">
          <pc:chgData name="Ragnhild Halvorsrud" userId="917ea340-fd63-490f-a7db-68428d24cf32" providerId="ADAL" clId="{4B41CEF5-5AD7-4A28-BAB1-B938E5C74DE7}" dt="2021-03-22T11:50:54.817" v="4463" actId="790"/>
          <pc:sldLayoutMkLst>
            <pc:docMk/>
            <pc:sldMasterMk cId="3623041008" sldId="2147483659"/>
            <pc:sldLayoutMk cId="27145180" sldId="2147483667"/>
          </pc:sldLayoutMkLst>
          <pc:spChg chg="mod">
            <ac:chgData name="Ragnhild Halvorsrud" userId="917ea340-fd63-490f-a7db-68428d24cf32" providerId="ADAL" clId="{4B41CEF5-5AD7-4A28-BAB1-B938E5C74DE7}" dt="2021-03-22T11:50:54.812" v="4456" actId="790"/>
            <ac:spMkLst>
              <pc:docMk/>
              <pc:sldMasterMk cId="3623041008" sldId="2147483659"/>
              <pc:sldLayoutMk cId="27145180" sldId="2147483667"/>
              <ac:spMk id="3" creationId="{00000000-0000-0000-0000-000000000000}"/>
            </ac:spMkLst>
          </pc:spChg>
          <pc:spChg chg="mod">
            <ac:chgData name="Ragnhild Halvorsrud" userId="917ea340-fd63-490f-a7db-68428d24cf32" providerId="ADAL" clId="{4B41CEF5-5AD7-4A28-BAB1-B938E5C74DE7}" dt="2021-03-22T11:50:54.814" v="4457" actId="790"/>
            <ac:spMkLst>
              <pc:docMk/>
              <pc:sldMasterMk cId="3623041008" sldId="2147483659"/>
              <pc:sldLayoutMk cId="27145180" sldId="2147483667"/>
              <ac:spMk id="4" creationId="{00000000-0000-0000-0000-000000000000}"/>
            </ac:spMkLst>
          </pc:spChg>
          <pc:spChg chg="mod">
            <ac:chgData name="Ragnhild Halvorsrud" userId="917ea340-fd63-490f-a7db-68428d24cf32" providerId="ADAL" clId="{4B41CEF5-5AD7-4A28-BAB1-B938E5C74DE7}" dt="2021-03-22T11:50:54.815" v="4458" actId="790"/>
            <ac:spMkLst>
              <pc:docMk/>
              <pc:sldMasterMk cId="3623041008" sldId="2147483659"/>
              <pc:sldLayoutMk cId="27145180" sldId="2147483667"/>
              <ac:spMk id="5" creationId="{00000000-0000-0000-0000-000000000000}"/>
            </ac:spMkLst>
          </pc:spChg>
          <pc:spChg chg="mod">
            <ac:chgData name="Ragnhild Halvorsrud" userId="917ea340-fd63-490f-a7db-68428d24cf32" providerId="ADAL" clId="{4B41CEF5-5AD7-4A28-BAB1-B938E5C74DE7}" dt="2021-03-22T11:50:54.817" v="4459" actId="790"/>
            <ac:spMkLst>
              <pc:docMk/>
              <pc:sldMasterMk cId="3623041008" sldId="2147483659"/>
              <pc:sldLayoutMk cId="27145180" sldId="2147483667"/>
              <ac:spMk id="6" creationId="{00000000-0000-0000-0000-000000000000}"/>
            </ac:spMkLst>
          </pc:spChg>
          <pc:spChg chg="mod">
            <ac:chgData name="Ragnhild Halvorsrud" userId="917ea340-fd63-490f-a7db-68428d24cf32" providerId="ADAL" clId="{4B41CEF5-5AD7-4A28-BAB1-B938E5C74DE7}" dt="2021-03-22T11:50:54.817" v="4460" actId="790"/>
            <ac:spMkLst>
              <pc:docMk/>
              <pc:sldMasterMk cId="3623041008" sldId="2147483659"/>
              <pc:sldLayoutMk cId="27145180" sldId="2147483667"/>
              <ac:spMk id="7" creationId="{00000000-0000-0000-0000-000000000000}"/>
            </ac:spMkLst>
          </pc:spChg>
          <pc:spChg chg="mod">
            <ac:chgData name="Ragnhild Halvorsrud" userId="917ea340-fd63-490f-a7db-68428d24cf32" providerId="ADAL" clId="{4B41CEF5-5AD7-4A28-BAB1-B938E5C74DE7}" dt="2021-03-22T11:50:54.817" v="4461" actId="790"/>
            <ac:spMkLst>
              <pc:docMk/>
              <pc:sldMasterMk cId="3623041008" sldId="2147483659"/>
              <pc:sldLayoutMk cId="27145180" sldId="2147483667"/>
              <ac:spMk id="8" creationId="{00000000-0000-0000-0000-000000000000}"/>
            </ac:spMkLst>
          </pc:spChg>
          <pc:spChg chg="mod">
            <ac:chgData name="Ragnhild Halvorsrud" userId="917ea340-fd63-490f-a7db-68428d24cf32" providerId="ADAL" clId="{4B41CEF5-5AD7-4A28-BAB1-B938E5C74DE7}" dt="2021-03-22T11:50:54.817" v="4462" actId="790"/>
            <ac:spMkLst>
              <pc:docMk/>
              <pc:sldMasterMk cId="3623041008" sldId="2147483659"/>
              <pc:sldLayoutMk cId="27145180" sldId="2147483667"/>
              <ac:spMk id="9" creationId="{00000000-0000-0000-0000-000000000000}"/>
            </ac:spMkLst>
          </pc:spChg>
          <pc:spChg chg="mod">
            <ac:chgData name="Ragnhild Halvorsrud" userId="917ea340-fd63-490f-a7db-68428d24cf32" providerId="ADAL" clId="{4B41CEF5-5AD7-4A28-BAB1-B938E5C74DE7}" dt="2021-03-22T11:50:54.817" v="4463" actId="790"/>
            <ac:spMkLst>
              <pc:docMk/>
              <pc:sldMasterMk cId="3623041008" sldId="2147483659"/>
              <pc:sldLayoutMk cId="27145180" sldId="2147483667"/>
              <ac:spMk id="10" creationId="{00000000-0000-0000-0000-000000000000}"/>
            </ac:spMkLst>
          </pc:spChg>
        </pc:sldLayoutChg>
        <pc:sldLayoutChg chg="modSp mod">
          <pc:chgData name="Ragnhild Halvorsrud" userId="917ea340-fd63-490f-a7db-68428d24cf32" providerId="ADAL" clId="{4B41CEF5-5AD7-4A28-BAB1-B938E5C74DE7}" dt="2021-03-22T11:50:54.817" v="4473" actId="790"/>
          <pc:sldLayoutMkLst>
            <pc:docMk/>
            <pc:sldMasterMk cId="3623041008" sldId="2147483659"/>
            <pc:sldLayoutMk cId="765830241" sldId="2147483668"/>
          </pc:sldLayoutMkLst>
          <pc:spChg chg="mod">
            <ac:chgData name="Ragnhild Halvorsrud" userId="917ea340-fd63-490f-a7db-68428d24cf32" providerId="ADAL" clId="{4B41CEF5-5AD7-4A28-BAB1-B938E5C74DE7}" dt="2021-03-22T11:50:54.817" v="4470" actId="790"/>
            <ac:spMkLst>
              <pc:docMk/>
              <pc:sldMasterMk cId="3623041008" sldId="2147483659"/>
              <pc:sldLayoutMk cId="765830241" sldId="2147483668"/>
              <ac:spMk id="2" creationId="{00000000-0000-0000-0000-000000000000}"/>
            </ac:spMkLst>
          </pc:spChg>
          <pc:spChg chg="mod">
            <ac:chgData name="Ragnhild Halvorsrud" userId="917ea340-fd63-490f-a7db-68428d24cf32" providerId="ADAL" clId="{4B41CEF5-5AD7-4A28-BAB1-B938E5C74DE7}" dt="2021-03-22T11:50:54.817" v="4471" actId="790"/>
            <ac:spMkLst>
              <pc:docMk/>
              <pc:sldMasterMk cId="3623041008" sldId="2147483659"/>
              <pc:sldLayoutMk cId="765830241" sldId="2147483668"/>
              <ac:spMk id="3" creationId="{00000000-0000-0000-0000-000000000000}"/>
            </ac:spMkLst>
          </pc:spChg>
          <pc:spChg chg="mod">
            <ac:chgData name="Ragnhild Halvorsrud" userId="917ea340-fd63-490f-a7db-68428d24cf32" providerId="ADAL" clId="{4B41CEF5-5AD7-4A28-BAB1-B938E5C74DE7}" dt="2021-03-22T11:50:54.817" v="4472" actId="790"/>
            <ac:spMkLst>
              <pc:docMk/>
              <pc:sldMasterMk cId="3623041008" sldId="2147483659"/>
              <pc:sldLayoutMk cId="765830241" sldId="2147483668"/>
              <ac:spMk id="4" creationId="{00000000-0000-0000-0000-000000000000}"/>
            </ac:spMkLst>
          </pc:spChg>
          <pc:spChg chg="mod">
            <ac:chgData name="Ragnhild Halvorsrud" userId="917ea340-fd63-490f-a7db-68428d24cf32" providerId="ADAL" clId="{4B41CEF5-5AD7-4A28-BAB1-B938E5C74DE7}" dt="2021-03-22T11:50:54.817" v="4473" actId="790"/>
            <ac:spMkLst>
              <pc:docMk/>
              <pc:sldMasterMk cId="3623041008" sldId="2147483659"/>
              <pc:sldLayoutMk cId="765830241" sldId="2147483668"/>
              <ac:spMk id="5" creationId="{00000000-0000-0000-0000-000000000000}"/>
            </ac:spMkLst>
          </pc:spChg>
        </pc:sldLayoutChg>
        <pc:sldLayoutChg chg="modSp mod">
          <pc:chgData name="Ragnhild Halvorsrud" userId="917ea340-fd63-490f-a7db-68428d24cf32" providerId="ADAL" clId="{4B41CEF5-5AD7-4A28-BAB1-B938E5C74DE7}" dt="2021-03-22T11:50:54.817" v="4476" actId="790"/>
          <pc:sldLayoutMkLst>
            <pc:docMk/>
            <pc:sldMasterMk cId="3623041008" sldId="2147483659"/>
            <pc:sldLayoutMk cId="111878263" sldId="2147483669"/>
          </pc:sldLayoutMkLst>
          <pc:spChg chg="mod">
            <ac:chgData name="Ragnhild Halvorsrud" userId="917ea340-fd63-490f-a7db-68428d24cf32" providerId="ADAL" clId="{4B41CEF5-5AD7-4A28-BAB1-B938E5C74DE7}" dt="2021-03-22T11:50:54.817" v="4474" actId="790"/>
            <ac:spMkLst>
              <pc:docMk/>
              <pc:sldMasterMk cId="3623041008" sldId="2147483659"/>
              <pc:sldLayoutMk cId="111878263" sldId="2147483669"/>
              <ac:spMk id="2" creationId="{00000000-0000-0000-0000-000000000000}"/>
            </ac:spMkLst>
          </pc:spChg>
          <pc:spChg chg="mod">
            <ac:chgData name="Ragnhild Halvorsrud" userId="917ea340-fd63-490f-a7db-68428d24cf32" providerId="ADAL" clId="{4B41CEF5-5AD7-4A28-BAB1-B938E5C74DE7}" dt="2021-03-22T11:50:54.817" v="4475" actId="790"/>
            <ac:spMkLst>
              <pc:docMk/>
              <pc:sldMasterMk cId="3623041008" sldId="2147483659"/>
              <pc:sldLayoutMk cId="111878263" sldId="2147483669"/>
              <ac:spMk id="3" creationId="{00000000-0000-0000-0000-000000000000}"/>
            </ac:spMkLst>
          </pc:spChg>
          <pc:spChg chg="mod">
            <ac:chgData name="Ragnhild Halvorsrud" userId="917ea340-fd63-490f-a7db-68428d24cf32" providerId="ADAL" clId="{4B41CEF5-5AD7-4A28-BAB1-B938E5C74DE7}" dt="2021-03-22T11:50:54.817" v="4476" actId="790"/>
            <ac:spMkLst>
              <pc:docMk/>
              <pc:sldMasterMk cId="3623041008" sldId="2147483659"/>
              <pc:sldLayoutMk cId="111878263" sldId="2147483669"/>
              <ac:spMk id="4" creationId="{00000000-0000-0000-0000-000000000000}"/>
            </ac:spMkLst>
          </pc:spChg>
        </pc:sldLayoutChg>
        <pc:sldLayoutChg chg="modSp mod">
          <pc:chgData name="Ragnhild Halvorsrud" userId="917ea340-fd63-490f-a7db-68428d24cf32" providerId="ADAL" clId="{4B41CEF5-5AD7-4A28-BAB1-B938E5C74DE7}" dt="2021-03-22T11:50:54.817" v="4464" actId="790"/>
          <pc:sldLayoutMkLst>
            <pc:docMk/>
            <pc:sldMasterMk cId="3623041008" sldId="2147483659"/>
            <pc:sldLayoutMk cId="1300028045" sldId="2147483672"/>
          </pc:sldLayoutMkLst>
          <pc:spChg chg="mod">
            <ac:chgData name="Ragnhild Halvorsrud" userId="917ea340-fd63-490f-a7db-68428d24cf32" providerId="ADAL" clId="{4B41CEF5-5AD7-4A28-BAB1-B938E5C74DE7}" dt="2021-03-22T11:50:54.817" v="4464" actId="790"/>
            <ac:spMkLst>
              <pc:docMk/>
              <pc:sldMasterMk cId="3623041008" sldId="2147483659"/>
              <pc:sldLayoutMk cId="1300028045" sldId="2147483672"/>
              <ac:spMk id="4" creationId="{00000000-0000-0000-0000-000000000000}"/>
            </ac:spMkLst>
          </pc:spChg>
        </pc:sldLayoutChg>
        <pc:sldLayoutChg chg="modSp mod">
          <pc:chgData name="Ragnhild Halvorsrud" userId="917ea340-fd63-490f-a7db-68428d24cf32" providerId="ADAL" clId="{4B41CEF5-5AD7-4A28-BAB1-B938E5C74DE7}" dt="2021-03-22T11:50:54.784" v="4438" actId="790"/>
          <pc:sldLayoutMkLst>
            <pc:docMk/>
            <pc:sldMasterMk cId="3623041008" sldId="2147483659"/>
            <pc:sldLayoutMk cId="933194907" sldId="2147483674"/>
          </pc:sldLayoutMkLst>
          <pc:spChg chg="mod">
            <ac:chgData name="Ragnhild Halvorsrud" userId="917ea340-fd63-490f-a7db-68428d24cf32" providerId="ADAL" clId="{4B41CEF5-5AD7-4A28-BAB1-B938E5C74DE7}" dt="2021-03-22T11:50:54.784" v="4435" actId="790"/>
            <ac:spMkLst>
              <pc:docMk/>
              <pc:sldMasterMk cId="3623041008" sldId="2147483659"/>
              <pc:sldLayoutMk cId="933194907" sldId="2147483674"/>
              <ac:spMk id="3" creationId="{00000000-0000-0000-0000-000000000000}"/>
            </ac:spMkLst>
          </pc:spChg>
          <pc:spChg chg="mod">
            <ac:chgData name="Ragnhild Halvorsrud" userId="917ea340-fd63-490f-a7db-68428d24cf32" providerId="ADAL" clId="{4B41CEF5-5AD7-4A28-BAB1-B938E5C74DE7}" dt="2021-03-22T11:50:54.784" v="4433" actId="790"/>
            <ac:spMkLst>
              <pc:docMk/>
              <pc:sldMasterMk cId="3623041008" sldId="2147483659"/>
              <pc:sldLayoutMk cId="933194907" sldId="2147483674"/>
              <ac:spMk id="4" creationId="{00000000-0000-0000-0000-000000000000}"/>
            </ac:spMkLst>
          </pc:spChg>
          <pc:spChg chg="mod">
            <ac:chgData name="Ragnhild Halvorsrud" userId="917ea340-fd63-490f-a7db-68428d24cf32" providerId="ADAL" clId="{4B41CEF5-5AD7-4A28-BAB1-B938E5C74DE7}" dt="2021-03-22T11:50:54.784" v="4436" actId="790"/>
            <ac:spMkLst>
              <pc:docMk/>
              <pc:sldMasterMk cId="3623041008" sldId="2147483659"/>
              <pc:sldLayoutMk cId="933194907" sldId="2147483674"/>
              <ac:spMk id="5" creationId="{00000000-0000-0000-0000-000000000000}"/>
            </ac:spMkLst>
          </pc:spChg>
          <pc:spChg chg="mod">
            <ac:chgData name="Ragnhild Halvorsrud" userId="917ea340-fd63-490f-a7db-68428d24cf32" providerId="ADAL" clId="{4B41CEF5-5AD7-4A28-BAB1-B938E5C74DE7}" dt="2021-03-22T11:50:54.784" v="4437" actId="790"/>
            <ac:spMkLst>
              <pc:docMk/>
              <pc:sldMasterMk cId="3623041008" sldId="2147483659"/>
              <pc:sldLayoutMk cId="933194907" sldId="2147483674"/>
              <ac:spMk id="7" creationId="{00000000-0000-0000-0000-000000000000}"/>
            </ac:spMkLst>
          </pc:spChg>
          <pc:spChg chg="mod">
            <ac:chgData name="Ragnhild Halvorsrud" userId="917ea340-fd63-490f-a7db-68428d24cf32" providerId="ADAL" clId="{4B41CEF5-5AD7-4A28-BAB1-B938E5C74DE7}" dt="2021-03-22T11:50:54.784" v="4434" actId="790"/>
            <ac:spMkLst>
              <pc:docMk/>
              <pc:sldMasterMk cId="3623041008" sldId="2147483659"/>
              <pc:sldLayoutMk cId="933194907" sldId="2147483674"/>
              <ac:spMk id="8" creationId="{00000000-0000-0000-0000-000000000000}"/>
            </ac:spMkLst>
          </pc:spChg>
          <pc:spChg chg="mod">
            <ac:chgData name="Ragnhild Halvorsrud" userId="917ea340-fd63-490f-a7db-68428d24cf32" providerId="ADAL" clId="{4B41CEF5-5AD7-4A28-BAB1-B938E5C74DE7}" dt="2021-03-22T11:50:54.784" v="4438" actId="790"/>
            <ac:spMkLst>
              <pc:docMk/>
              <pc:sldMasterMk cId="3623041008" sldId="2147483659"/>
              <pc:sldLayoutMk cId="933194907" sldId="2147483674"/>
              <ac:spMk id="10" creationId="{00000000-0000-0000-0000-000000000000}"/>
            </ac:spMkLst>
          </pc:spChg>
        </pc:sldLayoutChg>
        <pc:sldLayoutChg chg="modSp mod">
          <pc:chgData name="Ragnhild Halvorsrud" userId="917ea340-fd63-490f-a7db-68428d24cf32" providerId="ADAL" clId="{4B41CEF5-5AD7-4A28-BAB1-B938E5C74DE7}" dt="2021-03-22T11:50:54.817" v="4465" actId="790"/>
          <pc:sldLayoutMkLst>
            <pc:docMk/>
            <pc:sldMasterMk cId="3623041008" sldId="2147483659"/>
            <pc:sldLayoutMk cId="3891770229" sldId="2147483675"/>
          </pc:sldLayoutMkLst>
          <pc:spChg chg="mod">
            <ac:chgData name="Ragnhild Halvorsrud" userId="917ea340-fd63-490f-a7db-68428d24cf32" providerId="ADAL" clId="{4B41CEF5-5AD7-4A28-BAB1-B938E5C74DE7}" dt="2021-03-22T11:50:54.817" v="4465" actId="790"/>
            <ac:spMkLst>
              <pc:docMk/>
              <pc:sldMasterMk cId="3623041008" sldId="2147483659"/>
              <pc:sldLayoutMk cId="3891770229" sldId="2147483675"/>
              <ac:spMk id="10" creationId="{00000000-0000-0000-0000-000000000000}"/>
            </ac:spMkLst>
          </pc:spChg>
        </pc:sldLayoutChg>
        <pc:sldLayoutChg chg="modSp mod">
          <pc:chgData name="Ragnhild Halvorsrud" userId="917ea340-fd63-490f-a7db-68428d24cf32" providerId="ADAL" clId="{4B41CEF5-5AD7-4A28-BAB1-B938E5C74DE7}" dt="2021-03-22T11:50:54.817" v="4469" actId="790"/>
          <pc:sldLayoutMkLst>
            <pc:docMk/>
            <pc:sldMasterMk cId="3623041008" sldId="2147483659"/>
            <pc:sldLayoutMk cId="2342946523" sldId="2147483677"/>
          </pc:sldLayoutMkLst>
          <pc:spChg chg="mod">
            <ac:chgData name="Ragnhild Halvorsrud" userId="917ea340-fd63-490f-a7db-68428d24cf32" providerId="ADAL" clId="{4B41CEF5-5AD7-4A28-BAB1-B938E5C74DE7}" dt="2021-03-22T11:50:54.817" v="4466" actId="790"/>
            <ac:spMkLst>
              <pc:docMk/>
              <pc:sldMasterMk cId="3623041008" sldId="2147483659"/>
              <pc:sldLayoutMk cId="2342946523" sldId="2147483677"/>
              <ac:spMk id="2" creationId="{00000000-0000-0000-0000-000000000000}"/>
            </ac:spMkLst>
          </pc:spChg>
          <pc:spChg chg="mod">
            <ac:chgData name="Ragnhild Halvorsrud" userId="917ea340-fd63-490f-a7db-68428d24cf32" providerId="ADAL" clId="{4B41CEF5-5AD7-4A28-BAB1-B938E5C74DE7}" dt="2021-03-22T11:50:54.817" v="4467" actId="790"/>
            <ac:spMkLst>
              <pc:docMk/>
              <pc:sldMasterMk cId="3623041008" sldId="2147483659"/>
              <pc:sldLayoutMk cId="2342946523" sldId="2147483677"/>
              <ac:spMk id="3" creationId="{00000000-0000-0000-0000-000000000000}"/>
            </ac:spMkLst>
          </pc:spChg>
          <pc:spChg chg="mod">
            <ac:chgData name="Ragnhild Halvorsrud" userId="917ea340-fd63-490f-a7db-68428d24cf32" providerId="ADAL" clId="{4B41CEF5-5AD7-4A28-BAB1-B938E5C74DE7}" dt="2021-03-22T11:50:54.817" v="4468" actId="790"/>
            <ac:spMkLst>
              <pc:docMk/>
              <pc:sldMasterMk cId="3623041008" sldId="2147483659"/>
              <pc:sldLayoutMk cId="2342946523" sldId="2147483677"/>
              <ac:spMk id="4" creationId="{00000000-0000-0000-0000-000000000000}"/>
            </ac:spMkLst>
          </pc:spChg>
          <pc:spChg chg="mod">
            <ac:chgData name="Ragnhild Halvorsrud" userId="917ea340-fd63-490f-a7db-68428d24cf32" providerId="ADAL" clId="{4B41CEF5-5AD7-4A28-BAB1-B938E5C74DE7}" dt="2021-03-22T11:50:54.817" v="4469" actId="790"/>
            <ac:spMkLst>
              <pc:docMk/>
              <pc:sldMasterMk cId="3623041008" sldId="2147483659"/>
              <pc:sldLayoutMk cId="2342946523" sldId="2147483677"/>
              <ac:spMk id="5" creationId="{00000000-0000-0000-0000-000000000000}"/>
            </ac:spMkLst>
          </pc:spChg>
        </pc:sldLayoutChg>
        <pc:sldLayoutChg chg="modSp mod">
          <pc:chgData name="Ragnhild Halvorsrud" userId="917ea340-fd63-490f-a7db-68428d24cf32" providerId="ADAL" clId="{4B41CEF5-5AD7-4A28-BAB1-B938E5C74DE7}" dt="2021-03-22T11:50:54.769" v="4422" actId="790"/>
          <pc:sldLayoutMkLst>
            <pc:docMk/>
            <pc:sldMasterMk cId="3623041008" sldId="2147483659"/>
            <pc:sldLayoutMk cId="3295002171" sldId="2147483678"/>
          </pc:sldLayoutMkLst>
          <pc:spChg chg="mod">
            <ac:chgData name="Ragnhild Halvorsrud" userId="917ea340-fd63-490f-a7db-68428d24cf32" providerId="ADAL" clId="{4B41CEF5-5AD7-4A28-BAB1-B938E5C74DE7}" dt="2021-03-22T11:50:54.769" v="4421" actId="790"/>
            <ac:spMkLst>
              <pc:docMk/>
              <pc:sldMasterMk cId="3623041008" sldId="2147483659"/>
              <pc:sldLayoutMk cId="3295002171" sldId="2147483678"/>
              <ac:spMk id="9" creationId="{00000000-0000-0000-0000-000000000000}"/>
            </ac:spMkLst>
          </pc:spChg>
          <pc:spChg chg="mod">
            <ac:chgData name="Ragnhild Halvorsrud" userId="917ea340-fd63-490f-a7db-68428d24cf32" providerId="ADAL" clId="{4B41CEF5-5AD7-4A28-BAB1-B938E5C74DE7}" dt="2021-03-22T11:50:54.769" v="4422" actId="790"/>
            <ac:spMkLst>
              <pc:docMk/>
              <pc:sldMasterMk cId="3623041008" sldId="2147483659"/>
              <pc:sldLayoutMk cId="3295002171" sldId="2147483678"/>
              <ac:spMk id="11" creationId="{00000000-0000-0000-0000-000000000000}"/>
            </ac:spMkLst>
          </pc:spChg>
        </pc:sldLayoutChg>
        <pc:sldLayoutChg chg="modSp mod">
          <pc:chgData name="Ragnhild Halvorsrud" userId="917ea340-fd63-490f-a7db-68428d24cf32" providerId="ADAL" clId="{4B41CEF5-5AD7-4A28-BAB1-B938E5C74DE7}" dt="2021-03-22T11:50:54.811" v="4455" actId="790"/>
          <pc:sldLayoutMkLst>
            <pc:docMk/>
            <pc:sldMasterMk cId="3623041008" sldId="2147483659"/>
            <pc:sldLayoutMk cId="2859027505" sldId="2147483680"/>
          </pc:sldLayoutMkLst>
          <pc:spChg chg="mod">
            <ac:chgData name="Ragnhild Halvorsrud" userId="917ea340-fd63-490f-a7db-68428d24cf32" providerId="ADAL" clId="{4B41CEF5-5AD7-4A28-BAB1-B938E5C74DE7}" dt="2021-03-22T11:50:54.811" v="4455" actId="790"/>
            <ac:spMkLst>
              <pc:docMk/>
              <pc:sldMasterMk cId="3623041008" sldId="2147483659"/>
              <pc:sldLayoutMk cId="2859027505" sldId="2147483680"/>
              <ac:spMk id="2" creationId="{00000000-0000-0000-0000-000000000000}"/>
            </ac:spMkLst>
          </pc:spChg>
          <pc:spChg chg="mod">
            <ac:chgData name="Ragnhild Halvorsrud" userId="917ea340-fd63-490f-a7db-68428d24cf32" providerId="ADAL" clId="{4B41CEF5-5AD7-4A28-BAB1-B938E5C74DE7}" dt="2021-03-22T11:50:54.805" v="4450" actId="790"/>
            <ac:spMkLst>
              <pc:docMk/>
              <pc:sldMasterMk cId="3623041008" sldId="2147483659"/>
              <pc:sldLayoutMk cId="2859027505" sldId="2147483680"/>
              <ac:spMk id="3" creationId="{00000000-0000-0000-0000-000000000000}"/>
            </ac:spMkLst>
          </pc:spChg>
          <pc:spChg chg="mod">
            <ac:chgData name="Ragnhild Halvorsrud" userId="917ea340-fd63-490f-a7db-68428d24cf32" providerId="ADAL" clId="{4B41CEF5-5AD7-4A28-BAB1-B938E5C74DE7}" dt="2021-03-22T11:50:54.807" v="4451" actId="790"/>
            <ac:spMkLst>
              <pc:docMk/>
              <pc:sldMasterMk cId="3623041008" sldId="2147483659"/>
              <pc:sldLayoutMk cId="2859027505" sldId="2147483680"/>
              <ac:spMk id="4" creationId="{00000000-0000-0000-0000-000000000000}"/>
            </ac:spMkLst>
          </pc:spChg>
          <pc:spChg chg="mod">
            <ac:chgData name="Ragnhild Halvorsrud" userId="917ea340-fd63-490f-a7db-68428d24cf32" providerId="ADAL" clId="{4B41CEF5-5AD7-4A28-BAB1-B938E5C74DE7}" dt="2021-03-22T11:50:54.808" v="4452" actId="790"/>
            <ac:spMkLst>
              <pc:docMk/>
              <pc:sldMasterMk cId="3623041008" sldId="2147483659"/>
              <pc:sldLayoutMk cId="2859027505" sldId="2147483680"/>
              <ac:spMk id="5" creationId="{00000000-0000-0000-0000-000000000000}"/>
            </ac:spMkLst>
          </pc:spChg>
          <pc:spChg chg="mod">
            <ac:chgData name="Ragnhild Halvorsrud" userId="917ea340-fd63-490f-a7db-68428d24cf32" providerId="ADAL" clId="{4B41CEF5-5AD7-4A28-BAB1-B938E5C74DE7}" dt="2021-03-22T11:50:54.809" v="4453" actId="790"/>
            <ac:spMkLst>
              <pc:docMk/>
              <pc:sldMasterMk cId="3623041008" sldId="2147483659"/>
              <pc:sldLayoutMk cId="2859027505" sldId="2147483680"/>
              <ac:spMk id="6" creationId="{00000000-0000-0000-0000-000000000000}"/>
            </ac:spMkLst>
          </pc:spChg>
          <pc:spChg chg="mod">
            <ac:chgData name="Ragnhild Halvorsrud" userId="917ea340-fd63-490f-a7db-68428d24cf32" providerId="ADAL" clId="{4B41CEF5-5AD7-4A28-BAB1-B938E5C74DE7}" dt="2021-03-22T11:50:54.810" v="4454" actId="790"/>
            <ac:spMkLst>
              <pc:docMk/>
              <pc:sldMasterMk cId="3623041008" sldId="2147483659"/>
              <pc:sldLayoutMk cId="2859027505" sldId="2147483680"/>
              <ac:spMk id="7" creationId="{00000000-0000-0000-0000-000000000000}"/>
            </ac:spMkLst>
          </pc:spChg>
        </pc:sldLayoutChg>
      </pc:sldMasterChg>
      <pc:sldMasterChg chg="addSp delSp modSp mod modSldLayout">
        <pc:chgData name="Ragnhild Halvorsrud" userId="917ea340-fd63-490f-a7db-68428d24cf32" providerId="ADAL" clId="{4B41CEF5-5AD7-4A28-BAB1-B938E5C74DE7}" dt="2021-03-26T16:37:01.442" v="5769"/>
        <pc:sldMasterMkLst>
          <pc:docMk/>
          <pc:sldMasterMk cId="1643857197" sldId="2147483693"/>
        </pc:sldMasterMkLst>
        <pc:spChg chg="add mod">
          <ac:chgData name="Ragnhild Halvorsrud" userId="917ea340-fd63-490f-a7db-68428d24cf32" providerId="ADAL" clId="{4B41CEF5-5AD7-4A28-BAB1-B938E5C74DE7}" dt="2021-03-26T16:37:01.442" v="5769"/>
          <ac:spMkLst>
            <pc:docMk/>
            <pc:sldMasterMk cId="1643857197" sldId="2147483693"/>
            <ac:spMk id="27" creationId="{57F2512A-9AF3-4BCE-9806-3321F4761892}"/>
          </ac:spMkLst>
        </pc:spChg>
        <pc:picChg chg="del">
          <ac:chgData name="Ragnhild Halvorsrud" userId="917ea340-fd63-490f-a7db-68428d24cf32" providerId="ADAL" clId="{4B41CEF5-5AD7-4A28-BAB1-B938E5C74DE7}" dt="2021-03-26T16:36:55.131" v="5768" actId="478"/>
          <ac:picMkLst>
            <pc:docMk/>
            <pc:sldMasterMk cId="1643857197" sldId="2147483693"/>
            <ac:picMk id="19" creationId="{00000000-0000-0000-0000-000000000000}"/>
          </ac:picMkLst>
        </pc:picChg>
        <pc:picChg chg="add mod">
          <ac:chgData name="Ragnhild Halvorsrud" userId="917ea340-fd63-490f-a7db-68428d24cf32" providerId="ADAL" clId="{4B41CEF5-5AD7-4A28-BAB1-B938E5C74DE7}" dt="2021-03-26T16:37:01.442" v="5769"/>
          <ac:picMkLst>
            <pc:docMk/>
            <pc:sldMasterMk cId="1643857197" sldId="2147483693"/>
            <ac:picMk id="26" creationId="{A21127BA-576F-4A9C-B234-37442D668967}"/>
          </ac:picMkLst>
        </pc:picChg>
        <pc:sldLayoutChg chg="modSp mod">
          <pc:chgData name="Ragnhild Halvorsrud" userId="917ea340-fd63-490f-a7db-68428d24cf32" providerId="ADAL" clId="{4B41CEF5-5AD7-4A28-BAB1-B938E5C74DE7}" dt="2021-03-22T11:50:54.683" v="4362" actId="790"/>
          <pc:sldLayoutMkLst>
            <pc:docMk/>
            <pc:sldMasterMk cId="1643857197" sldId="2147483693"/>
            <pc:sldLayoutMk cId="2142406485" sldId="2147483649"/>
          </pc:sldLayoutMkLst>
          <pc:spChg chg="mod">
            <ac:chgData name="Ragnhild Halvorsrud" userId="917ea340-fd63-490f-a7db-68428d24cf32" providerId="ADAL" clId="{4B41CEF5-5AD7-4A28-BAB1-B938E5C74DE7}" dt="2021-03-22T11:50:54.683" v="4359" actId="790"/>
            <ac:spMkLst>
              <pc:docMk/>
              <pc:sldMasterMk cId="1643857197" sldId="2147483693"/>
              <pc:sldLayoutMk cId="2142406485" sldId="2147483649"/>
              <ac:spMk id="2" creationId="{00000000-0000-0000-0000-000000000000}"/>
            </ac:spMkLst>
          </pc:spChg>
          <pc:spChg chg="mod">
            <ac:chgData name="Ragnhild Halvorsrud" userId="917ea340-fd63-490f-a7db-68428d24cf32" providerId="ADAL" clId="{4B41CEF5-5AD7-4A28-BAB1-B938E5C74DE7}" dt="2021-03-22T11:50:54.683" v="4360" actId="790"/>
            <ac:spMkLst>
              <pc:docMk/>
              <pc:sldMasterMk cId="1643857197" sldId="2147483693"/>
              <pc:sldLayoutMk cId="2142406485" sldId="2147483649"/>
              <ac:spMk id="3" creationId="{00000000-0000-0000-0000-000000000000}"/>
            </ac:spMkLst>
          </pc:spChg>
          <pc:spChg chg="mod">
            <ac:chgData name="Ragnhild Halvorsrud" userId="917ea340-fd63-490f-a7db-68428d24cf32" providerId="ADAL" clId="{4B41CEF5-5AD7-4A28-BAB1-B938E5C74DE7}" dt="2021-03-22T11:50:54.683" v="4362" actId="790"/>
            <ac:spMkLst>
              <pc:docMk/>
              <pc:sldMasterMk cId="1643857197" sldId="2147483693"/>
              <pc:sldLayoutMk cId="2142406485" sldId="2147483649"/>
              <ac:spMk id="7" creationId="{00000000-0000-0000-0000-000000000000}"/>
            </ac:spMkLst>
          </pc:spChg>
          <pc:spChg chg="mod">
            <ac:chgData name="Ragnhild Halvorsrud" userId="917ea340-fd63-490f-a7db-68428d24cf32" providerId="ADAL" clId="{4B41CEF5-5AD7-4A28-BAB1-B938E5C74DE7}" dt="2021-03-22T11:50:54.683" v="4358" actId="790"/>
            <ac:spMkLst>
              <pc:docMk/>
              <pc:sldMasterMk cId="1643857197" sldId="2147483693"/>
              <pc:sldLayoutMk cId="2142406485" sldId="2147483649"/>
              <ac:spMk id="10" creationId="{00000000-0000-0000-0000-000000000000}"/>
            </ac:spMkLst>
          </pc:spChg>
          <pc:spChg chg="mod">
            <ac:chgData name="Ragnhild Halvorsrud" userId="917ea340-fd63-490f-a7db-68428d24cf32" providerId="ADAL" clId="{4B41CEF5-5AD7-4A28-BAB1-B938E5C74DE7}" dt="2021-03-22T11:50:54.683" v="4361" actId="790"/>
            <ac:spMkLst>
              <pc:docMk/>
              <pc:sldMasterMk cId="1643857197" sldId="2147483693"/>
              <pc:sldLayoutMk cId="2142406485" sldId="2147483649"/>
              <ac:spMk id="16" creationId="{00000000-0000-0000-0000-000000000000}"/>
            </ac:spMkLst>
          </pc:spChg>
        </pc:sldLayoutChg>
        <pc:sldLayoutChg chg="modSp mod">
          <pc:chgData name="Ragnhild Halvorsrud" userId="917ea340-fd63-490f-a7db-68428d24cf32" providerId="ADAL" clId="{4B41CEF5-5AD7-4A28-BAB1-B938E5C74DE7}" dt="2021-03-22T11:50:54.706" v="4374" actId="790"/>
          <pc:sldLayoutMkLst>
            <pc:docMk/>
            <pc:sldMasterMk cId="1643857197" sldId="2147483693"/>
            <pc:sldLayoutMk cId="258411677" sldId="2147483651"/>
          </pc:sldLayoutMkLst>
          <pc:spChg chg="mod">
            <ac:chgData name="Ragnhild Halvorsrud" userId="917ea340-fd63-490f-a7db-68428d24cf32" providerId="ADAL" clId="{4B41CEF5-5AD7-4A28-BAB1-B938E5C74DE7}" dt="2021-03-22T11:50:54.706" v="4372" actId="790"/>
            <ac:spMkLst>
              <pc:docMk/>
              <pc:sldMasterMk cId="1643857197" sldId="2147483693"/>
              <pc:sldLayoutMk cId="258411677" sldId="2147483651"/>
              <ac:spMk id="2" creationId="{00000000-0000-0000-0000-000000000000}"/>
            </ac:spMkLst>
          </pc:spChg>
          <pc:spChg chg="mod">
            <ac:chgData name="Ragnhild Halvorsrud" userId="917ea340-fd63-490f-a7db-68428d24cf32" providerId="ADAL" clId="{4B41CEF5-5AD7-4A28-BAB1-B938E5C74DE7}" dt="2021-03-22T11:50:54.706" v="4373" actId="790"/>
            <ac:spMkLst>
              <pc:docMk/>
              <pc:sldMasterMk cId="1643857197" sldId="2147483693"/>
              <pc:sldLayoutMk cId="258411677" sldId="2147483651"/>
              <ac:spMk id="3" creationId="{00000000-0000-0000-0000-000000000000}"/>
            </ac:spMkLst>
          </pc:spChg>
          <pc:spChg chg="mod">
            <ac:chgData name="Ragnhild Halvorsrud" userId="917ea340-fd63-490f-a7db-68428d24cf32" providerId="ADAL" clId="{4B41CEF5-5AD7-4A28-BAB1-B938E5C74DE7}" dt="2021-03-22T11:50:54.706" v="4374" actId="790"/>
            <ac:spMkLst>
              <pc:docMk/>
              <pc:sldMasterMk cId="1643857197" sldId="2147483693"/>
              <pc:sldLayoutMk cId="258411677" sldId="2147483651"/>
              <ac:spMk id="4" creationId="{00000000-0000-0000-0000-000000000000}"/>
            </ac:spMkLst>
          </pc:spChg>
        </pc:sldLayoutChg>
        <pc:sldLayoutChg chg="modSp mod">
          <pc:chgData name="Ragnhild Halvorsrud" userId="917ea340-fd63-490f-a7db-68428d24cf32" providerId="ADAL" clId="{4B41CEF5-5AD7-4A28-BAB1-B938E5C74DE7}" dt="2021-03-22T11:50:54.738" v="4399" actId="790"/>
          <pc:sldLayoutMkLst>
            <pc:docMk/>
            <pc:sldMasterMk cId="1643857197" sldId="2147483693"/>
            <pc:sldLayoutMk cId="3213274499" sldId="2147483652"/>
          </pc:sldLayoutMkLst>
          <pc:spChg chg="mod">
            <ac:chgData name="Ragnhild Halvorsrud" userId="917ea340-fd63-490f-a7db-68428d24cf32" providerId="ADAL" clId="{4B41CEF5-5AD7-4A28-BAB1-B938E5C74DE7}" dt="2021-03-22T11:50:54.722" v="4394" actId="790"/>
            <ac:spMkLst>
              <pc:docMk/>
              <pc:sldMasterMk cId="1643857197" sldId="2147483693"/>
              <pc:sldLayoutMk cId="3213274499" sldId="2147483652"/>
              <ac:spMk id="3" creationId="{00000000-0000-0000-0000-000000000000}"/>
            </ac:spMkLst>
          </pc:spChg>
          <pc:spChg chg="mod">
            <ac:chgData name="Ragnhild Halvorsrud" userId="917ea340-fd63-490f-a7db-68428d24cf32" providerId="ADAL" clId="{4B41CEF5-5AD7-4A28-BAB1-B938E5C74DE7}" dt="2021-03-22T11:50:54.738" v="4395" actId="790"/>
            <ac:spMkLst>
              <pc:docMk/>
              <pc:sldMasterMk cId="1643857197" sldId="2147483693"/>
              <pc:sldLayoutMk cId="3213274499" sldId="2147483652"/>
              <ac:spMk id="4" creationId="{00000000-0000-0000-0000-000000000000}"/>
            </ac:spMkLst>
          </pc:spChg>
          <pc:spChg chg="mod">
            <ac:chgData name="Ragnhild Halvorsrud" userId="917ea340-fd63-490f-a7db-68428d24cf32" providerId="ADAL" clId="{4B41CEF5-5AD7-4A28-BAB1-B938E5C74DE7}" dt="2021-03-22T11:50:54.738" v="4396" actId="790"/>
            <ac:spMkLst>
              <pc:docMk/>
              <pc:sldMasterMk cId="1643857197" sldId="2147483693"/>
              <pc:sldLayoutMk cId="3213274499" sldId="2147483652"/>
              <ac:spMk id="5" creationId="{00000000-0000-0000-0000-000000000000}"/>
            </ac:spMkLst>
          </pc:spChg>
          <pc:spChg chg="mod">
            <ac:chgData name="Ragnhild Halvorsrud" userId="917ea340-fd63-490f-a7db-68428d24cf32" providerId="ADAL" clId="{4B41CEF5-5AD7-4A28-BAB1-B938E5C74DE7}" dt="2021-03-22T11:50:54.738" v="4397" actId="790"/>
            <ac:spMkLst>
              <pc:docMk/>
              <pc:sldMasterMk cId="1643857197" sldId="2147483693"/>
              <pc:sldLayoutMk cId="3213274499" sldId="2147483652"/>
              <ac:spMk id="6" creationId="{00000000-0000-0000-0000-000000000000}"/>
            </ac:spMkLst>
          </pc:spChg>
          <pc:spChg chg="mod">
            <ac:chgData name="Ragnhild Halvorsrud" userId="917ea340-fd63-490f-a7db-68428d24cf32" providerId="ADAL" clId="{4B41CEF5-5AD7-4A28-BAB1-B938E5C74DE7}" dt="2021-03-22T11:50:54.738" v="4398" actId="790"/>
            <ac:spMkLst>
              <pc:docMk/>
              <pc:sldMasterMk cId="1643857197" sldId="2147483693"/>
              <pc:sldLayoutMk cId="3213274499" sldId="2147483652"/>
              <ac:spMk id="7" creationId="{00000000-0000-0000-0000-000000000000}"/>
            </ac:spMkLst>
          </pc:spChg>
          <pc:spChg chg="mod">
            <ac:chgData name="Ragnhild Halvorsrud" userId="917ea340-fd63-490f-a7db-68428d24cf32" providerId="ADAL" clId="{4B41CEF5-5AD7-4A28-BAB1-B938E5C74DE7}" dt="2021-03-22T11:50:54.738" v="4399" actId="790"/>
            <ac:spMkLst>
              <pc:docMk/>
              <pc:sldMasterMk cId="1643857197" sldId="2147483693"/>
              <pc:sldLayoutMk cId="3213274499" sldId="2147483652"/>
              <ac:spMk id="8" creationId="{00000000-0000-0000-0000-000000000000}"/>
            </ac:spMkLst>
          </pc:spChg>
        </pc:sldLayoutChg>
        <pc:sldLayoutChg chg="modSp mod">
          <pc:chgData name="Ragnhild Halvorsrud" userId="917ea340-fd63-490f-a7db-68428d24cf32" providerId="ADAL" clId="{4B41CEF5-5AD7-4A28-BAB1-B938E5C74DE7}" dt="2021-03-22T11:50:54.753" v="4413" actId="790"/>
          <pc:sldLayoutMkLst>
            <pc:docMk/>
            <pc:sldMasterMk cId="1643857197" sldId="2147483693"/>
            <pc:sldLayoutMk cId="3084663293" sldId="2147483653"/>
          </pc:sldLayoutMkLst>
          <pc:spChg chg="mod">
            <ac:chgData name="Ragnhild Halvorsrud" userId="917ea340-fd63-490f-a7db-68428d24cf32" providerId="ADAL" clId="{4B41CEF5-5AD7-4A28-BAB1-B938E5C74DE7}" dt="2021-03-22T11:50:54.738" v="4406" actId="790"/>
            <ac:spMkLst>
              <pc:docMk/>
              <pc:sldMasterMk cId="1643857197" sldId="2147483693"/>
              <pc:sldLayoutMk cId="3084663293" sldId="2147483653"/>
              <ac:spMk id="3" creationId="{00000000-0000-0000-0000-000000000000}"/>
            </ac:spMkLst>
          </pc:spChg>
          <pc:spChg chg="mod">
            <ac:chgData name="Ragnhild Halvorsrud" userId="917ea340-fd63-490f-a7db-68428d24cf32" providerId="ADAL" clId="{4B41CEF5-5AD7-4A28-BAB1-B938E5C74DE7}" dt="2021-03-22T11:50:54.753" v="4407" actId="790"/>
            <ac:spMkLst>
              <pc:docMk/>
              <pc:sldMasterMk cId="1643857197" sldId="2147483693"/>
              <pc:sldLayoutMk cId="3084663293" sldId="2147483653"/>
              <ac:spMk id="4" creationId="{00000000-0000-0000-0000-000000000000}"/>
            </ac:spMkLst>
          </pc:spChg>
          <pc:spChg chg="mod">
            <ac:chgData name="Ragnhild Halvorsrud" userId="917ea340-fd63-490f-a7db-68428d24cf32" providerId="ADAL" clId="{4B41CEF5-5AD7-4A28-BAB1-B938E5C74DE7}" dt="2021-03-22T11:50:54.753" v="4408" actId="790"/>
            <ac:spMkLst>
              <pc:docMk/>
              <pc:sldMasterMk cId="1643857197" sldId="2147483693"/>
              <pc:sldLayoutMk cId="3084663293" sldId="2147483653"/>
              <ac:spMk id="5" creationId="{00000000-0000-0000-0000-000000000000}"/>
            </ac:spMkLst>
          </pc:spChg>
          <pc:spChg chg="mod">
            <ac:chgData name="Ragnhild Halvorsrud" userId="917ea340-fd63-490f-a7db-68428d24cf32" providerId="ADAL" clId="{4B41CEF5-5AD7-4A28-BAB1-B938E5C74DE7}" dt="2021-03-22T11:50:54.753" v="4409" actId="790"/>
            <ac:spMkLst>
              <pc:docMk/>
              <pc:sldMasterMk cId="1643857197" sldId="2147483693"/>
              <pc:sldLayoutMk cId="3084663293" sldId="2147483653"/>
              <ac:spMk id="6" creationId="{00000000-0000-0000-0000-000000000000}"/>
            </ac:spMkLst>
          </pc:spChg>
          <pc:spChg chg="mod">
            <ac:chgData name="Ragnhild Halvorsrud" userId="917ea340-fd63-490f-a7db-68428d24cf32" providerId="ADAL" clId="{4B41CEF5-5AD7-4A28-BAB1-B938E5C74DE7}" dt="2021-03-22T11:50:54.753" v="4410" actId="790"/>
            <ac:spMkLst>
              <pc:docMk/>
              <pc:sldMasterMk cId="1643857197" sldId="2147483693"/>
              <pc:sldLayoutMk cId="3084663293" sldId="2147483653"/>
              <ac:spMk id="7" creationId="{00000000-0000-0000-0000-000000000000}"/>
            </ac:spMkLst>
          </pc:spChg>
          <pc:spChg chg="mod">
            <ac:chgData name="Ragnhild Halvorsrud" userId="917ea340-fd63-490f-a7db-68428d24cf32" providerId="ADAL" clId="{4B41CEF5-5AD7-4A28-BAB1-B938E5C74DE7}" dt="2021-03-22T11:50:54.753" v="4411" actId="790"/>
            <ac:spMkLst>
              <pc:docMk/>
              <pc:sldMasterMk cId="1643857197" sldId="2147483693"/>
              <pc:sldLayoutMk cId="3084663293" sldId="2147483653"/>
              <ac:spMk id="8" creationId="{00000000-0000-0000-0000-000000000000}"/>
            </ac:spMkLst>
          </pc:spChg>
          <pc:spChg chg="mod">
            <ac:chgData name="Ragnhild Halvorsrud" userId="917ea340-fd63-490f-a7db-68428d24cf32" providerId="ADAL" clId="{4B41CEF5-5AD7-4A28-BAB1-B938E5C74DE7}" dt="2021-03-22T11:50:54.753" v="4412" actId="790"/>
            <ac:spMkLst>
              <pc:docMk/>
              <pc:sldMasterMk cId="1643857197" sldId="2147483693"/>
              <pc:sldLayoutMk cId="3084663293" sldId="2147483653"/>
              <ac:spMk id="9" creationId="{00000000-0000-0000-0000-000000000000}"/>
            </ac:spMkLst>
          </pc:spChg>
          <pc:spChg chg="mod">
            <ac:chgData name="Ragnhild Halvorsrud" userId="917ea340-fd63-490f-a7db-68428d24cf32" providerId="ADAL" clId="{4B41CEF5-5AD7-4A28-BAB1-B938E5C74DE7}" dt="2021-03-22T11:50:54.753" v="4413" actId="790"/>
            <ac:spMkLst>
              <pc:docMk/>
              <pc:sldMasterMk cId="1643857197" sldId="2147483693"/>
              <pc:sldLayoutMk cId="3084663293" sldId="2147483653"/>
              <ac:spMk id="10" creationId="{00000000-0000-0000-0000-000000000000}"/>
            </ac:spMkLst>
          </pc:spChg>
        </pc:sldLayoutChg>
        <pc:sldLayoutChg chg="modSp mod">
          <pc:chgData name="Ragnhild Halvorsrud" userId="917ea340-fd63-490f-a7db-68428d24cf32" providerId="ADAL" clId="{4B41CEF5-5AD7-4A28-BAB1-B938E5C74DE7}" dt="2021-03-22T11:50:54.753" v="4417" actId="790"/>
          <pc:sldLayoutMkLst>
            <pc:docMk/>
            <pc:sldMasterMk cId="1643857197" sldId="2147483693"/>
            <pc:sldLayoutMk cId="3098047795" sldId="2147483654"/>
          </pc:sldLayoutMkLst>
          <pc:spChg chg="mod">
            <ac:chgData name="Ragnhild Halvorsrud" userId="917ea340-fd63-490f-a7db-68428d24cf32" providerId="ADAL" clId="{4B41CEF5-5AD7-4A28-BAB1-B938E5C74DE7}" dt="2021-03-22T11:50:54.753" v="4414" actId="790"/>
            <ac:spMkLst>
              <pc:docMk/>
              <pc:sldMasterMk cId="1643857197" sldId="2147483693"/>
              <pc:sldLayoutMk cId="3098047795" sldId="2147483654"/>
              <ac:spMk id="2" creationId="{00000000-0000-0000-0000-000000000000}"/>
            </ac:spMkLst>
          </pc:spChg>
          <pc:spChg chg="mod">
            <ac:chgData name="Ragnhild Halvorsrud" userId="917ea340-fd63-490f-a7db-68428d24cf32" providerId="ADAL" clId="{4B41CEF5-5AD7-4A28-BAB1-B938E5C74DE7}" dt="2021-03-22T11:50:54.753" v="4415" actId="790"/>
            <ac:spMkLst>
              <pc:docMk/>
              <pc:sldMasterMk cId="1643857197" sldId="2147483693"/>
              <pc:sldLayoutMk cId="3098047795" sldId="2147483654"/>
              <ac:spMk id="3" creationId="{00000000-0000-0000-0000-000000000000}"/>
            </ac:spMkLst>
          </pc:spChg>
          <pc:spChg chg="mod">
            <ac:chgData name="Ragnhild Halvorsrud" userId="917ea340-fd63-490f-a7db-68428d24cf32" providerId="ADAL" clId="{4B41CEF5-5AD7-4A28-BAB1-B938E5C74DE7}" dt="2021-03-22T11:50:54.753" v="4416" actId="790"/>
            <ac:spMkLst>
              <pc:docMk/>
              <pc:sldMasterMk cId="1643857197" sldId="2147483693"/>
              <pc:sldLayoutMk cId="3098047795" sldId="2147483654"/>
              <ac:spMk id="4" creationId="{00000000-0000-0000-0000-000000000000}"/>
            </ac:spMkLst>
          </pc:spChg>
          <pc:spChg chg="mod">
            <ac:chgData name="Ragnhild Halvorsrud" userId="917ea340-fd63-490f-a7db-68428d24cf32" providerId="ADAL" clId="{4B41CEF5-5AD7-4A28-BAB1-B938E5C74DE7}" dt="2021-03-22T11:50:54.753" v="4417" actId="790"/>
            <ac:spMkLst>
              <pc:docMk/>
              <pc:sldMasterMk cId="1643857197" sldId="2147483693"/>
              <pc:sldLayoutMk cId="3098047795" sldId="2147483654"/>
              <ac:spMk id="5" creationId="{00000000-0000-0000-0000-000000000000}"/>
            </ac:spMkLst>
          </pc:spChg>
        </pc:sldLayoutChg>
        <pc:sldLayoutChg chg="modSp mod">
          <pc:chgData name="Ragnhild Halvorsrud" userId="917ea340-fd63-490f-a7db-68428d24cf32" providerId="ADAL" clId="{4B41CEF5-5AD7-4A28-BAB1-B938E5C74DE7}" dt="2021-03-22T11:50:54.769" v="4420" actId="790"/>
          <pc:sldLayoutMkLst>
            <pc:docMk/>
            <pc:sldMasterMk cId="1643857197" sldId="2147483693"/>
            <pc:sldLayoutMk cId="1943840033" sldId="2147483655"/>
          </pc:sldLayoutMkLst>
          <pc:spChg chg="mod">
            <ac:chgData name="Ragnhild Halvorsrud" userId="917ea340-fd63-490f-a7db-68428d24cf32" providerId="ADAL" clId="{4B41CEF5-5AD7-4A28-BAB1-B938E5C74DE7}" dt="2021-03-22T11:50:54.753" v="4418" actId="790"/>
            <ac:spMkLst>
              <pc:docMk/>
              <pc:sldMasterMk cId="1643857197" sldId="2147483693"/>
              <pc:sldLayoutMk cId="1943840033" sldId="2147483655"/>
              <ac:spMk id="2" creationId="{00000000-0000-0000-0000-000000000000}"/>
            </ac:spMkLst>
          </pc:spChg>
          <pc:spChg chg="mod">
            <ac:chgData name="Ragnhild Halvorsrud" userId="917ea340-fd63-490f-a7db-68428d24cf32" providerId="ADAL" clId="{4B41CEF5-5AD7-4A28-BAB1-B938E5C74DE7}" dt="2021-03-22T11:50:54.769" v="4419" actId="790"/>
            <ac:spMkLst>
              <pc:docMk/>
              <pc:sldMasterMk cId="1643857197" sldId="2147483693"/>
              <pc:sldLayoutMk cId="1943840033" sldId="2147483655"/>
              <ac:spMk id="3" creationId="{00000000-0000-0000-0000-000000000000}"/>
            </ac:spMkLst>
          </pc:spChg>
          <pc:spChg chg="mod">
            <ac:chgData name="Ragnhild Halvorsrud" userId="917ea340-fd63-490f-a7db-68428d24cf32" providerId="ADAL" clId="{4B41CEF5-5AD7-4A28-BAB1-B938E5C74DE7}" dt="2021-03-22T11:50:54.769" v="4420" actId="790"/>
            <ac:spMkLst>
              <pc:docMk/>
              <pc:sldMasterMk cId="1643857197" sldId="2147483693"/>
              <pc:sldLayoutMk cId="1943840033" sldId="2147483655"/>
              <ac:spMk id="4" creationId="{00000000-0000-0000-0000-000000000000}"/>
            </ac:spMkLst>
          </pc:spChg>
        </pc:sldLayoutChg>
        <pc:sldLayoutChg chg="modSp mod">
          <pc:chgData name="Ragnhild Halvorsrud" userId="917ea340-fd63-490f-a7db-68428d24cf32" providerId="ADAL" clId="{4B41CEF5-5AD7-4A28-BAB1-B938E5C74DE7}" dt="2021-03-22T11:50:54.706" v="4380" actId="790"/>
          <pc:sldLayoutMkLst>
            <pc:docMk/>
            <pc:sldMasterMk cId="1643857197" sldId="2147483693"/>
            <pc:sldLayoutMk cId="2142956664" sldId="2147483656"/>
          </pc:sldLayoutMkLst>
          <pc:spChg chg="mod">
            <ac:chgData name="Ragnhild Halvorsrud" userId="917ea340-fd63-490f-a7db-68428d24cf32" providerId="ADAL" clId="{4B41CEF5-5AD7-4A28-BAB1-B938E5C74DE7}" dt="2021-03-22T11:50:54.706" v="4377" actId="790"/>
            <ac:spMkLst>
              <pc:docMk/>
              <pc:sldMasterMk cId="1643857197" sldId="2147483693"/>
              <pc:sldLayoutMk cId="2142956664" sldId="2147483656"/>
              <ac:spMk id="2" creationId="{00000000-0000-0000-0000-000000000000}"/>
            </ac:spMkLst>
          </pc:spChg>
          <pc:spChg chg="mod">
            <ac:chgData name="Ragnhild Halvorsrud" userId="917ea340-fd63-490f-a7db-68428d24cf32" providerId="ADAL" clId="{4B41CEF5-5AD7-4A28-BAB1-B938E5C74DE7}" dt="2021-03-22T11:50:54.706" v="4378" actId="790"/>
            <ac:spMkLst>
              <pc:docMk/>
              <pc:sldMasterMk cId="1643857197" sldId="2147483693"/>
              <pc:sldLayoutMk cId="2142956664" sldId="2147483656"/>
              <ac:spMk id="3" creationId="{00000000-0000-0000-0000-000000000000}"/>
            </ac:spMkLst>
          </pc:spChg>
          <pc:spChg chg="mod">
            <ac:chgData name="Ragnhild Halvorsrud" userId="917ea340-fd63-490f-a7db-68428d24cf32" providerId="ADAL" clId="{4B41CEF5-5AD7-4A28-BAB1-B938E5C74DE7}" dt="2021-03-22T11:50:54.706" v="4375" actId="790"/>
            <ac:spMkLst>
              <pc:docMk/>
              <pc:sldMasterMk cId="1643857197" sldId="2147483693"/>
              <pc:sldLayoutMk cId="2142956664" sldId="2147483656"/>
              <ac:spMk id="4" creationId="{00000000-0000-0000-0000-000000000000}"/>
            </ac:spMkLst>
          </pc:spChg>
          <pc:spChg chg="mod">
            <ac:chgData name="Ragnhild Halvorsrud" userId="917ea340-fd63-490f-a7db-68428d24cf32" providerId="ADAL" clId="{4B41CEF5-5AD7-4A28-BAB1-B938E5C74DE7}" dt="2021-03-22T11:50:54.706" v="4379" actId="790"/>
            <ac:spMkLst>
              <pc:docMk/>
              <pc:sldMasterMk cId="1643857197" sldId="2147483693"/>
              <pc:sldLayoutMk cId="2142956664" sldId="2147483656"/>
              <ac:spMk id="5" creationId="{00000000-0000-0000-0000-000000000000}"/>
            </ac:spMkLst>
          </pc:spChg>
          <pc:spChg chg="mod">
            <ac:chgData name="Ragnhild Halvorsrud" userId="917ea340-fd63-490f-a7db-68428d24cf32" providerId="ADAL" clId="{4B41CEF5-5AD7-4A28-BAB1-B938E5C74DE7}" dt="2021-03-22T11:50:54.706" v="4380" actId="790"/>
            <ac:spMkLst>
              <pc:docMk/>
              <pc:sldMasterMk cId="1643857197" sldId="2147483693"/>
              <pc:sldLayoutMk cId="2142956664" sldId="2147483656"/>
              <ac:spMk id="6" creationId="{00000000-0000-0000-0000-000000000000}"/>
            </ac:spMkLst>
          </pc:spChg>
          <pc:spChg chg="mod">
            <ac:chgData name="Ragnhild Halvorsrud" userId="917ea340-fd63-490f-a7db-68428d24cf32" providerId="ADAL" clId="{4B41CEF5-5AD7-4A28-BAB1-B938E5C74DE7}" dt="2021-03-22T11:50:54.706" v="4376" actId="790"/>
            <ac:spMkLst>
              <pc:docMk/>
              <pc:sldMasterMk cId="1643857197" sldId="2147483693"/>
              <pc:sldLayoutMk cId="2142956664" sldId="2147483656"/>
              <ac:spMk id="8" creationId="{00000000-0000-0000-0000-000000000000}"/>
            </ac:spMkLst>
          </pc:spChg>
        </pc:sldLayoutChg>
        <pc:sldLayoutChg chg="modSp mod">
          <pc:chgData name="Ragnhild Halvorsrud" userId="917ea340-fd63-490f-a7db-68428d24cf32" providerId="ADAL" clId="{4B41CEF5-5AD7-4A28-BAB1-B938E5C74DE7}" dt="2021-03-22T11:50:54.722" v="4393" actId="790"/>
          <pc:sldLayoutMkLst>
            <pc:docMk/>
            <pc:sldMasterMk cId="1643857197" sldId="2147483693"/>
            <pc:sldLayoutMk cId="2627832036" sldId="2147483657"/>
          </pc:sldLayoutMkLst>
          <pc:spChg chg="mod">
            <ac:chgData name="Ragnhild Halvorsrud" userId="917ea340-fd63-490f-a7db-68428d24cf32" providerId="ADAL" clId="{4B41CEF5-5AD7-4A28-BAB1-B938E5C74DE7}" dt="2021-03-22T11:50:54.722" v="4389" actId="790"/>
            <ac:spMkLst>
              <pc:docMk/>
              <pc:sldMasterMk cId="1643857197" sldId="2147483693"/>
              <pc:sldLayoutMk cId="2627832036" sldId="2147483657"/>
              <ac:spMk id="2" creationId="{00000000-0000-0000-0000-000000000000}"/>
            </ac:spMkLst>
          </pc:spChg>
          <pc:spChg chg="mod">
            <ac:chgData name="Ragnhild Halvorsrud" userId="917ea340-fd63-490f-a7db-68428d24cf32" providerId="ADAL" clId="{4B41CEF5-5AD7-4A28-BAB1-B938E5C74DE7}" dt="2021-03-22T11:50:54.722" v="4390" actId="790"/>
            <ac:spMkLst>
              <pc:docMk/>
              <pc:sldMasterMk cId="1643857197" sldId="2147483693"/>
              <pc:sldLayoutMk cId="2627832036" sldId="2147483657"/>
              <ac:spMk id="3" creationId="{00000000-0000-0000-0000-000000000000}"/>
            </ac:spMkLst>
          </pc:spChg>
          <pc:spChg chg="mod">
            <ac:chgData name="Ragnhild Halvorsrud" userId="917ea340-fd63-490f-a7db-68428d24cf32" providerId="ADAL" clId="{4B41CEF5-5AD7-4A28-BAB1-B938E5C74DE7}" dt="2021-03-22T11:50:54.722" v="4391" actId="790"/>
            <ac:spMkLst>
              <pc:docMk/>
              <pc:sldMasterMk cId="1643857197" sldId="2147483693"/>
              <pc:sldLayoutMk cId="2627832036" sldId="2147483657"/>
              <ac:spMk id="4" creationId="{00000000-0000-0000-0000-000000000000}"/>
            </ac:spMkLst>
          </pc:spChg>
          <pc:spChg chg="mod">
            <ac:chgData name="Ragnhild Halvorsrud" userId="917ea340-fd63-490f-a7db-68428d24cf32" providerId="ADAL" clId="{4B41CEF5-5AD7-4A28-BAB1-B938E5C74DE7}" dt="2021-03-22T11:50:54.722" v="4392" actId="790"/>
            <ac:spMkLst>
              <pc:docMk/>
              <pc:sldMasterMk cId="1643857197" sldId="2147483693"/>
              <pc:sldLayoutMk cId="2627832036" sldId="2147483657"/>
              <ac:spMk id="5" creationId="{00000000-0000-0000-0000-000000000000}"/>
            </ac:spMkLst>
          </pc:spChg>
          <pc:spChg chg="mod">
            <ac:chgData name="Ragnhild Halvorsrud" userId="917ea340-fd63-490f-a7db-68428d24cf32" providerId="ADAL" clId="{4B41CEF5-5AD7-4A28-BAB1-B938E5C74DE7}" dt="2021-03-22T11:50:54.722" v="4388" actId="790"/>
            <ac:spMkLst>
              <pc:docMk/>
              <pc:sldMasterMk cId="1643857197" sldId="2147483693"/>
              <pc:sldLayoutMk cId="2627832036" sldId="2147483657"/>
              <ac:spMk id="9" creationId="{00000000-0000-0000-0000-000000000000}"/>
            </ac:spMkLst>
          </pc:spChg>
          <pc:spChg chg="mod">
            <ac:chgData name="Ragnhild Halvorsrud" userId="917ea340-fd63-490f-a7db-68428d24cf32" providerId="ADAL" clId="{4B41CEF5-5AD7-4A28-BAB1-B938E5C74DE7}" dt="2021-03-22T11:50:54.722" v="4393" actId="790"/>
            <ac:spMkLst>
              <pc:docMk/>
              <pc:sldMasterMk cId="1643857197" sldId="2147483693"/>
              <pc:sldLayoutMk cId="2627832036" sldId="2147483657"/>
              <ac:spMk id="13" creationId="{00000000-0000-0000-0000-000000000000}"/>
            </ac:spMkLst>
          </pc:spChg>
        </pc:sldLayoutChg>
        <pc:sldLayoutChg chg="modSp mod">
          <pc:chgData name="Ragnhild Halvorsrud" userId="917ea340-fd63-490f-a7db-68428d24cf32" providerId="ADAL" clId="{4B41CEF5-5AD7-4A28-BAB1-B938E5C74DE7}" dt="2021-03-22T11:50:54.722" v="4387" actId="790"/>
          <pc:sldLayoutMkLst>
            <pc:docMk/>
            <pc:sldMasterMk cId="1643857197" sldId="2147483693"/>
            <pc:sldLayoutMk cId="232334733" sldId="2147483673"/>
          </pc:sldLayoutMkLst>
          <pc:spChg chg="mod">
            <ac:chgData name="Ragnhild Halvorsrud" userId="917ea340-fd63-490f-a7db-68428d24cf32" providerId="ADAL" clId="{4B41CEF5-5AD7-4A28-BAB1-B938E5C74DE7}" dt="2021-03-22T11:50:54.722" v="4384" actId="790"/>
            <ac:spMkLst>
              <pc:docMk/>
              <pc:sldMasterMk cId="1643857197" sldId="2147483693"/>
              <pc:sldLayoutMk cId="232334733" sldId="2147483673"/>
              <ac:spMk id="3" creationId="{00000000-0000-0000-0000-000000000000}"/>
            </ac:spMkLst>
          </pc:spChg>
          <pc:spChg chg="mod">
            <ac:chgData name="Ragnhild Halvorsrud" userId="917ea340-fd63-490f-a7db-68428d24cf32" providerId="ADAL" clId="{4B41CEF5-5AD7-4A28-BAB1-B938E5C74DE7}" dt="2021-03-22T11:50:54.706" v="4382" actId="790"/>
            <ac:spMkLst>
              <pc:docMk/>
              <pc:sldMasterMk cId="1643857197" sldId="2147483693"/>
              <pc:sldLayoutMk cId="232334733" sldId="2147483673"/>
              <ac:spMk id="4" creationId="{00000000-0000-0000-0000-000000000000}"/>
            </ac:spMkLst>
          </pc:spChg>
          <pc:spChg chg="mod">
            <ac:chgData name="Ragnhild Halvorsrud" userId="917ea340-fd63-490f-a7db-68428d24cf32" providerId="ADAL" clId="{4B41CEF5-5AD7-4A28-BAB1-B938E5C74DE7}" dt="2021-03-22T11:50:54.722" v="4385" actId="790"/>
            <ac:spMkLst>
              <pc:docMk/>
              <pc:sldMasterMk cId="1643857197" sldId="2147483693"/>
              <pc:sldLayoutMk cId="232334733" sldId="2147483673"/>
              <ac:spMk id="5" creationId="{00000000-0000-0000-0000-000000000000}"/>
            </ac:spMkLst>
          </pc:spChg>
          <pc:spChg chg="mod">
            <ac:chgData name="Ragnhild Halvorsrud" userId="917ea340-fd63-490f-a7db-68428d24cf32" providerId="ADAL" clId="{4B41CEF5-5AD7-4A28-BAB1-B938E5C74DE7}" dt="2021-03-22T11:50:54.722" v="4386" actId="790"/>
            <ac:spMkLst>
              <pc:docMk/>
              <pc:sldMasterMk cId="1643857197" sldId="2147483693"/>
              <pc:sldLayoutMk cId="232334733" sldId="2147483673"/>
              <ac:spMk id="6" creationId="{00000000-0000-0000-0000-000000000000}"/>
            </ac:spMkLst>
          </pc:spChg>
          <pc:spChg chg="mod">
            <ac:chgData name="Ragnhild Halvorsrud" userId="917ea340-fd63-490f-a7db-68428d24cf32" providerId="ADAL" clId="{4B41CEF5-5AD7-4A28-BAB1-B938E5C74DE7}" dt="2021-03-22T11:50:54.722" v="4383" actId="790"/>
            <ac:spMkLst>
              <pc:docMk/>
              <pc:sldMasterMk cId="1643857197" sldId="2147483693"/>
              <pc:sldLayoutMk cId="232334733" sldId="2147483673"/>
              <ac:spMk id="8" creationId="{00000000-0000-0000-0000-000000000000}"/>
            </ac:spMkLst>
          </pc:spChg>
          <pc:spChg chg="mod">
            <ac:chgData name="Ragnhild Halvorsrud" userId="917ea340-fd63-490f-a7db-68428d24cf32" providerId="ADAL" clId="{4B41CEF5-5AD7-4A28-BAB1-B938E5C74DE7}" dt="2021-03-22T11:50:54.706" v="4381" actId="790"/>
            <ac:spMkLst>
              <pc:docMk/>
              <pc:sldMasterMk cId="1643857197" sldId="2147483693"/>
              <pc:sldLayoutMk cId="232334733" sldId="2147483673"/>
              <ac:spMk id="9" creationId="{00000000-0000-0000-0000-000000000000}"/>
            </ac:spMkLst>
          </pc:spChg>
          <pc:spChg chg="mod">
            <ac:chgData name="Ragnhild Halvorsrud" userId="917ea340-fd63-490f-a7db-68428d24cf32" providerId="ADAL" clId="{4B41CEF5-5AD7-4A28-BAB1-B938E5C74DE7}" dt="2021-03-22T11:50:54.722" v="4387" actId="790"/>
            <ac:spMkLst>
              <pc:docMk/>
              <pc:sldMasterMk cId="1643857197" sldId="2147483693"/>
              <pc:sldLayoutMk cId="232334733" sldId="2147483673"/>
              <ac:spMk id="10" creationId="{00000000-0000-0000-0000-000000000000}"/>
            </ac:spMkLst>
          </pc:spChg>
        </pc:sldLayoutChg>
        <pc:sldLayoutChg chg="modSp mod">
          <pc:chgData name="Ragnhild Halvorsrud" userId="917ea340-fd63-490f-a7db-68428d24cf32" providerId="ADAL" clId="{4B41CEF5-5AD7-4A28-BAB1-B938E5C74DE7}" dt="2021-03-22T11:50:54.706" v="4371" actId="790"/>
          <pc:sldLayoutMkLst>
            <pc:docMk/>
            <pc:sldMasterMk cId="1643857197" sldId="2147483693"/>
            <pc:sldLayoutMk cId="263130026" sldId="2147483676"/>
          </pc:sldLayoutMkLst>
          <pc:spChg chg="mod">
            <ac:chgData name="Ragnhild Halvorsrud" userId="917ea340-fd63-490f-a7db-68428d24cf32" providerId="ADAL" clId="{4B41CEF5-5AD7-4A28-BAB1-B938E5C74DE7}" dt="2021-03-22T11:50:54.698" v="4369" actId="790"/>
            <ac:spMkLst>
              <pc:docMk/>
              <pc:sldMasterMk cId="1643857197" sldId="2147483693"/>
              <pc:sldLayoutMk cId="263130026" sldId="2147483676"/>
              <ac:spMk id="2" creationId="{00000000-0000-0000-0000-000000000000}"/>
            </ac:spMkLst>
          </pc:spChg>
          <pc:spChg chg="mod">
            <ac:chgData name="Ragnhild Halvorsrud" userId="917ea340-fd63-490f-a7db-68428d24cf32" providerId="ADAL" clId="{4B41CEF5-5AD7-4A28-BAB1-B938E5C74DE7}" dt="2021-03-22T11:50:54.706" v="4370" actId="790"/>
            <ac:spMkLst>
              <pc:docMk/>
              <pc:sldMasterMk cId="1643857197" sldId="2147483693"/>
              <pc:sldLayoutMk cId="263130026" sldId="2147483676"/>
              <ac:spMk id="3" creationId="{00000000-0000-0000-0000-000000000000}"/>
            </ac:spMkLst>
          </pc:spChg>
          <pc:spChg chg="mod">
            <ac:chgData name="Ragnhild Halvorsrud" userId="917ea340-fd63-490f-a7db-68428d24cf32" providerId="ADAL" clId="{4B41CEF5-5AD7-4A28-BAB1-B938E5C74DE7}" dt="2021-03-22T11:50:54.698" v="4368" actId="790"/>
            <ac:spMkLst>
              <pc:docMk/>
              <pc:sldMasterMk cId="1643857197" sldId="2147483693"/>
              <pc:sldLayoutMk cId="263130026" sldId="2147483676"/>
              <ac:spMk id="4" creationId="{00000000-0000-0000-0000-000000000000}"/>
            </ac:spMkLst>
          </pc:spChg>
          <pc:spChg chg="mod">
            <ac:chgData name="Ragnhild Halvorsrud" userId="917ea340-fd63-490f-a7db-68428d24cf32" providerId="ADAL" clId="{4B41CEF5-5AD7-4A28-BAB1-B938E5C74DE7}" dt="2021-03-22T11:50:54.706" v="4371" actId="790"/>
            <ac:spMkLst>
              <pc:docMk/>
              <pc:sldMasterMk cId="1643857197" sldId="2147483693"/>
              <pc:sldLayoutMk cId="263130026" sldId="2147483676"/>
              <ac:spMk id="8" creationId="{00000000-0000-0000-0000-000000000000}"/>
            </ac:spMkLst>
          </pc:spChg>
        </pc:sldLayoutChg>
        <pc:sldLayoutChg chg="modSp mod">
          <pc:chgData name="Ragnhild Halvorsrud" userId="917ea340-fd63-490f-a7db-68428d24cf32" providerId="ADAL" clId="{4B41CEF5-5AD7-4A28-BAB1-B938E5C74DE7}" dt="2021-03-22T11:50:54.738" v="4405" actId="790"/>
          <pc:sldLayoutMkLst>
            <pc:docMk/>
            <pc:sldMasterMk cId="1643857197" sldId="2147483693"/>
            <pc:sldLayoutMk cId="2215202470" sldId="2147483679"/>
          </pc:sldLayoutMkLst>
          <pc:spChg chg="mod">
            <ac:chgData name="Ragnhild Halvorsrud" userId="917ea340-fd63-490f-a7db-68428d24cf32" providerId="ADAL" clId="{4B41CEF5-5AD7-4A28-BAB1-B938E5C74DE7}" dt="2021-03-22T11:50:54.738" v="4400" actId="790"/>
            <ac:spMkLst>
              <pc:docMk/>
              <pc:sldMasterMk cId="1643857197" sldId="2147483693"/>
              <pc:sldLayoutMk cId="2215202470" sldId="2147483679"/>
              <ac:spMk id="3" creationId="{00000000-0000-0000-0000-000000000000}"/>
            </ac:spMkLst>
          </pc:spChg>
          <pc:spChg chg="mod">
            <ac:chgData name="Ragnhild Halvorsrud" userId="917ea340-fd63-490f-a7db-68428d24cf32" providerId="ADAL" clId="{4B41CEF5-5AD7-4A28-BAB1-B938E5C74DE7}" dt="2021-03-22T11:50:54.738" v="4401" actId="790"/>
            <ac:spMkLst>
              <pc:docMk/>
              <pc:sldMasterMk cId="1643857197" sldId="2147483693"/>
              <pc:sldLayoutMk cId="2215202470" sldId="2147483679"/>
              <ac:spMk id="4" creationId="{00000000-0000-0000-0000-000000000000}"/>
            </ac:spMkLst>
          </pc:spChg>
          <pc:spChg chg="mod">
            <ac:chgData name="Ragnhild Halvorsrud" userId="917ea340-fd63-490f-a7db-68428d24cf32" providerId="ADAL" clId="{4B41CEF5-5AD7-4A28-BAB1-B938E5C74DE7}" dt="2021-03-22T11:50:54.738" v="4402" actId="790"/>
            <ac:spMkLst>
              <pc:docMk/>
              <pc:sldMasterMk cId="1643857197" sldId="2147483693"/>
              <pc:sldLayoutMk cId="2215202470" sldId="2147483679"/>
              <ac:spMk id="5" creationId="{00000000-0000-0000-0000-000000000000}"/>
            </ac:spMkLst>
          </pc:spChg>
          <pc:spChg chg="mod">
            <ac:chgData name="Ragnhild Halvorsrud" userId="917ea340-fd63-490f-a7db-68428d24cf32" providerId="ADAL" clId="{4B41CEF5-5AD7-4A28-BAB1-B938E5C74DE7}" dt="2021-03-22T11:50:54.738" v="4403" actId="790"/>
            <ac:spMkLst>
              <pc:docMk/>
              <pc:sldMasterMk cId="1643857197" sldId="2147483693"/>
              <pc:sldLayoutMk cId="2215202470" sldId="2147483679"/>
              <ac:spMk id="6" creationId="{00000000-0000-0000-0000-000000000000}"/>
            </ac:spMkLst>
          </pc:spChg>
          <pc:spChg chg="mod">
            <ac:chgData name="Ragnhild Halvorsrud" userId="917ea340-fd63-490f-a7db-68428d24cf32" providerId="ADAL" clId="{4B41CEF5-5AD7-4A28-BAB1-B938E5C74DE7}" dt="2021-03-22T11:50:54.738" v="4404" actId="790"/>
            <ac:spMkLst>
              <pc:docMk/>
              <pc:sldMasterMk cId="1643857197" sldId="2147483693"/>
              <pc:sldLayoutMk cId="2215202470" sldId="2147483679"/>
              <ac:spMk id="7" creationId="{00000000-0000-0000-0000-000000000000}"/>
            </ac:spMkLst>
          </pc:spChg>
          <pc:spChg chg="mod">
            <ac:chgData name="Ragnhild Halvorsrud" userId="917ea340-fd63-490f-a7db-68428d24cf32" providerId="ADAL" clId="{4B41CEF5-5AD7-4A28-BAB1-B938E5C74DE7}" dt="2021-03-22T11:50:54.738" v="4405" actId="790"/>
            <ac:spMkLst>
              <pc:docMk/>
              <pc:sldMasterMk cId="1643857197" sldId="2147483693"/>
              <pc:sldLayoutMk cId="2215202470" sldId="2147483679"/>
              <ac:spMk id="8" creationId="{00000000-0000-0000-0000-000000000000}"/>
            </ac:spMkLst>
          </pc:spChg>
        </pc:sldLayoutChg>
        <pc:sldLayoutChg chg="modSp mod">
          <pc:chgData name="Ragnhild Halvorsrud" userId="917ea340-fd63-490f-a7db-68428d24cf32" providerId="ADAL" clId="{4B41CEF5-5AD7-4A28-BAB1-B938E5C74DE7}" dt="2021-03-22T11:50:54.698" v="4367" actId="790"/>
          <pc:sldLayoutMkLst>
            <pc:docMk/>
            <pc:sldMasterMk cId="1643857197" sldId="2147483693"/>
            <pc:sldLayoutMk cId="2212558206" sldId="2147483694"/>
          </pc:sldLayoutMkLst>
          <pc:spChg chg="mod">
            <ac:chgData name="Ragnhild Halvorsrud" userId="917ea340-fd63-490f-a7db-68428d24cf32" providerId="ADAL" clId="{4B41CEF5-5AD7-4A28-BAB1-B938E5C74DE7}" dt="2021-03-22T11:50:54.683" v="4363" actId="790"/>
            <ac:spMkLst>
              <pc:docMk/>
              <pc:sldMasterMk cId="1643857197" sldId="2147483693"/>
              <pc:sldLayoutMk cId="2212558206" sldId="2147483694"/>
              <ac:spMk id="2" creationId="{00000000-0000-0000-0000-000000000000}"/>
            </ac:spMkLst>
          </pc:spChg>
          <pc:spChg chg="mod">
            <ac:chgData name="Ragnhild Halvorsrud" userId="917ea340-fd63-490f-a7db-68428d24cf32" providerId="ADAL" clId="{4B41CEF5-5AD7-4A28-BAB1-B938E5C74DE7}" dt="2021-03-22T11:50:54.698" v="4364" actId="790"/>
            <ac:spMkLst>
              <pc:docMk/>
              <pc:sldMasterMk cId="1643857197" sldId="2147483693"/>
              <pc:sldLayoutMk cId="2212558206" sldId="2147483694"/>
              <ac:spMk id="3" creationId="{00000000-0000-0000-0000-000000000000}"/>
            </ac:spMkLst>
          </pc:spChg>
          <pc:spChg chg="mod">
            <ac:chgData name="Ragnhild Halvorsrud" userId="917ea340-fd63-490f-a7db-68428d24cf32" providerId="ADAL" clId="{4B41CEF5-5AD7-4A28-BAB1-B938E5C74DE7}" dt="2021-03-22T11:50:54.698" v="4365" actId="790"/>
            <ac:spMkLst>
              <pc:docMk/>
              <pc:sldMasterMk cId="1643857197" sldId="2147483693"/>
              <pc:sldLayoutMk cId="2212558206" sldId="2147483694"/>
              <ac:spMk id="4" creationId="{00000000-0000-0000-0000-000000000000}"/>
            </ac:spMkLst>
          </pc:spChg>
          <pc:spChg chg="mod">
            <ac:chgData name="Ragnhild Halvorsrud" userId="917ea340-fd63-490f-a7db-68428d24cf32" providerId="ADAL" clId="{4B41CEF5-5AD7-4A28-BAB1-B938E5C74DE7}" dt="2021-03-22T11:50:54.698" v="4366" actId="790"/>
            <ac:spMkLst>
              <pc:docMk/>
              <pc:sldMasterMk cId="1643857197" sldId="2147483693"/>
              <pc:sldLayoutMk cId="2212558206" sldId="2147483694"/>
              <ac:spMk id="5" creationId="{00000000-0000-0000-0000-000000000000}"/>
            </ac:spMkLst>
          </pc:spChg>
          <pc:spChg chg="mod">
            <ac:chgData name="Ragnhild Halvorsrud" userId="917ea340-fd63-490f-a7db-68428d24cf32" providerId="ADAL" clId="{4B41CEF5-5AD7-4A28-BAB1-B938E5C74DE7}" dt="2021-03-22T11:50:54.698" v="4367" actId="790"/>
            <ac:spMkLst>
              <pc:docMk/>
              <pc:sldMasterMk cId="1643857197" sldId="2147483693"/>
              <pc:sldLayoutMk cId="2212558206" sldId="2147483694"/>
              <ac:spMk id="6"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0644F8-768E-4AC8-A292-04285EF4655B}"/>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F209B63-9882-4D5A-8519-FA7D6BAB4C1A}"/>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0F04E38B-7B5E-4FD2-964B-BA7DFE6AEEBE}" type="datetimeFigureOut">
              <a:rPr lang="en-GB" smtClean="0"/>
              <a:t>08/02/2022</a:t>
            </a:fld>
            <a:endParaRPr lang="en-GB"/>
          </a:p>
        </p:txBody>
      </p:sp>
      <p:sp>
        <p:nvSpPr>
          <p:cNvPr id="4" name="Footer Placeholder 3">
            <a:extLst>
              <a:ext uri="{FF2B5EF4-FFF2-40B4-BE49-F238E27FC236}">
                <a16:creationId xmlns:a16="http://schemas.microsoft.com/office/drawing/2014/main" id="{7DE3284B-4ECC-41EB-9B3E-A965D0A0E60E}"/>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5EE81D1-2EFB-4B1A-8C8C-B9A170A5F2BB}"/>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9DC3545-5BA1-4041-B0F5-608404151C80}" type="slidenum">
              <a:rPr lang="en-GB" smtClean="0"/>
              <a:t>‹#›</a:t>
            </a:fld>
            <a:endParaRPr lang="en-GB"/>
          </a:p>
        </p:txBody>
      </p:sp>
    </p:spTree>
    <p:extLst>
      <p:ext uri="{BB962C8B-B14F-4D97-AF65-F5344CB8AC3E}">
        <p14:creationId xmlns:p14="http://schemas.microsoft.com/office/powerpoint/2010/main" val="2319780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25CAC034-CD78-49B0-BCA6-1A6DED00F801}" type="datetimeFigureOut">
              <a:rPr lang="en-GB" smtClean="0"/>
              <a:t>08/02/2022</a:t>
            </a:fld>
            <a:endParaRPr lang="en-GB"/>
          </a:p>
        </p:txBody>
      </p:sp>
      <p:sp>
        <p:nvSpPr>
          <p:cNvPr id="4" name="Plassholder for lysbilde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Plassholder for nota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6" name="Plassholder for bunn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Plassholder for lysbilde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533E418-C684-4945-99FD-AD67B519583E}" type="slidenum">
              <a:rPr lang="en-GB" smtClean="0"/>
              <a:t>‹#›</a:t>
            </a:fld>
            <a:endParaRPr lang="en-GB"/>
          </a:p>
        </p:txBody>
      </p:sp>
    </p:spTree>
    <p:extLst>
      <p:ext uri="{BB962C8B-B14F-4D97-AF65-F5344CB8AC3E}">
        <p14:creationId xmlns:p14="http://schemas.microsoft.com/office/powerpoint/2010/main" val="1647407781"/>
      </p:ext>
    </p:extLst>
  </p:cSld>
  <p:clrMap bg1="lt1" tx1="dk1" bg2="lt2" tx2="dk2" accent1="accent1" accent2="accent2" accent3="accent3" accent4="accent4" accent5="accent5" accent6="accent6" hlink="hlink" folHlink="folHlink"/>
  <p:notesStyle>
    <a:lvl1pPr marL="0" algn="l" defTabSz="457154" rtl="0" eaLnBrk="1" latinLnBrk="0" hangingPunct="1">
      <a:defRPr sz="600" kern="1200">
        <a:solidFill>
          <a:schemeClr val="tx1"/>
        </a:solidFill>
        <a:latin typeface="+mn-lt"/>
        <a:ea typeface="+mn-ea"/>
        <a:cs typeface="+mn-cs"/>
      </a:defRPr>
    </a:lvl1pPr>
    <a:lvl2pPr marL="228577" algn="l" defTabSz="457154" rtl="0" eaLnBrk="1" latinLnBrk="0" hangingPunct="1">
      <a:defRPr sz="600" kern="1200">
        <a:solidFill>
          <a:schemeClr val="tx1"/>
        </a:solidFill>
        <a:latin typeface="+mn-lt"/>
        <a:ea typeface="+mn-ea"/>
        <a:cs typeface="+mn-cs"/>
      </a:defRPr>
    </a:lvl2pPr>
    <a:lvl3pPr marL="457154" algn="l" defTabSz="457154" rtl="0" eaLnBrk="1" latinLnBrk="0" hangingPunct="1">
      <a:defRPr sz="600" kern="1200">
        <a:solidFill>
          <a:schemeClr val="tx1"/>
        </a:solidFill>
        <a:latin typeface="+mn-lt"/>
        <a:ea typeface="+mn-ea"/>
        <a:cs typeface="+mn-cs"/>
      </a:defRPr>
    </a:lvl3pPr>
    <a:lvl4pPr marL="685731" algn="l" defTabSz="457154" rtl="0" eaLnBrk="1" latinLnBrk="0" hangingPunct="1">
      <a:defRPr sz="600" kern="1200">
        <a:solidFill>
          <a:schemeClr val="tx1"/>
        </a:solidFill>
        <a:latin typeface="+mn-lt"/>
        <a:ea typeface="+mn-ea"/>
        <a:cs typeface="+mn-cs"/>
      </a:defRPr>
    </a:lvl4pPr>
    <a:lvl5pPr marL="914309" algn="l" defTabSz="457154" rtl="0" eaLnBrk="1" latinLnBrk="0" hangingPunct="1">
      <a:defRPr sz="600" kern="1200">
        <a:solidFill>
          <a:schemeClr val="tx1"/>
        </a:solidFill>
        <a:latin typeface="+mn-lt"/>
        <a:ea typeface="+mn-ea"/>
        <a:cs typeface="+mn-cs"/>
      </a:defRPr>
    </a:lvl5pPr>
    <a:lvl6pPr marL="1142886" algn="l" defTabSz="457154" rtl="0" eaLnBrk="1" latinLnBrk="0" hangingPunct="1">
      <a:defRPr sz="600" kern="1200">
        <a:solidFill>
          <a:schemeClr val="tx1"/>
        </a:solidFill>
        <a:latin typeface="+mn-lt"/>
        <a:ea typeface="+mn-ea"/>
        <a:cs typeface="+mn-cs"/>
      </a:defRPr>
    </a:lvl6pPr>
    <a:lvl7pPr marL="1371462" algn="l" defTabSz="457154" rtl="0" eaLnBrk="1" latinLnBrk="0" hangingPunct="1">
      <a:defRPr sz="600" kern="1200">
        <a:solidFill>
          <a:schemeClr val="tx1"/>
        </a:solidFill>
        <a:latin typeface="+mn-lt"/>
        <a:ea typeface="+mn-ea"/>
        <a:cs typeface="+mn-cs"/>
      </a:defRPr>
    </a:lvl7pPr>
    <a:lvl8pPr marL="1600040" algn="l" defTabSz="457154" rtl="0" eaLnBrk="1" latinLnBrk="0" hangingPunct="1">
      <a:defRPr sz="600" kern="1200">
        <a:solidFill>
          <a:schemeClr val="tx1"/>
        </a:solidFill>
        <a:latin typeface="+mn-lt"/>
        <a:ea typeface="+mn-ea"/>
        <a:cs typeface="+mn-cs"/>
      </a:defRPr>
    </a:lvl8pPr>
    <a:lvl9pPr marL="1828617" algn="l" defTabSz="45715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GB" dirty="0"/>
          </a:p>
        </p:txBody>
      </p:sp>
      <p:sp>
        <p:nvSpPr>
          <p:cNvPr id="4" name="Plassholder for lysbildenummer 3"/>
          <p:cNvSpPr>
            <a:spLocks noGrp="1"/>
          </p:cNvSpPr>
          <p:nvPr>
            <p:ph type="sldNum" sz="quarter" idx="10"/>
          </p:nvPr>
        </p:nvSpPr>
        <p:spPr/>
        <p:txBody>
          <a:bodyPr/>
          <a:lstStyle/>
          <a:p>
            <a:fld id="{0533E418-C684-4945-99FD-AD67B519583E}" type="slidenum">
              <a:rPr lang="en-GB" smtClean="0"/>
              <a:t>1</a:t>
            </a:fld>
            <a:endParaRPr lang="en-GB" dirty="0"/>
          </a:p>
        </p:txBody>
      </p:sp>
    </p:spTree>
    <p:extLst>
      <p:ext uri="{BB962C8B-B14F-4D97-AF65-F5344CB8AC3E}">
        <p14:creationId xmlns:p14="http://schemas.microsoft.com/office/powerpoint/2010/main" val="312247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10</a:t>
            </a:fld>
            <a:endParaRPr lang="en-GB" dirty="0"/>
          </a:p>
        </p:txBody>
      </p:sp>
    </p:spTree>
    <p:extLst>
      <p:ext uri="{BB962C8B-B14F-4D97-AF65-F5344CB8AC3E}">
        <p14:creationId xmlns:p14="http://schemas.microsoft.com/office/powerpoint/2010/main" val="3530481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FE1116-4A9C-49A3-972C-C92A7105399B}" type="slidenum">
              <a:rPr lang="en-GB" smtClean="0"/>
              <a:t>11</a:t>
            </a:fld>
            <a:endParaRPr lang="en-GB" dirty="0"/>
          </a:p>
        </p:txBody>
      </p:sp>
    </p:spTree>
    <p:extLst>
      <p:ext uri="{BB962C8B-B14F-4D97-AF65-F5344CB8AC3E}">
        <p14:creationId xmlns:p14="http://schemas.microsoft.com/office/powerpoint/2010/main" val="1087783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12</a:t>
            </a:fld>
            <a:endParaRPr lang="en-GB" dirty="0"/>
          </a:p>
        </p:txBody>
      </p:sp>
    </p:spTree>
    <p:extLst>
      <p:ext uri="{BB962C8B-B14F-4D97-AF65-F5344CB8AC3E}">
        <p14:creationId xmlns:p14="http://schemas.microsoft.com/office/powerpoint/2010/main" val="1453862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13</a:t>
            </a:fld>
            <a:endParaRPr lang="en-GB" dirty="0"/>
          </a:p>
        </p:txBody>
      </p:sp>
    </p:spTree>
    <p:extLst>
      <p:ext uri="{BB962C8B-B14F-4D97-AF65-F5344CB8AC3E}">
        <p14:creationId xmlns:p14="http://schemas.microsoft.com/office/powerpoint/2010/main" val="162647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FE1116-4A9C-49A3-972C-C92A7105399B}" type="slidenum">
              <a:rPr lang="en-GB" smtClean="0"/>
              <a:t>14</a:t>
            </a:fld>
            <a:endParaRPr lang="en-GB" dirty="0"/>
          </a:p>
        </p:txBody>
      </p:sp>
    </p:spTree>
    <p:extLst>
      <p:ext uri="{BB962C8B-B14F-4D97-AF65-F5344CB8AC3E}">
        <p14:creationId xmlns:p14="http://schemas.microsoft.com/office/powerpoint/2010/main" val="894256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FE1116-4A9C-49A3-972C-C92A7105399B}" type="slidenum">
              <a:rPr lang="en-GB" smtClean="0"/>
              <a:t>15</a:t>
            </a:fld>
            <a:endParaRPr lang="en-GB" dirty="0"/>
          </a:p>
        </p:txBody>
      </p:sp>
    </p:spTree>
    <p:extLst>
      <p:ext uri="{BB962C8B-B14F-4D97-AF65-F5344CB8AC3E}">
        <p14:creationId xmlns:p14="http://schemas.microsoft.com/office/powerpoint/2010/main" val="368855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16</a:t>
            </a:fld>
            <a:endParaRPr lang="en-GB" dirty="0"/>
          </a:p>
        </p:txBody>
      </p:sp>
    </p:spTree>
    <p:extLst>
      <p:ext uri="{BB962C8B-B14F-4D97-AF65-F5344CB8AC3E}">
        <p14:creationId xmlns:p14="http://schemas.microsoft.com/office/powerpoint/2010/main" val="781947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17</a:t>
            </a:fld>
            <a:endParaRPr lang="en-GB" dirty="0"/>
          </a:p>
        </p:txBody>
      </p:sp>
    </p:spTree>
    <p:extLst>
      <p:ext uri="{BB962C8B-B14F-4D97-AF65-F5344CB8AC3E}">
        <p14:creationId xmlns:p14="http://schemas.microsoft.com/office/powerpoint/2010/main" val="408266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18</a:t>
            </a:fld>
            <a:endParaRPr lang="en-GB" dirty="0"/>
          </a:p>
        </p:txBody>
      </p:sp>
    </p:spTree>
    <p:extLst>
      <p:ext uri="{BB962C8B-B14F-4D97-AF65-F5344CB8AC3E}">
        <p14:creationId xmlns:p14="http://schemas.microsoft.com/office/powerpoint/2010/main" val="2272618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19</a:t>
            </a:fld>
            <a:endParaRPr lang="en-GB" dirty="0"/>
          </a:p>
        </p:txBody>
      </p:sp>
    </p:spTree>
    <p:extLst>
      <p:ext uri="{BB962C8B-B14F-4D97-AF65-F5344CB8AC3E}">
        <p14:creationId xmlns:p14="http://schemas.microsoft.com/office/powerpoint/2010/main" val="19198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a:t>
            </a:fld>
            <a:endParaRPr lang="en-GB" dirty="0"/>
          </a:p>
        </p:txBody>
      </p:sp>
    </p:spTree>
    <p:extLst>
      <p:ext uri="{BB962C8B-B14F-4D97-AF65-F5344CB8AC3E}">
        <p14:creationId xmlns:p14="http://schemas.microsoft.com/office/powerpoint/2010/main" val="4237630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20</a:t>
            </a:fld>
            <a:endParaRPr lang="en-GB" dirty="0"/>
          </a:p>
        </p:txBody>
      </p:sp>
    </p:spTree>
    <p:extLst>
      <p:ext uri="{BB962C8B-B14F-4D97-AF65-F5344CB8AC3E}">
        <p14:creationId xmlns:p14="http://schemas.microsoft.com/office/powerpoint/2010/main" val="74287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21</a:t>
            </a:fld>
            <a:endParaRPr lang="en-GB" dirty="0"/>
          </a:p>
        </p:txBody>
      </p:sp>
    </p:spTree>
    <p:extLst>
      <p:ext uri="{BB962C8B-B14F-4D97-AF65-F5344CB8AC3E}">
        <p14:creationId xmlns:p14="http://schemas.microsoft.com/office/powerpoint/2010/main" val="838802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22</a:t>
            </a:fld>
            <a:endParaRPr lang="en-GB" dirty="0"/>
          </a:p>
        </p:txBody>
      </p:sp>
    </p:spTree>
    <p:extLst>
      <p:ext uri="{BB962C8B-B14F-4D97-AF65-F5344CB8AC3E}">
        <p14:creationId xmlns:p14="http://schemas.microsoft.com/office/powerpoint/2010/main" val="660833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30F59E5-92E1-41C3-A589-B48C6D61A1FA}"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5114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24</a:t>
            </a:fld>
            <a:endParaRPr lang="en-GB" dirty="0"/>
          </a:p>
        </p:txBody>
      </p:sp>
    </p:spTree>
    <p:extLst>
      <p:ext uri="{BB962C8B-B14F-4D97-AF65-F5344CB8AC3E}">
        <p14:creationId xmlns:p14="http://schemas.microsoft.com/office/powerpoint/2010/main" val="3992323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25</a:t>
            </a:fld>
            <a:endParaRPr lang="en-GB" dirty="0"/>
          </a:p>
        </p:txBody>
      </p:sp>
    </p:spTree>
    <p:extLst>
      <p:ext uri="{BB962C8B-B14F-4D97-AF65-F5344CB8AC3E}">
        <p14:creationId xmlns:p14="http://schemas.microsoft.com/office/powerpoint/2010/main" val="2527579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26</a:t>
            </a:fld>
            <a:endParaRPr lang="en-GB" dirty="0"/>
          </a:p>
        </p:txBody>
      </p:sp>
    </p:spTree>
    <p:extLst>
      <p:ext uri="{BB962C8B-B14F-4D97-AF65-F5344CB8AC3E}">
        <p14:creationId xmlns:p14="http://schemas.microsoft.com/office/powerpoint/2010/main" val="900228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27</a:t>
            </a:fld>
            <a:endParaRPr lang="en-GB" dirty="0"/>
          </a:p>
        </p:txBody>
      </p:sp>
    </p:spTree>
    <p:extLst>
      <p:ext uri="{BB962C8B-B14F-4D97-AF65-F5344CB8AC3E}">
        <p14:creationId xmlns:p14="http://schemas.microsoft.com/office/powerpoint/2010/main" val="869367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28</a:t>
            </a:fld>
            <a:endParaRPr lang="en-GB" dirty="0"/>
          </a:p>
        </p:txBody>
      </p:sp>
    </p:spTree>
    <p:extLst>
      <p:ext uri="{BB962C8B-B14F-4D97-AF65-F5344CB8AC3E}">
        <p14:creationId xmlns:p14="http://schemas.microsoft.com/office/powerpoint/2010/main" val="900228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29</a:t>
            </a:fld>
            <a:endParaRPr lang="en-GB" dirty="0"/>
          </a:p>
        </p:txBody>
      </p:sp>
    </p:spTree>
    <p:extLst>
      <p:ext uri="{BB962C8B-B14F-4D97-AF65-F5344CB8AC3E}">
        <p14:creationId xmlns:p14="http://schemas.microsoft.com/office/powerpoint/2010/main" val="789187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a:t>
            </a:fld>
            <a:endParaRPr lang="en-GB" dirty="0"/>
          </a:p>
        </p:txBody>
      </p:sp>
    </p:spTree>
    <p:extLst>
      <p:ext uri="{BB962C8B-B14F-4D97-AF65-F5344CB8AC3E}">
        <p14:creationId xmlns:p14="http://schemas.microsoft.com/office/powerpoint/2010/main" val="9694807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30</a:t>
            </a:fld>
            <a:endParaRPr lang="en-GB" dirty="0"/>
          </a:p>
        </p:txBody>
      </p:sp>
    </p:spTree>
    <p:extLst>
      <p:ext uri="{BB962C8B-B14F-4D97-AF65-F5344CB8AC3E}">
        <p14:creationId xmlns:p14="http://schemas.microsoft.com/office/powerpoint/2010/main" val="939235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830BEB-3534-46CA-9057-D33196113901}" type="slidenum">
              <a:rPr lang="en-GB" smtClean="0"/>
              <a:t>31</a:t>
            </a:fld>
            <a:endParaRPr lang="en-GB" dirty="0"/>
          </a:p>
        </p:txBody>
      </p:sp>
    </p:spTree>
    <p:extLst>
      <p:ext uri="{BB962C8B-B14F-4D97-AF65-F5344CB8AC3E}">
        <p14:creationId xmlns:p14="http://schemas.microsoft.com/office/powerpoint/2010/main" val="4056192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32</a:t>
            </a:fld>
            <a:endParaRPr lang="en-GB" dirty="0"/>
          </a:p>
        </p:txBody>
      </p:sp>
    </p:spTree>
    <p:extLst>
      <p:ext uri="{BB962C8B-B14F-4D97-AF65-F5344CB8AC3E}">
        <p14:creationId xmlns:p14="http://schemas.microsoft.com/office/powerpoint/2010/main" val="254480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GB" sz="1300" b="1" dirty="0"/>
          </a:p>
        </p:txBody>
      </p:sp>
      <p:sp>
        <p:nvSpPr>
          <p:cNvPr id="4" name="Plassholder for lysbildenummer 3"/>
          <p:cNvSpPr>
            <a:spLocks noGrp="1"/>
          </p:cNvSpPr>
          <p:nvPr>
            <p:ph type="sldNum" sz="quarter" idx="10"/>
          </p:nvPr>
        </p:nvSpPr>
        <p:spPr/>
        <p:txBody>
          <a:bodyPr/>
          <a:lstStyle/>
          <a:p>
            <a:pPr marL="0" marR="0" lvl="0" indent="0" algn="r" defTabSz="914263" rtl="0" eaLnBrk="1" fontAlgn="auto" latinLnBrk="0" hangingPunct="1">
              <a:lnSpc>
                <a:spcPct val="100000"/>
              </a:lnSpc>
              <a:spcBef>
                <a:spcPts val="0"/>
              </a:spcBef>
              <a:spcAft>
                <a:spcPts val="0"/>
              </a:spcAft>
              <a:buClrTx/>
              <a:buSzTx/>
              <a:buFontTx/>
              <a:buNone/>
              <a:tabLst/>
              <a:defRPr/>
            </a:pPr>
            <a:fld id="{930F59E5-92E1-41C3-A589-B48C6D61A1FA}" type="slidenum">
              <a:rPr kumimoji="0" lang="en-GB"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63"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15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5</a:t>
            </a:fld>
            <a:endParaRPr lang="en-GB" dirty="0"/>
          </a:p>
        </p:txBody>
      </p:sp>
    </p:spTree>
    <p:extLst>
      <p:ext uri="{BB962C8B-B14F-4D97-AF65-F5344CB8AC3E}">
        <p14:creationId xmlns:p14="http://schemas.microsoft.com/office/powerpoint/2010/main" val="441135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263" rtl="0" eaLnBrk="1" fontAlgn="auto" latinLnBrk="0" hangingPunct="1">
              <a:lnSpc>
                <a:spcPct val="100000"/>
              </a:lnSpc>
              <a:spcBef>
                <a:spcPts val="0"/>
              </a:spcBef>
              <a:spcAft>
                <a:spcPts val="0"/>
              </a:spcAft>
              <a:buClrTx/>
              <a:buSzTx/>
              <a:buFontTx/>
              <a:buNone/>
              <a:tabLst/>
              <a:defRPr/>
            </a:pPr>
            <a:fld id="{0533E418-C684-4945-99FD-AD67B519583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263"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60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7</a:t>
            </a:fld>
            <a:endParaRPr lang="en-GB" dirty="0"/>
          </a:p>
        </p:txBody>
      </p:sp>
    </p:spTree>
    <p:extLst>
      <p:ext uri="{BB962C8B-B14F-4D97-AF65-F5344CB8AC3E}">
        <p14:creationId xmlns:p14="http://schemas.microsoft.com/office/powerpoint/2010/main" val="71749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8</a:t>
            </a:fld>
            <a:endParaRPr lang="en-GB" dirty="0"/>
          </a:p>
        </p:txBody>
      </p:sp>
    </p:spTree>
    <p:extLst>
      <p:ext uri="{BB962C8B-B14F-4D97-AF65-F5344CB8AC3E}">
        <p14:creationId xmlns:p14="http://schemas.microsoft.com/office/powerpoint/2010/main" val="132602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33E418-C684-4945-99FD-AD67B519583E}" type="slidenum">
              <a:rPr lang="en-GB" smtClean="0"/>
              <a:t>9</a:t>
            </a:fld>
            <a:endParaRPr lang="en-GB" dirty="0"/>
          </a:p>
        </p:txBody>
      </p:sp>
    </p:spTree>
    <p:extLst>
      <p:ext uri="{BB962C8B-B14F-4D97-AF65-F5344CB8AC3E}">
        <p14:creationId xmlns:p14="http://schemas.microsoft.com/office/powerpoint/2010/main" val="1054379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tellysbilde">
    <p:spTree>
      <p:nvGrpSpPr>
        <p:cNvPr id="1" name=""/>
        <p:cNvGrpSpPr/>
        <p:nvPr/>
      </p:nvGrpSpPr>
      <p:grpSpPr>
        <a:xfrm>
          <a:off x="0" y="0"/>
          <a:ext cx="0" cy="0"/>
          <a:chOff x="0" y="0"/>
          <a:chExt cx="0" cy="0"/>
        </a:xfrm>
      </p:grpSpPr>
      <p:sp>
        <p:nvSpPr>
          <p:cNvPr id="10" name="Plassholder for bilde 9"/>
          <p:cNvSpPr>
            <a:spLocks noGrp="1"/>
          </p:cNvSpPr>
          <p:nvPr>
            <p:ph type="pic" sz="quarter" idx="12" hasCustomPrompt="1"/>
          </p:nvPr>
        </p:nvSpPr>
        <p:spPr>
          <a:xfrm>
            <a:off x="0" y="0"/>
            <a:ext cx="12192000" cy="6858000"/>
          </a:xfrm>
          <a:custGeom>
            <a:avLst/>
            <a:gdLst>
              <a:gd name="connsiteX0" fmla="*/ 0 w 12192000"/>
              <a:gd name="connsiteY0" fmla="*/ 0 h 6858000"/>
              <a:gd name="connsiteX1" fmla="*/ 895584 w 12192000"/>
              <a:gd name="connsiteY1" fmla="*/ 0 h 6858000"/>
              <a:gd name="connsiteX2" fmla="*/ 895584 w 12192000"/>
              <a:gd name="connsiteY2" fmla="*/ 1800225 h 6858000"/>
              <a:gd name="connsiteX3" fmla="*/ 2515892 w 12192000"/>
              <a:gd name="connsiteY3" fmla="*/ 1800225 h 6858000"/>
              <a:gd name="connsiteX4" fmla="*/ 2515892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895584" y="0"/>
                </a:lnTo>
                <a:lnTo>
                  <a:pt x="895584" y="1800225"/>
                </a:lnTo>
                <a:lnTo>
                  <a:pt x="2515892" y="1800225"/>
                </a:lnTo>
                <a:lnTo>
                  <a:pt x="2515892" y="0"/>
                </a:ln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720000" anchor="t" anchorCtr="1">
            <a:noAutofit/>
          </a:bodyPr>
          <a:lstStyle>
            <a:lvl1pPr marL="180036" marR="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lvl1pPr>
          </a:lstStyle>
          <a:p>
            <a:r>
              <a:rPr lang="en-GB" dirty="0"/>
              <a:t>Sett inn </a:t>
            </a:r>
            <a:r>
              <a:rPr lang="en-GB" dirty="0" err="1"/>
              <a:t>bilde</a:t>
            </a:r>
            <a:r>
              <a:rPr lang="en-GB" dirty="0"/>
              <a:t> </a:t>
            </a:r>
            <a:r>
              <a:rPr lang="en-GB" dirty="0" err="1"/>
              <a:t>fra</a:t>
            </a:r>
            <a:r>
              <a:rPr lang="en-GB" dirty="0"/>
              <a:t> </a:t>
            </a:r>
            <a:r>
              <a:rPr lang="en-GB" dirty="0" err="1"/>
              <a:t>menyen</a:t>
            </a:r>
            <a:r>
              <a:rPr lang="en-GB" dirty="0"/>
              <a:t>:</a:t>
            </a:r>
            <a:br>
              <a:rPr lang="en-GB" dirty="0"/>
            </a:br>
            <a:r>
              <a:rPr lang="en-GB" dirty="0"/>
              <a:t>“Sett inn/insert” -&gt; “</a:t>
            </a:r>
            <a:r>
              <a:rPr lang="en-GB" dirty="0" err="1"/>
              <a:t>Bilde</a:t>
            </a:r>
            <a:r>
              <a:rPr lang="en-GB" dirty="0"/>
              <a:t>/Picture”</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230" y="1080136"/>
            <a:ext cx="981013" cy="214063"/>
          </a:xfrm>
          <a:prstGeom prst="rect">
            <a:avLst/>
          </a:prstGeom>
        </p:spPr>
      </p:pic>
      <p:sp>
        <p:nvSpPr>
          <p:cNvPr id="2" name="Tittel 1"/>
          <p:cNvSpPr>
            <a:spLocks noGrp="1"/>
          </p:cNvSpPr>
          <p:nvPr>
            <p:ph type="ctrTitle"/>
          </p:nvPr>
        </p:nvSpPr>
        <p:spPr>
          <a:xfrm>
            <a:off x="4407696" y="2879206"/>
            <a:ext cx="6769286" cy="3181610"/>
          </a:xfrm>
          <a:solidFill>
            <a:srgbClr val="FFFFFF">
              <a:alpha val="85098"/>
            </a:srgbClr>
          </a:solidFill>
        </p:spPr>
        <p:txBody>
          <a:bodyPr lIns="360072" tIns="360072" rIns="360072" bIns="1404281" anchor="b">
            <a:spAutoFit/>
          </a:bodyPr>
          <a:lstStyle>
            <a:lvl1pPr marL="0" indent="0" algn="l">
              <a:buFont typeface="Arial" panose="020B0604020202020204" pitchFamily="34" charset="0"/>
              <a:buNone/>
              <a:defRPr sz="4600" cap="all"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16" name="Rektangel 15"/>
          <p:cNvSpPr/>
          <p:nvPr userDrawn="1"/>
        </p:nvSpPr>
        <p:spPr>
          <a:xfrm>
            <a:off x="896512" y="-1"/>
            <a:ext cx="1623803" cy="18038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1765" y="1080135"/>
            <a:ext cx="989890" cy="216000"/>
          </a:xfrm>
          <a:prstGeom prst="rect">
            <a:avLst/>
          </a:prstGeom>
        </p:spPr>
      </p:pic>
      <p:sp>
        <p:nvSpPr>
          <p:cNvPr id="7" name="Plassholder for tekst 6"/>
          <p:cNvSpPr>
            <a:spLocks noGrp="1"/>
          </p:cNvSpPr>
          <p:nvPr>
            <p:ph type="body" sz="quarter" idx="13" hasCustomPrompt="1"/>
          </p:nvPr>
        </p:nvSpPr>
        <p:spPr>
          <a:xfrm>
            <a:off x="4818166" y="5178320"/>
            <a:ext cx="3871913" cy="656334"/>
          </a:xfrm>
        </p:spPr>
        <p:txBody>
          <a:bodyPr/>
          <a:lstStyle>
            <a:lvl1pPr marL="0" indent="0">
              <a:spcBef>
                <a:spcPts val="0"/>
              </a:spcBef>
              <a:spcAft>
                <a:spcPts val="1000"/>
              </a:spcAft>
              <a:buNone/>
              <a:defRPr sz="1600">
                <a:solidFill>
                  <a:schemeClr val="accent2"/>
                </a:solidFill>
              </a:defRPr>
            </a:lvl1pPr>
          </a:lstStyle>
          <a:p>
            <a:pPr lvl="0"/>
            <a:r>
              <a:rPr lang="en-GB" dirty="0"/>
              <a:t>Ola </a:t>
            </a:r>
            <a:r>
              <a:rPr lang="en-GB" dirty="0" err="1"/>
              <a:t>Nordmann</a:t>
            </a:r>
            <a:endParaRPr lang="en-GB" dirty="0"/>
          </a:p>
          <a:p>
            <a:pPr lvl="0"/>
            <a:r>
              <a:rPr lang="en-GB" dirty="0"/>
              <a:t>Month 2016</a:t>
            </a:r>
          </a:p>
        </p:txBody>
      </p:sp>
    </p:spTree>
    <p:extLst>
      <p:ext uri="{BB962C8B-B14F-4D97-AF65-F5344CB8AC3E}">
        <p14:creationId xmlns:p14="http://schemas.microsoft.com/office/powerpoint/2010/main" val="21424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a:t>Click to edit Master text styles</a:t>
            </a:r>
          </a:p>
        </p:txBody>
      </p:sp>
      <p:sp>
        <p:nvSpPr>
          <p:cNvPr id="4" name="Plassholder for innhold 3"/>
          <p:cNvSpPr>
            <a:spLocks noGrp="1"/>
          </p:cNvSpPr>
          <p:nvPr>
            <p:ph sz="half" idx="2"/>
          </p:nvPr>
        </p:nvSpPr>
        <p:spPr>
          <a:xfrm>
            <a:off x="954181" y="3285410"/>
            <a:ext cx="4320821" cy="283535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tekst 4"/>
          <p:cNvSpPr>
            <a:spLocks noGrp="1"/>
          </p:cNvSpPr>
          <p:nvPr>
            <p:ph type="body" sz="quarter" idx="3"/>
          </p:nvPr>
        </p:nvSpPr>
        <p:spPr>
          <a:xfrm>
            <a:off x="563507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a:t>Click to edit Master text styles</a:t>
            </a:r>
          </a:p>
        </p:txBody>
      </p:sp>
      <p:sp>
        <p:nvSpPr>
          <p:cNvPr id="6" name="Plassholder for innhold 5"/>
          <p:cNvSpPr>
            <a:spLocks noGrp="1"/>
          </p:cNvSpPr>
          <p:nvPr>
            <p:ph sz="quarter" idx="4"/>
          </p:nvPr>
        </p:nvSpPr>
        <p:spPr>
          <a:xfrm>
            <a:off x="5635071" y="3285410"/>
            <a:ext cx="4320821" cy="283535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Plassholder for dato 6"/>
          <p:cNvSpPr>
            <a:spLocks noGrp="1"/>
          </p:cNvSpPr>
          <p:nvPr>
            <p:ph type="dt" sz="half" idx="10"/>
          </p:nvPr>
        </p:nvSpPr>
        <p:spPr/>
        <p:txBody>
          <a:bodyPr/>
          <a:lstStyle/>
          <a:p>
            <a:r>
              <a:rPr lang="en-GB" dirty="0"/>
              <a:t>Month 2016</a:t>
            </a:r>
          </a:p>
        </p:txBody>
      </p:sp>
      <p:sp>
        <p:nvSpPr>
          <p:cNvPr id="8" name="Plassholder for bunntekst 7"/>
          <p:cNvSpPr>
            <a:spLocks noGrp="1"/>
          </p:cNvSpPr>
          <p:nvPr>
            <p:ph type="ftr" sz="quarter" idx="11"/>
          </p:nvPr>
        </p:nvSpPr>
        <p:spPr/>
        <p:txBody>
          <a:bodyPr/>
          <a:lstStyle/>
          <a:p>
            <a:endParaRPr lang="en-GB" dirty="0"/>
          </a:p>
        </p:txBody>
      </p:sp>
      <p:sp>
        <p:nvSpPr>
          <p:cNvPr id="9" name="Plassholder for lysbildenummer 8"/>
          <p:cNvSpPr>
            <a:spLocks noGrp="1"/>
          </p:cNvSpPr>
          <p:nvPr>
            <p:ph type="sldNum" sz="quarter" idx="12"/>
          </p:nvPr>
        </p:nvSpPr>
        <p:spPr/>
        <p:txBody>
          <a:bodyPr/>
          <a:lstStyle/>
          <a:p>
            <a:fld id="{5751DFAA-887F-4071-8EAD-E8CA316FCF06}" type="slidenum">
              <a:rPr lang="en-GB" smtClean="0"/>
              <a:t>‹#›</a:t>
            </a:fld>
            <a:endParaRPr lang="en-GB" dirty="0"/>
          </a:p>
        </p:txBody>
      </p:sp>
      <p:sp>
        <p:nvSpPr>
          <p:cNvPr id="10" name="Tittel 9"/>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308466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Click to edit Master title style</a:t>
            </a:r>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309804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en-GB" dirty="0"/>
              <a:t>Month 2016</a:t>
            </a:r>
          </a:p>
        </p:txBody>
      </p:sp>
      <p:sp>
        <p:nvSpPr>
          <p:cNvPr id="3" name="Plassholder for bunntekst 2"/>
          <p:cNvSpPr>
            <a:spLocks noGrp="1"/>
          </p:cNvSpPr>
          <p:nvPr>
            <p:ph type="ftr" sz="quarter" idx="11"/>
          </p:nvPr>
        </p:nvSpPr>
        <p:spPr/>
        <p:txBody>
          <a:bodyPr/>
          <a:lstStyle/>
          <a:p>
            <a:endParaRPr lang="en-GB" dirty="0"/>
          </a:p>
        </p:txBody>
      </p:sp>
      <p:sp>
        <p:nvSpPr>
          <p:cNvPr id="4" name="Plassholder for lysbildenummer 3"/>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194384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Tittel 1"/>
          <p:cNvSpPr>
            <a:spLocks noGrp="1"/>
          </p:cNvSpPr>
          <p:nvPr>
            <p:ph type="title" hasCustomPrompt="1"/>
          </p:nvPr>
        </p:nvSpPr>
        <p:spPr>
          <a:xfrm>
            <a:off x="954182" y="1883324"/>
            <a:ext cx="9001711" cy="3049624"/>
          </a:xfrm>
          <a:noFill/>
        </p:spPr>
        <p:txBody>
          <a:bodyPr tIns="360072" bIns="0" anchor="t">
            <a:normAutofit/>
          </a:bodyPr>
          <a:lstStyle>
            <a:lvl1pPr>
              <a:lnSpc>
                <a:spcPct val="70000"/>
              </a:lnSpc>
              <a:defRPr sz="8100" cap="all" baseline="0"/>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11" name="Plassholder for tekst 2"/>
          <p:cNvSpPr>
            <a:spLocks noGrp="1"/>
          </p:cNvSpPr>
          <p:nvPr>
            <p:ph type="body" idx="1" hasCustomPrompt="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p:txBody>
      </p:sp>
    </p:spTree>
    <p:extLst>
      <p:ext uri="{BB962C8B-B14F-4D97-AF65-F5344CB8AC3E}">
        <p14:creationId xmlns:p14="http://schemas.microsoft.com/office/powerpoint/2010/main" val="329500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innhold 2"/>
          <p:cNvSpPr>
            <a:spLocks noGrp="1"/>
          </p:cNvSpPr>
          <p:nvPr>
            <p:ph idx="1" hasCustomPrompt="1"/>
          </p:nvPr>
        </p:nvSpPr>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dato 3"/>
          <p:cNvSpPr>
            <a:spLocks noGrp="1"/>
          </p:cNvSpPr>
          <p:nvPr>
            <p:ph type="dt" sz="half" idx="10"/>
          </p:nvPr>
        </p:nvSpPr>
        <p:spPr/>
        <p:txBody>
          <a:bodyPr/>
          <a:lstStyle/>
          <a:p>
            <a:r>
              <a:rPr lang="en-GB" dirty="0"/>
              <a:t>Month 2016</a:t>
            </a:r>
          </a:p>
        </p:txBody>
      </p:sp>
      <p:sp>
        <p:nvSpPr>
          <p:cNvPr id="5" name="Plassholder for bunntekst 4"/>
          <p:cNvSpPr>
            <a:spLocks noGrp="1"/>
          </p:cNvSpPr>
          <p:nvPr>
            <p:ph type="ftr" sz="quarter" idx="11"/>
          </p:nvPr>
        </p:nvSpPr>
        <p:spPr/>
        <p:txBody>
          <a:bodyPr/>
          <a:lstStyle/>
          <a:p>
            <a:endParaRPr lang="en-GB" dirty="0"/>
          </a:p>
        </p:txBody>
      </p:sp>
      <p:sp>
        <p:nvSpPr>
          <p:cNvPr id="6" name="Plassholder for lysbildenummer 5"/>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869758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hasCustomPrompt="1"/>
          </p:nvPr>
        </p:nvSpPr>
        <p:spPr>
          <a:xfrm>
            <a:off x="6715276" y="2700338"/>
            <a:ext cx="4986948"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8" name="Tittel 7"/>
          <p:cNvSpPr>
            <a:spLocks noGrp="1"/>
          </p:cNvSpPr>
          <p:nvPr>
            <p:ph type="title" hasCustomPrompt="1"/>
          </p:nvPr>
        </p:nvSpPr>
        <p:spPr>
          <a:xfrm>
            <a:off x="6715276" y="907674"/>
            <a:ext cx="4986948" cy="1344716"/>
          </a:xfrm>
        </p:spPr>
        <p:txBody>
          <a:bodyPr/>
          <a:lstStyle>
            <a:lvl1pPr>
              <a:lnSpc>
                <a:spcPct val="80000"/>
              </a:lnSpc>
              <a:defRPr/>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3" name="Plassholder for dato 2"/>
          <p:cNvSpPr>
            <a:spLocks noGrp="1"/>
          </p:cNvSpPr>
          <p:nvPr>
            <p:ph type="dt" sz="half" idx="16"/>
          </p:nvPr>
        </p:nvSpPr>
        <p:spPr/>
        <p:txBody>
          <a:bodyPr/>
          <a:lstStyle/>
          <a:p>
            <a:r>
              <a:rPr lang="en-GB" dirty="0"/>
              <a:t>Month 2016</a:t>
            </a:r>
          </a:p>
        </p:txBody>
      </p:sp>
      <p:sp>
        <p:nvSpPr>
          <p:cNvPr id="5" name="Plassholder for bunntekst 4"/>
          <p:cNvSpPr>
            <a:spLocks noGrp="1"/>
          </p:cNvSpPr>
          <p:nvPr>
            <p:ph type="ftr" sz="quarter" idx="17"/>
          </p:nvPr>
        </p:nvSpPr>
        <p:spPr/>
        <p:txBody>
          <a:bodyPr/>
          <a:lstStyle/>
          <a:p>
            <a:endParaRPr lang="en-GB" dirty="0"/>
          </a:p>
        </p:txBody>
      </p:sp>
      <p:sp>
        <p:nvSpPr>
          <p:cNvPr id="7" name="Plassholder for lysbildenummer 6"/>
          <p:cNvSpPr>
            <a:spLocks noGrp="1"/>
          </p:cNvSpPr>
          <p:nvPr>
            <p:ph type="sldNum" sz="quarter" idx="18"/>
          </p:nvPr>
        </p:nvSpPr>
        <p:spPr/>
        <p:txBody>
          <a:bodyPr/>
          <a:lstStyle/>
          <a:p>
            <a:fld id="{5751DFAA-887F-4071-8EAD-E8CA316FCF06}" type="slidenum">
              <a:rPr lang="en-GB" smtClean="0"/>
              <a:pPr/>
              <a:t>‹#›</a:t>
            </a:fld>
            <a:endParaRPr lang="en-GB" dirty="0"/>
          </a:p>
        </p:txBody>
      </p:sp>
    </p:spTree>
    <p:extLst>
      <p:ext uri="{BB962C8B-B14F-4D97-AF65-F5344CB8AC3E}">
        <p14:creationId xmlns:p14="http://schemas.microsoft.com/office/powerpoint/2010/main" val="345404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4" name="Plassholder for innhold 3"/>
          <p:cNvSpPr>
            <a:spLocks noGrp="1"/>
          </p:cNvSpPr>
          <p:nvPr>
            <p:ph sz="half" idx="2" hasCustomPrompt="1"/>
          </p:nvPr>
        </p:nvSpPr>
        <p:spPr>
          <a:xfrm>
            <a:off x="965263" y="2700338"/>
            <a:ext cx="4654854" cy="3420428"/>
          </a:xfrm>
        </p:spPr>
        <p:txBody>
          <a:bodyPr>
            <a:noAutofit/>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8" name="Tittel 7"/>
          <p:cNvSpPr>
            <a:spLocks noGrp="1"/>
          </p:cNvSpPr>
          <p:nvPr>
            <p:ph type="title" hasCustomPrompt="1"/>
          </p:nvPr>
        </p:nvSpPr>
        <p:spPr>
          <a:xfrm>
            <a:off x="965264" y="907674"/>
            <a:ext cx="4654853" cy="1344716"/>
          </a:xfrm>
        </p:spPr>
        <p:txBody>
          <a:bodyPr/>
          <a:lstStyle>
            <a:lvl1pPr>
              <a:lnSpc>
                <a:spcPct val="80000"/>
              </a:lnSpc>
              <a:defRPr/>
            </a:lvl1p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6"/>
          </p:nvPr>
        </p:nvSpPr>
        <p:spPr/>
        <p:txBody>
          <a:bodyPr/>
          <a:lstStyle/>
          <a:p>
            <a:r>
              <a:rPr lang="en-GB" dirty="0"/>
              <a:t>Month 2016</a:t>
            </a:r>
          </a:p>
        </p:txBody>
      </p:sp>
      <p:sp>
        <p:nvSpPr>
          <p:cNvPr id="5" name="Plassholder for bunntekst 4"/>
          <p:cNvSpPr>
            <a:spLocks noGrp="1"/>
          </p:cNvSpPr>
          <p:nvPr>
            <p:ph type="ftr" sz="quarter" idx="17"/>
          </p:nvPr>
        </p:nvSpPr>
        <p:spPr/>
        <p:txBody>
          <a:bodyPr/>
          <a:lstStyle/>
          <a:p>
            <a:endParaRPr lang="en-GB" dirty="0"/>
          </a:p>
        </p:txBody>
      </p:sp>
      <p:sp>
        <p:nvSpPr>
          <p:cNvPr id="7" name="Plassholder for lysbildenummer 6"/>
          <p:cNvSpPr>
            <a:spLocks noGrp="1"/>
          </p:cNvSpPr>
          <p:nvPr>
            <p:ph type="sldNum" sz="quarter" idx="18"/>
          </p:nvPr>
        </p:nvSpPr>
        <p:spPr/>
        <p:txBody>
          <a:bodyPr/>
          <a:lstStyle/>
          <a:p>
            <a:fld id="{5751DFAA-887F-4071-8EAD-E8CA316FCF06}" type="slidenum">
              <a:rPr lang="en-GB" smtClean="0"/>
              <a:pPr/>
              <a:t>‹#›</a:t>
            </a:fld>
            <a:endParaRPr lang="en-GB" dirty="0"/>
          </a:p>
        </p:txBody>
      </p:sp>
      <p:sp>
        <p:nvSpPr>
          <p:cNvPr id="9" name="Plassholder for bilde 1"/>
          <p:cNvSpPr>
            <a:spLocks noGrp="1"/>
          </p:cNvSpPr>
          <p:nvPr>
            <p:ph type="pic" sz="quarter" idx="13"/>
          </p:nvPr>
        </p:nvSpPr>
        <p:spPr>
          <a:xfrm>
            <a:off x="6092440" y="-858"/>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10"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933194907"/>
      </p:ext>
    </p:extLst>
  </p:cSld>
  <p:clrMapOvr>
    <a:masterClrMapping/>
  </p:clrMapOvr>
  <p:extLst>
    <p:ext uri="{DCECCB84-F9BA-43D5-87BE-67443E8EF086}">
      <p15:sldGuideLst xmlns:p15="http://schemas.microsoft.com/office/powerpoint/2012/main">
        <p15:guide id="1" pos="121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tx2">
              <a:lumMod val="50000"/>
            </a:schemeClr>
          </a:solidFill>
        </p:spPr>
        <p:txBody>
          <a:bodyPr tIns="2880576" anchor="t" anchorCtr="1">
            <a:normAutofit/>
          </a:bodyPr>
          <a:lstStyle>
            <a:lvl1pPr marL="0" indent="0">
              <a:buNone/>
              <a:defRPr sz="1500"/>
            </a:lvl1pPr>
          </a:lstStyle>
          <a:p>
            <a:endParaRPr lang="en-GB"/>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5"/>
          </p:nvPr>
        </p:nvSpPr>
        <p:spPr/>
        <p:txBody>
          <a:bodyPr/>
          <a:lstStyle/>
          <a:p>
            <a:r>
              <a:rPr lang="en-GB" dirty="0"/>
              <a:t>Month 2016</a:t>
            </a:r>
          </a:p>
        </p:txBody>
      </p:sp>
      <p:sp>
        <p:nvSpPr>
          <p:cNvPr id="4" name="Plassholder for bunntekst 3"/>
          <p:cNvSpPr>
            <a:spLocks noGrp="1"/>
          </p:cNvSpPr>
          <p:nvPr>
            <p:ph type="ftr" sz="quarter" idx="16"/>
          </p:nvPr>
        </p:nvSpPr>
        <p:spPr/>
        <p:txBody>
          <a:bodyPr/>
          <a:lstStyle/>
          <a:p>
            <a:endParaRPr lang="en-GB" dirty="0"/>
          </a:p>
        </p:txBody>
      </p:sp>
      <p:sp>
        <p:nvSpPr>
          <p:cNvPr id="5" name="Plassholder for lysbildenummer 4"/>
          <p:cNvSpPr>
            <a:spLocks noGrp="1"/>
          </p:cNvSpPr>
          <p:nvPr>
            <p:ph type="sldNum" sz="quarter" idx="17"/>
          </p:nvPr>
        </p:nvSpPr>
        <p:spPr/>
        <p:txBody>
          <a:bodyPr/>
          <a:lstStyle/>
          <a:p>
            <a:fld id="{5751DFAA-887F-4071-8EAD-E8CA316FCF06}" type="slidenum">
              <a:rPr lang="en-GB" smtClean="0"/>
              <a:pPr/>
              <a:t>‹#›</a:t>
            </a:fld>
            <a:endParaRPr lang="en-GB" dirty="0"/>
          </a:p>
        </p:txBody>
      </p:sp>
      <p:sp>
        <p:nvSpPr>
          <p:cNvPr id="12"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3"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4"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58598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954181" y="2700338"/>
            <a:ext cx="4320821"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innhold 3"/>
          <p:cNvSpPr>
            <a:spLocks noGrp="1"/>
          </p:cNvSpPr>
          <p:nvPr>
            <p:ph sz="half" idx="2" hasCustomPrompt="1"/>
          </p:nvPr>
        </p:nvSpPr>
        <p:spPr>
          <a:xfrm>
            <a:off x="5635070" y="2700338"/>
            <a:ext cx="4320821"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1203240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 innholdsdeler blå lite bilde høyre">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954180" y="2700338"/>
            <a:ext cx="5980773"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4" name="Plassholder for innhold 3"/>
          <p:cNvSpPr>
            <a:spLocks noGrp="1"/>
          </p:cNvSpPr>
          <p:nvPr>
            <p:ph sz="half" idx="2" hasCustomPrompt="1"/>
          </p:nvPr>
        </p:nvSpPr>
        <p:spPr>
          <a:xfrm>
            <a:off x="7075892" y="2700338"/>
            <a:ext cx="2880000" cy="3420428"/>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285902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GB" dirty="0"/>
              <a:t>Click to edit Master title style</a:t>
            </a:r>
          </a:p>
        </p:txBody>
      </p:sp>
      <p:sp>
        <p:nvSpPr>
          <p:cNvPr id="3" name="Plassholder for innhold 2"/>
          <p:cNvSpPr>
            <a:spLocks noGrp="1"/>
          </p:cNvSpPr>
          <p:nvPr>
            <p:ph idx="1"/>
          </p:nvPr>
        </p:nvSpPr>
        <p:spPr/>
        <p:txBody>
          <a:bodyPr/>
          <a:lstStyle>
            <a:lvl2pPr marL="576115" indent="-216043">
              <a:buFont typeface="Calibri" panose="020F0502020204030204" pitchFamily="34" charset="0"/>
              <a:buChar char="-"/>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dato 3"/>
          <p:cNvSpPr>
            <a:spLocks noGrp="1"/>
          </p:cNvSpPr>
          <p:nvPr>
            <p:ph type="dt" sz="half" idx="10"/>
          </p:nvPr>
        </p:nvSpPr>
        <p:spPr/>
        <p:txBody>
          <a:bodyPr/>
          <a:lstStyle/>
          <a:p>
            <a:r>
              <a:rPr lang="en-GB" dirty="0"/>
              <a:t>Month 2016</a:t>
            </a:r>
          </a:p>
        </p:txBody>
      </p:sp>
      <p:sp>
        <p:nvSpPr>
          <p:cNvPr id="5" name="Plassholder for bunntekst 4"/>
          <p:cNvSpPr>
            <a:spLocks noGrp="1"/>
          </p:cNvSpPr>
          <p:nvPr>
            <p:ph type="ftr" sz="quarter" idx="11"/>
          </p:nvPr>
        </p:nvSpPr>
        <p:spPr/>
        <p:txBody>
          <a:bodyPr/>
          <a:lstStyle/>
          <a:p>
            <a:endParaRPr lang="en-GB" dirty="0"/>
          </a:p>
        </p:txBody>
      </p:sp>
      <p:sp>
        <p:nvSpPr>
          <p:cNvPr id="6" name="Plassholder for lysbildenummer 5"/>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221255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hasCustomPrompt="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p:txBody>
      </p:sp>
      <p:sp>
        <p:nvSpPr>
          <p:cNvPr id="4" name="Plassholder for innhold 3"/>
          <p:cNvSpPr>
            <a:spLocks noGrp="1"/>
          </p:cNvSpPr>
          <p:nvPr>
            <p:ph sz="half" idx="2" hasCustomPrompt="1"/>
          </p:nvPr>
        </p:nvSpPr>
        <p:spPr>
          <a:xfrm>
            <a:off x="954181" y="3285410"/>
            <a:ext cx="4320821" cy="2835355"/>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5" name="Plassholder for tekst 4"/>
          <p:cNvSpPr>
            <a:spLocks noGrp="1"/>
          </p:cNvSpPr>
          <p:nvPr>
            <p:ph type="body" sz="quarter" idx="3" hasCustomPrompt="1"/>
          </p:nvPr>
        </p:nvSpPr>
        <p:spPr>
          <a:xfrm>
            <a:off x="5635070"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p:txBody>
      </p:sp>
      <p:sp>
        <p:nvSpPr>
          <p:cNvPr id="6" name="Plassholder for innhold 5"/>
          <p:cNvSpPr>
            <a:spLocks noGrp="1"/>
          </p:cNvSpPr>
          <p:nvPr>
            <p:ph sz="quarter" idx="4" hasCustomPrompt="1"/>
          </p:nvPr>
        </p:nvSpPr>
        <p:spPr>
          <a:xfrm>
            <a:off x="5635070" y="3285410"/>
            <a:ext cx="4320821" cy="2835355"/>
          </a:xfrm>
        </p:spPr>
        <p:txBody>
          <a:bodyPr/>
          <a:lstStyle/>
          <a:p>
            <a:pPr lvl="0"/>
            <a:r>
              <a:rPr lang="en-GB" dirty="0" err="1"/>
              <a:t>Klikk</a:t>
            </a:r>
            <a:r>
              <a:rPr lang="en-GB" dirty="0"/>
              <a:t> for å </a:t>
            </a:r>
            <a:r>
              <a:rPr lang="en-GB" dirty="0" err="1"/>
              <a:t>redigere</a:t>
            </a:r>
            <a:r>
              <a:rPr lang="en-GB" dirty="0"/>
              <a:t> </a:t>
            </a:r>
            <a:r>
              <a:rPr lang="en-GB" dirty="0" err="1"/>
              <a:t>tekststiler</a:t>
            </a:r>
            <a:r>
              <a:rPr lang="en-GB" dirty="0"/>
              <a:t> </a:t>
            </a:r>
            <a:r>
              <a:rPr lang="en-GB" dirty="0" err="1"/>
              <a:t>i</a:t>
            </a:r>
            <a:r>
              <a:rPr lang="en-GB" dirty="0"/>
              <a:t> </a:t>
            </a:r>
            <a:r>
              <a:rPr lang="en-GB" dirty="0" err="1"/>
              <a:t>malen</a:t>
            </a:r>
            <a:endParaRPr lang="en-GB" dirty="0"/>
          </a:p>
          <a:p>
            <a:pPr lvl="1"/>
            <a:r>
              <a:rPr lang="en-GB" dirty="0"/>
              <a:t>Andre </a:t>
            </a:r>
            <a:r>
              <a:rPr lang="en-GB" dirty="0" err="1"/>
              <a:t>nivå</a:t>
            </a:r>
            <a:endParaRPr lang="en-GB" dirty="0"/>
          </a:p>
          <a:p>
            <a:pPr lvl="2"/>
            <a:r>
              <a:rPr lang="en-GB" dirty="0" err="1"/>
              <a:t>Tredje</a:t>
            </a:r>
            <a:r>
              <a:rPr lang="en-GB" dirty="0"/>
              <a:t> </a:t>
            </a:r>
            <a:r>
              <a:rPr lang="en-GB" dirty="0" err="1"/>
              <a:t>nivå</a:t>
            </a:r>
            <a:endParaRPr lang="en-GB" dirty="0"/>
          </a:p>
          <a:p>
            <a:pPr lvl="3"/>
            <a:r>
              <a:rPr lang="en-GB" dirty="0" err="1"/>
              <a:t>Fjerde</a:t>
            </a:r>
            <a:r>
              <a:rPr lang="en-GB" dirty="0"/>
              <a:t> </a:t>
            </a:r>
            <a:r>
              <a:rPr lang="en-GB" dirty="0" err="1"/>
              <a:t>nivå</a:t>
            </a:r>
            <a:endParaRPr lang="en-GB" dirty="0"/>
          </a:p>
          <a:p>
            <a:pPr lvl="4"/>
            <a:r>
              <a:rPr lang="en-GB" dirty="0" err="1"/>
              <a:t>Femte</a:t>
            </a:r>
            <a:r>
              <a:rPr lang="en-GB" dirty="0"/>
              <a:t> </a:t>
            </a:r>
            <a:r>
              <a:rPr lang="en-GB" dirty="0" err="1"/>
              <a:t>nivå</a:t>
            </a:r>
            <a:endParaRPr lang="en-GB" dirty="0"/>
          </a:p>
        </p:txBody>
      </p:sp>
      <p:sp>
        <p:nvSpPr>
          <p:cNvPr id="7" name="Plassholder for dato 6"/>
          <p:cNvSpPr>
            <a:spLocks noGrp="1"/>
          </p:cNvSpPr>
          <p:nvPr>
            <p:ph type="dt" sz="half" idx="10"/>
          </p:nvPr>
        </p:nvSpPr>
        <p:spPr/>
        <p:txBody>
          <a:bodyPr/>
          <a:lstStyle/>
          <a:p>
            <a:r>
              <a:rPr lang="en-GB" dirty="0"/>
              <a:t>Month 2016</a:t>
            </a:r>
          </a:p>
        </p:txBody>
      </p:sp>
      <p:sp>
        <p:nvSpPr>
          <p:cNvPr id="8" name="Plassholder for bunntekst 7"/>
          <p:cNvSpPr>
            <a:spLocks noGrp="1"/>
          </p:cNvSpPr>
          <p:nvPr>
            <p:ph type="ftr" sz="quarter" idx="11"/>
          </p:nvPr>
        </p:nvSpPr>
        <p:spPr/>
        <p:txBody>
          <a:bodyPr/>
          <a:lstStyle/>
          <a:p>
            <a:endParaRPr lang="en-GB" dirty="0"/>
          </a:p>
        </p:txBody>
      </p:sp>
      <p:sp>
        <p:nvSpPr>
          <p:cNvPr id="9" name="Plassholder for lysbildenummer 8"/>
          <p:cNvSpPr>
            <a:spLocks noGrp="1"/>
          </p:cNvSpPr>
          <p:nvPr>
            <p:ph type="sldNum" sz="quarter" idx="12"/>
          </p:nvPr>
        </p:nvSpPr>
        <p:spPr/>
        <p:txBody>
          <a:bodyPr/>
          <a:lstStyle/>
          <a:p>
            <a:fld id="{5751DFAA-887F-4071-8EAD-E8CA316FCF06}" type="slidenum">
              <a:rPr lang="en-GB" smtClean="0"/>
              <a:t>‹#›</a:t>
            </a:fld>
            <a:endParaRPr lang="en-GB" dirty="0"/>
          </a:p>
        </p:txBody>
      </p:sp>
      <p:sp>
        <p:nvSpPr>
          <p:cNvPr id="10" name="Tittel 9"/>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Tree>
    <p:extLst>
      <p:ext uri="{BB962C8B-B14F-4D97-AF65-F5344CB8AC3E}">
        <p14:creationId xmlns:p14="http://schemas.microsoft.com/office/powerpoint/2010/main" val="27145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vslutningsslide">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4" name="TekstSylinder 3"/>
          <p:cNvSpPr txBox="1"/>
          <p:nvPr userDrawn="1"/>
        </p:nvSpPr>
        <p:spPr>
          <a:xfrm>
            <a:off x="1274052" y="3605753"/>
            <a:ext cx="9510538" cy="432116"/>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endParaRPr lang="en-GB" sz="1799" dirty="0"/>
          </a:p>
        </p:txBody>
      </p:sp>
    </p:spTree>
    <p:extLst>
      <p:ext uri="{BB962C8B-B14F-4D97-AF65-F5344CB8AC3E}">
        <p14:creationId xmlns:p14="http://schemas.microsoft.com/office/powerpoint/2010/main" val="13000280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vslutningsslide engelsk">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10" name="TekstSylinder 9"/>
          <p:cNvSpPr txBox="1"/>
          <p:nvPr userDrawn="1"/>
        </p:nvSpPr>
        <p:spPr>
          <a:xfrm>
            <a:off x="1274052" y="3605754"/>
            <a:ext cx="9510538" cy="729430"/>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p>
          <a:p>
            <a:endParaRPr lang="en-GB" sz="1799" dirty="0"/>
          </a:p>
        </p:txBody>
      </p:sp>
    </p:spTree>
    <p:extLst>
      <p:ext uri="{BB962C8B-B14F-4D97-AF65-F5344CB8AC3E}">
        <p14:creationId xmlns:p14="http://schemas.microsoft.com/office/powerpoint/2010/main" val="3891770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grpSp>
        <p:nvGrpSpPr>
          <p:cNvPr id="6" name="AGENDA" hidden="1"/>
          <p:cNvGrpSpPr/>
          <p:nvPr userDrawn="1"/>
        </p:nvGrpSpPr>
        <p:grpSpPr>
          <a:xfrm>
            <a:off x="3160200" y="1"/>
            <a:ext cx="5871600" cy="647304"/>
            <a:chOff x="3160200" y="1"/>
            <a:chExt cx="5871600" cy="647304"/>
          </a:xfrm>
        </p:grpSpPr>
        <p:sp>
          <p:nvSpPr>
            <p:cNvPr id="7" name="TXTBOKS"/>
            <p:cNvSpPr/>
            <p:nvPr userDrawn="1"/>
          </p:nvSpPr>
          <p:spPr>
            <a:xfrm>
              <a:off x="3160200" y="1"/>
              <a:ext cx="5871600" cy="622878"/>
            </a:xfrm>
            <a:prstGeom prst="rect">
              <a:avLst/>
            </a:prstGeom>
            <a:solidFill>
              <a:srgbClr val="1A466E"/>
            </a:solidFill>
            <a:ln w="72000">
              <a:noFill/>
            </a:ln>
          </p:spPr>
          <p:style>
            <a:lnRef idx="2">
              <a:schemeClr val="accent1">
                <a:shade val="50000"/>
              </a:schemeClr>
            </a:lnRef>
            <a:fillRef idx="1">
              <a:schemeClr val="accent1"/>
            </a:fillRef>
            <a:effectRef idx="0">
              <a:schemeClr val="accent1"/>
            </a:effectRef>
            <a:fontRef idx="minor">
              <a:schemeClr val="lt1"/>
            </a:fontRef>
          </p:style>
          <p:txBody>
            <a:bodyPr lIns="864000" tIns="0" bIns="0" rtlCol="0" anchor="ctr"/>
            <a:lstStyle/>
            <a:p>
              <a:pPr algn="l"/>
              <a:r>
                <a:rPr lang="nb-NO" sz="2400" dirty="0" err="1">
                  <a:solidFill>
                    <a:srgbClr val="99B0C1"/>
                  </a:solidFill>
                </a:rPr>
                <a:t>Text</a:t>
              </a:r>
              <a:endParaRPr lang="nb-NO" sz="2400" dirty="0">
                <a:solidFill>
                  <a:srgbClr val="99B0C1"/>
                </a:solidFill>
              </a:endParaRPr>
            </a:p>
          </p:txBody>
        </p:sp>
        <p:sp>
          <p:nvSpPr>
            <p:cNvPr id="8" name="NRBOKS"/>
            <p:cNvSpPr/>
            <p:nvPr userDrawn="1"/>
          </p:nvSpPr>
          <p:spPr>
            <a:xfrm>
              <a:off x="3240590" y="44644"/>
              <a:ext cx="522000" cy="522000"/>
            </a:xfrm>
            <a:prstGeom prst="roundRect">
              <a:avLst/>
            </a:prstGeom>
            <a:solidFill>
              <a:srgbClr val="003C65"/>
            </a:solidFill>
            <a:ln w="72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000" b="1" dirty="0">
                  <a:solidFill>
                    <a:srgbClr val="99B0C1"/>
                  </a:solidFill>
                </a:rPr>
                <a:t>1</a:t>
              </a:r>
            </a:p>
          </p:txBody>
        </p:sp>
        <p:sp>
          <p:nvSpPr>
            <p:cNvPr id="9" name="LINJE"/>
            <p:cNvSpPr/>
            <p:nvPr userDrawn="1"/>
          </p:nvSpPr>
          <p:spPr>
            <a:xfrm>
              <a:off x="3160200" y="622105"/>
              <a:ext cx="5871600" cy="25200"/>
            </a:xfrm>
            <a:prstGeom prst="rect">
              <a:avLst/>
            </a:prstGeom>
            <a:solidFill>
              <a:srgbClr val="3B6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23429465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p>
            <a:r>
              <a:rPr lang="en-GB" dirty="0" err="1"/>
              <a:t>Klikk</a:t>
            </a:r>
            <a:r>
              <a:rPr lang="en-GB" dirty="0"/>
              <a:t> for å </a:t>
            </a:r>
            <a:r>
              <a:rPr lang="en-GB" dirty="0" err="1"/>
              <a:t>redigere</a:t>
            </a:r>
            <a:r>
              <a:rPr lang="en-GB" dirty="0"/>
              <a:t> </a:t>
            </a:r>
            <a:r>
              <a:rPr lang="en-GB" dirty="0" err="1"/>
              <a:t>tittelstil</a:t>
            </a:r>
            <a:endParaRPr lang="en-GB" dirty="0"/>
          </a:p>
        </p:txBody>
      </p:sp>
      <p:sp>
        <p:nvSpPr>
          <p:cNvPr id="3" name="Plassholder for dato 2"/>
          <p:cNvSpPr>
            <a:spLocks noGrp="1"/>
          </p:cNvSpPr>
          <p:nvPr>
            <p:ph type="dt" sz="half" idx="10"/>
          </p:nvPr>
        </p:nvSpPr>
        <p:spPr/>
        <p:txBody>
          <a:bodyPr/>
          <a:lstStyle/>
          <a:p>
            <a:r>
              <a:rPr lang="en-GB" dirty="0"/>
              <a:t>Month 2016</a:t>
            </a:r>
          </a:p>
        </p:txBody>
      </p:sp>
      <p:sp>
        <p:nvSpPr>
          <p:cNvPr id="4" name="Plassholder for bunntekst 3"/>
          <p:cNvSpPr>
            <a:spLocks noGrp="1"/>
          </p:cNvSpPr>
          <p:nvPr>
            <p:ph type="ftr" sz="quarter" idx="11"/>
          </p:nvPr>
        </p:nvSpPr>
        <p:spPr/>
        <p:txBody>
          <a:bodyPr/>
          <a:lstStyle/>
          <a:p>
            <a:endParaRPr lang="en-GB" dirty="0"/>
          </a:p>
        </p:txBody>
      </p:sp>
      <p:sp>
        <p:nvSpPr>
          <p:cNvPr id="5" name="Plassholder for lysbildenummer 4"/>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7658302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en-GB" dirty="0"/>
              <a:t>Month 2016</a:t>
            </a:r>
          </a:p>
        </p:txBody>
      </p:sp>
      <p:sp>
        <p:nvSpPr>
          <p:cNvPr id="3" name="Plassholder for bunntekst 2"/>
          <p:cNvSpPr>
            <a:spLocks noGrp="1"/>
          </p:cNvSpPr>
          <p:nvPr>
            <p:ph type="ftr" sz="quarter" idx="11"/>
          </p:nvPr>
        </p:nvSpPr>
        <p:spPr/>
        <p:txBody>
          <a:bodyPr/>
          <a:lstStyle/>
          <a:p>
            <a:endParaRPr lang="en-GB" dirty="0"/>
          </a:p>
        </p:txBody>
      </p:sp>
      <p:sp>
        <p:nvSpPr>
          <p:cNvPr id="4" name="Plassholder for lysbildenummer 3"/>
          <p:cNvSpPr>
            <a:spLocks noGrp="1"/>
          </p:cNvSpPr>
          <p:nvPr>
            <p:ph type="sldNum" sz="quarter" idx="12"/>
          </p:nvPr>
        </p:nvSpPr>
        <p:spPr/>
        <p:txBody>
          <a:bodyPr/>
          <a:lstStyle/>
          <a:p>
            <a:fld id="{5751DFAA-887F-4071-8EAD-E8CA316FCF06}" type="slidenum">
              <a:rPr lang="en-GB" smtClean="0"/>
              <a:t>‹#›</a:t>
            </a:fld>
            <a:endParaRPr lang="en-GB" dirty="0"/>
          </a:p>
        </p:txBody>
      </p:sp>
    </p:spTree>
    <p:extLst>
      <p:ext uri="{BB962C8B-B14F-4D97-AF65-F5344CB8AC3E}">
        <p14:creationId xmlns:p14="http://schemas.microsoft.com/office/powerpoint/2010/main" val="11187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tellysbilde uten bakgrunn">
    <p:spTree>
      <p:nvGrpSpPr>
        <p:cNvPr id="1" name=""/>
        <p:cNvGrpSpPr/>
        <p:nvPr/>
      </p:nvGrpSpPr>
      <p:grpSpPr>
        <a:xfrm>
          <a:off x="0" y="0"/>
          <a:ext cx="0" cy="0"/>
          <a:chOff x="0" y="0"/>
          <a:chExt cx="0" cy="0"/>
        </a:xfrm>
      </p:grpSpPr>
      <p:sp>
        <p:nvSpPr>
          <p:cNvPr id="4" name="Rektangel 3"/>
          <p:cNvSpPr/>
          <p:nvPr userDrawn="1"/>
        </p:nvSpPr>
        <p:spPr>
          <a:xfrm>
            <a:off x="895584" y="0"/>
            <a:ext cx="1620308" cy="1800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5229" y="1080135"/>
            <a:ext cx="989890" cy="216000"/>
          </a:xfrm>
          <a:prstGeom prst="rect">
            <a:avLst/>
          </a:prstGeom>
        </p:spPr>
      </p:pic>
      <p:sp>
        <p:nvSpPr>
          <p:cNvPr id="2" name="Tittel 1"/>
          <p:cNvSpPr>
            <a:spLocks noGrp="1"/>
          </p:cNvSpPr>
          <p:nvPr>
            <p:ph type="ctrTitle"/>
          </p:nvPr>
        </p:nvSpPr>
        <p:spPr>
          <a:xfrm>
            <a:off x="2700176" y="2706389"/>
            <a:ext cx="9360609" cy="1427223"/>
          </a:xfrm>
          <a:solidFill>
            <a:schemeClr val="bg1"/>
          </a:solidFill>
        </p:spPr>
        <p:txBody>
          <a:bodyPr lIns="360072" tIns="360072" rIns="360072" bIns="360072" anchor="ctr" anchorCtr="0">
            <a:spAutoFit/>
          </a:bodyPr>
          <a:lstStyle>
            <a:lvl1pPr marL="0" indent="0" algn="l">
              <a:buFont typeface="Arial" panose="020B0604020202020204" pitchFamily="34" charset="0"/>
              <a:buNone/>
              <a:defRPr sz="4600" cap="none" normalizeH="0" baseline="0">
                <a:solidFill>
                  <a:schemeClr val="dk2"/>
                </a:solidFill>
              </a:defRPr>
            </a:lvl1pPr>
          </a:lstStyle>
          <a:p>
            <a:r>
              <a:rPr lang="en-GB" dirty="0"/>
              <a:t>Click to edit Master title style</a:t>
            </a:r>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
        <p:nvSpPr>
          <p:cNvPr id="8" name="Plassholder for tekst 7"/>
          <p:cNvSpPr>
            <a:spLocks noGrp="1"/>
          </p:cNvSpPr>
          <p:nvPr>
            <p:ph type="body" sz="quarter" idx="12" hasCustomPrompt="1"/>
          </p:nvPr>
        </p:nvSpPr>
        <p:spPr>
          <a:xfrm>
            <a:off x="2903738" y="5652707"/>
            <a:ext cx="3888486" cy="688522"/>
          </a:xfrm>
        </p:spPr>
        <p:txBody>
          <a:bodyPr/>
          <a:lstStyle>
            <a:lvl1pPr marL="180000" indent="0">
              <a:spcBef>
                <a:spcPts val="0"/>
              </a:spcBef>
              <a:spcAft>
                <a:spcPts val="1000"/>
              </a:spcAft>
              <a:buNone/>
              <a:defRPr sz="1600" baseline="0">
                <a:solidFill>
                  <a:schemeClr val="accent2"/>
                </a:solidFill>
              </a:defRPr>
            </a:lvl1pPr>
          </a:lstStyle>
          <a:p>
            <a:pPr lvl="0"/>
            <a:r>
              <a:rPr lang="en-GB" dirty="0"/>
              <a:t>Ola </a:t>
            </a:r>
            <a:r>
              <a:rPr lang="en-GB" dirty="0" err="1"/>
              <a:t>Nordmann</a:t>
            </a:r>
            <a:endParaRPr lang="en-GB" dirty="0"/>
          </a:p>
          <a:p>
            <a:pPr lvl="0"/>
            <a:r>
              <a:rPr lang="en-GB" dirty="0"/>
              <a:t>Month 2016</a:t>
            </a:r>
          </a:p>
        </p:txBody>
      </p:sp>
    </p:spTree>
    <p:extLst>
      <p:ext uri="{BB962C8B-B14F-4D97-AF65-F5344CB8AC3E}">
        <p14:creationId xmlns:p14="http://schemas.microsoft.com/office/powerpoint/2010/main" val="26313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54183" y="1883324"/>
            <a:ext cx="8042532" cy="3049624"/>
          </a:xfrm>
          <a:noFill/>
        </p:spPr>
        <p:txBody>
          <a:bodyPr tIns="360072" bIns="0" anchor="t">
            <a:normAutofit/>
          </a:bodyPr>
          <a:lstStyle>
            <a:lvl1pPr>
              <a:lnSpc>
                <a:spcPct val="70000"/>
              </a:lnSpc>
              <a:defRPr sz="6000" cap="small" baseline="0"/>
            </a:lvl1pPr>
          </a:lstStyle>
          <a:p>
            <a:r>
              <a:rPr lang="en-GB" dirty="0"/>
              <a:t>Click to edit Master title style</a:t>
            </a:r>
          </a:p>
        </p:txBody>
      </p:sp>
      <p:sp>
        <p:nvSpPr>
          <p:cNvPr id="3" name="Plassholder for tekst 2"/>
          <p:cNvSpPr>
            <a:spLocks noGrp="1"/>
          </p:cNvSpPr>
          <p:nvPr>
            <p:ph type="body" idx="1"/>
          </p:nvPr>
        </p:nvSpPr>
        <p:spPr>
          <a:xfrm>
            <a:off x="954183" y="3960000"/>
            <a:ext cx="8042532" cy="1064433"/>
          </a:xfrm>
        </p:spPr>
        <p:txBody>
          <a:bodyPr>
            <a:normAutofit/>
          </a:bodyPr>
          <a:lstStyle>
            <a:lvl1pPr marL="0" indent="0">
              <a:lnSpc>
                <a:spcPct val="100000"/>
              </a:lnSpc>
              <a:spcBef>
                <a:spcPts val="200"/>
              </a:spcBef>
              <a:buNone/>
              <a:defRPr sz="24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GB" dirty="0"/>
              <a:t>Click to edit Master text styles</a:t>
            </a:r>
          </a:p>
        </p:txBody>
      </p:sp>
      <p:sp>
        <p:nvSpPr>
          <p:cNvPr id="4"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dirty="0"/>
          </a:p>
        </p:txBody>
      </p:sp>
    </p:spTree>
    <p:extLst>
      <p:ext uri="{BB962C8B-B14F-4D97-AF65-F5344CB8AC3E}">
        <p14:creationId xmlns:p14="http://schemas.microsoft.com/office/powerpoint/2010/main" val="25841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ittel 7"/>
          <p:cNvSpPr>
            <a:spLocks noGrp="1"/>
          </p:cNvSpPr>
          <p:nvPr>
            <p:ph type="title"/>
          </p:nvPr>
        </p:nvSpPr>
        <p:spPr>
          <a:xfrm>
            <a:off x="6715276" y="945088"/>
            <a:ext cx="4986948" cy="1269887"/>
          </a:xfrm>
          <a:blipFill dpi="0" rotWithShape="1">
            <a:blip r:embed="rId2"/>
            <a:srcRect/>
            <a:tile tx="0" ty="0" sx="100000" sy="100000" flip="none" algn="bl"/>
          </a:blipFill>
        </p:spPr>
        <p:txBody>
          <a:bodyPr/>
          <a:lstStyle>
            <a:lvl1pPr>
              <a:lnSpc>
                <a:spcPct val="80000"/>
              </a:lnSpc>
              <a:defRPr/>
            </a:lvl1pPr>
          </a:lstStyle>
          <a:p>
            <a:r>
              <a:rPr lang="en-GB" dirty="0"/>
              <a:t>Click to edit Master title style</a:t>
            </a:r>
          </a:p>
        </p:txBody>
      </p:sp>
      <p:sp>
        <p:nvSpPr>
          <p:cNvPr id="2" name="Plassholder for bilde 1"/>
          <p:cNvSpPr>
            <a:spLocks noGrp="1"/>
          </p:cNvSpPr>
          <p:nvPr>
            <p:ph type="pic" sz="quarter" idx="13"/>
          </p:nvPr>
        </p:nvSpPr>
        <p:spPr>
          <a:xfrm>
            <a:off x="0" y="0"/>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GB" dirty="0"/>
              <a:t>Click icon to add picture</a:t>
            </a:r>
          </a:p>
        </p:txBody>
      </p:sp>
      <p:sp>
        <p:nvSpPr>
          <p:cNvPr id="3" name="Plassholder for dato 2"/>
          <p:cNvSpPr>
            <a:spLocks noGrp="1"/>
          </p:cNvSpPr>
          <p:nvPr>
            <p:ph type="dt" sz="half" idx="15"/>
          </p:nvPr>
        </p:nvSpPr>
        <p:spPr/>
        <p:txBody>
          <a:bodyPr/>
          <a:lstStyle/>
          <a:p>
            <a:r>
              <a:rPr lang="en-GB" dirty="0"/>
              <a:t>Month 2016</a:t>
            </a:r>
          </a:p>
        </p:txBody>
      </p:sp>
      <p:sp>
        <p:nvSpPr>
          <p:cNvPr id="5" name="Plassholder for bunntekst 4"/>
          <p:cNvSpPr>
            <a:spLocks noGrp="1"/>
          </p:cNvSpPr>
          <p:nvPr>
            <p:ph type="ftr" sz="quarter" idx="16"/>
          </p:nvPr>
        </p:nvSpPr>
        <p:spPr/>
        <p:txBody>
          <a:bodyPr/>
          <a:lstStyle/>
          <a:p>
            <a:endParaRPr lang="en-GB" dirty="0"/>
          </a:p>
        </p:txBody>
      </p:sp>
      <p:sp>
        <p:nvSpPr>
          <p:cNvPr id="6" name="Plassholder for lysbildenummer 5"/>
          <p:cNvSpPr>
            <a:spLocks noGrp="1"/>
          </p:cNvSpPr>
          <p:nvPr>
            <p:ph type="sldNum" sz="quarter" idx="17"/>
          </p:nvPr>
        </p:nvSpPr>
        <p:spPr/>
        <p:txBody>
          <a:bodyPr/>
          <a:lstStyle/>
          <a:p>
            <a:fld id="{5751DFAA-887F-4071-8EAD-E8CA316FCF06}" type="slidenum">
              <a:rPr lang="en-GB" smtClean="0"/>
              <a:pPr/>
              <a:t>‹#›</a:t>
            </a:fld>
            <a:endParaRPr lang="en-GB" dirty="0"/>
          </a:p>
        </p:txBody>
      </p:sp>
    </p:spTree>
    <p:extLst>
      <p:ext uri="{BB962C8B-B14F-4D97-AF65-F5344CB8AC3E}">
        <p14:creationId xmlns:p14="http://schemas.microsoft.com/office/powerpoint/2010/main" val="214295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9" name="Plassholder for bilde 1"/>
          <p:cNvSpPr>
            <a:spLocks noGrp="1"/>
          </p:cNvSpPr>
          <p:nvPr>
            <p:ph type="pic" sz="quarter" idx="13"/>
          </p:nvPr>
        </p:nvSpPr>
        <p:spPr>
          <a:xfrm>
            <a:off x="6092440" y="-858"/>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GB" dirty="0"/>
              <a:t>Click icon to add picture</a:t>
            </a:r>
          </a:p>
        </p:txBody>
      </p:sp>
      <p:sp>
        <p:nvSpPr>
          <p:cNvPr id="4" name="Plassholder for innhold 3"/>
          <p:cNvSpPr>
            <a:spLocks noGrp="1"/>
          </p:cNvSpPr>
          <p:nvPr>
            <p:ph sz="half" idx="2"/>
          </p:nvPr>
        </p:nvSpPr>
        <p:spPr>
          <a:xfrm>
            <a:off x="954182" y="2700338"/>
            <a:ext cx="4742139" cy="3420428"/>
          </a:xfrm>
        </p:spPr>
        <p:txBody>
          <a:bodyPr>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Tittel 7"/>
          <p:cNvSpPr>
            <a:spLocks noGrp="1"/>
          </p:cNvSpPr>
          <p:nvPr>
            <p:ph type="title"/>
          </p:nvPr>
        </p:nvSpPr>
        <p:spPr>
          <a:xfrm>
            <a:off x="954182" y="945088"/>
            <a:ext cx="4742139" cy="1269887"/>
          </a:xfrm>
          <a:blipFill dpi="0" rotWithShape="1">
            <a:blip r:embed="rId2"/>
            <a:srcRect/>
            <a:tile tx="0" ty="0" sx="100000" sy="100000" flip="none" algn="bl"/>
          </a:blipFill>
        </p:spPr>
        <p:txBody>
          <a:bodyPr/>
          <a:lstStyle>
            <a:lvl1pPr>
              <a:lnSpc>
                <a:spcPct val="80000"/>
              </a:lnSpc>
              <a:defRPr/>
            </a:lvl1pPr>
          </a:lstStyle>
          <a:p>
            <a:r>
              <a:rPr lang="en-GB" dirty="0"/>
              <a:t>Click to edit Master title style</a:t>
            </a:r>
          </a:p>
        </p:txBody>
      </p:sp>
      <p:sp>
        <p:nvSpPr>
          <p:cNvPr id="3" name="Plassholder for dato 2"/>
          <p:cNvSpPr>
            <a:spLocks noGrp="1"/>
          </p:cNvSpPr>
          <p:nvPr>
            <p:ph type="dt" sz="half" idx="15"/>
          </p:nvPr>
        </p:nvSpPr>
        <p:spPr/>
        <p:txBody>
          <a:bodyPr/>
          <a:lstStyle/>
          <a:p>
            <a:r>
              <a:rPr lang="en-GB" dirty="0"/>
              <a:t>Month 2016</a:t>
            </a:r>
          </a:p>
        </p:txBody>
      </p:sp>
      <p:sp>
        <p:nvSpPr>
          <p:cNvPr id="5" name="Plassholder for bunntekst 4"/>
          <p:cNvSpPr>
            <a:spLocks noGrp="1"/>
          </p:cNvSpPr>
          <p:nvPr>
            <p:ph type="ftr" sz="quarter" idx="16"/>
          </p:nvPr>
        </p:nvSpPr>
        <p:spPr/>
        <p:txBody>
          <a:bodyPr/>
          <a:lstStyle/>
          <a:p>
            <a:endParaRPr lang="en-GB" dirty="0"/>
          </a:p>
        </p:txBody>
      </p:sp>
      <p:sp>
        <p:nvSpPr>
          <p:cNvPr id="6" name="Plassholder for lysbildenummer 5"/>
          <p:cNvSpPr>
            <a:spLocks noGrp="1"/>
          </p:cNvSpPr>
          <p:nvPr>
            <p:ph type="sldNum" sz="quarter" idx="17"/>
          </p:nvPr>
        </p:nvSpPr>
        <p:spPr/>
        <p:txBody>
          <a:bodyPr/>
          <a:lstStyle/>
          <a:p>
            <a:fld id="{5751DFAA-887F-4071-8EAD-E8CA316FCF06}" type="slidenum">
              <a:rPr lang="en-GB" smtClean="0"/>
              <a:pPr/>
              <a:t>‹#›</a:t>
            </a:fld>
            <a:endParaRPr lang="en-GB" dirty="0"/>
          </a:p>
        </p:txBody>
      </p:sp>
      <p:sp>
        <p:nvSpPr>
          <p:cNvPr id="10" name="smartart"/>
          <p:cNvSpPr>
            <a:spLocks noGrp="1"/>
          </p:cNvSpPr>
          <p:nvPr>
            <p:ph type="dgm" sz="quarter" idx="20" hasCustomPrompt="1"/>
          </p:nvPr>
        </p:nvSpPr>
        <p:spPr>
          <a:xfrm>
            <a:off x="10793052" y="6255782"/>
            <a:ext cx="981186" cy="214227"/>
          </a:xfrm>
          <a:prstGeom prst="rect">
            <a:avLst/>
          </a:prstGeom>
          <a:blipFill>
            <a:blip r:embed="rId3"/>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hvit"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32334733"/>
      </p:ext>
    </p:extLst>
  </p:cSld>
  <p:clrMapOvr>
    <a:masterClrMapping/>
  </p:clrMapOvr>
  <p:extLst>
    <p:ext uri="{DCECCB84-F9BA-43D5-87BE-67443E8EF086}">
      <p15:sldGuideLst xmlns:p15="http://schemas.microsoft.com/office/powerpoint/2012/main">
        <p15:guide id="1" pos="119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bg2">
              <a:lumMod val="50000"/>
            </a:schemeClr>
          </a:solidFill>
        </p:spPr>
        <p:txBody>
          <a:bodyPr tIns="2880576" anchor="t" anchorCtr="1">
            <a:normAutofit/>
          </a:bodyPr>
          <a:lstStyle>
            <a:lvl1pPr marL="0" indent="0">
              <a:buNone/>
              <a:defRPr sz="1500"/>
            </a:lvl1pPr>
          </a:lstStyle>
          <a:p>
            <a:r>
              <a:rPr lang="en-GB" dirty="0"/>
              <a:t>Click icon to add picture</a:t>
            </a:r>
          </a:p>
        </p:txBody>
      </p:sp>
      <p:sp>
        <p:nvSpPr>
          <p:cNvPr id="2" name="Tittel 1"/>
          <p:cNvSpPr>
            <a:spLocks noGrp="1"/>
          </p:cNvSpPr>
          <p:nvPr>
            <p:ph type="title"/>
          </p:nvPr>
        </p:nvSpPr>
        <p:spPr/>
        <p:txBody>
          <a:bodyPr/>
          <a:lstStyle/>
          <a:p>
            <a:r>
              <a:rPr lang="en-GB" dirty="0"/>
              <a:t>Click to edit Master title style</a:t>
            </a:r>
          </a:p>
        </p:txBody>
      </p:sp>
      <p:sp>
        <p:nvSpPr>
          <p:cNvPr id="3" name="Plassholder for dato 2"/>
          <p:cNvSpPr>
            <a:spLocks noGrp="1"/>
          </p:cNvSpPr>
          <p:nvPr>
            <p:ph type="dt" sz="half" idx="15"/>
          </p:nvPr>
        </p:nvSpPr>
        <p:spPr/>
        <p:txBody>
          <a:bodyPr/>
          <a:lstStyle/>
          <a:p>
            <a:r>
              <a:rPr lang="en-GB" dirty="0"/>
              <a:t>Month 2016</a:t>
            </a:r>
          </a:p>
        </p:txBody>
      </p:sp>
      <p:sp>
        <p:nvSpPr>
          <p:cNvPr id="4" name="Plassholder for bunntekst 3"/>
          <p:cNvSpPr>
            <a:spLocks noGrp="1"/>
          </p:cNvSpPr>
          <p:nvPr>
            <p:ph type="ftr" sz="quarter" idx="16"/>
          </p:nvPr>
        </p:nvSpPr>
        <p:spPr/>
        <p:txBody>
          <a:bodyPr/>
          <a:lstStyle/>
          <a:p>
            <a:endParaRPr lang="en-GB" dirty="0"/>
          </a:p>
        </p:txBody>
      </p:sp>
      <p:sp>
        <p:nvSpPr>
          <p:cNvPr id="5" name="Plassholder for lysbildenummer 4"/>
          <p:cNvSpPr>
            <a:spLocks noGrp="1"/>
          </p:cNvSpPr>
          <p:nvPr>
            <p:ph type="sldNum" sz="quarter" idx="17"/>
          </p:nvPr>
        </p:nvSpPr>
        <p:spPr/>
        <p:txBody>
          <a:bodyPr/>
          <a:lstStyle/>
          <a:p>
            <a:fld id="{5751DFAA-887F-4071-8EAD-E8CA316FCF06}" type="slidenum">
              <a:rPr lang="en-GB" smtClean="0"/>
              <a:pPr/>
              <a:t>‹#›</a:t>
            </a:fld>
            <a:endParaRPr lang="en-GB" dirty="0"/>
          </a:p>
        </p:txBody>
      </p:sp>
      <p:sp>
        <p:nvSpPr>
          <p:cNvPr id="13" name="smartart"/>
          <p:cNvSpPr>
            <a:spLocks noGrp="1"/>
          </p:cNvSpPr>
          <p:nvPr>
            <p:ph type="dgm" sz="quarter" idx="20"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4" name="logo_blaa"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5" name="logo_hvit"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62783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innhold 3"/>
          <p:cNvSpPr>
            <a:spLocks noGrp="1"/>
          </p:cNvSpPr>
          <p:nvPr>
            <p:ph sz="half" idx="2"/>
          </p:nvPr>
        </p:nvSpPr>
        <p:spPr>
          <a:xfrm>
            <a:off x="5635071" y="2700338"/>
            <a:ext cx="4320821"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8" name="Tittel 7"/>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321327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 innholdsdeler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5980773"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Plassholder for innhold 3"/>
          <p:cNvSpPr>
            <a:spLocks noGrp="1"/>
          </p:cNvSpPr>
          <p:nvPr>
            <p:ph sz="half" idx="2"/>
          </p:nvPr>
        </p:nvSpPr>
        <p:spPr>
          <a:xfrm>
            <a:off x="7075893" y="2700338"/>
            <a:ext cx="2880000" cy="342042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Plassholder for dato 4"/>
          <p:cNvSpPr>
            <a:spLocks noGrp="1"/>
          </p:cNvSpPr>
          <p:nvPr>
            <p:ph type="dt" sz="half" idx="10"/>
          </p:nvPr>
        </p:nvSpPr>
        <p:spPr/>
        <p:txBody>
          <a:bodyPr/>
          <a:lstStyle/>
          <a:p>
            <a:r>
              <a:rPr lang="en-GB" dirty="0"/>
              <a:t>Month 2016</a:t>
            </a:r>
          </a:p>
        </p:txBody>
      </p:sp>
      <p:sp>
        <p:nvSpPr>
          <p:cNvPr id="6" name="Plassholder for bunntekst 5"/>
          <p:cNvSpPr>
            <a:spLocks noGrp="1"/>
          </p:cNvSpPr>
          <p:nvPr>
            <p:ph type="ftr" sz="quarter" idx="11"/>
          </p:nvPr>
        </p:nvSpPr>
        <p:spPr/>
        <p:txBody>
          <a:bodyPr/>
          <a:lstStyle/>
          <a:p>
            <a:endParaRPr lang="en-GB" dirty="0"/>
          </a:p>
        </p:txBody>
      </p:sp>
      <p:sp>
        <p:nvSpPr>
          <p:cNvPr id="7" name="Plassholder for lysbildenummer 6"/>
          <p:cNvSpPr>
            <a:spLocks noGrp="1"/>
          </p:cNvSpPr>
          <p:nvPr>
            <p:ph type="sldNum" sz="quarter" idx="12"/>
          </p:nvPr>
        </p:nvSpPr>
        <p:spPr/>
        <p:txBody>
          <a:bodyPr/>
          <a:lstStyle/>
          <a:p>
            <a:fld id="{5751DFAA-887F-4071-8EAD-E8CA316FCF06}" type="slidenum">
              <a:rPr lang="en-GB" smtClean="0"/>
              <a:t>‹#›</a:t>
            </a:fld>
            <a:endParaRPr lang="en-GB" dirty="0"/>
          </a:p>
        </p:txBody>
      </p:sp>
      <p:sp>
        <p:nvSpPr>
          <p:cNvPr id="8" name="Tittel 7"/>
          <p:cNvSpPr>
            <a:spLocks noGrp="1"/>
          </p:cNvSpPr>
          <p:nvPr>
            <p:ph type="title"/>
          </p:nvPr>
        </p:nvSpPr>
        <p:spPr/>
        <p:txBody>
          <a:bodyPr/>
          <a:lstStyle/>
          <a:p>
            <a:r>
              <a:rPr lang="en-GB" dirty="0"/>
              <a:t>Click to edit Master title style</a:t>
            </a:r>
          </a:p>
        </p:txBody>
      </p:sp>
    </p:spTree>
    <p:extLst>
      <p:ext uri="{BB962C8B-B14F-4D97-AF65-F5344CB8AC3E}">
        <p14:creationId xmlns:p14="http://schemas.microsoft.com/office/powerpoint/2010/main" val="221520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emf"/><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4.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emf"/><Relationship Id="rId2" Type="http://schemas.openxmlformats.org/officeDocument/2006/relationships/slideLayout" Target="../slideLayouts/slideLayout14.xml"/><Relationship Id="rId16" Type="http://schemas.openxmlformats.org/officeDocument/2006/relationships/image" Target="../media/image2.emf"/><Relationship Id="rId20"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image" Target="../media/image5.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331155"/>
            <a:ext cx="9001711" cy="888244"/>
          </a:xfrm>
          <a:prstGeom prst="rect">
            <a:avLst/>
          </a:prstGeom>
          <a:blipFill dpi="0" rotWithShape="1">
            <a:blip r:embed="rId14"/>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1548000"/>
            <a:ext cx="9001711" cy="4283999"/>
          </a:xfrm>
          <a:prstGeom prst="rect">
            <a:avLst/>
          </a:prstGeom>
        </p:spPr>
        <p:txBody>
          <a:bodyPr vert="horz" wrap="square" lIns="0" tIns="0" rIns="0" bIns="0" rtlCol="0">
            <a:noAutofit/>
          </a:bodyPr>
          <a:lstStyle/>
          <a:p>
            <a:pPr lvl="0"/>
            <a:r>
              <a:rPr lang="nb-NO" dirty="0"/>
              <a:t>Klikk for å redigere tekststiler i malen</a:t>
            </a:r>
          </a:p>
          <a:p>
            <a:pPr lvl="1"/>
            <a:r>
              <a:rPr lang="nb-NO" dirty="0"/>
              <a:t>Andre nivå</a:t>
            </a:r>
          </a:p>
          <a:p>
            <a:pPr lvl="2"/>
            <a:r>
              <a:rPr lang="nb-NO" dirty="0"/>
              <a:t>Tredje nivå</a:t>
            </a:r>
          </a:p>
        </p:txBody>
      </p:sp>
      <p:sp>
        <p:nvSpPr>
          <p:cNvPr id="4" name="Plassholder for dato 3"/>
          <p:cNvSpPr>
            <a:spLocks noGrp="1"/>
          </p:cNvSpPr>
          <p:nvPr>
            <p:ph type="dt" sz="half" idx="2"/>
          </p:nvPr>
        </p:nvSpPr>
        <p:spPr>
          <a:xfrm>
            <a:off x="9109672" y="65149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dirty="0" err="1"/>
              <a:t>Month</a:t>
            </a:r>
            <a:r>
              <a:rPr lang="nb-NO" dirty="0"/>
              <a:t> 2016</a:t>
            </a:r>
          </a:p>
        </p:txBody>
      </p:sp>
      <p:sp>
        <p:nvSpPr>
          <p:cNvPr id="5" name="Plassholder for bunntekst 4"/>
          <p:cNvSpPr>
            <a:spLocks noGrp="1"/>
          </p:cNvSpPr>
          <p:nvPr>
            <p:ph type="ftr" sz="quarter" idx="3"/>
          </p:nvPr>
        </p:nvSpPr>
        <p:spPr>
          <a:xfrm>
            <a:off x="954183" y="65149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5149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1"/>
            <a:ext cx="12185844" cy="6861466"/>
          </a:xfrm>
          <a:prstGeom prst="rect">
            <a:avLst/>
          </a:prstGeom>
        </p:spPr>
      </p:pic>
      <p:sp>
        <p:nvSpPr>
          <p:cNvPr id="12" name="Fokustekst" hidden="1"/>
          <p:cNvSpPr txBox="1"/>
          <p:nvPr userDrawn="1"/>
        </p:nvSpPr>
        <p:spPr>
          <a:xfrm>
            <a:off x="6050666"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003638" y="2618899"/>
            <a:ext cx="2797068" cy="1620203"/>
            <a:chOff x="8236529" y="3435928"/>
            <a:chExt cx="5593771" cy="3240405"/>
          </a:xfrm>
        </p:grpSpPr>
        <p:sp>
          <p:nvSpPr>
            <p:cNvPr id="14" name="Ellipse 13" hidden="1"/>
            <p:cNvSpPr/>
            <p:nvPr userDrawn="1"/>
          </p:nvSpPr>
          <p:spPr>
            <a:xfrm>
              <a:off x="8605574" y="3804973"/>
              <a:ext cx="2502313" cy="250231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hidden="1"/>
            <p:cNvSpPr/>
            <p:nvPr userDrawn="1"/>
          </p:nvSpPr>
          <p:spPr>
            <a:xfrm>
              <a:off x="8236529" y="3435928"/>
              <a:ext cx="3240405" cy="3240405"/>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hidden="1"/>
            <p:cNvCxnSpPr/>
            <p:nvPr userDrawn="1"/>
          </p:nvCxnSpPr>
          <p:spPr>
            <a:xfrm>
              <a:off x="10657830" y="5033616"/>
              <a:ext cx="3172470" cy="0"/>
            </a:xfrm>
            <a:prstGeom prst="line">
              <a:avLst/>
            </a:prstGeom>
            <a:ln w="1905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hidden="1"/>
            <p:cNvSpPr/>
            <p:nvPr userDrawn="1"/>
          </p:nvSpPr>
          <p:spPr>
            <a:xfrm>
              <a:off x="9055630" y="4255029"/>
              <a:ext cx="1602200" cy="1602200"/>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grpSp>
        <p:nvGrpSpPr>
          <p:cNvPr id="29" name="bunnramme" hidden="1"/>
          <p:cNvGrpSpPr/>
          <p:nvPr userDrawn="1"/>
        </p:nvGrpSpPr>
        <p:grpSpPr>
          <a:xfrm>
            <a:off x="1412941" y="2558167"/>
            <a:ext cx="5565274" cy="1990806"/>
            <a:chOff x="2825698" y="5116333"/>
            <a:chExt cx="11129823" cy="3981613"/>
          </a:xfrm>
        </p:grpSpPr>
        <p:sp>
          <p:nvSpPr>
            <p:cNvPr id="30" name="bunnpunkt"/>
            <p:cNvSpPr/>
            <p:nvPr userDrawn="1"/>
          </p:nvSpPr>
          <p:spPr>
            <a:xfrm rot="10800000">
              <a:off x="13739494" y="8881919"/>
              <a:ext cx="216027" cy="216027"/>
            </a:xfrm>
            <a:prstGeom prst="ellipse">
              <a:avLst/>
            </a:prstGeom>
            <a:solidFill>
              <a:schemeClr val="tx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cxnSp>
          <p:nvCxnSpPr>
            <p:cNvPr id="31" name="høyrelinje"/>
            <p:cNvCxnSpPr/>
            <p:nvPr userDrawn="1"/>
          </p:nvCxnSpPr>
          <p:spPr>
            <a:xfrm flipV="1">
              <a:off x="13847508" y="5116333"/>
              <a:ext cx="0" cy="38736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bunnlinje"/>
            <p:cNvCxnSpPr/>
            <p:nvPr userDrawn="1"/>
          </p:nvCxnSpPr>
          <p:spPr>
            <a:xfrm flipH="1">
              <a:off x="2825698" y="8989933"/>
              <a:ext cx="11053382"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3" name="toppramme" hidden="1"/>
          <p:cNvGrpSpPr/>
          <p:nvPr userDrawn="1"/>
        </p:nvGrpSpPr>
        <p:grpSpPr>
          <a:xfrm>
            <a:off x="1770152" y="2076657"/>
            <a:ext cx="5557261" cy="893450"/>
            <a:chOff x="3540073" y="4040672"/>
            <a:chExt cx="11461584" cy="1786900"/>
          </a:xfrm>
        </p:grpSpPr>
        <p:cxnSp>
          <p:nvCxnSpPr>
            <p:cNvPr id="34" name="venstrelinje"/>
            <p:cNvCxnSpPr/>
            <p:nvPr userDrawn="1"/>
          </p:nvCxnSpPr>
          <p:spPr>
            <a:xfrm>
              <a:off x="3701882" y="4387572"/>
              <a:ext cx="0" cy="14400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topplinje"/>
            <p:cNvCxnSpPr/>
            <p:nvPr userDrawn="1"/>
          </p:nvCxnSpPr>
          <p:spPr>
            <a:xfrm>
              <a:off x="3863690" y="4202692"/>
              <a:ext cx="11137967"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oppunkt"/>
            <p:cNvSpPr/>
            <p:nvPr userDrawn="1"/>
          </p:nvSpPr>
          <p:spPr>
            <a:xfrm>
              <a:off x="3540073" y="4040672"/>
              <a:ext cx="334139" cy="324040"/>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grpSp>
      <p:pic>
        <p:nvPicPr>
          <p:cNvPr id="26" name="sinteflogo">
            <a:extLst>
              <a:ext uri="{FF2B5EF4-FFF2-40B4-BE49-F238E27FC236}">
                <a16:creationId xmlns:a16="http://schemas.microsoft.com/office/drawing/2014/main" id="{A21127BA-576F-4A9C-B234-37442D668967}"/>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93051" y="6514982"/>
            <a:ext cx="981013" cy="214063"/>
          </a:xfrm>
          <a:prstGeom prst="rect">
            <a:avLst/>
          </a:prstGeom>
        </p:spPr>
      </p:pic>
      <p:sp>
        <p:nvSpPr>
          <p:cNvPr id="27" name="TextBox 26">
            <a:extLst>
              <a:ext uri="{FF2B5EF4-FFF2-40B4-BE49-F238E27FC236}">
                <a16:creationId xmlns:a16="http://schemas.microsoft.com/office/drawing/2014/main" id="{57F2512A-9AF3-4BCE-9806-3321F4761892}"/>
              </a:ext>
            </a:extLst>
          </p:cNvPr>
          <p:cNvSpPr txBox="1"/>
          <p:nvPr userDrawn="1"/>
        </p:nvSpPr>
        <p:spPr>
          <a:xfrm>
            <a:off x="11060024" y="6692561"/>
            <a:ext cx="765263" cy="123111"/>
          </a:xfrm>
          <a:prstGeom prst="rect">
            <a:avLst/>
          </a:prstGeom>
          <a:noFill/>
        </p:spPr>
        <p:txBody>
          <a:bodyPr wrap="square" lIns="0" tIns="0" rIns="0" bIns="0" rtlCol="0">
            <a:spAutoFit/>
          </a:bodyPr>
          <a:lstStyle/>
          <a:p>
            <a:r>
              <a:rPr lang="nb-NO" sz="800" dirty="0">
                <a:solidFill>
                  <a:schemeClr val="tx2"/>
                </a:solidFill>
                <a:latin typeface="+mn-lt"/>
              </a:rPr>
              <a:t>Copyright © 2022</a:t>
            </a:r>
            <a:endParaRPr lang="en-GB" sz="800" dirty="0">
              <a:solidFill>
                <a:schemeClr val="tx2"/>
              </a:solidFill>
              <a:latin typeface="+mn-lt"/>
            </a:endParaRPr>
          </a:p>
        </p:txBody>
      </p:sp>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649" r:id="rId1"/>
    <p:sldLayoutId id="2147483694" r:id="rId2"/>
    <p:sldLayoutId id="2147483676" r:id="rId3"/>
    <p:sldLayoutId id="2147483651" r:id="rId4"/>
    <p:sldLayoutId id="2147483656" r:id="rId5"/>
    <p:sldLayoutId id="2147483673" r:id="rId6"/>
    <p:sldLayoutId id="2147483657" r:id="rId7"/>
    <p:sldLayoutId id="2147483652" r:id="rId8"/>
    <p:sldLayoutId id="2147483679" r:id="rId9"/>
    <p:sldLayoutId id="2147483653" r:id="rId10"/>
    <p:sldLayoutId id="2147483654" r:id="rId11"/>
    <p:sldLayoutId id="2147483655" r:id="rId12"/>
  </p:sldLayoutIdLst>
  <p:hf hdr="0" ftr="0" dt="0"/>
  <p:txStyles>
    <p:titleStyle>
      <a:lvl1pPr algn="l" defTabSz="914537"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2700338"/>
            <a:ext cx="9001711" cy="3420428"/>
          </a:xfrm>
          <a:prstGeom prst="rect">
            <a:avLst/>
          </a:prstGeom>
        </p:spPr>
        <p:txBody>
          <a:bodyPr vert="horz" lIns="0" tIns="0" rIns="0" bIns="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9109671"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a:t>Month 2016</a:t>
            </a:r>
            <a:endParaRPr lang="nb-NO" dirty="0"/>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157" y="1"/>
            <a:ext cx="12185844" cy="6861466"/>
          </a:xfrm>
          <a:prstGeom prst="rect">
            <a:avLst/>
          </a:prstGeom>
        </p:spPr>
      </p:pic>
      <p:sp>
        <p:nvSpPr>
          <p:cNvPr id="12" name="Fokustekst" hidden="1"/>
          <p:cNvSpPr txBox="1"/>
          <p:nvPr userDrawn="1"/>
        </p:nvSpPr>
        <p:spPr>
          <a:xfrm>
            <a:off x="6244093"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314406" y="2618899"/>
            <a:ext cx="2797068" cy="1620203"/>
            <a:chOff x="8236529" y="3435928"/>
            <a:chExt cx="5593771" cy="3240405"/>
          </a:xfrm>
        </p:grpSpPr>
        <p:sp>
          <p:nvSpPr>
            <p:cNvPr id="14" name="Ellipse 13"/>
            <p:cNvSpPr/>
            <p:nvPr userDrawn="1"/>
          </p:nvSpPr>
          <p:spPr>
            <a:xfrm>
              <a:off x="8605574" y="3804973"/>
              <a:ext cx="2502313" cy="2502313"/>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p:cNvSpPr/>
            <p:nvPr userDrawn="1"/>
          </p:nvSpPr>
          <p:spPr>
            <a:xfrm>
              <a:off x="8236529" y="3435928"/>
              <a:ext cx="3240405" cy="324040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p:cNvCxnSpPr/>
            <p:nvPr userDrawn="1"/>
          </p:nvCxnSpPr>
          <p:spPr>
            <a:xfrm>
              <a:off x="10657830" y="5033616"/>
              <a:ext cx="3172470" cy="0"/>
            </a:xfrm>
            <a:prstGeom prst="line">
              <a:avLst/>
            </a:prstGeom>
            <a:ln w="381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p:cNvSpPr/>
            <p:nvPr userDrawn="1"/>
          </p:nvSpPr>
          <p:spPr>
            <a:xfrm>
              <a:off x="9055630" y="4255029"/>
              <a:ext cx="1602200" cy="160220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20"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3623041008"/>
      </p:ext>
    </p:extLst>
  </p:cSld>
  <p:clrMap bg1="dk1" tx1="lt1" bg2="dk2" tx2="lt2" accent1="accent1" accent2="accent2" accent3="accent3" accent4="accent4" accent5="accent5" accent6="accent6" hlink="hlink" folHlink="folHlink"/>
  <p:sldLayoutIdLst>
    <p:sldLayoutId id="2147483678" r:id="rId1"/>
    <p:sldLayoutId id="2147483661" r:id="rId2"/>
    <p:sldLayoutId id="2147483663" r:id="rId3"/>
    <p:sldLayoutId id="2147483674" r:id="rId4"/>
    <p:sldLayoutId id="2147483664" r:id="rId5"/>
    <p:sldLayoutId id="2147483666" r:id="rId6"/>
    <p:sldLayoutId id="2147483680" r:id="rId7"/>
    <p:sldLayoutId id="2147483667" r:id="rId8"/>
    <p:sldLayoutId id="2147483672" r:id="rId9"/>
    <p:sldLayoutId id="2147483675" r:id="rId10"/>
    <p:sldLayoutId id="2147483677" r:id="rId11"/>
    <p:sldLayoutId id="2147483668" r:id="rId12"/>
    <p:sldLayoutId id="2147483669"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6" Type="http://schemas.openxmlformats.org/officeDocument/2006/relationships/image" Target="../media/image56.png"/><Relationship Id="rId21" Type="http://schemas.openxmlformats.org/officeDocument/2006/relationships/image" Target="../media/image51.png"/><Relationship Id="rId42" Type="http://schemas.openxmlformats.org/officeDocument/2006/relationships/image" Target="../media/image72.png"/><Relationship Id="rId47" Type="http://schemas.openxmlformats.org/officeDocument/2006/relationships/image" Target="../media/image77.png"/><Relationship Id="rId63" Type="http://schemas.openxmlformats.org/officeDocument/2006/relationships/image" Target="../media/image93.png"/><Relationship Id="rId68" Type="http://schemas.openxmlformats.org/officeDocument/2006/relationships/image" Target="../media/image98.png"/><Relationship Id="rId7" Type="http://schemas.openxmlformats.org/officeDocument/2006/relationships/image" Target="../media/image40.png"/><Relationship Id="rId71" Type="http://schemas.openxmlformats.org/officeDocument/2006/relationships/image" Target="../media/image101.png"/><Relationship Id="rId2" Type="http://schemas.openxmlformats.org/officeDocument/2006/relationships/notesSlide" Target="../notesSlides/notesSlide11.xml"/><Relationship Id="rId16" Type="http://schemas.openxmlformats.org/officeDocument/2006/relationships/image" Target="../media/image48.png"/><Relationship Id="rId29" Type="http://schemas.openxmlformats.org/officeDocument/2006/relationships/image" Target="../media/image59.png"/><Relationship Id="rId11" Type="http://schemas.openxmlformats.org/officeDocument/2006/relationships/image" Target="../media/image44.png"/><Relationship Id="rId24" Type="http://schemas.openxmlformats.org/officeDocument/2006/relationships/image" Target="../media/image54.png"/><Relationship Id="rId32" Type="http://schemas.openxmlformats.org/officeDocument/2006/relationships/image" Target="../media/image62.png"/><Relationship Id="rId37" Type="http://schemas.openxmlformats.org/officeDocument/2006/relationships/image" Target="../media/image67.png"/><Relationship Id="rId40" Type="http://schemas.openxmlformats.org/officeDocument/2006/relationships/image" Target="../media/image70.png"/><Relationship Id="rId45" Type="http://schemas.openxmlformats.org/officeDocument/2006/relationships/image" Target="../media/image75.png"/><Relationship Id="rId53" Type="http://schemas.openxmlformats.org/officeDocument/2006/relationships/image" Target="../media/image83.png"/><Relationship Id="rId58" Type="http://schemas.openxmlformats.org/officeDocument/2006/relationships/image" Target="../media/image88.png"/><Relationship Id="rId66" Type="http://schemas.openxmlformats.org/officeDocument/2006/relationships/image" Target="../media/image96.png"/><Relationship Id="rId5" Type="http://schemas.openxmlformats.org/officeDocument/2006/relationships/image" Target="../media/image38.png"/><Relationship Id="rId61" Type="http://schemas.openxmlformats.org/officeDocument/2006/relationships/image" Target="../media/image91.png"/><Relationship Id="rId19" Type="http://schemas.openxmlformats.org/officeDocument/2006/relationships/image" Target="../media/image20.png"/><Relationship Id="rId14" Type="http://schemas.openxmlformats.org/officeDocument/2006/relationships/image" Target="../media/image46.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 Id="rId35" Type="http://schemas.openxmlformats.org/officeDocument/2006/relationships/image" Target="../media/image65.png"/><Relationship Id="rId43" Type="http://schemas.openxmlformats.org/officeDocument/2006/relationships/image" Target="../media/image73.png"/><Relationship Id="rId48" Type="http://schemas.openxmlformats.org/officeDocument/2006/relationships/image" Target="../media/image78.png"/><Relationship Id="rId56" Type="http://schemas.openxmlformats.org/officeDocument/2006/relationships/image" Target="../media/image86.png"/><Relationship Id="rId64" Type="http://schemas.openxmlformats.org/officeDocument/2006/relationships/image" Target="../media/image94.png"/><Relationship Id="rId69" Type="http://schemas.openxmlformats.org/officeDocument/2006/relationships/image" Target="../media/image99.png"/><Relationship Id="rId8" Type="http://schemas.openxmlformats.org/officeDocument/2006/relationships/image" Target="../media/image41.png"/><Relationship Id="rId51" Type="http://schemas.openxmlformats.org/officeDocument/2006/relationships/image" Target="../media/image81.png"/><Relationship Id="rId72" Type="http://schemas.openxmlformats.org/officeDocument/2006/relationships/image" Target="../media/image102.png"/><Relationship Id="rId3" Type="http://schemas.openxmlformats.org/officeDocument/2006/relationships/image" Target="../media/image37.png"/><Relationship Id="rId12" Type="http://schemas.openxmlformats.org/officeDocument/2006/relationships/image" Target="../media/image45.png"/><Relationship Id="rId17" Type="http://schemas.openxmlformats.org/officeDocument/2006/relationships/image" Target="../media/image49.png"/><Relationship Id="rId25" Type="http://schemas.openxmlformats.org/officeDocument/2006/relationships/image" Target="../media/image55.png"/><Relationship Id="rId33" Type="http://schemas.openxmlformats.org/officeDocument/2006/relationships/image" Target="../media/image63.png"/><Relationship Id="rId38" Type="http://schemas.openxmlformats.org/officeDocument/2006/relationships/image" Target="../media/image68.png"/><Relationship Id="rId46" Type="http://schemas.openxmlformats.org/officeDocument/2006/relationships/image" Target="../media/image76.png"/><Relationship Id="rId59" Type="http://schemas.openxmlformats.org/officeDocument/2006/relationships/image" Target="../media/image89.png"/><Relationship Id="rId67" Type="http://schemas.openxmlformats.org/officeDocument/2006/relationships/image" Target="../media/image97.png"/><Relationship Id="rId20" Type="http://schemas.openxmlformats.org/officeDocument/2006/relationships/image" Target="../media/image50.png"/><Relationship Id="rId41" Type="http://schemas.openxmlformats.org/officeDocument/2006/relationships/image" Target="../media/image71.png"/><Relationship Id="rId54" Type="http://schemas.openxmlformats.org/officeDocument/2006/relationships/image" Target="../media/image84.png"/><Relationship Id="rId62" Type="http://schemas.openxmlformats.org/officeDocument/2006/relationships/image" Target="../media/image92.png"/><Relationship Id="rId70"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39.png"/><Relationship Id="rId15" Type="http://schemas.openxmlformats.org/officeDocument/2006/relationships/image" Target="../media/image47.png"/><Relationship Id="rId23" Type="http://schemas.openxmlformats.org/officeDocument/2006/relationships/image" Target="../media/image53.png"/><Relationship Id="rId28" Type="http://schemas.openxmlformats.org/officeDocument/2006/relationships/image" Target="../media/image58.png"/><Relationship Id="rId36" Type="http://schemas.openxmlformats.org/officeDocument/2006/relationships/image" Target="../media/image66.png"/><Relationship Id="rId49" Type="http://schemas.openxmlformats.org/officeDocument/2006/relationships/image" Target="../media/image79.png"/><Relationship Id="rId57" Type="http://schemas.openxmlformats.org/officeDocument/2006/relationships/image" Target="../media/image87.png"/><Relationship Id="rId10" Type="http://schemas.openxmlformats.org/officeDocument/2006/relationships/image" Target="../media/image43.png"/><Relationship Id="rId31" Type="http://schemas.openxmlformats.org/officeDocument/2006/relationships/image" Target="../media/image61.png"/><Relationship Id="rId44" Type="http://schemas.openxmlformats.org/officeDocument/2006/relationships/image" Target="../media/image74.png"/><Relationship Id="rId52" Type="http://schemas.openxmlformats.org/officeDocument/2006/relationships/image" Target="../media/image82.png"/><Relationship Id="rId60" Type="http://schemas.openxmlformats.org/officeDocument/2006/relationships/image" Target="../media/image90.png"/><Relationship Id="rId65" Type="http://schemas.openxmlformats.org/officeDocument/2006/relationships/image" Target="../media/image95.png"/><Relationship Id="rId4" Type="http://schemas.openxmlformats.org/officeDocument/2006/relationships/image" Target="../media/image17.png"/><Relationship Id="rId9" Type="http://schemas.openxmlformats.org/officeDocument/2006/relationships/image" Target="../media/image42.png"/><Relationship Id="rId13" Type="http://schemas.openxmlformats.org/officeDocument/2006/relationships/image" Target="../media/image18.png"/><Relationship Id="rId18" Type="http://schemas.openxmlformats.org/officeDocument/2006/relationships/image" Target="../media/image19.png"/><Relationship Id="rId39" Type="http://schemas.openxmlformats.org/officeDocument/2006/relationships/image" Target="../media/image69.png"/><Relationship Id="rId34" Type="http://schemas.openxmlformats.org/officeDocument/2006/relationships/image" Target="../media/image64.png"/><Relationship Id="rId50" Type="http://schemas.openxmlformats.org/officeDocument/2006/relationships/image" Target="../media/image80.png"/><Relationship Id="rId55" Type="http://schemas.openxmlformats.org/officeDocument/2006/relationships/image" Target="../media/image85.png"/></Relationships>
</file>

<file path=ppt/slides/_rels/slide12.xml.rels><?xml version="1.0" encoding="UTF-8" standalone="yes"?>
<Relationships xmlns="http://schemas.openxmlformats.org/package/2006/relationships"><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6.png"/><Relationship Id="rId21" Type="http://schemas.openxmlformats.org/officeDocument/2006/relationships/image" Target="../media/image121.png"/><Relationship Id="rId34" Type="http://schemas.openxmlformats.org/officeDocument/2006/relationships/image" Target="../media/image134.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5.png"/><Relationship Id="rId33" Type="http://schemas.openxmlformats.org/officeDocument/2006/relationships/image" Target="../media/image133.png"/><Relationship Id="rId38" Type="http://schemas.openxmlformats.org/officeDocument/2006/relationships/image" Target="../media/image138.png"/><Relationship Id="rId2" Type="http://schemas.openxmlformats.org/officeDocument/2006/relationships/notesSlide" Target="../notesSlides/notesSlide12.xml"/><Relationship Id="rId16" Type="http://schemas.openxmlformats.org/officeDocument/2006/relationships/image" Target="../media/image116.png"/><Relationship Id="rId20" Type="http://schemas.openxmlformats.org/officeDocument/2006/relationships/image" Target="../media/image120.png"/><Relationship Id="rId29" Type="http://schemas.openxmlformats.org/officeDocument/2006/relationships/image" Target="../media/image129.png"/><Relationship Id="rId1" Type="http://schemas.openxmlformats.org/officeDocument/2006/relationships/slideLayout" Target="../slideLayouts/slideLayout11.xml"/><Relationship Id="rId6" Type="http://schemas.openxmlformats.org/officeDocument/2006/relationships/image" Target="../media/image106.png"/><Relationship Id="rId11" Type="http://schemas.openxmlformats.org/officeDocument/2006/relationships/image" Target="../media/image111.png"/><Relationship Id="rId24" Type="http://schemas.openxmlformats.org/officeDocument/2006/relationships/image" Target="../media/image124.png"/><Relationship Id="rId32" Type="http://schemas.openxmlformats.org/officeDocument/2006/relationships/image" Target="../media/image132.png"/><Relationship Id="rId37" Type="http://schemas.openxmlformats.org/officeDocument/2006/relationships/image" Target="../media/image137.png"/><Relationship Id="rId5" Type="http://schemas.openxmlformats.org/officeDocument/2006/relationships/image" Target="../media/image105.png"/><Relationship Id="rId15" Type="http://schemas.openxmlformats.org/officeDocument/2006/relationships/image" Target="../media/image115.png"/><Relationship Id="rId23" Type="http://schemas.openxmlformats.org/officeDocument/2006/relationships/image" Target="../media/image123.png"/><Relationship Id="rId28" Type="http://schemas.openxmlformats.org/officeDocument/2006/relationships/image" Target="../media/image128.png"/><Relationship Id="rId36" Type="http://schemas.openxmlformats.org/officeDocument/2006/relationships/image" Target="../media/image136.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1.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2.png"/><Relationship Id="rId27" Type="http://schemas.openxmlformats.org/officeDocument/2006/relationships/image" Target="../media/image127.png"/><Relationship Id="rId30" Type="http://schemas.openxmlformats.org/officeDocument/2006/relationships/image" Target="../media/image130.png"/><Relationship Id="rId35" Type="http://schemas.openxmlformats.org/officeDocument/2006/relationships/image" Target="../media/image135.png"/><Relationship Id="rId8" Type="http://schemas.openxmlformats.org/officeDocument/2006/relationships/image" Target="../media/image108.png"/><Relationship Id="rId3" Type="http://schemas.openxmlformats.org/officeDocument/2006/relationships/image" Target="../media/image103.png"/></Relationships>
</file>

<file path=ppt/slides/_rels/slide13.xml.rels><?xml version="1.0" encoding="UTF-8" standalone="yes"?>
<Relationships xmlns="http://schemas.openxmlformats.org/package/2006/relationships"><Relationship Id="rId8" Type="http://schemas.openxmlformats.org/officeDocument/2006/relationships/image" Target="../media/image144.png"/><Relationship Id="rId13" Type="http://schemas.openxmlformats.org/officeDocument/2006/relationships/image" Target="../media/image149.png"/><Relationship Id="rId18" Type="http://schemas.openxmlformats.org/officeDocument/2006/relationships/image" Target="../media/image154.png"/><Relationship Id="rId3" Type="http://schemas.openxmlformats.org/officeDocument/2006/relationships/image" Target="../media/image139.png"/><Relationship Id="rId21" Type="http://schemas.openxmlformats.org/officeDocument/2006/relationships/image" Target="../media/image157.png"/><Relationship Id="rId7" Type="http://schemas.openxmlformats.org/officeDocument/2006/relationships/image" Target="../media/image143.png"/><Relationship Id="rId12" Type="http://schemas.openxmlformats.org/officeDocument/2006/relationships/image" Target="../media/image148.png"/><Relationship Id="rId17" Type="http://schemas.openxmlformats.org/officeDocument/2006/relationships/image" Target="../media/image153.png"/><Relationship Id="rId25" Type="http://schemas.openxmlformats.org/officeDocument/2006/relationships/image" Target="../media/image161.png"/><Relationship Id="rId2" Type="http://schemas.openxmlformats.org/officeDocument/2006/relationships/notesSlide" Target="../notesSlides/notesSlide13.xml"/><Relationship Id="rId16" Type="http://schemas.openxmlformats.org/officeDocument/2006/relationships/image" Target="../media/image152.png"/><Relationship Id="rId20" Type="http://schemas.openxmlformats.org/officeDocument/2006/relationships/image" Target="../media/image156.png"/><Relationship Id="rId1" Type="http://schemas.openxmlformats.org/officeDocument/2006/relationships/slideLayout" Target="../slideLayouts/slideLayout11.xml"/><Relationship Id="rId6" Type="http://schemas.openxmlformats.org/officeDocument/2006/relationships/image" Target="../media/image142.png"/><Relationship Id="rId11" Type="http://schemas.openxmlformats.org/officeDocument/2006/relationships/image" Target="../media/image147.png"/><Relationship Id="rId24" Type="http://schemas.openxmlformats.org/officeDocument/2006/relationships/image" Target="../media/image160.png"/><Relationship Id="rId5" Type="http://schemas.openxmlformats.org/officeDocument/2006/relationships/image" Target="../media/image141.png"/><Relationship Id="rId15" Type="http://schemas.openxmlformats.org/officeDocument/2006/relationships/image" Target="../media/image151.png"/><Relationship Id="rId23" Type="http://schemas.openxmlformats.org/officeDocument/2006/relationships/image" Target="../media/image159.png"/><Relationship Id="rId10" Type="http://schemas.openxmlformats.org/officeDocument/2006/relationships/image" Target="../media/image146.png"/><Relationship Id="rId19" Type="http://schemas.openxmlformats.org/officeDocument/2006/relationships/image" Target="../media/image155.png"/><Relationship Id="rId4" Type="http://schemas.openxmlformats.org/officeDocument/2006/relationships/image" Target="../media/image140.png"/><Relationship Id="rId9" Type="http://schemas.openxmlformats.org/officeDocument/2006/relationships/image" Target="../media/image145.png"/><Relationship Id="rId14" Type="http://schemas.openxmlformats.org/officeDocument/2006/relationships/image" Target="../media/image150.png"/><Relationship Id="rId22" Type="http://schemas.openxmlformats.org/officeDocument/2006/relationships/image" Target="../media/image158.png"/></Relationships>
</file>

<file path=ppt/slides/_rels/slide14.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image" Target="../media/image172.png"/><Relationship Id="rId18" Type="http://schemas.openxmlformats.org/officeDocument/2006/relationships/image" Target="../media/image177.png"/><Relationship Id="rId3" Type="http://schemas.openxmlformats.org/officeDocument/2006/relationships/image" Target="../media/image162.png"/><Relationship Id="rId21" Type="http://schemas.openxmlformats.org/officeDocument/2006/relationships/image" Target="../media/image180.png"/><Relationship Id="rId7" Type="http://schemas.openxmlformats.org/officeDocument/2006/relationships/image" Target="../media/image166.png"/><Relationship Id="rId12" Type="http://schemas.openxmlformats.org/officeDocument/2006/relationships/image" Target="../media/image171.png"/><Relationship Id="rId17" Type="http://schemas.openxmlformats.org/officeDocument/2006/relationships/image" Target="../media/image176.png"/><Relationship Id="rId2" Type="http://schemas.openxmlformats.org/officeDocument/2006/relationships/notesSlide" Target="../notesSlides/notesSlide14.xml"/><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65.png"/><Relationship Id="rId11" Type="http://schemas.openxmlformats.org/officeDocument/2006/relationships/image" Target="../media/image170.png"/><Relationship Id="rId5" Type="http://schemas.openxmlformats.org/officeDocument/2006/relationships/image" Target="../media/image164.png"/><Relationship Id="rId15" Type="http://schemas.openxmlformats.org/officeDocument/2006/relationships/image" Target="../media/image174.png"/><Relationship Id="rId10" Type="http://schemas.openxmlformats.org/officeDocument/2006/relationships/image" Target="../media/image169.png"/><Relationship Id="rId19" Type="http://schemas.openxmlformats.org/officeDocument/2006/relationships/image" Target="../media/image178.png"/><Relationship Id="rId4" Type="http://schemas.openxmlformats.org/officeDocument/2006/relationships/image" Target="../media/image163.png"/><Relationship Id="rId9" Type="http://schemas.openxmlformats.org/officeDocument/2006/relationships/image" Target="../media/image168.png"/><Relationship Id="rId14" Type="http://schemas.openxmlformats.org/officeDocument/2006/relationships/image" Target="../media/image173.png"/><Relationship Id="rId22" Type="http://schemas.openxmlformats.org/officeDocument/2006/relationships/image" Target="../media/image181.png"/></Relationships>
</file>

<file path=ppt/slides/_rels/slide15.xml.rels><?xml version="1.0" encoding="UTF-8" standalone="yes"?>
<Relationships xmlns="http://schemas.openxmlformats.org/package/2006/relationships"><Relationship Id="rId8" Type="http://schemas.openxmlformats.org/officeDocument/2006/relationships/image" Target="../media/image187.png"/><Relationship Id="rId13" Type="http://schemas.openxmlformats.org/officeDocument/2006/relationships/image" Target="../media/image192.png"/><Relationship Id="rId18" Type="http://schemas.openxmlformats.org/officeDocument/2006/relationships/image" Target="../media/image197.png"/><Relationship Id="rId26" Type="http://schemas.openxmlformats.org/officeDocument/2006/relationships/image" Target="../media/image205.png"/><Relationship Id="rId3" Type="http://schemas.openxmlformats.org/officeDocument/2006/relationships/image" Target="../media/image182.png"/><Relationship Id="rId21" Type="http://schemas.openxmlformats.org/officeDocument/2006/relationships/image" Target="../media/image200.png"/><Relationship Id="rId7" Type="http://schemas.openxmlformats.org/officeDocument/2006/relationships/image" Target="../media/image186.png"/><Relationship Id="rId12" Type="http://schemas.openxmlformats.org/officeDocument/2006/relationships/image" Target="../media/image191.png"/><Relationship Id="rId17" Type="http://schemas.openxmlformats.org/officeDocument/2006/relationships/image" Target="../media/image196.png"/><Relationship Id="rId25" Type="http://schemas.openxmlformats.org/officeDocument/2006/relationships/image" Target="../media/image204.png"/><Relationship Id="rId2" Type="http://schemas.openxmlformats.org/officeDocument/2006/relationships/notesSlide" Target="../notesSlides/notesSlide15.xml"/><Relationship Id="rId16" Type="http://schemas.openxmlformats.org/officeDocument/2006/relationships/image" Target="../media/image195.png"/><Relationship Id="rId20" Type="http://schemas.openxmlformats.org/officeDocument/2006/relationships/image" Target="../media/image199.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90.png"/><Relationship Id="rId24" Type="http://schemas.openxmlformats.org/officeDocument/2006/relationships/image" Target="../media/image203.png"/><Relationship Id="rId5" Type="http://schemas.openxmlformats.org/officeDocument/2006/relationships/image" Target="../media/image184.png"/><Relationship Id="rId15" Type="http://schemas.openxmlformats.org/officeDocument/2006/relationships/image" Target="../media/image194.png"/><Relationship Id="rId23" Type="http://schemas.openxmlformats.org/officeDocument/2006/relationships/image" Target="../media/image202.png"/><Relationship Id="rId10" Type="http://schemas.openxmlformats.org/officeDocument/2006/relationships/image" Target="../media/image189.png"/><Relationship Id="rId19" Type="http://schemas.openxmlformats.org/officeDocument/2006/relationships/image" Target="../media/image198.png"/><Relationship Id="rId4" Type="http://schemas.openxmlformats.org/officeDocument/2006/relationships/image" Target="../media/image183.png"/><Relationship Id="rId9" Type="http://schemas.openxmlformats.org/officeDocument/2006/relationships/image" Target="../media/image188.png"/><Relationship Id="rId14" Type="http://schemas.openxmlformats.org/officeDocument/2006/relationships/image" Target="../media/image193.png"/><Relationship Id="rId22" Type="http://schemas.openxmlformats.org/officeDocument/2006/relationships/image" Target="../media/image201.png"/><Relationship Id="rId27" Type="http://schemas.openxmlformats.org/officeDocument/2006/relationships/image" Target="../media/image20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25.png"/><Relationship Id="rId7" Type="http://schemas.openxmlformats.org/officeDocument/2006/relationships/image" Target="../media/image209.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32.jpeg"/><Relationship Id="rId11" Type="http://schemas.openxmlformats.org/officeDocument/2006/relationships/image" Target="../media/image213.png"/><Relationship Id="rId5" Type="http://schemas.openxmlformats.org/officeDocument/2006/relationships/image" Target="../media/image208.png"/><Relationship Id="rId10" Type="http://schemas.openxmlformats.org/officeDocument/2006/relationships/image" Target="../media/image212.png"/><Relationship Id="rId4" Type="http://schemas.openxmlformats.org/officeDocument/2006/relationships/image" Target="../media/image207.png"/><Relationship Id="rId9" Type="http://schemas.openxmlformats.org/officeDocument/2006/relationships/image" Target="../media/image211.png"/></Relationships>
</file>

<file path=ppt/slides/_rels/slide18.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101.png"/><Relationship Id="rId3" Type="http://schemas.openxmlformats.org/officeDocument/2006/relationships/image" Target="../media/image25.png"/><Relationship Id="rId7" Type="http://schemas.openxmlformats.org/officeDocument/2006/relationships/image" Target="../media/image216.png"/><Relationship Id="rId12"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40.png"/><Relationship Id="rId11" Type="http://schemas.openxmlformats.org/officeDocument/2006/relationships/image" Target="../media/image20.png"/><Relationship Id="rId5" Type="http://schemas.openxmlformats.org/officeDocument/2006/relationships/image" Target="../media/image215.png"/><Relationship Id="rId10" Type="http://schemas.openxmlformats.org/officeDocument/2006/relationships/image" Target="../media/image48.png"/><Relationship Id="rId4" Type="http://schemas.openxmlformats.org/officeDocument/2006/relationships/image" Target="../media/image214.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218.png"/><Relationship Id="rId7" Type="http://schemas.openxmlformats.org/officeDocument/2006/relationships/image" Target="../media/image215.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221.png"/><Relationship Id="rId5" Type="http://schemas.openxmlformats.org/officeDocument/2006/relationships/image" Target="../media/image220.png"/><Relationship Id="rId4" Type="http://schemas.openxmlformats.org/officeDocument/2006/relationships/image" Target="../media/image2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5.png"/><Relationship Id="rId3" Type="http://schemas.openxmlformats.org/officeDocument/2006/relationships/image" Target="../media/image18.png"/><Relationship Id="rId7" Type="http://schemas.openxmlformats.org/officeDocument/2006/relationships/image" Target="../media/image220.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219.png"/><Relationship Id="rId11" Type="http://schemas.openxmlformats.org/officeDocument/2006/relationships/image" Target="../media/image221.png"/><Relationship Id="rId5" Type="http://schemas.openxmlformats.org/officeDocument/2006/relationships/image" Target="../media/image20.png"/><Relationship Id="rId10" Type="http://schemas.openxmlformats.org/officeDocument/2006/relationships/image" Target="../media/image218.png"/><Relationship Id="rId4" Type="http://schemas.openxmlformats.org/officeDocument/2006/relationships/image" Target="../media/image48.png"/><Relationship Id="rId9" Type="http://schemas.openxmlformats.org/officeDocument/2006/relationships/image" Target="../media/image10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22.png"/><Relationship Id="rId7"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103.png"/><Relationship Id="rId5" Type="http://schemas.openxmlformats.org/officeDocument/2006/relationships/image" Target="../media/image25.png"/><Relationship Id="rId4" Type="http://schemas.openxmlformats.org/officeDocument/2006/relationships/image" Target="../media/image223.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4.png"/><Relationship Id="rId7" Type="http://schemas.openxmlformats.org/officeDocument/2006/relationships/image" Target="../media/image227.png"/><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226.png"/><Relationship Id="rId5" Type="http://schemas.openxmlformats.org/officeDocument/2006/relationships/image" Target="../media/image35.png"/><Relationship Id="rId10" Type="http://schemas.openxmlformats.org/officeDocument/2006/relationships/image" Target="../media/image229.png"/><Relationship Id="rId4" Type="http://schemas.openxmlformats.org/officeDocument/2006/relationships/image" Target="../media/image225.png"/><Relationship Id="rId9" Type="http://schemas.openxmlformats.org/officeDocument/2006/relationships/image" Target="../media/image228.png"/></Relationships>
</file>

<file path=ppt/slides/_rels/slide27.xml.rels><?xml version="1.0" encoding="UTF-8" standalone="yes"?>
<Relationships xmlns="http://schemas.openxmlformats.org/package/2006/relationships"><Relationship Id="rId8" Type="http://schemas.openxmlformats.org/officeDocument/2006/relationships/image" Target="../media/image228.png"/><Relationship Id="rId3" Type="http://schemas.openxmlformats.org/officeDocument/2006/relationships/image" Target="../media/image224.png"/><Relationship Id="rId7" Type="http://schemas.openxmlformats.org/officeDocument/2006/relationships/image" Target="../media/image227.pn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26.png"/><Relationship Id="rId11" Type="http://schemas.openxmlformats.org/officeDocument/2006/relationships/image" Target="../media/image231.png"/><Relationship Id="rId5" Type="http://schemas.openxmlformats.org/officeDocument/2006/relationships/image" Target="../media/image35.png"/><Relationship Id="rId10" Type="http://schemas.openxmlformats.org/officeDocument/2006/relationships/image" Target="../media/image230.png"/><Relationship Id="rId4" Type="http://schemas.openxmlformats.org/officeDocument/2006/relationships/image" Target="../media/image225.png"/><Relationship Id="rId9" Type="http://schemas.openxmlformats.org/officeDocument/2006/relationships/image" Target="../media/image2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18.png"/><Relationship Id="rId3" Type="http://schemas.openxmlformats.org/officeDocument/2006/relationships/image" Target="../media/image88.png"/><Relationship Id="rId7" Type="http://schemas.openxmlformats.org/officeDocument/2006/relationships/image" Target="../media/image232.png"/><Relationship Id="rId12" Type="http://schemas.openxmlformats.org/officeDocument/2006/relationships/image" Target="../media/image180.pn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192.png"/><Relationship Id="rId11" Type="http://schemas.openxmlformats.org/officeDocument/2006/relationships/image" Target="../media/image233.png"/><Relationship Id="rId5" Type="http://schemas.openxmlformats.org/officeDocument/2006/relationships/image" Target="../media/image53.png"/><Relationship Id="rId10" Type="http://schemas.openxmlformats.org/officeDocument/2006/relationships/image" Target="../media/image205.png"/><Relationship Id="rId4" Type="http://schemas.openxmlformats.org/officeDocument/2006/relationships/image" Target="../media/image221.png"/><Relationship Id="rId9" Type="http://schemas.openxmlformats.org/officeDocument/2006/relationships/image" Target="../media/image2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jpe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p:cNvSpPr>
            <a:spLocks noGrp="1"/>
          </p:cNvSpPr>
          <p:nvPr>
            <p:ph type="ctrTitle"/>
          </p:nvPr>
        </p:nvSpPr>
        <p:spPr>
          <a:xfrm>
            <a:off x="586740" y="2480036"/>
            <a:ext cx="11407370" cy="2758502"/>
          </a:xfrm>
        </p:spPr>
        <p:txBody>
          <a:bodyPr/>
          <a:lstStyle/>
          <a:p>
            <a:r>
              <a:rPr lang="en-GB" sz="4400" dirty="0">
                <a:solidFill>
                  <a:schemeClr val="accent2"/>
                </a:solidFill>
              </a:rPr>
              <a:t>Diagram generator</a:t>
            </a:r>
            <a:br>
              <a:rPr lang="en-GB" sz="4400" dirty="0"/>
            </a:br>
            <a:r>
              <a:rPr lang="en-GB" sz="4400" dirty="0"/>
              <a:t>Templates for creating journey diagrams</a:t>
            </a:r>
            <a:br>
              <a:rPr lang="en-GB" sz="4400" dirty="0"/>
            </a:br>
            <a:endParaRPr lang="en-GB" sz="4400" cap="none" dirty="0">
              <a:solidFill>
                <a:schemeClr val="accent2"/>
              </a:solidFill>
            </a:endParaRPr>
          </a:p>
        </p:txBody>
      </p:sp>
      <p:sp>
        <p:nvSpPr>
          <p:cNvPr id="8" name="Plassholder for tekst 7"/>
          <p:cNvSpPr>
            <a:spLocks noGrp="1"/>
          </p:cNvSpPr>
          <p:nvPr>
            <p:ph type="body" sz="quarter" idx="12"/>
          </p:nvPr>
        </p:nvSpPr>
        <p:spPr>
          <a:xfrm>
            <a:off x="1028700" y="4491579"/>
            <a:ext cx="7078070" cy="1316766"/>
          </a:xfrm>
        </p:spPr>
        <p:txBody>
          <a:bodyPr/>
          <a:lstStyle/>
          <a:p>
            <a:pPr>
              <a:lnSpc>
                <a:spcPct val="100000"/>
              </a:lnSpc>
              <a:spcAft>
                <a:spcPts val="500"/>
              </a:spcAft>
            </a:pPr>
            <a:r>
              <a:rPr lang="en-GB" sz="2200" dirty="0"/>
              <a:t>Part of HORM (Human and organisational risk modelling)</a:t>
            </a:r>
          </a:p>
          <a:p>
            <a:pPr>
              <a:lnSpc>
                <a:spcPct val="100000"/>
              </a:lnSpc>
              <a:spcAft>
                <a:spcPts val="500"/>
              </a:spcAft>
            </a:pPr>
            <a:r>
              <a:rPr lang="en-GB" sz="2200" dirty="0"/>
              <a:t>Based on CJML version 1.1</a:t>
            </a:r>
          </a:p>
          <a:p>
            <a:pPr>
              <a:lnSpc>
                <a:spcPct val="100000"/>
              </a:lnSpc>
              <a:spcAft>
                <a:spcPts val="500"/>
              </a:spcAft>
            </a:pPr>
            <a:r>
              <a:rPr lang="en-GB" sz="2200" dirty="0"/>
              <a:t>SINTEF Digital | Sustainable communication technologies</a:t>
            </a:r>
            <a:endParaRPr lang="en-GB" dirty="0"/>
          </a:p>
        </p:txBody>
      </p:sp>
      <p:pic>
        <p:nvPicPr>
          <p:cNvPr id="5" name="Picture 2" descr="https://camo.githubusercontent.com/c253d2829f9392b505182d44eb60e84009fcf184/68747470733a2f2f7261772e6769746875622e636f6d2f6e61666572676f2f6d616e75616c2d6c697672652d616e696d6163616f32642f67682d70616765732f696d672f696e74726f647563616f2f6372656174697665636f6d6d6f6e735f63632d62792d73612e706e67">
            <a:extLst>
              <a:ext uri="{FF2B5EF4-FFF2-40B4-BE49-F238E27FC236}">
                <a16:creationId xmlns:a16="http://schemas.microsoft.com/office/drawing/2014/main" id="{9EEB9D9C-6746-4AB8-852B-B431143F5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5897828"/>
            <a:ext cx="1659485" cy="6553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80699F8-2597-4C53-951B-9AD27FF34799}"/>
              </a:ext>
            </a:extLst>
          </p:cNvPr>
          <p:cNvSpPr txBox="1"/>
          <p:nvPr/>
        </p:nvSpPr>
        <p:spPr>
          <a:xfrm>
            <a:off x="10334625" y="6495276"/>
            <a:ext cx="1790700" cy="276999"/>
          </a:xfrm>
          <a:prstGeom prst="rect">
            <a:avLst/>
          </a:prstGeom>
          <a:noFill/>
        </p:spPr>
        <p:txBody>
          <a:bodyPr wrap="square" rtlCol="0">
            <a:spAutoFit/>
          </a:bodyPr>
          <a:lstStyle/>
          <a:p>
            <a:r>
              <a:rPr lang="en-GB" sz="1200" dirty="0"/>
              <a:t>Copyright © 2022 SINTEF</a:t>
            </a:r>
          </a:p>
        </p:txBody>
      </p:sp>
      <p:pic>
        <p:nvPicPr>
          <p:cNvPr id="7" name="Picture 6" descr="Diagram&#10;&#10;Description automatically generated">
            <a:extLst>
              <a:ext uri="{FF2B5EF4-FFF2-40B4-BE49-F238E27FC236}">
                <a16:creationId xmlns:a16="http://schemas.microsoft.com/office/drawing/2014/main" id="{BD5964BA-43E2-4129-A3EA-4DF960850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872" y="179891"/>
            <a:ext cx="3964343" cy="1196241"/>
          </a:xfrm>
          <a:prstGeom prst="rect">
            <a:avLst/>
          </a:prstGeom>
        </p:spPr>
      </p:pic>
      <p:sp>
        <p:nvSpPr>
          <p:cNvPr id="9" name="TextBox 8">
            <a:extLst>
              <a:ext uri="{FF2B5EF4-FFF2-40B4-BE49-F238E27FC236}">
                <a16:creationId xmlns:a16="http://schemas.microsoft.com/office/drawing/2014/main" id="{37B74D07-DA56-4CAC-A5C8-B37B4B130283}"/>
              </a:ext>
            </a:extLst>
          </p:cNvPr>
          <p:cNvSpPr txBox="1"/>
          <p:nvPr/>
        </p:nvSpPr>
        <p:spPr>
          <a:xfrm>
            <a:off x="7792872" y="308647"/>
            <a:ext cx="4332453" cy="338554"/>
          </a:xfrm>
          <a:prstGeom prst="rect">
            <a:avLst/>
          </a:prstGeom>
          <a:solidFill>
            <a:schemeClr val="bg1"/>
          </a:solidFill>
        </p:spPr>
        <p:txBody>
          <a:bodyPr wrap="square" rtlCol="0">
            <a:spAutoFit/>
          </a:bodyPr>
          <a:lstStyle/>
          <a:p>
            <a:r>
              <a:rPr lang="en-GB" sz="1600" b="1" dirty="0"/>
              <a:t>HORM: Human and organisational risk modelling</a:t>
            </a:r>
          </a:p>
        </p:txBody>
      </p:sp>
    </p:spTree>
    <p:extLst>
      <p:ext uri="{BB962C8B-B14F-4D97-AF65-F5344CB8AC3E}">
        <p14:creationId xmlns:p14="http://schemas.microsoft.com/office/powerpoint/2010/main" val="1827135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5896-7330-4800-8C54-5CAB174F51EB}"/>
              </a:ext>
            </a:extLst>
          </p:cNvPr>
          <p:cNvSpPr>
            <a:spLocks noGrp="1"/>
          </p:cNvSpPr>
          <p:nvPr>
            <p:ph type="ctrTitle"/>
          </p:nvPr>
        </p:nvSpPr>
        <p:spPr/>
        <p:txBody>
          <a:bodyPr/>
          <a:lstStyle/>
          <a:p>
            <a:r>
              <a:rPr lang="en-GB" dirty="0"/>
              <a:t>Symbol gallery</a:t>
            </a:r>
          </a:p>
        </p:txBody>
      </p:sp>
      <p:sp>
        <p:nvSpPr>
          <p:cNvPr id="3" name="Text Placeholder 2">
            <a:extLst>
              <a:ext uri="{FF2B5EF4-FFF2-40B4-BE49-F238E27FC236}">
                <a16:creationId xmlns:a16="http://schemas.microsoft.com/office/drawing/2014/main" id="{D879D814-BDEC-4BBE-AA8E-6D0AEF3C41EB}"/>
              </a:ext>
            </a:extLst>
          </p:cNvPr>
          <p:cNvSpPr>
            <a:spLocks noGrp="1"/>
          </p:cNvSpPr>
          <p:nvPr>
            <p:ph type="body" sz="quarter" idx="12"/>
          </p:nvPr>
        </p:nvSpPr>
        <p:spPr>
          <a:xfrm>
            <a:off x="3081158" y="4026550"/>
            <a:ext cx="6824841" cy="1577699"/>
          </a:xfrm>
        </p:spPr>
        <p:txBody>
          <a:bodyPr/>
          <a:lstStyle/>
          <a:p>
            <a:pPr>
              <a:lnSpc>
                <a:spcPct val="100000"/>
              </a:lnSpc>
              <a:spcAft>
                <a:spcPts val="600"/>
              </a:spcAft>
            </a:pPr>
            <a:r>
              <a:rPr lang="en-GB" sz="2000" dirty="0"/>
              <a:t>General: Actors and communication channels</a:t>
            </a:r>
          </a:p>
          <a:p>
            <a:pPr>
              <a:lnSpc>
                <a:spcPct val="100000"/>
              </a:lnSpc>
              <a:spcAft>
                <a:spcPts val="600"/>
              </a:spcAft>
            </a:pPr>
            <a:r>
              <a:rPr lang="en-GB" sz="2000" dirty="0"/>
              <a:t>Additional symbols for cyber security</a:t>
            </a:r>
          </a:p>
          <a:p>
            <a:pPr>
              <a:lnSpc>
                <a:spcPct val="100000"/>
              </a:lnSpc>
              <a:spcAft>
                <a:spcPts val="600"/>
              </a:spcAft>
            </a:pPr>
            <a:r>
              <a:rPr lang="en-GB" sz="2000" dirty="0"/>
              <a:t>Additional symbols for health care</a:t>
            </a:r>
          </a:p>
          <a:p>
            <a:pPr>
              <a:lnSpc>
                <a:spcPct val="100000"/>
              </a:lnSpc>
              <a:spcAft>
                <a:spcPts val="600"/>
              </a:spcAft>
            </a:pPr>
            <a:endParaRPr lang="en-GB" sz="2000" dirty="0"/>
          </a:p>
        </p:txBody>
      </p:sp>
    </p:spTree>
    <p:extLst>
      <p:ext uri="{BB962C8B-B14F-4D97-AF65-F5344CB8AC3E}">
        <p14:creationId xmlns:p14="http://schemas.microsoft.com/office/powerpoint/2010/main" val="211026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32163" cy="573563"/>
          </a:xfrm>
        </p:spPr>
        <p:txBody>
          <a:bodyPr>
            <a:normAutofit fontScale="90000"/>
          </a:bodyPr>
          <a:lstStyle/>
          <a:p>
            <a:r>
              <a:rPr lang="en-GB" dirty="0"/>
              <a:t>Actors and user experience</a:t>
            </a:r>
          </a:p>
        </p:txBody>
      </p:sp>
      <p:pic>
        <p:nvPicPr>
          <p:cNvPr id="350" name="Picture 3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180" y="3791482"/>
            <a:ext cx="243000" cy="324000"/>
          </a:xfrm>
          <a:prstGeom prst="rect">
            <a:avLst/>
          </a:prstGeom>
        </p:spPr>
      </p:pic>
      <p:pic>
        <p:nvPicPr>
          <p:cNvPr id="351" name="Picture 3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1859" y="3791482"/>
            <a:ext cx="243000" cy="324000"/>
          </a:xfrm>
          <a:prstGeom prst="rect">
            <a:avLst/>
          </a:prstGeom>
        </p:spPr>
      </p:pic>
      <p:pic>
        <p:nvPicPr>
          <p:cNvPr id="352" name="Picture 35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1539" y="3791482"/>
            <a:ext cx="243000" cy="324000"/>
          </a:xfrm>
          <a:prstGeom prst="rect">
            <a:avLst/>
          </a:prstGeom>
        </p:spPr>
      </p:pic>
      <p:pic>
        <p:nvPicPr>
          <p:cNvPr id="353" name="Picture 35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3143" y="3791482"/>
            <a:ext cx="243000" cy="324000"/>
          </a:xfrm>
          <a:prstGeom prst="rect">
            <a:avLst/>
          </a:prstGeom>
        </p:spPr>
      </p:pic>
      <p:pic>
        <p:nvPicPr>
          <p:cNvPr id="354" name="Picture 3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822" y="3791482"/>
            <a:ext cx="243000" cy="324000"/>
          </a:xfrm>
          <a:prstGeom prst="rect">
            <a:avLst/>
          </a:prstGeom>
        </p:spPr>
      </p:pic>
      <p:pic>
        <p:nvPicPr>
          <p:cNvPr id="356" name="Picture 3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7442" y="2778265"/>
            <a:ext cx="381755" cy="260288"/>
          </a:xfrm>
          <a:prstGeom prst="rect">
            <a:avLst/>
          </a:prstGeom>
        </p:spPr>
      </p:pic>
      <p:pic>
        <p:nvPicPr>
          <p:cNvPr id="357" name="Picture 35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51787" y="2777637"/>
            <a:ext cx="381755" cy="260288"/>
          </a:xfrm>
          <a:prstGeom prst="rect">
            <a:avLst/>
          </a:prstGeom>
        </p:spPr>
      </p:pic>
      <p:pic>
        <p:nvPicPr>
          <p:cNvPr id="358" name="Picture 3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6132" y="2778265"/>
            <a:ext cx="381755" cy="260288"/>
          </a:xfrm>
          <a:prstGeom prst="rect">
            <a:avLst/>
          </a:prstGeom>
        </p:spPr>
      </p:pic>
      <p:pic>
        <p:nvPicPr>
          <p:cNvPr id="359" name="Picture 35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620477" y="2788928"/>
            <a:ext cx="347050" cy="312345"/>
          </a:xfrm>
          <a:prstGeom prst="rect">
            <a:avLst/>
          </a:prstGeom>
        </p:spPr>
      </p:pic>
      <p:pic>
        <p:nvPicPr>
          <p:cNvPr id="360" name="Picture 35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3276" y="1687734"/>
            <a:ext cx="243000" cy="324000"/>
          </a:xfrm>
          <a:prstGeom prst="rect">
            <a:avLst/>
          </a:prstGeom>
        </p:spPr>
      </p:pic>
      <p:pic>
        <p:nvPicPr>
          <p:cNvPr id="361" name="Picture 36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95213" y="1687734"/>
            <a:ext cx="243000" cy="324000"/>
          </a:xfrm>
          <a:prstGeom prst="rect">
            <a:avLst/>
          </a:prstGeom>
        </p:spPr>
      </p:pic>
      <p:pic>
        <p:nvPicPr>
          <p:cNvPr id="362" name="Picture 36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85527" y="1687734"/>
            <a:ext cx="243000" cy="324000"/>
          </a:xfrm>
          <a:prstGeom prst="rect">
            <a:avLst/>
          </a:prstGeom>
        </p:spPr>
      </p:pic>
      <p:pic>
        <p:nvPicPr>
          <p:cNvPr id="363" name="Picture 36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627465" y="1687734"/>
            <a:ext cx="243000" cy="324000"/>
          </a:xfrm>
          <a:prstGeom prst="rect">
            <a:avLst/>
          </a:prstGeom>
        </p:spPr>
      </p:pic>
      <p:pic>
        <p:nvPicPr>
          <p:cNvPr id="364" name="Picture 36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63464" y="3791482"/>
            <a:ext cx="243000" cy="324000"/>
          </a:xfrm>
          <a:prstGeom prst="rect">
            <a:avLst/>
          </a:prstGeom>
        </p:spPr>
      </p:pic>
      <p:pic>
        <p:nvPicPr>
          <p:cNvPr id="365" name="Picture 3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337150" y="1687734"/>
            <a:ext cx="243000" cy="324000"/>
          </a:xfrm>
          <a:prstGeom prst="rect">
            <a:avLst/>
          </a:prstGeom>
        </p:spPr>
      </p:pic>
      <p:pic>
        <p:nvPicPr>
          <p:cNvPr id="366" name="Picture 36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79087" y="1687734"/>
            <a:ext cx="243000" cy="324000"/>
          </a:xfrm>
          <a:prstGeom prst="rect">
            <a:avLst/>
          </a:prstGeom>
        </p:spPr>
      </p:pic>
      <p:pic>
        <p:nvPicPr>
          <p:cNvPr id="367" name="Picture 36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169402" y="1687734"/>
            <a:ext cx="243000" cy="324000"/>
          </a:xfrm>
          <a:prstGeom prst="rect">
            <a:avLst/>
          </a:prstGeom>
        </p:spPr>
      </p:pic>
      <p:pic>
        <p:nvPicPr>
          <p:cNvPr id="368" name="Picture 36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1339" y="1687734"/>
            <a:ext cx="243000" cy="324000"/>
          </a:xfrm>
          <a:prstGeom prst="rect">
            <a:avLst/>
          </a:prstGeom>
        </p:spPr>
      </p:pic>
      <p:pic>
        <p:nvPicPr>
          <p:cNvPr id="369" name="Picture 36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44107" y="3791482"/>
            <a:ext cx="243000" cy="324000"/>
          </a:xfrm>
          <a:prstGeom prst="rect">
            <a:avLst/>
          </a:prstGeom>
        </p:spPr>
      </p:pic>
      <p:pic>
        <p:nvPicPr>
          <p:cNvPr id="370" name="Picture 36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334428" y="3791482"/>
            <a:ext cx="243000" cy="324000"/>
          </a:xfrm>
          <a:prstGeom prst="rect">
            <a:avLst/>
          </a:prstGeom>
        </p:spPr>
      </p:pic>
      <p:pic>
        <p:nvPicPr>
          <p:cNvPr id="371" name="Picture 37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553786" y="3791482"/>
            <a:ext cx="242999" cy="324000"/>
          </a:xfrm>
          <a:prstGeom prst="rect">
            <a:avLst/>
          </a:prstGeom>
        </p:spPr>
      </p:pic>
      <p:pic>
        <p:nvPicPr>
          <p:cNvPr id="372" name="Picture 371"/>
          <p:cNvPicPr>
            <a:picLocks noChangeAspect="1"/>
          </p:cNvPicPr>
          <p:nvPr/>
        </p:nvPicPr>
        <p:blipFill>
          <a:blip r:embed="rId24">
            <a:biLevel thresh="25000"/>
            <a:extLst>
              <a:ext uri="{28A0092B-C50C-407E-A947-70E740481C1C}">
                <a14:useLocalDpi xmlns:a14="http://schemas.microsoft.com/office/drawing/2010/main" val="0"/>
              </a:ext>
            </a:extLst>
          </a:blip>
          <a:stretch>
            <a:fillRect/>
          </a:stretch>
        </p:blipFill>
        <p:spPr>
          <a:xfrm>
            <a:off x="1453373" y="2783059"/>
            <a:ext cx="211479" cy="256797"/>
          </a:xfrm>
          <a:prstGeom prst="rect">
            <a:avLst/>
          </a:prstGeom>
        </p:spPr>
      </p:pic>
      <p:pic>
        <p:nvPicPr>
          <p:cNvPr id="373" name="Picture 372"/>
          <p:cNvPicPr>
            <a:picLocks noChangeAspect="1"/>
          </p:cNvPicPr>
          <p:nvPr/>
        </p:nvPicPr>
        <p:blipFill>
          <a:blip r:embed="rId25">
            <a:biLevel thresh="25000"/>
            <a:extLst>
              <a:ext uri="{28A0092B-C50C-407E-A947-70E740481C1C}">
                <a14:useLocalDpi xmlns:a14="http://schemas.microsoft.com/office/drawing/2010/main" val="0"/>
              </a:ext>
            </a:extLst>
          </a:blip>
          <a:stretch>
            <a:fillRect/>
          </a:stretch>
        </p:blipFill>
        <p:spPr>
          <a:xfrm>
            <a:off x="5679938" y="2799388"/>
            <a:ext cx="323803" cy="291423"/>
          </a:xfrm>
          <a:prstGeom prst="rect">
            <a:avLst/>
          </a:prstGeom>
        </p:spPr>
      </p:pic>
      <p:pic>
        <p:nvPicPr>
          <p:cNvPr id="375" name="Picture 374"/>
          <p:cNvPicPr>
            <a:picLocks noChangeAspect="1"/>
          </p:cNvPicPr>
          <p:nvPr/>
        </p:nvPicPr>
        <p:blipFill>
          <a:blip r:embed="rId26">
            <a:biLevel thresh="25000"/>
            <a:extLst>
              <a:ext uri="{28A0092B-C50C-407E-A947-70E740481C1C}">
                <a14:useLocalDpi xmlns:a14="http://schemas.microsoft.com/office/drawing/2010/main" val="0"/>
              </a:ext>
            </a:extLst>
          </a:blip>
          <a:stretch>
            <a:fillRect/>
          </a:stretch>
        </p:blipFill>
        <p:spPr>
          <a:xfrm>
            <a:off x="4760896" y="2766867"/>
            <a:ext cx="307615" cy="307615"/>
          </a:xfrm>
          <a:prstGeom prst="rect">
            <a:avLst/>
          </a:prstGeom>
        </p:spPr>
      </p:pic>
      <p:pic>
        <p:nvPicPr>
          <p:cNvPr id="376" name="Picture 375"/>
          <p:cNvPicPr>
            <a:picLocks noChangeAspect="1"/>
          </p:cNvPicPr>
          <p:nvPr/>
        </p:nvPicPr>
        <p:blipFill rotWithShape="1">
          <a:blip r:embed="rId27">
            <a:extLst>
              <a:ext uri="{28A0092B-C50C-407E-A947-70E740481C1C}">
                <a14:useLocalDpi xmlns:a14="http://schemas.microsoft.com/office/drawing/2010/main" val="0"/>
              </a:ext>
            </a:extLst>
          </a:blip>
          <a:srcRect l="11791" t="15921" r="13310" b="15287"/>
          <a:stretch/>
        </p:blipFill>
        <p:spPr>
          <a:xfrm>
            <a:off x="6128337" y="2777637"/>
            <a:ext cx="352757" cy="324000"/>
          </a:xfrm>
          <a:prstGeom prst="rect">
            <a:avLst/>
          </a:prstGeom>
        </p:spPr>
      </p:pic>
      <p:pic>
        <p:nvPicPr>
          <p:cNvPr id="377" name="Picture 376"/>
          <p:cNvPicPr>
            <a:picLocks noChangeAspect="1"/>
          </p:cNvPicPr>
          <p:nvPr/>
        </p:nvPicPr>
        <p:blipFill>
          <a:blip r:embed="rId28">
            <a:biLevel thresh="25000"/>
            <a:extLst>
              <a:ext uri="{28A0092B-C50C-407E-A947-70E740481C1C}">
                <a14:useLocalDpi xmlns:a14="http://schemas.microsoft.com/office/drawing/2010/main" val="0"/>
              </a:ext>
            </a:extLst>
          </a:blip>
          <a:stretch>
            <a:fillRect/>
          </a:stretch>
        </p:blipFill>
        <p:spPr>
          <a:xfrm>
            <a:off x="8206198" y="2823031"/>
            <a:ext cx="250212" cy="283328"/>
          </a:xfrm>
          <a:prstGeom prst="rect">
            <a:avLst/>
          </a:prstGeom>
        </p:spPr>
      </p:pic>
      <p:pic>
        <p:nvPicPr>
          <p:cNvPr id="378" name="Picture 377"/>
          <p:cNvPicPr>
            <a:picLocks noChangeAspect="1"/>
          </p:cNvPicPr>
          <p:nvPr/>
        </p:nvPicPr>
        <p:blipFill>
          <a:blip r:embed="rId29">
            <a:biLevel thresh="25000"/>
            <a:extLst>
              <a:ext uri="{28A0092B-C50C-407E-A947-70E740481C1C}">
                <a14:useLocalDpi xmlns:a14="http://schemas.microsoft.com/office/drawing/2010/main" val="0"/>
              </a:ext>
            </a:extLst>
          </a:blip>
          <a:stretch>
            <a:fillRect/>
          </a:stretch>
        </p:blipFill>
        <p:spPr>
          <a:xfrm>
            <a:off x="8688817" y="2824870"/>
            <a:ext cx="309085" cy="279650"/>
          </a:xfrm>
          <a:prstGeom prst="rect">
            <a:avLst/>
          </a:prstGeom>
        </p:spPr>
      </p:pic>
      <p:pic>
        <p:nvPicPr>
          <p:cNvPr id="379" name="Picture 378"/>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155868" y="2729203"/>
            <a:ext cx="470985" cy="470985"/>
          </a:xfrm>
          <a:prstGeom prst="rect">
            <a:avLst/>
          </a:prstGeom>
        </p:spPr>
      </p:pic>
      <p:pic>
        <p:nvPicPr>
          <p:cNvPr id="380" name="Picture 379"/>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684528" y="2729203"/>
            <a:ext cx="470985" cy="470985"/>
          </a:xfrm>
          <a:prstGeom prst="rect">
            <a:avLst/>
          </a:prstGeom>
        </p:spPr>
      </p:pic>
      <p:pic>
        <p:nvPicPr>
          <p:cNvPr id="381" name="Picture 38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7070363" y="2729203"/>
            <a:ext cx="470985" cy="470985"/>
          </a:xfrm>
          <a:prstGeom prst="rect">
            <a:avLst/>
          </a:prstGeom>
        </p:spPr>
      </p:pic>
      <p:pic>
        <p:nvPicPr>
          <p:cNvPr id="382" name="Picture 381"/>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7596703" y="2729203"/>
            <a:ext cx="470985" cy="470985"/>
          </a:xfrm>
          <a:prstGeom prst="rect">
            <a:avLst/>
          </a:prstGeom>
        </p:spPr>
      </p:pic>
      <p:sp>
        <p:nvSpPr>
          <p:cNvPr id="385" name="TextBox 384"/>
          <p:cNvSpPr txBox="1"/>
          <p:nvPr/>
        </p:nvSpPr>
        <p:spPr>
          <a:xfrm>
            <a:off x="1188107" y="2352786"/>
            <a:ext cx="2049779" cy="338554"/>
          </a:xfrm>
          <a:prstGeom prst="rect">
            <a:avLst/>
          </a:prstGeom>
          <a:noFill/>
        </p:spPr>
        <p:txBody>
          <a:bodyPr wrap="square" rtlCol="0">
            <a:spAutoFit/>
          </a:bodyPr>
          <a:lstStyle/>
          <a:p>
            <a:r>
              <a:rPr lang="en-GB" sz="1600" dirty="0">
                <a:solidFill>
                  <a:srgbClr val="00ADEE"/>
                </a:solidFill>
              </a:rPr>
              <a:t>Service providers</a:t>
            </a:r>
          </a:p>
        </p:txBody>
      </p:sp>
      <p:sp>
        <p:nvSpPr>
          <p:cNvPr id="120" name="TextBox 119">
            <a:extLst>
              <a:ext uri="{FF2B5EF4-FFF2-40B4-BE49-F238E27FC236}">
                <a16:creationId xmlns:a16="http://schemas.microsoft.com/office/drawing/2014/main" id="{3DC3D878-0217-4F5B-B9BE-2D0CF4CAEBFE}"/>
              </a:ext>
            </a:extLst>
          </p:cNvPr>
          <p:cNvSpPr txBox="1"/>
          <p:nvPr/>
        </p:nvSpPr>
        <p:spPr>
          <a:xfrm>
            <a:off x="1188107" y="3386904"/>
            <a:ext cx="2049779" cy="338554"/>
          </a:xfrm>
          <a:prstGeom prst="rect">
            <a:avLst/>
          </a:prstGeom>
          <a:noFill/>
        </p:spPr>
        <p:txBody>
          <a:bodyPr wrap="square" rtlCol="0">
            <a:spAutoFit/>
          </a:bodyPr>
          <a:lstStyle/>
          <a:p>
            <a:r>
              <a:rPr lang="en-GB" sz="1600" dirty="0">
                <a:solidFill>
                  <a:srgbClr val="00ADEE"/>
                </a:solidFill>
              </a:rPr>
              <a:t>Employee - general</a:t>
            </a:r>
          </a:p>
        </p:txBody>
      </p:sp>
      <p:pic>
        <p:nvPicPr>
          <p:cNvPr id="28" name="Picture 27" descr="Shape&#10;&#10;Description automatically generated with low confidence">
            <a:extLst>
              <a:ext uri="{FF2B5EF4-FFF2-40B4-BE49-F238E27FC236}">
                <a16:creationId xmlns:a16="http://schemas.microsoft.com/office/drawing/2014/main" id="{A8734E57-4E18-42C2-8CDF-F5CC92795A9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1486510" y="4824491"/>
            <a:ext cx="253125" cy="324000"/>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C32E5E84-7BB5-4384-93B4-0F11AD3FCCE3}"/>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950887" y="4824491"/>
            <a:ext cx="253125" cy="324000"/>
          </a:xfrm>
          <a:prstGeom prst="rect">
            <a:avLst/>
          </a:prstGeom>
        </p:spPr>
      </p:pic>
      <p:pic>
        <p:nvPicPr>
          <p:cNvPr id="224" name="Picture 223" descr="Shape&#10;&#10;Description automatically generated with low confidence">
            <a:extLst>
              <a:ext uri="{FF2B5EF4-FFF2-40B4-BE49-F238E27FC236}">
                <a16:creationId xmlns:a16="http://schemas.microsoft.com/office/drawing/2014/main" id="{97009B9D-26DD-44F9-B04A-FDCBDA095506}"/>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415263" y="4824491"/>
            <a:ext cx="253125" cy="324000"/>
          </a:xfrm>
          <a:prstGeom prst="rect">
            <a:avLst/>
          </a:prstGeom>
        </p:spPr>
      </p:pic>
      <p:pic>
        <p:nvPicPr>
          <p:cNvPr id="226" name="Picture 225" descr="Icon&#10;&#10;Description automatically generated">
            <a:extLst>
              <a:ext uri="{FF2B5EF4-FFF2-40B4-BE49-F238E27FC236}">
                <a16:creationId xmlns:a16="http://schemas.microsoft.com/office/drawing/2014/main" id="{9A29025A-A849-4510-9AA5-457519BB62B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428674" y="3769029"/>
            <a:ext cx="284211" cy="360000"/>
          </a:xfrm>
          <a:prstGeom prst="rect">
            <a:avLst/>
          </a:prstGeom>
        </p:spPr>
      </p:pic>
      <p:pic>
        <p:nvPicPr>
          <p:cNvPr id="228" name="Picture 227" descr="A picture containing text, dark&#10;&#10;Description automatically generated">
            <a:extLst>
              <a:ext uri="{FF2B5EF4-FFF2-40B4-BE49-F238E27FC236}">
                <a16:creationId xmlns:a16="http://schemas.microsoft.com/office/drawing/2014/main" id="{6DF7454B-937E-40F5-A8E3-58927EE0B87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1976436" y="3769029"/>
            <a:ext cx="284211" cy="360000"/>
          </a:xfrm>
          <a:prstGeom prst="rect">
            <a:avLst/>
          </a:prstGeom>
        </p:spPr>
      </p:pic>
      <p:pic>
        <p:nvPicPr>
          <p:cNvPr id="230" name="Picture 229" descr="A picture containing text, sign, dark&#10;&#10;Description automatically generated">
            <a:extLst>
              <a:ext uri="{FF2B5EF4-FFF2-40B4-BE49-F238E27FC236}">
                <a16:creationId xmlns:a16="http://schemas.microsoft.com/office/drawing/2014/main" id="{5FA8CF98-638D-448C-90F6-5C12451F82BD}"/>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524198" y="3769029"/>
            <a:ext cx="284211" cy="360000"/>
          </a:xfrm>
          <a:prstGeom prst="rect">
            <a:avLst/>
          </a:prstGeom>
        </p:spPr>
      </p:pic>
      <p:pic>
        <p:nvPicPr>
          <p:cNvPr id="232" name="Picture 231" descr="A picture containing text&#10;&#10;Description automatically generated">
            <a:extLst>
              <a:ext uri="{FF2B5EF4-FFF2-40B4-BE49-F238E27FC236}">
                <a16:creationId xmlns:a16="http://schemas.microsoft.com/office/drawing/2014/main" id="{CDE87E8C-2937-4EF7-9F72-9F3DCF85347D}"/>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071960" y="3769029"/>
            <a:ext cx="284211" cy="360000"/>
          </a:xfrm>
          <a:prstGeom prst="rect">
            <a:avLst/>
          </a:prstGeom>
        </p:spPr>
      </p:pic>
      <p:pic>
        <p:nvPicPr>
          <p:cNvPr id="234" name="Picture 233" descr="Icon&#10;&#10;Description automatically generated">
            <a:extLst>
              <a:ext uri="{FF2B5EF4-FFF2-40B4-BE49-F238E27FC236}">
                <a16:creationId xmlns:a16="http://schemas.microsoft.com/office/drawing/2014/main" id="{A91B9C7F-8B77-4FF6-BA96-DE3F8196DED7}"/>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3619722" y="3769029"/>
            <a:ext cx="284211" cy="360000"/>
          </a:xfrm>
          <a:prstGeom prst="rect">
            <a:avLst/>
          </a:prstGeom>
        </p:spPr>
      </p:pic>
      <p:pic>
        <p:nvPicPr>
          <p:cNvPr id="236" name="Picture 235" descr="Icon&#10;&#10;Description automatically generated">
            <a:extLst>
              <a:ext uri="{FF2B5EF4-FFF2-40B4-BE49-F238E27FC236}">
                <a16:creationId xmlns:a16="http://schemas.microsoft.com/office/drawing/2014/main" id="{06032DCD-CB1C-4F82-B775-A3E2F681399B}"/>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4167482" y="3769029"/>
            <a:ext cx="288000" cy="360000"/>
          </a:xfrm>
          <a:prstGeom prst="rect">
            <a:avLst/>
          </a:prstGeom>
        </p:spPr>
      </p:pic>
      <p:sp>
        <p:nvSpPr>
          <p:cNvPr id="158" name="TextBox 157">
            <a:extLst>
              <a:ext uri="{FF2B5EF4-FFF2-40B4-BE49-F238E27FC236}">
                <a16:creationId xmlns:a16="http://schemas.microsoft.com/office/drawing/2014/main" id="{3019A95F-691A-46DE-A8C3-435FE318F940}"/>
              </a:ext>
            </a:extLst>
          </p:cNvPr>
          <p:cNvSpPr txBox="1"/>
          <p:nvPr/>
        </p:nvSpPr>
        <p:spPr>
          <a:xfrm>
            <a:off x="1188107" y="1318668"/>
            <a:ext cx="2419502" cy="338554"/>
          </a:xfrm>
          <a:prstGeom prst="rect">
            <a:avLst/>
          </a:prstGeom>
          <a:noFill/>
        </p:spPr>
        <p:txBody>
          <a:bodyPr wrap="square" rtlCol="0">
            <a:spAutoFit/>
          </a:bodyPr>
          <a:lstStyle/>
          <a:p>
            <a:r>
              <a:rPr lang="en-GB" sz="1600" dirty="0">
                <a:solidFill>
                  <a:srgbClr val="00ADEE"/>
                </a:solidFill>
              </a:rPr>
              <a:t>Users and customers</a:t>
            </a:r>
          </a:p>
        </p:txBody>
      </p:sp>
      <p:sp>
        <p:nvSpPr>
          <p:cNvPr id="70" name="TextBox 69">
            <a:extLst>
              <a:ext uri="{FF2B5EF4-FFF2-40B4-BE49-F238E27FC236}">
                <a16:creationId xmlns:a16="http://schemas.microsoft.com/office/drawing/2014/main" id="{5A7AC98C-CDBB-4E42-8F94-E2EE441BFD3E}"/>
              </a:ext>
            </a:extLst>
          </p:cNvPr>
          <p:cNvSpPr txBox="1"/>
          <p:nvPr/>
        </p:nvSpPr>
        <p:spPr>
          <a:xfrm>
            <a:off x="1188107" y="4421022"/>
            <a:ext cx="2613072" cy="338554"/>
          </a:xfrm>
          <a:prstGeom prst="rect">
            <a:avLst/>
          </a:prstGeom>
          <a:noFill/>
        </p:spPr>
        <p:txBody>
          <a:bodyPr wrap="square" rtlCol="0">
            <a:spAutoFit/>
          </a:bodyPr>
          <a:lstStyle/>
          <a:p>
            <a:r>
              <a:rPr lang="en-GB" sz="1600" dirty="0">
                <a:solidFill>
                  <a:srgbClr val="00ADEE"/>
                </a:solidFill>
              </a:rPr>
              <a:t>IT staff and technicians</a:t>
            </a:r>
          </a:p>
        </p:txBody>
      </p:sp>
      <p:pic>
        <p:nvPicPr>
          <p:cNvPr id="21" name="Picture 20" descr="Shape&#10;&#10;Description automatically generated with medium confidence">
            <a:extLst>
              <a:ext uri="{FF2B5EF4-FFF2-40B4-BE49-F238E27FC236}">
                <a16:creationId xmlns:a16="http://schemas.microsoft.com/office/drawing/2014/main" id="{48B18841-966A-446E-8AF4-F0535E13C8CA}"/>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1431496" y="1651789"/>
            <a:ext cx="312632" cy="396000"/>
          </a:xfrm>
          <a:prstGeom prst="rect">
            <a:avLst/>
          </a:prstGeom>
        </p:spPr>
      </p:pic>
      <p:pic>
        <p:nvPicPr>
          <p:cNvPr id="25" name="Picture 24" descr="Shape&#10;&#10;Description automatically generated with medium confidence">
            <a:extLst>
              <a:ext uri="{FF2B5EF4-FFF2-40B4-BE49-F238E27FC236}">
                <a16:creationId xmlns:a16="http://schemas.microsoft.com/office/drawing/2014/main" id="{E04A1097-A1A0-49F7-AA82-C77807AFD157}"/>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1927716" y="1651789"/>
            <a:ext cx="312632" cy="396000"/>
          </a:xfrm>
          <a:prstGeom prst="rect">
            <a:avLst/>
          </a:prstGeom>
        </p:spPr>
      </p:pic>
      <p:pic>
        <p:nvPicPr>
          <p:cNvPr id="29" name="Picture 28" descr="Shape&#10;&#10;Description automatically generated with medium confidence">
            <a:extLst>
              <a:ext uri="{FF2B5EF4-FFF2-40B4-BE49-F238E27FC236}">
                <a16:creationId xmlns:a16="http://schemas.microsoft.com/office/drawing/2014/main" id="{26A6982F-CC5D-4ADA-AF96-B863EA5A2EE2}"/>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423936" y="1651789"/>
            <a:ext cx="312632" cy="396000"/>
          </a:xfrm>
          <a:prstGeom prst="rect">
            <a:avLst/>
          </a:prstGeom>
        </p:spPr>
      </p:pic>
      <p:pic>
        <p:nvPicPr>
          <p:cNvPr id="225" name="Picture 224" descr="Shape&#10;&#10;Description automatically generated with medium confidence">
            <a:extLst>
              <a:ext uri="{FF2B5EF4-FFF2-40B4-BE49-F238E27FC236}">
                <a16:creationId xmlns:a16="http://schemas.microsoft.com/office/drawing/2014/main" id="{4D4ED74B-7CE8-4E62-8236-796DA9715A2E}"/>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920156" y="1651789"/>
            <a:ext cx="312632" cy="396000"/>
          </a:xfrm>
          <a:prstGeom prst="rect">
            <a:avLst/>
          </a:prstGeom>
        </p:spPr>
      </p:pic>
      <p:pic>
        <p:nvPicPr>
          <p:cNvPr id="229" name="Picture 228" descr="Shape&#10;&#10;Description automatically generated with low confidence">
            <a:extLst>
              <a:ext uri="{FF2B5EF4-FFF2-40B4-BE49-F238E27FC236}">
                <a16:creationId xmlns:a16="http://schemas.microsoft.com/office/drawing/2014/main" id="{76367E41-CB07-4FB3-B56F-864841555DBF}"/>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3416376" y="1651789"/>
            <a:ext cx="309375" cy="396000"/>
          </a:xfrm>
          <a:prstGeom prst="rect">
            <a:avLst/>
          </a:prstGeom>
        </p:spPr>
      </p:pic>
      <p:pic>
        <p:nvPicPr>
          <p:cNvPr id="233" name="Picture 232" descr="Shape&#10;&#10;Description automatically generated with low confidence">
            <a:extLst>
              <a:ext uri="{FF2B5EF4-FFF2-40B4-BE49-F238E27FC236}">
                <a16:creationId xmlns:a16="http://schemas.microsoft.com/office/drawing/2014/main" id="{661E1562-8E28-4698-8C88-7F9A2BB7CBD4}"/>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3909339" y="1651789"/>
            <a:ext cx="309375" cy="396000"/>
          </a:xfrm>
          <a:prstGeom prst="rect">
            <a:avLst/>
          </a:prstGeom>
        </p:spPr>
      </p:pic>
      <p:pic>
        <p:nvPicPr>
          <p:cNvPr id="237" name="Picture 236" descr="Shape&#10;&#10;Description automatically generated with low confidence">
            <a:extLst>
              <a:ext uri="{FF2B5EF4-FFF2-40B4-BE49-F238E27FC236}">
                <a16:creationId xmlns:a16="http://schemas.microsoft.com/office/drawing/2014/main" id="{79FC74C9-D6FC-4568-B4CC-D3E9C45B9EF0}"/>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4402302" y="1651789"/>
            <a:ext cx="309375" cy="396000"/>
          </a:xfrm>
          <a:prstGeom prst="rect">
            <a:avLst/>
          </a:prstGeom>
        </p:spPr>
      </p:pic>
      <p:pic>
        <p:nvPicPr>
          <p:cNvPr id="239" name="Picture 238" descr="Shape&#10;&#10;Description automatically generated with low confidence">
            <a:extLst>
              <a:ext uri="{FF2B5EF4-FFF2-40B4-BE49-F238E27FC236}">
                <a16:creationId xmlns:a16="http://schemas.microsoft.com/office/drawing/2014/main" id="{00F77B2D-CBA7-46C6-9BD1-2D05924D5008}"/>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4895265" y="1651789"/>
            <a:ext cx="309375" cy="396000"/>
          </a:xfrm>
          <a:prstGeom prst="rect">
            <a:avLst/>
          </a:prstGeom>
        </p:spPr>
      </p:pic>
      <p:pic>
        <p:nvPicPr>
          <p:cNvPr id="241" name="Picture 240" descr="Shape&#10;&#10;Description automatically generated with low confidence">
            <a:extLst>
              <a:ext uri="{FF2B5EF4-FFF2-40B4-BE49-F238E27FC236}">
                <a16:creationId xmlns:a16="http://schemas.microsoft.com/office/drawing/2014/main" id="{85F478AA-DB54-464D-8F08-B7FA838E9488}"/>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5388228" y="1651789"/>
            <a:ext cx="309375" cy="396000"/>
          </a:xfrm>
          <a:prstGeom prst="rect">
            <a:avLst/>
          </a:prstGeom>
        </p:spPr>
      </p:pic>
      <p:pic>
        <p:nvPicPr>
          <p:cNvPr id="243" name="Picture 242" descr="Shape&#10;&#10;Description automatically generated with medium confidence">
            <a:extLst>
              <a:ext uri="{FF2B5EF4-FFF2-40B4-BE49-F238E27FC236}">
                <a16:creationId xmlns:a16="http://schemas.microsoft.com/office/drawing/2014/main" id="{C0E7E1C0-3827-40FF-9E49-06844BDEBFE2}"/>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5881191" y="1651789"/>
            <a:ext cx="313500" cy="396000"/>
          </a:xfrm>
          <a:prstGeom prst="rect">
            <a:avLst/>
          </a:prstGeom>
        </p:spPr>
      </p:pic>
      <p:pic>
        <p:nvPicPr>
          <p:cNvPr id="245" name="Picture 244" descr="Shape&#10;&#10;Description automatically generated with low confidence">
            <a:extLst>
              <a:ext uri="{FF2B5EF4-FFF2-40B4-BE49-F238E27FC236}">
                <a16:creationId xmlns:a16="http://schemas.microsoft.com/office/drawing/2014/main" id="{36B78B74-DD2E-4F3A-BCB8-F7E9812DE06A}"/>
              </a:ext>
            </a:extLst>
          </p:cNvPr>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6378279" y="1651789"/>
            <a:ext cx="309375" cy="396000"/>
          </a:xfrm>
          <a:prstGeom prst="rect">
            <a:avLst/>
          </a:prstGeom>
        </p:spPr>
      </p:pic>
      <p:pic>
        <p:nvPicPr>
          <p:cNvPr id="247" name="Picture 246" descr="Shape&#10;&#10;Description automatically generated with low confidence">
            <a:extLst>
              <a:ext uri="{FF2B5EF4-FFF2-40B4-BE49-F238E27FC236}">
                <a16:creationId xmlns:a16="http://schemas.microsoft.com/office/drawing/2014/main" id="{809B977C-A29D-417A-BC1B-CCB51F6DE116}"/>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6871243" y="1651789"/>
            <a:ext cx="309375" cy="396000"/>
          </a:xfrm>
          <a:prstGeom prst="rect">
            <a:avLst/>
          </a:prstGeom>
        </p:spPr>
      </p:pic>
      <p:pic>
        <p:nvPicPr>
          <p:cNvPr id="86" name="Picture 85">
            <a:extLst>
              <a:ext uri="{FF2B5EF4-FFF2-40B4-BE49-F238E27FC236}">
                <a16:creationId xmlns:a16="http://schemas.microsoft.com/office/drawing/2014/main" id="{4CF662D5-E108-4B9B-BC60-8878E36B6F9D}"/>
              </a:ext>
            </a:extLst>
          </p:cNvPr>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4537222" y="4763665"/>
            <a:ext cx="468000" cy="468000"/>
          </a:xfrm>
          <a:prstGeom prst="rect">
            <a:avLst/>
          </a:prstGeom>
        </p:spPr>
      </p:pic>
      <p:pic>
        <p:nvPicPr>
          <p:cNvPr id="87" name="Picture 86">
            <a:extLst>
              <a:ext uri="{FF2B5EF4-FFF2-40B4-BE49-F238E27FC236}">
                <a16:creationId xmlns:a16="http://schemas.microsoft.com/office/drawing/2014/main" id="{0280EDC1-B3F2-40EF-AD18-A789D6F77A70}"/>
              </a:ext>
            </a:extLst>
          </p:cNvPr>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3941690" y="4763665"/>
            <a:ext cx="468000" cy="468000"/>
          </a:xfrm>
          <a:prstGeom prst="rect">
            <a:avLst/>
          </a:prstGeom>
        </p:spPr>
      </p:pic>
      <p:pic>
        <p:nvPicPr>
          <p:cNvPr id="88" name="Picture 87">
            <a:extLst>
              <a:ext uri="{FF2B5EF4-FFF2-40B4-BE49-F238E27FC236}">
                <a16:creationId xmlns:a16="http://schemas.microsoft.com/office/drawing/2014/main" id="{970F897E-3677-4B79-A069-FA729CFFFEAA}"/>
              </a:ext>
            </a:extLst>
          </p:cNvPr>
          <p:cNvPicPr>
            <a:picLocks noChangeAspect="1"/>
          </p:cNvPicPr>
          <p:nvPr/>
        </p:nvPicPr>
        <p:blipFill>
          <a:blip r:embed="rId57">
            <a:extLst>
              <a:ext uri="{28A0092B-C50C-407E-A947-70E740481C1C}">
                <a14:useLocalDpi xmlns:a14="http://schemas.microsoft.com/office/drawing/2010/main" val="0"/>
              </a:ext>
            </a:extLst>
          </a:blip>
          <a:stretch>
            <a:fillRect/>
          </a:stretch>
        </p:blipFill>
        <p:spPr>
          <a:xfrm>
            <a:off x="3346157" y="4763665"/>
            <a:ext cx="468000" cy="468000"/>
          </a:xfrm>
          <a:prstGeom prst="rect">
            <a:avLst/>
          </a:prstGeom>
        </p:spPr>
      </p:pic>
      <p:sp>
        <p:nvSpPr>
          <p:cNvPr id="96" name="Rectangle 95">
            <a:extLst>
              <a:ext uri="{FF2B5EF4-FFF2-40B4-BE49-F238E27FC236}">
                <a16:creationId xmlns:a16="http://schemas.microsoft.com/office/drawing/2014/main" id="{3DE4E698-F8B1-4686-9BF7-FEF1A601CF83}"/>
              </a:ext>
            </a:extLst>
          </p:cNvPr>
          <p:cNvSpPr/>
          <p:nvPr/>
        </p:nvSpPr>
        <p:spPr>
          <a:xfrm>
            <a:off x="9763475" y="71692"/>
            <a:ext cx="1493530" cy="288000"/>
          </a:xfrm>
          <a:prstGeom prst="rect">
            <a:avLst/>
          </a:prstGeom>
          <a:solidFill>
            <a:srgbClr val="E7F9FF"/>
          </a:solidFill>
          <a:ln w="19050">
            <a:solidFill>
              <a:srgbClr val="00ADEE"/>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solidFill>
                  <a:schemeClr val="tx1"/>
                </a:solidFill>
              </a:rPr>
              <a:t>General symbols</a:t>
            </a:r>
          </a:p>
        </p:txBody>
      </p:sp>
      <p:sp>
        <p:nvSpPr>
          <p:cNvPr id="100" name="TextBox 99">
            <a:extLst>
              <a:ext uri="{FF2B5EF4-FFF2-40B4-BE49-F238E27FC236}">
                <a16:creationId xmlns:a16="http://schemas.microsoft.com/office/drawing/2014/main" id="{D6D8F2BE-4F59-4E81-BB5F-FC89E6BFB0BF}"/>
              </a:ext>
            </a:extLst>
          </p:cNvPr>
          <p:cNvSpPr txBox="1"/>
          <p:nvPr/>
        </p:nvSpPr>
        <p:spPr>
          <a:xfrm>
            <a:off x="1188107" y="5455140"/>
            <a:ext cx="3644917" cy="338554"/>
          </a:xfrm>
          <a:prstGeom prst="rect">
            <a:avLst/>
          </a:prstGeom>
          <a:noFill/>
        </p:spPr>
        <p:txBody>
          <a:bodyPr wrap="square" rtlCol="0">
            <a:spAutoFit/>
          </a:bodyPr>
          <a:lstStyle/>
          <a:p>
            <a:r>
              <a:rPr lang="en-GB" sz="1600" dirty="0">
                <a:solidFill>
                  <a:srgbClr val="00ADEE"/>
                </a:solidFill>
              </a:rPr>
              <a:t>Platforms and systems</a:t>
            </a:r>
          </a:p>
        </p:txBody>
      </p:sp>
      <p:pic>
        <p:nvPicPr>
          <p:cNvPr id="102" name="Picture 101" descr="A close up of a logo&#10;&#10;Description automatically generated">
            <a:extLst>
              <a:ext uri="{FF2B5EF4-FFF2-40B4-BE49-F238E27FC236}">
                <a16:creationId xmlns:a16="http://schemas.microsoft.com/office/drawing/2014/main" id="{E6D3CA84-05C4-4149-A05E-000208F2858F}"/>
              </a:ext>
            </a:extLst>
          </p:cNvPr>
          <p:cNvPicPr>
            <a:picLocks noChangeAspect="1"/>
          </p:cNvPicPr>
          <p:nvPr/>
        </p:nvPicPr>
        <p:blipFill>
          <a:blip r:embed="rId58">
            <a:extLst>
              <a:ext uri="{28A0092B-C50C-407E-A947-70E740481C1C}">
                <a14:useLocalDpi xmlns:a14="http://schemas.microsoft.com/office/drawing/2010/main" val="0"/>
              </a:ext>
            </a:extLst>
          </a:blip>
          <a:stretch>
            <a:fillRect/>
          </a:stretch>
        </p:blipFill>
        <p:spPr>
          <a:xfrm flipH="1">
            <a:off x="1509220" y="5840768"/>
            <a:ext cx="241116" cy="324000"/>
          </a:xfrm>
          <a:prstGeom prst="rect">
            <a:avLst/>
          </a:prstGeom>
        </p:spPr>
      </p:pic>
      <p:pic>
        <p:nvPicPr>
          <p:cNvPr id="5" name="Picture 4" descr="Icon&#10;&#10;Description automatically generated">
            <a:extLst>
              <a:ext uri="{FF2B5EF4-FFF2-40B4-BE49-F238E27FC236}">
                <a16:creationId xmlns:a16="http://schemas.microsoft.com/office/drawing/2014/main" id="{F3A7EEB8-C252-4AF0-8B59-5794FF4E16C3}"/>
              </a:ext>
            </a:extLst>
          </p:cNvPr>
          <p:cNvPicPr>
            <a:picLocks noChangeAspect="1"/>
          </p:cNvPicPr>
          <p:nvPr/>
        </p:nvPicPr>
        <p:blipFill>
          <a:blip r:embed="rId59">
            <a:extLst>
              <a:ext uri="{28A0092B-C50C-407E-A947-70E740481C1C}">
                <a14:useLocalDpi xmlns:a14="http://schemas.microsoft.com/office/drawing/2010/main" val="0"/>
              </a:ext>
            </a:extLst>
          </a:blip>
          <a:stretch>
            <a:fillRect/>
          </a:stretch>
        </p:blipFill>
        <p:spPr>
          <a:xfrm>
            <a:off x="3712217" y="5840768"/>
            <a:ext cx="255790" cy="324000"/>
          </a:xfrm>
          <a:prstGeom prst="rect">
            <a:avLst/>
          </a:prstGeom>
        </p:spPr>
      </p:pic>
      <p:pic>
        <p:nvPicPr>
          <p:cNvPr id="11" name="Picture 10" descr="Text&#10;&#10;Description automatically generated">
            <a:extLst>
              <a:ext uri="{FF2B5EF4-FFF2-40B4-BE49-F238E27FC236}">
                <a16:creationId xmlns:a16="http://schemas.microsoft.com/office/drawing/2014/main" id="{77A91305-1F9A-4C6E-9E78-87164E795CEC}"/>
              </a:ext>
            </a:extLst>
          </p:cNvPr>
          <p:cNvPicPr>
            <a:picLocks noChangeAspect="1"/>
          </p:cNvPicPr>
          <p:nvPr/>
        </p:nvPicPr>
        <p:blipFill>
          <a:blip r:embed="rId60">
            <a:extLst>
              <a:ext uri="{28A0092B-C50C-407E-A947-70E740481C1C}">
                <a14:useLocalDpi xmlns:a14="http://schemas.microsoft.com/office/drawing/2010/main" val="0"/>
              </a:ext>
            </a:extLst>
          </a:blip>
          <a:stretch>
            <a:fillRect/>
          </a:stretch>
        </p:blipFill>
        <p:spPr>
          <a:xfrm>
            <a:off x="2049630" y="5840768"/>
            <a:ext cx="255790" cy="324000"/>
          </a:xfrm>
          <a:prstGeom prst="rect">
            <a:avLst/>
          </a:prstGeom>
        </p:spPr>
      </p:pic>
      <p:pic>
        <p:nvPicPr>
          <p:cNvPr id="19" name="Picture 18" descr="Icon&#10;&#10;Description automatically generated">
            <a:extLst>
              <a:ext uri="{FF2B5EF4-FFF2-40B4-BE49-F238E27FC236}">
                <a16:creationId xmlns:a16="http://schemas.microsoft.com/office/drawing/2014/main" id="{68DEDC0F-C271-489C-B7B6-96644EC352CA}"/>
              </a:ext>
            </a:extLst>
          </p:cNvPr>
          <p:cNvPicPr>
            <a:picLocks noChangeAspect="1"/>
          </p:cNvPicPr>
          <p:nvPr/>
        </p:nvPicPr>
        <p:blipFill>
          <a:blip r:embed="rId61">
            <a:extLst>
              <a:ext uri="{28A0092B-C50C-407E-A947-70E740481C1C}">
                <a14:useLocalDpi xmlns:a14="http://schemas.microsoft.com/office/drawing/2010/main" val="0"/>
              </a:ext>
            </a:extLst>
          </a:blip>
          <a:stretch>
            <a:fillRect/>
          </a:stretch>
        </p:blipFill>
        <p:spPr>
          <a:xfrm>
            <a:off x="4267299" y="5840768"/>
            <a:ext cx="255790" cy="324000"/>
          </a:xfrm>
          <a:prstGeom prst="rect">
            <a:avLst/>
          </a:prstGeom>
        </p:spPr>
      </p:pic>
      <p:pic>
        <p:nvPicPr>
          <p:cNvPr id="27" name="Picture 26" descr="A picture containing text, furniture, file, chest of drawers&#10;&#10;Description automatically generated">
            <a:extLst>
              <a:ext uri="{FF2B5EF4-FFF2-40B4-BE49-F238E27FC236}">
                <a16:creationId xmlns:a16="http://schemas.microsoft.com/office/drawing/2014/main" id="{67057490-186F-4520-9F98-1287BE2C795A}"/>
              </a:ext>
            </a:extLst>
          </p:cNvPr>
          <p:cNvPicPr>
            <a:picLocks noChangeAspect="1"/>
          </p:cNvPicPr>
          <p:nvPr/>
        </p:nvPicPr>
        <p:blipFill>
          <a:blip r:embed="rId62">
            <a:extLst>
              <a:ext uri="{28A0092B-C50C-407E-A947-70E740481C1C}">
                <a14:useLocalDpi xmlns:a14="http://schemas.microsoft.com/office/drawing/2010/main" val="0"/>
              </a:ext>
            </a:extLst>
          </a:blip>
          <a:stretch>
            <a:fillRect/>
          </a:stretch>
        </p:blipFill>
        <p:spPr>
          <a:xfrm>
            <a:off x="2604714" y="5840768"/>
            <a:ext cx="253125" cy="324000"/>
          </a:xfrm>
          <a:prstGeom prst="rect">
            <a:avLst/>
          </a:prstGeom>
        </p:spPr>
      </p:pic>
      <p:pic>
        <p:nvPicPr>
          <p:cNvPr id="227" name="Picture 226" descr="Icon, qr code&#10;&#10;Description automatically generated">
            <a:extLst>
              <a:ext uri="{FF2B5EF4-FFF2-40B4-BE49-F238E27FC236}">
                <a16:creationId xmlns:a16="http://schemas.microsoft.com/office/drawing/2014/main" id="{217D314F-3624-4CE4-9A3E-39E8E094A865}"/>
              </a:ext>
            </a:extLst>
          </p:cNvPr>
          <p:cNvPicPr>
            <a:picLocks noChangeAspect="1"/>
          </p:cNvPicPr>
          <p:nvPr/>
        </p:nvPicPr>
        <p:blipFill>
          <a:blip r:embed="rId63">
            <a:extLst>
              <a:ext uri="{28A0092B-C50C-407E-A947-70E740481C1C}">
                <a14:useLocalDpi xmlns:a14="http://schemas.microsoft.com/office/drawing/2010/main" val="0"/>
              </a:ext>
            </a:extLst>
          </a:blip>
          <a:stretch>
            <a:fillRect/>
          </a:stretch>
        </p:blipFill>
        <p:spPr>
          <a:xfrm>
            <a:off x="3157133" y="5840768"/>
            <a:ext cx="255790" cy="324000"/>
          </a:xfrm>
          <a:prstGeom prst="rect">
            <a:avLst/>
          </a:prstGeom>
        </p:spPr>
      </p:pic>
      <p:sp>
        <p:nvSpPr>
          <p:cNvPr id="112" name="TextBox 111">
            <a:extLst>
              <a:ext uri="{FF2B5EF4-FFF2-40B4-BE49-F238E27FC236}">
                <a16:creationId xmlns:a16="http://schemas.microsoft.com/office/drawing/2014/main" id="{65EF2DA6-F60A-435D-86D9-283431507D53}"/>
              </a:ext>
            </a:extLst>
          </p:cNvPr>
          <p:cNvSpPr txBox="1"/>
          <p:nvPr/>
        </p:nvSpPr>
        <p:spPr>
          <a:xfrm>
            <a:off x="1509220" y="6196449"/>
            <a:ext cx="437452" cy="246221"/>
          </a:xfrm>
          <a:prstGeom prst="rect">
            <a:avLst/>
          </a:prstGeom>
          <a:noFill/>
        </p:spPr>
        <p:txBody>
          <a:bodyPr wrap="square" lIns="0" tIns="0" rIns="0" bIns="0" rtlCol="0">
            <a:spAutoFit/>
          </a:bodyPr>
          <a:lstStyle/>
          <a:p>
            <a:r>
              <a:rPr lang="en-GB" sz="800" dirty="0"/>
              <a:t>tech1 database</a:t>
            </a:r>
          </a:p>
        </p:txBody>
      </p:sp>
      <p:sp>
        <p:nvSpPr>
          <p:cNvPr id="113" name="TextBox 112">
            <a:extLst>
              <a:ext uri="{FF2B5EF4-FFF2-40B4-BE49-F238E27FC236}">
                <a16:creationId xmlns:a16="http://schemas.microsoft.com/office/drawing/2014/main" id="{A386093D-2BB2-4C98-8828-61D1AB56CBF1}"/>
              </a:ext>
            </a:extLst>
          </p:cNvPr>
          <p:cNvSpPr txBox="1"/>
          <p:nvPr/>
        </p:nvSpPr>
        <p:spPr>
          <a:xfrm>
            <a:off x="2046914" y="6196449"/>
            <a:ext cx="464548" cy="246221"/>
          </a:xfrm>
          <a:prstGeom prst="rect">
            <a:avLst/>
          </a:prstGeom>
          <a:noFill/>
        </p:spPr>
        <p:txBody>
          <a:bodyPr wrap="square" lIns="0" tIns="0" rIns="0" bIns="0" rtlCol="0">
            <a:spAutoFit/>
          </a:bodyPr>
          <a:lstStyle/>
          <a:p>
            <a:r>
              <a:rPr lang="en-GB" sz="800" dirty="0"/>
              <a:t>tech2 database</a:t>
            </a:r>
          </a:p>
        </p:txBody>
      </p:sp>
      <p:sp>
        <p:nvSpPr>
          <p:cNvPr id="114" name="TextBox 113">
            <a:extLst>
              <a:ext uri="{FF2B5EF4-FFF2-40B4-BE49-F238E27FC236}">
                <a16:creationId xmlns:a16="http://schemas.microsoft.com/office/drawing/2014/main" id="{C6F5B631-B4AD-4288-BC83-CEA02DA7A3D2}"/>
              </a:ext>
            </a:extLst>
          </p:cNvPr>
          <p:cNvSpPr txBox="1"/>
          <p:nvPr/>
        </p:nvSpPr>
        <p:spPr>
          <a:xfrm>
            <a:off x="4260587" y="6196449"/>
            <a:ext cx="472624" cy="246221"/>
          </a:xfrm>
          <a:prstGeom prst="rect">
            <a:avLst/>
          </a:prstGeom>
          <a:noFill/>
        </p:spPr>
        <p:txBody>
          <a:bodyPr wrap="square" lIns="0" tIns="0" rIns="0" bIns="0" rtlCol="0">
            <a:spAutoFit/>
          </a:bodyPr>
          <a:lstStyle/>
          <a:p>
            <a:r>
              <a:rPr lang="en-GB" sz="800" dirty="0"/>
              <a:t>tech6 network</a:t>
            </a:r>
          </a:p>
        </p:txBody>
      </p:sp>
      <p:sp>
        <p:nvSpPr>
          <p:cNvPr id="115" name="TextBox 114">
            <a:extLst>
              <a:ext uri="{FF2B5EF4-FFF2-40B4-BE49-F238E27FC236}">
                <a16:creationId xmlns:a16="http://schemas.microsoft.com/office/drawing/2014/main" id="{AB85F300-33BF-43E9-A9FC-65428B6D6CCF}"/>
              </a:ext>
            </a:extLst>
          </p:cNvPr>
          <p:cNvSpPr txBox="1"/>
          <p:nvPr/>
        </p:nvSpPr>
        <p:spPr>
          <a:xfrm>
            <a:off x="2592256" y="6196449"/>
            <a:ext cx="464548" cy="246221"/>
          </a:xfrm>
          <a:prstGeom prst="rect">
            <a:avLst/>
          </a:prstGeom>
          <a:noFill/>
        </p:spPr>
        <p:txBody>
          <a:bodyPr wrap="square" lIns="0" tIns="0" rIns="0" bIns="0" rtlCol="0">
            <a:spAutoFit/>
          </a:bodyPr>
          <a:lstStyle/>
          <a:p>
            <a:r>
              <a:rPr lang="en-GB" sz="800" dirty="0"/>
              <a:t>tech3 server</a:t>
            </a:r>
          </a:p>
        </p:txBody>
      </p:sp>
      <p:sp>
        <p:nvSpPr>
          <p:cNvPr id="116" name="TextBox 115">
            <a:extLst>
              <a:ext uri="{FF2B5EF4-FFF2-40B4-BE49-F238E27FC236}">
                <a16:creationId xmlns:a16="http://schemas.microsoft.com/office/drawing/2014/main" id="{45E410B8-4F39-414B-AB8D-2BFF89F620FD}"/>
              </a:ext>
            </a:extLst>
          </p:cNvPr>
          <p:cNvSpPr txBox="1"/>
          <p:nvPr/>
        </p:nvSpPr>
        <p:spPr>
          <a:xfrm>
            <a:off x="3113289" y="6196449"/>
            <a:ext cx="503535" cy="369332"/>
          </a:xfrm>
          <a:prstGeom prst="rect">
            <a:avLst/>
          </a:prstGeom>
          <a:noFill/>
        </p:spPr>
        <p:txBody>
          <a:bodyPr wrap="square" lIns="0" tIns="0" rIns="0" bIns="0" rtlCol="0">
            <a:spAutoFit/>
          </a:bodyPr>
          <a:lstStyle/>
          <a:p>
            <a:r>
              <a:rPr lang="en-GB" sz="800" dirty="0"/>
              <a:t>tech4 virtual machine</a:t>
            </a:r>
          </a:p>
        </p:txBody>
      </p:sp>
      <p:sp>
        <p:nvSpPr>
          <p:cNvPr id="117" name="TextBox 116">
            <a:extLst>
              <a:ext uri="{FF2B5EF4-FFF2-40B4-BE49-F238E27FC236}">
                <a16:creationId xmlns:a16="http://schemas.microsoft.com/office/drawing/2014/main" id="{FCB7F97A-3D75-43AC-8253-5B1CDCB9FC1F}"/>
              </a:ext>
            </a:extLst>
          </p:cNvPr>
          <p:cNvSpPr txBox="1"/>
          <p:nvPr/>
        </p:nvSpPr>
        <p:spPr>
          <a:xfrm>
            <a:off x="3740472" y="6196449"/>
            <a:ext cx="297657" cy="246221"/>
          </a:xfrm>
          <a:prstGeom prst="rect">
            <a:avLst/>
          </a:prstGeom>
          <a:noFill/>
        </p:spPr>
        <p:txBody>
          <a:bodyPr wrap="square" lIns="0" tIns="0" rIns="0" bIns="0" rtlCol="0">
            <a:spAutoFit/>
          </a:bodyPr>
          <a:lstStyle/>
          <a:p>
            <a:r>
              <a:rPr lang="en-GB" sz="800" dirty="0"/>
              <a:t>tech5 cloud</a:t>
            </a:r>
          </a:p>
        </p:txBody>
      </p:sp>
      <p:sp>
        <p:nvSpPr>
          <p:cNvPr id="134" name="Rectangle 133">
            <a:extLst>
              <a:ext uri="{FF2B5EF4-FFF2-40B4-BE49-F238E27FC236}">
                <a16:creationId xmlns:a16="http://schemas.microsoft.com/office/drawing/2014/main" id="{C8A0DBC4-570C-4DAD-9654-4FAA11F57CF8}"/>
              </a:ext>
            </a:extLst>
          </p:cNvPr>
          <p:cNvSpPr/>
          <p:nvPr/>
        </p:nvSpPr>
        <p:spPr>
          <a:xfrm>
            <a:off x="891540" y="1202399"/>
            <a:ext cx="10893301" cy="5396294"/>
          </a:xfrm>
          <a:prstGeom prst="rect">
            <a:avLst/>
          </a:prstGeom>
          <a:noFill/>
          <a:ln w="1905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43" name="TextBox 142">
            <a:extLst>
              <a:ext uri="{FF2B5EF4-FFF2-40B4-BE49-F238E27FC236}">
                <a16:creationId xmlns:a16="http://schemas.microsoft.com/office/drawing/2014/main" id="{999E16C7-8E3A-4D65-B701-1CD1F9587544}"/>
              </a:ext>
            </a:extLst>
          </p:cNvPr>
          <p:cNvSpPr txBox="1"/>
          <p:nvPr/>
        </p:nvSpPr>
        <p:spPr>
          <a:xfrm>
            <a:off x="7263994" y="4874715"/>
            <a:ext cx="2673159" cy="338554"/>
          </a:xfrm>
          <a:prstGeom prst="rect">
            <a:avLst/>
          </a:prstGeom>
          <a:noFill/>
        </p:spPr>
        <p:txBody>
          <a:bodyPr wrap="square" rtlCol="0">
            <a:spAutoFit/>
          </a:bodyPr>
          <a:lstStyle/>
          <a:p>
            <a:pPr algn="ctr"/>
            <a:r>
              <a:rPr lang="en-GB" sz="1600" dirty="0">
                <a:solidFill>
                  <a:srgbClr val="00ADEE"/>
                </a:solidFill>
              </a:rPr>
              <a:t>User/customer experience</a:t>
            </a:r>
          </a:p>
        </p:txBody>
      </p:sp>
      <p:pic>
        <p:nvPicPr>
          <p:cNvPr id="162" name="Picture 161">
            <a:extLst>
              <a:ext uri="{FF2B5EF4-FFF2-40B4-BE49-F238E27FC236}">
                <a16:creationId xmlns:a16="http://schemas.microsoft.com/office/drawing/2014/main" id="{2E29D55A-AB08-4784-B4DA-D490750A35B2}"/>
              </a:ext>
            </a:extLst>
          </p:cNvPr>
          <p:cNvPicPr>
            <a:picLocks noChangeAspect="1"/>
          </p:cNvPicPr>
          <p:nvPr/>
        </p:nvPicPr>
        <p:blipFill>
          <a:blip r:embed="rId64">
            <a:extLst>
              <a:ext uri="{28A0092B-C50C-407E-A947-70E740481C1C}">
                <a14:useLocalDpi xmlns:a14="http://schemas.microsoft.com/office/drawing/2010/main" val="0"/>
              </a:ext>
            </a:extLst>
          </a:blip>
          <a:stretch>
            <a:fillRect/>
          </a:stretch>
        </p:blipFill>
        <p:spPr>
          <a:xfrm>
            <a:off x="8992501" y="3791482"/>
            <a:ext cx="243000" cy="324000"/>
          </a:xfrm>
          <a:prstGeom prst="rect">
            <a:avLst/>
          </a:prstGeom>
        </p:spPr>
      </p:pic>
      <p:sp>
        <p:nvSpPr>
          <p:cNvPr id="163" name="TextBox 162">
            <a:extLst>
              <a:ext uri="{FF2B5EF4-FFF2-40B4-BE49-F238E27FC236}">
                <a16:creationId xmlns:a16="http://schemas.microsoft.com/office/drawing/2014/main" id="{0C295C56-AE4E-488D-8205-50AD22239B3F}"/>
              </a:ext>
            </a:extLst>
          </p:cNvPr>
          <p:cNvSpPr txBox="1"/>
          <p:nvPr/>
        </p:nvSpPr>
        <p:spPr>
          <a:xfrm>
            <a:off x="1485716" y="2041808"/>
            <a:ext cx="324000" cy="123111"/>
          </a:xfrm>
          <a:prstGeom prst="rect">
            <a:avLst/>
          </a:prstGeom>
          <a:noFill/>
        </p:spPr>
        <p:txBody>
          <a:bodyPr wrap="square" lIns="0" tIns="0" rIns="0" bIns="0" rtlCol="0">
            <a:spAutoFit/>
          </a:bodyPr>
          <a:lstStyle/>
          <a:p>
            <a:r>
              <a:rPr lang="en-GB" sz="800" dirty="0"/>
              <a:t>user1</a:t>
            </a:r>
          </a:p>
        </p:txBody>
      </p:sp>
      <p:sp>
        <p:nvSpPr>
          <p:cNvPr id="164" name="TextBox 163">
            <a:extLst>
              <a:ext uri="{FF2B5EF4-FFF2-40B4-BE49-F238E27FC236}">
                <a16:creationId xmlns:a16="http://schemas.microsoft.com/office/drawing/2014/main" id="{998CF35C-0E61-4507-A7AB-7B7FB40F55BF}"/>
              </a:ext>
            </a:extLst>
          </p:cNvPr>
          <p:cNvSpPr txBox="1"/>
          <p:nvPr/>
        </p:nvSpPr>
        <p:spPr>
          <a:xfrm>
            <a:off x="1976436" y="2041808"/>
            <a:ext cx="324000" cy="123111"/>
          </a:xfrm>
          <a:prstGeom prst="rect">
            <a:avLst/>
          </a:prstGeom>
          <a:noFill/>
        </p:spPr>
        <p:txBody>
          <a:bodyPr wrap="square" lIns="0" tIns="0" rIns="0" bIns="0" rtlCol="0">
            <a:spAutoFit/>
          </a:bodyPr>
          <a:lstStyle/>
          <a:p>
            <a:r>
              <a:rPr lang="en-GB" sz="800" dirty="0"/>
              <a:t>user2</a:t>
            </a:r>
          </a:p>
        </p:txBody>
      </p:sp>
      <p:sp>
        <p:nvSpPr>
          <p:cNvPr id="165" name="TextBox 164">
            <a:extLst>
              <a:ext uri="{FF2B5EF4-FFF2-40B4-BE49-F238E27FC236}">
                <a16:creationId xmlns:a16="http://schemas.microsoft.com/office/drawing/2014/main" id="{6BE4E101-71EA-4D70-914B-16B429B3E74C}"/>
              </a:ext>
            </a:extLst>
          </p:cNvPr>
          <p:cNvSpPr txBox="1"/>
          <p:nvPr/>
        </p:nvSpPr>
        <p:spPr>
          <a:xfrm>
            <a:off x="2467156" y="2041808"/>
            <a:ext cx="324000" cy="123111"/>
          </a:xfrm>
          <a:prstGeom prst="rect">
            <a:avLst/>
          </a:prstGeom>
          <a:noFill/>
        </p:spPr>
        <p:txBody>
          <a:bodyPr wrap="square" lIns="0" tIns="0" rIns="0" bIns="0" rtlCol="0">
            <a:spAutoFit/>
          </a:bodyPr>
          <a:lstStyle/>
          <a:p>
            <a:r>
              <a:rPr lang="en-GB" sz="800" dirty="0"/>
              <a:t>user3</a:t>
            </a:r>
          </a:p>
        </p:txBody>
      </p:sp>
      <p:sp>
        <p:nvSpPr>
          <p:cNvPr id="166" name="TextBox 165">
            <a:extLst>
              <a:ext uri="{FF2B5EF4-FFF2-40B4-BE49-F238E27FC236}">
                <a16:creationId xmlns:a16="http://schemas.microsoft.com/office/drawing/2014/main" id="{266FF94E-B487-4643-92BD-F717D025F0B2}"/>
              </a:ext>
            </a:extLst>
          </p:cNvPr>
          <p:cNvSpPr txBox="1"/>
          <p:nvPr/>
        </p:nvSpPr>
        <p:spPr>
          <a:xfrm>
            <a:off x="2957876" y="2041808"/>
            <a:ext cx="324000" cy="123111"/>
          </a:xfrm>
          <a:prstGeom prst="rect">
            <a:avLst/>
          </a:prstGeom>
          <a:noFill/>
        </p:spPr>
        <p:txBody>
          <a:bodyPr wrap="square" lIns="0" tIns="0" rIns="0" bIns="0" rtlCol="0">
            <a:spAutoFit/>
          </a:bodyPr>
          <a:lstStyle/>
          <a:p>
            <a:r>
              <a:rPr lang="en-GB" sz="800" dirty="0"/>
              <a:t>user4</a:t>
            </a:r>
          </a:p>
        </p:txBody>
      </p:sp>
      <p:sp>
        <p:nvSpPr>
          <p:cNvPr id="169" name="TextBox 168">
            <a:extLst>
              <a:ext uri="{FF2B5EF4-FFF2-40B4-BE49-F238E27FC236}">
                <a16:creationId xmlns:a16="http://schemas.microsoft.com/office/drawing/2014/main" id="{59978710-44BF-42F4-B160-6952F5C10492}"/>
              </a:ext>
            </a:extLst>
          </p:cNvPr>
          <p:cNvSpPr txBox="1"/>
          <p:nvPr/>
        </p:nvSpPr>
        <p:spPr>
          <a:xfrm>
            <a:off x="3448596" y="2041808"/>
            <a:ext cx="324000" cy="123111"/>
          </a:xfrm>
          <a:prstGeom prst="rect">
            <a:avLst/>
          </a:prstGeom>
          <a:noFill/>
        </p:spPr>
        <p:txBody>
          <a:bodyPr wrap="square" lIns="0" tIns="0" rIns="0" bIns="0" rtlCol="0">
            <a:spAutoFit/>
          </a:bodyPr>
          <a:lstStyle/>
          <a:p>
            <a:r>
              <a:rPr lang="en-GB" sz="800" dirty="0"/>
              <a:t>user5</a:t>
            </a:r>
          </a:p>
        </p:txBody>
      </p:sp>
      <p:sp>
        <p:nvSpPr>
          <p:cNvPr id="170" name="TextBox 169">
            <a:extLst>
              <a:ext uri="{FF2B5EF4-FFF2-40B4-BE49-F238E27FC236}">
                <a16:creationId xmlns:a16="http://schemas.microsoft.com/office/drawing/2014/main" id="{DDC97D5F-9AE8-4E12-ACD1-DC3F8CCF9BCF}"/>
              </a:ext>
            </a:extLst>
          </p:cNvPr>
          <p:cNvSpPr txBox="1"/>
          <p:nvPr/>
        </p:nvSpPr>
        <p:spPr>
          <a:xfrm>
            <a:off x="3939316" y="2041808"/>
            <a:ext cx="324000" cy="123111"/>
          </a:xfrm>
          <a:prstGeom prst="rect">
            <a:avLst/>
          </a:prstGeom>
          <a:noFill/>
        </p:spPr>
        <p:txBody>
          <a:bodyPr wrap="square" lIns="0" tIns="0" rIns="0" bIns="0" rtlCol="0">
            <a:spAutoFit/>
          </a:bodyPr>
          <a:lstStyle/>
          <a:p>
            <a:r>
              <a:rPr lang="en-GB" sz="800" dirty="0"/>
              <a:t>user6</a:t>
            </a:r>
          </a:p>
        </p:txBody>
      </p:sp>
      <p:sp>
        <p:nvSpPr>
          <p:cNvPr id="171" name="TextBox 170">
            <a:extLst>
              <a:ext uri="{FF2B5EF4-FFF2-40B4-BE49-F238E27FC236}">
                <a16:creationId xmlns:a16="http://schemas.microsoft.com/office/drawing/2014/main" id="{FA14A0C4-AC0C-475A-A14B-B2D0BB0FC91F}"/>
              </a:ext>
            </a:extLst>
          </p:cNvPr>
          <p:cNvSpPr txBox="1"/>
          <p:nvPr/>
        </p:nvSpPr>
        <p:spPr>
          <a:xfrm>
            <a:off x="4430036" y="2041808"/>
            <a:ext cx="324000" cy="123111"/>
          </a:xfrm>
          <a:prstGeom prst="rect">
            <a:avLst/>
          </a:prstGeom>
          <a:noFill/>
        </p:spPr>
        <p:txBody>
          <a:bodyPr wrap="square" lIns="0" tIns="0" rIns="0" bIns="0" rtlCol="0">
            <a:spAutoFit/>
          </a:bodyPr>
          <a:lstStyle/>
          <a:p>
            <a:r>
              <a:rPr lang="en-GB" sz="800" dirty="0"/>
              <a:t>user7</a:t>
            </a:r>
          </a:p>
        </p:txBody>
      </p:sp>
      <p:sp>
        <p:nvSpPr>
          <p:cNvPr id="172" name="TextBox 171">
            <a:extLst>
              <a:ext uri="{FF2B5EF4-FFF2-40B4-BE49-F238E27FC236}">
                <a16:creationId xmlns:a16="http://schemas.microsoft.com/office/drawing/2014/main" id="{3E1ABA1E-967A-4003-91EA-E64609388BC4}"/>
              </a:ext>
            </a:extLst>
          </p:cNvPr>
          <p:cNvSpPr txBox="1"/>
          <p:nvPr/>
        </p:nvSpPr>
        <p:spPr>
          <a:xfrm>
            <a:off x="4920756" y="2041808"/>
            <a:ext cx="324000" cy="123111"/>
          </a:xfrm>
          <a:prstGeom prst="rect">
            <a:avLst/>
          </a:prstGeom>
          <a:noFill/>
        </p:spPr>
        <p:txBody>
          <a:bodyPr wrap="square" lIns="0" tIns="0" rIns="0" bIns="0" rtlCol="0">
            <a:spAutoFit/>
          </a:bodyPr>
          <a:lstStyle/>
          <a:p>
            <a:r>
              <a:rPr lang="en-GB" sz="800" dirty="0"/>
              <a:t>user8</a:t>
            </a:r>
          </a:p>
        </p:txBody>
      </p:sp>
      <p:sp>
        <p:nvSpPr>
          <p:cNvPr id="173" name="TextBox 172">
            <a:extLst>
              <a:ext uri="{FF2B5EF4-FFF2-40B4-BE49-F238E27FC236}">
                <a16:creationId xmlns:a16="http://schemas.microsoft.com/office/drawing/2014/main" id="{A63B27DA-5CE4-413E-B6E5-013B9C83BAA7}"/>
              </a:ext>
            </a:extLst>
          </p:cNvPr>
          <p:cNvSpPr txBox="1"/>
          <p:nvPr/>
        </p:nvSpPr>
        <p:spPr>
          <a:xfrm>
            <a:off x="5411476" y="2041808"/>
            <a:ext cx="324000" cy="123111"/>
          </a:xfrm>
          <a:prstGeom prst="rect">
            <a:avLst/>
          </a:prstGeom>
          <a:noFill/>
        </p:spPr>
        <p:txBody>
          <a:bodyPr wrap="square" lIns="0" tIns="0" rIns="0" bIns="0" rtlCol="0">
            <a:spAutoFit/>
          </a:bodyPr>
          <a:lstStyle/>
          <a:p>
            <a:r>
              <a:rPr lang="en-GB" sz="800" dirty="0"/>
              <a:t>user9</a:t>
            </a:r>
          </a:p>
        </p:txBody>
      </p:sp>
      <p:sp>
        <p:nvSpPr>
          <p:cNvPr id="174" name="TextBox 173">
            <a:extLst>
              <a:ext uri="{FF2B5EF4-FFF2-40B4-BE49-F238E27FC236}">
                <a16:creationId xmlns:a16="http://schemas.microsoft.com/office/drawing/2014/main" id="{56EC2B90-1A17-4647-BAE5-19E1D5350E4E}"/>
              </a:ext>
            </a:extLst>
          </p:cNvPr>
          <p:cNvSpPr txBox="1"/>
          <p:nvPr/>
        </p:nvSpPr>
        <p:spPr>
          <a:xfrm>
            <a:off x="5902196" y="2041808"/>
            <a:ext cx="324000" cy="123111"/>
          </a:xfrm>
          <a:prstGeom prst="rect">
            <a:avLst/>
          </a:prstGeom>
          <a:noFill/>
        </p:spPr>
        <p:txBody>
          <a:bodyPr wrap="square" lIns="0" tIns="0" rIns="0" bIns="0" rtlCol="0">
            <a:spAutoFit/>
          </a:bodyPr>
          <a:lstStyle/>
          <a:p>
            <a:r>
              <a:rPr lang="en-GB" sz="800" dirty="0"/>
              <a:t>user10</a:t>
            </a:r>
          </a:p>
        </p:txBody>
      </p:sp>
      <p:sp>
        <p:nvSpPr>
          <p:cNvPr id="175" name="TextBox 174">
            <a:extLst>
              <a:ext uri="{FF2B5EF4-FFF2-40B4-BE49-F238E27FC236}">
                <a16:creationId xmlns:a16="http://schemas.microsoft.com/office/drawing/2014/main" id="{F8CC4EB5-4017-4C16-B453-B502273E3B47}"/>
              </a:ext>
            </a:extLst>
          </p:cNvPr>
          <p:cNvSpPr txBox="1"/>
          <p:nvPr/>
        </p:nvSpPr>
        <p:spPr>
          <a:xfrm>
            <a:off x="6392916" y="2041808"/>
            <a:ext cx="324000" cy="123111"/>
          </a:xfrm>
          <a:prstGeom prst="rect">
            <a:avLst/>
          </a:prstGeom>
          <a:noFill/>
        </p:spPr>
        <p:txBody>
          <a:bodyPr wrap="square" lIns="0" tIns="0" rIns="0" bIns="0" rtlCol="0">
            <a:spAutoFit/>
          </a:bodyPr>
          <a:lstStyle/>
          <a:p>
            <a:r>
              <a:rPr lang="en-GB" sz="800" dirty="0"/>
              <a:t>user11</a:t>
            </a:r>
          </a:p>
        </p:txBody>
      </p:sp>
      <p:sp>
        <p:nvSpPr>
          <p:cNvPr id="176" name="TextBox 175">
            <a:extLst>
              <a:ext uri="{FF2B5EF4-FFF2-40B4-BE49-F238E27FC236}">
                <a16:creationId xmlns:a16="http://schemas.microsoft.com/office/drawing/2014/main" id="{FCFB1B0F-D0A5-44CF-BDD2-19FA93418F4D}"/>
              </a:ext>
            </a:extLst>
          </p:cNvPr>
          <p:cNvSpPr txBox="1"/>
          <p:nvPr/>
        </p:nvSpPr>
        <p:spPr>
          <a:xfrm>
            <a:off x="6883638" y="2041808"/>
            <a:ext cx="324000" cy="123111"/>
          </a:xfrm>
          <a:prstGeom prst="rect">
            <a:avLst/>
          </a:prstGeom>
          <a:noFill/>
        </p:spPr>
        <p:txBody>
          <a:bodyPr wrap="square" lIns="0" tIns="0" rIns="0" bIns="0" rtlCol="0">
            <a:spAutoFit/>
          </a:bodyPr>
          <a:lstStyle/>
          <a:p>
            <a:r>
              <a:rPr lang="en-GB" sz="800" dirty="0"/>
              <a:t>user12</a:t>
            </a:r>
          </a:p>
        </p:txBody>
      </p:sp>
      <p:sp>
        <p:nvSpPr>
          <p:cNvPr id="177" name="TextBox 176">
            <a:extLst>
              <a:ext uri="{FF2B5EF4-FFF2-40B4-BE49-F238E27FC236}">
                <a16:creationId xmlns:a16="http://schemas.microsoft.com/office/drawing/2014/main" id="{8809BF6C-3E96-4BE9-AE1D-7D166BAE0F19}"/>
              </a:ext>
            </a:extLst>
          </p:cNvPr>
          <p:cNvSpPr txBox="1"/>
          <p:nvPr/>
        </p:nvSpPr>
        <p:spPr>
          <a:xfrm>
            <a:off x="7869730" y="2034734"/>
            <a:ext cx="324000" cy="123111"/>
          </a:xfrm>
          <a:prstGeom prst="rect">
            <a:avLst/>
          </a:prstGeom>
          <a:noFill/>
        </p:spPr>
        <p:txBody>
          <a:bodyPr wrap="square" lIns="0" tIns="0" rIns="0" bIns="0" rtlCol="0">
            <a:spAutoFit/>
          </a:bodyPr>
          <a:lstStyle/>
          <a:p>
            <a:r>
              <a:rPr lang="en-GB" sz="800" dirty="0"/>
              <a:t>user13</a:t>
            </a:r>
          </a:p>
        </p:txBody>
      </p:sp>
      <p:sp>
        <p:nvSpPr>
          <p:cNvPr id="178" name="TextBox 177">
            <a:extLst>
              <a:ext uri="{FF2B5EF4-FFF2-40B4-BE49-F238E27FC236}">
                <a16:creationId xmlns:a16="http://schemas.microsoft.com/office/drawing/2014/main" id="{FDCAFDC1-1902-4515-98F3-4106011147A7}"/>
              </a:ext>
            </a:extLst>
          </p:cNvPr>
          <p:cNvSpPr txBox="1"/>
          <p:nvPr/>
        </p:nvSpPr>
        <p:spPr>
          <a:xfrm>
            <a:off x="8326773" y="2034734"/>
            <a:ext cx="324000" cy="123111"/>
          </a:xfrm>
          <a:prstGeom prst="rect">
            <a:avLst/>
          </a:prstGeom>
          <a:noFill/>
        </p:spPr>
        <p:txBody>
          <a:bodyPr wrap="square" lIns="0" tIns="0" rIns="0" bIns="0" rtlCol="0">
            <a:spAutoFit/>
          </a:bodyPr>
          <a:lstStyle/>
          <a:p>
            <a:r>
              <a:rPr lang="en-GB" sz="800" dirty="0"/>
              <a:t>user14</a:t>
            </a:r>
          </a:p>
        </p:txBody>
      </p:sp>
      <p:sp>
        <p:nvSpPr>
          <p:cNvPr id="179" name="TextBox 178">
            <a:extLst>
              <a:ext uri="{FF2B5EF4-FFF2-40B4-BE49-F238E27FC236}">
                <a16:creationId xmlns:a16="http://schemas.microsoft.com/office/drawing/2014/main" id="{1DE2024E-F9D7-4930-8B3B-7000B64DA6EA}"/>
              </a:ext>
            </a:extLst>
          </p:cNvPr>
          <p:cNvSpPr txBox="1"/>
          <p:nvPr/>
        </p:nvSpPr>
        <p:spPr>
          <a:xfrm>
            <a:off x="8783816" y="2034734"/>
            <a:ext cx="324000" cy="123111"/>
          </a:xfrm>
          <a:prstGeom prst="rect">
            <a:avLst/>
          </a:prstGeom>
          <a:noFill/>
        </p:spPr>
        <p:txBody>
          <a:bodyPr wrap="square" lIns="0" tIns="0" rIns="0" bIns="0" rtlCol="0">
            <a:spAutoFit/>
          </a:bodyPr>
          <a:lstStyle/>
          <a:p>
            <a:r>
              <a:rPr lang="en-GB" sz="800" dirty="0"/>
              <a:t>user15</a:t>
            </a:r>
          </a:p>
        </p:txBody>
      </p:sp>
      <p:sp>
        <p:nvSpPr>
          <p:cNvPr id="180" name="TextBox 179">
            <a:extLst>
              <a:ext uri="{FF2B5EF4-FFF2-40B4-BE49-F238E27FC236}">
                <a16:creationId xmlns:a16="http://schemas.microsoft.com/office/drawing/2014/main" id="{931A68A9-B5F2-47A4-A52D-A2E2969BAD9F}"/>
              </a:ext>
            </a:extLst>
          </p:cNvPr>
          <p:cNvSpPr txBox="1"/>
          <p:nvPr/>
        </p:nvSpPr>
        <p:spPr>
          <a:xfrm>
            <a:off x="9240859" y="2034734"/>
            <a:ext cx="324000" cy="123111"/>
          </a:xfrm>
          <a:prstGeom prst="rect">
            <a:avLst/>
          </a:prstGeom>
          <a:noFill/>
        </p:spPr>
        <p:txBody>
          <a:bodyPr wrap="square" lIns="0" tIns="0" rIns="0" bIns="0" rtlCol="0">
            <a:spAutoFit/>
          </a:bodyPr>
          <a:lstStyle/>
          <a:p>
            <a:r>
              <a:rPr lang="en-GB" sz="800" dirty="0"/>
              <a:t>user16</a:t>
            </a:r>
          </a:p>
        </p:txBody>
      </p:sp>
      <p:sp>
        <p:nvSpPr>
          <p:cNvPr id="181" name="TextBox 180">
            <a:extLst>
              <a:ext uri="{FF2B5EF4-FFF2-40B4-BE49-F238E27FC236}">
                <a16:creationId xmlns:a16="http://schemas.microsoft.com/office/drawing/2014/main" id="{25152B9F-E05F-4C13-A938-0CFAB4DC4CE7}"/>
              </a:ext>
            </a:extLst>
          </p:cNvPr>
          <p:cNvSpPr txBox="1"/>
          <p:nvPr/>
        </p:nvSpPr>
        <p:spPr>
          <a:xfrm>
            <a:off x="9697902" y="2034734"/>
            <a:ext cx="324000" cy="123111"/>
          </a:xfrm>
          <a:prstGeom prst="rect">
            <a:avLst/>
          </a:prstGeom>
          <a:noFill/>
        </p:spPr>
        <p:txBody>
          <a:bodyPr wrap="square" lIns="0" tIns="0" rIns="0" bIns="0" rtlCol="0">
            <a:spAutoFit/>
          </a:bodyPr>
          <a:lstStyle/>
          <a:p>
            <a:r>
              <a:rPr lang="en-GB" sz="800" dirty="0"/>
              <a:t>user17</a:t>
            </a:r>
          </a:p>
        </p:txBody>
      </p:sp>
      <p:sp>
        <p:nvSpPr>
          <p:cNvPr id="182" name="TextBox 181">
            <a:extLst>
              <a:ext uri="{FF2B5EF4-FFF2-40B4-BE49-F238E27FC236}">
                <a16:creationId xmlns:a16="http://schemas.microsoft.com/office/drawing/2014/main" id="{75AFAD11-E5C1-4BB6-BE69-AA7C6D43F973}"/>
              </a:ext>
            </a:extLst>
          </p:cNvPr>
          <p:cNvSpPr txBox="1"/>
          <p:nvPr/>
        </p:nvSpPr>
        <p:spPr>
          <a:xfrm>
            <a:off x="10154945" y="2034734"/>
            <a:ext cx="324000" cy="123111"/>
          </a:xfrm>
          <a:prstGeom prst="rect">
            <a:avLst/>
          </a:prstGeom>
          <a:noFill/>
        </p:spPr>
        <p:txBody>
          <a:bodyPr wrap="square" lIns="0" tIns="0" rIns="0" bIns="0" rtlCol="0">
            <a:spAutoFit/>
          </a:bodyPr>
          <a:lstStyle/>
          <a:p>
            <a:r>
              <a:rPr lang="en-GB" sz="800" dirty="0"/>
              <a:t>user18</a:t>
            </a:r>
          </a:p>
        </p:txBody>
      </p:sp>
      <p:sp>
        <p:nvSpPr>
          <p:cNvPr id="183" name="TextBox 182">
            <a:extLst>
              <a:ext uri="{FF2B5EF4-FFF2-40B4-BE49-F238E27FC236}">
                <a16:creationId xmlns:a16="http://schemas.microsoft.com/office/drawing/2014/main" id="{D6482791-FCA0-40BE-BDB9-228E1564C462}"/>
              </a:ext>
            </a:extLst>
          </p:cNvPr>
          <p:cNvSpPr txBox="1"/>
          <p:nvPr/>
        </p:nvSpPr>
        <p:spPr>
          <a:xfrm>
            <a:off x="10611988" y="2034734"/>
            <a:ext cx="324000" cy="123111"/>
          </a:xfrm>
          <a:prstGeom prst="rect">
            <a:avLst/>
          </a:prstGeom>
          <a:noFill/>
        </p:spPr>
        <p:txBody>
          <a:bodyPr wrap="square" lIns="0" tIns="0" rIns="0" bIns="0" rtlCol="0">
            <a:spAutoFit/>
          </a:bodyPr>
          <a:lstStyle/>
          <a:p>
            <a:r>
              <a:rPr lang="en-GB" sz="800" dirty="0"/>
              <a:t>user19</a:t>
            </a:r>
          </a:p>
        </p:txBody>
      </p:sp>
      <p:sp>
        <p:nvSpPr>
          <p:cNvPr id="184" name="TextBox 183">
            <a:extLst>
              <a:ext uri="{FF2B5EF4-FFF2-40B4-BE49-F238E27FC236}">
                <a16:creationId xmlns:a16="http://schemas.microsoft.com/office/drawing/2014/main" id="{F2821AD4-B5EE-4752-A843-9BEB31D03146}"/>
              </a:ext>
            </a:extLst>
          </p:cNvPr>
          <p:cNvSpPr txBox="1"/>
          <p:nvPr/>
        </p:nvSpPr>
        <p:spPr>
          <a:xfrm>
            <a:off x="11069029" y="2034734"/>
            <a:ext cx="324000" cy="123111"/>
          </a:xfrm>
          <a:prstGeom prst="rect">
            <a:avLst/>
          </a:prstGeom>
          <a:noFill/>
        </p:spPr>
        <p:txBody>
          <a:bodyPr wrap="square" lIns="0" tIns="0" rIns="0" bIns="0" rtlCol="0">
            <a:spAutoFit/>
          </a:bodyPr>
          <a:lstStyle/>
          <a:p>
            <a:r>
              <a:rPr lang="en-GB" sz="800" dirty="0"/>
              <a:t>user20</a:t>
            </a:r>
          </a:p>
        </p:txBody>
      </p:sp>
      <p:sp>
        <p:nvSpPr>
          <p:cNvPr id="185" name="TextBox 184">
            <a:extLst>
              <a:ext uri="{FF2B5EF4-FFF2-40B4-BE49-F238E27FC236}">
                <a16:creationId xmlns:a16="http://schemas.microsoft.com/office/drawing/2014/main" id="{6D5BCEBB-10C3-4D5F-AE10-3AD571E2DA10}"/>
              </a:ext>
            </a:extLst>
          </p:cNvPr>
          <p:cNvSpPr txBox="1"/>
          <p:nvPr/>
        </p:nvSpPr>
        <p:spPr>
          <a:xfrm>
            <a:off x="1399154" y="3103889"/>
            <a:ext cx="415450" cy="246221"/>
          </a:xfrm>
          <a:prstGeom prst="rect">
            <a:avLst/>
          </a:prstGeom>
          <a:noFill/>
        </p:spPr>
        <p:txBody>
          <a:bodyPr wrap="square" lIns="0" tIns="0" rIns="0" bIns="0" rtlCol="0">
            <a:spAutoFit/>
          </a:bodyPr>
          <a:lstStyle/>
          <a:p>
            <a:r>
              <a:rPr lang="en-GB" sz="800" dirty="0"/>
              <a:t>service provider1</a:t>
            </a:r>
          </a:p>
        </p:txBody>
      </p:sp>
      <p:sp>
        <p:nvSpPr>
          <p:cNvPr id="197" name="TextBox 196">
            <a:extLst>
              <a:ext uri="{FF2B5EF4-FFF2-40B4-BE49-F238E27FC236}">
                <a16:creationId xmlns:a16="http://schemas.microsoft.com/office/drawing/2014/main" id="{7FF24692-3FB7-490C-A2FB-70E9B7D8EA33}"/>
              </a:ext>
            </a:extLst>
          </p:cNvPr>
          <p:cNvSpPr txBox="1"/>
          <p:nvPr/>
        </p:nvSpPr>
        <p:spPr>
          <a:xfrm>
            <a:off x="1953572" y="3103889"/>
            <a:ext cx="415450" cy="246221"/>
          </a:xfrm>
          <a:prstGeom prst="rect">
            <a:avLst/>
          </a:prstGeom>
          <a:noFill/>
        </p:spPr>
        <p:txBody>
          <a:bodyPr wrap="square" lIns="0" tIns="0" rIns="0" bIns="0" rtlCol="0">
            <a:spAutoFit/>
          </a:bodyPr>
          <a:lstStyle/>
          <a:p>
            <a:r>
              <a:rPr lang="en-GB" sz="800" dirty="0"/>
              <a:t>service provider2</a:t>
            </a:r>
          </a:p>
        </p:txBody>
      </p:sp>
      <p:sp>
        <p:nvSpPr>
          <p:cNvPr id="198" name="TextBox 197">
            <a:extLst>
              <a:ext uri="{FF2B5EF4-FFF2-40B4-BE49-F238E27FC236}">
                <a16:creationId xmlns:a16="http://schemas.microsoft.com/office/drawing/2014/main" id="{10FDF6F0-0049-445E-939B-DB6B90C6D66F}"/>
              </a:ext>
            </a:extLst>
          </p:cNvPr>
          <p:cNvSpPr txBox="1"/>
          <p:nvPr/>
        </p:nvSpPr>
        <p:spPr>
          <a:xfrm>
            <a:off x="2507990" y="3103889"/>
            <a:ext cx="415450" cy="246221"/>
          </a:xfrm>
          <a:prstGeom prst="rect">
            <a:avLst/>
          </a:prstGeom>
          <a:noFill/>
        </p:spPr>
        <p:txBody>
          <a:bodyPr wrap="square" lIns="0" tIns="0" rIns="0" bIns="0" rtlCol="0">
            <a:spAutoFit/>
          </a:bodyPr>
          <a:lstStyle/>
          <a:p>
            <a:r>
              <a:rPr lang="en-GB" sz="800" dirty="0"/>
              <a:t>service provider3</a:t>
            </a:r>
          </a:p>
        </p:txBody>
      </p:sp>
      <p:sp>
        <p:nvSpPr>
          <p:cNvPr id="199" name="TextBox 198">
            <a:extLst>
              <a:ext uri="{FF2B5EF4-FFF2-40B4-BE49-F238E27FC236}">
                <a16:creationId xmlns:a16="http://schemas.microsoft.com/office/drawing/2014/main" id="{B2855A5E-23AD-47E3-9DCF-39103D1F1647}"/>
              </a:ext>
            </a:extLst>
          </p:cNvPr>
          <p:cNvSpPr txBox="1"/>
          <p:nvPr/>
        </p:nvSpPr>
        <p:spPr>
          <a:xfrm>
            <a:off x="3062408" y="3103889"/>
            <a:ext cx="415450" cy="246221"/>
          </a:xfrm>
          <a:prstGeom prst="rect">
            <a:avLst/>
          </a:prstGeom>
          <a:noFill/>
        </p:spPr>
        <p:txBody>
          <a:bodyPr wrap="square" lIns="0" tIns="0" rIns="0" bIns="0" rtlCol="0">
            <a:spAutoFit/>
          </a:bodyPr>
          <a:lstStyle/>
          <a:p>
            <a:r>
              <a:rPr lang="en-GB" sz="800" dirty="0"/>
              <a:t>service provider4</a:t>
            </a:r>
          </a:p>
        </p:txBody>
      </p:sp>
      <p:sp>
        <p:nvSpPr>
          <p:cNvPr id="200" name="TextBox 199">
            <a:extLst>
              <a:ext uri="{FF2B5EF4-FFF2-40B4-BE49-F238E27FC236}">
                <a16:creationId xmlns:a16="http://schemas.microsoft.com/office/drawing/2014/main" id="{F692B49D-5917-4CD4-8C9D-FC03332ECEDD}"/>
              </a:ext>
            </a:extLst>
          </p:cNvPr>
          <p:cNvSpPr txBox="1"/>
          <p:nvPr/>
        </p:nvSpPr>
        <p:spPr>
          <a:xfrm>
            <a:off x="3616824" y="3103889"/>
            <a:ext cx="415450" cy="246221"/>
          </a:xfrm>
          <a:prstGeom prst="rect">
            <a:avLst/>
          </a:prstGeom>
          <a:noFill/>
        </p:spPr>
        <p:txBody>
          <a:bodyPr wrap="square" lIns="0" tIns="0" rIns="0" bIns="0" rtlCol="0">
            <a:spAutoFit/>
          </a:bodyPr>
          <a:lstStyle/>
          <a:p>
            <a:r>
              <a:rPr lang="en-GB" sz="800" dirty="0"/>
              <a:t>service provider5</a:t>
            </a:r>
          </a:p>
        </p:txBody>
      </p:sp>
      <p:pic>
        <p:nvPicPr>
          <p:cNvPr id="242" name="Picture 241" descr="Shape&#10;&#10;Description automatically generated with low confidence">
            <a:extLst>
              <a:ext uri="{FF2B5EF4-FFF2-40B4-BE49-F238E27FC236}">
                <a16:creationId xmlns:a16="http://schemas.microsoft.com/office/drawing/2014/main" id="{AD4F63BC-45B3-4E76-8D0E-38FAB701F1FF}"/>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5208959" y="2792100"/>
            <a:ext cx="330531" cy="306000"/>
          </a:xfrm>
          <a:prstGeom prst="rect">
            <a:avLst/>
          </a:prstGeom>
        </p:spPr>
      </p:pic>
      <p:sp>
        <p:nvSpPr>
          <p:cNvPr id="201" name="TextBox 200">
            <a:extLst>
              <a:ext uri="{FF2B5EF4-FFF2-40B4-BE49-F238E27FC236}">
                <a16:creationId xmlns:a16="http://schemas.microsoft.com/office/drawing/2014/main" id="{F399212D-4804-4DF5-BDEB-27703BCB0577}"/>
              </a:ext>
            </a:extLst>
          </p:cNvPr>
          <p:cNvSpPr txBox="1"/>
          <p:nvPr/>
        </p:nvSpPr>
        <p:spPr>
          <a:xfrm>
            <a:off x="4779146" y="3101273"/>
            <a:ext cx="324000" cy="123111"/>
          </a:xfrm>
          <a:prstGeom prst="rect">
            <a:avLst/>
          </a:prstGeom>
          <a:noFill/>
        </p:spPr>
        <p:txBody>
          <a:bodyPr wrap="square" lIns="0" tIns="0" rIns="0" bIns="0" rtlCol="0">
            <a:spAutoFit/>
          </a:bodyPr>
          <a:lstStyle/>
          <a:p>
            <a:r>
              <a:rPr lang="en-GB" sz="800" dirty="0"/>
              <a:t>store1</a:t>
            </a:r>
          </a:p>
        </p:txBody>
      </p:sp>
      <p:sp>
        <p:nvSpPr>
          <p:cNvPr id="202" name="TextBox 201">
            <a:extLst>
              <a:ext uri="{FF2B5EF4-FFF2-40B4-BE49-F238E27FC236}">
                <a16:creationId xmlns:a16="http://schemas.microsoft.com/office/drawing/2014/main" id="{1B6E1046-8604-47ED-B219-C42409A18D7B}"/>
              </a:ext>
            </a:extLst>
          </p:cNvPr>
          <p:cNvSpPr txBox="1"/>
          <p:nvPr/>
        </p:nvSpPr>
        <p:spPr>
          <a:xfrm>
            <a:off x="5244253" y="3101273"/>
            <a:ext cx="324000" cy="123111"/>
          </a:xfrm>
          <a:prstGeom prst="rect">
            <a:avLst/>
          </a:prstGeom>
          <a:noFill/>
        </p:spPr>
        <p:txBody>
          <a:bodyPr wrap="square" lIns="0" tIns="0" rIns="0" bIns="0" rtlCol="0">
            <a:spAutoFit/>
          </a:bodyPr>
          <a:lstStyle/>
          <a:p>
            <a:r>
              <a:rPr lang="en-GB" sz="800" dirty="0"/>
              <a:t>store2</a:t>
            </a:r>
          </a:p>
        </p:txBody>
      </p:sp>
      <p:sp>
        <p:nvSpPr>
          <p:cNvPr id="203" name="TextBox 202">
            <a:extLst>
              <a:ext uri="{FF2B5EF4-FFF2-40B4-BE49-F238E27FC236}">
                <a16:creationId xmlns:a16="http://schemas.microsoft.com/office/drawing/2014/main" id="{797025A8-8F11-49C2-9CA6-20AB1E616175}"/>
              </a:ext>
            </a:extLst>
          </p:cNvPr>
          <p:cNvSpPr txBox="1"/>
          <p:nvPr/>
        </p:nvSpPr>
        <p:spPr>
          <a:xfrm>
            <a:off x="5709360" y="3101273"/>
            <a:ext cx="324000" cy="123111"/>
          </a:xfrm>
          <a:prstGeom prst="rect">
            <a:avLst/>
          </a:prstGeom>
          <a:noFill/>
        </p:spPr>
        <p:txBody>
          <a:bodyPr wrap="square" lIns="0" tIns="0" rIns="0" bIns="0" rtlCol="0">
            <a:spAutoFit/>
          </a:bodyPr>
          <a:lstStyle/>
          <a:p>
            <a:r>
              <a:rPr lang="en-GB" sz="800" dirty="0"/>
              <a:t>store3</a:t>
            </a:r>
          </a:p>
        </p:txBody>
      </p:sp>
      <p:sp>
        <p:nvSpPr>
          <p:cNvPr id="204" name="TextBox 203">
            <a:extLst>
              <a:ext uri="{FF2B5EF4-FFF2-40B4-BE49-F238E27FC236}">
                <a16:creationId xmlns:a16="http://schemas.microsoft.com/office/drawing/2014/main" id="{FB115BC6-F24E-49F6-BE1A-CF51B0033456}"/>
              </a:ext>
            </a:extLst>
          </p:cNvPr>
          <p:cNvSpPr txBox="1"/>
          <p:nvPr/>
        </p:nvSpPr>
        <p:spPr>
          <a:xfrm>
            <a:off x="6174467" y="3101273"/>
            <a:ext cx="324000" cy="123111"/>
          </a:xfrm>
          <a:prstGeom prst="rect">
            <a:avLst/>
          </a:prstGeom>
          <a:noFill/>
        </p:spPr>
        <p:txBody>
          <a:bodyPr wrap="square" lIns="0" tIns="0" rIns="0" bIns="0" rtlCol="0">
            <a:spAutoFit/>
          </a:bodyPr>
          <a:lstStyle/>
          <a:p>
            <a:r>
              <a:rPr lang="en-GB" sz="800" dirty="0"/>
              <a:t>store4</a:t>
            </a:r>
          </a:p>
        </p:txBody>
      </p:sp>
      <p:sp>
        <p:nvSpPr>
          <p:cNvPr id="205" name="TextBox 204">
            <a:extLst>
              <a:ext uri="{FF2B5EF4-FFF2-40B4-BE49-F238E27FC236}">
                <a16:creationId xmlns:a16="http://schemas.microsoft.com/office/drawing/2014/main" id="{E36D8574-66C9-4C20-9A56-26847DE60A98}"/>
              </a:ext>
            </a:extLst>
          </p:cNvPr>
          <p:cNvSpPr txBox="1"/>
          <p:nvPr/>
        </p:nvSpPr>
        <p:spPr>
          <a:xfrm>
            <a:off x="7157297" y="3160261"/>
            <a:ext cx="324000" cy="246221"/>
          </a:xfrm>
          <a:prstGeom prst="rect">
            <a:avLst/>
          </a:prstGeom>
          <a:noFill/>
        </p:spPr>
        <p:txBody>
          <a:bodyPr wrap="square" lIns="0" tIns="0" rIns="0" bIns="0" rtlCol="0">
            <a:spAutoFit/>
          </a:bodyPr>
          <a:lstStyle/>
          <a:p>
            <a:r>
              <a:rPr lang="en-GB" sz="800" dirty="0"/>
              <a:t>bank1 online</a:t>
            </a:r>
          </a:p>
        </p:txBody>
      </p:sp>
      <p:sp>
        <p:nvSpPr>
          <p:cNvPr id="206" name="TextBox 205">
            <a:extLst>
              <a:ext uri="{FF2B5EF4-FFF2-40B4-BE49-F238E27FC236}">
                <a16:creationId xmlns:a16="http://schemas.microsoft.com/office/drawing/2014/main" id="{D2C290A2-6DA1-4565-A0C9-12EC0D44C15F}"/>
              </a:ext>
            </a:extLst>
          </p:cNvPr>
          <p:cNvSpPr txBox="1"/>
          <p:nvPr/>
        </p:nvSpPr>
        <p:spPr>
          <a:xfrm>
            <a:off x="7678208" y="3160261"/>
            <a:ext cx="324000" cy="246221"/>
          </a:xfrm>
          <a:prstGeom prst="rect">
            <a:avLst/>
          </a:prstGeom>
          <a:noFill/>
        </p:spPr>
        <p:txBody>
          <a:bodyPr wrap="square" lIns="0" tIns="0" rIns="0" bIns="0" rtlCol="0">
            <a:spAutoFit/>
          </a:bodyPr>
          <a:lstStyle/>
          <a:p>
            <a:r>
              <a:rPr lang="en-GB" sz="800" dirty="0"/>
              <a:t>bank2 online</a:t>
            </a:r>
          </a:p>
        </p:txBody>
      </p:sp>
      <p:sp>
        <p:nvSpPr>
          <p:cNvPr id="207" name="TextBox 206">
            <a:extLst>
              <a:ext uri="{FF2B5EF4-FFF2-40B4-BE49-F238E27FC236}">
                <a16:creationId xmlns:a16="http://schemas.microsoft.com/office/drawing/2014/main" id="{EEDF5801-0EE6-4B1D-8CFC-ED7B2921023D}"/>
              </a:ext>
            </a:extLst>
          </p:cNvPr>
          <p:cNvSpPr txBox="1"/>
          <p:nvPr/>
        </p:nvSpPr>
        <p:spPr>
          <a:xfrm>
            <a:off x="9240942" y="3160261"/>
            <a:ext cx="324000" cy="123111"/>
          </a:xfrm>
          <a:prstGeom prst="rect">
            <a:avLst/>
          </a:prstGeom>
          <a:noFill/>
        </p:spPr>
        <p:txBody>
          <a:bodyPr wrap="square" lIns="0" tIns="0" rIns="0" bIns="0" rtlCol="0">
            <a:spAutoFit/>
          </a:bodyPr>
          <a:lstStyle/>
          <a:p>
            <a:r>
              <a:rPr lang="en-GB" sz="800" dirty="0"/>
              <a:t>bank5</a:t>
            </a:r>
          </a:p>
        </p:txBody>
      </p:sp>
      <p:sp>
        <p:nvSpPr>
          <p:cNvPr id="208" name="TextBox 207">
            <a:extLst>
              <a:ext uri="{FF2B5EF4-FFF2-40B4-BE49-F238E27FC236}">
                <a16:creationId xmlns:a16="http://schemas.microsoft.com/office/drawing/2014/main" id="{1467E2F8-454E-4576-8570-9BD12C98F35F}"/>
              </a:ext>
            </a:extLst>
          </p:cNvPr>
          <p:cNvSpPr txBox="1"/>
          <p:nvPr/>
        </p:nvSpPr>
        <p:spPr>
          <a:xfrm>
            <a:off x="9761853" y="3160261"/>
            <a:ext cx="324000" cy="123111"/>
          </a:xfrm>
          <a:prstGeom prst="rect">
            <a:avLst/>
          </a:prstGeom>
          <a:noFill/>
        </p:spPr>
        <p:txBody>
          <a:bodyPr wrap="square" lIns="0" tIns="0" rIns="0" bIns="0" rtlCol="0">
            <a:spAutoFit/>
          </a:bodyPr>
          <a:lstStyle/>
          <a:p>
            <a:r>
              <a:rPr lang="en-GB" sz="800" dirty="0"/>
              <a:t>bank6</a:t>
            </a:r>
          </a:p>
        </p:txBody>
      </p:sp>
      <p:sp>
        <p:nvSpPr>
          <p:cNvPr id="209" name="TextBox 208">
            <a:extLst>
              <a:ext uri="{FF2B5EF4-FFF2-40B4-BE49-F238E27FC236}">
                <a16:creationId xmlns:a16="http://schemas.microsoft.com/office/drawing/2014/main" id="{0290C44A-D128-4EDF-B5E0-0A9F3724063C}"/>
              </a:ext>
            </a:extLst>
          </p:cNvPr>
          <p:cNvSpPr txBox="1"/>
          <p:nvPr/>
        </p:nvSpPr>
        <p:spPr>
          <a:xfrm>
            <a:off x="8199118" y="3160261"/>
            <a:ext cx="301201" cy="123111"/>
          </a:xfrm>
          <a:prstGeom prst="rect">
            <a:avLst/>
          </a:prstGeom>
          <a:noFill/>
        </p:spPr>
        <p:txBody>
          <a:bodyPr wrap="square" lIns="0" tIns="0" rIns="0" bIns="0" rtlCol="0">
            <a:spAutoFit/>
          </a:bodyPr>
          <a:lstStyle/>
          <a:p>
            <a:r>
              <a:rPr lang="en-GB" sz="800" dirty="0"/>
              <a:t>bank3</a:t>
            </a:r>
          </a:p>
        </p:txBody>
      </p:sp>
      <p:sp>
        <p:nvSpPr>
          <p:cNvPr id="210" name="TextBox 209">
            <a:extLst>
              <a:ext uri="{FF2B5EF4-FFF2-40B4-BE49-F238E27FC236}">
                <a16:creationId xmlns:a16="http://schemas.microsoft.com/office/drawing/2014/main" id="{9B8DD272-3A6D-4948-9B22-61D131AD95D4}"/>
              </a:ext>
            </a:extLst>
          </p:cNvPr>
          <p:cNvSpPr txBox="1"/>
          <p:nvPr/>
        </p:nvSpPr>
        <p:spPr>
          <a:xfrm>
            <a:off x="8720030" y="3160261"/>
            <a:ext cx="324001" cy="123111"/>
          </a:xfrm>
          <a:prstGeom prst="rect">
            <a:avLst/>
          </a:prstGeom>
          <a:noFill/>
        </p:spPr>
        <p:txBody>
          <a:bodyPr wrap="square" lIns="0" tIns="0" rIns="0" bIns="0" rtlCol="0">
            <a:spAutoFit/>
          </a:bodyPr>
          <a:lstStyle/>
          <a:p>
            <a:r>
              <a:rPr lang="en-GB" sz="800" dirty="0"/>
              <a:t>bank4</a:t>
            </a:r>
          </a:p>
        </p:txBody>
      </p:sp>
      <p:sp>
        <p:nvSpPr>
          <p:cNvPr id="123" name="TextBox 122">
            <a:extLst>
              <a:ext uri="{FF2B5EF4-FFF2-40B4-BE49-F238E27FC236}">
                <a16:creationId xmlns:a16="http://schemas.microsoft.com/office/drawing/2014/main" id="{5483FC71-1D15-42C7-ADBF-D7CA5E065C39}"/>
              </a:ext>
            </a:extLst>
          </p:cNvPr>
          <p:cNvSpPr txBox="1"/>
          <p:nvPr/>
        </p:nvSpPr>
        <p:spPr>
          <a:xfrm>
            <a:off x="1335288" y="4151535"/>
            <a:ext cx="470985" cy="123111"/>
          </a:xfrm>
          <a:prstGeom prst="rect">
            <a:avLst/>
          </a:prstGeom>
          <a:noFill/>
        </p:spPr>
        <p:txBody>
          <a:bodyPr wrap="square" lIns="0" tIns="0" rIns="0" bIns="0" rtlCol="0">
            <a:spAutoFit/>
          </a:bodyPr>
          <a:lstStyle/>
          <a:p>
            <a:r>
              <a:rPr lang="en-GB" sz="800" dirty="0"/>
              <a:t>employee1</a:t>
            </a:r>
          </a:p>
        </p:txBody>
      </p:sp>
      <p:sp>
        <p:nvSpPr>
          <p:cNvPr id="129" name="TextBox 128">
            <a:extLst>
              <a:ext uri="{FF2B5EF4-FFF2-40B4-BE49-F238E27FC236}">
                <a16:creationId xmlns:a16="http://schemas.microsoft.com/office/drawing/2014/main" id="{98364E2C-C6B1-4E10-897C-48BF703DE779}"/>
              </a:ext>
            </a:extLst>
          </p:cNvPr>
          <p:cNvSpPr txBox="1"/>
          <p:nvPr/>
        </p:nvSpPr>
        <p:spPr>
          <a:xfrm>
            <a:off x="1889243" y="4151535"/>
            <a:ext cx="470985" cy="123111"/>
          </a:xfrm>
          <a:prstGeom prst="rect">
            <a:avLst/>
          </a:prstGeom>
          <a:noFill/>
        </p:spPr>
        <p:txBody>
          <a:bodyPr wrap="square" lIns="0" tIns="0" rIns="0" bIns="0" rtlCol="0">
            <a:spAutoFit/>
          </a:bodyPr>
          <a:lstStyle/>
          <a:p>
            <a:r>
              <a:rPr lang="en-GB" sz="800" dirty="0"/>
              <a:t>employee2</a:t>
            </a:r>
          </a:p>
        </p:txBody>
      </p:sp>
      <p:sp>
        <p:nvSpPr>
          <p:cNvPr id="130" name="TextBox 129">
            <a:extLst>
              <a:ext uri="{FF2B5EF4-FFF2-40B4-BE49-F238E27FC236}">
                <a16:creationId xmlns:a16="http://schemas.microsoft.com/office/drawing/2014/main" id="{55D18B50-2026-4C73-A1A7-ADF757D7E197}"/>
              </a:ext>
            </a:extLst>
          </p:cNvPr>
          <p:cNvSpPr txBox="1"/>
          <p:nvPr/>
        </p:nvSpPr>
        <p:spPr>
          <a:xfrm>
            <a:off x="2443198" y="4151535"/>
            <a:ext cx="470985" cy="123111"/>
          </a:xfrm>
          <a:prstGeom prst="rect">
            <a:avLst/>
          </a:prstGeom>
          <a:noFill/>
        </p:spPr>
        <p:txBody>
          <a:bodyPr wrap="square" lIns="0" tIns="0" rIns="0" bIns="0" rtlCol="0">
            <a:spAutoFit/>
          </a:bodyPr>
          <a:lstStyle/>
          <a:p>
            <a:r>
              <a:rPr lang="en-GB" sz="800" dirty="0"/>
              <a:t>employee3</a:t>
            </a:r>
          </a:p>
        </p:txBody>
      </p:sp>
      <p:sp>
        <p:nvSpPr>
          <p:cNvPr id="131" name="TextBox 130">
            <a:extLst>
              <a:ext uri="{FF2B5EF4-FFF2-40B4-BE49-F238E27FC236}">
                <a16:creationId xmlns:a16="http://schemas.microsoft.com/office/drawing/2014/main" id="{B497B92F-8F70-44FB-903D-07C48BA1D96C}"/>
              </a:ext>
            </a:extLst>
          </p:cNvPr>
          <p:cNvSpPr txBox="1"/>
          <p:nvPr/>
        </p:nvSpPr>
        <p:spPr>
          <a:xfrm>
            <a:off x="2997153" y="4151535"/>
            <a:ext cx="470985" cy="123111"/>
          </a:xfrm>
          <a:prstGeom prst="rect">
            <a:avLst/>
          </a:prstGeom>
          <a:noFill/>
        </p:spPr>
        <p:txBody>
          <a:bodyPr wrap="square" lIns="0" tIns="0" rIns="0" bIns="0" rtlCol="0">
            <a:spAutoFit/>
          </a:bodyPr>
          <a:lstStyle/>
          <a:p>
            <a:r>
              <a:rPr lang="en-GB" sz="800" dirty="0"/>
              <a:t>employee4</a:t>
            </a:r>
          </a:p>
        </p:txBody>
      </p:sp>
      <p:sp>
        <p:nvSpPr>
          <p:cNvPr id="132" name="TextBox 131">
            <a:extLst>
              <a:ext uri="{FF2B5EF4-FFF2-40B4-BE49-F238E27FC236}">
                <a16:creationId xmlns:a16="http://schemas.microsoft.com/office/drawing/2014/main" id="{B7A2044F-83F6-418E-A5C8-0042401FF11F}"/>
              </a:ext>
            </a:extLst>
          </p:cNvPr>
          <p:cNvSpPr txBox="1"/>
          <p:nvPr/>
        </p:nvSpPr>
        <p:spPr>
          <a:xfrm>
            <a:off x="3551108" y="4151535"/>
            <a:ext cx="470985" cy="123111"/>
          </a:xfrm>
          <a:prstGeom prst="rect">
            <a:avLst/>
          </a:prstGeom>
          <a:noFill/>
        </p:spPr>
        <p:txBody>
          <a:bodyPr wrap="square" lIns="0" tIns="0" rIns="0" bIns="0" rtlCol="0">
            <a:spAutoFit/>
          </a:bodyPr>
          <a:lstStyle/>
          <a:p>
            <a:r>
              <a:rPr lang="en-GB" sz="800" dirty="0"/>
              <a:t>employee5</a:t>
            </a:r>
          </a:p>
        </p:txBody>
      </p:sp>
      <p:sp>
        <p:nvSpPr>
          <p:cNvPr id="133" name="TextBox 132">
            <a:extLst>
              <a:ext uri="{FF2B5EF4-FFF2-40B4-BE49-F238E27FC236}">
                <a16:creationId xmlns:a16="http://schemas.microsoft.com/office/drawing/2014/main" id="{B11ED8F3-A095-49AA-B018-7840F299FC6D}"/>
              </a:ext>
            </a:extLst>
          </p:cNvPr>
          <p:cNvSpPr txBox="1"/>
          <p:nvPr/>
        </p:nvSpPr>
        <p:spPr>
          <a:xfrm>
            <a:off x="4105061" y="4151535"/>
            <a:ext cx="470985" cy="123111"/>
          </a:xfrm>
          <a:prstGeom prst="rect">
            <a:avLst/>
          </a:prstGeom>
          <a:noFill/>
        </p:spPr>
        <p:txBody>
          <a:bodyPr wrap="square" lIns="0" tIns="0" rIns="0" bIns="0" rtlCol="0">
            <a:spAutoFit/>
          </a:bodyPr>
          <a:lstStyle/>
          <a:p>
            <a:r>
              <a:rPr lang="en-GB" sz="800" dirty="0"/>
              <a:t>employee6</a:t>
            </a:r>
          </a:p>
        </p:txBody>
      </p:sp>
      <p:sp>
        <p:nvSpPr>
          <p:cNvPr id="135" name="TextBox 134">
            <a:extLst>
              <a:ext uri="{FF2B5EF4-FFF2-40B4-BE49-F238E27FC236}">
                <a16:creationId xmlns:a16="http://schemas.microsoft.com/office/drawing/2014/main" id="{91BB72CF-CF4B-48D3-AE17-1CFFF703A426}"/>
              </a:ext>
            </a:extLst>
          </p:cNvPr>
          <p:cNvSpPr txBox="1"/>
          <p:nvPr/>
        </p:nvSpPr>
        <p:spPr>
          <a:xfrm>
            <a:off x="5212383" y="4151632"/>
            <a:ext cx="470985" cy="123111"/>
          </a:xfrm>
          <a:prstGeom prst="rect">
            <a:avLst/>
          </a:prstGeom>
          <a:noFill/>
        </p:spPr>
        <p:txBody>
          <a:bodyPr wrap="square" lIns="0" tIns="0" rIns="0" bIns="0" rtlCol="0">
            <a:spAutoFit/>
          </a:bodyPr>
          <a:lstStyle/>
          <a:p>
            <a:r>
              <a:rPr lang="en-GB" sz="800" dirty="0"/>
              <a:t>employee7</a:t>
            </a:r>
          </a:p>
        </p:txBody>
      </p:sp>
      <p:sp>
        <p:nvSpPr>
          <p:cNvPr id="136" name="TextBox 135">
            <a:extLst>
              <a:ext uri="{FF2B5EF4-FFF2-40B4-BE49-F238E27FC236}">
                <a16:creationId xmlns:a16="http://schemas.microsoft.com/office/drawing/2014/main" id="{64A0EB17-415D-4524-AB6A-27901ED811D6}"/>
              </a:ext>
            </a:extLst>
          </p:cNvPr>
          <p:cNvSpPr txBox="1"/>
          <p:nvPr/>
        </p:nvSpPr>
        <p:spPr>
          <a:xfrm>
            <a:off x="5826801" y="4151632"/>
            <a:ext cx="470985" cy="123111"/>
          </a:xfrm>
          <a:prstGeom prst="rect">
            <a:avLst/>
          </a:prstGeom>
          <a:noFill/>
        </p:spPr>
        <p:txBody>
          <a:bodyPr wrap="square" lIns="0" tIns="0" rIns="0" bIns="0" rtlCol="0">
            <a:spAutoFit/>
          </a:bodyPr>
          <a:lstStyle/>
          <a:p>
            <a:r>
              <a:rPr lang="en-GB" sz="800" dirty="0"/>
              <a:t>employee8</a:t>
            </a:r>
          </a:p>
        </p:txBody>
      </p:sp>
      <p:sp>
        <p:nvSpPr>
          <p:cNvPr id="139" name="TextBox 138">
            <a:extLst>
              <a:ext uri="{FF2B5EF4-FFF2-40B4-BE49-F238E27FC236}">
                <a16:creationId xmlns:a16="http://schemas.microsoft.com/office/drawing/2014/main" id="{BE9EE8C8-4195-47F1-B9DE-6CC6AAAAB9C3}"/>
              </a:ext>
            </a:extLst>
          </p:cNvPr>
          <p:cNvSpPr txBox="1"/>
          <p:nvPr/>
        </p:nvSpPr>
        <p:spPr>
          <a:xfrm>
            <a:off x="6441219" y="4151632"/>
            <a:ext cx="470985" cy="123111"/>
          </a:xfrm>
          <a:prstGeom prst="rect">
            <a:avLst/>
          </a:prstGeom>
          <a:noFill/>
        </p:spPr>
        <p:txBody>
          <a:bodyPr wrap="square" lIns="0" tIns="0" rIns="0" bIns="0" rtlCol="0">
            <a:spAutoFit/>
          </a:bodyPr>
          <a:lstStyle/>
          <a:p>
            <a:r>
              <a:rPr lang="en-GB" sz="800" dirty="0"/>
              <a:t>employee9</a:t>
            </a:r>
          </a:p>
        </p:txBody>
      </p:sp>
      <p:sp>
        <p:nvSpPr>
          <p:cNvPr id="144" name="TextBox 143">
            <a:extLst>
              <a:ext uri="{FF2B5EF4-FFF2-40B4-BE49-F238E27FC236}">
                <a16:creationId xmlns:a16="http://schemas.microsoft.com/office/drawing/2014/main" id="{54AB7A55-4E14-403D-B200-4B408DA5EE7C}"/>
              </a:ext>
            </a:extLst>
          </p:cNvPr>
          <p:cNvSpPr txBox="1"/>
          <p:nvPr/>
        </p:nvSpPr>
        <p:spPr>
          <a:xfrm>
            <a:off x="7055637" y="4151632"/>
            <a:ext cx="541066" cy="123111"/>
          </a:xfrm>
          <a:prstGeom prst="rect">
            <a:avLst/>
          </a:prstGeom>
          <a:noFill/>
        </p:spPr>
        <p:txBody>
          <a:bodyPr wrap="square" lIns="0" tIns="0" rIns="0" bIns="0" rtlCol="0">
            <a:spAutoFit/>
          </a:bodyPr>
          <a:lstStyle/>
          <a:p>
            <a:r>
              <a:rPr lang="en-GB" sz="800" dirty="0"/>
              <a:t>employee10</a:t>
            </a:r>
          </a:p>
        </p:txBody>
      </p:sp>
      <p:sp>
        <p:nvSpPr>
          <p:cNvPr id="145" name="TextBox 144">
            <a:extLst>
              <a:ext uri="{FF2B5EF4-FFF2-40B4-BE49-F238E27FC236}">
                <a16:creationId xmlns:a16="http://schemas.microsoft.com/office/drawing/2014/main" id="{20F73FAC-BB75-4C35-986B-6B06C54869CD}"/>
              </a:ext>
            </a:extLst>
          </p:cNvPr>
          <p:cNvSpPr txBox="1"/>
          <p:nvPr/>
        </p:nvSpPr>
        <p:spPr>
          <a:xfrm>
            <a:off x="7670055" y="4151632"/>
            <a:ext cx="541066" cy="123111"/>
          </a:xfrm>
          <a:prstGeom prst="rect">
            <a:avLst/>
          </a:prstGeom>
          <a:noFill/>
        </p:spPr>
        <p:txBody>
          <a:bodyPr wrap="square" lIns="0" tIns="0" rIns="0" bIns="0" rtlCol="0">
            <a:spAutoFit/>
          </a:bodyPr>
          <a:lstStyle/>
          <a:p>
            <a:r>
              <a:rPr lang="en-GB" sz="800" dirty="0"/>
              <a:t>employee11</a:t>
            </a:r>
          </a:p>
        </p:txBody>
      </p:sp>
      <p:sp>
        <p:nvSpPr>
          <p:cNvPr id="146" name="TextBox 145">
            <a:extLst>
              <a:ext uri="{FF2B5EF4-FFF2-40B4-BE49-F238E27FC236}">
                <a16:creationId xmlns:a16="http://schemas.microsoft.com/office/drawing/2014/main" id="{C91BA61C-FF0C-4440-9344-2F5F235E25B0}"/>
              </a:ext>
            </a:extLst>
          </p:cNvPr>
          <p:cNvSpPr txBox="1"/>
          <p:nvPr/>
        </p:nvSpPr>
        <p:spPr>
          <a:xfrm>
            <a:off x="8284473" y="4151632"/>
            <a:ext cx="541066" cy="123111"/>
          </a:xfrm>
          <a:prstGeom prst="rect">
            <a:avLst/>
          </a:prstGeom>
          <a:noFill/>
        </p:spPr>
        <p:txBody>
          <a:bodyPr wrap="square" lIns="0" tIns="0" rIns="0" bIns="0" rtlCol="0">
            <a:spAutoFit/>
          </a:bodyPr>
          <a:lstStyle/>
          <a:p>
            <a:r>
              <a:rPr lang="en-GB" sz="800" dirty="0"/>
              <a:t>employee12</a:t>
            </a:r>
          </a:p>
        </p:txBody>
      </p:sp>
      <p:sp>
        <p:nvSpPr>
          <p:cNvPr id="147" name="TextBox 146">
            <a:extLst>
              <a:ext uri="{FF2B5EF4-FFF2-40B4-BE49-F238E27FC236}">
                <a16:creationId xmlns:a16="http://schemas.microsoft.com/office/drawing/2014/main" id="{92FC32C3-5D94-421A-AE99-9DA035B4373D}"/>
              </a:ext>
            </a:extLst>
          </p:cNvPr>
          <p:cNvSpPr txBox="1"/>
          <p:nvPr/>
        </p:nvSpPr>
        <p:spPr>
          <a:xfrm>
            <a:off x="8898891" y="4151632"/>
            <a:ext cx="541066" cy="123111"/>
          </a:xfrm>
          <a:prstGeom prst="rect">
            <a:avLst/>
          </a:prstGeom>
          <a:noFill/>
        </p:spPr>
        <p:txBody>
          <a:bodyPr wrap="square" lIns="0" tIns="0" rIns="0" bIns="0" rtlCol="0">
            <a:spAutoFit/>
          </a:bodyPr>
          <a:lstStyle/>
          <a:p>
            <a:r>
              <a:rPr lang="en-GB" sz="800" dirty="0"/>
              <a:t>employee13</a:t>
            </a:r>
          </a:p>
        </p:txBody>
      </p:sp>
      <p:sp>
        <p:nvSpPr>
          <p:cNvPr id="148" name="TextBox 147">
            <a:extLst>
              <a:ext uri="{FF2B5EF4-FFF2-40B4-BE49-F238E27FC236}">
                <a16:creationId xmlns:a16="http://schemas.microsoft.com/office/drawing/2014/main" id="{4CADBB78-DE4D-4318-82B4-8ADE582FD3CB}"/>
              </a:ext>
            </a:extLst>
          </p:cNvPr>
          <p:cNvSpPr txBox="1"/>
          <p:nvPr/>
        </p:nvSpPr>
        <p:spPr>
          <a:xfrm>
            <a:off x="9513309" y="4151632"/>
            <a:ext cx="541066" cy="123111"/>
          </a:xfrm>
          <a:prstGeom prst="rect">
            <a:avLst/>
          </a:prstGeom>
          <a:noFill/>
        </p:spPr>
        <p:txBody>
          <a:bodyPr wrap="square" lIns="0" tIns="0" rIns="0" bIns="0" rtlCol="0">
            <a:spAutoFit/>
          </a:bodyPr>
          <a:lstStyle/>
          <a:p>
            <a:r>
              <a:rPr lang="en-GB" sz="800" dirty="0"/>
              <a:t>employee14</a:t>
            </a:r>
          </a:p>
        </p:txBody>
      </p:sp>
      <p:sp>
        <p:nvSpPr>
          <p:cNvPr id="149" name="TextBox 148">
            <a:extLst>
              <a:ext uri="{FF2B5EF4-FFF2-40B4-BE49-F238E27FC236}">
                <a16:creationId xmlns:a16="http://schemas.microsoft.com/office/drawing/2014/main" id="{E8B6C04F-DFD1-45A7-BB7F-9AE1115CCE3B}"/>
              </a:ext>
            </a:extLst>
          </p:cNvPr>
          <p:cNvSpPr txBox="1"/>
          <p:nvPr/>
        </p:nvSpPr>
        <p:spPr>
          <a:xfrm>
            <a:off x="10127727" y="4151632"/>
            <a:ext cx="541066" cy="123111"/>
          </a:xfrm>
          <a:prstGeom prst="rect">
            <a:avLst/>
          </a:prstGeom>
          <a:noFill/>
        </p:spPr>
        <p:txBody>
          <a:bodyPr wrap="square" lIns="0" tIns="0" rIns="0" bIns="0" rtlCol="0">
            <a:spAutoFit/>
          </a:bodyPr>
          <a:lstStyle/>
          <a:p>
            <a:r>
              <a:rPr lang="en-GB" sz="800" dirty="0"/>
              <a:t>employee15</a:t>
            </a:r>
          </a:p>
        </p:txBody>
      </p:sp>
      <p:sp>
        <p:nvSpPr>
          <p:cNvPr id="150" name="TextBox 149">
            <a:extLst>
              <a:ext uri="{FF2B5EF4-FFF2-40B4-BE49-F238E27FC236}">
                <a16:creationId xmlns:a16="http://schemas.microsoft.com/office/drawing/2014/main" id="{3D63EFCE-0CAB-4D7A-B94E-312DA8A9EC73}"/>
              </a:ext>
            </a:extLst>
          </p:cNvPr>
          <p:cNvSpPr txBox="1"/>
          <p:nvPr/>
        </p:nvSpPr>
        <p:spPr>
          <a:xfrm>
            <a:off x="10742147" y="4151632"/>
            <a:ext cx="541066" cy="123111"/>
          </a:xfrm>
          <a:prstGeom prst="rect">
            <a:avLst/>
          </a:prstGeom>
          <a:noFill/>
        </p:spPr>
        <p:txBody>
          <a:bodyPr wrap="square" lIns="0" tIns="0" rIns="0" bIns="0" rtlCol="0">
            <a:spAutoFit/>
          </a:bodyPr>
          <a:lstStyle/>
          <a:p>
            <a:r>
              <a:rPr lang="en-GB" sz="800" dirty="0"/>
              <a:t>employee16</a:t>
            </a:r>
          </a:p>
        </p:txBody>
      </p:sp>
      <p:sp>
        <p:nvSpPr>
          <p:cNvPr id="152" name="TextBox 151">
            <a:extLst>
              <a:ext uri="{FF2B5EF4-FFF2-40B4-BE49-F238E27FC236}">
                <a16:creationId xmlns:a16="http://schemas.microsoft.com/office/drawing/2014/main" id="{5392FEE8-CCFD-45E6-91CF-166EF0C299C6}"/>
              </a:ext>
            </a:extLst>
          </p:cNvPr>
          <p:cNvSpPr txBox="1"/>
          <p:nvPr/>
        </p:nvSpPr>
        <p:spPr>
          <a:xfrm>
            <a:off x="1453373" y="5165920"/>
            <a:ext cx="376858" cy="123111"/>
          </a:xfrm>
          <a:prstGeom prst="rect">
            <a:avLst/>
          </a:prstGeom>
          <a:noFill/>
        </p:spPr>
        <p:txBody>
          <a:bodyPr wrap="square" lIns="0" tIns="0" rIns="0" bIns="0" rtlCol="0">
            <a:spAutoFit/>
          </a:bodyPr>
          <a:lstStyle/>
          <a:p>
            <a:r>
              <a:rPr lang="en-GB" sz="800" dirty="0"/>
              <a:t>staff IT1</a:t>
            </a:r>
          </a:p>
        </p:txBody>
      </p:sp>
      <p:sp>
        <p:nvSpPr>
          <p:cNvPr id="153" name="TextBox 152">
            <a:extLst>
              <a:ext uri="{FF2B5EF4-FFF2-40B4-BE49-F238E27FC236}">
                <a16:creationId xmlns:a16="http://schemas.microsoft.com/office/drawing/2014/main" id="{EFE4CC18-B2C2-4B38-81BB-6A2A3E6E19D0}"/>
              </a:ext>
            </a:extLst>
          </p:cNvPr>
          <p:cNvSpPr txBox="1"/>
          <p:nvPr/>
        </p:nvSpPr>
        <p:spPr>
          <a:xfrm>
            <a:off x="1913201" y="5165920"/>
            <a:ext cx="470985" cy="123111"/>
          </a:xfrm>
          <a:prstGeom prst="rect">
            <a:avLst/>
          </a:prstGeom>
          <a:noFill/>
        </p:spPr>
        <p:txBody>
          <a:bodyPr wrap="square" lIns="0" tIns="0" rIns="0" bIns="0" rtlCol="0">
            <a:spAutoFit/>
          </a:bodyPr>
          <a:lstStyle/>
          <a:p>
            <a:r>
              <a:rPr lang="en-GB" sz="800" dirty="0"/>
              <a:t>staff IT2</a:t>
            </a:r>
          </a:p>
        </p:txBody>
      </p:sp>
      <p:sp>
        <p:nvSpPr>
          <p:cNvPr id="154" name="TextBox 153">
            <a:extLst>
              <a:ext uri="{FF2B5EF4-FFF2-40B4-BE49-F238E27FC236}">
                <a16:creationId xmlns:a16="http://schemas.microsoft.com/office/drawing/2014/main" id="{9FC5FE9E-E8C0-483E-BA42-F557C5E3D459}"/>
              </a:ext>
            </a:extLst>
          </p:cNvPr>
          <p:cNvSpPr txBox="1"/>
          <p:nvPr/>
        </p:nvSpPr>
        <p:spPr>
          <a:xfrm>
            <a:off x="2394131" y="5165920"/>
            <a:ext cx="447027" cy="123111"/>
          </a:xfrm>
          <a:prstGeom prst="rect">
            <a:avLst/>
          </a:prstGeom>
          <a:noFill/>
        </p:spPr>
        <p:txBody>
          <a:bodyPr wrap="square" lIns="0" tIns="0" rIns="0" bIns="0" rtlCol="0">
            <a:spAutoFit/>
          </a:bodyPr>
          <a:lstStyle/>
          <a:p>
            <a:r>
              <a:rPr lang="en-GB" sz="800" dirty="0"/>
              <a:t>staff3 IT3</a:t>
            </a:r>
          </a:p>
        </p:txBody>
      </p:sp>
      <p:sp>
        <p:nvSpPr>
          <p:cNvPr id="155" name="TextBox 154">
            <a:extLst>
              <a:ext uri="{FF2B5EF4-FFF2-40B4-BE49-F238E27FC236}">
                <a16:creationId xmlns:a16="http://schemas.microsoft.com/office/drawing/2014/main" id="{E89FAA6F-8332-4F42-B513-425D4C7F842C}"/>
              </a:ext>
            </a:extLst>
          </p:cNvPr>
          <p:cNvSpPr txBox="1"/>
          <p:nvPr/>
        </p:nvSpPr>
        <p:spPr>
          <a:xfrm>
            <a:off x="3356171" y="5170716"/>
            <a:ext cx="445008" cy="123111"/>
          </a:xfrm>
          <a:prstGeom prst="rect">
            <a:avLst/>
          </a:prstGeom>
          <a:noFill/>
        </p:spPr>
        <p:txBody>
          <a:bodyPr wrap="square" lIns="0" tIns="0" rIns="0" bIns="0" rtlCol="0">
            <a:spAutoFit/>
          </a:bodyPr>
          <a:lstStyle/>
          <a:p>
            <a:r>
              <a:rPr lang="en-GB" sz="800" dirty="0"/>
              <a:t>staff tech1</a:t>
            </a:r>
          </a:p>
        </p:txBody>
      </p:sp>
      <p:sp>
        <p:nvSpPr>
          <p:cNvPr id="159" name="TextBox 158">
            <a:extLst>
              <a:ext uri="{FF2B5EF4-FFF2-40B4-BE49-F238E27FC236}">
                <a16:creationId xmlns:a16="http://schemas.microsoft.com/office/drawing/2014/main" id="{F4A9F1F5-F18A-4640-AD47-30E6F08BB5ED}"/>
              </a:ext>
            </a:extLst>
          </p:cNvPr>
          <p:cNvSpPr txBox="1"/>
          <p:nvPr/>
        </p:nvSpPr>
        <p:spPr>
          <a:xfrm>
            <a:off x="3934937" y="5170716"/>
            <a:ext cx="514658" cy="123111"/>
          </a:xfrm>
          <a:prstGeom prst="rect">
            <a:avLst/>
          </a:prstGeom>
          <a:noFill/>
        </p:spPr>
        <p:txBody>
          <a:bodyPr wrap="square" lIns="0" tIns="0" rIns="0" bIns="0" rtlCol="0">
            <a:spAutoFit/>
          </a:bodyPr>
          <a:lstStyle/>
          <a:p>
            <a:r>
              <a:rPr lang="en-GB" sz="800" dirty="0"/>
              <a:t>staff tech2</a:t>
            </a:r>
          </a:p>
        </p:txBody>
      </p:sp>
      <p:sp>
        <p:nvSpPr>
          <p:cNvPr id="160" name="TextBox 159">
            <a:extLst>
              <a:ext uri="{FF2B5EF4-FFF2-40B4-BE49-F238E27FC236}">
                <a16:creationId xmlns:a16="http://schemas.microsoft.com/office/drawing/2014/main" id="{4CEAB1D8-8E69-4974-B7BF-612FC0384664}"/>
              </a:ext>
            </a:extLst>
          </p:cNvPr>
          <p:cNvSpPr txBox="1"/>
          <p:nvPr/>
        </p:nvSpPr>
        <p:spPr>
          <a:xfrm>
            <a:off x="4583353" y="5170716"/>
            <a:ext cx="463492" cy="123111"/>
          </a:xfrm>
          <a:prstGeom prst="rect">
            <a:avLst/>
          </a:prstGeom>
          <a:noFill/>
        </p:spPr>
        <p:txBody>
          <a:bodyPr wrap="square" lIns="0" tIns="0" rIns="0" bIns="0" rtlCol="0">
            <a:spAutoFit/>
          </a:bodyPr>
          <a:lstStyle/>
          <a:p>
            <a:r>
              <a:rPr lang="en-GB" sz="800" dirty="0"/>
              <a:t>staff tech3</a:t>
            </a:r>
          </a:p>
        </p:txBody>
      </p:sp>
      <p:pic>
        <p:nvPicPr>
          <p:cNvPr id="168" name="Picture 167">
            <a:extLst>
              <a:ext uri="{FF2B5EF4-FFF2-40B4-BE49-F238E27FC236}">
                <a16:creationId xmlns:a16="http://schemas.microsoft.com/office/drawing/2014/main" id="{75E112C4-A4A0-450C-B2D3-94CB6FB56652}"/>
              </a:ext>
            </a:extLst>
          </p:cNvPr>
          <p:cNvPicPr>
            <a:picLocks noChangeAspect="1"/>
          </p:cNvPicPr>
          <p:nvPr/>
        </p:nvPicPr>
        <p:blipFill>
          <a:blip r:embed="rId66">
            <a:extLst>
              <a:ext uri="{28A0092B-C50C-407E-A947-70E740481C1C}">
                <a14:useLocalDpi xmlns:a14="http://schemas.microsoft.com/office/drawing/2010/main" val="0"/>
              </a:ext>
            </a:extLst>
          </a:blip>
          <a:stretch>
            <a:fillRect/>
          </a:stretch>
        </p:blipFill>
        <p:spPr>
          <a:xfrm>
            <a:off x="10260093" y="5442030"/>
            <a:ext cx="267605" cy="267605"/>
          </a:xfrm>
          <a:prstGeom prst="rect">
            <a:avLst/>
          </a:prstGeom>
        </p:spPr>
      </p:pic>
      <p:pic>
        <p:nvPicPr>
          <p:cNvPr id="186" name="Picture 185">
            <a:extLst>
              <a:ext uri="{FF2B5EF4-FFF2-40B4-BE49-F238E27FC236}">
                <a16:creationId xmlns:a16="http://schemas.microsoft.com/office/drawing/2014/main" id="{488D67B8-0679-45A7-B9B7-B09C20C0D0EE}"/>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9599243" y="5442030"/>
            <a:ext cx="267605" cy="267605"/>
          </a:xfrm>
          <a:prstGeom prst="rect">
            <a:avLst/>
          </a:prstGeom>
        </p:spPr>
      </p:pic>
      <p:pic>
        <p:nvPicPr>
          <p:cNvPr id="187" name="Picture 186">
            <a:extLst>
              <a:ext uri="{FF2B5EF4-FFF2-40B4-BE49-F238E27FC236}">
                <a16:creationId xmlns:a16="http://schemas.microsoft.com/office/drawing/2014/main" id="{19A4C933-95B6-46A6-B67E-3CAAA6D79D4B}"/>
              </a:ext>
            </a:extLst>
          </p:cNvPr>
          <p:cNvPicPr>
            <a:picLocks noChangeAspect="1"/>
          </p:cNvPicPr>
          <p:nvPr/>
        </p:nvPicPr>
        <p:blipFill>
          <a:blip r:embed="rId68">
            <a:extLst>
              <a:ext uri="{28A0092B-C50C-407E-A947-70E740481C1C}">
                <a14:useLocalDpi xmlns:a14="http://schemas.microsoft.com/office/drawing/2010/main" val="0"/>
              </a:ext>
            </a:extLst>
          </a:blip>
          <a:stretch>
            <a:fillRect/>
          </a:stretch>
        </p:blipFill>
        <p:spPr>
          <a:xfrm>
            <a:off x="8938394" y="5442030"/>
            <a:ext cx="267605" cy="267605"/>
          </a:xfrm>
          <a:prstGeom prst="rect">
            <a:avLst/>
          </a:prstGeom>
        </p:spPr>
      </p:pic>
      <p:pic>
        <p:nvPicPr>
          <p:cNvPr id="188" name="Picture 187">
            <a:extLst>
              <a:ext uri="{FF2B5EF4-FFF2-40B4-BE49-F238E27FC236}">
                <a16:creationId xmlns:a16="http://schemas.microsoft.com/office/drawing/2014/main" id="{3A5E467E-0C76-44AE-8189-419E67B7A345}"/>
              </a:ext>
            </a:extLst>
          </p:cNvPr>
          <p:cNvPicPr>
            <a:picLocks noChangeAspect="1"/>
          </p:cNvPicPr>
          <p:nvPr/>
        </p:nvPicPr>
        <p:blipFill>
          <a:blip r:embed="rId69">
            <a:extLst>
              <a:ext uri="{28A0092B-C50C-407E-A947-70E740481C1C}">
                <a14:useLocalDpi xmlns:a14="http://schemas.microsoft.com/office/drawing/2010/main" val="0"/>
              </a:ext>
            </a:extLst>
          </a:blip>
          <a:stretch>
            <a:fillRect/>
          </a:stretch>
        </p:blipFill>
        <p:spPr>
          <a:xfrm>
            <a:off x="8277545" y="5442030"/>
            <a:ext cx="267605" cy="267605"/>
          </a:xfrm>
          <a:prstGeom prst="rect">
            <a:avLst/>
          </a:prstGeom>
        </p:spPr>
      </p:pic>
      <p:pic>
        <p:nvPicPr>
          <p:cNvPr id="189" name="Picture 188">
            <a:extLst>
              <a:ext uri="{FF2B5EF4-FFF2-40B4-BE49-F238E27FC236}">
                <a16:creationId xmlns:a16="http://schemas.microsoft.com/office/drawing/2014/main" id="{82D77D01-5A6B-40A1-9201-B003086E206A}"/>
              </a:ext>
            </a:extLst>
          </p:cNvPr>
          <p:cNvPicPr>
            <a:picLocks noChangeAspect="1"/>
          </p:cNvPicPr>
          <p:nvPr/>
        </p:nvPicPr>
        <p:blipFill>
          <a:blip r:embed="rId70">
            <a:extLst>
              <a:ext uri="{28A0092B-C50C-407E-A947-70E740481C1C}">
                <a14:useLocalDpi xmlns:a14="http://schemas.microsoft.com/office/drawing/2010/main" val="0"/>
              </a:ext>
            </a:extLst>
          </a:blip>
          <a:stretch>
            <a:fillRect/>
          </a:stretch>
        </p:blipFill>
        <p:spPr>
          <a:xfrm>
            <a:off x="7603315" y="5428649"/>
            <a:ext cx="280986" cy="280986"/>
          </a:xfrm>
          <a:prstGeom prst="rect">
            <a:avLst/>
          </a:prstGeom>
        </p:spPr>
      </p:pic>
      <p:sp>
        <p:nvSpPr>
          <p:cNvPr id="190" name="TextBox 189">
            <a:extLst>
              <a:ext uri="{FF2B5EF4-FFF2-40B4-BE49-F238E27FC236}">
                <a16:creationId xmlns:a16="http://schemas.microsoft.com/office/drawing/2014/main" id="{E91206C9-3ABE-486D-8D56-FFC53379E5FC}"/>
              </a:ext>
            </a:extLst>
          </p:cNvPr>
          <p:cNvSpPr txBox="1"/>
          <p:nvPr/>
        </p:nvSpPr>
        <p:spPr>
          <a:xfrm>
            <a:off x="7547667" y="5783388"/>
            <a:ext cx="576000" cy="246221"/>
          </a:xfrm>
          <a:prstGeom prst="rect">
            <a:avLst/>
          </a:prstGeom>
          <a:noFill/>
        </p:spPr>
        <p:txBody>
          <a:bodyPr wrap="square" lIns="0" tIns="0" rIns="0" bIns="0" rtlCol="0">
            <a:spAutoFit/>
          </a:bodyPr>
          <a:lstStyle/>
          <a:p>
            <a:r>
              <a:rPr lang="en-GB" sz="800" dirty="0"/>
              <a:t>1 very unsatisfied</a:t>
            </a:r>
          </a:p>
        </p:txBody>
      </p:sp>
      <p:sp>
        <p:nvSpPr>
          <p:cNvPr id="191" name="TextBox 190">
            <a:extLst>
              <a:ext uri="{FF2B5EF4-FFF2-40B4-BE49-F238E27FC236}">
                <a16:creationId xmlns:a16="http://schemas.microsoft.com/office/drawing/2014/main" id="{57725A2B-FC17-465C-9AC1-86347750E59C}"/>
              </a:ext>
            </a:extLst>
          </p:cNvPr>
          <p:cNvSpPr txBox="1"/>
          <p:nvPr/>
        </p:nvSpPr>
        <p:spPr>
          <a:xfrm>
            <a:off x="8230541" y="5783388"/>
            <a:ext cx="576000" cy="123111"/>
          </a:xfrm>
          <a:prstGeom prst="rect">
            <a:avLst/>
          </a:prstGeom>
          <a:noFill/>
        </p:spPr>
        <p:txBody>
          <a:bodyPr wrap="square" lIns="0" tIns="0" rIns="0" bIns="0" rtlCol="0">
            <a:spAutoFit/>
          </a:bodyPr>
          <a:lstStyle/>
          <a:p>
            <a:r>
              <a:rPr lang="en-GB" sz="800" dirty="0"/>
              <a:t>2 unsatisfied</a:t>
            </a:r>
          </a:p>
        </p:txBody>
      </p:sp>
      <p:sp>
        <p:nvSpPr>
          <p:cNvPr id="192" name="TextBox 191">
            <a:extLst>
              <a:ext uri="{FF2B5EF4-FFF2-40B4-BE49-F238E27FC236}">
                <a16:creationId xmlns:a16="http://schemas.microsoft.com/office/drawing/2014/main" id="{17400E85-F808-49DF-94C2-1827B7AAC8EB}"/>
              </a:ext>
            </a:extLst>
          </p:cNvPr>
          <p:cNvSpPr txBox="1"/>
          <p:nvPr/>
        </p:nvSpPr>
        <p:spPr>
          <a:xfrm>
            <a:off x="8913415" y="5783388"/>
            <a:ext cx="576000" cy="123111"/>
          </a:xfrm>
          <a:prstGeom prst="rect">
            <a:avLst/>
          </a:prstGeom>
          <a:noFill/>
        </p:spPr>
        <p:txBody>
          <a:bodyPr wrap="square" lIns="0" tIns="0" rIns="0" bIns="0" rtlCol="0">
            <a:spAutoFit/>
          </a:bodyPr>
          <a:lstStyle/>
          <a:p>
            <a:r>
              <a:rPr lang="en-GB" sz="800" dirty="0"/>
              <a:t>3 neutral</a:t>
            </a:r>
          </a:p>
        </p:txBody>
      </p:sp>
      <p:sp>
        <p:nvSpPr>
          <p:cNvPr id="193" name="TextBox 192">
            <a:extLst>
              <a:ext uri="{FF2B5EF4-FFF2-40B4-BE49-F238E27FC236}">
                <a16:creationId xmlns:a16="http://schemas.microsoft.com/office/drawing/2014/main" id="{E42E5B57-1CA3-422A-8322-B033DB40DDE3}"/>
              </a:ext>
            </a:extLst>
          </p:cNvPr>
          <p:cNvSpPr txBox="1"/>
          <p:nvPr/>
        </p:nvSpPr>
        <p:spPr>
          <a:xfrm>
            <a:off x="9596289" y="5783388"/>
            <a:ext cx="576000" cy="123111"/>
          </a:xfrm>
          <a:prstGeom prst="rect">
            <a:avLst/>
          </a:prstGeom>
          <a:noFill/>
        </p:spPr>
        <p:txBody>
          <a:bodyPr wrap="square" lIns="0" tIns="0" rIns="0" bIns="0" rtlCol="0">
            <a:spAutoFit/>
          </a:bodyPr>
          <a:lstStyle/>
          <a:p>
            <a:r>
              <a:rPr lang="en-GB" sz="800" dirty="0"/>
              <a:t>4 satisfied</a:t>
            </a:r>
          </a:p>
        </p:txBody>
      </p:sp>
      <p:sp>
        <p:nvSpPr>
          <p:cNvPr id="194" name="TextBox 193">
            <a:extLst>
              <a:ext uri="{FF2B5EF4-FFF2-40B4-BE49-F238E27FC236}">
                <a16:creationId xmlns:a16="http://schemas.microsoft.com/office/drawing/2014/main" id="{3F56085C-7749-40FA-83F0-915B94C3B61C}"/>
              </a:ext>
            </a:extLst>
          </p:cNvPr>
          <p:cNvSpPr txBox="1"/>
          <p:nvPr/>
        </p:nvSpPr>
        <p:spPr>
          <a:xfrm>
            <a:off x="10255507" y="5768746"/>
            <a:ext cx="393283" cy="369332"/>
          </a:xfrm>
          <a:prstGeom prst="rect">
            <a:avLst/>
          </a:prstGeom>
          <a:noFill/>
        </p:spPr>
        <p:txBody>
          <a:bodyPr wrap="square" lIns="0" tIns="0" rIns="0" bIns="0" rtlCol="0">
            <a:spAutoFit/>
          </a:bodyPr>
          <a:lstStyle/>
          <a:p>
            <a:r>
              <a:rPr lang="en-GB" sz="800" dirty="0"/>
              <a:t>5 very satisfied</a:t>
            </a:r>
          </a:p>
          <a:p>
            <a:endParaRPr lang="en-GB" sz="800" dirty="0"/>
          </a:p>
        </p:txBody>
      </p:sp>
      <p:sp>
        <p:nvSpPr>
          <p:cNvPr id="195" name="Rectangle 194">
            <a:extLst>
              <a:ext uri="{FF2B5EF4-FFF2-40B4-BE49-F238E27FC236}">
                <a16:creationId xmlns:a16="http://schemas.microsoft.com/office/drawing/2014/main" id="{00C19F97-9903-4A47-BAB4-4EBD6A82A291}"/>
              </a:ext>
            </a:extLst>
          </p:cNvPr>
          <p:cNvSpPr/>
          <p:nvPr/>
        </p:nvSpPr>
        <p:spPr>
          <a:xfrm>
            <a:off x="7052992" y="4726991"/>
            <a:ext cx="4730098" cy="1869286"/>
          </a:xfrm>
          <a:prstGeom prst="rect">
            <a:avLst/>
          </a:prstGeom>
          <a:noFill/>
          <a:ln w="1905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 name="Picture 3" descr="Shape&#10;&#10;Description automatically generated with medium confidence">
            <a:extLst>
              <a:ext uri="{FF2B5EF4-FFF2-40B4-BE49-F238E27FC236}">
                <a16:creationId xmlns:a16="http://schemas.microsoft.com/office/drawing/2014/main" id="{9F8DF529-0F80-4AE0-B7DA-76879FBC8C40}"/>
              </a:ext>
            </a:extLst>
          </p:cNvPr>
          <p:cNvPicPr>
            <a:picLocks noChangeAspect="1"/>
          </p:cNvPicPr>
          <p:nvPr/>
        </p:nvPicPr>
        <p:blipFill>
          <a:blip r:embed="rId71">
            <a:extLst>
              <a:ext uri="{28A0092B-C50C-407E-A947-70E740481C1C}">
                <a14:useLocalDpi xmlns:a14="http://schemas.microsoft.com/office/drawing/2010/main" val="0"/>
              </a:ext>
            </a:extLst>
          </a:blip>
          <a:stretch>
            <a:fillRect/>
          </a:stretch>
        </p:blipFill>
        <p:spPr>
          <a:xfrm>
            <a:off x="5467622" y="5840768"/>
            <a:ext cx="347163" cy="32400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3346E762-B1BB-4A26-A310-14BC354AEEC9}"/>
              </a:ext>
            </a:extLst>
          </p:cNvPr>
          <p:cNvPicPr>
            <a:picLocks noChangeAspect="1"/>
          </p:cNvPicPr>
          <p:nvPr/>
        </p:nvPicPr>
        <p:blipFill>
          <a:blip r:embed="rId72">
            <a:extLst>
              <a:ext uri="{28A0092B-C50C-407E-A947-70E740481C1C}">
                <a14:useLocalDpi xmlns:a14="http://schemas.microsoft.com/office/drawing/2010/main" val="0"/>
              </a:ext>
            </a:extLst>
          </a:blip>
          <a:stretch>
            <a:fillRect/>
          </a:stretch>
        </p:blipFill>
        <p:spPr>
          <a:xfrm>
            <a:off x="4824034" y="5846109"/>
            <a:ext cx="367899" cy="324000"/>
          </a:xfrm>
          <a:prstGeom prst="rect">
            <a:avLst/>
          </a:prstGeom>
        </p:spPr>
      </p:pic>
      <p:sp>
        <p:nvSpPr>
          <p:cNvPr id="156" name="TextBox 155">
            <a:extLst>
              <a:ext uri="{FF2B5EF4-FFF2-40B4-BE49-F238E27FC236}">
                <a16:creationId xmlns:a16="http://schemas.microsoft.com/office/drawing/2014/main" id="{EA3C4103-3651-4EED-AFB2-7EE26071E499}"/>
              </a:ext>
            </a:extLst>
          </p:cNvPr>
          <p:cNvSpPr txBox="1"/>
          <p:nvPr/>
        </p:nvSpPr>
        <p:spPr>
          <a:xfrm>
            <a:off x="4889253" y="6196449"/>
            <a:ext cx="472624" cy="246221"/>
          </a:xfrm>
          <a:prstGeom prst="rect">
            <a:avLst/>
          </a:prstGeom>
          <a:noFill/>
        </p:spPr>
        <p:txBody>
          <a:bodyPr wrap="square" lIns="0" tIns="0" rIns="0" bIns="0" rtlCol="0">
            <a:spAutoFit/>
          </a:bodyPr>
          <a:lstStyle/>
          <a:p>
            <a:r>
              <a:rPr lang="en-GB" sz="800" dirty="0"/>
              <a:t>tech7 system</a:t>
            </a:r>
          </a:p>
        </p:txBody>
      </p:sp>
      <p:sp>
        <p:nvSpPr>
          <p:cNvPr id="157" name="TextBox 156">
            <a:extLst>
              <a:ext uri="{FF2B5EF4-FFF2-40B4-BE49-F238E27FC236}">
                <a16:creationId xmlns:a16="http://schemas.microsoft.com/office/drawing/2014/main" id="{5B807BFA-4ADB-4EB2-933A-A6C4BC0B5BAE}"/>
              </a:ext>
            </a:extLst>
          </p:cNvPr>
          <p:cNvSpPr txBox="1"/>
          <p:nvPr/>
        </p:nvSpPr>
        <p:spPr>
          <a:xfrm>
            <a:off x="5517919" y="6196449"/>
            <a:ext cx="472624" cy="369332"/>
          </a:xfrm>
          <a:prstGeom prst="rect">
            <a:avLst/>
          </a:prstGeom>
          <a:noFill/>
        </p:spPr>
        <p:txBody>
          <a:bodyPr wrap="square" lIns="0" tIns="0" rIns="0" bIns="0" rtlCol="0">
            <a:spAutoFit/>
          </a:bodyPr>
          <a:lstStyle/>
          <a:p>
            <a:r>
              <a:rPr lang="en-GB" sz="800" dirty="0"/>
              <a:t>tech8 system cloud</a:t>
            </a:r>
          </a:p>
        </p:txBody>
      </p:sp>
    </p:spTree>
    <p:extLst>
      <p:ext uri="{BB962C8B-B14F-4D97-AF65-F5344CB8AC3E}">
        <p14:creationId xmlns:p14="http://schemas.microsoft.com/office/powerpoint/2010/main" val="342988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98AA-897D-4C24-AD8F-DB526C7D7A57}"/>
              </a:ext>
            </a:extLst>
          </p:cNvPr>
          <p:cNvSpPr>
            <a:spLocks noGrp="1"/>
          </p:cNvSpPr>
          <p:nvPr>
            <p:ph type="title"/>
          </p:nvPr>
        </p:nvSpPr>
        <p:spPr>
          <a:xfrm>
            <a:off x="839789" y="233007"/>
            <a:ext cx="7242974" cy="826689"/>
          </a:xfrm>
        </p:spPr>
        <p:txBody>
          <a:bodyPr/>
          <a:lstStyle/>
          <a:p>
            <a:r>
              <a:rPr lang="en-GB" sz="3600" dirty="0"/>
              <a:t>Communication channels</a:t>
            </a:r>
          </a:p>
        </p:txBody>
      </p:sp>
      <p:sp>
        <p:nvSpPr>
          <p:cNvPr id="3" name="Slide Number Placeholder 2">
            <a:extLst>
              <a:ext uri="{FF2B5EF4-FFF2-40B4-BE49-F238E27FC236}">
                <a16:creationId xmlns:a16="http://schemas.microsoft.com/office/drawing/2014/main" id="{1E0A6ECA-B22B-46B5-B083-9BAF75FBE406}"/>
              </a:ext>
            </a:extLst>
          </p:cNvPr>
          <p:cNvSpPr>
            <a:spLocks noGrp="1"/>
          </p:cNvSpPr>
          <p:nvPr>
            <p:ph type="sldNum" sz="quarter" idx="12"/>
          </p:nvPr>
        </p:nvSpPr>
        <p:spPr/>
        <p:txBody>
          <a:bodyPr/>
          <a:lstStyle/>
          <a:p>
            <a:fld id="{5751DFAA-887F-4071-8EAD-E8CA316FCF06}" type="slidenum">
              <a:rPr lang="en-GB" smtClean="0"/>
              <a:pPr/>
              <a:t>12</a:t>
            </a:fld>
            <a:endParaRPr lang="en-GB" dirty="0"/>
          </a:p>
        </p:txBody>
      </p:sp>
      <p:pic>
        <p:nvPicPr>
          <p:cNvPr id="14" name="Picture 13">
            <a:extLst>
              <a:ext uri="{FF2B5EF4-FFF2-40B4-BE49-F238E27FC236}">
                <a16:creationId xmlns:a16="http://schemas.microsoft.com/office/drawing/2014/main" id="{7291BAA5-E939-4703-B811-6449955C4579}"/>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779489" y="1896599"/>
            <a:ext cx="267781" cy="247185"/>
          </a:xfrm>
          <a:prstGeom prst="rect">
            <a:avLst/>
          </a:prstGeom>
        </p:spPr>
      </p:pic>
      <p:pic>
        <p:nvPicPr>
          <p:cNvPr id="15" name="Picture 14">
            <a:extLst>
              <a:ext uri="{FF2B5EF4-FFF2-40B4-BE49-F238E27FC236}">
                <a16:creationId xmlns:a16="http://schemas.microsoft.com/office/drawing/2014/main" id="{90AE3A5E-FB8D-4BE0-B406-BD1CFE82E1CC}"/>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779489" y="3389053"/>
            <a:ext cx="237600" cy="237600"/>
          </a:xfrm>
          <a:prstGeom prst="rect">
            <a:avLst/>
          </a:prstGeom>
        </p:spPr>
      </p:pic>
      <p:pic>
        <p:nvPicPr>
          <p:cNvPr id="16" name="Picture 15">
            <a:extLst>
              <a:ext uri="{FF2B5EF4-FFF2-40B4-BE49-F238E27FC236}">
                <a16:creationId xmlns:a16="http://schemas.microsoft.com/office/drawing/2014/main" id="{6D3CC896-8588-4E7A-BF8E-356BB14661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6741" y="3282689"/>
            <a:ext cx="470985" cy="470985"/>
          </a:xfrm>
          <a:prstGeom prst="rect">
            <a:avLst/>
          </a:prstGeom>
        </p:spPr>
      </p:pic>
      <p:pic>
        <p:nvPicPr>
          <p:cNvPr id="17" name="Picture 16">
            <a:extLst>
              <a:ext uri="{FF2B5EF4-FFF2-40B4-BE49-F238E27FC236}">
                <a16:creationId xmlns:a16="http://schemas.microsoft.com/office/drawing/2014/main" id="{39031563-F00D-4DA3-849A-C64ABC317D9F}"/>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779489" y="2627655"/>
            <a:ext cx="287007" cy="287007"/>
          </a:xfrm>
          <a:prstGeom prst="rect">
            <a:avLst/>
          </a:prstGeom>
        </p:spPr>
      </p:pic>
      <p:pic>
        <p:nvPicPr>
          <p:cNvPr id="18" name="Picture 17">
            <a:extLst>
              <a:ext uri="{FF2B5EF4-FFF2-40B4-BE49-F238E27FC236}">
                <a16:creationId xmlns:a16="http://schemas.microsoft.com/office/drawing/2014/main" id="{0FFED873-4CFE-4433-9CD4-7BA511F8AF38}"/>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3885081" y="5537809"/>
            <a:ext cx="267605" cy="260915"/>
          </a:xfrm>
          <a:prstGeom prst="rect">
            <a:avLst/>
          </a:prstGeom>
        </p:spPr>
      </p:pic>
      <p:pic>
        <p:nvPicPr>
          <p:cNvPr id="21" name="Picture 20">
            <a:extLst>
              <a:ext uri="{FF2B5EF4-FFF2-40B4-BE49-F238E27FC236}">
                <a16:creationId xmlns:a16="http://schemas.microsoft.com/office/drawing/2014/main" id="{65FF5C13-063F-48F5-964F-AA5B8663762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79489" y="5448290"/>
            <a:ext cx="470985" cy="470985"/>
          </a:xfrm>
          <a:prstGeom prst="rect">
            <a:avLst/>
          </a:prstGeom>
        </p:spPr>
      </p:pic>
      <p:pic>
        <p:nvPicPr>
          <p:cNvPr id="22" name="Picture 21">
            <a:extLst>
              <a:ext uri="{FF2B5EF4-FFF2-40B4-BE49-F238E27FC236}">
                <a16:creationId xmlns:a16="http://schemas.microsoft.com/office/drawing/2014/main" id="{ADFA1837-3AD3-49F8-AD73-A42BD88405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6741" y="5448290"/>
            <a:ext cx="470985" cy="470985"/>
          </a:xfrm>
          <a:prstGeom prst="rect">
            <a:avLst/>
          </a:prstGeom>
        </p:spPr>
      </p:pic>
      <p:pic>
        <p:nvPicPr>
          <p:cNvPr id="29" name="Picture 28">
            <a:extLst>
              <a:ext uri="{FF2B5EF4-FFF2-40B4-BE49-F238E27FC236}">
                <a16:creationId xmlns:a16="http://schemas.microsoft.com/office/drawing/2014/main" id="{2E59A086-7512-4160-8496-F7536204D0D0}"/>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8139770" y="1848600"/>
            <a:ext cx="288382" cy="205986"/>
          </a:xfrm>
          <a:prstGeom prst="rect">
            <a:avLst/>
          </a:prstGeom>
        </p:spPr>
      </p:pic>
      <p:pic>
        <p:nvPicPr>
          <p:cNvPr id="30" name="Picture 29">
            <a:extLst>
              <a:ext uri="{FF2B5EF4-FFF2-40B4-BE49-F238E27FC236}">
                <a16:creationId xmlns:a16="http://schemas.microsoft.com/office/drawing/2014/main" id="{004762BE-45DD-42F8-9516-2776A15C000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38532" y="1737509"/>
            <a:ext cx="428168" cy="428168"/>
          </a:xfrm>
          <a:prstGeom prst="rect">
            <a:avLst/>
          </a:prstGeom>
        </p:spPr>
      </p:pic>
      <p:pic>
        <p:nvPicPr>
          <p:cNvPr id="31" name="Picture 30">
            <a:extLst>
              <a:ext uri="{FF2B5EF4-FFF2-40B4-BE49-F238E27FC236}">
                <a16:creationId xmlns:a16="http://schemas.microsoft.com/office/drawing/2014/main" id="{79A487A6-334B-4746-AA92-2420B891503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174707" y="1692551"/>
            <a:ext cx="518084" cy="518084"/>
          </a:xfrm>
          <a:prstGeom prst="rect">
            <a:avLst/>
          </a:prstGeom>
        </p:spPr>
      </p:pic>
      <p:pic>
        <p:nvPicPr>
          <p:cNvPr id="39" name="Picture 38">
            <a:extLst>
              <a:ext uri="{FF2B5EF4-FFF2-40B4-BE49-F238E27FC236}">
                <a16:creationId xmlns:a16="http://schemas.microsoft.com/office/drawing/2014/main" id="{A44943A3-9750-4718-80AF-C1A43C119BA7}"/>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8177226" y="4058953"/>
            <a:ext cx="288382" cy="247185"/>
          </a:xfrm>
          <a:prstGeom prst="rect">
            <a:avLst/>
          </a:prstGeom>
        </p:spPr>
      </p:pic>
      <p:pic>
        <p:nvPicPr>
          <p:cNvPr id="40" name="Picture 39">
            <a:extLst>
              <a:ext uri="{FF2B5EF4-FFF2-40B4-BE49-F238E27FC236}">
                <a16:creationId xmlns:a16="http://schemas.microsoft.com/office/drawing/2014/main" id="{CB09E07D-5A01-4F1F-A043-AA6F72C811B4}"/>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8168190" y="3355818"/>
            <a:ext cx="288951" cy="249220"/>
          </a:xfrm>
          <a:prstGeom prst="rect">
            <a:avLst/>
          </a:prstGeom>
        </p:spPr>
      </p:pic>
      <p:pic>
        <p:nvPicPr>
          <p:cNvPr id="41" name="Picture 40">
            <a:extLst>
              <a:ext uri="{FF2B5EF4-FFF2-40B4-BE49-F238E27FC236}">
                <a16:creationId xmlns:a16="http://schemas.microsoft.com/office/drawing/2014/main" id="{E628E919-B7BF-4B8C-B210-A6944DBB4F5E}"/>
              </a:ext>
            </a:extLst>
          </p:cNvPr>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8167531" y="2645445"/>
            <a:ext cx="267605" cy="267605"/>
          </a:xfrm>
          <a:prstGeom prst="rect">
            <a:avLst/>
          </a:prstGeom>
        </p:spPr>
      </p:pic>
      <p:pic>
        <p:nvPicPr>
          <p:cNvPr id="42" name="Picture 41">
            <a:extLst>
              <a:ext uri="{FF2B5EF4-FFF2-40B4-BE49-F238E27FC236}">
                <a16:creationId xmlns:a16="http://schemas.microsoft.com/office/drawing/2014/main" id="{F8C878DB-432D-4354-8F3B-17E49AB1255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198257" y="2535509"/>
            <a:ext cx="470985" cy="470985"/>
          </a:xfrm>
          <a:prstGeom prst="rect">
            <a:avLst/>
          </a:prstGeom>
        </p:spPr>
      </p:pic>
      <p:pic>
        <p:nvPicPr>
          <p:cNvPr id="43" name="Picture 42">
            <a:extLst>
              <a:ext uri="{FF2B5EF4-FFF2-40B4-BE49-F238E27FC236}">
                <a16:creationId xmlns:a16="http://schemas.microsoft.com/office/drawing/2014/main" id="{2C9BFD9C-D34B-413C-9962-5FDA16E4396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219665" y="3968461"/>
            <a:ext cx="428168" cy="428168"/>
          </a:xfrm>
          <a:prstGeom prst="rect">
            <a:avLst/>
          </a:prstGeom>
        </p:spPr>
      </p:pic>
      <p:pic>
        <p:nvPicPr>
          <p:cNvPr id="44" name="Picture 43">
            <a:extLst>
              <a:ext uri="{FF2B5EF4-FFF2-40B4-BE49-F238E27FC236}">
                <a16:creationId xmlns:a16="http://schemas.microsoft.com/office/drawing/2014/main" id="{F8B2122B-63CA-4C91-87B6-592CBA8B174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174707" y="3214815"/>
            <a:ext cx="518084" cy="518084"/>
          </a:xfrm>
          <a:prstGeom prst="rect">
            <a:avLst/>
          </a:prstGeom>
        </p:spPr>
      </p:pic>
      <p:pic>
        <p:nvPicPr>
          <p:cNvPr id="45" name="Picture 44">
            <a:extLst>
              <a:ext uri="{FF2B5EF4-FFF2-40B4-BE49-F238E27FC236}">
                <a16:creationId xmlns:a16="http://schemas.microsoft.com/office/drawing/2014/main" id="{527F2D15-B97F-4AF3-A6EE-6F0A768D9EC0}"/>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617124" y="2535509"/>
            <a:ext cx="470985" cy="470985"/>
          </a:xfrm>
          <a:prstGeom prst="rect">
            <a:avLst/>
          </a:prstGeom>
        </p:spPr>
      </p:pic>
      <p:pic>
        <p:nvPicPr>
          <p:cNvPr id="46" name="Picture 45">
            <a:extLst>
              <a:ext uri="{FF2B5EF4-FFF2-40B4-BE49-F238E27FC236}">
                <a16:creationId xmlns:a16="http://schemas.microsoft.com/office/drawing/2014/main" id="{720B170C-8D34-423A-B763-4C81BFB0BF4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638532" y="3968462"/>
            <a:ext cx="428168" cy="428168"/>
          </a:xfrm>
          <a:prstGeom prst="rect">
            <a:avLst/>
          </a:prstGeom>
        </p:spPr>
      </p:pic>
      <p:pic>
        <p:nvPicPr>
          <p:cNvPr id="47" name="Picture 46">
            <a:extLst>
              <a:ext uri="{FF2B5EF4-FFF2-40B4-BE49-F238E27FC236}">
                <a16:creationId xmlns:a16="http://schemas.microsoft.com/office/drawing/2014/main" id="{A18DB00D-7E20-454E-9D43-BC01099E599A}"/>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593574" y="3214815"/>
            <a:ext cx="518084" cy="518084"/>
          </a:xfrm>
          <a:prstGeom prst="rect">
            <a:avLst/>
          </a:prstGeom>
        </p:spPr>
      </p:pic>
      <p:pic>
        <p:nvPicPr>
          <p:cNvPr id="48" name="Picture 47">
            <a:extLst>
              <a:ext uri="{FF2B5EF4-FFF2-40B4-BE49-F238E27FC236}">
                <a16:creationId xmlns:a16="http://schemas.microsoft.com/office/drawing/2014/main" id="{990EA1AD-9CFA-416B-83DB-BDB45B820A26}"/>
              </a:ext>
            </a:extLst>
          </p:cNvPr>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8196740" y="4901410"/>
            <a:ext cx="205986" cy="260915"/>
          </a:xfrm>
          <a:prstGeom prst="rect">
            <a:avLst/>
          </a:prstGeom>
        </p:spPr>
      </p:pic>
      <p:pic>
        <p:nvPicPr>
          <p:cNvPr id="49" name="Picture 48">
            <a:extLst>
              <a:ext uri="{FF2B5EF4-FFF2-40B4-BE49-F238E27FC236}">
                <a16:creationId xmlns:a16="http://schemas.microsoft.com/office/drawing/2014/main" id="{8621B440-E3F8-4014-972C-011F841276E4}"/>
              </a:ext>
            </a:extLst>
          </p:cNvPr>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10476665" y="4917042"/>
            <a:ext cx="200704" cy="254227"/>
          </a:xfrm>
          <a:prstGeom prst="rect">
            <a:avLst/>
          </a:prstGeom>
        </p:spPr>
      </p:pic>
      <p:pic>
        <p:nvPicPr>
          <p:cNvPr id="50" name="Picture 49">
            <a:extLst>
              <a:ext uri="{FF2B5EF4-FFF2-40B4-BE49-F238E27FC236}">
                <a16:creationId xmlns:a16="http://schemas.microsoft.com/office/drawing/2014/main" id="{99927F6D-27D8-424F-A441-EA2B2B7922AA}"/>
              </a:ext>
            </a:extLst>
          </p:cNvPr>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9951626" y="4906532"/>
            <a:ext cx="214085" cy="267605"/>
          </a:xfrm>
          <a:prstGeom prst="rect">
            <a:avLst/>
          </a:prstGeom>
        </p:spPr>
      </p:pic>
      <p:pic>
        <p:nvPicPr>
          <p:cNvPr id="51" name="Picture 50">
            <a:extLst>
              <a:ext uri="{FF2B5EF4-FFF2-40B4-BE49-F238E27FC236}">
                <a16:creationId xmlns:a16="http://schemas.microsoft.com/office/drawing/2014/main" id="{C75AF403-91A3-45BE-9AF0-4453C17B7CB3}"/>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219665" y="4830072"/>
            <a:ext cx="428168" cy="428168"/>
          </a:xfrm>
          <a:prstGeom prst="rect">
            <a:avLst/>
          </a:prstGeom>
        </p:spPr>
      </p:pic>
      <p:pic>
        <p:nvPicPr>
          <p:cNvPr id="52" name="Picture 51">
            <a:extLst>
              <a:ext uri="{FF2B5EF4-FFF2-40B4-BE49-F238E27FC236}">
                <a16:creationId xmlns:a16="http://schemas.microsoft.com/office/drawing/2014/main" id="{D6BF10DB-BA5B-4EEE-8EBB-5E6D6568E6FA}"/>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8638532" y="4828742"/>
            <a:ext cx="428168" cy="428168"/>
          </a:xfrm>
          <a:prstGeom prst="rect">
            <a:avLst/>
          </a:prstGeom>
        </p:spPr>
      </p:pic>
      <p:pic>
        <p:nvPicPr>
          <p:cNvPr id="63" name="Picture 62">
            <a:extLst>
              <a:ext uri="{FF2B5EF4-FFF2-40B4-BE49-F238E27FC236}">
                <a16:creationId xmlns:a16="http://schemas.microsoft.com/office/drawing/2014/main" id="{157EF33E-7446-4886-9B2A-A53B62DE6951}"/>
              </a:ext>
            </a:extLst>
          </p:cNvPr>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8164009" y="5596168"/>
            <a:ext cx="288382" cy="205986"/>
          </a:xfrm>
          <a:prstGeom prst="rect">
            <a:avLst/>
          </a:prstGeom>
        </p:spPr>
      </p:pic>
      <p:pic>
        <p:nvPicPr>
          <p:cNvPr id="64" name="Picture 63">
            <a:extLst>
              <a:ext uri="{FF2B5EF4-FFF2-40B4-BE49-F238E27FC236}">
                <a16:creationId xmlns:a16="http://schemas.microsoft.com/office/drawing/2014/main" id="{D7BC5EDF-5536-464E-AB26-2D7085A2E5FB}"/>
              </a:ext>
            </a:extLst>
          </p:cNvPr>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9933333" y="5600354"/>
            <a:ext cx="267605" cy="214085"/>
          </a:xfrm>
          <a:prstGeom prst="rect">
            <a:avLst/>
          </a:prstGeom>
        </p:spPr>
      </p:pic>
      <p:pic>
        <p:nvPicPr>
          <p:cNvPr id="65" name="Picture 64">
            <a:extLst>
              <a:ext uri="{FF2B5EF4-FFF2-40B4-BE49-F238E27FC236}">
                <a16:creationId xmlns:a16="http://schemas.microsoft.com/office/drawing/2014/main" id="{9EAB39F7-929E-4CFF-94B3-FE74E161BE01}"/>
              </a:ext>
            </a:extLst>
          </p:cNvPr>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0456794" y="5607044"/>
            <a:ext cx="280986" cy="200704"/>
          </a:xfrm>
          <a:prstGeom prst="rect">
            <a:avLst/>
          </a:prstGeom>
        </p:spPr>
      </p:pic>
      <p:pic>
        <p:nvPicPr>
          <p:cNvPr id="66" name="Picture 65">
            <a:extLst>
              <a:ext uri="{FF2B5EF4-FFF2-40B4-BE49-F238E27FC236}">
                <a16:creationId xmlns:a16="http://schemas.microsoft.com/office/drawing/2014/main" id="{5A93F68B-11F9-4369-9531-667A878E4D2E}"/>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8617124" y="5481433"/>
            <a:ext cx="470985" cy="470985"/>
          </a:xfrm>
          <a:prstGeom prst="rect">
            <a:avLst/>
          </a:prstGeom>
        </p:spPr>
      </p:pic>
      <p:pic>
        <p:nvPicPr>
          <p:cNvPr id="67" name="Picture 66">
            <a:extLst>
              <a:ext uri="{FF2B5EF4-FFF2-40B4-BE49-F238E27FC236}">
                <a16:creationId xmlns:a16="http://schemas.microsoft.com/office/drawing/2014/main" id="{A30CE518-6D06-42D9-B07E-B4B2984D9360}"/>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9198257" y="5474626"/>
            <a:ext cx="470985" cy="470985"/>
          </a:xfrm>
          <a:prstGeom prst="rect">
            <a:avLst/>
          </a:prstGeom>
        </p:spPr>
      </p:pic>
      <p:pic>
        <p:nvPicPr>
          <p:cNvPr id="70" name="Picture 69">
            <a:extLst>
              <a:ext uri="{FF2B5EF4-FFF2-40B4-BE49-F238E27FC236}">
                <a16:creationId xmlns:a16="http://schemas.microsoft.com/office/drawing/2014/main" id="{61172E82-9554-4513-AB8E-5DA6C3825E1C}"/>
              </a:ext>
            </a:extLst>
          </p:cNvPr>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2779489" y="4060115"/>
            <a:ext cx="279650" cy="294366"/>
          </a:xfrm>
          <a:prstGeom prst="rect">
            <a:avLst/>
          </a:prstGeom>
        </p:spPr>
      </p:pic>
      <p:pic>
        <p:nvPicPr>
          <p:cNvPr id="71" name="Picture 70">
            <a:extLst>
              <a:ext uri="{FF2B5EF4-FFF2-40B4-BE49-F238E27FC236}">
                <a16:creationId xmlns:a16="http://schemas.microsoft.com/office/drawing/2014/main" id="{4E027241-D3D4-4C7C-85CC-17FF16DC4F3D}"/>
              </a:ext>
            </a:extLst>
          </p:cNvPr>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3348431" y="4100600"/>
            <a:ext cx="267605" cy="280986"/>
          </a:xfrm>
          <a:prstGeom prst="rect">
            <a:avLst/>
          </a:prstGeom>
        </p:spPr>
      </p:pic>
      <p:sp>
        <p:nvSpPr>
          <p:cNvPr id="72" name="TextBox 71">
            <a:extLst>
              <a:ext uri="{FF2B5EF4-FFF2-40B4-BE49-F238E27FC236}">
                <a16:creationId xmlns:a16="http://schemas.microsoft.com/office/drawing/2014/main" id="{21404D7F-CBFD-4F19-9F66-80FCA1B625B2}"/>
              </a:ext>
            </a:extLst>
          </p:cNvPr>
          <p:cNvSpPr txBox="1"/>
          <p:nvPr/>
        </p:nvSpPr>
        <p:spPr>
          <a:xfrm>
            <a:off x="1136240" y="1804748"/>
            <a:ext cx="941783" cy="430887"/>
          </a:xfrm>
          <a:prstGeom prst="rect">
            <a:avLst/>
          </a:prstGeom>
          <a:noFill/>
        </p:spPr>
        <p:txBody>
          <a:bodyPr wrap="square" rtlCol="0">
            <a:spAutoFit/>
          </a:bodyPr>
          <a:lstStyle/>
          <a:p>
            <a:r>
              <a:rPr lang="en-GB" sz="1050" dirty="0"/>
              <a:t>telephone conversation</a:t>
            </a:r>
          </a:p>
        </p:txBody>
      </p:sp>
      <p:sp>
        <p:nvSpPr>
          <p:cNvPr id="73" name="TextBox 72">
            <a:extLst>
              <a:ext uri="{FF2B5EF4-FFF2-40B4-BE49-F238E27FC236}">
                <a16:creationId xmlns:a16="http://schemas.microsoft.com/office/drawing/2014/main" id="{C78DF8EE-9A88-4705-96AD-4EABBEEF11EF}"/>
              </a:ext>
            </a:extLst>
          </p:cNvPr>
          <p:cNvSpPr txBox="1"/>
          <p:nvPr/>
        </p:nvSpPr>
        <p:spPr>
          <a:xfrm>
            <a:off x="1136240" y="2644200"/>
            <a:ext cx="941783" cy="253916"/>
          </a:xfrm>
          <a:prstGeom prst="rect">
            <a:avLst/>
          </a:prstGeom>
          <a:noFill/>
        </p:spPr>
        <p:txBody>
          <a:bodyPr wrap="square" rtlCol="0">
            <a:spAutoFit/>
          </a:bodyPr>
          <a:lstStyle/>
          <a:p>
            <a:r>
              <a:rPr lang="en-GB" sz="1050" dirty="0"/>
              <a:t>SMS</a:t>
            </a:r>
          </a:p>
        </p:txBody>
      </p:sp>
      <p:sp>
        <p:nvSpPr>
          <p:cNvPr id="74" name="TextBox 73">
            <a:extLst>
              <a:ext uri="{FF2B5EF4-FFF2-40B4-BE49-F238E27FC236}">
                <a16:creationId xmlns:a16="http://schemas.microsoft.com/office/drawing/2014/main" id="{1C8802A4-8E80-4838-B679-BEDD56A8FD5C}"/>
              </a:ext>
            </a:extLst>
          </p:cNvPr>
          <p:cNvSpPr txBox="1"/>
          <p:nvPr/>
        </p:nvSpPr>
        <p:spPr>
          <a:xfrm>
            <a:off x="1136240" y="3361304"/>
            <a:ext cx="941783" cy="253916"/>
          </a:xfrm>
          <a:prstGeom prst="rect">
            <a:avLst/>
          </a:prstGeom>
          <a:noFill/>
        </p:spPr>
        <p:txBody>
          <a:bodyPr wrap="square" rtlCol="0">
            <a:spAutoFit/>
          </a:bodyPr>
          <a:lstStyle/>
          <a:p>
            <a:r>
              <a:rPr lang="en-GB" sz="1050" dirty="0"/>
              <a:t>e-mail</a:t>
            </a:r>
          </a:p>
        </p:txBody>
      </p:sp>
      <p:sp>
        <p:nvSpPr>
          <p:cNvPr id="75" name="TextBox 74">
            <a:extLst>
              <a:ext uri="{FF2B5EF4-FFF2-40B4-BE49-F238E27FC236}">
                <a16:creationId xmlns:a16="http://schemas.microsoft.com/office/drawing/2014/main" id="{D346541F-5345-412E-9D5F-636384F3B3F0}"/>
              </a:ext>
            </a:extLst>
          </p:cNvPr>
          <p:cNvSpPr txBox="1"/>
          <p:nvPr/>
        </p:nvSpPr>
        <p:spPr>
          <a:xfrm>
            <a:off x="1136241" y="3999549"/>
            <a:ext cx="1255267" cy="577081"/>
          </a:xfrm>
          <a:prstGeom prst="rect">
            <a:avLst/>
          </a:prstGeom>
          <a:noFill/>
        </p:spPr>
        <p:txBody>
          <a:bodyPr wrap="square" rtlCol="0">
            <a:spAutoFit/>
          </a:bodyPr>
          <a:lstStyle/>
          <a:p>
            <a:r>
              <a:rPr lang="en-GB" sz="1050" dirty="0"/>
              <a:t>social media message or inbox message</a:t>
            </a:r>
          </a:p>
        </p:txBody>
      </p:sp>
      <p:sp>
        <p:nvSpPr>
          <p:cNvPr id="76" name="TextBox 75">
            <a:extLst>
              <a:ext uri="{FF2B5EF4-FFF2-40B4-BE49-F238E27FC236}">
                <a16:creationId xmlns:a16="http://schemas.microsoft.com/office/drawing/2014/main" id="{4205A5F8-0ED7-4785-8B79-A6CB273B58DD}"/>
              </a:ext>
            </a:extLst>
          </p:cNvPr>
          <p:cNvSpPr txBox="1"/>
          <p:nvPr/>
        </p:nvSpPr>
        <p:spPr>
          <a:xfrm>
            <a:off x="6780725" y="1824635"/>
            <a:ext cx="751469" cy="253916"/>
          </a:xfrm>
          <a:prstGeom prst="rect">
            <a:avLst/>
          </a:prstGeom>
          <a:noFill/>
        </p:spPr>
        <p:txBody>
          <a:bodyPr wrap="square" rtlCol="0">
            <a:spAutoFit/>
          </a:bodyPr>
          <a:lstStyle/>
          <a:p>
            <a:r>
              <a:rPr lang="en-GB" sz="1050" dirty="0"/>
              <a:t>letter</a:t>
            </a:r>
          </a:p>
        </p:txBody>
      </p:sp>
      <p:sp>
        <p:nvSpPr>
          <p:cNvPr id="77" name="TextBox 76">
            <a:extLst>
              <a:ext uri="{FF2B5EF4-FFF2-40B4-BE49-F238E27FC236}">
                <a16:creationId xmlns:a16="http://schemas.microsoft.com/office/drawing/2014/main" id="{CE06F8A7-6B9E-498F-B853-27D75482AF1A}"/>
              </a:ext>
            </a:extLst>
          </p:cNvPr>
          <p:cNvSpPr txBox="1"/>
          <p:nvPr/>
        </p:nvSpPr>
        <p:spPr>
          <a:xfrm>
            <a:off x="1136240" y="5476033"/>
            <a:ext cx="885430" cy="415498"/>
          </a:xfrm>
          <a:prstGeom prst="rect">
            <a:avLst/>
          </a:prstGeom>
          <a:noFill/>
        </p:spPr>
        <p:txBody>
          <a:bodyPr wrap="square" rtlCol="0">
            <a:spAutoFit/>
          </a:bodyPr>
          <a:lstStyle/>
          <a:p>
            <a:r>
              <a:rPr lang="en-GB" sz="1050" dirty="0"/>
              <a:t>face-to-face interaction</a:t>
            </a:r>
          </a:p>
        </p:txBody>
      </p:sp>
      <p:sp>
        <p:nvSpPr>
          <p:cNvPr id="79" name="TextBox 78">
            <a:extLst>
              <a:ext uri="{FF2B5EF4-FFF2-40B4-BE49-F238E27FC236}">
                <a16:creationId xmlns:a16="http://schemas.microsoft.com/office/drawing/2014/main" id="{957D1697-3399-4231-916A-1ABF3E44796E}"/>
              </a:ext>
            </a:extLst>
          </p:cNvPr>
          <p:cNvSpPr txBox="1"/>
          <p:nvPr/>
        </p:nvSpPr>
        <p:spPr>
          <a:xfrm>
            <a:off x="6784382" y="2649630"/>
            <a:ext cx="1080453" cy="253916"/>
          </a:xfrm>
          <a:prstGeom prst="rect">
            <a:avLst/>
          </a:prstGeom>
          <a:noFill/>
        </p:spPr>
        <p:txBody>
          <a:bodyPr wrap="square" rtlCol="0">
            <a:spAutoFit/>
          </a:bodyPr>
          <a:lstStyle/>
          <a:p>
            <a:r>
              <a:rPr lang="en-GB" sz="1050" dirty="0"/>
              <a:t>internet via PC</a:t>
            </a:r>
          </a:p>
        </p:txBody>
      </p:sp>
      <p:sp>
        <p:nvSpPr>
          <p:cNvPr id="80" name="TextBox 79">
            <a:extLst>
              <a:ext uri="{FF2B5EF4-FFF2-40B4-BE49-F238E27FC236}">
                <a16:creationId xmlns:a16="http://schemas.microsoft.com/office/drawing/2014/main" id="{2946F35A-CA48-49F1-99CD-BFE2278BC5D0}"/>
              </a:ext>
            </a:extLst>
          </p:cNvPr>
          <p:cNvSpPr txBox="1"/>
          <p:nvPr/>
        </p:nvSpPr>
        <p:spPr>
          <a:xfrm>
            <a:off x="6784382" y="3346899"/>
            <a:ext cx="1207453" cy="253916"/>
          </a:xfrm>
          <a:prstGeom prst="rect">
            <a:avLst/>
          </a:prstGeom>
          <a:noFill/>
        </p:spPr>
        <p:txBody>
          <a:bodyPr wrap="square" rtlCol="0">
            <a:spAutoFit/>
          </a:bodyPr>
          <a:lstStyle/>
          <a:p>
            <a:r>
              <a:rPr lang="en-GB" sz="1050" dirty="0"/>
              <a:t>internet via tablet</a:t>
            </a:r>
          </a:p>
        </p:txBody>
      </p:sp>
      <p:sp>
        <p:nvSpPr>
          <p:cNvPr id="81" name="TextBox 80">
            <a:extLst>
              <a:ext uri="{FF2B5EF4-FFF2-40B4-BE49-F238E27FC236}">
                <a16:creationId xmlns:a16="http://schemas.microsoft.com/office/drawing/2014/main" id="{07C81558-DF55-41F7-8E8E-91A273A2891C}"/>
              </a:ext>
            </a:extLst>
          </p:cNvPr>
          <p:cNvSpPr txBox="1"/>
          <p:nvPr/>
        </p:nvSpPr>
        <p:spPr>
          <a:xfrm>
            <a:off x="6784382" y="4008631"/>
            <a:ext cx="1080453" cy="415498"/>
          </a:xfrm>
          <a:prstGeom prst="rect">
            <a:avLst/>
          </a:prstGeom>
          <a:noFill/>
        </p:spPr>
        <p:txBody>
          <a:bodyPr wrap="square" rtlCol="0">
            <a:spAutoFit/>
          </a:bodyPr>
          <a:lstStyle/>
          <a:p>
            <a:r>
              <a:rPr lang="en-GB" sz="1050" dirty="0"/>
              <a:t>internet via smartphone</a:t>
            </a:r>
          </a:p>
        </p:txBody>
      </p:sp>
      <p:sp>
        <p:nvSpPr>
          <p:cNvPr id="82" name="TextBox 81">
            <a:extLst>
              <a:ext uri="{FF2B5EF4-FFF2-40B4-BE49-F238E27FC236}">
                <a16:creationId xmlns:a16="http://schemas.microsoft.com/office/drawing/2014/main" id="{47948DE6-98A7-45CD-BAE1-E5D1697EEFA1}"/>
              </a:ext>
            </a:extLst>
          </p:cNvPr>
          <p:cNvSpPr txBox="1"/>
          <p:nvPr/>
        </p:nvSpPr>
        <p:spPr>
          <a:xfrm>
            <a:off x="6784382" y="4866561"/>
            <a:ext cx="1123251" cy="415498"/>
          </a:xfrm>
          <a:prstGeom prst="rect">
            <a:avLst/>
          </a:prstGeom>
          <a:noFill/>
        </p:spPr>
        <p:txBody>
          <a:bodyPr wrap="square" rtlCol="0">
            <a:spAutoFit/>
          </a:bodyPr>
          <a:lstStyle/>
          <a:p>
            <a:r>
              <a:rPr lang="en-GB" sz="1050" dirty="0"/>
              <a:t>payment or bank transaction</a:t>
            </a:r>
          </a:p>
        </p:txBody>
      </p:sp>
      <p:sp>
        <p:nvSpPr>
          <p:cNvPr id="53" name="TextBox 52">
            <a:extLst>
              <a:ext uri="{FF2B5EF4-FFF2-40B4-BE49-F238E27FC236}">
                <a16:creationId xmlns:a16="http://schemas.microsoft.com/office/drawing/2014/main" id="{AB72CFFE-1249-42B9-9BEE-2E81AE8F53CE}"/>
              </a:ext>
            </a:extLst>
          </p:cNvPr>
          <p:cNvSpPr txBox="1"/>
          <p:nvPr/>
        </p:nvSpPr>
        <p:spPr>
          <a:xfrm>
            <a:off x="6780725" y="5488306"/>
            <a:ext cx="1123251" cy="415498"/>
          </a:xfrm>
          <a:prstGeom prst="rect">
            <a:avLst/>
          </a:prstGeom>
          <a:noFill/>
        </p:spPr>
        <p:txBody>
          <a:bodyPr wrap="square" rtlCol="0">
            <a:spAutoFit/>
          </a:bodyPr>
          <a:lstStyle/>
          <a:p>
            <a:r>
              <a:rPr lang="en-GB" sz="1050" dirty="0"/>
              <a:t>payment or bank transaction</a:t>
            </a:r>
          </a:p>
        </p:txBody>
      </p:sp>
      <p:pic>
        <p:nvPicPr>
          <p:cNvPr id="54" name="Picture 53">
            <a:extLst>
              <a:ext uri="{FF2B5EF4-FFF2-40B4-BE49-F238E27FC236}">
                <a16:creationId xmlns:a16="http://schemas.microsoft.com/office/drawing/2014/main" id="{EF59D57F-FCED-4554-BFD5-B62C5EDB7F4D}"/>
              </a:ext>
            </a:extLst>
          </p:cNvPr>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3888426" y="1915164"/>
            <a:ext cx="260915" cy="205986"/>
          </a:xfrm>
          <a:prstGeom prst="rect">
            <a:avLst/>
          </a:prstGeom>
        </p:spPr>
      </p:pic>
      <p:pic>
        <p:nvPicPr>
          <p:cNvPr id="55" name="Picture 54">
            <a:extLst>
              <a:ext uri="{FF2B5EF4-FFF2-40B4-BE49-F238E27FC236}">
                <a16:creationId xmlns:a16="http://schemas.microsoft.com/office/drawing/2014/main" id="{27FBA7D1-F9D4-4832-8BE8-971A0E409997}"/>
              </a:ext>
            </a:extLst>
          </p:cNvPr>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3362608" y="1907770"/>
            <a:ext cx="267605" cy="220774"/>
          </a:xfrm>
          <a:prstGeom prst="rect">
            <a:avLst/>
          </a:prstGeom>
        </p:spPr>
      </p:pic>
      <p:pic>
        <p:nvPicPr>
          <p:cNvPr id="56" name="Picture 55">
            <a:extLst>
              <a:ext uri="{FF2B5EF4-FFF2-40B4-BE49-F238E27FC236}">
                <a16:creationId xmlns:a16="http://schemas.microsoft.com/office/drawing/2014/main" id="{BAFC0283-820F-43C9-A7CE-8E2D4208A97D}"/>
              </a:ext>
            </a:extLst>
          </p:cNvPr>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3902157" y="4083666"/>
            <a:ext cx="233452" cy="219718"/>
          </a:xfrm>
          <a:prstGeom prst="rect">
            <a:avLst/>
          </a:prstGeom>
        </p:spPr>
      </p:pic>
      <p:pic>
        <p:nvPicPr>
          <p:cNvPr id="57" name="Picture 56">
            <a:extLst>
              <a:ext uri="{FF2B5EF4-FFF2-40B4-BE49-F238E27FC236}">
                <a16:creationId xmlns:a16="http://schemas.microsoft.com/office/drawing/2014/main" id="{13F6D734-ACD4-46BC-AAC0-E5D1C537E2A6}"/>
              </a:ext>
            </a:extLst>
          </p:cNvPr>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9794448" y="1809351"/>
            <a:ext cx="219718" cy="288382"/>
          </a:xfrm>
          <a:prstGeom prst="rect">
            <a:avLst/>
          </a:prstGeom>
        </p:spPr>
      </p:pic>
      <p:pic>
        <p:nvPicPr>
          <p:cNvPr id="58" name="Picture 57">
            <a:extLst>
              <a:ext uri="{FF2B5EF4-FFF2-40B4-BE49-F238E27FC236}">
                <a16:creationId xmlns:a16="http://schemas.microsoft.com/office/drawing/2014/main" id="{E6278F25-C63C-4BAE-A2FC-4BDC5B071F98}"/>
              </a:ext>
            </a:extLst>
          </p:cNvPr>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2844409" y="4898177"/>
            <a:ext cx="299094" cy="282477"/>
          </a:xfrm>
          <a:prstGeom prst="rect">
            <a:avLst/>
          </a:prstGeom>
        </p:spPr>
      </p:pic>
      <p:sp>
        <p:nvSpPr>
          <p:cNvPr id="59" name="TextBox 58">
            <a:extLst>
              <a:ext uri="{FF2B5EF4-FFF2-40B4-BE49-F238E27FC236}">
                <a16:creationId xmlns:a16="http://schemas.microsoft.com/office/drawing/2014/main" id="{AB56B600-D0E7-4FF3-8154-8438C8CBB013}"/>
              </a:ext>
            </a:extLst>
          </p:cNvPr>
          <p:cNvSpPr txBox="1"/>
          <p:nvPr/>
        </p:nvSpPr>
        <p:spPr>
          <a:xfrm>
            <a:off x="1138999" y="4899144"/>
            <a:ext cx="941783" cy="253916"/>
          </a:xfrm>
          <a:prstGeom prst="rect">
            <a:avLst/>
          </a:prstGeom>
          <a:noFill/>
        </p:spPr>
        <p:txBody>
          <a:bodyPr wrap="square" rtlCol="0">
            <a:spAutoFit/>
          </a:bodyPr>
          <a:lstStyle/>
          <a:p>
            <a:r>
              <a:rPr lang="en-GB" sz="1050" dirty="0"/>
              <a:t>chat</a:t>
            </a:r>
          </a:p>
        </p:txBody>
      </p:sp>
      <p:sp>
        <p:nvSpPr>
          <p:cNvPr id="68" name="Rectangle 67">
            <a:extLst>
              <a:ext uri="{FF2B5EF4-FFF2-40B4-BE49-F238E27FC236}">
                <a16:creationId xmlns:a16="http://schemas.microsoft.com/office/drawing/2014/main" id="{0D88CD6D-DF39-42E2-ACA0-0B5B7FDAC7C6}"/>
              </a:ext>
            </a:extLst>
          </p:cNvPr>
          <p:cNvSpPr/>
          <p:nvPr/>
        </p:nvSpPr>
        <p:spPr>
          <a:xfrm>
            <a:off x="9763475" y="71692"/>
            <a:ext cx="1493530" cy="288000"/>
          </a:xfrm>
          <a:prstGeom prst="rect">
            <a:avLst/>
          </a:prstGeom>
          <a:solidFill>
            <a:srgbClr val="E7F9FF"/>
          </a:solidFill>
          <a:ln w="19050">
            <a:solidFill>
              <a:srgbClr val="00ADEE"/>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solidFill>
                  <a:schemeClr val="tx1"/>
                </a:solidFill>
              </a:rPr>
              <a:t>General symbols</a:t>
            </a:r>
          </a:p>
        </p:txBody>
      </p:sp>
      <p:sp>
        <p:nvSpPr>
          <p:cNvPr id="69" name="Rectangle 68">
            <a:extLst>
              <a:ext uri="{FF2B5EF4-FFF2-40B4-BE49-F238E27FC236}">
                <a16:creationId xmlns:a16="http://schemas.microsoft.com/office/drawing/2014/main" id="{2CE2CAFB-3C14-41CB-BF94-F88D9ADAA931}"/>
              </a:ext>
            </a:extLst>
          </p:cNvPr>
          <p:cNvSpPr/>
          <p:nvPr/>
        </p:nvSpPr>
        <p:spPr>
          <a:xfrm>
            <a:off x="891540" y="1202399"/>
            <a:ext cx="10893301" cy="5396294"/>
          </a:xfrm>
          <a:prstGeom prst="rect">
            <a:avLst/>
          </a:prstGeom>
          <a:noFill/>
          <a:ln w="1905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9320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98AA-897D-4C24-AD8F-DB526C7D7A57}"/>
              </a:ext>
            </a:extLst>
          </p:cNvPr>
          <p:cNvSpPr>
            <a:spLocks noGrp="1"/>
          </p:cNvSpPr>
          <p:nvPr>
            <p:ph type="title"/>
          </p:nvPr>
        </p:nvSpPr>
        <p:spPr>
          <a:xfrm>
            <a:off x="839788" y="226231"/>
            <a:ext cx="9116105" cy="826689"/>
          </a:xfrm>
        </p:spPr>
        <p:txBody>
          <a:bodyPr/>
          <a:lstStyle/>
          <a:p>
            <a:r>
              <a:rPr lang="en-GB" sz="3600" dirty="0"/>
              <a:t>Communication channels</a:t>
            </a:r>
          </a:p>
        </p:txBody>
      </p:sp>
      <p:sp>
        <p:nvSpPr>
          <p:cNvPr id="3" name="Slide Number Placeholder 2">
            <a:extLst>
              <a:ext uri="{FF2B5EF4-FFF2-40B4-BE49-F238E27FC236}">
                <a16:creationId xmlns:a16="http://schemas.microsoft.com/office/drawing/2014/main" id="{1E0A6ECA-B22B-46B5-B083-9BAF75FBE406}"/>
              </a:ext>
            </a:extLst>
          </p:cNvPr>
          <p:cNvSpPr>
            <a:spLocks noGrp="1"/>
          </p:cNvSpPr>
          <p:nvPr>
            <p:ph type="sldNum" sz="quarter" idx="12"/>
          </p:nvPr>
        </p:nvSpPr>
        <p:spPr/>
        <p:txBody>
          <a:bodyPr/>
          <a:lstStyle/>
          <a:p>
            <a:fld id="{5751DFAA-887F-4071-8EAD-E8CA316FCF06}" type="slidenum">
              <a:rPr lang="en-GB" smtClean="0"/>
              <a:pPr/>
              <a:t>13</a:t>
            </a:fld>
            <a:endParaRPr lang="en-GB" dirty="0"/>
          </a:p>
        </p:txBody>
      </p:sp>
      <p:pic>
        <p:nvPicPr>
          <p:cNvPr id="60" name="Picture 59">
            <a:extLst>
              <a:ext uri="{FF2B5EF4-FFF2-40B4-BE49-F238E27FC236}">
                <a16:creationId xmlns:a16="http://schemas.microsoft.com/office/drawing/2014/main" id="{B35AFF20-C3D8-4C48-B2B3-37C84B2ED37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335810" y="3250971"/>
            <a:ext cx="250212" cy="279650"/>
          </a:xfrm>
          <a:prstGeom prst="rect">
            <a:avLst/>
          </a:prstGeom>
        </p:spPr>
      </p:pic>
      <p:pic>
        <p:nvPicPr>
          <p:cNvPr id="61" name="Picture 60">
            <a:extLst>
              <a:ext uri="{FF2B5EF4-FFF2-40B4-BE49-F238E27FC236}">
                <a16:creationId xmlns:a16="http://schemas.microsoft.com/office/drawing/2014/main" id="{41501C48-4FB1-41F4-BD77-2CC196CD4DDD}"/>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377104" y="4707758"/>
            <a:ext cx="191338" cy="294366"/>
          </a:xfrm>
          <a:prstGeom prst="rect">
            <a:avLst/>
          </a:prstGeom>
        </p:spPr>
      </p:pic>
      <p:pic>
        <p:nvPicPr>
          <p:cNvPr id="62" name="Picture 61">
            <a:extLst>
              <a:ext uri="{FF2B5EF4-FFF2-40B4-BE49-F238E27FC236}">
                <a16:creationId xmlns:a16="http://schemas.microsoft.com/office/drawing/2014/main" id="{0E987616-00F9-428A-8AA5-EB5537E4B12D}"/>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313733" y="4030937"/>
            <a:ext cx="294366" cy="191338"/>
          </a:xfrm>
          <a:prstGeom prst="rect">
            <a:avLst/>
          </a:prstGeom>
        </p:spPr>
      </p:pic>
      <p:pic>
        <p:nvPicPr>
          <p:cNvPr id="68" name="Picture 67">
            <a:extLst>
              <a:ext uri="{FF2B5EF4-FFF2-40B4-BE49-F238E27FC236}">
                <a16:creationId xmlns:a16="http://schemas.microsoft.com/office/drawing/2014/main" id="{9E686AB8-07E2-4B12-9052-379F1D07CC43}"/>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313734" y="2517055"/>
            <a:ext cx="294366" cy="294366"/>
          </a:xfrm>
          <a:prstGeom prst="rect">
            <a:avLst/>
          </a:prstGeom>
        </p:spPr>
      </p:pic>
      <p:pic>
        <p:nvPicPr>
          <p:cNvPr id="69" name="Picture 68">
            <a:extLst>
              <a:ext uri="{FF2B5EF4-FFF2-40B4-BE49-F238E27FC236}">
                <a16:creationId xmlns:a16="http://schemas.microsoft.com/office/drawing/2014/main" id="{6D25CE29-32BF-4D8B-A494-C4BCD51B38AF}"/>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8404152" y="4601302"/>
            <a:ext cx="343310" cy="274648"/>
          </a:xfrm>
          <a:prstGeom prst="rect">
            <a:avLst/>
          </a:prstGeom>
        </p:spPr>
      </p:pic>
      <p:pic>
        <p:nvPicPr>
          <p:cNvPr id="78" name="Picture 77">
            <a:extLst>
              <a:ext uri="{FF2B5EF4-FFF2-40B4-BE49-F238E27FC236}">
                <a16:creationId xmlns:a16="http://schemas.microsoft.com/office/drawing/2014/main" id="{0553F9E7-460B-4D5C-8106-C45C1EF13731}"/>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671055" y="4612509"/>
            <a:ext cx="343310" cy="274648"/>
          </a:xfrm>
          <a:prstGeom prst="rect">
            <a:avLst/>
          </a:prstGeom>
        </p:spPr>
      </p:pic>
      <p:pic>
        <p:nvPicPr>
          <p:cNvPr id="83" name="Picture 82">
            <a:extLst>
              <a:ext uri="{FF2B5EF4-FFF2-40B4-BE49-F238E27FC236}">
                <a16:creationId xmlns:a16="http://schemas.microsoft.com/office/drawing/2014/main" id="{87E85C22-DFA2-414D-8120-DACA2EB2418E}"/>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8425920" y="3191791"/>
            <a:ext cx="288382" cy="226585"/>
          </a:xfrm>
          <a:prstGeom prst="rect">
            <a:avLst/>
          </a:prstGeom>
        </p:spPr>
      </p:pic>
      <p:pic>
        <p:nvPicPr>
          <p:cNvPr id="84" name="Picture 83">
            <a:extLst>
              <a:ext uri="{FF2B5EF4-FFF2-40B4-BE49-F238E27FC236}">
                <a16:creationId xmlns:a16="http://schemas.microsoft.com/office/drawing/2014/main" id="{FCB0DF51-9151-4CB4-AFD6-0B793EF226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94626" y="2448662"/>
            <a:ext cx="428168" cy="428168"/>
          </a:xfrm>
          <a:prstGeom prst="rect">
            <a:avLst/>
          </a:prstGeom>
        </p:spPr>
      </p:pic>
      <p:pic>
        <p:nvPicPr>
          <p:cNvPr id="85" name="Picture 84">
            <a:extLst>
              <a:ext uri="{FF2B5EF4-FFF2-40B4-BE49-F238E27FC236}">
                <a16:creationId xmlns:a16="http://schemas.microsoft.com/office/drawing/2014/main" id="{FBEDFD12-8ABF-48EC-A5E8-F8BB2FE4D5D6}"/>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364164" y="5633246"/>
            <a:ext cx="274648" cy="274648"/>
          </a:xfrm>
          <a:prstGeom prst="rect">
            <a:avLst/>
          </a:prstGeom>
        </p:spPr>
      </p:pic>
      <p:pic>
        <p:nvPicPr>
          <p:cNvPr id="86" name="Picture 85">
            <a:extLst>
              <a:ext uri="{FF2B5EF4-FFF2-40B4-BE49-F238E27FC236}">
                <a16:creationId xmlns:a16="http://schemas.microsoft.com/office/drawing/2014/main" id="{1CF1CD1D-EAA6-4575-BC7B-0F6D70E1B8DA}"/>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8394505" y="5383345"/>
            <a:ext cx="315845" cy="230018"/>
          </a:xfrm>
          <a:prstGeom prst="rect">
            <a:avLst/>
          </a:prstGeom>
        </p:spPr>
      </p:pic>
      <p:pic>
        <p:nvPicPr>
          <p:cNvPr id="87" name="Picture 86">
            <a:extLst>
              <a:ext uri="{FF2B5EF4-FFF2-40B4-BE49-F238E27FC236}">
                <a16:creationId xmlns:a16="http://schemas.microsoft.com/office/drawing/2014/main" id="{B28BEBE6-A631-42B9-BE55-DF24EAD9BACB}"/>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712066" y="5378127"/>
            <a:ext cx="260915" cy="247185"/>
          </a:xfrm>
          <a:prstGeom prst="rect">
            <a:avLst/>
          </a:prstGeom>
        </p:spPr>
      </p:pic>
      <p:pic>
        <p:nvPicPr>
          <p:cNvPr id="88" name="Picture 87">
            <a:extLst>
              <a:ext uri="{FF2B5EF4-FFF2-40B4-BE49-F238E27FC236}">
                <a16:creationId xmlns:a16="http://schemas.microsoft.com/office/drawing/2014/main" id="{71904F6A-3E92-40CD-8D37-E30A51A4C1E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94626" y="3024511"/>
            <a:ext cx="518084" cy="518084"/>
          </a:xfrm>
          <a:prstGeom prst="rect">
            <a:avLst/>
          </a:prstGeom>
        </p:spPr>
      </p:pic>
      <p:pic>
        <p:nvPicPr>
          <p:cNvPr id="89" name="Picture 88">
            <a:extLst>
              <a:ext uri="{FF2B5EF4-FFF2-40B4-BE49-F238E27FC236}">
                <a16:creationId xmlns:a16="http://schemas.microsoft.com/office/drawing/2014/main" id="{72627985-93B9-4D42-9CEA-467A4200A35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594626" y="5987710"/>
            <a:ext cx="518084" cy="518084"/>
          </a:xfrm>
          <a:prstGeom prst="rect">
            <a:avLst/>
          </a:prstGeom>
        </p:spPr>
      </p:pic>
      <p:pic>
        <p:nvPicPr>
          <p:cNvPr id="90" name="Picture 89">
            <a:extLst>
              <a:ext uri="{FF2B5EF4-FFF2-40B4-BE49-F238E27FC236}">
                <a16:creationId xmlns:a16="http://schemas.microsoft.com/office/drawing/2014/main" id="{E5B9845B-8809-4470-8E26-00BF7EBD8ABA}"/>
              </a:ext>
            </a:extLst>
          </p:cNvPr>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2344191" y="1788301"/>
            <a:ext cx="233452" cy="288382"/>
          </a:xfrm>
          <a:prstGeom prst="rect">
            <a:avLst/>
          </a:prstGeom>
        </p:spPr>
      </p:pic>
      <p:pic>
        <p:nvPicPr>
          <p:cNvPr id="91" name="Picture 90">
            <a:extLst>
              <a:ext uri="{FF2B5EF4-FFF2-40B4-BE49-F238E27FC236}">
                <a16:creationId xmlns:a16="http://schemas.microsoft.com/office/drawing/2014/main" id="{6C247CC3-6C22-4BFD-883A-3A1C8DD10E5F}"/>
              </a:ext>
            </a:extLst>
          </p:cNvPr>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3568104" y="3250971"/>
            <a:ext cx="288382" cy="233452"/>
          </a:xfrm>
          <a:prstGeom prst="rect">
            <a:avLst/>
          </a:prstGeom>
        </p:spPr>
      </p:pic>
      <p:pic>
        <p:nvPicPr>
          <p:cNvPr id="92" name="Picture 91">
            <a:extLst>
              <a:ext uri="{FF2B5EF4-FFF2-40B4-BE49-F238E27FC236}">
                <a16:creationId xmlns:a16="http://schemas.microsoft.com/office/drawing/2014/main" id="{5D9D5ED0-F61C-4E84-9806-2D3B25A11FFF}"/>
              </a:ext>
            </a:extLst>
          </p:cNvPr>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3031496" y="4707758"/>
            <a:ext cx="178522" cy="274648"/>
          </a:xfrm>
          <a:prstGeom prst="rect">
            <a:avLst/>
          </a:prstGeom>
        </p:spPr>
      </p:pic>
      <p:pic>
        <p:nvPicPr>
          <p:cNvPr id="93" name="Picture 92">
            <a:extLst>
              <a:ext uri="{FF2B5EF4-FFF2-40B4-BE49-F238E27FC236}">
                <a16:creationId xmlns:a16="http://schemas.microsoft.com/office/drawing/2014/main" id="{5679E477-F1DF-429D-A96D-01E26C050F87}"/>
              </a:ext>
            </a:extLst>
          </p:cNvPr>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3005104" y="4023348"/>
            <a:ext cx="288382" cy="205986"/>
          </a:xfrm>
          <a:prstGeom prst="rect">
            <a:avLst/>
          </a:prstGeom>
        </p:spPr>
      </p:pic>
      <p:pic>
        <p:nvPicPr>
          <p:cNvPr id="94" name="Picture 93">
            <a:extLst>
              <a:ext uri="{FF2B5EF4-FFF2-40B4-BE49-F238E27FC236}">
                <a16:creationId xmlns:a16="http://schemas.microsoft.com/office/drawing/2014/main" id="{55370750-DD8B-498C-BBAB-2DDCD845C6DB}"/>
              </a:ext>
            </a:extLst>
          </p:cNvPr>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3030335" y="3250971"/>
            <a:ext cx="240845" cy="254227"/>
          </a:xfrm>
          <a:prstGeom prst="rect">
            <a:avLst/>
          </a:prstGeom>
        </p:spPr>
      </p:pic>
      <p:pic>
        <p:nvPicPr>
          <p:cNvPr id="95" name="Picture 94">
            <a:extLst>
              <a:ext uri="{FF2B5EF4-FFF2-40B4-BE49-F238E27FC236}">
                <a16:creationId xmlns:a16="http://schemas.microsoft.com/office/drawing/2014/main" id="{8B1F3E6E-C77B-4711-AAAB-23E2440A497C}"/>
              </a:ext>
            </a:extLst>
          </p:cNvPr>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8453553" y="3905368"/>
            <a:ext cx="256797" cy="226585"/>
          </a:xfrm>
          <a:prstGeom prst="rect">
            <a:avLst/>
          </a:prstGeom>
        </p:spPr>
      </p:pic>
      <p:pic>
        <p:nvPicPr>
          <p:cNvPr id="96" name="Picture 95">
            <a:extLst>
              <a:ext uri="{FF2B5EF4-FFF2-40B4-BE49-F238E27FC236}">
                <a16:creationId xmlns:a16="http://schemas.microsoft.com/office/drawing/2014/main" id="{C638284D-F0C7-4B96-B0EC-3D2EDAF3BD4B}"/>
              </a:ext>
            </a:extLst>
          </p:cNvPr>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7695527" y="3905368"/>
            <a:ext cx="294366" cy="220774"/>
          </a:xfrm>
          <a:prstGeom prst="rect">
            <a:avLst/>
          </a:prstGeom>
        </p:spPr>
      </p:pic>
      <p:sp>
        <p:nvSpPr>
          <p:cNvPr id="97" name="TextBox 96">
            <a:extLst>
              <a:ext uri="{FF2B5EF4-FFF2-40B4-BE49-F238E27FC236}">
                <a16:creationId xmlns:a16="http://schemas.microsoft.com/office/drawing/2014/main" id="{B0D72F77-8994-4323-B530-253E98E7EE4C}"/>
              </a:ext>
            </a:extLst>
          </p:cNvPr>
          <p:cNvSpPr txBox="1"/>
          <p:nvPr/>
        </p:nvSpPr>
        <p:spPr>
          <a:xfrm>
            <a:off x="1106304" y="1819916"/>
            <a:ext cx="941783" cy="253916"/>
          </a:xfrm>
          <a:prstGeom prst="rect">
            <a:avLst/>
          </a:prstGeom>
          <a:noFill/>
        </p:spPr>
        <p:txBody>
          <a:bodyPr wrap="square" rtlCol="0">
            <a:spAutoFit/>
          </a:bodyPr>
          <a:lstStyle/>
          <a:p>
            <a:r>
              <a:rPr lang="en-GB" sz="1050" dirty="0"/>
              <a:t>call centre</a:t>
            </a:r>
          </a:p>
        </p:txBody>
      </p:sp>
      <p:sp>
        <p:nvSpPr>
          <p:cNvPr id="98" name="TextBox 97">
            <a:extLst>
              <a:ext uri="{FF2B5EF4-FFF2-40B4-BE49-F238E27FC236}">
                <a16:creationId xmlns:a16="http://schemas.microsoft.com/office/drawing/2014/main" id="{3640E004-391D-46EE-9598-38F27EED560C}"/>
              </a:ext>
            </a:extLst>
          </p:cNvPr>
          <p:cNvSpPr txBox="1"/>
          <p:nvPr/>
        </p:nvSpPr>
        <p:spPr>
          <a:xfrm>
            <a:off x="1106304" y="2537020"/>
            <a:ext cx="1190566" cy="253916"/>
          </a:xfrm>
          <a:prstGeom prst="rect">
            <a:avLst/>
          </a:prstGeom>
          <a:noFill/>
        </p:spPr>
        <p:txBody>
          <a:bodyPr wrap="square" rtlCol="0">
            <a:spAutoFit/>
          </a:bodyPr>
          <a:lstStyle/>
          <a:p>
            <a:r>
              <a:rPr lang="en-GB" sz="1050" dirty="0"/>
              <a:t>globe/internet</a:t>
            </a:r>
          </a:p>
        </p:txBody>
      </p:sp>
      <p:sp>
        <p:nvSpPr>
          <p:cNvPr id="99" name="TextBox 98">
            <a:extLst>
              <a:ext uri="{FF2B5EF4-FFF2-40B4-BE49-F238E27FC236}">
                <a16:creationId xmlns:a16="http://schemas.microsoft.com/office/drawing/2014/main" id="{59ADC130-A5CD-4F7B-9CCE-86762F69CB44}"/>
              </a:ext>
            </a:extLst>
          </p:cNvPr>
          <p:cNvSpPr txBox="1"/>
          <p:nvPr/>
        </p:nvSpPr>
        <p:spPr>
          <a:xfrm>
            <a:off x="1106304" y="3175265"/>
            <a:ext cx="1326671" cy="253916"/>
          </a:xfrm>
          <a:prstGeom prst="rect">
            <a:avLst/>
          </a:prstGeom>
          <a:noFill/>
        </p:spPr>
        <p:txBody>
          <a:bodyPr wrap="square" rtlCol="0">
            <a:spAutoFit/>
          </a:bodyPr>
          <a:lstStyle/>
          <a:p>
            <a:r>
              <a:rPr lang="en-GB" sz="1050" dirty="0"/>
              <a:t>app on PC</a:t>
            </a:r>
          </a:p>
        </p:txBody>
      </p:sp>
      <p:sp>
        <p:nvSpPr>
          <p:cNvPr id="100" name="TextBox 99">
            <a:extLst>
              <a:ext uri="{FF2B5EF4-FFF2-40B4-BE49-F238E27FC236}">
                <a16:creationId xmlns:a16="http://schemas.microsoft.com/office/drawing/2014/main" id="{27734359-6BD0-4B2A-A4FC-2223C875C569}"/>
              </a:ext>
            </a:extLst>
          </p:cNvPr>
          <p:cNvSpPr txBox="1"/>
          <p:nvPr/>
        </p:nvSpPr>
        <p:spPr>
          <a:xfrm>
            <a:off x="1106304" y="4003643"/>
            <a:ext cx="941782" cy="253916"/>
          </a:xfrm>
          <a:prstGeom prst="rect">
            <a:avLst/>
          </a:prstGeom>
          <a:noFill/>
        </p:spPr>
        <p:txBody>
          <a:bodyPr wrap="square" rtlCol="0">
            <a:spAutoFit/>
          </a:bodyPr>
          <a:lstStyle/>
          <a:p>
            <a:r>
              <a:rPr lang="en-GB" sz="1050" dirty="0"/>
              <a:t>app on tablet</a:t>
            </a:r>
          </a:p>
        </p:txBody>
      </p:sp>
      <p:sp>
        <p:nvSpPr>
          <p:cNvPr id="101" name="TextBox 100">
            <a:extLst>
              <a:ext uri="{FF2B5EF4-FFF2-40B4-BE49-F238E27FC236}">
                <a16:creationId xmlns:a16="http://schemas.microsoft.com/office/drawing/2014/main" id="{E1289BC2-3F97-4A79-B405-83AC85818DD3}"/>
              </a:ext>
            </a:extLst>
          </p:cNvPr>
          <p:cNvSpPr txBox="1"/>
          <p:nvPr/>
        </p:nvSpPr>
        <p:spPr>
          <a:xfrm>
            <a:off x="1106304" y="4651749"/>
            <a:ext cx="885430" cy="415498"/>
          </a:xfrm>
          <a:prstGeom prst="rect">
            <a:avLst/>
          </a:prstGeom>
          <a:noFill/>
        </p:spPr>
        <p:txBody>
          <a:bodyPr wrap="square" rtlCol="0">
            <a:spAutoFit/>
          </a:bodyPr>
          <a:lstStyle/>
          <a:p>
            <a:r>
              <a:rPr lang="en-GB" sz="1050" dirty="0"/>
              <a:t>app on smartphone</a:t>
            </a:r>
          </a:p>
        </p:txBody>
      </p:sp>
      <p:sp>
        <p:nvSpPr>
          <p:cNvPr id="102" name="TextBox 101">
            <a:extLst>
              <a:ext uri="{FF2B5EF4-FFF2-40B4-BE49-F238E27FC236}">
                <a16:creationId xmlns:a16="http://schemas.microsoft.com/office/drawing/2014/main" id="{A2E25258-4D26-46E3-923A-8D41BFD5E2BD}"/>
              </a:ext>
            </a:extLst>
          </p:cNvPr>
          <p:cNvSpPr txBox="1"/>
          <p:nvPr/>
        </p:nvSpPr>
        <p:spPr>
          <a:xfrm>
            <a:off x="1126249" y="5647900"/>
            <a:ext cx="1190566" cy="253916"/>
          </a:xfrm>
          <a:prstGeom prst="rect">
            <a:avLst/>
          </a:prstGeom>
          <a:noFill/>
        </p:spPr>
        <p:txBody>
          <a:bodyPr wrap="square" rtlCol="0">
            <a:spAutoFit/>
          </a:bodyPr>
          <a:lstStyle/>
          <a:p>
            <a:r>
              <a:rPr lang="en-GB" sz="1050" dirty="0"/>
              <a:t>fax message</a:t>
            </a:r>
          </a:p>
        </p:txBody>
      </p:sp>
      <p:sp>
        <p:nvSpPr>
          <p:cNvPr id="103" name="TextBox 102">
            <a:extLst>
              <a:ext uri="{FF2B5EF4-FFF2-40B4-BE49-F238E27FC236}">
                <a16:creationId xmlns:a16="http://schemas.microsoft.com/office/drawing/2014/main" id="{CE3788FA-30D6-47C4-82C4-58EC5DFF3CBF}"/>
              </a:ext>
            </a:extLst>
          </p:cNvPr>
          <p:cNvSpPr txBox="1"/>
          <p:nvPr/>
        </p:nvSpPr>
        <p:spPr>
          <a:xfrm>
            <a:off x="6092189" y="2507555"/>
            <a:ext cx="1121995" cy="253916"/>
          </a:xfrm>
          <a:prstGeom prst="rect">
            <a:avLst/>
          </a:prstGeom>
          <a:noFill/>
        </p:spPr>
        <p:txBody>
          <a:bodyPr wrap="square" rtlCol="0">
            <a:spAutoFit/>
          </a:bodyPr>
          <a:lstStyle/>
          <a:p>
            <a:r>
              <a:rPr lang="en-GB" sz="1050" dirty="0"/>
              <a:t>online shopping</a:t>
            </a:r>
          </a:p>
        </p:txBody>
      </p:sp>
      <p:sp>
        <p:nvSpPr>
          <p:cNvPr id="104" name="TextBox 103">
            <a:extLst>
              <a:ext uri="{FF2B5EF4-FFF2-40B4-BE49-F238E27FC236}">
                <a16:creationId xmlns:a16="http://schemas.microsoft.com/office/drawing/2014/main" id="{72AA2C2A-BDE3-430D-86B2-23B4358663E7}"/>
              </a:ext>
            </a:extLst>
          </p:cNvPr>
          <p:cNvSpPr txBox="1"/>
          <p:nvPr/>
        </p:nvSpPr>
        <p:spPr>
          <a:xfrm>
            <a:off x="6172419" y="3148314"/>
            <a:ext cx="961538" cy="253916"/>
          </a:xfrm>
          <a:prstGeom prst="rect">
            <a:avLst/>
          </a:prstGeom>
          <a:noFill/>
        </p:spPr>
        <p:txBody>
          <a:bodyPr wrap="square" rtlCol="0">
            <a:spAutoFit/>
          </a:bodyPr>
          <a:lstStyle/>
          <a:p>
            <a:r>
              <a:rPr lang="en-GB" sz="1050" dirty="0"/>
              <a:t>shopping</a:t>
            </a:r>
          </a:p>
        </p:txBody>
      </p:sp>
      <p:sp>
        <p:nvSpPr>
          <p:cNvPr id="105" name="TextBox 104">
            <a:extLst>
              <a:ext uri="{FF2B5EF4-FFF2-40B4-BE49-F238E27FC236}">
                <a16:creationId xmlns:a16="http://schemas.microsoft.com/office/drawing/2014/main" id="{D23A78D0-9356-42D7-9A05-6C78E3DE9920}"/>
              </a:ext>
            </a:extLst>
          </p:cNvPr>
          <p:cNvSpPr txBox="1"/>
          <p:nvPr/>
        </p:nvSpPr>
        <p:spPr>
          <a:xfrm>
            <a:off x="6172419" y="3886164"/>
            <a:ext cx="941783" cy="253916"/>
          </a:xfrm>
          <a:prstGeom prst="rect">
            <a:avLst/>
          </a:prstGeom>
          <a:noFill/>
        </p:spPr>
        <p:txBody>
          <a:bodyPr wrap="square" rtlCol="0">
            <a:spAutoFit/>
          </a:bodyPr>
          <a:lstStyle/>
          <a:p>
            <a:r>
              <a:rPr lang="en-GB" sz="1050" dirty="0"/>
              <a:t>shop counter</a:t>
            </a:r>
          </a:p>
        </p:txBody>
      </p:sp>
      <p:sp>
        <p:nvSpPr>
          <p:cNvPr id="106" name="TextBox 105">
            <a:extLst>
              <a:ext uri="{FF2B5EF4-FFF2-40B4-BE49-F238E27FC236}">
                <a16:creationId xmlns:a16="http://schemas.microsoft.com/office/drawing/2014/main" id="{0AE539CD-8839-447A-9ED3-D6434F0D00BA}"/>
              </a:ext>
            </a:extLst>
          </p:cNvPr>
          <p:cNvSpPr txBox="1"/>
          <p:nvPr/>
        </p:nvSpPr>
        <p:spPr>
          <a:xfrm>
            <a:off x="6172419" y="4603268"/>
            <a:ext cx="961537" cy="253916"/>
          </a:xfrm>
          <a:prstGeom prst="rect">
            <a:avLst/>
          </a:prstGeom>
          <a:noFill/>
        </p:spPr>
        <p:txBody>
          <a:bodyPr wrap="square" rtlCol="0">
            <a:spAutoFit/>
          </a:bodyPr>
          <a:lstStyle/>
          <a:p>
            <a:r>
              <a:rPr lang="en-GB" sz="1050" dirty="0"/>
              <a:t>service desk</a:t>
            </a:r>
          </a:p>
        </p:txBody>
      </p:sp>
      <p:sp>
        <p:nvSpPr>
          <p:cNvPr id="107" name="TextBox 106">
            <a:extLst>
              <a:ext uri="{FF2B5EF4-FFF2-40B4-BE49-F238E27FC236}">
                <a16:creationId xmlns:a16="http://schemas.microsoft.com/office/drawing/2014/main" id="{16D9EDD8-7FDD-417C-988A-00BAE25296AB}"/>
              </a:ext>
            </a:extLst>
          </p:cNvPr>
          <p:cNvSpPr txBox="1"/>
          <p:nvPr/>
        </p:nvSpPr>
        <p:spPr>
          <a:xfrm>
            <a:off x="6172419" y="5343163"/>
            <a:ext cx="1422207" cy="415498"/>
          </a:xfrm>
          <a:prstGeom prst="rect">
            <a:avLst/>
          </a:prstGeom>
          <a:noFill/>
        </p:spPr>
        <p:txBody>
          <a:bodyPr wrap="square" rtlCol="0">
            <a:spAutoFit/>
          </a:bodyPr>
          <a:lstStyle/>
          <a:p>
            <a:r>
              <a:rPr lang="en-GB" sz="1050" dirty="0"/>
              <a:t>Package delivery and logistics</a:t>
            </a:r>
          </a:p>
        </p:txBody>
      </p:sp>
      <p:sp>
        <p:nvSpPr>
          <p:cNvPr id="108" name="TextBox 107">
            <a:extLst>
              <a:ext uri="{FF2B5EF4-FFF2-40B4-BE49-F238E27FC236}">
                <a16:creationId xmlns:a16="http://schemas.microsoft.com/office/drawing/2014/main" id="{093C4C53-2A6D-47D2-B5DB-15C111A9CFD4}"/>
              </a:ext>
            </a:extLst>
          </p:cNvPr>
          <p:cNvSpPr txBox="1"/>
          <p:nvPr/>
        </p:nvSpPr>
        <p:spPr>
          <a:xfrm>
            <a:off x="6172419" y="6010770"/>
            <a:ext cx="1121995" cy="415498"/>
          </a:xfrm>
          <a:prstGeom prst="rect">
            <a:avLst/>
          </a:prstGeom>
          <a:noFill/>
        </p:spPr>
        <p:txBody>
          <a:bodyPr wrap="square" rtlCol="0">
            <a:spAutoFit/>
          </a:bodyPr>
          <a:lstStyle/>
          <a:p>
            <a:r>
              <a:rPr lang="en-GB" sz="1050" dirty="0"/>
              <a:t>unknown channel/device</a:t>
            </a:r>
          </a:p>
        </p:txBody>
      </p:sp>
      <p:pic>
        <p:nvPicPr>
          <p:cNvPr id="109" name="Picture 108">
            <a:extLst>
              <a:ext uri="{FF2B5EF4-FFF2-40B4-BE49-F238E27FC236}">
                <a16:creationId xmlns:a16="http://schemas.microsoft.com/office/drawing/2014/main" id="{B8D2841C-EC4E-4103-9BB1-668F40BE5A64}"/>
              </a:ext>
            </a:extLst>
          </p:cNvPr>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7676136" y="1864845"/>
            <a:ext cx="219718" cy="274648"/>
          </a:xfrm>
          <a:prstGeom prst="rect">
            <a:avLst/>
          </a:prstGeom>
        </p:spPr>
      </p:pic>
      <p:pic>
        <p:nvPicPr>
          <p:cNvPr id="110" name="Picture 109">
            <a:extLst>
              <a:ext uri="{FF2B5EF4-FFF2-40B4-BE49-F238E27FC236}">
                <a16:creationId xmlns:a16="http://schemas.microsoft.com/office/drawing/2014/main" id="{0B9DAE01-66B3-40F4-9CA4-7997636E0578}"/>
              </a:ext>
            </a:extLst>
          </p:cNvPr>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8404152" y="1889353"/>
            <a:ext cx="187323" cy="267605"/>
          </a:xfrm>
          <a:prstGeom prst="rect">
            <a:avLst/>
          </a:prstGeom>
        </p:spPr>
      </p:pic>
      <p:pic>
        <p:nvPicPr>
          <p:cNvPr id="111" name="Picture 110">
            <a:extLst>
              <a:ext uri="{FF2B5EF4-FFF2-40B4-BE49-F238E27FC236}">
                <a16:creationId xmlns:a16="http://schemas.microsoft.com/office/drawing/2014/main" id="{56B5931F-3707-41A1-9AD7-26BBF46C9370}"/>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023598" y="1807017"/>
            <a:ext cx="428168" cy="428168"/>
          </a:xfrm>
          <a:prstGeom prst="rect">
            <a:avLst/>
          </a:prstGeom>
        </p:spPr>
      </p:pic>
      <p:sp>
        <p:nvSpPr>
          <p:cNvPr id="112" name="TextBox 111">
            <a:extLst>
              <a:ext uri="{FF2B5EF4-FFF2-40B4-BE49-F238E27FC236}">
                <a16:creationId xmlns:a16="http://schemas.microsoft.com/office/drawing/2014/main" id="{25476283-3C73-4676-8A67-1C35FBC8D978}"/>
              </a:ext>
            </a:extLst>
          </p:cNvPr>
          <p:cNvSpPr txBox="1"/>
          <p:nvPr/>
        </p:nvSpPr>
        <p:spPr>
          <a:xfrm>
            <a:off x="6172419" y="1815407"/>
            <a:ext cx="941783" cy="415498"/>
          </a:xfrm>
          <a:prstGeom prst="rect">
            <a:avLst/>
          </a:prstGeom>
          <a:noFill/>
        </p:spPr>
        <p:txBody>
          <a:bodyPr wrap="square" rtlCol="0">
            <a:spAutoFit/>
          </a:bodyPr>
          <a:lstStyle/>
          <a:p>
            <a:r>
              <a:rPr lang="en-GB" sz="1050" dirty="0"/>
              <a:t>self-service machine</a:t>
            </a:r>
          </a:p>
        </p:txBody>
      </p:sp>
      <p:sp>
        <p:nvSpPr>
          <p:cNvPr id="113" name="Rectangle 112">
            <a:extLst>
              <a:ext uri="{FF2B5EF4-FFF2-40B4-BE49-F238E27FC236}">
                <a16:creationId xmlns:a16="http://schemas.microsoft.com/office/drawing/2014/main" id="{7337C3C9-DA73-4B43-A3CB-F2BF7060ECEE}"/>
              </a:ext>
            </a:extLst>
          </p:cNvPr>
          <p:cNvSpPr/>
          <p:nvPr/>
        </p:nvSpPr>
        <p:spPr>
          <a:xfrm>
            <a:off x="9763475" y="71692"/>
            <a:ext cx="1493530" cy="288000"/>
          </a:xfrm>
          <a:prstGeom prst="rect">
            <a:avLst/>
          </a:prstGeom>
          <a:solidFill>
            <a:srgbClr val="E7F9FF"/>
          </a:solidFill>
          <a:ln w="19050">
            <a:solidFill>
              <a:srgbClr val="00ADEE"/>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solidFill>
                  <a:schemeClr val="tx1"/>
                </a:solidFill>
              </a:rPr>
              <a:t>General symbols</a:t>
            </a:r>
          </a:p>
        </p:txBody>
      </p:sp>
      <p:sp>
        <p:nvSpPr>
          <p:cNvPr id="114" name="Rectangle 113">
            <a:extLst>
              <a:ext uri="{FF2B5EF4-FFF2-40B4-BE49-F238E27FC236}">
                <a16:creationId xmlns:a16="http://schemas.microsoft.com/office/drawing/2014/main" id="{050AA893-A75B-405B-9726-A61A41922874}"/>
              </a:ext>
            </a:extLst>
          </p:cNvPr>
          <p:cNvSpPr/>
          <p:nvPr/>
        </p:nvSpPr>
        <p:spPr>
          <a:xfrm>
            <a:off x="891540" y="1202399"/>
            <a:ext cx="10893301" cy="5396294"/>
          </a:xfrm>
          <a:prstGeom prst="rect">
            <a:avLst/>
          </a:prstGeom>
          <a:noFill/>
          <a:ln w="1905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4282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76798" cy="573563"/>
          </a:xfrm>
        </p:spPr>
        <p:txBody>
          <a:bodyPr>
            <a:normAutofit fontScale="90000"/>
          </a:bodyPr>
          <a:lstStyle/>
          <a:p>
            <a:r>
              <a:rPr lang="en-GB" dirty="0"/>
              <a:t>Cyber security symbols</a:t>
            </a:r>
          </a:p>
        </p:txBody>
      </p:sp>
      <p:sp>
        <p:nvSpPr>
          <p:cNvPr id="6" name="Slide Number Placeholder 5"/>
          <p:cNvSpPr>
            <a:spLocks noGrp="1"/>
          </p:cNvSpPr>
          <p:nvPr>
            <p:ph type="sldNum" sz="quarter" idx="12"/>
          </p:nvPr>
        </p:nvSpPr>
        <p:spPr/>
        <p:txBody>
          <a:bodyPr/>
          <a:lstStyle/>
          <a:p>
            <a:fld id="{C3BFA56D-298E-294D-B4E1-2047B637E858}" type="slidenum">
              <a:rPr lang="en-GB" smtClean="0"/>
              <a:t>14</a:t>
            </a:fld>
            <a:endParaRPr lang="en-GB" dirty="0"/>
          </a:p>
        </p:txBody>
      </p:sp>
      <p:sp>
        <p:nvSpPr>
          <p:cNvPr id="384" name="Rectangle 383"/>
          <p:cNvSpPr/>
          <p:nvPr/>
        </p:nvSpPr>
        <p:spPr>
          <a:xfrm>
            <a:off x="891540" y="1202399"/>
            <a:ext cx="10892473" cy="5396294"/>
          </a:xfrm>
          <a:prstGeom prst="rect">
            <a:avLst/>
          </a:prstGeom>
          <a:noFill/>
          <a:ln w="19050">
            <a:solidFill>
              <a:srgbClr val="C55A1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96" name="Rectangle 95">
            <a:extLst>
              <a:ext uri="{FF2B5EF4-FFF2-40B4-BE49-F238E27FC236}">
                <a16:creationId xmlns:a16="http://schemas.microsoft.com/office/drawing/2014/main" id="{6FFC1ADD-17DC-4934-AB08-58133FB3DA2D}"/>
              </a:ext>
            </a:extLst>
          </p:cNvPr>
          <p:cNvSpPr/>
          <p:nvPr/>
        </p:nvSpPr>
        <p:spPr>
          <a:xfrm>
            <a:off x="9767888" y="71692"/>
            <a:ext cx="1876770" cy="288000"/>
          </a:xfrm>
          <a:prstGeom prst="rect">
            <a:avLst/>
          </a:prstGeom>
          <a:solidFill>
            <a:srgbClr val="FFC000"/>
          </a:solidFill>
          <a:ln w="19050">
            <a:solidFill>
              <a:srgbClr val="C55A1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solidFill>
                  <a:schemeClr val="tx1"/>
                </a:solidFill>
              </a:rPr>
              <a:t>Cyber security symbols</a:t>
            </a:r>
          </a:p>
        </p:txBody>
      </p:sp>
      <p:pic>
        <p:nvPicPr>
          <p:cNvPr id="97" name="Picture 96" descr="Shape&#10;&#10;Description automatically generated with low confidence">
            <a:extLst>
              <a:ext uri="{FF2B5EF4-FFF2-40B4-BE49-F238E27FC236}">
                <a16:creationId xmlns:a16="http://schemas.microsoft.com/office/drawing/2014/main" id="{DB9A74F6-2D1D-4B20-8D61-00EECE7DA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867" y="1807194"/>
            <a:ext cx="309375" cy="396000"/>
          </a:xfrm>
          <a:prstGeom prst="rect">
            <a:avLst/>
          </a:prstGeom>
        </p:spPr>
      </p:pic>
      <p:pic>
        <p:nvPicPr>
          <p:cNvPr id="98" name="Picture 97" descr="Shape&#10;&#10;Description automatically generated with low confidence">
            <a:extLst>
              <a:ext uri="{FF2B5EF4-FFF2-40B4-BE49-F238E27FC236}">
                <a16:creationId xmlns:a16="http://schemas.microsoft.com/office/drawing/2014/main" id="{CCF32D4E-871C-4DCD-9A2D-866C890B8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151" y="1807194"/>
            <a:ext cx="309375" cy="396000"/>
          </a:xfrm>
          <a:prstGeom prst="rect">
            <a:avLst/>
          </a:prstGeom>
        </p:spPr>
      </p:pic>
      <p:pic>
        <p:nvPicPr>
          <p:cNvPr id="99" name="Picture 98" descr="Shape&#10;&#10;Description automatically generated with medium confidence">
            <a:extLst>
              <a:ext uri="{FF2B5EF4-FFF2-40B4-BE49-F238E27FC236}">
                <a16:creationId xmlns:a16="http://schemas.microsoft.com/office/drawing/2014/main" id="{BDC76405-E33F-464C-83B3-34069DA50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8435" y="1807194"/>
            <a:ext cx="313500" cy="396000"/>
          </a:xfrm>
          <a:prstGeom prst="rect">
            <a:avLst/>
          </a:prstGeom>
        </p:spPr>
      </p:pic>
      <p:pic>
        <p:nvPicPr>
          <p:cNvPr id="100" name="Picture 99" descr="Shape&#10;&#10;Description automatically generated with low confidence">
            <a:extLst>
              <a:ext uri="{FF2B5EF4-FFF2-40B4-BE49-F238E27FC236}">
                <a16:creationId xmlns:a16="http://schemas.microsoft.com/office/drawing/2014/main" id="{CB4B6A57-3FA9-4E42-8187-7AA9940279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7844" y="1807194"/>
            <a:ext cx="309375" cy="396000"/>
          </a:xfrm>
          <a:prstGeom prst="rect">
            <a:avLst/>
          </a:prstGeom>
        </p:spPr>
      </p:pic>
      <p:pic>
        <p:nvPicPr>
          <p:cNvPr id="101" name="Picture 100" descr="Shape&#10;&#10;Description automatically generated with low confidence">
            <a:extLst>
              <a:ext uri="{FF2B5EF4-FFF2-40B4-BE49-F238E27FC236}">
                <a16:creationId xmlns:a16="http://schemas.microsoft.com/office/drawing/2014/main" id="{C13C56FE-572F-4066-94C6-72261EBE9C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63128" y="1807194"/>
            <a:ext cx="309375" cy="396000"/>
          </a:xfrm>
          <a:prstGeom prst="rect">
            <a:avLst/>
          </a:prstGeom>
        </p:spPr>
      </p:pic>
      <p:pic>
        <p:nvPicPr>
          <p:cNvPr id="102" name="Picture 101" descr="Shape&#10;&#10;Description automatically generated with low confidence">
            <a:extLst>
              <a:ext uri="{FF2B5EF4-FFF2-40B4-BE49-F238E27FC236}">
                <a16:creationId xmlns:a16="http://schemas.microsoft.com/office/drawing/2014/main" id="{7A7A73D7-CA6A-41A7-AF3F-D8443FC91E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8412" y="1807194"/>
            <a:ext cx="309375" cy="396000"/>
          </a:xfrm>
          <a:prstGeom prst="rect">
            <a:avLst/>
          </a:prstGeom>
        </p:spPr>
      </p:pic>
      <p:pic>
        <p:nvPicPr>
          <p:cNvPr id="103" name="Picture 102" descr="Shape&#10;&#10;Description automatically generated with low confidence">
            <a:extLst>
              <a:ext uri="{FF2B5EF4-FFF2-40B4-BE49-F238E27FC236}">
                <a16:creationId xmlns:a16="http://schemas.microsoft.com/office/drawing/2014/main" id="{24D809FA-9C5B-43F8-9538-AFB824C01A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3696" y="1807194"/>
            <a:ext cx="309375" cy="396000"/>
          </a:xfrm>
          <a:prstGeom prst="rect">
            <a:avLst/>
          </a:prstGeom>
        </p:spPr>
      </p:pic>
      <p:pic>
        <p:nvPicPr>
          <p:cNvPr id="104" name="Picture 103" descr="Shape&#10;&#10;Description automatically generated with low confidence">
            <a:extLst>
              <a:ext uri="{FF2B5EF4-FFF2-40B4-BE49-F238E27FC236}">
                <a16:creationId xmlns:a16="http://schemas.microsoft.com/office/drawing/2014/main" id="{32F0A123-75BC-484E-8389-7A880203CE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548980" y="1807194"/>
            <a:ext cx="309375" cy="396000"/>
          </a:xfrm>
          <a:prstGeom prst="rect">
            <a:avLst/>
          </a:prstGeom>
        </p:spPr>
      </p:pic>
      <p:pic>
        <p:nvPicPr>
          <p:cNvPr id="105" name="Picture 104" descr="Shape&#10;&#10;Description automatically generated with low confidence">
            <a:extLst>
              <a:ext uri="{FF2B5EF4-FFF2-40B4-BE49-F238E27FC236}">
                <a16:creationId xmlns:a16="http://schemas.microsoft.com/office/drawing/2014/main" id="{1F80A693-8D2D-4B6E-A32B-DA6D87C267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44263" y="1807194"/>
            <a:ext cx="309375" cy="396000"/>
          </a:xfrm>
          <a:prstGeom prst="rect">
            <a:avLst/>
          </a:prstGeom>
        </p:spPr>
      </p:pic>
      <p:sp>
        <p:nvSpPr>
          <p:cNvPr id="106" name="TextBox 105">
            <a:extLst>
              <a:ext uri="{FF2B5EF4-FFF2-40B4-BE49-F238E27FC236}">
                <a16:creationId xmlns:a16="http://schemas.microsoft.com/office/drawing/2014/main" id="{E8AEF6D5-A524-4133-A164-4F9E27A559F2}"/>
              </a:ext>
            </a:extLst>
          </p:cNvPr>
          <p:cNvSpPr txBox="1"/>
          <p:nvPr/>
        </p:nvSpPr>
        <p:spPr>
          <a:xfrm>
            <a:off x="1183490" y="1427870"/>
            <a:ext cx="3145872" cy="338554"/>
          </a:xfrm>
          <a:prstGeom prst="rect">
            <a:avLst/>
          </a:prstGeom>
          <a:noFill/>
        </p:spPr>
        <p:txBody>
          <a:bodyPr wrap="square" rtlCol="0">
            <a:spAutoFit/>
          </a:bodyPr>
          <a:lstStyle/>
          <a:p>
            <a:r>
              <a:rPr lang="en-GB" sz="1600" dirty="0">
                <a:solidFill>
                  <a:srgbClr val="00ADEE"/>
                </a:solidFill>
              </a:rPr>
              <a:t>Cyber security experts</a:t>
            </a:r>
          </a:p>
        </p:txBody>
      </p:sp>
      <p:sp>
        <p:nvSpPr>
          <p:cNvPr id="107" name="TextBox 106">
            <a:extLst>
              <a:ext uri="{FF2B5EF4-FFF2-40B4-BE49-F238E27FC236}">
                <a16:creationId xmlns:a16="http://schemas.microsoft.com/office/drawing/2014/main" id="{A79BAA0F-F960-430C-B417-2DD796EB43A3}"/>
              </a:ext>
            </a:extLst>
          </p:cNvPr>
          <p:cNvSpPr txBox="1"/>
          <p:nvPr/>
        </p:nvSpPr>
        <p:spPr>
          <a:xfrm>
            <a:off x="1183489" y="3131390"/>
            <a:ext cx="2419502" cy="338554"/>
          </a:xfrm>
          <a:prstGeom prst="rect">
            <a:avLst/>
          </a:prstGeom>
          <a:noFill/>
        </p:spPr>
        <p:txBody>
          <a:bodyPr wrap="square" rtlCol="0">
            <a:spAutoFit/>
          </a:bodyPr>
          <a:lstStyle/>
          <a:p>
            <a:r>
              <a:rPr lang="en-GB" sz="1600" dirty="0">
                <a:solidFill>
                  <a:srgbClr val="00ADEE"/>
                </a:solidFill>
              </a:rPr>
              <a:t>Attackers / cyber criminals</a:t>
            </a:r>
          </a:p>
        </p:txBody>
      </p:sp>
      <p:pic>
        <p:nvPicPr>
          <p:cNvPr id="108" name="Picture 107" descr="Shape&#10;&#10;Description automatically generated with low confidence">
            <a:extLst>
              <a:ext uri="{FF2B5EF4-FFF2-40B4-BE49-F238E27FC236}">
                <a16:creationId xmlns:a16="http://schemas.microsoft.com/office/drawing/2014/main" id="{988535FF-3942-45E3-B59C-B66780499F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72819" y="3486006"/>
            <a:ext cx="309375" cy="396000"/>
          </a:xfrm>
          <a:prstGeom prst="rect">
            <a:avLst/>
          </a:prstGeom>
        </p:spPr>
      </p:pic>
      <p:pic>
        <p:nvPicPr>
          <p:cNvPr id="109" name="Picture 108" descr="Shape&#10;&#10;Description automatically generated with medium confidence">
            <a:extLst>
              <a:ext uri="{FF2B5EF4-FFF2-40B4-BE49-F238E27FC236}">
                <a16:creationId xmlns:a16="http://schemas.microsoft.com/office/drawing/2014/main" id="{B1024019-D0AE-4BB8-9DBD-486E4575878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0994" y="3486006"/>
            <a:ext cx="312632" cy="396000"/>
          </a:xfrm>
          <a:prstGeom prst="rect">
            <a:avLst/>
          </a:prstGeom>
        </p:spPr>
      </p:pic>
      <p:pic>
        <p:nvPicPr>
          <p:cNvPr id="110" name="Picture 109" descr="Shape&#10;&#10;Description automatically generated with medium confidence">
            <a:extLst>
              <a:ext uri="{FF2B5EF4-FFF2-40B4-BE49-F238E27FC236}">
                <a16:creationId xmlns:a16="http://schemas.microsoft.com/office/drawing/2014/main" id="{662B5A40-ABBC-4F1E-B8C8-F1A2C44D517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52426" y="3486006"/>
            <a:ext cx="312632" cy="396000"/>
          </a:xfrm>
          <a:prstGeom prst="rect">
            <a:avLst/>
          </a:prstGeom>
        </p:spPr>
      </p:pic>
      <p:pic>
        <p:nvPicPr>
          <p:cNvPr id="111" name="Picture 110" descr="Shape&#10;&#10;Description automatically generated with low confidence">
            <a:extLst>
              <a:ext uri="{FF2B5EF4-FFF2-40B4-BE49-F238E27FC236}">
                <a16:creationId xmlns:a16="http://schemas.microsoft.com/office/drawing/2014/main" id="{1D5BB19D-448F-4DA0-B020-D3BCF05A3D8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732033" y="3486006"/>
            <a:ext cx="309375" cy="396000"/>
          </a:xfrm>
          <a:prstGeom prst="rect">
            <a:avLst/>
          </a:prstGeom>
        </p:spPr>
      </p:pic>
      <p:pic>
        <p:nvPicPr>
          <p:cNvPr id="112" name="Picture 111" descr="Shape&#10;&#10;Description automatically generated with low confidence">
            <a:extLst>
              <a:ext uri="{FF2B5EF4-FFF2-40B4-BE49-F238E27FC236}">
                <a16:creationId xmlns:a16="http://schemas.microsoft.com/office/drawing/2014/main" id="{CD7C1774-CE47-41A6-A667-EB0C9B70145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43858" y="3486006"/>
            <a:ext cx="309375" cy="396000"/>
          </a:xfrm>
          <a:prstGeom prst="rect">
            <a:avLst/>
          </a:prstGeom>
        </p:spPr>
      </p:pic>
      <p:sp>
        <p:nvSpPr>
          <p:cNvPr id="113" name="TextBox 112">
            <a:extLst>
              <a:ext uri="{FF2B5EF4-FFF2-40B4-BE49-F238E27FC236}">
                <a16:creationId xmlns:a16="http://schemas.microsoft.com/office/drawing/2014/main" id="{2E7AAE20-B0AE-416D-9072-62E262EF829F}"/>
              </a:ext>
            </a:extLst>
          </p:cNvPr>
          <p:cNvSpPr txBox="1"/>
          <p:nvPr/>
        </p:nvSpPr>
        <p:spPr>
          <a:xfrm>
            <a:off x="1183489" y="4642851"/>
            <a:ext cx="2419502" cy="338554"/>
          </a:xfrm>
          <a:prstGeom prst="rect">
            <a:avLst/>
          </a:prstGeom>
          <a:noFill/>
        </p:spPr>
        <p:txBody>
          <a:bodyPr wrap="square" rtlCol="0">
            <a:spAutoFit/>
          </a:bodyPr>
          <a:lstStyle/>
          <a:p>
            <a:r>
              <a:rPr lang="en-GB" sz="1600" dirty="0">
                <a:solidFill>
                  <a:srgbClr val="00ADEE"/>
                </a:solidFill>
              </a:rPr>
              <a:t>Special symbols</a:t>
            </a:r>
          </a:p>
        </p:txBody>
      </p:sp>
      <p:pic>
        <p:nvPicPr>
          <p:cNvPr id="115" name="Picture 114" descr="Icon&#10;&#10;Description automatically generated">
            <a:extLst>
              <a:ext uri="{FF2B5EF4-FFF2-40B4-BE49-F238E27FC236}">
                <a16:creationId xmlns:a16="http://schemas.microsoft.com/office/drawing/2014/main" id="{B2305CA9-C33D-4798-BC10-83CBE1FE1FA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7066" y="5028128"/>
            <a:ext cx="312632" cy="396000"/>
          </a:xfrm>
          <a:prstGeom prst="rect">
            <a:avLst/>
          </a:prstGeom>
        </p:spPr>
      </p:pic>
      <p:pic>
        <p:nvPicPr>
          <p:cNvPr id="117" name="Picture 116" descr="Icon&#10;&#10;Description automatically generated">
            <a:extLst>
              <a:ext uri="{FF2B5EF4-FFF2-40B4-BE49-F238E27FC236}">
                <a16:creationId xmlns:a16="http://schemas.microsoft.com/office/drawing/2014/main" id="{0977CE3D-097B-4CEA-9D4F-8B86A9FFBB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77947" y="5028128"/>
            <a:ext cx="312632" cy="396000"/>
          </a:xfrm>
          <a:prstGeom prst="rect">
            <a:avLst/>
          </a:prstGeom>
        </p:spPr>
      </p:pic>
      <p:pic>
        <p:nvPicPr>
          <p:cNvPr id="118" name="Picture 117" descr="Icon&#10;&#10;Description automatically generated">
            <a:extLst>
              <a:ext uri="{FF2B5EF4-FFF2-40B4-BE49-F238E27FC236}">
                <a16:creationId xmlns:a16="http://schemas.microsoft.com/office/drawing/2014/main" id="{9E4A6E5B-9005-4733-9E3E-6F72972157D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582462" y="5028128"/>
            <a:ext cx="316800" cy="396000"/>
          </a:xfrm>
          <a:prstGeom prst="rect">
            <a:avLst/>
          </a:prstGeom>
        </p:spPr>
      </p:pic>
      <p:sp>
        <p:nvSpPr>
          <p:cNvPr id="121" name="TextBox 120">
            <a:extLst>
              <a:ext uri="{FF2B5EF4-FFF2-40B4-BE49-F238E27FC236}">
                <a16:creationId xmlns:a16="http://schemas.microsoft.com/office/drawing/2014/main" id="{28C14D7D-14C1-4837-BF2D-14780CA3AA7F}"/>
              </a:ext>
            </a:extLst>
          </p:cNvPr>
          <p:cNvSpPr txBox="1"/>
          <p:nvPr/>
        </p:nvSpPr>
        <p:spPr>
          <a:xfrm>
            <a:off x="1366924" y="5423086"/>
            <a:ext cx="507837" cy="123111"/>
          </a:xfrm>
          <a:prstGeom prst="rect">
            <a:avLst/>
          </a:prstGeom>
          <a:noFill/>
        </p:spPr>
        <p:txBody>
          <a:bodyPr wrap="square" lIns="0" tIns="0" rIns="0" bIns="0" rtlCol="0">
            <a:spAutoFit/>
          </a:bodyPr>
          <a:lstStyle/>
          <a:p>
            <a:r>
              <a:rPr lang="en-GB" sz="800" dirty="0"/>
              <a:t>threat</a:t>
            </a:r>
          </a:p>
        </p:txBody>
      </p:sp>
      <p:sp>
        <p:nvSpPr>
          <p:cNvPr id="123" name="TextBox 122">
            <a:extLst>
              <a:ext uri="{FF2B5EF4-FFF2-40B4-BE49-F238E27FC236}">
                <a16:creationId xmlns:a16="http://schemas.microsoft.com/office/drawing/2014/main" id="{01909892-F75A-48C8-8DBA-687E23D4888F}"/>
              </a:ext>
            </a:extLst>
          </p:cNvPr>
          <p:cNvSpPr txBox="1"/>
          <p:nvPr/>
        </p:nvSpPr>
        <p:spPr>
          <a:xfrm>
            <a:off x="2578566" y="5423086"/>
            <a:ext cx="553352" cy="246221"/>
          </a:xfrm>
          <a:prstGeom prst="rect">
            <a:avLst/>
          </a:prstGeom>
          <a:noFill/>
        </p:spPr>
        <p:txBody>
          <a:bodyPr wrap="square" lIns="0" tIns="0" rIns="0" bIns="0" rtlCol="0">
            <a:spAutoFit/>
          </a:bodyPr>
          <a:lstStyle/>
          <a:p>
            <a:r>
              <a:rPr lang="en-GB" sz="800" dirty="0"/>
              <a:t>vulnerability lock</a:t>
            </a:r>
          </a:p>
        </p:txBody>
      </p:sp>
      <p:sp>
        <p:nvSpPr>
          <p:cNvPr id="124" name="TextBox 123">
            <a:extLst>
              <a:ext uri="{FF2B5EF4-FFF2-40B4-BE49-F238E27FC236}">
                <a16:creationId xmlns:a16="http://schemas.microsoft.com/office/drawing/2014/main" id="{364D334C-1262-456F-BE30-96D444B6A9EB}"/>
              </a:ext>
            </a:extLst>
          </p:cNvPr>
          <p:cNvSpPr txBox="1"/>
          <p:nvPr/>
        </p:nvSpPr>
        <p:spPr>
          <a:xfrm>
            <a:off x="3200321" y="5423086"/>
            <a:ext cx="562807" cy="246221"/>
          </a:xfrm>
          <a:prstGeom prst="rect">
            <a:avLst/>
          </a:prstGeom>
          <a:noFill/>
        </p:spPr>
        <p:txBody>
          <a:bodyPr wrap="square" lIns="0" tIns="0" rIns="0" bIns="0" rtlCol="0">
            <a:spAutoFit/>
          </a:bodyPr>
          <a:lstStyle/>
          <a:p>
            <a:r>
              <a:rPr lang="en-GB" sz="800" dirty="0"/>
              <a:t>vulnerability unlock</a:t>
            </a:r>
          </a:p>
        </p:txBody>
      </p:sp>
      <p:sp>
        <p:nvSpPr>
          <p:cNvPr id="126" name="TextBox 125">
            <a:extLst>
              <a:ext uri="{FF2B5EF4-FFF2-40B4-BE49-F238E27FC236}">
                <a16:creationId xmlns:a16="http://schemas.microsoft.com/office/drawing/2014/main" id="{1CDC26D5-3EA1-45E7-BF24-F9FD001A415C}"/>
              </a:ext>
            </a:extLst>
          </p:cNvPr>
          <p:cNvSpPr txBox="1"/>
          <p:nvPr/>
        </p:nvSpPr>
        <p:spPr>
          <a:xfrm>
            <a:off x="4307066" y="5423086"/>
            <a:ext cx="381548" cy="123111"/>
          </a:xfrm>
          <a:prstGeom prst="rect">
            <a:avLst/>
          </a:prstGeom>
          <a:noFill/>
        </p:spPr>
        <p:txBody>
          <a:bodyPr wrap="square" lIns="0" tIns="0" rIns="0" bIns="0" rtlCol="0">
            <a:spAutoFit/>
          </a:bodyPr>
          <a:lstStyle/>
          <a:p>
            <a:r>
              <a:rPr lang="en-GB" sz="800" dirty="0"/>
              <a:t>danger2</a:t>
            </a:r>
          </a:p>
        </p:txBody>
      </p:sp>
      <p:sp>
        <p:nvSpPr>
          <p:cNvPr id="127" name="TextBox 126">
            <a:extLst>
              <a:ext uri="{FF2B5EF4-FFF2-40B4-BE49-F238E27FC236}">
                <a16:creationId xmlns:a16="http://schemas.microsoft.com/office/drawing/2014/main" id="{4CC31B9C-DFA4-4EDB-B976-707724543EE6}"/>
              </a:ext>
            </a:extLst>
          </p:cNvPr>
          <p:cNvSpPr txBox="1"/>
          <p:nvPr/>
        </p:nvSpPr>
        <p:spPr>
          <a:xfrm>
            <a:off x="1934590" y="3889905"/>
            <a:ext cx="375253" cy="246221"/>
          </a:xfrm>
          <a:prstGeom prst="rect">
            <a:avLst/>
          </a:prstGeom>
          <a:noFill/>
        </p:spPr>
        <p:txBody>
          <a:bodyPr wrap="square" lIns="0" tIns="0" rIns="0" bIns="0" rtlCol="0">
            <a:spAutoFit/>
          </a:bodyPr>
          <a:lstStyle/>
          <a:p>
            <a:r>
              <a:rPr lang="en-GB" sz="800" dirty="0"/>
              <a:t>attacker network </a:t>
            </a:r>
          </a:p>
        </p:txBody>
      </p:sp>
      <p:sp>
        <p:nvSpPr>
          <p:cNvPr id="128" name="TextBox 127">
            <a:extLst>
              <a:ext uri="{FF2B5EF4-FFF2-40B4-BE49-F238E27FC236}">
                <a16:creationId xmlns:a16="http://schemas.microsoft.com/office/drawing/2014/main" id="{ED7E284E-D564-4211-AED6-47E929F83E9C}"/>
              </a:ext>
            </a:extLst>
          </p:cNvPr>
          <p:cNvSpPr txBox="1"/>
          <p:nvPr/>
        </p:nvSpPr>
        <p:spPr>
          <a:xfrm>
            <a:off x="1370251" y="3889905"/>
            <a:ext cx="507837" cy="123111"/>
          </a:xfrm>
          <a:prstGeom prst="rect">
            <a:avLst/>
          </a:prstGeom>
          <a:noFill/>
        </p:spPr>
        <p:txBody>
          <a:bodyPr wrap="square" lIns="0" tIns="0" rIns="0" bIns="0" rtlCol="0">
            <a:spAutoFit/>
          </a:bodyPr>
          <a:lstStyle/>
          <a:p>
            <a:r>
              <a:rPr lang="en-GB" sz="800" dirty="0"/>
              <a:t>attacker</a:t>
            </a:r>
          </a:p>
        </p:txBody>
      </p:sp>
      <p:sp>
        <p:nvSpPr>
          <p:cNvPr id="129" name="TextBox 128">
            <a:extLst>
              <a:ext uri="{FF2B5EF4-FFF2-40B4-BE49-F238E27FC236}">
                <a16:creationId xmlns:a16="http://schemas.microsoft.com/office/drawing/2014/main" id="{7A8E15DE-0FBF-4BEF-B2B7-D9B2F9FFBD96}"/>
              </a:ext>
            </a:extLst>
          </p:cNvPr>
          <p:cNvSpPr txBox="1"/>
          <p:nvPr/>
        </p:nvSpPr>
        <p:spPr>
          <a:xfrm>
            <a:off x="3776011" y="3889905"/>
            <a:ext cx="553352" cy="369332"/>
          </a:xfrm>
          <a:prstGeom prst="rect">
            <a:avLst/>
          </a:prstGeom>
          <a:noFill/>
        </p:spPr>
        <p:txBody>
          <a:bodyPr wrap="square" lIns="0" tIns="0" rIns="0" bIns="0" rtlCol="0">
            <a:spAutoFit/>
          </a:bodyPr>
          <a:lstStyle/>
          <a:p>
            <a:r>
              <a:rPr lang="en-GB" sz="800" dirty="0"/>
              <a:t>attacker social engineering</a:t>
            </a:r>
          </a:p>
        </p:txBody>
      </p:sp>
      <p:sp>
        <p:nvSpPr>
          <p:cNvPr id="130" name="TextBox 129">
            <a:extLst>
              <a:ext uri="{FF2B5EF4-FFF2-40B4-BE49-F238E27FC236}">
                <a16:creationId xmlns:a16="http://schemas.microsoft.com/office/drawing/2014/main" id="{B39AEFEB-FB1D-454D-AF25-82BAC03733F5}"/>
              </a:ext>
            </a:extLst>
          </p:cNvPr>
          <p:cNvSpPr txBox="1"/>
          <p:nvPr/>
        </p:nvSpPr>
        <p:spPr>
          <a:xfrm>
            <a:off x="3123991" y="3889905"/>
            <a:ext cx="482144" cy="246221"/>
          </a:xfrm>
          <a:prstGeom prst="rect">
            <a:avLst/>
          </a:prstGeom>
          <a:noFill/>
        </p:spPr>
        <p:txBody>
          <a:bodyPr wrap="square" lIns="0" tIns="0" rIns="0" bIns="0" rtlCol="0">
            <a:spAutoFit/>
          </a:bodyPr>
          <a:lstStyle/>
          <a:p>
            <a:r>
              <a:rPr lang="en-GB" sz="800" dirty="0"/>
              <a:t>attacker software</a:t>
            </a:r>
          </a:p>
        </p:txBody>
      </p:sp>
      <p:sp>
        <p:nvSpPr>
          <p:cNvPr id="131" name="TextBox 130">
            <a:extLst>
              <a:ext uri="{FF2B5EF4-FFF2-40B4-BE49-F238E27FC236}">
                <a16:creationId xmlns:a16="http://schemas.microsoft.com/office/drawing/2014/main" id="{FAD88DD7-CB6E-4E74-88CC-7157912A7345}"/>
              </a:ext>
            </a:extLst>
          </p:cNvPr>
          <p:cNvSpPr txBox="1"/>
          <p:nvPr/>
        </p:nvSpPr>
        <p:spPr>
          <a:xfrm>
            <a:off x="2545867" y="3889905"/>
            <a:ext cx="419497" cy="246221"/>
          </a:xfrm>
          <a:prstGeom prst="rect">
            <a:avLst/>
          </a:prstGeom>
          <a:noFill/>
        </p:spPr>
        <p:txBody>
          <a:bodyPr wrap="square" lIns="0" tIns="0" rIns="0" bIns="0" rtlCol="0">
            <a:spAutoFit/>
          </a:bodyPr>
          <a:lstStyle/>
          <a:p>
            <a:r>
              <a:rPr lang="en-GB" sz="800" dirty="0"/>
              <a:t>attacker physical</a:t>
            </a:r>
          </a:p>
        </p:txBody>
      </p:sp>
      <p:sp>
        <p:nvSpPr>
          <p:cNvPr id="132" name="TextBox 131">
            <a:extLst>
              <a:ext uri="{FF2B5EF4-FFF2-40B4-BE49-F238E27FC236}">
                <a16:creationId xmlns:a16="http://schemas.microsoft.com/office/drawing/2014/main" id="{52AE41B6-BF6D-417A-94FC-3A4F3EEADF42}"/>
              </a:ext>
            </a:extLst>
          </p:cNvPr>
          <p:cNvSpPr txBox="1"/>
          <p:nvPr/>
        </p:nvSpPr>
        <p:spPr>
          <a:xfrm>
            <a:off x="1377867" y="2260022"/>
            <a:ext cx="507837" cy="369332"/>
          </a:xfrm>
          <a:prstGeom prst="rect">
            <a:avLst/>
          </a:prstGeom>
          <a:noFill/>
        </p:spPr>
        <p:txBody>
          <a:bodyPr wrap="square" lIns="0" tIns="0" rIns="0" bIns="0" rtlCol="0">
            <a:spAutoFit/>
          </a:bodyPr>
          <a:lstStyle/>
          <a:p>
            <a:r>
              <a:rPr lang="en-GB" sz="800" dirty="0"/>
              <a:t>cyber security expert 1</a:t>
            </a:r>
          </a:p>
        </p:txBody>
      </p:sp>
      <p:sp>
        <p:nvSpPr>
          <p:cNvPr id="142" name="TextBox 141">
            <a:extLst>
              <a:ext uri="{FF2B5EF4-FFF2-40B4-BE49-F238E27FC236}">
                <a16:creationId xmlns:a16="http://schemas.microsoft.com/office/drawing/2014/main" id="{E0C78ABE-8F73-40E2-9D0E-7A3D6EE17BEE}"/>
              </a:ext>
            </a:extLst>
          </p:cNvPr>
          <p:cNvSpPr txBox="1"/>
          <p:nvPr/>
        </p:nvSpPr>
        <p:spPr>
          <a:xfrm>
            <a:off x="1981466" y="2260022"/>
            <a:ext cx="507837" cy="369332"/>
          </a:xfrm>
          <a:prstGeom prst="rect">
            <a:avLst/>
          </a:prstGeom>
          <a:noFill/>
        </p:spPr>
        <p:txBody>
          <a:bodyPr wrap="square" lIns="0" tIns="0" rIns="0" bIns="0" rtlCol="0">
            <a:spAutoFit/>
          </a:bodyPr>
          <a:lstStyle/>
          <a:p>
            <a:r>
              <a:rPr lang="en-GB" sz="800" dirty="0"/>
              <a:t>cyber security expert 2</a:t>
            </a:r>
          </a:p>
        </p:txBody>
      </p:sp>
      <p:sp>
        <p:nvSpPr>
          <p:cNvPr id="143" name="TextBox 142">
            <a:extLst>
              <a:ext uri="{FF2B5EF4-FFF2-40B4-BE49-F238E27FC236}">
                <a16:creationId xmlns:a16="http://schemas.microsoft.com/office/drawing/2014/main" id="{3A3419D9-6CFE-4466-AF29-8D9D07839E27}"/>
              </a:ext>
            </a:extLst>
          </p:cNvPr>
          <p:cNvSpPr txBox="1"/>
          <p:nvPr/>
        </p:nvSpPr>
        <p:spPr>
          <a:xfrm>
            <a:off x="2585065" y="2260022"/>
            <a:ext cx="507837" cy="369332"/>
          </a:xfrm>
          <a:prstGeom prst="rect">
            <a:avLst/>
          </a:prstGeom>
          <a:noFill/>
        </p:spPr>
        <p:txBody>
          <a:bodyPr wrap="square" lIns="0" tIns="0" rIns="0" bIns="0" rtlCol="0">
            <a:spAutoFit/>
          </a:bodyPr>
          <a:lstStyle/>
          <a:p>
            <a:r>
              <a:rPr lang="en-GB" sz="800" dirty="0"/>
              <a:t>cyber security expert 3</a:t>
            </a:r>
          </a:p>
        </p:txBody>
      </p:sp>
      <p:sp>
        <p:nvSpPr>
          <p:cNvPr id="144" name="TextBox 143">
            <a:extLst>
              <a:ext uri="{FF2B5EF4-FFF2-40B4-BE49-F238E27FC236}">
                <a16:creationId xmlns:a16="http://schemas.microsoft.com/office/drawing/2014/main" id="{6F3F8040-1956-458F-B19F-A1277680C5B0}"/>
              </a:ext>
            </a:extLst>
          </p:cNvPr>
          <p:cNvSpPr txBox="1"/>
          <p:nvPr/>
        </p:nvSpPr>
        <p:spPr>
          <a:xfrm>
            <a:off x="3188664" y="2260022"/>
            <a:ext cx="507837" cy="369332"/>
          </a:xfrm>
          <a:prstGeom prst="rect">
            <a:avLst/>
          </a:prstGeom>
          <a:noFill/>
        </p:spPr>
        <p:txBody>
          <a:bodyPr wrap="square" lIns="0" tIns="0" rIns="0" bIns="0" rtlCol="0">
            <a:spAutoFit/>
          </a:bodyPr>
          <a:lstStyle/>
          <a:p>
            <a:r>
              <a:rPr lang="en-GB" sz="800" dirty="0"/>
              <a:t>cyber security expert 4</a:t>
            </a:r>
          </a:p>
        </p:txBody>
      </p:sp>
      <p:sp>
        <p:nvSpPr>
          <p:cNvPr id="145" name="TextBox 144">
            <a:extLst>
              <a:ext uri="{FF2B5EF4-FFF2-40B4-BE49-F238E27FC236}">
                <a16:creationId xmlns:a16="http://schemas.microsoft.com/office/drawing/2014/main" id="{CB6F46C3-7F47-41E2-922F-4309D500D897}"/>
              </a:ext>
            </a:extLst>
          </p:cNvPr>
          <p:cNvSpPr txBox="1"/>
          <p:nvPr/>
        </p:nvSpPr>
        <p:spPr>
          <a:xfrm>
            <a:off x="3792263" y="2260022"/>
            <a:ext cx="507837" cy="369332"/>
          </a:xfrm>
          <a:prstGeom prst="rect">
            <a:avLst/>
          </a:prstGeom>
          <a:noFill/>
        </p:spPr>
        <p:txBody>
          <a:bodyPr wrap="square" lIns="0" tIns="0" rIns="0" bIns="0" rtlCol="0">
            <a:spAutoFit/>
          </a:bodyPr>
          <a:lstStyle/>
          <a:p>
            <a:r>
              <a:rPr lang="en-GB" sz="800" dirty="0"/>
              <a:t>cyber security expert 5</a:t>
            </a:r>
          </a:p>
        </p:txBody>
      </p:sp>
      <p:sp>
        <p:nvSpPr>
          <p:cNvPr id="146" name="TextBox 145">
            <a:extLst>
              <a:ext uri="{FF2B5EF4-FFF2-40B4-BE49-F238E27FC236}">
                <a16:creationId xmlns:a16="http://schemas.microsoft.com/office/drawing/2014/main" id="{D11A9BEB-941E-4038-A3C3-DEB6259ADD2D}"/>
              </a:ext>
            </a:extLst>
          </p:cNvPr>
          <p:cNvSpPr txBox="1"/>
          <p:nvPr/>
        </p:nvSpPr>
        <p:spPr>
          <a:xfrm>
            <a:off x="4395862" y="2260022"/>
            <a:ext cx="507837" cy="369332"/>
          </a:xfrm>
          <a:prstGeom prst="rect">
            <a:avLst/>
          </a:prstGeom>
          <a:noFill/>
        </p:spPr>
        <p:txBody>
          <a:bodyPr wrap="square" lIns="0" tIns="0" rIns="0" bIns="0" rtlCol="0">
            <a:spAutoFit/>
          </a:bodyPr>
          <a:lstStyle/>
          <a:p>
            <a:r>
              <a:rPr lang="en-GB" sz="800" dirty="0"/>
              <a:t>cyber security expert 6</a:t>
            </a:r>
          </a:p>
        </p:txBody>
      </p:sp>
      <p:sp>
        <p:nvSpPr>
          <p:cNvPr id="147" name="TextBox 146">
            <a:extLst>
              <a:ext uri="{FF2B5EF4-FFF2-40B4-BE49-F238E27FC236}">
                <a16:creationId xmlns:a16="http://schemas.microsoft.com/office/drawing/2014/main" id="{FDD31466-7818-4033-9FBD-A8D02A158125}"/>
              </a:ext>
            </a:extLst>
          </p:cNvPr>
          <p:cNvSpPr txBox="1"/>
          <p:nvPr/>
        </p:nvSpPr>
        <p:spPr>
          <a:xfrm>
            <a:off x="4999461" y="2260022"/>
            <a:ext cx="507837" cy="369332"/>
          </a:xfrm>
          <a:prstGeom prst="rect">
            <a:avLst/>
          </a:prstGeom>
          <a:noFill/>
        </p:spPr>
        <p:txBody>
          <a:bodyPr wrap="square" lIns="0" tIns="0" rIns="0" bIns="0" rtlCol="0">
            <a:spAutoFit/>
          </a:bodyPr>
          <a:lstStyle/>
          <a:p>
            <a:r>
              <a:rPr lang="en-GB" sz="800" dirty="0"/>
              <a:t>cyber security expert 7</a:t>
            </a:r>
          </a:p>
        </p:txBody>
      </p:sp>
      <p:sp>
        <p:nvSpPr>
          <p:cNvPr id="148" name="TextBox 147">
            <a:extLst>
              <a:ext uri="{FF2B5EF4-FFF2-40B4-BE49-F238E27FC236}">
                <a16:creationId xmlns:a16="http://schemas.microsoft.com/office/drawing/2014/main" id="{CAD17D4C-8172-4A83-B9CF-43E920C4FC47}"/>
              </a:ext>
            </a:extLst>
          </p:cNvPr>
          <p:cNvSpPr txBox="1"/>
          <p:nvPr/>
        </p:nvSpPr>
        <p:spPr>
          <a:xfrm>
            <a:off x="5603060" y="2260022"/>
            <a:ext cx="507837" cy="369332"/>
          </a:xfrm>
          <a:prstGeom prst="rect">
            <a:avLst/>
          </a:prstGeom>
          <a:noFill/>
        </p:spPr>
        <p:txBody>
          <a:bodyPr wrap="square" lIns="0" tIns="0" rIns="0" bIns="0" rtlCol="0">
            <a:spAutoFit/>
          </a:bodyPr>
          <a:lstStyle/>
          <a:p>
            <a:r>
              <a:rPr lang="en-GB" sz="800" dirty="0"/>
              <a:t>cyber security expert 8</a:t>
            </a:r>
          </a:p>
        </p:txBody>
      </p:sp>
      <p:sp>
        <p:nvSpPr>
          <p:cNvPr id="149" name="TextBox 148">
            <a:extLst>
              <a:ext uri="{FF2B5EF4-FFF2-40B4-BE49-F238E27FC236}">
                <a16:creationId xmlns:a16="http://schemas.microsoft.com/office/drawing/2014/main" id="{BC3C2413-4674-479B-85DD-75C646BF791B}"/>
              </a:ext>
            </a:extLst>
          </p:cNvPr>
          <p:cNvSpPr txBox="1"/>
          <p:nvPr/>
        </p:nvSpPr>
        <p:spPr>
          <a:xfrm>
            <a:off x="6206659" y="2260022"/>
            <a:ext cx="507837" cy="369332"/>
          </a:xfrm>
          <a:prstGeom prst="rect">
            <a:avLst/>
          </a:prstGeom>
          <a:noFill/>
        </p:spPr>
        <p:txBody>
          <a:bodyPr wrap="square" lIns="0" tIns="0" rIns="0" bIns="0" rtlCol="0">
            <a:spAutoFit/>
          </a:bodyPr>
          <a:lstStyle/>
          <a:p>
            <a:r>
              <a:rPr lang="en-GB" sz="800" dirty="0"/>
              <a:t>cyber security expert 9</a:t>
            </a:r>
          </a:p>
        </p:txBody>
      </p:sp>
      <p:sp>
        <p:nvSpPr>
          <p:cNvPr id="54" name="TextBox 53">
            <a:extLst>
              <a:ext uri="{FF2B5EF4-FFF2-40B4-BE49-F238E27FC236}">
                <a16:creationId xmlns:a16="http://schemas.microsoft.com/office/drawing/2014/main" id="{48820DA0-3F4D-47FD-8E33-D3E585F5B8B2}"/>
              </a:ext>
            </a:extLst>
          </p:cNvPr>
          <p:cNvSpPr txBox="1"/>
          <p:nvPr/>
        </p:nvSpPr>
        <p:spPr>
          <a:xfrm>
            <a:off x="1916041" y="5423086"/>
            <a:ext cx="461282" cy="246221"/>
          </a:xfrm>
          <a:prstGeom prst="rect">
            <a:avLst/>
          </a:prstGeom>
          <a:noFill/>
        </p:spPr>
        <p:txBody>
          <a:bodyPr wrap="square" lIns="0" tIns="0" rIns="0" bIns="0" rtlCol="0">
            <a:spAutoFit/>
          </a:bodyPr>
          <a:lstStyle/>
          <a:p>
            <a:r>
              <a:rPr lang="en-GB" sz="800" dirty="0"/>
              <a:t>unwanted incident</a:t>
            </a:r>
          </a:p>
        </p:txBody>
      </p:sp>
      <p:pic>
        <p:nvPicPr>
          <p:cNvPr id="55" name="Picture 54" descr="A picture containing icon&#10;&#10;Description automatically generated">
            <a:extLst>
              <a:ext uri="{FF2B5EF4-FFF2-40B4-BE49-F238E27FC236}">
                <a16:creationId xmlns:a16="http://schemas.microsoft.com/office/drawing/2014/main" id="{FB4D1225-B70A-4059-9F82-51D44FDED90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03742" y="5028128"/>
            <a:ext cx="309375" cy="396000"/>
          </a:xfrm>
          <a:prstGeom prst="rect">
            <a:avLst/>
          </a:prstGeom>
        </p:spPr>
      </p:pic>
      <p:sp>
        <p:nvSpPr>
          <p:cNvPr id="56" name="TextBox 55">
            <a:extLst>
              <a:ext uri="{FF2B5EF4-FFF2-40B4-BE49-F238E27FC236}">
                <a16:creationId xmlns:a16="http://schemas.microsoft.com/office/drawing/2014/main" id="{366528C7-FFB1-471C-BF86-F0F1D0FB17E4}"/>
              </a:ext>
            </a:extLst>
          </p:cNvPr>
          <p:cNvSpPr txBox="1"/>
          <p:nvPr/>
        </p:nvSpPr>
        <p:spPr>
          <a:xfrm>
            <a:off x="3800802" y="5423086"/>
            <a:ext cx="381548" cy="123111"/>
          </a:xfrm>
          <a:prstGeom prst="rect">
            <a:avLst/>
          </a:prstGeom>
          <a:noFill/>
        </p:spPr>
        <p:txBody>
          <a:bodyPr wrap="square" lIns="0" tIns="0" rIns="0" bIns="0" rtlCol="0">
            <a:spAutoFit/>
          </a:bodyPr>
          <a:lstStyle/>
          <a:p>
            <a:r>
              <a:rPr lang="en-GB" sz="800" dirty="0"/>
              <a:t>firewall</a:t>
            </a:r>
          </a:p>
        </p:txBody>
      </p:sp>
      <p:pic>
        <p:nvPicPr>
          <p:cNvPr id="4" name="Picture 3" descr="Icon&#10;&#10;Description automatically generated">
            <a:extLst>
              <a:ext uri="{FF2B5EF4-FFF2-40B4-BE49-F238E27FC236}">
                <a16:creationId xmlns:a16="http://schemas.microsoft.com/office/drawing/2014/main" id="{4A7C43B3-E70D-4379-8D5C-C21EC8863F16}"/>
              </a:ext>
            </a:extLst>
          </p:cNvPr>
          <p:cNvPicPr>
            <a:picLocks noChangeAspect="1"/>
          </p:cNvPicPr>
          <p:nvPr/>
        </p:nvPicPr>
        <p:blipFill rotWithShape="1">
          <a:blip r:embed="rId21">
            <a:extLst>
              <a:ext uri="{28A0092B-C50C-407E-A947-70E740481C1C}">
                <a14:useLocalDpi xmlns:a14="http://schemas.microsoft.com/office/drawing/2010/main" val="0"/>
              </a:ext>
            </a:extLst>
          </a:blip>
          <a:srcRect b="11586"/>
          <a:stretch/>
        </p:blipFill>
        <p:spPr>
          <a:xfrm>
            <a:off x="1340873" y="5085574"/>
            <a:ext cx="347486" cy="338554"/>
          </a:xfrm>
          <a:prstGeom prst="rect">
            <a:avLst/>
          </a:prstGeom>
        </p:spPr>
      </p:pic>
      <p:pic>
        <p:nvPicPr>
          <p:cNvPr id="7" name="Picture 6" descr="A picture containing plant&#10;&#10;Description automatically generated">
            <a:extLst>
              <a:ext uri="{FF2B5EF4-FFF2-40B4-BE49-F238E27FC236}">
                <a16:creationId xmlns:a16="http://schemas.microsoft.com/office/drawing/2014/main" id="{A6609B4E-45C7-4EB5-9BB9-3D1FC7AE74D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85704" y="5100128"/>
            <a:ext cx="343623" cy="324000"/>
          </a:xfrm>
          <a:prstGeom prst="rect">
            <a:avLst/>
          </a:prstGeom>
        </p:spPr>
      </p:pic>
    </p:spTree>
    <p:extLst>
      <p:ext uri="{BB962C8B-B14F-4D97-AF65-F5344CB8AC3E}">
        <p14:creationId xmlns:p14="http://schemas.microsoft.com/office/powerpoint/2010/main" val="283855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76798" cy="573563"/>
          </a:xfrm>
        </p:spPr>
        <p:txBody>
          <a:bodyPr>
            <a:normAutofit fontScale="90000"/>
          </a:bodyPr>
          <a:lstStyle/>
          <a:p>
            <a:r>
              <a:rPr lang="en-GB" dirty="0"/>
              <a:t>Healthcare symbols</a:t>
            </a:r>
          </a:p>
        </p:txBody>
      </p:sp>
      <p:sp>
        <p:nvSpPr>
          <p:cNvPr id="6" name="Slide Number Placeholder 5"/>
          <p:cNvSpPr>
            <a:spLocks noGrp="1"/>
          </p:cNvSpPr>
          <p:nvPr>
            <p:ph type="sldNum" sz="quarter" idx="12"/>
          </p:nvPr>
        </p:nvSpPr>
        <p:spPr/>
        <p:txBody>
          <a:bodyPr/>
          <a:lstStyle/>
          <a:p>
            <a:fld id="{C3BFA56D-298E-294D-B4E1-2047B637E858}" type="slidenum">
              <a:rPr lang="en-GB" smtClean="0"/>
              <a:t>15</a:t>
            </a:fld>
            <a:endParaRPr lang="en-GB" dirty="0"/>
          </a:p>
        </p:txBody>
      </p:sp>
      <p:sp>
        <p:nvSpPr>
          <p:cNvPr id="384" name="Rectangle 383"/>
          <p:cNvSpPr/>
          <p:nvPr/>
        </p:nvSpPr>
        <p:spPr>
          <a:xfrm>
            <a:off x="891540" y="1202399"/>
            <a:ext cx="10893301" cy="5396294"/>
          </a:xfrm>
          <a:prstGeom prst="rect">
            <a:avLst/>
          </a:prstGeom>
          <a:noFill/>
          <a:ln w="190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96" name="Rectangle 95">
            <a:extLst>
              <a:ext uri="{FF2B5EF4-FFF2-40B4-BE49-F238E27FC236}">
                <a16:creationId xmlns:a16="http://schemas.microsoft.com/office/drawing/2014/main" id="{6FFC1ADD-17DC-4934-AB08-58133FB3DA2D}"/>
              </a:ext>
            </a:extLst>
          </p:cNvPr>
          <p:cNvSpPr/>
          <p:nvPr/>
        </p:nvSpPr>
        <p:spPr>
          <a:xfrm>
            <a:off x="9763475" y="71692"/>
            <a:ext cx="1876770" cy="288000"/>
          </a:xfrm>
          <a:prstGeom prst="rect">
            <a:avLst/>
          </a:prstGeom>
          <a:solidFill>
            <a:schemeClr val="accent4">
              <a:lumMod val="60000"/>
              <a:lumOff val="40000"/>
            </a:schemeClr>
          </a:solidFill>
          <a:ln w="19050">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400" dirty="0">
                <a:solidFill>
                  <a:schemeClr val="tx1"/>
                </a:solidFill>
              </a:rPr>
              <a:t>Healthcare symbols</a:t>
            </a:r>
          </a:p>
        </p:txBody>
      </p:sp>
      <p:pic>
        <p:nvPicPr>
          <p:cNvPr id="133" name="Picture 132">
            <a:extLst>
              <a:ext uri="{FF2B5EF4-FFF2-40B4-BE49-F238E27FC236}">
                <a16:creationId xmlns:a16="http://schemas.microsoft.com/office/drawing/2014/main" id="{861E6A8D-A754-4C0D-A321-467F27FC0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413" y="5416126"/>
            <a:ext cx="554400" cy="396000"/>
          </a:xfrm>
          <a:prstGeom prst="rect">
            <a:avLst/>
          </a:prstGeom>
        </p:spPr>
      </p:pic>
      <p:pic>
        <p:nvPicPr>
          <p:cNvPr id="137" name="Picture 136">
            <a:extLst>
              <a:ext uri="{FF2B5EF4-FFF2-40B4-BE49-F238E27FC236}">
                <a16:creationId xmlns:a16="http://schemas.microsoft.com/office/drawing/2014/main" id="{D09E2368-71B4-4C9F-BB3D-BF293EE62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9006" y="5416126"/>
            <a:ext cx="501600" cy="396000"/>
          </a:xfrm>
          <a:prstGeom prst="rect">
            <a:avLst/>
          </a:prstGeom>
        </p:spPr>
      </p:pic>
      <p:pic>
        <p:nvPicPr>
          <p:cNvPr id="138" name="Picture 137">
            <a:extLst>
              <a:ext uri="{FF2B5EF4-FFF2-40B4-BE49-F238E27FC236}">
                <a16:creationId xmlns:a16="http://schemas.microsoft.com/office/drawing/2014/main" id="{FD9B61E3-C551-402B-AA49-3B70B19B29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599" y="5416126"/>
            <a:ext cx="501600" cy="396000"/>
          </a:xfrm>
          <a:prstGeom prst="rect">
            <a:avLst/>
          </a:prstGeom>
        </p:spPr>
      </p:pic>
      <p:pic>
        <p:nvPicPr>
          <p:cNvPr id="139" name="Picture 138">
            <a:extLst>
              <a:ext uri="{FF2B5EF4-FFF2-40B4-BE49-F238E27FC236}">
                <a16:creationId xmlns:a16="http://schemas.microsoft.com/office/drawing/2014/main" id="{7A0110A4-A225-4040-9B9C-18E5448585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0614" y="5435845"/>
            <a:ext cx="594000" cy="396000"/>
          </a:xfrm>
          <a:prstGeom prst="rect">
            <a:avLst/>
          </a:prstGeom>
        </p:spPr>
      </p:pic>
      <p:sp>
        <p:nvSpPr>
          <p:cNvPr id="183" name="TextBox 182">
            <a:extLst>
              <a:ext uri="{FF2B5EF4-FFF2-40B4-BE49-F238E27FC236}">
                <a16:creationId xmlns:a16="http://schemas.microsoft.com/office/drawing/2014/main" id="{3655087C-2F61-4D8B-929E-19FE8EA4E728}"/>
              </a:ext>
            </a:extLst>
          </p:cNvPr>
          <p:cNvSpPr txBox="1"/>
          <p:nvPr/>
        </p:nvSpPr>
        <p:spPr>
          <a:xfrm>
            <a:off x="1188107" y="2352786"/>
            <a:ext cx="3644917" cy="338554"/>
          </a:xfrm>
          <a:prstGeom prst="rect">
            <a:avLst/>
          </a:prstGeom>
          <a:noFill/>
        </p:spPr>
        <p:txBody>
          <a:bodyPr wrap="square" rtlCol="0">
            <a:spAutoFit/>
          </a:bodyPr>
          <a:lstStyle/>
          <a:p>
            <a:r>
              <a:rPr lang="en-GB" sz="1600" dirty="0">
                <a:solidFill>
                  <a:srgbClr val="00ADEE"/>
                </a:solidFill>
              </a:rPr>
              <a:t>Doctors and surgeons</a:t>
            </a:r>
          </a:p>
        </p:txBody>
      </p:sp>
      <p:sp>
        <p:nvSpPr>
          <p:cNvPr id="184" name="TextBox 183">
            <a:extLst>
              <a:ext uri="{FF2B5EF4-FFF2-40B4-BE49-F238E27FC236}">
                <a16:creationId xmlns:a16="http://schemas.microsoft.com/office/drawing/2014/main" id="{07530843-99AA-41EA-9A3F-512BDDC10162}"/>
              </a:ext>
            </a:extLst>
          </p:cNvPr>
          <p:cNvSpPr txBox="1"/>
          <p:nvPr/>
        </p:nvSpPr>
        <p:spPr>
          <a:xfrm>
            <a:off x="1188107" y="3549725"/>
            <a:ext cx="1026726" cy="338554"/>
          </a:xfrm>
          <a:prstGeom prst="rect">
            <a:avLst/>
          </a:prstGeom>
          <a:noFill/>
        </p:spPr>
        <p:txBody>
          <a:bodyPr wrap="square" rtlCol="0">
            <a:spAutoFit/>
          </a:bodyPr>
          <a:lstStyle/>
          <a:p>
            <a:r>
              <a:rPr lang="en-GB" sz="1600" dirty="0">
                <a:solidFill>
                  <a:srgbClr val="00ADEE"/>
                </a:solidFill>
              </a:rPr>
              <a:t>Nurses</a:t>
            </a:r>
          </a:p>
        </p:txBody>
      </p:sp>
      <p:sp>
        <p:nvSpPr>
          <p:cNvPr id="194" name="TextBox 193">
            <a:extLst>
              <a:ext uri="{FF2B5EF4-FFF2-40B4-BE49-F238E27FC236}">
                <a16:creationId xmlns:a16="http://schemas.microsoft.com/office/drawing/2014/main" id="{995150F7-24AF-455E-AC20-DF484051C742}"/>
              </a:ext>
            </a:extLst>
          </p:cNvPr>
          <p:cNvSpPr txBox="1"/>
          <p:nvPr/>
        </p:nvSpPr>
        <p:spPr>
          <a:xfrm>
            <a:off x="1188107" y="1318668"/>
            <a:ext cx="2419502" cy="338554"/>
          </a:xfrm>
          <a:prstGeom prst="rect">
            <a:avLst/>
          </a:prstGeom>
          <a:noFill/>
        </p:spPr>
        <p:txBody>
          <a:bodyPr wrap="square" rtlCol="0">
            <a:spAutoFit/>
          </a:bodyPr>
          <a:lstStyle/>
          <a:p>
            <a:r>
              <a:rPr lang="en-GB" sz="1600" dirty="0">
                <a:solidFill>
                  <a:srgbClr val="00ADEE"/>
                </a:solidFill>
              </a:rPr>
              <a:t>Patients</a:t>
            </a:r>
          </a:p>
        </p:txBody>
      </p:sp>
      <p:sp>
        <p:nvSpPr>
          <p:cNvPr id="195" name="TextBox 194">
            <a:extLst>
              <a:ext uri="{FF2B5EF4-FFF2-40B4-BE49-F238E27FC236}">
                <a16:creationId xmlns:a16="http://schemas.microsoft.com/office/drawing/2014/main" id="{1B9D30E7-9494-4D7F-99B8-65EAFF4D2AD7}"/>
              </a:ext>
            </a:extLst>
          </p:cNvPr>
          <p:cNvSpPr txBox="1"/>
          <p:nvPr/>
        </p:nvSpPr>
        <p:spPr>
          <a:xfrm>
            <a:off x="5491115" y="2352786"/>
            <a:ext cx="4079929" cy="338554"/>
          </a:xfrm>
          <a:prstGeom prst="rect">
            <a:avLst/>
          </a:prstGeom>
          <a:noFill/>
        </p:spPr>
        <p:txBody>
          <a:bodyPr wrap="square" rtlCol="0">
            <a:spAutoFit/>
          </a:bodyPr>
          <a:lstStyle/>
          <a:p>
            <a:r>
              <a:rPr lang="en-GB" sz="1600" dirty="0">
                <a:solidFill>
                  <a:srgbClr val="00ADEE"/>
                </a:solidFill>
              </a:rPr>
              <a:t>Health secretaries</a:t>
            </a:r>
          </a:p>
        </p:txBody>
      </p:sp>
      <p:sp>
        <p:nvSpPr>
          <p:cNvPr id="208" name="TextBox 207">
            <a:extLst>
              <a:ext uri="{FF2B5EF4-FFF2-40B4-BE49-F238E27FC236}">
                <a16:creationId xmlns:a16="http://schemas.microsoft.com/office/drawing/2014/main" id="{2D63F20A-C9CE-4480-9FBC-5B5689CB6F14}"/>
              </a:ext>
            </a:extLst>
          </p:cNvPr>
          <p:cNvSpPr txBox="1"/>
          <p:nvPr/>
        </p:nvSpPr>
        <p:spPr>
          <a:xfrm>
            <a:off x="1188107" y="4981022"/>
            <a:ext cx="3644917" cy="338554"/>
          </a:xfrm>
          <a:prstGeom prst="rect">
            <a:avLst/>
          </a:prstGeom>
          <a:noFill/>
        </p:spPr>
        <p:txBody>
          <a:bodyPr wrap="square" rtlCol="0">
            <a:spAutoFit/>
          </a:bodyPr>
          <a:lstStyle/>
          <a:p>
            <a:r>
              <a:rPr lang="en-GB" sz="1600" dirty="0">
                <a:solidFill>
                  <a:srgbClr val="00ADEE"/>
                </a:solidFill>
              </a:rPr>
              <a:t>Hospitals and health systems</a:t>
            </a:r>
          </a:p>
        </p:txBody>
      </p:sp>
      <p:sp>
        <p:nvSpPr>
          <p:cNvPr id="93" name="TextBox 92">
            <a:extLst>
              <a:ext uri="{FF2B5EF4-FFF2-40B4-BE49-F238E27FC236}">
                <a16:creationId xmlns:a16="http://schemas.microsoft.com/office/drawing/2014/main" id="{BC101ED9-D059-45F5-997D-8394645A4C66}"/>
              </a:ext>
            </a:extLst>
          </p:cNvPr>
          <p:cNvSpPr txBox="1"/>
          <p:nvPr/>
        </p:nvSpPr>
        <p:spPr>
          <a:xfrm>
            <a:off x="1864626" y="2068725"/>
            <a:ext cx="489462" cy="123111"/>
          </a:xfrm>
          <a:prstGeom prst="rect">
            <a:avLst/>
          </a:prstGeom>
          <a:noFill/>
        </p:spPr>
        <p:txBody>
          <a:bodyPr wrap="square" lIns="0" tIns="0" rIns="0" bIns="0" rtlCol="0">
            <a:spAutoFit/>
          </a:bodyPr>
          <a:lstStyle/>
          <a:p>
            <a:r>
              <a:rPr lang="en-GB" sz="800" dirty="0"/>
              <a:t>patient-2</a:t>
            </a:r>
          </a:p>
        </p:txBody>
      </p:sp>
      <p:sp>
        <p:nvSpPr>
          <p:cNvPr id="94" name="TextBox 93">
            <a:extLst>
              <a:ext uri="{FF2B5EF4-FFF2-40B4-BE49-F238E27FC236}">
                <a16:creationId xmlns:a16="http://schemas.microsoft.com/office/drawing/2014/main" id="{1B45D62E-295D-461D-87A8-6B72C1B4D5BD}"/>
              </a:ext>
            </a:extLst>
          </p:cNvPr>
          <p:cNvSpPr txBox="1"/>
          <p:nvPr/>
        </p:nvSpPr>
        <p:spPr>
          <a:xfrm>
            <a:off x="1216819" y="2068725"/>
            <a:ext cx="391525" cy="123111"/>
          </a:xfrm>
          <a:prstGeom prst="rect">
            <a:avLst/>
          </a:prstGeom>
          <a:noFill/>
        </p:spPr>
        <p:txBody>
          <a:bodyPr wrap="square" lIns="0" tIns="0" rIns="0" bIns="0" rtlCol="0">
            <a:spAutoFit/>
          </a:bodyPr>
          <a:lstStyle/>
          <a:p>
            <a:r>
              <a:rPr lang="en-GB" sz="800" dirty="0"/>
              <a:t>patient-1</a:t>
            </a:r>
          </a:p>
        </p:txBody>
      </p:sp>
      <p:sp>
        <p:nvSpPr>
          <p:cNvPr id="97" name="TextBox 96">
            <a:extLst>
              <a:ext uri="{FF2B5EF4-FFF2-40B4-BE49-F238E27FC236}">
                <a16:creationId xmlns:a16="http://schemas.microsoft.com/office/drawing/2014/main" id="{203C47B1-307D-47B4-AC7D-D799E0257AA4}"/>
              </a:ext>
            </a:extLst>
          </p:cNvPr>
          <p:cNvSpPr txBox="1"/>
          <p:nvPr/>
        </p:nvSpPr>
        <p:spPr>
          <a:xfrm>
            <a:off x="2515219" y="2068725"/>
            <a:ext cx="450145" cy="123111"/>
          </a:xfrm>
          <a:prstGeom prst="rect">
            <a:avLst/>
          </a:prstGeom>
          <a:noFill/>
        </p:spPr>
        <p:txBody>
          <a:bodyPr wrap="square" lIns="0" tIns="0" rIns="0" bIns="0" rtlCol="0">
            <a:spAutoFit/>
          </a:bodyPr>
          <a:lstStyle/>
          <a:p>
            <a:r>
              <a:rPr lang="en-GB" sz="800" dirty="0"/>
              <a:t>patient-3</a:t>
            </a:r>
          </a:p>
        </p:txBody>
      </p:sp>
      <p:pic>
        <p:nvPicPr>
          <p:cNvPr id="98" name="Picture 97" descr="Shape&#10;&#10;Description automatically generated with low confidence">
            <a:extLst>
              <a:ext uri="{FF2B5EF4-FFF2-40B4-BE49-F238E27FC236}">
                <a16:creationId xmlns:a16="http://schemas.microsoft.com/office/drawing/2014/main" id="{642F2EFA-87B2-4794-8D76-C1F3F51EFC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5219" y="1703189"/>
            <a:ext cx="243238" cy="324000"/>
          </a:xfrm>
          <a:prstGeom prst="rect">
            <a:avLst/>
          </a:prstGeom>
        </p:spPr>
      </p:pic>
      <p:pic>
        <p:nvPicPr>
          <p:cNvPr id="99" name="Picture 98" descr="Shape&#10;&#10;Description automatically generated with medium confidence">
            <a:extLst>
              <a:ext uri="{FF2B5EF4-FFF2-40B4-BE49-F238E27FC236}">
                <a16:creationId xmlns:a16="http://schemas.microsoft.com/office/drawing/2014/main" id="{256FCDF3-625E-4358-BB47-5F1BE93C9A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75836" y="1703189"/>
            <a:ext cx="245397" cy="324000"/>
          </a:xfrm>
          <a:prstGeom prst="rect">
            <a:avLst/>
          </a:prstGeom>
        </p:spPr>
      </p:pic>
      <p:pic>
        <p:nvPicPr>
          <p:cNvPr id="100" name="Picture 99" descr="Shape&#10;&#10;Description automatically generated with low confidence">
            <a:extLst>
              <a:ext uri="{FF2B5EF4-FFF2-40B4-BE49-F238E27FC236}">
                <a16:creationId xmlns:a16="http://schemas.microsoft.com/office/drawing/2014/main" id="{0538ED34-8B99-4465-A2F9-5C2F23E110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4625" y="1703189"/>
            <a:ext cx="307201" cy="324000"/>
          </a:xfrm>
          <a:prstGeom prst="rect">
            <a:avLst/>
          </a:prstGeom>
        </p:spPr>
      </p:pic>
      <p:pic>
        <p:nvPicPr>
          <p:cNvPr id="101" name="Picture 100" descr="Shape&#10;&#10;Description automatically generated with medium confidence">
            <a:extLst>
              <a:ext uri="{FF2B5EF4-FFF2-40B4-BE49-F238E27FC236}">
                <a16:creationId xmlns:a16="http://schemas.microsoft.com/office/drawing/2014/main" id="{9296B87F-E9F5-426C-8FE4-41FBBB10BC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4546" y="2686751"/>
            <a:ext cx="288000" cy="360000"/>
          </a:xfrm>
          <a:prstGeom prst="rect">
            <a:avLst/>
          </a:prstGeom>
        </p:spPr>
      </p:pic>
      <p:pic>
        <p:nvPicPr>
          <p:cNvPr id="102" name="Picture 101" descr="Shape&#10;&#10;Description automatically generated with medium confidence">
            <a:extLst>
              <a:ext uri="{FF2B5EF4-FFF2-40B4-BE49-F238E27FC236}">
                <a16:creationId xmlns:a16="http://schemas.microsoft.com/office/drawing/2014/main" id="{F4FDB60B-49EA-4A0E-88C5-F8A6D4D5F40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5264" y="2686751"/>
            <a:ext cx="288000" cy="360000"/>
          </a:xfrm>
          <a:prstGeom prst="rect">
            <a:avLst/>
          </a:prstGeom>
        </p:spPr>
      </p:pic>
      <p:pic>
        <p:nvPicPr>
          <p:cNvPr id="103" name="Picture 102" descr="Shape&#10;&#10;Description automatically generated with low confidence">
            <a:extLst>
              <a:ext uri="{FF2B5EF4-FFF2-40B4-BE49-F238E27FC236}">
                <a16:creationId xmlns:a16="http://schemas.microsoft.com/office/drawing/2014/main" id="{0A04CEBC-EB4D-4DDD-B8FC-7A93AC741D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44569" y="2686751"/>
            <a:ext cx="270264" cy="360000"/>
          </a:xfrm>
          <a:prstGeom prst="rect">
            <a:avLst/>
          </a:prstGeom>
        </p:spPr>
      </p:pic>
      <p:pic>
        <p:nvPicPr>
          <p:cNvPr id="104" name="Picture 103" descr="Shape&#10;&#10;Description automatically generated with medium confidence">
            <a:extLst>
              <a:ext uri="{FF2B5EF4-FFF2-40B4-BE49-F238E27FC236}">
                <a16:creationId xmlns:a16="http://schemas.microsoft.com/office/drawing/2014/main" id="{56F6B6B5-A679-4F59-AD2D-1398F46791B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06138" y="2686751"/>
            <a:ext cx="287103" cy="360000"/>
          </a:xfrm>
          <a:prstGeom prst="rect">
            <a:avLst/>
          </a:prstGeom>
        </p:spPr>
      </p:pic>
      <p:sp>
        <p:nvSpPr>
          <p:cNvPr id="105" name="TextBox 104">
            <a:extLst>
              <a:ext uri="{FF2B5EF4-FFF2-40B4-BE49-F238E27FC236}">
                <a16:creationId xmlns:a16="http://schemas.microsoft.com/office/drawing/2014/main" id="{346F22FA-C274-4728-AB81-6683FEE8924D}"/>
              </a:ext>
            </a:extLst>
          </p:cNvPr>
          <p:cNvSpPr txBox="1"/>
          <p:nvPr/>
        </p:nvSpPr>
        <p:spPr>
          <a:xfrm>
            <a:off x="1863765" y="3097273"/>
            <a:ext cx="490323" cy="123111"/>
          </a:xfrm>
          <a:prstGeom prst="rect">
            <a:avLst/>
          </a:prstGeom>
          <a:noFill/>
        </p:spPr>
        <p:txBody>
          <a:bodyPr wrap="square" lIns="0" tIns="0" rIns="0" bIns="0" rtlCol="0">
            <a:spAutoFit/>
          </a:bodyPr>
          <a:lstStyle/>
          <a:p>
            <a:r>
              <a:rPr lang="en-GB" sz="800" dirty="0"/>
              <a:t>doctor-2</a:t>
            </a:r>
          </a:p>
        </p:txBody>
      </p:sp>
      <p:sp>
        <p:nvSpPr>
          <p:cNvPr id="106" name="TextBox 105">
            <a:extLst>
              <a:ext uri="{FF2B5EF4-FFF2-40B4-BE49-F238E27FC236}">
                <a16:creationId xmlns:a16="http://schemas.microsoft.com/office/drawing/2014/main" id="{9224D8AF-D315-4F5E-943C-080E79725AC0}"/>
              </a:ext>
            </a:extLst>
          </p:cNvPr>
          <p:cNvSpPr txBox="1"/>
          <p:nvPr/>
        </p:nvSpPr>
        <p:spPr>
          <a:xfrm>
            <a:off x="1235869" y="3097273"/>
            <a:ext cx="391525" cy="123111"/>
          </a:xfrm>
          <a:prstGeom prst="rect">
            <a:avLst/>
          </a:prstGeom>
          <a:noFill/>
        </p:spPr>
        <p:txBody>
          <a:bodyPr wrap="square" lIns="0" tIns="0" rIns="0" bIns="0" rtlCol="0">
            <a:spAutoFit/>
          </a:bodyPr>
          <a:lstStyle/>
          <a:p>
            <a:r>
              <a:rPr lang="en-GB" sz="800" dirty="0"/>
              <a:t>doctor-1</a:t>
            </a:r>
          </a:p>
        </p:txBody>
      </p:sp>
      <p:sp>
        <p:nvSpPr>
          <p:cNvPr id="107" name="TextBox 106">
            <a:extLst>
              <a:ext uri="{FF2B5EF4-FFF2-40B4-BE49-F238E27FC236}">
                <a16:creationId xmlns:a16="http://schemas.microsoft.com/office/drawing/2014/main" id="{1FA92E10-D4A5-4E58-A4E3-7373919627A4}"/>
              </a:ext>
            </a:extLst>
          </p:cNvPr>
          <p:cNvSpPr txBox="1"/>
          <p:nvPr/>
        </p:nvSpPr>
        <p:spPr>
          <a:xfrm>
            <a:off x="2590705" y="3097273"/>
            <a:ext cx="413976" cy="123111"/>
          </a:xfrm>
          <a:prstGeom prst="rect">
            <a:avLst/>
          </a:prstGeom>
          <a:noFill/>
        </p:spPr>
        <p:txBody>
          <a:bodyPr wrap="square" lIns="0" tIns="0" rIns="0" bIns="0" rtlCol="0">
            <a:spAutoFit/>
          </a:bodyPr>
          <a:lstStyle/>
          <a:p>
            <a:r>
              <a:rPr lang="en-GB" sz="800" dirty="0"/>
              <a:t>doctor-3</a:t>
            </a:r>
          </a:p>
        </p:txBody>
      </p:sp>
      <p:sp>
        <p:nvSpPr>
          <p:cNvPr id="108" name="TextBox 107">
            <a:extLst>
              <a:ext uri="{FF2B5EF4-FFF2-40B4-BE49-F238E27FC236}">
                <a16:creationId xmlns:a16="http://schemas.microsoft.com/office/drawing/2014/main" id="{772397E7-1A06-445D-B51E-08E800786C1F}"/>
              </a:ext>
            </a:extLst>
          </p:cNvPr>
          <p:cNvSpPr txBox="1"/>
          <p:nvPr/>
        </p:nvSpPr>
        <p:spPr>
          <a:xfrm>
            <a:off x="3260102" y="3097273"/>
            <a:ext cx="450145" cy="123111"/>
          </a:xfrm>
          <a:prstGeom prst="rect">
            <a:avLst/>
          </a:prstGeom>
          <a:noFill/>
        </p:spPr>
        <p:txBody>
          <a:bodyPr wrap="square" lIns="0" tIns="0" rIns="0" bIns="0" rtlCol="0">
            <a:spAutoFit/>
          </a:bodyPr>
          <a:lstStyle/>
          <a:p>
            <a:r>
              <a:rPr lang="en-GB" sz="800" dirty="0"/>
              <a:t>doctor-4</a:t>
            </a:r>
          </a:p>
        </p:txBody>
      </p:sp>
      <p:pic>
        <p:nvPicPr>
          <p:cNvPr id="109" name="Picture 108" descr="Shape&#10;&#10;Description automatically generated with low confidence">
            <a:extLst>
              <a:ext uri="{FF2B5EF4-FFF2-40B4-BE49-F238E27FC236}">
                <a16:creationId xmlns:a16="http://schemas.microsoft.com/office/drawing/2014/main" id="{3319F4E7-5BEA-41AB-A9BE-413AD2436EE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73148" y="3926582"/>
            <a:ext cx="268902" cy="396000"/>
          </a:xfrm>
          <a:prstGeom prst="rect">
            <a:avLst/>
          </a:prstGeom>
        </p:spPr>
      </p:pic>
      <p:pic>
        <p:nvPicPr>
          <p:cNvPr id="110" name="Picture 109" descr="Shape&#10;&#10;Description automatically generated with low confidence">
            <a:extLst>
              <a:ext uri="{FF2B5EF4-FFF2-40B4-BE49-F238E27FC236}">
                <a16:creationId xmlns:a16="http://schemas.microsoft.com/office/drawing/2014/main" id="{E6536099-BAFC-4D5D-88D2-8F76D042C1E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25234" y="3926582"/>
            <a:ext cx="270336" cy="396000"/>
          </a:xfrm>
          <a:prstGeom prst="rect">
            <a:avLst/>
          </a:prstGeom>
        </p:spPr>
      </p:pic>
      <p:pic>
        <p:nvPicPr>
          <p:cNvPr id="111" name="Picture 110" descr="Shape&#10;&#10;Description automatically generated with medium confidence">
            <a:extLst>
              <a:ext uri="{FF2B5EF4-FFF2-40B4-BE49-F238E27FC236}">
                <a16:creationId xmlns:a16="http://schemas.microsoft.com/office/drawing/2014/main" id="{87A271C8-C7AB-4124-BCC5-FCB78A44AA2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78754" y="3926582"/>
            <a:ext cx="298165" cy="396000"/>
          </a:xfrm>
          <a:prstGeom prst="rect">
            <a:avLst/>
          </a:prstGeom>
        </p:spPr>
      </p:pic>
      <p:pic>
        <p:nvPicPr>
          <p:cNvPr id="112" name="Picture 111" descr="Shape&#10;&#10;Description automatically generated with medium confidence">
            <a:extLst>
              <a:ext uri="{FF2B5EF4-FFF2-40B4-BE49-F238E27FC236}">
                <a16:creationId xmlns:a16="http://schemas.microsoft.com/office/drawing/2014/main" id="{FF4DD939-291C-4FFA-A908-EA221C9199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60102" y="3926582"/>
            <a:ext cx="298165" cy="396000"/>
          </a:xfrm>
          <a:prstGeom prst="rect">
            <a:avLst/>
          </a:prstGeom>
        </p:spPr>
      </p:pic>
      <p:sp>
        <p:nvSpPr>
          <p:cNvPr id="113" name="TextBox 112">
            <a:extLst>
              <a:ext uri="{FF2B5EF4-FFF2-40B4-BE49-F238E27FC236}">
                <a16:creationId xmlns:a16="http://schemas.microsoft.com/office/drawing/2014/main" id="{FBA67DC3-F629-41F4-A000-6FEA7C793C1F}"/>
              </a:ext>
            </a:extLst>
          </p:cNvPr>
          <p:cNvSpPr txBox="1"/>
          <p:nvPr/>
        </p:nvSpPr>
        <p:spPr>
          <a:xfrm>
            <a:off x="1882150" y="4347266"/>
            <a:ext cx="490323" cy="123111"/>
          </a:xfrm>
          <a:prstGeom prst="rect">
            <a:avLst/>
          </a:prstGeom>
          <a:noFill/>
        </p:spPr>
        <p:txBody>
          <a:bodyPr wrap="square" lIns="0" tIns="0" rIns="0" bIns="0" rtlCol="0">
            <a:spAutoFit/>
          </a:bodyPr>
          <a:lstStyle/>
          <a:p>
            <a:r>
              <a:rPr lang="en-GB" sz="800" dirty="0"/>
              <a:t>nurse-2</a:t>
            </a:r>
          </a:p>
        </p:txBody>
      </p:sp>
      <p:sp>
        <p:nvSpPr>
          <p:cNvPr id="114" name="TextBox 113">
            <a:extLst>
              <a:ext uri="{FF2B5EF4-FFF2-40B4-BE49-F238E27FC236}">
                <a16:creationId xmlns:a16="http://schemas.microsoft.com/office/drawing/2014/main" id="{8FB55906-D178-4833-8DDA-2CA28B0B17FB}"/>
              </a:ext>
            </a:extLst>
          </p:cNvPr>
          <p:cNvSpPr txBox="1"/>
          <p:nvPr/>
        </p:nvSpPr>
        <p:spPr>
          <a:xfrm>
            <a:off x="1254254" y="4347266"/>
            <a:ext cx="391525" cy="123111"/>
          </a:xfrm>
          <a:prstGeom prst="rect">
            <a:avLst/>
          </a:prstGeom>
          <a:noFill/>
        </p:spPr>
        <p:txBody>
          <a:bodyPr wrap="square" lIns="0" tIns="0" rIns="0" bIns="0" rtlCol="0">
            <a:spAutoFit/>
          </a:bodyPr>
          <a:lstStyle/>
          <a:p>
            <a:r>
              <a:rPr lang="en-GB" sz="800" dirty="0"/>
              <a:t>nurse-1</a:t>
            </a:r>
          </a:p>
        </p:txBody>
      </p:sp>
      <p:sp>
        <p:nvSpPr>
          <p:cNvPr id="115" name="TextBox 114">
            <a:extLst>
              <a:ext uri="{FF2B5EF4-FFF2-40B4-BE49-F238E27FC236}">
                <a16:creationId xmlns:a16="http://schemas.microsoft.com/office/drawing/2014/main" id="{9CCB00CF-F398-4838-97AF-DF843EC90E57}"/>
              </a:ext>
            </a:extLst>
          </p:cNvPr>
          <p:cNvSpPr txBox="1"/>
          <p:nvPr/>
        </p:nvSpPr>
        <p:spPr>
          <a:xfrm>
            <a:off x="2609090" y="4347266"/>
            <a:ext cx="413976" cy="123111"/>
          </a:xfrm>
          <a:prstGeom prst="rect">
            <a:avLst/>
          </a:prstGeom>
          <a:noFill/>
        </p:spPr>
        <p:txBody>
          <a:bodyPr wrap="square" lIns="0" tIns="0" rIns="0" bIns="0" rtlCol="0">
            <a:spAutoFit/>
          </a:bodyPr>
          <a:lstStyle/>
          <a:p>
            <a:r>
              <a:rPr lang="en-GB" sz="800" dirty="0"/>
              <a:t>nurse-3</a:t>
            </a:r>
          </a:p>
        </p:txBody>
      </p:sp>
      <p:sp>
        <p:nvSpPr>
          <p:cNvPr id="116" name="TextBox 115">
            <a:extLst>
              <a:ext uri="{FF2B5EF4-FFF2-40B4-BE49-F238E27FC236}">
                <a16:creationId xmlns:a16="http://schemas.microsoft.com/office/drawing/2014/main" id="{CBD5AD5F-DC39-4B51-9C38-9E052389041B}"/>
              </a:ext>
            </a:extLst>
          </p:cNvPr>
          <p:cNvSpPr txBox="1"/>
          <p:nvPr/>
        </p:nvSpPr>
        <p:spPr>
          <a:xfrm>
            <a:off x="3278487" y="4347266"/>
            <a:ext cx="450145" cy="123111"/>
          </a:xfrm>
          <a:prstGeom prst="rect">
            <a:avLst/>
          </a:prstGeom>
          <a:noFill/>
        </p:spPr>
        <p:txBody>
          <a:bodyPr wrap="square" lIns="0" tIns="0" rIns="0" bIns="0" rtlCol="0">
            <a:spAutoFit/>
          </a:bodyPr>
          <a:lstStyle/>
          <a:p>
            <a:r>
              <a:rPr lang="en-GB" sz="800" dirty="0"/>
              <a:t>nurse-4</a:t>
            </a:r>
          </a:p>
        </p:txBody>
      </p:sp>
      <p:sp>
        <p:nvSpPr>
          <p:cNvPr id="117" name="TextBox 116">
            <a:extLst>
              <a:ext uri="{FF2B5EF4-FFF2-40B4-BE49-F238E27FC236}">
                <a16:creationId xmlns:a16="http://schemas.microsoft.com/office/drawing/2014/main" id="{1C6172FA-1092-4EC3-B985-FD59D8C20C19}"/>
              </a:ext>
            </a:extLst>
          </p:cNvPr>
          <p:cNvSpPr txBox="1"/>
          <p:nvPr/>
        </p:nvSpPr>
        <p:spPr>
          <a:xfrm>
            <a:off x="1918639" y="5865988"/>
            <a:ext cx="521581" cy="123111"/>
          </a:xfrm>
          <a:prstGeom prst="rect">
            <a:avLst/>
          </a:prstGeom>
          <a:noFill/>
        </p:spPr>
        <p:txBody>
          <a:bodyPr wrap="square" lIns="0" tIns="0" rIns="0" bIns="0" rtlCol="0">
            <a:spAutoFit/>
          </a:bodyPr>
          <a:lstStyle/>
          <a:p>
            <a:r>
              <a:rPr lang="en-GB" sz="800" dirty="0"/>
              <a:t>hospital-2</a:t>
            </a:r>
          </a:p>
        </p:txBody>
      </p:sp>
      <p:sp>
        <p:nvSpPr>
          <p:cNvPr id="118" name="TextBox 117">
            <a:extLst>
              <a:ext uri="{FF2B5EF4-FFF2-40B4-BE49-F238E27FC236}">
                <a16:creationId xmlns:a16="http://schemas.microsoft.com/office/drawing/2014/main" id="{1698136F-8136-4B5A-9F2A-208A96B421F5}"/>
              </a:ext>
            </a:extLst>
          </p:cNvPr>
          <p:cNvSpPr txBox="1"/>
          <p:nvPr/>
        </p:nvSpPr>
        <p:spPr>
          <a:xfrm>
            <a:off x="1311575" y="5865988"/>
            <a:ext cx="449871" cy="123111"/>
          </a:xfrm>
          <a:prstGeom prst="rect">
            <a:avLst/>
          </a:prstGeom>
          <a:noFill/>
        </p:spPr>
        <p:txBody>
          <a:bodyPr wrap="square" lIns="0" tIns="0" rIns="0" bIns="0" rtlCol="0">
            <a:spAutoFit/>
          </a:bodyPr>
          <a:lstStyle/>
          <a:p>
            <a:r>
              <a:rPr lang="en-GB" sz="800" dirty="0"/>
              <a:t>hospital-1</a:t>
            </a:r>
          </a:p>
        </p:txBody>
      </p:sp>
      <p:sp>
        <p:nvSpPr>
          <p:cNvPr id="119" name="TextBox 118">
            <a:extLst>
              <a:ext uri="{FF2B5EF4-FFF2-40B4-BE49-F238E27FC236}">
                <a16:creationId xmlns:a16="http://schemas.microsoft.com/office/drawing/2014/main" id="{379AFC4A-FA01-43DD-BB6C-B701A0202DC9}"/>
              </a:ext>
            </a:extLst>
          </p:cNvPr>
          <p:cNvSpPr txBox="1"/>
          <p:nvPr/>
        </p:nvSpPr>
        <p:spPr>
          <a:xfrm>
            <a:off x="2597413" y="5865988"/>
            <a:ext cx="518767" cy="123111"/>
          </a:xfrm>
          <a:prstGeom prst="rect">
            <a:avLst/>
          </a:prstGeom>
          <a:noFill/>
        </p:spPr>
        <p:txBody>
          <a:bodyPr wrap="square" lIns="0" tIns="0" rIns="0" bIns="0" rtlCol="0">
            <a:spAutoFit/>
          </a:bodyPr>
          <a:lstStyle/>
          <a:p>
            <a:r>
              <a:rPr lang="en-GB" sz="800" dirty="0"/>
              <a:t>hospital-3</a:t>
            </a:r>
          </a:p>
        </p:txBody>
      </p:sp>
      <p:sp>
        <p:nvSpPr>
          <p:cNvPr id="121" name="TextBox 120">
            <a:extLst>
              <a:ext uri="{FF2B5EF4-FFF2-40B4-BE49-F238E27FC236}">
                <a16:creationId xmlns:a16="http://schemas.microsoft.com/office/drawing/2014/main" id="{71D2C47C-A2BB-4CB4-9EAE-0791AA2486CA}"/>
              </a:ext>
            </a:extLst>
          </p:cNvPr>
          <p:cNvSpPr txBox="1"/>
          <p:nvPr/>
        </p:nvSpPr>
        <p:spPr>
          <a:xfrm>
            <a:off x="3273374" y="5865988"/>
            <a:ext cx="570925" cy="123111"/>
          </a:xfrm>
          <a:prstGeom prst="rect">
            <a:avLst/>
          </a:prstGeom>
          <a:noFill/>
        </p:spPr>
        <p:txBody>
          <a:bodyPr wrap="square" lIns="0" tIns="0" rIns="0" bIns="0" rtlCol="0">
            <a:spAutoFit/>
          </a:bodyPr>
          <a:lstStyle/>
          <a:p>
            <a:r>
              <a:rPr lang="en-GB" sz="800" dirty="0"/>
              <a:t>hospital-4</a:t>
            </a:r>
          </a:p>
        </p:txBody>
      </p:sp>
      <p:pic>
        <p:nvPicPr>
          <p:cNvPr id="11" name="Picture 10" descr="Shape&#10;&#10;Description automatically generated with medium confidence">
            <a:extLst>
              <a:ext uri="{FF2B5EF4-FFF2-40B4-BE49-F238E27FC236}">
                <a16:creationId xmlns:a16="http://schemas.microsoft.com/office/drawing/2014/main" id="{E9CBF93A-F056-4FF2-8CE5-599DE7A4F9E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986213" y="3962582"/>
            <a:ext cx="321828" cy="396000"/>
          </a:xfrm>
          <a:prstGeom prst="rect">
            <a:avLst/>
          </a:prstGeom>
        </p:spPr>
      </p:pic>
      <p:sp>
        <p:nvSpPr>
          <p:cNvPr id="122" name="TextBox 121">
            <a:extLst>
              <a:ext uri="{FF2B5EF4-FFF2-40B4-BE49-F238E27FC236}">
                <a16:creationId xmlns:a16="http://schemas.microsoft.com/office/drawing/2014/main" id="{6257A217-17D3-4B6A-91CE-6125B78A64B3}"/>
              </a:ext>
            </a:extLst>
          </p:cNvPr>
          <p:cNvSpPr txBox="1"/>
          <p:nvPr/>
        </p:nvSpPr>
        <p:spPr>
          <a:xfrm>
            <a:off x="3900489" y="4341700"/>
            <a:ext cx="666750" cy="123111"/>
          </a:xfrm>
          <a:prstGeom prst="rect">
            <a:avLst/>
          </a:prstGeom>
          <a:noFill/>
        </p:spPr>
        <p:txBody>
          <a:bodyPr wrap="square" lIns="0" tIns="0" rIns="0" bIns="0" rtlCol="0">
            <a:spAutoFit/>
          </a:bodyPr>
          <a:lstStyle/>
          <a:p>
            <a:r>
              <a:rPr lang="en-GB" sz="800" dirty="0"/>
              <a:t>chief-nurse</a:t>
            </a:r>
          </a:p>
        </p:txBody>
      </p:sp>
      <p:pic>
        <p:nvPicPr>
          <p:cNvPr id="13" name="Picture 12">
            <a:extLst>
              <a:ext uri="{FF2B5EF4-FFF2-40B4-BE49-F238E27FC236}">
                <a16:creationId xmlns:a16="http://schemas.microsoft.com/office/drawing/2014/main" id="{FB82E27C-1B40-4638-B431-39A736F57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676621" y="2690376"/>
            <a:ext cx="359489" cy="396000"/>
          </a:xfrm>
          <a:prstGeom prst="rect">
            <a:avLst/>
          </a:prstGeom>
        </p:spPr>
      </p:pic>
      <p:pic>
        <p:nvPicPr>
          <p:cNvPr id="15" name="Picture 14" descr="Shape&#10;&#10;Description automatically generated with medium confidence">
            <a:extLst>
              <a:ext uri="{FF2B5EF4-FFF2-40B4-BE49-F238E27FC236}">
                <a16:creationId xmlns:a16="http://schemas.microsoft.com/office/drawing/2014/main" id="{D7E0C89D-F726-4036-AC1B-218EEE104FF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368656" y="2690376"/>
            <a:ext cx="320810" cy="396000"/>
          </a:xfrm>
          <a:prstGeom prst="rect">
            <a:avLst/>
          </a:prstGeom>
        </p:spPr>
      </p:pic>
      <p:sp>
        <p:nvSpPr>
          <p:cNvPr id="124" name="TextBox 123">
            <a:extLst>
              <a:ext uri="{FF2B5EF4-FFF2-40B4-BE49-F238E27FC236}">
                <a16:creationId xmlns:a16="http://schemas.microsoft.com/office/drawing/2014/main" id="{5067DE48-8DF4-4687-BD4C-3BF3CF90E464}"/>
              </a:ext>
            </a:extLst>
          </p:cNvPr>
          <p:cNvSpPr txBox="1"/>
          <p:nvPr/>
        </p:nvSpPr>
        <p:spPr>
          <a:xfrm>
            <a:off x="5699173" y="3101677"/>
            <a:ext cx="469195" cy="246221"/>
          </a:xfrm>
          <a:prstGeom prst="rect">
            <a:avLst/>
          </a:prstGeom>
          <a:noFill/>
        </p:spPr>
        <p:txBody>
          <a:bodyPr wrap="square" lIns="0" tIns="0" rIns="0" bIns="0" rtlCol="0">
            <a:spAutoFit/>
          </a:bodyPr>
          <a:lstStyle/>
          <a:p>
            <a:r>
              <a:rPr lang="en-GB" sz="800" dirty="0"/>
              <a:t>health-secretary-1</a:t>
            </a:r>
          </a:p>
        </p:txBody>
      </p:sp>
      <p:sp>
        <p:nvSpPr>
          <p:cNvPr id="125" name="TextBox 124">
            <a:extLst>
              <a:ext uri="{FF2B5EF4-FFF2-40B4-BE49-F238E27FC236}">
                <a16:creationId xmlns:a16="http://schemas.microsoft.com/office/drawing/2014/main" id="{CC6B874C-F5AE-479D-A3D5-6D9D2873205B}"/>
              </a:ext>
            </a:extLst>
          </p:cNvPr>
          <p:cNvSpPr txBox="1"/>
          <p:nvPr/>
        </p:nvSpPr>
        <p:spPr>
          <a:xfrm>
            <a:off x="6343512" y="3101677"/>
            <a:ext cx="469195" cy="246221"/>
          </a:xfrm>
          <a:prstGeom prst="rect">
            <a:avLst/>
          </a:prstGeom>
          <a:noFill/>
        </p:spPr>
        <p:txBody>
          <a:bodyPr wrap="square" lIns="0" tIns="0" rIns="0" bIns="0" rtlCol="0">
            <a:spAutoFit/>
          </a:bodyPr>
          <a:lstStyle/>
          <a:p>
            <a:r>
              <a:rPr lang="en-GB" sz="800" dirty="0"/>
              <a:t>health-secretary-2</a:t>
            </a:r>
          </a:p>
        </p:txBody>
      </p:sp>
      <p:pic>
        <p:nvPicPr>
          <p:cNvPr id="17" name="Picture 16" descr="Shape&#10;&#10;Description automatically generated with medium confidence">
            <a:extLst>
              <a:ext uri="{FF2B5EF4-FFF2-40B4-BE49-F238E27FC236}">
                <a16:creationId xmlns:a16="http://schemas.microsoft.com/office/drawing/2014/main" id="{BEC6CEFF-B285-41F2-9219-BD98A910D73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022012" y="2690376"/>
            <a:ext cx="317793" cy="396000"/>
          </a:xfrm>
          <a:prstGeom prst="rect">
            <a:avLst/>
          </a:prstGeom>
        </p:spPr>
      </p:pic>
      <p:pic>
        <p:nvPicPr>
          <p:cNvPr id="19" name="Picture 18" descr="Shape&#10;&#10;Description automatically generated with low confidence">
            <a:extLst>
              <a:ext uri="{FF2B5EF4-FFF2-40B4-BE49-F238E27FC236}">
                <a16:creationId xmlns:a16="http://schemas.microsoft.com/office/drawing/2014/main" id="{0EE29802-41AC-4B4E-A5C2-60BB1575DD3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672350" y="2690376"/>
            <a:ext cx="415475" cy="396000"/>
          </a:xfrm>
          <a:prstGeom prst="rect">
            <a:avLst/>
          </a:prstGeom>
        </p:spPr>
      </p:pic>
      <p:sp>
        <p:nvSpPr>
          <p:cNvPr id="126" name="TextBox 125">
            <a:extLst>
              <a:ext uri="{FF2B5EF4-FFF2-40B4-BE49-F238E27FC236}">
                <a16:creationId xmlns:a16="http://schemas.microsoft.com/office/drawing/2014/main" id="{20B60F2F-8105-4B28-84C3-8B564DEE5D75}"/>
              </a:ext>
            </a:extLst>
          </p:cNvPr>
          <p:cNvSpPr txBox="1"/>
          <p:nvPr/>
        </p:nvSpPr>
        <p:spPr>
          <a:xfrm>
            <a:off x="6936349" y="3101677"/>
            <a:ext cx="580082" cy="246221"/>
          </a:xfrm>
          <a:prstGeom prst="rect">
            <a:avLst/>
          </a:prstGeom>
          <a:noFill/>
        </p:spPr>
        <p:txBody>
          <a:bodyPr wrap="square" lIns="0" tIns="0" rIns="0" bIns="0" rtlCol="0">
            <a:spAutoFit/>
          </a:bodyPr>
          <a:lstStyle/>
          <a:p>
            <a:r>
              <a:rPr lang="en-GB" sz="800" dirty="0"/>
              <a:t>secretary-receptionist-1</a:t>
            </a:r>
          </a:p>
        </p:txBody>
      </p:sp>
      <p:sp>
        <p:nvSpPr>
          <p:cNvPr id="128" name="TextBox 127">
            <a:extLst>
              <a:ext uri="{FF2B5EF4-FFF2-40B4-BE49-F238E27FC236}">
                <a16:creationId xmlns:a16="http://schemas.microsoft.com/office/drawing/2014/main" id="{2833493A-FE83-4644-A8A3-9F0BD7A141B8}"/>
              </a:ext>
            </a:extLst>
          </p:cNvPr>
          <p:cNvSpPr txBox="1"/>
          <p:nvPr/>
        </p:nvSpPr>
        <p:spPr>
          <a:xfrm>
            <a:off x="7704330" y="3101677"/>
            <a:ext cx="580082" cy="246221"/>
          </a:xfrm>
          <a:prstGeom prst="rect">
            <a:avLst/>
          </a:prstGeom>
          <a:noFill/>
        </p:spPr>
        <p:txBody>
          <a:bodyPr wrap="square" lIns="0" tIns="0" rIns="0" bIns="0" rtlCol="0">
            <a:spAutoFit/>
          </a:bodyPr>
          <a:lstStyle/>
          <a:p>
            <a:r>
              <a:rPr lang="en-GB" sz="800" dirty="0"/>
              <a:t>secretary-receptionist-2</a:t>
            </a:r>
          </a:p>
        </p:txBody>
      </p:sp>
      <p:pic>
        <p:nvPicPr>
          <p:cNvPr id="21" name="Picture 20" descr="A black rectangle with a black background&#10;&#10;Description automatically generated with low confidence">
            <a:extLst>
              <a:ext uri="{FF2B5EF4-FFF2-40B4-BE49-F238E27FC236}">
                <a16:creationId xmlns:a16="http://schemas.microsoft.com/office/drawing/2014/main" id="{0109D4E8-E948-462A-B053-B07C84BED04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617130" y="3820110"/>
            <a:ext cx="354462" cy="396000"/>
          </a:xfrm>
          <a:prstGeom prst="rect">
            <a:avLst/>
          </a:prstGeom>
        </p:spPr>
      </p:pic>
      <p:pic>
        <p:nvPicPr>
          <p:cNvPr id="23" name="Picture 22" descr="Shape&#10;&#10;Description automatically generated with medium confidence">
            <a:extLst>
              <a:ext uri="{FF2B5EF4-FFF2-40B4-BE49-F238E27FC236}">
                <a16:creationId xmlns:a16="http://schemas.microsoft.com/office/drawing/2014/main" id="{5C5E1A39-EA19-4CFA-A18B-9ADAE447DBE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353211" y="3820110"/>
            <a:ext cx="494517" cy="396000"/>
          </a:xfrm>
          <a:prstGeom prst="rect">
            <a:avLst/>
          </a:prstGeom>
        </p:spPr>
      </p:pic>
      <p:sp>
        <p:nvSpPr>
          <p:cNvPr id="129" name="TextBox 128">
            <a:extLst>
              <a:ext uri="{FF2B5EF4-FFF2-40B4-BE49-F238E27FC236}">
                <a16:creationId xmlns:a16="http://schemas.microsoft.com/office/drawing/2014/main" id="{58FE4D7E-0A9A-4449-9B75-217466A942AA}"/>
              </a:ext>
            </a:extLst>
          </p:cNvPr>
          <p:cNvSpPr txBox="1"/>
          <p:nvPr/>
        </p:nvSpPr>
        <p:spPr>
          <a:xfrm>
            <a:off x="5625923" y="4245984"/>
            <a:ext cx="580082" cy="369332"/>
          </a:xfrm>
          <a:prstGeom prst="rect">
            <a:avLst/>
          </a:prstGeom>
          <a:noFill/>
        </p:spPr>
        <p:txBody>
          <a:bodyPr wrap="square" lIns="0" tIns="0" rIns="0" bIns="0" rtlCol="0">
            <a:spAutoFit/>
          </a:bodyPr>
          <a:lstStyle/>
          <a:p>
            <a:r>
              <a:rPr lang="en-GB" sz="800" dirty="0"/>
              <a:t>hospital-computer-system</a:t>
            </a:r>
          </a:p>
        </p:txBody>
      </p:sp>
      <p:sp>
        <p:nvSpPr>
          <p:cNvPr id="130" name="TextBox 129">
            <a:extLst>
              <a:ext uri="{FF2B5EF4-FFF2-40B4-BE49-F238E27FC236}">
                <a16:creationId xmlns:a16="http://schemas.microsoft.com/office/drawing/2014/main" id="{F689D7F7-6EFC-4A41-91A5-81805AFB0438}"/>
              </a:ext>
            </a:extLst>
          </p:cNvPr>
          <p:cNvSpPr txBox="1"/>
          <p:nvPr/>
        </p:nvSpPr>
        <p:spPr>
          <a:xfrm>
            <a:off x="6367052" y="4245984"/>
            <a:ext cx="498113" cy="246221"/>
          </a:xfrm>
          <a:prstGeom prst="rect">
            <a:avLst/>
          </a:prstGeom>
          <a:noFill/>
        </p:spPr>
        <p:txBody>
          <a:bodyPr wrap="square" lIns="0" tIns="0" rIns="0" bIns="0" rtlCol="0">
            <a:spAutoFit/>
          </a:bodyPr>
          <a:lstStyle/>
          <a:p>
            <a:r>
              <a:rPr lang="en-GB" sz="800" dirty="0"/>
              <a:t>hospital-post-office</a:t>
            </a:r>
          </a:p>
        </p:txBody>
      </p:sp>
      <p:sp>
        <p:nvSpPr>
          <p:cNvPr id="131" name="TextBox 130">
            <a:extLst>
              <a:ext uri="{FF2B5EF4-FFF2-40B4-BE49-F238E27FC236}">
                <a16:creationId xmlns:a16="http://schemas.microsoft.com/office/drawing/2014/main" id="{328FEF78-4427-409C-BC61-DF045E32E196}"/>
              </a:ext>
            </a:extLst>
          </p:cNvPr>
          <p:cNvSpPr txBox="1"/>
          <p:nvPr/>
        </p:nvSpPr>
        <p:spPr>
          <a:xfrm>
            <a:off x="5553806" y="3549725"/>
            <a:ext cx="2150523" cy="338554"/>
          </a:xfrm>
          <a:prstGeom prst="rect">
            <a:avLst/>
          </a:prstGeom>
          <a:noFill/>
        </p:spPr>
        <p:txBody>
          <a:bodyPr wrap="square" rtlCol="0">
            <a:spAutoFit/>
          </a:bodyPr>
          <a:lstStyle/>
          <a:p>
            <a:r>
              <a:rPr lang="en-GB" sz="1600">
                <a:solidFill>
                  <a:srgbClr val="00ADEE"/>
                </a:solidFill>
              </a:rPr>
              <a:t>Health </a:t>
            </a:r>
            <a:r>
              <a:rPr lang="en-GB" sz="1600" dirty="0">
                <a:solidFill>
                  <a:srgbClr val="00ADEE"/>
                </a:solidFill>
              </a:rPr>
              <a:t>systems</a:t>
            </a:r>
          </a:p>
        </p:txBody>
      </p:sp>
      <p:pic>
        <p:nvPicPr>
          <p:cNvPr id="25" name="Picture 24" descr="Shape&#10;&#10;Description automatically generated with low confidence">
            <a:extLst>
              <a:ext uri="{FF2B5EF4-FFF2-40B4-BE49-F238E27FC236}">
                <a16:creationId xmlns:a16="http://schemas.microsoft.com/office/drawing/2014/main" id="{68B85338-DFE3-49BD-859C-DBEEBE82D9B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701510" y="3820110"/>
            <a:ext cx="288000" cy="396000"/>
          </a:xfrm>
          <a:prstGeom prst="rect">
            <a:avLst/>
          </a:prstGeom>
        </p:spPr>
      </p:pic>
      <p:pic>
        <p:nvPicPr>
          <p:cNvPr id="27" name="Picture 26" descr="A black rectangle with a black background&#10;&#10;Description automatically generated with low confidence">
            <a:extLst>
              <a:ext uri="{FF2B5EF4-FFF2-40B4-BE49-F238E27FC236}">
                <a16:creationId xmlns:a16="http://schemas.microsoft.com/office/drawing/2014/main" id="{B240B4FA-5890-421F-A7F1-2187DE2B2238}"/>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65428" y="3820110"/>
            <a:ext cx="354462" cy="396000"/>
          </a:xfrm>
          <a:prstGeom prst="rect">
            <a:avLst/>
          </a:prstGeom>
        </p:spPr>
      </p:pic>
      <p:pic>
        <p:nvPicPr>
          <p:cNvPr id="29" name="Picture 28" descr="A black rectangle with a black background&#10;&#10;Description automatically generated with low confidence">
            <a:extLst>
              <a:ext uri="{FF2B5EF4-FFF2-40B4-BE49-F238E27FC236}">
                <a16:creationId xmlns:a16="http://schemas.microsoft.com/office/drawing/2014/main" id="{01EC86CF-857E-4286-BCD5-2C471F05C16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229347" y="3820110"/>
            <a:ext cx="354462" cy="396000"/>
          </a:xfrm>
          <a:prstGeom prst="rect">
            <a:avLst/>
          </a:prstGeom>
        </p:spPr>
      </p:pic>
      <p:sp>
        <p:nvSpPr>
          <p:cNvPr id="152" name="TextBox 151">
            <a:extLst>
              <a:ext uri="{FF2B5EF4-FFF2-40B4-BE49-F238E27FC236}">
                <a16:creationId xmlns:a16="http://schemas.microsoft.com/office/drawing/2014/main" id="{BCEF8F4D-A0B8-49AA-B332-F5240D767BCA}"/>
              </a:ext>
            </a:extLst>
          </p:cNvPr>
          <p:cNvSpPr txBox="1"/>
          <p:nvPr/>
        </p:nvSpPr>
        <p:spPr>
          <a:xfrm>
            <a:off x="7246783" y="4245984"/>
            <a:ext cx="425931" cy="369332"/>
          </a:xfrm>
          <a:prstGeom prst="rect">
            <a:avLst/>
          </a:prstGeom>
          <a:noFill/>
        </p:spPr>
        <p:txBody>
          <a:bodyPr wrap="square" lIns="0" tIns="0" rIns="0" bIns="0" rtlCol="0">
            <a:spAutoFit/>
          </a:bodyPr>
          <a:lstStyle>
            <a:defPPr>
              <a:defRPr lang="nb-NO"/>
            </a:defPPr>
            <a:lvl1pPr>
              <a:defRPr sz="800"/>
            </a:lvl1pPr>
          </a:lstStyle>
          <a:p>
            <a:r>
              <a:rPr lang="en-GB" dirty="0"/>
              <a:t>patient-medical-record-1</a:t>
            </a:r>
          </a:p>
        </p:txBody>
      </p:sp>
      <p:sp>
        <p:nvSpPr>
          <p:cNvPr id="153" name="TextBox 152">
            <a:extLst>
              <a:ext uri="{FF2B5EF4-FFF2-40B4-BE49-F238E27FC236}">
                <a16:creationId xmlns:a16="http://schemas.microsoft.com/office/drawing/2014/main" id="{4EE664DA-749F-4D43-A69B-CC7BEB095F8B}"/>
              </a:ext>
            </a:extLst>
          </p:cNvPr>
          <p:cNvSpPr txBox="1"/>
          <p:nvPr/>
        </p:nvSpPr>
        <p:spPr>
          <a:xfrm>
            <a:off x="8010072" y="4245984"/>
            <a:ext cx="486130" cy="369332"/>
          </a:xfrm>
          <a:prstGeom prst="rect">
            <a:avLst/>
          </a:prstGeom>
          <a:noFill/>
        </p:spPr>
        <p:txBody>
          <a:bodyPr wrap="square" lIns="0" tIns="0" rIns="0" bIns="0" rtlCol="0">
            <a:spAutoFit/>
          </a:bodyPr>
          <a:lstStyle>
            <a:defPPr>
              <a:defRPr lang="nb-NO"/>
            </a:defPPr>
            <a:lvl1pPr>
              <a:defRPr sz="800"/>
            </a:lvl1pPr>
          </a:lstStyle>
          <a:p>
            <a:r>
              <a:rPr lang="en-GB" dirty="0"/>
              <a:t>patient-medical-record-2</a:t>
            </a:r>
          </a:p>
        </p:txBody>
      </p:sp>
      <p:sp>
        <p:nvSpPr>
          <p:cNvPr id="154" name="TextBox 153">
            <a:extLst>
              <a:ext uri="{FF2B5EF4-FFF2-40B4-BE49-F238E27FC236}">
                <a16:creationId xmlns:a16="http://schemas.microsoft.com/office/drawing/2014/main" id="{02E2D137-F2A7-403E-9C71-9CC4C359F076}"/>
              </a:ext>
            </a:extLst>
          </p:cNvPr>
          <p:cNvSpPr txBox="1"/>
          <p:nvPr/>
        </p:nvSpPr>
        <p:spPr>
          <a:xfrm>
            <a:off x="8657248" y="4245984"/>
            <a:ext cx="407407" cy="369332"/>
          </a:xfrm>
          <a:prstGeom prst="rect">
            <a:avLst/>
          </a:prstGeom>
          <a:noFill/>
        </p:spPr>
        <p:txBody>
          <a:bodyPr wrap="square" lIns="0" tIns="0" rIns="0" bIns="0" rtlCol="0">
            <a:spAutoFit/>
          </a:bodyPr>
          <a:lstStyle>
            <a:defPPr>
              <a:defRPr lang="nb-NO"/>
            </a:defPPr>
            <a:lvl1pPr>
              <a:defRPr sz="800"/>
            </a:lvl1pPr>
          </a:lstStyle>
          <a:p>
            <a:r>
              <a:rPr lang="en-GB" dirty="0"/>
              <a:t>patient-medical-record-3</a:t>
            </a:r>
          </a:p>
        </p:txBody>
      </p:sp>
    </p:spTree>
    <p:extLst>
      <p:ext uri="{BB962C8B-B14F-4D97-AF65-F5344CB8AC3E}">
        <p14:creationId xmlns:p14="http://schemas.microsoft.com/office/powerpoint/2010/main" val="1930253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FD09-2B7D-4DD1-A2EA-F0C8291330F9}"/>
              </a:ext>
            </a:extLst>
          </p:cNvPr>
          <p:cNvSpPr>
            <a:spLocks noGrp="1"/>
          </p:cNvSpPr>
          <p:nvPr>
            <p:ph type="title"/>
          </p:nvPr>
        </p:nvSpPr>
        <p:spPr>
          <a:xfrm>
            <a:off x="954182" y="1883324"/>
            <a:ext cx="9897968" cy="3049624"/>
          </a:xfrm>
        </p:spPr>
        <p:txBody>
          <a:bodyPr/>
          <a:lstStyle/>
          <a:p>
            <a:r>
              <a:rPr lang="en-GB" dirty="0"/>
              <a:t>Templates – Swimlane diagrams</a:t>
            </a:r>
          </a:p>
        </p:txBody>
      </p:sp>
      <p:sp>
        <p:nvSpPr>
          <p:cNvPr id="5" name="Text Placeholder 4">
            <a:extLst>
              <a:ext uri="{FF2B5EF4-FFF2-40B4-BE49-F238E27FC236}">
                <a16:creationId xmlns:a16="http://schemas.microsoft.com/office/drawing/2014/main" id="{31066B05-F383-49EB-889F-102FCF3B73D1}"/>
              </a:ext>
            </a:extLst>
          </p:cNvPr>
          <p:cNvSpPr>
            <a:spLocks noGrp="1"/>
          </p:cNvSpPr>
          <p:nvPr>
            <p:ph type="body" idx="1"/>
          </p:nvPr>
        </p:nvSpPr>
        <p:spPr>
          <a:xfrm>
            <a:off x="1036733" y="3108961"/>
            <a:ext cx="8042532" cy="1636854"/>
          </a:xfrm>
        </p:spPr>
        <p:txBody>
          <a:bodyPr>
            <a:normAutofit/>
          </a:bodyPr>
          <a:lstStyle/>
          <a:p>
            <a:r>
              <a:rPr lang="en-GB" sz="2000" dirty="0"/>
              <a:t>Basic elements</a:t>
            </a:r>
          </a:p>
          <a:p>
            <a:r>
              <a:rPr lang="en-GB" sz="2000" dirty="0"/>
              <a:t>Template – 3 actors</a:t>
            </a:r>
          </a:p>
          <a:p>
            <a:r>
              <a:rPr lang="en-GB" sz="2000" dirty="0"/>
              <a:t>Template – 4 actors</a:t>
            </a:r>
          </a:p>
          <a:p>
            <a:r>
              <a:rPr lang="en-GB" sz="2000" dirty="0"/>
              <a:t>Special elements</a:t>
            </a:r>
          </a:p>
        </p:txBody>
      </p:sp>
      <p:sp>
        <p:nvSpPr>
          <p:cNvPr id="4" name="Rectangle 3">
            <a:extLst>
              <a:ext uri="{FF2B5EF4-FFF2-40B4-BE49-F238E27FC236}">
                <a16:creationId xmlns:a16="http://schemas.microsoft.com/office/drawing/2014/main" id="{87E82B03-1886-408C-A317-4CA1F70DDA56}"/>
              </a:ext>
            </a:extLst>
          </p:cNvPr>
          <p:cNvSpPr/>
          <p:nvPr/>
        </p:nvSpPr>
        <p:spPr>
          <a:xfrm>
            <a:off x="9156548" y="368670"/>
            <a:ext cx="2718460" cy="1200329"/>
          </a:xfrm>
          <a:prstGeom prst="rect">
            <a:avLst/>
          </a:prstGeom>
          <a:noFill/>
        </p:spPr>
        <p:txBody>
          <a:bodyPr wrap="square" rtlCol="0">
            <a:spAutoFit/>
          </a:bodyPr>
          <a:lstStyle/>
          <a:p>
            <a:pPr defTabSz="914400"/>
            <a:r>
              <a:rPr lang="en-GB" sz="1200" kern="0" dirty="0">
                <a:solidFill>
                  <a:schemeClr val="accent4">
                    <a:lumMod val="50000"/>
                  </a:schemeClr>
                </a:solidFill>
              </a:rPr>
              <a:t>Suitable when more than two actors are involved.</a:t>
            </a:r>
          </a:p>
          <a:p>
            <a:pPr defTabSz="914400"/>
            <a:endParaRPr lang="en-GB" sz="1200" kern="0" dirty="0">
              <a:solidFill>
                <a:schemeClr val="accent4">
                  <a:lumMod val="50000"/>
                </a:schemeClr>
              </a:solidFill>
            </a:endParaRPr>
          </a:p>
          <a:p>
            <a:pPr defTabSz="914400"/>
            <a:r>
              <a:rPr lang="en-GB" sz="1200" kern="0" dirty="0">
                <a:solidFill>
                  <a:schemeClr val="accent4">
                    <a:lumMod val="50000"/>
                  </a:schemeClr>
                </a:solidFill>
              </a:rPr>
              <a:t>Reveals both the sender and the receiver of each communication point.</a:t>
            </a:r>
          </a:p>
          <a:p>
            <a:pPr defTabSz="914400"/>
            <a:endParaRPr lang="en-GB" sz="1200" kern="0" dirty="0">
              <a:solidFill>
                <a:schemeClr val="accent4">
                  <a:lumMod val="50000"/>
                </a:schemeClr>
              </a:solidFill>
            </a:endParaRPr>
          </a:p>
        </p:txBody>
      </p:sp>
      <p:pic>
        <p:nvPicPr>
          <p:cNvPr id="6" name="Picture 4" descr="Bilderesultat for light bulb free clipart">
            <a:extLst>
              <a:ext uri="{FF2B5EF4-FFF2-40B4-BE49-F238E27FC236}">
                <a16:creationId xmlns:a16="http://schemas.microsoft.com/office/drawing/2014/main" id="{D0B96734-B1AB-45A2-BD8E-2C0F400000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48949" y="455590"/>
            <a:ext cx="179862" cy="2158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Bilderesultat for light bulb free clipart">
            <a:extLst>
              <a:ext uri="{FF2B5EF4-FFF2-40B4-BE49-F238E27FC236}">
                <a16:creationId xmlns:a16="http://schemas.microsoft.com/office/drawing/2014/main" id="{92DC4BD8-F7F5-4435-8CF5-672A852DEA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89532" y="1054668"/>
            <a:ext cx="179862" cy="21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01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rmAutofit/>
          </a:bodyPr>
          <a:lstStyle/>
          <a:p>
            <a:r>
              <a:rPr lang="en-GB" dirty="0"/>
              <a:t>Swimlane diagram – basic elements</a:t>
            </a:r>
          </a:p>
        </p:txBody>
      </p:sp>
      <p:sp>
        <p:nvSpPr>
          <p:cNvPr id="3" name="Rectangle 2">
            <a:extLst>
              <a:ext uri="{FF2B5EF4-FFF2-40B4-BE49-F238E27FC236}">
                <a16:creationId xmlns:a16="http://schemas.microsoft.com/office/drawing/2014/main" id="{1EA48DD0-2EE1-4C91-8867-23C437C920BC}"/>
              </a:ext>
            </a:extLst>
          </p:cNvPr>
          <p:cNvSpPr/>
          <p:nvPr/>
        </p:nvSpPr>
        <p:spPr>
          <a:xfrm>
            <a:off x="206972" y="1750898"/>
            <a:ext cx="1643540" cy="646331"/>
          </a:xfrm>
          <a:prstGeom prst="rect">
            <a:avLst/>
          </a:prstGeom>
          <a:noFill/>
        </p:spPr>
        <p:txBody>
          <a:bodyPr wrap="square" rtlCol="0">
            <a:spAutoFit/>
          </a:bodyPr>
          <a:lstStyle/>
          <a:p>
            <a:pPr defTabSz="914400"/>
            <a:r>
              <a:rPr lang="en-GB" sz="1200" kern="0" dirty="0">
                <a:solidFill>
                  <a:schemeClr val="accent4">
                    <a:lumMod val="50000"/>
                  </a:schemeClr>
                </a:solidFill>
              </a:rPr>
              <a:t>All the actors involved in the journey has a separate  swimlane.</a:t>
            </a:r>
          </a:p>
        </p:txBody>
      </p:sp>
      <p:pic>
        <p:nvPicPr>
          <p:cNvPr id="4" name="Picture 4" descr="Bilderesultat for light bulb free clipart">
            <a:extLst>
              <a:ext uri="{FF2B5EF4-FFF2-40B4-BE49-F238E27FC236}">
                <a16:creationId xmlns:a16="http://schemas.microsoft.com/office/drawing/2014/main" id="{D6DE0C2C-CB4F-4C93-A874-1D845457D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68380" y="1497502"/>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B06B20A-690C-49D3-A436-7D0E12743F3A}"/>
              </a:ext>
            </a:extLst>
          </p:cNvPr>
          <p:cNvSpPr/>
          <p:nvPr/>
        </p:nvSpPr>
        <p:spPr>
          <a:xfrm>
            <a:off x="9156548" y="368670"/>
            <a:ext cx="2532004" cy="830997"/>
          </a:xfrm>
          <a:prstGeom prst="rect">
            <a:avLst/>
          </a:prstGeom>
          <a:noFill/>
        </p:spPr>
        <p:txBody>
          <a:bodyPr wrap="square" rtlCol="0">
            <a:spAutoFit/>
          </a:bodyPr>
          <a:lstStyle/>
          <a:p>
            <a:pPr defTabSz="914400"/>
            <a:r>
              <a:rPr lang="en-GB" sz="1200" kern="0" dirty="0">
                <a:solidFill>
                  <a:schemeClr val="accent4">
                    <a:lumMod val="50000"/>
                  </a:schemeClr>
                </a:solidFill>
              </a:rPr>
              <a:t>A communication point has a sender and a receiver that must be positioned in the corresponding swimlanes of the actors. </a:t>
            </a:r>
          </a:p>
        </p:txBody>
      </p:sp>
      <p:pic>
        <p:nvPicPr>
          <p:cNvPr id="6" name="Picture 4" descr="Bilderesultat for light bulb free clipart">
            <a:extLst>
              <a:ext uri="{FF2B5EF4-FFF2-40B4-BE49-F238E27FC236}">
                <a16:creationId xmlns:a16="http://schemas.microsoft.com/office/drawing/2014/main" id="{8B6045F3-CE51-49D8-8DA7-2FDAE5270D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24565" y="486070"/>
            <a:ext cx="179862" cy="215837"/>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67CE084E-C8C5-44B2-A974-09731A639F09}"/>
              </a:ext>
            </a:extLst>
          </p:cNvPr>
          <p:cNvCxnSpPr>
            <a:cxnSpLocks/>
          </p:cNvCxnSpPr>
          <p:nvPr/>
        </p:nvCxnSpPr>
        <p:spPr>
          <a:xfrm>
            <a:off x="10985503" y="2379748"/>
            <a:ext cx="0" cy="36000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pic>
        <p:nvPicPr>
          <p:cNvPr id="99" name="Picture 98">
            <a:extLst>
              <a:ext uri="{FF2B5EF4-FFF2-40B4-BE49-F238E27FC236}">
                <a16:creationId xmlns:a16="http://schemas.microsoft.com/office/drawing/2014/main" id="{7D0470BB-8E51-40D0-A500-100E563DB08E}"/>
              </a:ext>
            </a:extLst>
          </p:cNvPr>
          <p:cNvPicPr>
            <a:picLocks noChangeAspect="1"/>
          </p:cNvPicPr>
          <p:nvPr/>
        </p:nvPicPr>
        <p:blipFill>
          <a:blip r:embed="rId4"/>
          <a:stretch>
            <a:fillRect/>
          </a:stretch>
        </p:blipFill>
        <p:spPr>
          <a:xfrm>
            <a:off x="10403234" y="1813306"/>
            <a:ext cx="1121223" cy="576000"/>
          </a:xfrm>
          <a:prstGeom prst="rect">
            <a:avLst/>
          </a:prstGeom>
        </p:spPr>
      </p:pic>
      <p:pic>
        <p:nvPicPr>
          <p:cNvPr id="100" name="Picture 99">
            <a:extLst>
              <a:ext uri="{FF2B5EF4-FFF2-40B4-BE49-F238E27FC236}">
                <a16:creationId xmlns:a16="http://schemas.microsoft.com/office/drawing/2014/main" id="{BBAF3915-A28F-4DB9-9D7B-71B7D84291F4}"/>
              </a:ext>
            </a:extLst>
          </p:cNvPr>
          <p:cNvPicPr>
            <a:picLocks noChangeAspect="1"/>
          </p:cNvPicPr>
          <p:nvPr/>
        </p:nvPicPr>
        <p:blipFill>
          <a:blip r:embed="rId5"/>
          <a:stretch>
            <a:fillRect/>
          </a:stretch>
        </p:blipFill>
        <p:spPr>
          <a:xfrm>
            <a:off x="10398327" y="2727776"/>
            <a:ext cx="1129848" cy="576000"/>
          </a:xfrm>
          <a:prstGeom prst="rect">
            <a:avLst/>
          </a:prstGeom>
        </p:spPr>
      </p:pic>
      <p:sp>
        <p:nvSpPr>
          <p:cNvPr id="102" name="Rounded Rectangle 65">
            <a:extLst>
              <a:ext uri="{FF2B5EF4-FFF2-40B4-BE49-F238E27FC236}">
                <a16:creationId xmlns:a16="http://schemas.microsoft.com/office/drawing/2014/main" id="{AAFCF3FF-00B4-4792-BA9C-CCB1167C5BD5}"/>
              </a:ext>
            </a:extLst>
          </p:cNvPr>
          <p:cNvSpPr/>
          <p:nvPr/>
        </p:nvSpPr>
        <p:spPr>
          <a:xfrm>
            <a:off x="10803225" y="1919954"/>
            <a:ext cx="678015" cy="372542"/>
          </a:xfrm>
          <a:prstGeom prst="roundRect">
            <a:avLst>
              <a:gd name="adj" fmla="val 7458"/>
            </a:avLst>
          </a:prstGeom>
          <a:pattFill prst="pct5">
            <a:fgClr>
              <a:schemeClr val="bg1">
                <a:lumMod val="65000"/>
              </a:schemeClr>
            </a:fgClr>
            <a:bgClr>
              <a:schemeClr val="bg1"/>
            </a:bgClr>
          </a:patt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0" i="1"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text area</a:t>
            </a:r>
          </a:p>
        </p:txBody>
      </p:sp>
      <p:sp>
        <p:nvSpPr>
          <p:cNvPr id="103" name="TextBox 102">
            <a:extLst>
              <a:ext uri="{FF2B5EF4-FFF2-40B4-BE49-F238E27FC236}">
                <a16:creationId xmlns:a16="http://schemas.microsoft.com/office/drawing/2014/main" id="{D7FF22BB-454B-4E39-809F-F523F6CEC7A0}"/>
              </a:ext>
            </a:extLst>
          </p:cNvPr>
          <p:cNvSpPr txBox="1"/>
          <p:nvPr/>
        </p:nvSpPr>
        <p:spPr>
          <a:xfrm>
            <a:off x="9430584" y="2449612"/>
            <a:ext cx="832322" cy="307777"/>
          </a:xfrm>
          <a:prstGeom prst="rect">
            <a:avLst/>
          </a:prstGeom>
          <a:noFill/>
        </p:spPr>
        <p:txBody>
          <a:bodyPr wrap="square" lIns="0" tIns="0" rIns="0" bIns="0" rtlCol="0">
            <a:spAutoFit/>
          </a:bodyPr>
          <a:lstStyle>
            <a:defPPr>
              <a:defRPr lang="nb-NO"/>
            </a:defPPr>
            <a:lvl1pPr algn="ctr" defTabSz="914400">
              <a:defRPr sz="1000" kern="0">
                <a:solidFill>
                  <a:prstClr val="black"/>
                </a:solidFill>
                <a:latin typeface="Calibri" panose="020F0502020204030204"/>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Communication channel</a:t>
            </a:r>
          </a:p>
        </p:txBody>
      </p:sp>
      <p:cxnSp>
        <p:nvCxnSpPr>
          <p:cNvPr id="104" name="Straight Arrow Connector 103">
            <a:extLst>
              <a:ext uri="{FF2B5EF4-FFF2-40B4-BE49-F238E27FC236}">
                <a16:creationId xmlns:a16="http://schemas.microsoft.com/office/drawing/2014/main" id="{D50754D6-2327-4F81-A8E9-9B191C04D4CC}"/>
              </a:ext>
            </a:extLst>
          </p:cNvPr>
          <p:cNvCxnSpPr>
            <a:cxnSpLocks/>
          </p:cNvCxnSpPr>
          <p:nvPr/>
        </p:nvCxnSpPr>
        <p:spPr>
          <a:xfrm flipV="1">
            <a:off x="10215365" y="2112216"/>
            <a:ext cx="384805" cy="314058"/>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8403FC32-E105-46A5-BDBD-50B1B3ABDA08}"/>
              </a:ext>
            </a:extLst>
          </p:cNvPr>
          <p:cNvSpPr txBox="1"/>
          <p:nvPr/>
        </p:nvSpPr>
        <p:spPr>
          <a:xfrm>
            <a:off x="9251776" y="1822381"/>
            <a:ext cx="464379" cy="153888"/>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Sender</a:t>
            </a:r>
          </a:p>
        </p:txBody>
      </p:sp>
      <p:cxnSp>
        <p:nvCxnSpPr>
          <p:cNvPr id="106" name="Straight Arrow Connector 105">
            <a:extLst>
              <a:ext uri="{FF2B5EF4-FFF2-40B4-BE49-F238E27FC236}">
                <a16:creationId xmlns:a16="http://schemas.microsoft.com/office/drawing/2014/main" id="{8D26AD4C-3673-41AD-A6B6-0FC8C2DBEC58}"/>
              </a:ext>
            </a:extLst>
          </p:cNvPr>
          <p:cNvCxnSpPr>
            <a:cxnSpLocks/>
            <a:stCxn id="105" idx="3"/>
          </p:cNvCxnSpPr>
          <p:nvPr/>
        </p:nvCxnSpPr>
        <p:spPr>
          <a:xfrm>
            <a:off x="9716155" y="1899325"/>
            <a:ext cx="797538" cy="403"/>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AAB03505-9E9D-4D8C-BA8D-7628FBD33C95}"/>
              </a:ext>
            </a:extLst>
          </p:cNvPr>
          <p:cNvSpPr txBox="1"/>
          <p:nvPr/>
        </p:nvSpPr>
        <p:spPr>
          <a:xfrm>
            <a:off x="9213444" y="3133545"/>
            <a:ext cx="602343" cy="153888"/>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Receiver</a:t>
            </a:r>
          </a:p>
        </p:txBody>
      </p:sp>
      <p:cxnSp>
        <p:nvCxnSpPr>
          <p:cNvPr id="108" name="Straight Arrow Connector 107">
            <a:extLst>
              <a:ext uri="{FF2B5EF4-FFF2-40B4-BE49-F238E27FC236}">
                <a16:creationId xmlns:a16="http://schemas.microsoft.com/office/drawing/2014/main" id="{D96C7820-B329-49AD-A100-4EF91C04CB2B}"/>
              </a:ext>
            </a:extLst>
          </p:cNvPr>
          <p:cNvCxnSpPr>
            <a:cxnSpLocks/>
            <a:stCxn id="107" idx="3"/>
          </p:cNvCxnSpPr>
          <p:nvPr/>
        </p:nvCxnSpPr>
        <p:spPr>
          <a:xfrm>
            <a:off x="9815787" y="3210489"/>
            <a:ext cx="673964" cy="7629"/>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109" name="Rounded Rectangle 65">
            <a:extLst>
              <a:ext uri="{FF2B5EF4-FFF2-40B4-BE49-F238E27FC236}">
                <a16:creationId xmlns:a16="http://schemas.microsoft.com/office/drawing/2014/main" id="{F47994A0-1749-4A68-B464-4625BCB91E53}"/>
              </a:ext>
            </a:extLst>
          </p:cNvPr>
          <p:cNvSpPr/>
          <p:nvPr/>
        </p:nvSpPr>
        <p:spPr>
          <a:xfrm>
            <a:off x="10800636" y="2837947"/>
            <a:ext cx="678015" cy="372542"/>
          </a:xfrm>
          <a:prstGeom prst="roundRect">
            <a:avLst>
              <a:gd name="adj" fmla="val 7458"/>
            </a:avLst>
          </a:prstGeom>
          <a:pattFill prst="pct5">
            <a:fgClr>
              <a:schemeClr val="bg1">
                <a:lumMod val="65000"/>
              </a:schemeClr>
            </a:fgClr>
            <a:bgClr>
              <a:schemeClr val="bg1"/>
            </a:bgClr>
          </a:patt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000" b="0" i="1"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text area</a:t>
            </a:r>
          </a:p>
        </p:txBody>
      </p:sp>
      <p:sp>
        <p:nvSpPr>
          <p:cNvPr id="110" name="TextBox 109">
            <a:extLst>
              <a:ext uri="{FF2B5EF4-FFF2-40B4-BE49-F238E27FC236}">
                <a16:creationId xmlns:a16="http://schemas.microsoft.com/office/drawing/2014/main" id="{ED110AE9-A83D-49E9-B9F3-819CB700B03D}"/>
              </a:ext>
            </a:extLst>
          </p:cNvPr>
          <p:cNvSpPr txBox="1"/>
          <p:nvPr/>
        </p:nvSpPr>
        <p:spPr>
          <a:xfrm>
            <a:off x="11053123" y="2461903"/>
            <a:ext cx="635428"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direction</a:t>
            </a:r>
          </a:p>
        </p:txBody>
      </p:sp>
      <p:sp>
        <p:nvSpPr>
          <p:cNvPr id="111" name="Rectangle: Rounded Corners 110">
            <a:extLst>
              <a:ext uri="{FF2B5EF4-FFF2-40B4-BE49-F238E27FC236}">
                <a16:creationId xmlns:a16="http://schemas.microsoft.com/office/drawing/2014/main" id="{21E12495-35A9-404B-8AAB-6E56348A6A3D}"/>
              </a:ext>
            </a:extLst>
          </p:cNvPr>
          <p:cNvSpPr/>
          <p:nvPr/>
        </p:nvSpPr>
        <p:spPr>
          <a:xfrm>
            <a:off x="9104156" y="1693987"/>
            <a:ext cx="2608170" cy="1778000"/>
          </a:xfrm>
          <a:prstGeom prst="roundRect">
            <a:avLst>
              <a:gd name="adj" fmla="val 1592"/>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13" name="Straight Arrow Connector 112">
            <a:extLst>
              <a:ext uri="{FF2B5EF4-FFF2-40B4-BE49-F238E27FC236}">
                <a16:creationId xmlns:a16="http://schemas.microsoft.com/office/drawing/2014/main" id="{ACC397B2-AFA2-48D8-B44C-E7C6573225F8}"/>
              </a:ext>
            </a:extLst>
          </p:cNvPr>
          <p:cNvCxnSpPr>
            <a:cxnSpLocks/>
          </p:cNvCxnSpPr>
          <p:nvPr/>
        </p:nvCxnSpPr>
        <p:spPr>
          <a:xfrm>
            <a:off x="10142507" y="2718772"/>
            <a:ext cx="484385" cy="292727"/>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14AB5D3-827A-4138-9F0E-BC5BCBAFB0A2}"/>
              </a:ext>
            </a:extLst>
          </p:cNvPr>
          <p:cNvSpPr/>
          <p:nvPr/>
        </p:nvSpPr>
        <p:spPr>
          <a:xfrm>
            <a:off x="8975844" y="4295100"/>
            <a:ext cx="2608170" cy="461665"/>
          </a:xfrm>
          <a:prstGeom prst="rect">
            <a:avLst/>
          </a:prstGeom>
          <a:noFill/>
        </p:spPr>
        <p:txBody>
          <a:bodyPr wrap="square" rtlCol="0">
            <a:spAutoFit/>
          </a:bodyPr>
          <a:lstStyle/>
          <a:p>
            <a:r>
              <a:rPr lang="en-GB" sz="1200" kern="0" dirty="0">
                <a:solidFill>
                  <a:schemeClr val="accent4">
                    <a:lumMod val="50000"/>
                  </a:schemeClr>
                </a:solidFill>
              </a:rPr>
              <a:t>An action element is used for non-communicating events</a:t>
            </a:r>
          </a:p>
        </p:txBody>
      </p:sp>
      <p:sp>
        <p:nvSpPr>
          <p:cNvPr id="122" name="Rectangle: Rounded Corners 121">
            <a:extLst>
              <a:ext uri="{FF2B5EF4-FFF2-40B4-BE49-F238E27FC236}">
                <a16:creationId xmlns:a16="http://schemas.microsoft.com/office/drawing/2014/main" id="{E7791D5B-CAB3-4D8E-BBD8-1E97DB110FB7}"/>
              </a:ext>
            </a:extLst>
          </p:cNvPr>
          <p:cNvSpPr/>
          <p:nvPr/>
        </p:nvSpPr>
        <p:spPr>
          <a:xfrm>
            <a:off x="9086733" y="4852473"/>
            <a:ext cx="2248053" cy="1195179"/>
          </a:xfrm>
          <a:prstGeom prst="roundRect">
            <a:avLst>
              <a:gd name="adj" fmla="val 1592"/>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23" name="Picture 4" descr="Bilderesultat for light bulb free clipart">
            <a:extLst>
              <a:ext uri="{FF2B5EF4-FFF2-40B4-BE49-F238E27FC236}">
                <a16:creationId xmlns:a16="http://schemas.microsoft.com/office/drawing/2014/main" id="{F81ED177-E00B-4317-862A-D1F34B1E7A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73462" y="4402763"/>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28" name="Rounded Rectangle 69">
            <a:extLst>
              <a:ext uri="{FF2B5EF4-FFF2-40B4-BE49-F238E27FC236}">
                <a16:creationId xmlns:a16="http://schemas.microsoft.com/office/drawing/2014/main" id="{A490DDCC-6CD2-45BF-8553-0A7948599304}"/>
              </a:ext>
            </a:extLst>
          </p:cNvPr>
          <p:cNvSpPr/>
          <p:nvPr/>
        </p:nvSpPr>
        <p:spPr>
          <a:xfrm>
            <a:off x="9923899" y="5226819"/>
            <a:ext cx="971985" cy="535959"/>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288000" tIns="0" rIns="0" b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9" name="Rounded Rectangle 82">
            <a:extLst>
              <a:ext uri="{FF2B5EF4-FFF2-40B4-BE49-F238E27FC236}">
                <a16:creationId xmlns:a16="http://schemas.microsoft.com/office/drawing/2014/main" id="{9917E012-3253-4C2C-8696-DE72AD9E260B}"/>
              </a:ext>
            </a:extLst>
          </p:cNvPr>
          <p:cNvSpPr/>
          <p:nvPr/>
        </p:nvSpPr>
        <p:spPr>
          <a:xfrm>
            <a:off x="9997983" y="5307003"/>
            <a:ext cx="823617" cy="372542"/>
          </a:xfrm>
          <a:prstGeom prst="roundRect">
            <a:avLst>
              <a:gd name="adj" fmla="val 7458"/>
            </a:avLst>
          </a:prstGeom>
          <a:pattFill prst="ltUpDiag">
            <a:fgClr>
              <a:sysClr val="window" lastClr="FFFFFF">
                <a:lumMod val="65000"/>
              </a:sysClr>
            </a:fgClr>
            <a:bgClr>
              <a:sysClr val="window" lastClr="FFFFFF"/>
            </a:bgClr>
          </a:pattFill>
          <a:ln w="9525" cap="flat" cmpd="sng" algn="ctr">
            <a:solidFill>
              <a:sysClr val="window" lastClr="FFFFFF">
                <a:lumMod val="6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1" name="TextBox 30">
            <a:extLst>
              <a:ext uri="{FF2B5EF4-FFF2-40B4-BE49-F238E27FC236}">
                <a16:creationId xmlns:a16="http://schemas.microsoft.com/office/drawing/2014/main" id="{91DF77E6-0F97-4F81-9F5B-6AF16DFB775D}"/>
              </a:ext>
            </a:extLst>
          </p:cNvPr>
          <p:cNvSpPr txBox="1"/>
          <p:nvPr/>
        </p:nvSpPr>
        <p:spPr>
          <a:xfrm>
            <a:off x="9230765" y="4941945"/>
            <a:ext cx="832322" cy="153888"/>
          </a:xfrm>
          <a:prstGeom prst="rect">
            <a:avLst/>
          </a:prstGeom>
          <a:noFill/>
        </p:spPr>
        <p:txBody>
          <a:bodyPr wrap="square" lIns="0" tIns="0" rIns="0" bIns="0" rtlCol="0">
            <a:spAutoFit/>
          </a:bodyPr>
          <a:lstStyle>
            <a:defPPr>
              <a:defRPr lang="nb-NO"/>
            </a:defPPr>
            <a:lvl1pPr algn="ctr" defTabSz="914400">
              <a:defRPr sz="1000" kern="0">
                <a:solidFill>
                  <a:prstClr val="black"/>
                </a:solidFill>
                <a:latin typeface="Calibri" panose="020F0502020204030204"/>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panose="020F0502020204030204"/>
                <a:ea typeface="+mn-ea"/>
                <a:cs typeface="+mn-cs"/>
              </a:rPr>
              <a:t>Text area</a:t>
            </a:r>
          </a:p>
        </p:txBody>
      </p:sp>
      <p:cxnSp>
        <p:nvCxnSpPr>
          <p:cNvPr id="32" name="Straight Arrow Connector 31">
            <a:extLst>
              <a:ext uri="{FF2B5EF4-FFF2-40B4-BE49-F238E27FC236}">
                <a16:creationId xmlns:a16="http://schemas.microsoft.com/office/drawing/2014/main" id="{B9F8BF2B-643F-4D5E-B7EF-D8378E372BBA}"/>
              </a:ext>
            </a:extLst>
          </p:cNvPr>
          <p:cNvCxnSpPr>
            <a:cxnSpLocks/>
          </p:cNvCxnSpPr>
          <p:nvPr/>
        </p:nvCxnSpPr>
        <p:spPr>
          <a:xfrm>
            <a:off x="9449815" y="5120548"/>
            <a:ext cx="638154" cy="357484"/>
          </a:xfrm>
          <a:prstGeom prst="straightConnector1">
            <a:avLst/>
          </a:prstGeom>
          <a:ln w="15875">
            <a:solidFill>
              <a:schemeClr val="tx1">
                <a:lumMod val="50000"/>
                <a:lumOff val="50000"/>
              </a:schemeClr>
            </a:solidFill>
            <a:tailEnd type="oval" w="sm" len="sm"/>
          </a:ln>
        </p:spPr>
        <p:style>
          <a:lnRef idx="1">
            <a:schemeClr val="accent1"/>
          </a:lnRef>
          <a:fillRef idx="0">
            <a:schemeClr val="accent1"/>
          </a:fillRef>
          <a:effectRef idx="0">
            <a:schemeClr val="accent1"/>
          </a:effectRef>
          <a:fontRef idx="minor">
            <a:schemeClr val="tx1"/>
          </a:fontRef>
        </p:style>
      </p:cxnSp>
      <p:sp>
        <p:nvSpPr>
          <p:cNvPr id="37" name="Rounded Rectangle 44">
            <a:extLst>
              <a:ext uri="{FF2B5EF4-FFF2-40B4-BE49-F238E27FC236}">
                <a16:creationId xmlns:a16="http://schemas.microsoft.com/office/drawing/2014/main" id="{1B74C4A5-AE98-4A1A-845F-92B7E34C4D5C}"/>
              </a:ext>
            </a:extLst>
          </p:cNvPr>
          <p:cNvSpPr/>
          <p:nvPr/>
        </p:nvSpPr>
        <p:spPr>
          <a:xfrm>
            <a:off x="1957317" y="5152063"/>
            <a:ext cx="6394016" cy="756000"/>
          </a:xfrm>
          <a:prstGeom prst="roundRect">
            <a:avLst>
              <a:gd name="adj" fmla="val 8551"/>
            </a:avLst>
          </a:prstGeom>
          <a:no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8" name="TextBox 157">
            <a:extLst>
              <a:ext uri="{FF2B5EF4-FFF2-40B4-BE49-F238E27FC236}">
                <a16:creationId xmlns:a16="http://schemas.microsoft.com/office/drawing/2014/main" id="{2D7D9711-A38D-4999-A982-918E5BBA4E3B}"/>
              </a:ext>
            </a:extLst>
          </p:cNvPr>
          <p:cNvSpPr txBox="1">
            <a:spLocks noChangeArrowheads="1"/>
          </p:cNvSpPr>
          <p:nvPr/>
        </p:nvSpPr>
        <p:spPr bwMode="auto">
          <a:xfrm>
            <a:off x="2011915" y="5671648"/>
            <a:ext cx="9906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nb-NO"/>
            </a:defPPr>
            <a:lvl1pPr marR="0" lvl="0" indent="0" defTabSz="457200" fontAlgn="auto">
              <a:lnSpc>
                <a:spcPct val="100000"/>
              </a:lnSpc>
              <a:spcBef>
                <a:spcPts val="0"/>
              </a:spcBef>
              <a:spcAft>
                <a:spcPts val="0"/>
              </a:spcAft>
              <a:buClrTx/>
              <a:buSzTx/>
              <a:buFontTx/>
              <a:buNone/>
              <a:tabLst/>
              <a:defRPr sz="1100" kern="0">
                <a:solidFill>
                  <a:prstClr val="black"/>
                </a:solidFill>
                <a:latin typeface="Calibri"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GB" altLang="en-US" dirty="0"/>
              <a:t>Comment</a:t>
            </a:r>
          </a:p>
        </p:txBody>
      </p:sp>
      <p:sp>
        <p:nvSpPr>
          <p:cNvPr id="39" name="Folded Corner 82">
            <a:extLst>
              <a:ext uri="{FF2B5EF4-FFF2-40B4-BE49-F238E27FC236}">
                <a16:creationId xmlns:a16="http://schemas.microsoft.com/office/drawing/2014/main" id="{E7BA515A-07CD-4C01-8D9B-09B9C974DDB8}"/>
              </a:ext>
            </a:extLst>
          </p:cNvPr>
          <p:cNvSpPr/>
          <p:nvPr/>
        </p:nvSpPr>
        <p:spPr>
          <a:xfrm>
            <a:off x="5648621" y="5242999"/>
            <a:ext cx="1047686" cy="540000"/>
          </a:xfrm>
          <a:prstGeom prst="foldedCorner">
            <a:avLst/>
          </a:prstGeom>
          <a:solidFill>
            <a:sysClr val="window" lastClr="FFFFFF"/>
          </a:solidFill>
          <a:ln w="19050" cap="flat" cmpd="sng" algn="ctr">
            <a:solidFill>
              <a:sysClr val="windowText" lastClr="000000">
                <a:lumMod val="50000"/>
                <a:lumOff val="50000"/>
              </a:sysClr>
            </a:solidFill>
            <a:prstDash val="solid"/>
          </a:ln>
          <a:effectLst/>
        </p:spPr>
        <p:txBody>
          <a:bodyPr lIns="288000" tIns="0" rIns="0" bIns="0" anchor="ctr"/>
          <a:lstStyle/>
          <a:p>
            <a:pPr defTabSz="457200"/>
            <a:endParaRPr lang="en-GB" sz="800" kern="0" dirty="0">
              <a:solidFill>
                <a:prstClr val="black"/>
              </a:solidFill>
              <a:latin typeface="Calibri"/>
            </a:endParaRPr>
          </a:p>
        </p:txBody>
      </p:sp>
      <p:pic>
        <p:nvPicPr>
          <p:cNvPr id="40" name="Picture 39">
            <a:extLst>
              <a:ext uri="{FF2B5EF4-FFF2-40B4-BE49-F238E27FC236}">
                <a16:creationId xmlns:a16="http://schemas.microsoft.com/office/drawing/2014/main" id="{61415CB3-1125-446D-9CB2-FF76547E0D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5586" y="5293066"/>
            <a:ext cx="349028" cy="349028"/>
          </a:xfrm>
          <a:prstGeom prst="rect">
            <a:avLst/>
          </a:prstGeom>
        </p:spPr>
      </p:pic>
      <p:sp>
        <p:nvSpPr>
          <p:cNvPr id="41" name="Folded Corner 82">
            <a:extLst>
              <a:ext uri="{FF2B5EF4-FFF2-40B4-BE49-F238E27FC236}">
                <a16:creationId xmlns:a16="http://schemas.microsoft.com/office/drawing/2014/main" id="{F01F3D20-A08B-4AFB-AEA4-6DC4C47470E7}"/>
              </a:ext>
            </a:extLst>
          </p:cNvPr>
          <p:cNvSpPr/>
          <p:nvPr/>
        </p:nvSpPr>
        <p:spPr>
          <a:xfrm>
            <a:off x="3059506" y="5240562"/>
            <a:ext cx="864000" cy="540000"/>
          </a:xfrm>
          <a:prstGeom prst="foldedCorner">
            <a:avLst/>
          </a:prstGeom>
          <a:solidFill>
            <a:sysClr val="window" lastClr="FFFFFF"/>
          </a:solidFill>
          <a:ln w="19050" cap="flat" cmpd="sng" algn="ctr">
            <a:solidFill>
              <a:sysClr val="windowText" lastClr="000000">
                <a:lumMod val="50000"/>
                <a:lumOff val="50000"/>
              </a:sysClr>
            </a:solidFill>
            <a:prstDash val="solid"/>
          </a:ln>
          <a:effectLst/>
        </p:spPr>
        <p:txBody>
          <a:bodyPr lIns="288000" tIns="0" rIns="0" bIns="0" anchor="ctr"/>
          <a:lstStyle/>
          <a:p>
            <a:pPr defTabSz="457200"/>
            <a:endParaRPr lang="en-GB" sz="800" kern="0" dirty="0">
              <a:solidFill>
                <a:prstClr val="black"/>
              </a:solidFill>
              <a:latin typeface="Calibri"/>
            </a:endParaRPr>
          </a:p>
        </p:txBody>
      </p:sp>
      <p:sp>
        <p:nvSpPr>
          <p:cNvPr id="42" name="Rounded Rectangle 59">
            <a:extLst>
              <a:ext uri="{FF2B5EF4-FFF2-40B4-BE49-F238E27FC236}">
                <a16:creationId xmlns:a16="http://schemas.microsoft.com/office/drawing/2014/main" id="{27E65E99-838A-4785-8907-03FFD43EF5C4}"/>
              </a:ext>
            </a:extLst>
          </p:cNvPr>
          <p:cNvSpPr/>
          <p:nvPr/>
        </p:nvSpPr>
        <p:spPr>
          <a:xfrm>
            <a:off x="1950117" y="3355466"/>
            <a:ext cx="6394016"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3" name="TextBox 157">
            <a:extLst>
              <a:ext uri="{FF2B5EF4-FFF2-40B4-BE49-F238E27FC236}">
                <a16:creationId xmlns:a16="http://schemas.microsoft.com/office/drawing/2014/main" id="{2E08DC0F-649B-4429-9517-8CB927E3F611}"/>
              </a:ext>
            </a:extLst>
          </p:cNvPr>
          <p:cNvSpPr txBox="1">
            <a:spLocks noChangeArrowheads="1"/>
          </p:cNvSpPr>
          <p:nvPr/>
        </p:nvSpPr>
        <p:spPr bwMode="auto">
          <a:xfrm>
            <a:off x="2026256" y="3910462"/>
            <a:ext cx="52662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nb-NO"/>
            </a:defPPr>
            <a:lvl1pPr marR="0" lvl="0" indent="0" defTabSz="457200" fontAlgn="auto">
              <a:lnSpc>
                <a:spcPct val="100000"/>
              </a:lnSpc>
              <a:spcBef>
                <a:spcPts val="0"/>
              </a:spcBef>
              <a:spcAft>
                <a:spcPts val="0"/>
              </a:spcAft>
              <a:buClrTx/>
              <a:buSzTx/>
              <a:buFontTx/>
              <a:buNone/>
              <a:tabLst/>
              <a:defRPr sz="1100" kern="0">
                <a:solidFill>
                  <a:prstClr val="black"/>
                </a:solidFill>
                <a:latin typeface="Calibri"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GB" altLang="en-US" dirty="0"/>
              <a:t>Actor 2</a:t>
            </a:r>
          </a:p>
        </p:txBody>
      </p:sp>
      <p:sp>
        <p:nvSpPr>
          <p:cNvPr id="44" name="Rounded Rectangle 60">
            <a:extLst>
              <a:ext uri="{FF2B5EF4-FFF2-40B4-BE49-F238E27FC236}">
                <a16:creationId xmlns:a16="http://schemas.microsoft.com/office/drawing/2014/main" id="{5A72834E-2839-4A85-8368-72C9EFAEFAA9}"/>
              </a:ext>
            </a:extLst>
          </p:cNvPr>
          <p:cNvSpPr/>
          <p:nvPr/>
        </p:nvSpPr>
        <p:spPr>
          <a:xfrm>
            <a:off x="1962835" y="4259498"/>
            <a:ext cx="6394016"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rIns="3600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5" name="Rounded Rectangle 45">
            <a:extLst>
              <a:ext uri="{FF2B5EF4-FFF2-40B4-BE49-F238E27FC236}">
                <a16:creationId xmlns:a16="http://schemas.microsoft.com/office/drawing/2014/main" id="{702DC679-DCFB-4625-98F9-69BDBF45056A}"/>
              </a:ext>
            </a:extLst>
          </p:cNvPr>
          <p:cNvSpPr/>
          <p:nvPr/>
        </p:nvSpPr>
        <p:spPr>
          <a:xfrm>
            <a:off x="1975194" y="2451434"/>
            <a:ext cx="6394016"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TextBox 157">
            <a:extLst>
              <a:ext uri="{FF2B5EF4-FFF2-40B4-BE49-F238E27FC236}">
                <a16:creationId xmlns:a16="http://schemas.microsoft.com/office/drawing/2014/main" id="{E5896746-EAB8-4E5B-AA79-BA7CC19C0E4F}"/>
              </a:ext>
            </a:extLst>
          </p:cNvPr>
          <p:cNvSpPr txBox="1">
            <a:spLocks noChangeArrowheads="1"/>
          </p:cNvSpPr>
          <p:nvPr/>
        </p:nvSpPr>
        <p:spPr bwMode="auto">
          <a:xfrm>
            <a:off x="2026256" y="2997917"/>
            <a:ext cx="55414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lang="en-GB" altLang="en-US" sz="1100" kern="0" dirty="0">
                <a:solidFill>
                  <a:prstClr val="black"/>
                </a:solidFill>
              </a:rPr>
              <a:t>Actor 1</a:t>
            </a:r>
            <a:endParaRPr kumimoji="0" lang="en-GB" altLang="en-US" sz="1200" b="0" i="0" u="none" strike="noStrike" kern="0" cap="none" spc="0" normalizeH="0" baseline="0" noProof="0" dirty="0">
              <a:ln>
                <a:noFill/>
              </a:ln>
              <a:solidFill>
                <a:prstClr val="black"/>
              </a:solidFill>
              <a:effectLst/>
              <a:uLnTx/>
              <a:uFillTx/>
            </a:endParaRPr>
          </a:p>
        </p:txBody>
      </p:sp>
      <p:sp>
        <p:nvSpPr>
          <p:cNvPr id="47" name="TextBox 157">
            <a:extLst>
              <a:ext uri="{FF2B5EF4-FFF2-40B4-BE49-F238E27FC236}">
                <a16:creationId xmlns:a16="http://schemas.microsoft.com/office/drawing/2014/main" id="{424866FC-3155-47F3-A423-3AAEE708B858}"/>
              </a:ext>
            </a:extLst>
          </p:cNvPr>
          <p:cNvSpPr txBox="1">
            <a:spLocks noChangeArrowheads="1"/>
          </p:cNvSpPr>
          <p:nvPr/>
        </p:nvSpPr>
        <p:spPr bwMode="auto">
          <a:xfrm>
            <a:off x="2026256" y="4802078"/>
            <a:ext cx="5898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nb-NO"/>
            </a:defPPr>
            <a:lvl1pPr marR="0" lvl="0" indent="0" defTabSz="457200" fontAlgn="auto">
              <a:lnSpc>
                <a:spcPct val="100000"/>
              </a:lnSpc>
              <a:spcBef>
                <a:spcPts val="0"/>
              </a:spcBef>
              <a:spcAft>
                <a:spcPts val="0"/>
              </a:spcAft>
              <a:buClrTx/>
              <a:buSzTx/>
              <a:buFontTx/>
              <a:buNone/>
              <a:tabLst/>
              <a:defRPr sz="1100" kern="0">
                <a:solidFill>
                  <a:prstClr val="black"/>
                </a:solidFill>
                <a:latin typeface="Calibri" pitchFamily="34" charset="0"/>
              </a:defRPr>
            </a:lvl1pPr>
            <a:lvl2pPr marL="742950" indent="-285750">
              <a:defRPr>
                <a:latin typeface="Calibri" pitchFamily="34" charset="0"/>
              </a:defRPr>
            </a:lvl2pPr>
            <a:lvl3pPr marL="1143000" indent="-228600">
              <a:defRPr>
                <a:latin typeface="Calibri" pitchFamily="34" charset="0"/>
              </a:defRPr>
            </a:lvl3pPr>
            <a:lvl4pPr marL="1600200" indent="-228600">
              <a:defRPr>
                <a:latin typeface="Calibri" pitchFamily="34" charset="0"/>
              </a:defRPr>
            </a:lvl4pPr>
            <a:lvl5pPr marL="2057400" indent="-228600">
              <a:defRPr>
                <a:latin typeface="Calibri" pitchFamily="34" charset="0"/>
              </a:defRPr>
            </a:lvl5pPr>
            <a:lvl6pPr marL="2514600" indent="-228600" fontAlgn="base">
              <a:spcBef>
                <a:spcPct val="0"/>
              </a:spcBef>
              <a:spcAft>
                <a:spcPct val="0"/>
              </a:spcAft>
              <a:defRPr>
                <a:latin typeface="Calibri" pitchFamily="34" charset="0"/>
              </a:defRPr>
            </a:lvl6pPr>
            <a:lvl7pPr marL="2971800" indent="-228600" fontAlgn="base">
              <a:spcBef>
                <a:spcPct val="0"/>
              </a:spcBef>
              <a:spcAft>
                <a:spcPct val="0"/>
              </a:spcAft>
              <a:defRPr>
                <a:latin typeface="Calibri" pitchFamily="34" charset="0"/>
              </a:defRPr>
            </a:lvl7pPr>
            <a:lvl8pPr marL="3429000" indent="-228600" fontAlgn="base">
              <a:spcBef>
                <a:spcPct val="0"/>
              </a:spcBef>
              <a:spcAft>
                <a:spcPct val="0"/>
              </a:spcAft>
              <a:defRPr>
                <a:latin typeface="Calibri" pitchFamily="34" charset="0"/>
              </a:defRPr>
            </a:lvl8pPr>
            <a:lvl9pPr marL="3886200" indent="-228600" fontAlgn="base">
              <a:spcBef>
                <a:spcPct val="0"/>
              </a:spcBef>
              <a:spcAft>
                <a:spcPct val="0"/>
              </a:spcAft>
              <a:defRPr>
                <a:latin typeface="Calibri" pitchFamily="34" charset="0"/>
              </a:defRPr>
            </a:lvl9pPr>
          </a:lstStyle>
          <a:p>
            <a:r>
              <a:rPr lang="en-GB" altLang="en-US" dirty="0"/>
              <a:t>Actor 3</a:t>
            </a:r>
          </a:p>
        </p:txBody>
      </p:sp>
      <p:cxnSp>
        <p:nvCxnSpPr>
          <p:cNvPr id="48" name="Straight Arrow Connector 47">
            <a:extLst>
              <a:ext uri="{FF2B5EF4-FFF2-40B4-BE49-F238E27FC236}">
                <a16:creationId xmlns:a16="http://schemas.microsoft.com/office/drawing/2014/main" id="{A5DA062D-F353-42C6-97B5-FFCA1AC9E8DA}"/>
              </a:ext>
            </a:extLst>
          </p:cNvPr>
          <p:cNvCxnSpPr>
            <a:stCxn id="49" idx="2"/>
            <a:endCxn id="50" idx="0"/>
          </p:cNvCxnSpPr>
          <p:nvPr/>
        </p:nvCxnSpPr>
        <p:spPr>
          <a:xfrm>
            <a:off x="4769838" y="3117434"/>
            <a:ext cx="1" cy="328032"/>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49" name="Picture 48">
            <a:extLst>
              <a:ext uri="{FF2B5EF4-FFF2-40B4-BE49-F238E27FC236}">
                <a16:creationId xmlns:a16="http://schemas.microsoft.com/office/drawing/2014/main" id="{0D6C9849-751E-4FC0-8476-896626081F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5515" y="2541434"/>
            <a:ext cx="1108646" cy="576000"/>
          </a:xfrm>
          <a:prstGeom prst="rect">
            <a:avLst/>
          </a:prstGeom>
        </p:spPr>
      </p:pic>
      <p:pic>
        <p:nvPicPr>
          <p:cNvPr id="50" name="Picture 49">
            <a:extLst>
              <a:ext uri="{FF2B5EF4-FFF2-40B4-BE49-F238E27FC236}">
                <a16:creationId xmlns:a16="http://schemas.microsoft.com/office/drawing/2014/main" id="{F751CECE-7DD6-4213-BC87-F1E722FAC31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5516" y="3445466"/>
            <a:ext cx="1108646" cy="576000"/>
          </a:xfrm>
          <a:prstGeom prst="rect">
            <a:avLst/>
          </a:prstGeom>
        </p:spPr>
      </p:pic>
      <p:grpSp>
        <p:nvGrpSpPr>
          <p:cNvPr id="51" name="Group 50">
            <a:extLst>
              <a:ext uri="{FF2B5EF4-FFF2-40B4-BE49-F238E27FC236}">
                <a16:creationId xmlns:a16="http://schemas.microsoft.com/office/drawing/2014/main" id="{4D2976A1-44AA-449E-A94E-6833C3E38E08}"/>
              </a:ext>
            </a:extLst>
          </p:cNvPr>
          <p:cNvGrpSpPr/>
          <p:nvPr/>
        </p:nvGrpSpPr>
        <p:grpSpPr>
          <a:xfrm>
            <a:off x="2998546" y="2561455"/>
            <a:ext cx="875713" cy="535959"/>
            <a:chOff x="1391422" y="1424268"/>
            <a:chExt cx="1064424" cy="535959"/>
          </a:xfrm>
        </p:grpSpPr>
        <p:sp>
          <p:nvSpPr>
            <p:cNvPr id="52" name="Rounded Rectangle 69">
              <a:extLst>
                <a:ext uri="{FF2B5EF4-FFF2-40B4-BE49-F238E27FC236}">
                  <a16:creationId xmlns:a16="http://schemas.microsoft.com/office/drawing/2014/main" id="{1DE0010B-DE58-476C-86BA-9A1E84CFB607}"/>
                </a:ext>
              </a:extLst>
            </p:cNvPr>
            <p:cNvSpPr/>
            <p:nvPr/>
          </p:nvSpPr>
          <p:spPr>
            <a:xfrm>
              <a:off x="1391422" y="1424268"/>
              <a:ext cx="1064424" cy="535959"/>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288000" tIns="0" rIns="0" b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53" name="Rounded Rectangle 82">
              <a:extLst>
                <a:ext uri="{FF2B5EF4-FFF2-40B4-BE49-F238E27FC236}">
                  <a16:creationId xmlns:a16="http://schemas.microsoft.com/office/drawing/2014/main" id="{02A172EC-A45F-43E2-872D-23EF0FDA5D0E}"/>
                </a:ext>
              </a:extLst>
            </p:cNvPr>
            <p:cNvSpPr/>
            <p:nvPr/>
          </p:nvSpPr>
          <p:spPr>
            <a:xfrm>
              <a:off x="1479906" y="1504452"/>
              <a:ext cx="901946" cy="372542"/>
            </a:xfrm>
            <a:prstGeom prst="roundRect">
              <a:avLst>
                <a:gd name="adj" fmla="val 7458"/>
              </a:avLst>
            </a:prstGeom>
            <a:pattFill prst="ltUpDiag">
              <a:fgClr>
                <a:sysClr val="window" lastClr="FFFFFF">
                  <a:lumMod val="65000"/>
                </a:sysClr>
              </a:fgClr>
              <a:bgClr>
                <a:sysClr val="window" lastClr="FFFFFF"/>
              </a:bgClr>
            </a:pattFill>
            <a:ln w="9525" cap="flat" cmpd="sng" algn="ctr">
              <a:solidFill>
                <a:sysClr val="window" lastClr="FFFFFF">
                  <a:lumMod val="6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7" name="Picture 56">
            <a:extLst>
              <a:ext uri="{FF2B5EF4-FFF2-40B4-BE49-F238E27FC236}">
                <a16:creationId xmlns:a16="http://schemas.microsoft.com/office/drawing/2014/main" id="{27A7B8D5-CC16-4414-BF2E-ACCE7CE924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3998" y="4346462"/>
            <a:ext cx="1108646" cy="576000"/>
          </a:xfrm>
          <a:prstGeom prst="rect">
            <a:avLst/>
          </a:prstGeom>
        </p:spPr>
      </p:pic>
      <p:pic>
        <p:nvPicPr>
          <p:cNvPr id="58" name="Picture 57">
            <a:extLst>
              <a:ext uri="{FF2B5EF4-FFF2-40B4-BE49-F238E27FC236}">
                <a16:creationId xmlns:a16="http://schemas.microsoft.com/office/drawing/2014/main" id="{138FB64B-3EEB-4ACC-846E-7B2AD17B7A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3998" y="2521414"/>
            <a:ext cx="1108646" cy="576000"/>
          </a:xfrm>
          <a:prstGeom prst="rect">
            <a:avLst/>
          </a:prstGeom>
        </p:spPr>
      </p:pic>
      <p:cxnSp>
        <p:nvCxnSpPr>
          <p:cNvPr id="59" name="Straight Arrow Connector 58">
            <a:extLst>
              <a:ext uri="{FF2B5EF4-FFF2-40B4-BE49-F238E27FC236}">
                <a16:creationId xmlns:a16="http://schemas.microsoft.com/office/drawing/2014/main" id="{AB10DFF5-755D-47AB-BF99-AAA07A0F0A25}"/>
              </a:ext>
            </a:extLst>
          </p:cNvPr>
          <p:cNvCxnSpPr>
            <a:cxnSpLocks/>
            <a:stCxn id="57" idx="0"/>
            <a:endCxn id="58" idx="2"/>
          </p:cNvCxnSpPr>
          <p:nvPr/>
        </p:nvCxnSpPr>
        <p:spPr>
          <a:xfrm flipV="1">
            <a:off x="7528321" y="3097414"/>
            <a:ext cx="0" cy="1249048"/>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60" name="Picture 59" descr="Shape&#10;&#10;Description automatically generated with medium confidence">
            <a:extLst>
              <a:ext uri="{FF2B5EF4-FFF2-40B4-BE49-F238E27FC236}">
                <a16:creationId xmlns:a16="http://schemas.microsoft.com/office/drawing/2014/main" id="{6A134ADF-814D-4B7B-96FE-0B3723BD5D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2059046" y="3524408"/>
            <a:ext cx="271059" cy="360000"/>
          </a:xfrm>
          <a:prstGeom prst="rect">
            <a:avLst/>
          </a:prstGeom>
        </p:spPr>
      </p:pic>
      <p:pic>
        <p:nvPicPr>
          <p:cNvPr id="61" name="Picture 60" descr="Shape&#10;&#10;Description automatically generated with medium confidence">
            <a:extLst>
              <a:ext uri="{FF2B5EF4-FFF2-40B4-BE49-F238E27FC236}">
                <a16:creationId xmlns:a16="http://schemas.microsoft.com/office/drawing/2014/main" id="{369C9DE7-78FB-43BF-A3EA-2603C18E10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6256" y="4353440"/>
            <a:ext cx="426984" cy="393680"/>
          </a:xfrm>
          <a:prstGeom prst="rect">
            <a:avLst/>
          </a:prstGeom>
        </p:spPr>
      </p:pic>
      <p:pic>
        <p:nvPicPr>
          <p:cNvPr id="62" name="Picture 61" descr="Shape&#10;&#10;Description automatically generated with low confidence">
            <a:extLst>
              <a:ext uri="{FF2B5EF4-FFF2-40B4-BE49-F238E27FC236}">
                <a16:creationId xmlns:a16="http://schemas.microsoft.com/office/drawing/2014/main" id="{4E5D94D2-D43A-4A6A-9AAB-2A0381EAFEE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2067983" y="2594381"/>
            <a:ext cx="253187" cy="360000"/>
          </a:xfrm>
          <a:prstGeom prst="rect">
            <a:avLst/>
          </a:prstGeom>
        </p:spPr>
      </p:pic>
      <p:cxnSp>
        <p:nvCxnSpPr>
          <p:cNvPr id="63" name="Straight Arrow Connector 62">
            <a:extLst>
              <a:ext uri="{FF2B5EF4-FFF2-40B4-BE49-F238E27FC236}">
                <a16:creationId xmlns:a16="http://schemas.microsoft.com/office/drawing/2014/main" id="{B8266913-6EFA-47AF-B172-0D79D59670C9}"/>
              </a:ext>
            </a:extLst>
          </p:cNvPr>
          <p:cNvCxnSpPr>
            <a:stCxn id="64" idx="2"/>
            <a:endCxn id="65" idx="0"/>
          </p:cNvCxnSpPr>
          <p:nvPr/>
        </p:nvCxnSpPr>
        <p:spPr>
          <a:xfrm>
            <a:off x="6141984" y="4021466"/>
            <a:ext cx="1" cy="328032"/>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64" name="Picture 63">
            <a:extLst>
              <a:ext uri="{FF2B5EF4-FFF2-40B4-BE49-F238E27FC236}">
                <a16:creationId xmlns:a16="http://schemas.microsoft.com/office/drawing/2014/main" id="{B9F60990-59FF-449E-B3C1-D6161659FD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7661" y="3445466"/>
            <a:ext cx="1108646" cy="576000"/>
          </a:xfrm>
          <a:prstGeom prst="rect">
            <a:avLst/>
          </a:prstGeom>
        </p:spPr>
      </p:pic>
      <p:pic>
        <p:nvPicPr>
          <p:cNvPr id="65" name="Picture 64">
            <a:extLst>
              <a:ext uri="{FF2B5EF4-FFF2-40B4-BE49-F238E27FC236}">
                <a16:creationId xmlns:a16="http://schemas.microsoft.com/office/drawing/2014/main" id="{41BFCC38-54A5-419E-9B0F-091A502988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87662" y="4349498"/>
            <a:ext cx="1108646" cy="576000"/>
          </a:xfrm>
          <a:prstGeom prst="rect">
            <a:avLst/>
          </a:prstGeom>
        </p:spPr>
      </p:pic>
      <p:sp>
        <p:nvSpPr>
          <p:cNvPr id="66" name="Rectangle 65">
            <a:extLst>
              <a:ext uri="{FF2B5EF4-FFF2-40B4-BE49-F238E27FC236}">
                <a16:creationId xmlns:a16="http://schemas.microsoft.com/office/drawing/2014/main" id="{652BFA54-62CF-46E9-BEE3-68AF4DD4DF18}"/>
              </a:ext>
            </a:extLst>
          </p:cNvPr>
          <p:cNvSpPr/>
          <p:nvPr/>
        </p:nvSpPr>
        <p:spPr>
          <a:xfrm>
            <a:off x="184074" y="5825331"/>
            <a:ext cx="1755836" cy="646331"/>
          </a:xfrm>
          <a:prstGeom prst="rect">
            <a:avLst/>
          </a:prstGeom>
          <a:noFill/>
        </p:spPr>
        <p:txBody>
          <a:bodyPr wrap="square" rtlCol="0">
            <a:spAutoFit/>
          </a:bodyPr>
          <a:lstStyle/>
          <a:p>
            <a:r>
              <a:rPr lang="en-GB" sz="1200" kern="0" dirty="0">
                <a:solidFill>
                  <a:schemeClr val="accent4">
                    <a:lumMod val="50000"/>
                  </a:schemeClr>
                </a:solidFill>
              </a:rPr>
              <a:t>Add an extra swimlane for comments if explanations are needed.</a:t>
            </a:r>
          </a:p>
        </p:txBody>
      </p:sp>
      <p:pic>
        <p:nvPicPr>
          <p:cNvPr id="67" name="Picture 4" descr="Bilderesultat for light bulb free clipart">
            <a:extLst>
              <a:ext uri="{FF2B5EF4-FFF2-40B4-BE49-F238E27FC236}">
                <a16:creationId xmlns:a16="http://schemas.microsoft.com/office/drawing/2014/main" id="{15D4AB55-E6D5-482A-B268-BBDD43D8D3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7993" y="5549923"/>
            <a:ext cx="179319" cy="215185"/>
          </a:xfrm>
          <a:prstGeom prst="rect">
            <a:avLst/>
          </a:prstGeom>
          <a:noFill/>
          <a:extLst>
            <a:ext uri="{909E8E84-426E-40DD-AFC4-6F175D3DCCD1}">
              <a14:hiddenFill xmlns:a14="http://schemas.microsoft.com/office/drawing/2010/main">
                <a:solidFill>
                  <a:srgbClr val="FFFFFF"/>
                </a:solidFill>
              </a14:hiddenFill>
            </a:ext>
          </a:extLst>
        </p:spPr>
      </p:pic>
      <p:grpSp>
        <p:nvGrpSpPr>
          <p:cNvPr id="84" name="Group 83">
            <a:extLst>
              <a:ext uri="{FF2B5EF4-FFF2-40B4-BE49-F238E27FC236}">
                <a16:creationId xmlns:a16="http://schemas.microsoft.com/office/drawing/2014/main" id="{F35CEEC2-23AB-4B76-A9B2-5C7874CEE95F}"/>
              </a:ext>
            </a:extLst>
          </p:cNvPr>
          <p:cNvGrpSpPr/>
          <p:nvPr/>
        </p:nvGrpSpPr>
        <p:grpSpPr>
          <a:xfrm>
            <a:off x="3071342" y="1497565"/>
            <a:ext cx="678197" cy="734560"/>
            <a:chOff x="3071342" y="1506990"/>
            <a:chExt cx="678197" cy="734560"/>
          </a:xfrm>
        </p:grpSpPr>
        <p:sp>
          <p:nvSpPr>
            <p:cNvPr id="71" name="TextBox 70">
              <a:extLst>
                <a:ext uri="{FF2B5EF4-FFF2-40B4-BE49-F238E27FC236}">
                  <a16:creationId xmlns:a16="http://schemas.microsoft.com/office/drawing/2014/main" id="{8982AE2A-6651-4498-8658-E87C7227E723}"/>
                </a:ext>
              </a:extLst>
            </p:cNvPr>
            <p:cNvSpPr txBox="1"/>
            <p:nvPr/>
          </p:nvSpPr>
          <p:spPr>
            <a:xfrm>
              <a:off x="3071342" y="1506990"/>
              <a:ext cx="678197"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Action </a:t>
              </a:r>
              <a:endParaRPr kumimoji="0" lang="en-GB" sz="1050" b="0" i="1" u="none" strike="noStrike" kern="0" cap="none" spc="0" normalizeH="0" baseline="0" noProof="0" dirty="0">
                <a:ln>
                  <a:noFill/>
                </a:ln>
                <a:solidFill>
                  <a:prstClr val="black"/>
                </a:solidFill>
                <a:effectLst/>
                <a:uLnTx/>
                <a:uFillTx/>
              </a:endParaRPr>
            </a:p>
          </p:txBody>
        </p:sp>
        <p:cxnSp>
          <p:nvCxnSpPr>
            <p:cNvPr id="72" name="Straight Arrow Connector 71">
              <a:extLst>
                <a:ext uri="{FF2B5EF4-FFF2-40B4-BE49-F238E27FC236}">
                  <a16:creationId xmlns:a16="http://schemas.microsoft.com/office/drawing/2014/main" id="{E1289EB6-36EA-4CA5-8725-44FA5580EF07}"/>
                </a:ext>
              </a:extLst>
            </p:cNvPr>
            <p:cNvCxnSpPr>
              <a:cxnSpLocks/>
              <a:stCxn id="71" idx="2"/>
            </p:cNvCxnSpPr>
            <p:nvPr/>
          </p:nvCxnSpPr>
          <p:spPr>
            <a:xfrm flipH="1">
              <a:off x="3410440" y="1768600"/>
              <a:ext cx="1" cy="472950"/>
            </a:xfrm>
            <a:prstGeom prst="straightConnector1">
              <a:avLst/>
            </a:prstGeom>
            <a:ln w="15875">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1B1C15DF-072C-4C54-BAE6-8910B77CF29F}"/>
              </a:ext>
            </a:extLst>
          </p:cNvPr>
          <p:cNvCxnSpPr>
            <a:cxnSpLocks/>
            <a:stCxn id="3" idx="2"/>
            <a:endCxn id="17" idx="1"/>
          </p:cNvCxnSpPr>
          <p:nvPr/>
        </p:nvCxnSpPr>
        <p:spPr>
          <a:xfrm rot="16200000" flipH="1">
            <a:off x="1242718" y="2183253"/>
            <a:ext cx="427139" cy="855090"/>
          </a:xfrm>
          <a:prstGeom prst="bentConnector2">
            <a:avLst/>
          </a:prstGeom>
          <a:ln w="12700">
            <a:solidFill>
              <a:schemeClr val="accent4">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12">
            <a:extLst>
              <a:ext uri="{FF2B5EF4-FFF2-40B4-BE49-F238E27FC236}">
                <a16:creationId xmlns:a16="http://schemas.microsoft.com/office/drawing/2014/main" id="{03EB0E38-E389-4741-A64E-A8AD352ED944}"/>
              </a:ext>
            </a:extLst>
          </p:cNvPr>
          <p:cNvCxnSpPr>
            <a:cxnSpLocks/>
            <a:stCxn id="3" idx="2"/>
            <a:endCxn id="86" idx="1"/>
          </p:cNvCxnSpPr>
          <p:nvPr/>
        </p:nvCxnSpPr>
        <p:spPr>
          <a:xfrm rot="16200000" flipH="1">
            <a:off x="792111" y="2633859"/>
            <a:ext cx="1297147" cy="823885"/>
          </a:xfrm>
          <a:prstGeom prst="bentConnector2">
            <a:avLst/>
          </a:prstGeom>
          <a:ln w="12700">
            <a:solidFill>
              <a:schemeClr val="accent4">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2671CFED-02E6-490A-B4AB-09F473D57E1B}"/>
              </a:ext>
            </a:extLst>
          </p:cNvPr>
          <p:cNvSpPr/>
          <p:nvPr/>
        </p:nvSpPr>
        <p:spPr>
          <a:xfrm>
            <a:off x="1883832" y="2657358"/>
            <a:ext cx="87283" cy="3340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6" name="Rectangle 85">
            <a:extLst>
              <a:ext uri="{FF2B5EF4-FFF2-40B4-BE49-F238E27FC236}">
                <a16:creationId xmlns:a16="http://schemas.microsoft.com/office/drawing/2014/main" id="{8BD919DB-0A66-49FF-947A-F336D2CB6B55}"/>
              </a:ext>
            </a:extLst>
          </p:cNvPr>
          <p:cNvSpPr/>
          <p:nvPr/>
        </p:nvSpPr>
        <p:spPr>
          <a:xfrm>
            <a:off x="1852627" y="3527366"/>
            <a:ext cx="87283" cy="3340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89" name="Rectangle 88">
            <a:extLst>
              <a:ext uri="{FF2B5EF4-FFF2-40B4-BE49-F238E27FC236}">
                <a16:creationId xmlns:a16="http://schemas.microsoft.com/office/drawing/2014/main" id="{3DECEEB6-9FC0-4408-BA0B-BAC5C933599D}"/>
              </a:ext>
            </a:extLst>
          </p:cNvPr>
          <p:cNvSpPr/>
          <p:nvPr/>
        </p:nvSpPr>
        <p:spPr>
          <a:xfrm>
            <a:off x="1858977" y="4502091"/>
            <a:ext cx="87283" cy="3340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90" name="Straight Arrow Connector 12">
            <a:extLst>
              <a:ext uri="{FF2B5EF4-FFF2-40B4-BE49-F238E27FC236}">
                <a16:creationId xmlns:a16="http://schemas.microsoft.com/office/drawing/2014/main" id="{510E61F4-154E-4E30-9EF2-8ED675D3060F}"/>
              </a:ext>
            </a:extLst>
          </p:cNvPr>
          <p:cNvCxnSpPr>
            <a:cxnSpLocks/>
            <a:stCxn id="3" idx="2"/>
            <a:endCxn id="89" idx="1"/>
          </p:cNvCxnSpPr>
          <p:nvPr/>
        </p:nvCxnSpPr>
        <p:spPr>
          <a:xfrm rot="16200000" flipH="1">
            <a:off x="307923" y="3118047"/>
            <a:ext cx="2271872" cy="830235"/>
          </a:xfrm>
          <a:prstGeom prst="bentConnector2">
            <a:avLst/>
          </a:prstGeom>
          <a:ln w="12700">
            <a:solidFill>
              <a:schemeClr val="accent4">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12">
            <a:extLst>
              <a:ext uri="{FF2B5EF4-FFF2-40B4-BE49-F238E27FC236}">
                <a16:creationId xmlns:a16="http://schemas.microsoft.com/office/drawing/2014/main" id="{3121F6D7-232E-43DA-9A05-5E1D0F16A45F}"/>
              </a:ext>
            </a:extLst>
          </p:cNvPr>
          <p:cNvCxnSpPr>
            <a:cxnSpLocks/>
            <a:stCxn id="66" idx="0"/>
            <a:endCxn id="95" idx="1"/>
          </p:cNvCxnSpPr>
          <p:nvPr/>
        </p:nvCxnSpPr>
        <p:spPr>
          <a:xfrm rot="5400000" flipH="1" flipV="1">
            <a:off x="1306374" y="5272729"/>
            <a:ext cx="308221" cy="796985"/>
          </a:xfrm>
          <a:prstGeom prst="bentConnector2">
            <a:avLst/>
          </a:prstGeom>
          <a:ln w="12700">
            <a:solidFill>
              <a:schemeClr val="accent4">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95" name="Rectangle 94">
            <a:extLst>
              <a:ext uri="{FF2B5EF4-FFF2-40B4-BE49-F238E27FC236}">
                <a16:creationId xmlns:a16="http://schemas.microsoft.com/office/drawing/2014/main" id="{F25A3125-106A-4C1C-BC86-0719F5686026}"/>
              </a:ext>
            </a:extLst>
          </p:cNvPr>
          <p:cNvSpPr/>
          <p:nvPr/>
        </p:nvSpPr>
        <p:spPr>
          <a:xfrm>
            <a:off x="1858977" y="5350100"/>
            <a:ext cx="87283" cy="3340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grpSp>
        <p:nvGrpSpPr>
          <p:cNvPr id="85" name="Group 84">
            <a:extLst>
              <a:ext uri="{FF2B5EF4-FFF2-40B4-BE49-F238E27FC236}">
                <a16:creationId xmlns:a16="http://schemas.microsoft.com/office/drawing/2014/main" id="{540FF4BC-F9AA-41DE-ACCB-F240B1EFC640}"/>
              </a:ext>
            </a:extLst>
          </p:cNvPr>
          <p:cNvGrpSpPr/>
          <p:nvPr/>
        </p:nvGrpSpPr>
        <p:grpSpPr>
          <a:xfrm>
            <a:off x="4216462" y="1497565"/>
            <a:ext cx="1145172" cy="734560"/>
            <a:chOff x="4216462" y="1506990"/>
            <a:chExt cx="1145172" cy="734560"/>
          </a:xfrm>
        </p:grpSpPr>
        <p:cxnSp>
          <p:nvCxnSpPr>
            <p:cNvPr id="70" name="Straight Arrow Connector 69">
              <a:extLst>
                <a:ext uri="{FF2B5EF4-FFF2-40B4-BE49-F238E27FC236}">
                  <a16:creationId xmlns:a16="http://schemas.microsoft.com/office/drawing/2014/main" id="{410EA76B-4749-4BB9-AA99-D84951A4BA43}"/>
                </a:ext>
              </a:extLst>
            </p:cNvPr>
            <p:cNvCxnSpPr>
              <a:cxnSpLocks/>
              <a:stCxn id="101" idx="2"/>
            </p:cNvCxnSpPr>
            <p:nvPr/>
          </p:nvCxnSpPr>
          <p:spPr>
            <a:xfrm>
              <a:off x="4789048" y="1937877"/>
              <a:ext cx="0" cy="303673"/>
            </a:xfrm>
            <a:prstGeom prst="straightConnector1">
              <a:avLst/>
            </a:prstGeom>
            <a:ln w="15875">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DD173BF-4354-4D8C-9A16-D88F7A6F74DA}"/>
                </a:ext>
              </a:extLst>
            </p:cNvPr>
            <p:cNvSpPr txBox="1"/>
            <p:nvPr/>
          </p:nvSpPr>
          <p:spPr>
            <a:xfrm>
              <a:off x="4216462" y="1506990"/>
              <a:ext cx="1145172" cy="43088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Communication point</a:t>
              </a:r>
              <a:endParaRPr kumimoji="0" lang="en-GB" sz="1050" b="0" i="1" u="none" strike="noStrike" kern="0" cap="none" spc="0" normalizeH="0" baseline="0" noProof="0" dirty="0">
                <a:ln>
                  <a:noFill/>
                </a:ln>
                <a:solidFill>
                  <a:prstClr val="black"/>
                </a:solidFill>
                <a:effectLst/>
                <a:uLnTx/>
                <a:uFillTx/>
              </a:endParaRPr>
            </a:p>
          </p:txBody>
        </p:sp>
      </p:grpSp>
      <p:grpSp>
        <p:nvGrpSpPr>
          <p:cNvPr id="87" name="Group 86">
            <a:extLst>
              <a:ext uri="{FF2B5EF4-FFF2-40B4-BE49-F238E27FC236}">
                <a16:creationId xmlns:a16="http://schemas.microsoft.com/office/drawing/2014/main" id="{52E5B82A-6758-4F89-80B7-34FD95FD6155}"/>
              </a:ext>
            </a:extLst>
          </p:cNvPr>
          <p:cNvGrpSpPr/>
          <p:nvPr/>
        </p:nvGrpSpPr>
        <p:grpSpPr>
          <a:xfrm>
            <a:off x="5556401" y="1497565"/>
            <a:ext cx="1145172" cy="734560"/>
            <a:chOff x="5556401" y="1497565"/>
            <a:chExt cx="1145172" cy="734560"/>
          </a:xfrm>
        </p:grpSpPr>
        <p:cxnSp>
          <p:nvCxnSpPr>
            <p:cNvPr id="115" name="Straight Arrow Connector 114">
              <a:extLst>
                <a:ext uri="{FF2B5EF4-FFF2-40B4-BE49-F238E27FC236}">
                  <a16:creationId xmlns:a16="http://schemas.microsoft.com/office/drawing/2014/main" id="{CE6E8B13-2FD5-4876-AF68-BDE3A6CF00A3}"/>
                </a:ext>
              </a:extLst>
            </p:cNvPr>
            <p:cNvCxnSpPr>
              <a:cxnSpLocks/>
              <a:stCxn id="116" idx="2"/>
            </p:cNvCxnSpPr>
            <p:nvPr/>
          </p:nvCxnSpPr>
          <p:spPr>
            <a:xfrm>
              <a:off x="6128987" y="1928452"/>
              <a:ext cx="0" cy="303673"/>
            </a:xfrm>
            <a:prstGeom prst="straightConnector1">
              <a:avLst/>
            </a:prstGeom>
            <a:ln w="15875">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5D3DF97E-023C-4112-8BF2-BB9D54EFA8BF}"/>
                </a:ext>
              </a:extLst>
            </p:cNvPr>
            <p:cNvSpPr txBox="1"/>
            <p:nvPr/>
          </p:nvSpPr>
          <p:spPr>
            <a:xfrm>
              <a:off x="5556401" y="1497565"/>
              <a:ext cx="1145172" cy="43088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Communication point</a:t>
              </a:r>
              <a:endParaRPr kumimoji="0" lang="en-GB" sz="1050" b="0" i="1" u="none" strike="noStrike" kern="0" cap="none" spc="0" normalizeH="0" baseline="0" noProof="0" dirty="0">
                <a:ln>
                  <a:noFill/>
                </a:ln>
                <a:solidFill>
                  <a:prstClr val="black"/>
                </a:solidFill>
                <a:effectLst/>
                <a:uLnTx/>
                <a:uFillTx/>
              </a:endParaRPr>
            </a:p>
          </p:txBody>
        </p:sp>
      </p:grpSp>
      <p:grpSp>
        <p:nvGrpSpPr>
          <p:cNvPr id="88" name="Group 87">
            <a:extLst>
              <a:ext uri="{FF2B5EF4-FFF2-40B4-BE49-F238E27FC236}">
                <a16:creationId xmlns:a16="http://schemas.microsoft.com/office/drawing/2014/main" id="{8938E7C4-262A-4890-BA35-22A27D66DFE5}"/>
              </a:ext>
            </a:extLst>
          </p:cNvPr>
          <p:cNvGrpSpPr/>
          <p:nvPr/>
        </p:nvGrpSpPr>
        <p:grpSpPr>
          <a:xfrm>
            <a:off x="6953940" y="1497565"/>
            <a:ext cx="1145172" cy="734560"/>
            <a:chOff x="6896340" y="1488140"/>
            <a:chExt cx="1145172" cy="734560"/>
          </a:xfrm>
        </p:grpSpPr>
        <p:cxnSp>
          <p:nvCxnSpPr>
            <p:cNvPr id="117" name="Straight Arrow Connector 116">
              <a:extLst>
                <a:ext uri="{FF2B5EF4-FFF2-40B4-BE49-F238E27FC236}">
                  <a16:creationId xmlns:a16="http://schemas.microsoft.com/office/drawing/2014/main" id="{B4028305-0AF5-4D01-A3CD-97377F57CD1D}"/>
                </a:ext>
              </a:extLst>
            </p:cNvPr>
            <p:cNvCxnSpPr>
              <a:cxnSpLocks/>
              <a:stCxn id="118" idx="2"/>
            </p:cNvCxnSpPr>
            <p:nvPr/>
          </p:nvCxnSpPr>
          <p:spPr>
            <a:xfrm>
              <a:off x="7468926" y="1919027"/>
              <a:ext cx="0" cy="303673"/>
            </a:xfrm>
            <a:prstGeom prst="straightConnector1">
              <a:avLst/>
            </a:prstGeom>
            <a:ln w="15875">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AF52CB90-950B-4DC5-B1E3-B80633A91F14}"/>
                </a:ext>
              </a:extLst>
            </p:cNvPr>
            <p:cNvSpPr txBox="1"/>
            <p:nvPr/>
          </p:nvSpPr>
          <p:spPr>
            <a:xfrm>
              <a:off x="6896340" y="1488140"/>
              <a:ext cx="1145172" cy="43088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1" u="none" strike="noStrike" kern="0" cap="none" spc="0" normalizeH="0" baseline="0" noProof="0" dirty="0">
                  <a:ln>
                    <a:noFill/>
                  </a:ln>
                  <a:solidFill>
                    <a:prstClr val="black"/>
                  </a:solidFill>
                  <a:effectLst/>
                  <a:uLnTx/>
                  <a:uFillTx/>
                </a:rPr>
                <a:t>Communication point</a:t>
              </a:r>
              <a:endParaRPr kumimoji="0" lang="en-GB" sz="1050" b="0" i="1" u="none" strike="noStrike" kern="0" cap="none" spc="0" normalizeH="0" baseline="0" noProof="0" dirty="0">
                <a:ln>
                  <a:noFill/>
                </a:ln>
                <a:solidFill>
                  <a:prstClr val="black"/>
                </a:solidFill>
                <a:effectLst/>
                <a:uLnTx/>
                <a:uFillTx/>
              </a:endParaRPr>
            </a:p>
          </p:txBody>
        </p:sp>
      </p:grpSp>
    </p:spTree>
    <p:extLst>
      <p:ext uri="{BB962C8B-B14F-4D97-AF65-F5344CB8AC3E}">
        <p14:creationId xmlns:p14="http://schemas.microsoft.com/office/powerpoint/2010/main" val="329504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rmAutofit/>
          </a:bodyPr>
          <a:lstStyle/>
          <a:p>
            <a:r>
              <a:rPr lang="en-GB" dirty="0"/>
              <a:t>Swimlane – 3 actors</a:t>
            </a:r>
          </a:p>
        </p:txBody>
      </p:sp>
      <p:sp>
        <p:nvSpPr>
          <p:cNvPr id="46" name="Rounded Rectangle 48">
            <a:extLst>
              <a:ext uri="{FF2B5EF4-FFF2-40B4-BE49-F238E27FC236}">
                <a16:creationId xmlns:a16="http://schemas.microsoft.com/office/drawing/2014/main" id="{BF1F699F-C858-461E-832D-C7D9B73A2B8A}"/>
              </a:ext>
            </a:extLst>
          </p:cNvPr>
          <p:cNvSpPr/>
          <p:nvPr/>
        </p:nvSpPr>
        <p:spPr>
          <a:xfrm>
            <a:off x="727325" y="2239435"/>
            <a:ext cx="10395318"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47" name="Rounded Rectangle 49">
            <a:extLst>
              <a:ext uri="{FF2B5EF4-FFF2-40B4-BE49-F238E27FC236}">
                <a16:creationId xmlns:a16="http://schemas.microsoft.com/office/drawing/2014/main" id="{1A02B7EC-AB63-454C-B694-3882FA5617A9}"/>
              </a:ext>
            </a:extLst>
          </p:cNvPr>
          <p:cNvSpPr/>
          <p:nvPr/>
        </p:nvSpPr>
        <p:spPr>
          <a:xfrm>
            <a:off x="721125" y="3176128"/>
            <a:ext cx="10395318"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48" name="Rounded Rectangle 50">
            <a:extLst>
              <a:ext uri="{FF2B5EF4-FFF2-40B4-BE49-F238E27FC236}">
                <a16:creationId xmlns:a16="http://schemas.microsoft.com/office/drawing/2014/main" id="{23945F66-E0E1-4F70-B0D5-49019AE74F4A}"/>
              </a:ext>
            </a:extLst>
          </p:cNvPr>
          <p:cNvSpPr/>
          <p:nvPr/>
        </p:nvSpPr>
        <p:spPr>
          <a:xfrm>
            <a:off x="721125" y="4112821"/>
            <a:ext cx="10395318"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49" name="TextBox 157">
            <a:extLst>
              <a:ext uri="{FF2B5EF4-FFF2-40B4-BE49-F238E27FC236}">
                <a16:creationId xmlns:a16="http://schemas.microsoft.com/office/drawing/2014/main" id="{A6F3685D-D813-49F8-8CFC-E77AA1A8F7C9}"/>
              </a:ext>
            </a:extLst>
          </p:cNvPr>
          <p:cNvSpPr txBox="1">
            <a:spLocks noChangeArrowheads="1"/>
          </p:cNvSpPr>
          <p:nvPr/>
        </p:nvSpPr>
        <p:spPr bwMode="auto">
          <a:xfrm>
            <a:off x="709500" y="2721115"/>
            <a:ext cx="9224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&lt;Actor 1&gt;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3" name="Rectangle 2">
            <a:extLst>
              <a:ext uri="{FF2B5EF4-FFF2-40B4-BE49-F238E27FC236}">
                <a16:creationId xmlns:a16="http://schemas.microsoft.com/office/drawing/2014/main" id="{1EA48DD0-2EE1-4C91-8867-23C437C920BC}"/>
              </a:ext>
            </a:extLst>
          </p:cNvPr>
          <p:cNvSpPr/>
          <p:nvPr/>
        </p:nvSpPr>
        <p:spPr>
          <a:xfrm>
            <a:off x="573332" y="1207908"/>
            <a:ext cx="10056568" cy="646331"/>
          </a:xfrm>
          <a:prstGeom prst="rect">
            <a:avLst/>
          </a:prstGeom>
          <a:noFill/>
        </p:spPr>
        <p:txBody>
          <a:bodyPr wrap="square" rtlCol="0">
            <a:spAutoFit/>
          </a:bodyPr>
          <a:lstStyle/>
          <a:p>
            <a:pPr defTabSz="914400"/>
            <a:r>
              <a:rPr lang="en-GB" sz="1200" kern="0" dirty="0">
                <a:solidFill>
                  <a:schemeClr val="accent4">
                    <a:lumMod val="50000"/>
                  </a:schemeClr>
                </a:solidFill>
              </a:rPr>
              <a:t>Each actor should have a swimlane. Find a suitable icon for each actor. </a:t>
            </a:r>
          </a:p>
          <a:p>
            <a:pPr defTabSz="914400"/>
            <a:r>
              <a:rPr lang="en-GB" sz="1200" kern="0" dirty="0">
                <a:solidFill>
                  <a:schemeClr val="accent4">
                    <a:lumMod val="50000"/>
                  </a:schemeClr>
                </a:solidFill>
              </a:rPr>
              <a:t>Insert the touchpoints. Start with an action, describing the point-of-departure.</a:t>
            </a:r>
          </a:p>
          <a:p>
            <a:pPr defTabSz="914400"/>
            <a:r>
              <a:rPr lang="en-GB" sz="1200" kern="0" dirty="0">
                <a:solidFill>
                  <a:schemeClr val="accent4">
                    <a:lumMod val="50000"/>
                  </a:schemeClr>
                </a:solidFill>
              </a:rPr>
              <a:t>Each communication point should span two </a:t>
            </a:r>
            <a:r>
              <a:rPr lang="en-GB" sz="1200" kern="0" dirty="0" err="1">
                <a:solidFill>
                  <a:schemeClr val="accent4">
                    <a:lumMod val="50000"/>
                  </a:schemeClr>
                </a:solidFill>
              </a:rPr>
              <a:t>swimlanes</a:t>
            </a:r>
            <a:r>
              <a:rPr lang="en-GB" sz="1200" kern="0" dirty="0">
                <a:solidFill>
                  <a:schemeClr val="accent4">
                    <a:lumMod val="50000"/>
                  </a:schemeClr>
                </a:solidFill>
              </a:rPr>
              <a:t> (sender and receiver). Choose a suitable icon for the communication channel. </a:t>
            </a:r>
          </a:p>
        </p:txBody>
      </p:sp>
      <p:pic>
        <p:nvPicPr>
          <p:cNvPr id="4" name="Picture 4" descr="Bilderesultat for light bulb free clipart">
            <a:extLst>
              <a:ext uri="{FF2B5EF4-FFF2-40B4-BE49-F238E27FC236}">
                <a16:creationId xmlns:a16="http://schemas.microsoft.com/office/drawing/2014/main" id="{D6DE0C2C-CB4F-4C93-A874-1D845457D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50225" y="1292879"/>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B06B20A-690C-49D3-A436-7D0E12743F3A}"/>
              </a:ext>
            </a:extLst>
          </p:cNvPr>
          <p:cNvSpPr/>
          <p:nvPr/>
        </p:nvSpPr>
        <p:spPr>
          <a:xfrm>
            <a:off x="5573580" y="247041"/>
            <a:ext cx="1817820" cy="830997"/>
          </a:xfrm>
          <a:prstGeom prst="rect">
            <a:avLst/>
          </a:prstGeom>
          <a:noFill/>
        </p:spPr>
        <p:txBody>
          <a:bodyPr wrap="square" rtlCol="0">
            <a:spAutoFit/>
          </a:bodyPr>
          <a:lstStyle/>
          <a:p>
            <a:pPr defTabSz="914400"/>
            <a:r>
              <a:rPr lang="en-GB" sz="1200" kern="0" dirty="0">
                <a:solidFill>
                  <a:schemeClr val="accent4">
                    <a:lumMod val="50000"/>
                  </a:schemeClr>
                </a:solidFill>
              </a:rPr>
              <a:t>Position each part of the communication point in the correct lane, insert text and symbol</a:t>
            </a:r>
          </a:p>
        </p:txBody>
      </p:sp>
      <p:pic>
        <p:nvPicPr>
          <p:cNvPr id="6" name="Picture 4" descr="Bilderesultat for light bulb free clipart">
            <a:extLst>
              <a:ext uri="{FF2B5EF4-FFF2-40B4-BE49-F238E27FC236}">
                <a16:creationId xmlns:a16="http://schemas.microsoft.com/office/drawing/2014/main" id="{8B6045F3-CE51-49D8-8DA7-2FDAE5270D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374631" y="364441"/>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a:extLst>
              <a:ext uri="{FF2B5EF4-FFF2-40B4-BE49-F238E27FC236}">
                <a16:creationId xmlns:a16="http://schemas.microsoft.com/office/drawing/2014/main" id="{014AB5D3-827A-4138-9F0E-BC5BCBAFB0A2}"/>
              </a:ext>
            </a:extLst>
          </p:cNvPr>
          <p:cNvSpPr/>
          <p:nvPr/>
        </p:nvSpPr>
        <p:spPr>
          <a:xfrm>
            <a:off x="9730361" y="206948"/>
            <a:ext cx="2086082" cy="461665"/>
          </a:xfrm>
          <a:prstGeom prst="rect">
            <a:avLst/>
          </a:prstGeom>
          <a:noFill/>
        </p:spPr>
        <p:txBody>
          <a:bodyPr wrap="square" rtlCol="0">
            <a:spAutoFit/>
          </a:bodyPr>
          <a:lstStyle/>
          <a:p>
            <a:r>
              <a:rPr lang="en-GB" sz="1200" kern="0" dirty="0">
                <a:solidFill>
                  <a:schemeClr val="accent4">
                    <a:lumMod val="50000"/>
                  </a:schemeClr>
                </a:solidFill>
              </a:rPr>
              <a:t>Use an action element for non-communicating events</a:t>
            </a:r>
          </a:p>
        </p:txBody>
      </p:sp>
      <p:sp>
        <p:nvSpPr>
          <p:cNvPr id="18" name="Rounded Rectangle 88">
            <a:extLst>
              <a:ext uri="{FF2B5EF4-FFF2-40B4-BE49-F238E27FC236}">
                <a16:creationId xmlns:a16="http://schemas.microsoft.com/office/drawing/2014/main" id="{0640BC89-F30C-406C-94D2-BD9D42E64BCE}"/>
              </a:ext>
            </a:extLst>
          </p:cNvPr>
          <p:cNvSpPr/>
          <p:nvPr/>
        </p:nvSpPr>
        <p:spPr>
          <a:xfrm>
            <a:off x="8803710" y="5149472"/>
            <a:ext cx="1328900"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pic>
        <p:nvPicPr>
          <p:cNvPr id="123" name="Picture 4" descr="Bilderesultat for light bulb free clipart">
            <a:extLst>
              <a:ext uri="{FF2B5EF4-FFF2-40B4-BE49-F238E27FC236}">
                <a16:creationId xmlns:a16="http://schemas.microsoft.com/office/drawing/2014/main" id="{F81ED177-E00B-4317-862A-D1F34B1E7A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510831" y="256848"/>
            <a:ext cx="170062" cy="215185"/>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67">
            <a:extLst>
              <a:ext uri="{FF2B5EF4-FFF2-40B4-BE49-F238E27FC236}">
                <a16:creationId xmlns:a16="http://schemas.microsoft.com/office/drawing/2014/main" id="{4A35C570-6844-428B-B571-22624F904F4F}"/>
              </a:ext>
            </a:extLst>
          </p:cNvPr>
          <p:cNvSpPr/>
          <p:nvPr/>
        </p:nvSpPr>
        <p:spPr>
          <a:xfrm>
            <a:off x="5499810" y="6063141"/>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43" name="Rounded Rectangle 69">
            <a:extLst>
              <a:ext uri="{FF2B5EF4-FFF2-40B4-BE49-F238E27FC236}">
                <a16:creationId xmlns:a16="http://schemas.microsoft.com/office/drawing/2014/main" id="{6A36F195-0834-4AE9-B970-0CE974ADB45B}"/>
              </a:ext>
            </a:extLst>
          </p:cNvPr>
          <p:cNvSpPr/>
          <p:nvPr/>
        </p:nvSpPr>
        <p:spPr>
          <a:xfrm>
            <a:off x="5499810" y="5157567"/>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44" name="Straight Arrow Connector 43">
            <a:extLst>
              <a:ext uri="{FF2B5EF4-FFF2-40B4-BE49-F238E27FC236}">
                <a16:creationId xmlns:a16="http://schemas.microsoft.com/office/drawing/2014/main" id="{19586858-EA10-4E00-949F-3A5CD0396C2B}"/>
              </a:ext>
            </a:extLst>
          </p:cNvPr>
          <p:cNvCxnSpPr>
            <a:cxnSpLocks/>
            <a:stCxn id="42" idx="0"/>
            <a:endCxn id="43" idx="2"/>
          </p:cNvCxnSpPr>
          <p:nvPr/>
        </p:nvCxnSpPr>
        <p:spPr>
          <a:xfrm flipV="1">
            <a:off x="6171743" y="5733567"/>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54" name="Rounded Rectangle 67">
            <a:extLst>
              <a:ext uri="{FF2B5EF4-FFF2-40B4-BE49-F238E27FC236}">
                <a16:creationId xmlns:a16="http://schemas.microsoft.com/office/drawing/2014/main" id="{014C8A6A-9AF6-4300-A79E-396C2BC34620}"/>
              </a:ext>
            </a:extLst>
          </p:cNvPr>
          <p:cNvSpPr/>
          <p:nvPr/>
        </p:nvSpPr>
        <p:spPr>
          <a:xfrm>
            <a:off x="2187162" y="6063141"/>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&lt;Short text explaining the receiving side&gt;</a:t>
            </a:r>
          </a:p>
        </p:txBody>
      </p:sp>
      <p:sp>
        <p:nvSpPr>
          <p:cNvPr id="55" name="Rounded Rectangle 69">
            <a:extLst>
              <a:ext uri="{FF2B5EF4-FFF2-40B4-BE49-F238E27FC236}">
                <a16:creationId xmlns:a16="http://schemas.microsoft.com/office/drawing/2014/main" id="{26DAF362-35D3-4BF3-A16C-9AE760DABAF0}"/>
              </a:ext>
            </a:extLst>
          </p:cNvPr>
          <p:cNvSpPr/>
          <p:nvPr/>
        </p:nvSpPr>
        <p:spPr>
          <a:xfrm>
            <a:off x="2187162" y="5157567"/>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&lt;Short text explaining the sending side&gt;</a:t>
            </a:r>
          </a:p>
        </p:txBody>
      </p:sp>
      <p:cxnSp>
        <p:nvCxnSpPr>
          <p:cNvPr id="56" name="Straight Arrow Connector 55">
            <a:extLst>
              <a:ext uri="{FF2B5EF4-FFF2-40B4-BE49-F238E27FC236}">
                <a16:creationId xmlns:a16="http://schemas.microsoft.com/office/drawing/2014/main" id="{5F874982-8662-4F01-BBC2-CA032B0D4548}"/>
              </a:ext>
            </a:extLst>
          </p:cNvPr>
          <p:cNvCxnSpPr>
            <a:cxnSpLocks/>
            <a:stCxn id="55" idx="2"/>
            <a:endCxn id="54" idx="0"/>
          </p:cNvCxnSpPr>
          <p:nvPr/>
        </p:nvCxnSpPr>
        <p:spPr>
          <a:xfrm>
            <a:off x="2859095" y="5733567"/>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59" name="Rounded Rectangle 67">
            <a:extLst>
              <a:ext uri="{FF2B5EF4-FFF2-40B4-BE49-F238E27FC236}">
                <a16:creationId xmlns:a16="http://schemas.microsoft.com/office/drawing/2014/main" id="{68F35E73-3F66-44C7-A0E8-B07B52010A79}"/>
              </a:ext>
            </a:extLst>
          </p:cNvPr>
          <p:cNvSpPr/>
          <p:nvPr/>
        </p:nvSpPr>
        <p:spPr>
          <a:xfrm>
            <a:off x="7196341" y="6048318"/>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60" name="Rounded Rectangle 69">
            <a:extLst>
              <a:ext uri="{FF2B5EF4-FFF2-40B4-BE49-F238E27FC236}">
                <a16:creationId xmlns:a16="http://schemas.microsoft.com/office/drawing/2014/main" id="{ECDE5318-26E8-489A-9D3E-9423B3469D5C}"/>
              </a:ext>
            </a:extLst>
          </p:cNvPr>
          <p:cNvSpPr/>
          <p:nvPr/>
        </p:nvSpPr>
        <p:spPr>
          <a:xfrm>
            <a:off x="7196341" y="5142744"/>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61" name="Straight Arrow Connector 60">
            <a:extLst>
              <a:ext uri="{FF2B5EF4-FFF2-40B4-BE49-F238E27FC236}">
                <a16:creationId xmlns:a16="http://schemas.microsoft.com/office/drawing/2014/main" id="{E34EDB4A-1A66-47B7-BC79-B933A1D12597}"/>
              </a:ext>
            </a:extLst>
          </p:cNvPr>
          <p:cNvCxnSpPr>
            <a:cxnSpLocks/>
            <a:stCxn id="59" idx="0"/>
            <a:endCxn id="60" idx="2"/>
          </p:cNvCxnSpPr>
          <p:nvPr/>
        </p:nvCxnSpPr>
        <p:spPr>
          <a:xfrm flipV="1">
            <a:off x="7868274" y="5718744"/>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64" name="Rounded Rectangle 67">
            <a:extLst>
              <a:ext uri="{FF2B5EF4-FFF2-40B4-BE49-F238E27FC236}">
                <a16:creationId xmlns:a16="http://schemas.microsoft.com/office/drawing/2014/main" id="{6F392C14-E075-4BCE-99A5-363BE9DC570A}"/>
              </a:ext>
            </a:extLst>
          </p:cNvPr>
          <p:cNvSpPr/>
          <p:nvPr/>
        </p:nvSpPr>
        <p:spPr>
          <a:xfrm>
            <a:off x="3843486" y="6065291"/>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Text</a:t>
            </a:r>
          </a:p>
        </p:txBody>
      </p:sp>
      <p:sp>
        <p:nvSpPr>
          <p:cNvPr id="65" name="Rounded Rectangle 69">
            <a:extLst>
              <a:ext uri="{FF2B5EF4-FFF2-40B4-BE49-F238E27FC236}">
                <a16:creationId xmlns:a16="http://schemas.microsoft.com/office/drawing/2014/main" id="{1D5A13ED-124D-4589-BDD2-46301421753C}"/>
              </a:ext>
            </a:extLst>
          </p:cNvPr>
          <p:cNvSpPr/>
          <p:nvPr/>
        </p:nvSpPr>
        <p:spPr>
          <a:xfrm>
            <a:off x="3843486" y="5159717"/>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Text</a:t>
            </a:r>
          </a:p>
        </p:txBody>
      </p:sp>
      <p:cxnSp>
        <p:nvCxnSpPr>
          <p:cNvPr id="66" name="Straight Arrow Connector 65">
            <a:extLst>
              <a:ext uri="{FF2B5EF4-FFF2-40B4-BE49-F238E27FC236}">
                <a16:creationId xmlns:a16="http://schemas.microsoft.com/office/drawing/2014/main" id="{85C89F60-19BD-499C-9432-FEEE87DC6D6E}"/>
              </a:ext>
            </a:extLst>
          </p:cNvPr>
          <p:cNvCxnSpPr>
            <a:cxnSpLocks/>
            <a:stCxn id="65" idx="2"/>
            <a:endCxn id="64" idx="0"/>
          </p:cNvCxnSpPr>
          <p:nvPr/>
        </p:nvCxnSpPr>
        <p:spPr>
          <a:xfrm>
            <a:off x="4515419" y="5735717"/>
            <a:ext cx="0" cy="329574"/>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71" name="Picture 70">
            <a:extLst>
              <a:ext uri="{FF2B5EF4-FFF2-40B4-BE49-F238E27FC236}">
                <a16:creationId xmlns:a16="http://schemas.microsoft.com/office/drawing/2014/main" id="{383DCD38-EF1A-4714-9ED6-4793EF2A16A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885" t="23375" r="12278" b="23810"/>
          <a:stretch/>
        </p:blipFill>
        <p:spPr>
          <a:xfrm>
            <a:off x="583007" y="6031547"/>
            <a:ext cx="312207" cy="217422"/>
          </a:xfrm>
          <a:prstGeom prst="rect">
            <a:avLst/>
          </a:prstGeom>
        </p:spPr>
      </p:pic>
      <p:pic>
        <p:nvPicPr>
          <p:cNvPr id="72" name="Picture 71">
            <a:extLst>
              <a:ext uri="{FF2B5EF4-FFF2-40B4-BE49-F238E27FC236}">
                <a16:creationId xmlns:a16="http://schemas.microsoft.com/office/drawing/2014/main" id="{01CE1439-5CA8-4C38-8694-8F26C39B6564}"/>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32111" y="6377621"/>
            <a:ext cx="191338" cy="294366"/>
          </a:xfrm>
          <a:prstGeom prst="rect">
            <a:avLst/>
          </a:prstGeom>
        </p:spPr>
      </p:pic>
      <p:sp>
        <p:nvSpPr>
          <p:cNvPr id="76" name="TextBox 157">
            <a:extLst>
              <a:ext uri="{FF2B5EF4-FFF2-40B4-BE49-F238E27FC236}">
                <a16:creationId xmlns:a16="http://schemas.microsoft.com/office/drawing/2014/main" id="{670E453E-A107-4A09-9C33-67F50A54D5F3}"/>
              </a:ext>
            </a:extLst>
          </p:cNvPr>
          <p:cNvSpPr txBox="1">
            <a:spLocks noChangeArrowheads="1"/>
          </p:cNvSpPr>
          <p:nvPr/>
        </p:nvSpPr>
        <p:spPr bwMode="auto">
          <a:xfrm>
            <a:off x="709500" y="3654664"/>
            <a:ext cx="9224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&lt;Actor 2&gt;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77" name="TextBox 157">
            <a:extLst>
              <a:ext uri="{FF2B5EF4-FFF2-40B4-BE49-F238E27FC236}">
                <a16:creationId xmlns:a16="http://schemas.microsoft.com/office/drawing/2014/main" id="{F24D4D4D-F2A7-43DF-AFC4-E583CF694361}"/>
              </a:ext>
            </a:extLst>
          </p:cNvPr>
          <p:cNvSpPr txBox="1">
            <a:spLocks noChangeArrowheads="1"/>
          </p:cNvSpPr>
          <p:nvPr/>
        </p:nvSpPr>
        <p:spPr bwMode="auto">
          <a:xfrm>
            <a:off x="709500" y="4588213"/>
            <a:ext cx="9224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lang="en-GB" altLang="en-US" sz="1100" kern="0" dirty="0">
                <a:solidFill>
                  <a:prstClr val="black"/>
                </a:solidFill>
              </a:rPr>
              <a:t>&lt;</a:t>
            </a:r>
            <a:r>
              <a:rPr kumimoji="0" lang="en-GB" altLang="en-US" sz="1100" b="0" i="0" u="none" strike="noStrike" kern="0" cap="none" spc="0" normalizeH="0" baseline="0" noProof="0" dirty="0">
                <a:ln>
                  <a:noFill/>
                </a:ln>
                <a:solidFill>
                  <a:prstClr val="black"/>
                </a:solidFill>
                <a:effectLst/>
                <a:uLnTx/>
                <a:uFillTx/>
              </a:rPr>
              <a:t>Actor 3&gt;</a:t>
            </a:r>
            <a:endParaRPr kumimoji="0" lang="en-GB" altLang="en-US" sz="1200" b="0" i="0" u="none" strike="noStrike" kern="0" cap="none" spc="0" normalizeH="0" baseline="0" noProof="0" dirty="0">
              <a:ln>
                <a:noFill/>
              </a:ln>
              <a:solidFill>
                <a:prstClr val="black"/>
              </a:solidFill>
              <a:effectLst/>
              <a:uLnTx/>
              <a:uFillTx/>
            </a:endParaRPr>
          </a:p>
        </p:txBody>
      </p:sp>
      <p:pic>
        <p:nvPicPr>
          <p:cNvPr id="7" name="Picture 6">
            <a:extLst>
              <a:ext uri="{FF2B5EF4-FFF2-40B4-BE49-F238E27FC236}">
                <a16:creationId xmlns:a16="http://schemas.microsoft.com/office/drawing/2014/main" id="{B456E5F6-3AF9-4E7B-A440-550993B30839}"/>
              </a:ext>
            </a:extLst>
          </p:cNvPr>
          <p:cNvPicPr>
            <a:picLocks noChangeAspect="1"/>
          </p:cNvPicPr>
          <p:nvPr/>
        </p:nvPicPr>
        <p:blipFill>
          <a:blip r:embed="rId7"/>
          <a:stretch>
            <a:fillRect/>
          </a:stretch>
        </p:blipFill>
        <p:spPr>
          <a:xfrm>
            <a:off x="7330464" y="241893"/>
            <a:ext cx="1707416" cy="1166137"/>
          </a:xfrm>
          <a:prstGeom prst="rect">
            <a:avLst/>
          </a:prstGeom>
        </p:spPr>
      </p:pic>
      <p:pic>
        <p:nvPicPr>
          <p:cNvPr id="8" name="Picture 7">
            <a:extLst>
              <a:ext uri="{FF2B5EF4-FFF2-40B4-BE49-F238E27FC236}">
                <a16:creationId xmlns:a16="http://schemas.microsoft.com/office/drawing/2014/main" id="{8FB38D8E-AA79-4592-AF37-172D135D4111}"/>
              </a:ext>
            </a:extLst>
          </p:cNvPr>
          <p:cNvPicPr>
            <a:picLocks noChangeAspect="1"/>
          </p:cNvPicPr>
          <p:nvPr/>
        </p:nvPicPr>
        <p:blipFill>
          <a:blip r:embed="rId8"/>
          <a:stretch>
            <a:fillRect/>
          </a:stretch>
        </p:blipFill>
        <p:spPr>
          <a:xfrm>
            <a:off x="9760054" y="682772"/>
            <a:ext cx="1648369" cy="610934"/>
          </a:xfrm>
          <a:prstGeom prst="rect">
            <a:avLst/>
          </a:prstGeom>
        </p:spPr>
      </p:pic>
      <p:sp>
        <p:nvSpPr>
          <p:cNvPr id="112" name="Rounded Rectangle 88">
            <a:extLst>
              <a:ext uri="{FF2B5EF4-FFF2-40B4-BE49-F238E27FC236}">
                <a16:creationId xmlns:a16="http://schemas.microsoft.com/office/drawing/2014/main" id="{B0807982-86E4-4923-99F1-83BFD70EA6A2}"/>
              </a:ext>
            </a:extLst>
          </p:cNvPr>
          <p:cNvSpPr/>
          <p:nvPr/>
        </p:nvSpPr>
        <p:spPr>
          <a:xfrm>
            <a:off x="10276373" y="5149472"/>
            <a:ext cx="1328900"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sp>
        <p:nvSpPr>
          <p:cNvPr id="115" name="Rectangle 114">
            <a:extLst>
              <a:ext uri="{FF2B5EF4-FFF2-40B4-BE49-F238E27FC236}">
                <a16:creationId xmlns:a16="http://schemas.microsoft.com/office/drawing/2014/main" id="{3755FDC4-BB2C-458C-B7AD-0D6B86657D6F}"/>
              </a:ext>
            </a:extLst>
          </p:cNvPr>
          <p:cNvSpPr/>
          <p:nvPr/>
        </p:nvSpPr>
        <p:spPr>
          <a:xfrm>
            <a:off x="490632" y="5210280"/>
            <a:ext cx="1568758" cy="646331"/>
          </a:xfrm>
          <a:prstGeom prst="rect">
            <a:avLst/>
          </a:prstGeom>
          <a:noFill/>
        </p:spPr>
        <p:txBody>
          <a:bodyPr wrap="square" rtlCol="0">
            <a:spAutoFit/>
          </a:bodyPr>
          <a:lstStyle/>
          <a:p>
            <a:r>
              <a:rPr lang="en-GB" sz="1200" kern="0" dirty="0">
                <a:solidFill>
                  <a:schemeClr val="accent4">
                    <a:lumMod val="50000"/>
                  </a:schemeClr>
                </a:solidFill>
              </a:rPr>
              <a:t>Choose symbols from the symbol gallery and place them here</a:t>
            </a:r>
          </a:p>
        </p:txBody>
      </p:sp>
      <p:pic>
        <p:nvPicPr>
          <p:cNvPr id="116" name="Picture 4" descr="Bilderesultat for light bulb free clipart">
            <a:extLst>
              <a:ext uri="{FF2B5EF4-FFF2-40B4-BE49-F238E27FC236}">
                <a16:creationId xmlns:a16="http://schemas.microsoft.com/office/drawing/2014/main" id="{9D799C1C-806F-4321-BD72-BBCE8C60DF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46963" y="5260180"/>
            <a:ext cx="170062" cy="215185"/>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16">
            <a:extLst>
              <a:ext uri="{FF2B5EF4-FFF2-40B4-BE49-F238E27FC236}">
                <a16:creationId xmlns:a16="http://schemas.microsoft.com/office/drawing/2014/main" id="{34FFFE9F-ECF3-431D-8E86-BC6C50A861A6}"/>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a:off x="822285" y="3298267"/>
            <a:ext cx="236625" cy="315500"/>
          </a:xfrm>
          <a:prstGeom prst="rect">
            <a:avLst/>
          </a:prstGeom>
        </p:spPr>
      </p:pic>
      <p:pic>
        <p:nvPicPr>
          <p:cNvPr id="118" name="Picture 117">
            <a:extLst>
              <a:ext uri="{FF2B5EF4-FFF2-40B4-BE49-F238E27FC236}">
                <a16:creationId xmlns:a16="http://schemas.microsoft.com/office/drawing/2014/main" id="{FBDCBCD5-CCB6-415C-98A5-7B2AC8A720FE}"/>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822284" y="4260435"/>
            <a:ext cx="236625" cy="315500"/>
          </a:xfrm>
          <a:prstGeom prst="rect">
            <a:avLst/>
          </a:prstGeom>
        </p:spPr>
      </p:pic>
      <p:pic>
        <p:nvPicPr>
          <p:cNvPr id="119" name="Picture 118">
            <a:extLst>
              <a:ext uri="{FF2B5EF4-FFF2-40B4-BE49-F238E27FC236}">
                <a16:creationId xmlns:a16="http://schemas.microsoft.com/office/drawing/2014/main" id="{DD9046C3-1B70-4DC9-9D7F-F09BB0EE33BE}"/>
              </a:ext>
            </a:extLst>
          </p:cNvPr>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852800" y="2430097"/>
            <a:ext cx="236625" cy="315500"/>
          </a:xfrm>
          <a:prstGeom prst="rect">
            <a:avLst/>
          </a:prstGeom>
        </p:spPr>
      </p:pic>
      <p:pic>
        <p:nvPicPr>
          <p:cNvPr id="120" name="Picture 119">
            <a:extLst>
              <a:ext uri="{FF2B5EF4-FFF2-40B4-BE49-F238E27FC236}">
                <a16:creationId xmlns:a16="http://schemas.microsoft.com/office/drawing/2014/main" id="{E226B546-68AD-43CB-899A-B8B1778D8881}"/>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984634" y="6406593"/>
            <a:ext cx="287007" cy="287007"/>
          </a:xfrm>
          <a:prstGeom prst="rect">
            <a:avLst/>
          </a:prstGeom>
        </p:spPr>
      </p:pic>
      <p:cxnSp>
        <p:nvCxnSpPr>
          <p:cNvPr id="41" name="Straight Arrow Connector 40">
            <a:extLst>
              <a:ext uri="{FF2B5EF4-FFF2-40B4-BE49-F238E27FC236}">
                <a16:creationId xmlns:a16="http://schemas.microsoft.com/office/drawing/2014/main" id="{E3231871-B37F-405B-B8D2-714269063005}"/>
              </a:ext>
            </a:extLst>
          </p:cNvPr>
          <p:cNvCxnSpPr>
            <a:cxnSpLocks/>
          </p:cNvCxnSpPr>
          <p:nvPr/>
        </p:nvCxnSpPr>
        <p:spPr>
          <a:xfrm flipV="1">
            <a:off x="1606550" y="5475365"/>
            <a:ext cx="755648" cy="381248"/>
          </a:xfrm>
          <a:prstGeom prst="bentConnector3">
            <a:avLst>
              <a:gd name="adj1" fmla="val 50000"/>
            </a:avLst>
          </a:prstGeom>
          <a:noFill/>
          <a:ln w="12700" cap="flat" cmpd="sng" algn="ctr">
            <a:solidFill>
              <a:schemeClr val="accent4">
                <a:lumMod val="50000"/>
              </a:schemeClr>
            </a:solidFill>
            <a:prstDash val="solid"/>
            <a:tailEnd type="triangle"/>
          </a:ln>
          <a:effectLst>
            <a:outerShdw blurRad="40000" dist="20000" dir="5400000" rotWithShape="0">
              <a:srgbClr val="000000">
                <a:alpha val="38000"/>
              </a:srgbClr>
            </a:outerShdw>
          </a:effectLst>
        </p:spPr>
      </p:cxnSp>
      <p:cxnSp>
        <p:nvCxnSpPr>
          <p:cNvPr id="50" name="Straight Arrow Connector 40">
            <a:extLst>
              <a:ext uri="{FF2B5EF4-FFF2-40B4-BE49-F238E27FC236}">
                <a16:creationId xmlns:a16="http://schemas.microsoft.com/office/drawing/2014/main" id="{A13D98AC-246A-4A76-BAA5-35E5E162A92F}"/>
              </a:ext>
            </a:extLst>
          </p:cNvPr>
          <p:cNvCxnSpPr>
            <a:cxnSpLocks/>
          </p:cNvCxnSpPr>
          <p:nvPr/>
        </p:nvCxnSpPr>
        <p:spPr>
          <a:xfrm>
            <a:off x="1606550" y="5856611"/>
            <a:ext cx="755648" cy="521010"/>
          </a:xfrm>
          <a:prstGeom prst="bentConnector3">
            <a:avLst>
              <a:gd name="adj1" fmla="val 50000"/>
            </a:avLst>
          </a:prstGeom>
          <a:noFill/>
          <a:ln w="12700" cap="flat" cmpd="sng" algn="ctr">
            <a:solidFill>
              <a:schemeClr val="accent4">
                <a:lumMod val="50000"/>
              </a:schemeClr>
            </a:solidFill>
            <a:prstDash val="solid"/>
            <a:tailEnd type="triangle"/>
          </a:ln>
          <a:effectLst>
            <a:outerShdw blurRad="40000" dist="20000" dir="5400000" rotWithShape="0">
              <a:srgbClr val="000000">
                <a:alpha val="38000"/>
              </a:srgbClr>
            </a:outerShdw>
          </a:effectLst>
        </p:spPr>
      </p:cxnSp>
      <p:pic>
        <p:nvPicPr>
          <p:cNvPr id="45" name="Picture 44" descr="Shape&#10;&#10;Description automatically generated with medium confidence">
            <a:extLst>
              <a:ext uri="{FF2B5EF4-FFF2-40B4-BE49-F238E27FC236}">
                <a16:creationId xmlns:a16="http://schemas.microsoft.com/office/drawing/2014/main" id="{F44D4D32-D1A8-4B8E-8F10-DC3CBCA7FC0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7864" y="6014258"/>
            <a:ext cx="270015" cy="252000"/>
          </a:xfrm>
          <a:prstGeom prst="rect">
            <a:avLst/>
          </a:prstGeom>
        </p:spPr>
      </p:pic>
    </p:spTree>
    <p:extLst>
      <p:ext uri="{BB962C8B-B14F-4D97-AF65-F5344CB8AC3E}">
        <p14:creationId xmlns:p14="http://schemas.microsoft.com/office/powerpoint/2010/main" val="93790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67">
            <a:extLst>
              <a:ext uri="{FF2B5EF4-FFF2-40B4-BE49-F238E27FC236}">
                <a16:creationId xmlns:a16="http://schemas.microsoft.com/office/drawing/2014/main" id="{AC810FF7-5456-4751-BBA2-0657FB922447}"/>
              </a:ext>
            </a:extLst>
          </p:cNvPr>
          <p:cNvSpPr/>
          <p:nvPr/>
        </p:nvSpPr>
        <p:spPr>
          <a:xfrm>
            <a:off x="9985262" y="5571007"/>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45" name="Rounded Rectangle 69">
            <a:extLst>
              <a:ext uri="{FF2B5EF4-FFF2-40B4-BE49-F238E27FC236}">
                <a16:creationId xmlns:a16="http://schemas.microsoft.com/office/drawing/2014/main" id="{0C90B7A2-4337-4AD4-BC0D-6F4ACD475F9C}"/>
              </a:ext>
            </a:extLst>
          </p:cNvPr>
          <p:cNvSpPr/>
          <p:nvPr/>
        </p:nvSpPr>
        <p:spPr>
          <a:xfrm>
            <a:off x="9985262" y="4665433"/>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46" name="Straight Arrow Connector 45">
            <a:extLst>
              <a:ext uri="{FF2B5EF4-FFF2-40B4-BE49-F238E27FC236}">
                <a16:creationId xmlns:a16="http://schemas.microsoft.com/office/drawing/2014/main" id="{8A375B1B-A22E-496D-A28D-66AF5394B058}"/>
              </a:ext>
            </a:extLst>
          </p:cNvPr>
          <p:cNvCxnSpPr>
            <a:cxnSpLocks/>
            <a:stCxn id="44" idx="0"/>
            <a:endCxn id="45" idx="2"/>
          </p:cNvCxnSpPr>
          <p:nvPr/>
        </p:nvCxnSpPr>
        <p:spPr>
          <a:xfrm flipV="1">
            <a:off x="10657195" y="5241433"/>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4" name="Rounded Rectangle 48">
            <a:extLst>
              <a:ext uri="{FF2B5EF4-FFF2-40B4-BE49-F238E27FC236}">
                <a16:creationId xmlns:a16="http://schemas.microsoft.com/office/drawing/2014/main" id="{55540C2A-7DD2-42FE-844F-38AB00C9C7BF}"/>
              </a:ext>
            </a:extLst>
          </p:cNvPr>
          <p:cNvSpPr/>
          <p:nvPr/>
        </p:nvSpPr>
        <p:spPr>
          <a:xfrm>
            <a:off x="610927" y="1529544"/>
            <a:ext cx="11003711"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Rounded Rectangle 48">
            <a:extLst>
              <a:ext uri="{FF2B5EF4-FFF2-40B4-BE49-F238E27FC236}">
                <a16:creationId xmlns:a16="http://schemas.microsoft.com/office/drawing/2014/main" id="{92030068-2EF6-4D35-8513-4AA1669DC2DD}"/>
              </a:ext>
            </a:extLst>
          </p:cNvPr>
          <p:cNvSpPr/>
          <p:nvPr/>
        </p:nvSpPr>
        <p:spPr>
          <a:xfrm>
            <a:off x="610927" y="2433727"/>
            <a:ext cx="11003711"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ounded Rectangle 48">
            <a:extLst>
              <a:ext uri="{FF2B5EF4-FFF2-40B4-BE49-F238E27FC236}">
                <a16:creationId xmlns:a16="http://schemas.microsoft.com/office/drawing/2014/main" id="{9A554283-7ABB-4C28-AA3E-F6054F6465E4}"/>
              </a:ext>
            </a:extLst>
          </p:cNvPr>
          <p:cNvSpPr/>
          <p:nvPr/>
        </p:nvSpPr>
        <p:spPr>
          <a:xfrm>
            <a:off x="610927" y="3337910"/>
            <a:ext cx="11003711"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7" name="Title 6">
            <a:extLst>
              <a:ext uri="{FF2B5EF4-FFF2-40B4-BE49-F238E27FC236}">
                <a16:creationId xmlns:a16="http://schemas.microsoft.com/office/drawing/2014/main" id="{754E9366-00B9-4EB9-8400-B0A993D5ECA6}"/>
              </a:ext>
            </a:extLst>
          </p:cNvPr>
          <p:cNvSpPr>
            <a:spLocks noGrp="1"/>
          </p:cNvSpPr>
          <p:nvPr>
            <p:ph type="title"/>
          </p:nvPr>
        </p:nvSpPr>
        <p:spPr/>
        <p:txBody>
          <a:bodyPr/>
          <a:lstStyle/>
          <a:p>
            <a:r>
              <a:rPr lang="en-GB" dirty="0"/>
              <a:t>Swimlane – 3 actors</a:t>
            </a:r>
          </a:p>
        </p:txBody>
      </p:sp>
      <p:sp>
        <p:nvSpPr>
          <p:cNvPr id="17" name="Rounded Rectangle 67">
            <a:extLst>
              <a:ext uri="{FF2B5EF4-FFF2-40B4-BE49-F238E27FC236}">
                <a16:creationId xmlns:a16="http://schemas.microsoft.com/office/drawing/2014/main" id="{54C6556D-A549-4D48-9DB9-B040B464D5B7}"/>
              </a:ext>
            </a:extLst>
          </p:cNvPr>
          <p:cNvSpPr/>
          <p:nvPr/>
        </p:nvSpPr>
        <p:spPr>
          <a:xfrm>
            <a:off x="6772919" y="5571007"/>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19" name="Rounded Rectangle 69">
            <a:extLst>
              <a:ext uri="{FF2B5EF4-FFF2-40B4-BE49-F238E27FC236}">
                <a16:creationId xmlns:a16="http://schemas.microsoft.com/office/drawing/2014/main" id="{85F92730-405B-4E8A-8119-FAB9D79869A4}"/>
              </a:ext>
            </a:extLst>
          </p:cNvPr>
          <p:cNvSpPr/>
          <p:nvPr/>
        </p:nvSpPr>
        <p:spPr>
          <a:xfrm>
            <a:off x="6772919" y="4665433"/>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21" name="Straight Arrow Connector 20">
            <a:extLst>
              <a:ext uri="{FF2B5EF4-FFF2-40B4-BE49-F238E27FC236}">
                <a16:creationId xmlns:a16="http://schemas.microsoft.com/office/drawing/2014/main" id="{30CD61B9-E6DB-4E21-BB44-AB225C7CB0EB}"/>
              </a:ext>
            </a:extLst>
          </p:cNvPr>
          <p:cNvCxnSpPr>
            <a:cxnSpLocks/>
            <a:stCxn id="17" idx="0"/>
            <a:endCxn id="19" idx="2"/>
          </p:cNvCxnSpPr>
          <p:nvPr/>
        </p:nvCxnSpPr>
        <p:spPr>
          <a:xfrm flipV="1">
            <a:off x="7444852" y="5241433"/>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25" name="Rounded Rectangle 67">
            <a:extLst>
              <a:ext uri="{FF2B5EF4-FFF2-40B4-BE49-F238E27FC236}">
                <a16:creationId xmlns:a16="http://schemas.microsoft.com/office/drawing/2014/main" id="{34DCD457-F4A2-4360-8084-B62BFA887FFD}"/>
              </a:ext>
            </a:extLst>
          </p:cNvPr>
          <p:cNvSpPr/>
          <p:nvPr/>
        </p:nvSpPr>
        <p:spPr>
          <a:xfrm>
            <a:off x="622849" y="5556184"/>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Text</a:t>
            </a:r>
          </a:p>
        </p:txBody>
      </p:sp>
      <p:sp>
        <p:nvSpPr>
          <p:cNvPr id="26" name="Rounded Rectangle 69">
            <a:extLst>
              <a:ext uri="{FF2B5EF4-FFF2-40B4-BE49-F238E27FC236}">
                <a16:creationId xmlns:a16="http://schemas.microsoft.com/office/drawing/2014/main" id="{8D2307B8-C413-4D8E-B4A1-007B14F47AD3}"/>
              </a:ext>
            </a:extLst>
          </p:cNvPr>
          <p:cNvSpPr/>
          <p:nvPr/>
        </p:nvSpPr>
        <p:spPr>
          <a:xfrm>
            <a:off x="622849" y="4650610"/>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Text</a:t>
            </a:r>
          </a:p>
        </p:txBody>
      </p:sp>
      <p:cxnSp>
        <p:nvCxnSpPr>
          <p:cNvPr id="27" name="Straight Arrow Connector 26">
            <a:extLst>
              <a:ext uri="{FF2B5EF4-FFF2-40B4-BE49-F238E27FC236}">
                <a16:creationId xmlns:a16="http://schemas.microsoft.com/office/drawing/2014/main" id="{8C8144ED-5DA5-440A-8521-BD9F54038DF9}"/>
              </a:ext>
            </a:extLst>
          </p:cNvPr>
          <p:cNvCxnSpPr>
            <a:cxnSpLocks/>
            <a:stCxn id="26" idx="2"/>
            <a:endCxn id="25" idx="0"/>
          </p:cNvCxnSpPr>
          <p:nvPr/>
        </p:nvCxnSpPr>
        <p:spPr>
          <a:xfrm>
            <a:off x="1294782" y="5226610"/>
            <a:ext cx="0" cy="329574"/>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29" name="Picture 28">
            <a:extLst>
              <a:ext uri="{FF2B5EF4-FFF2-40B4-BE49-F238E27FC236}">
                <a16:creationId xmlns:a16="http://schemas.microsoft.com/office/drawing/2014/main" id="{A9A22154-C572-4C41-A4C3-8A0D83BCA241}"/>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6831613" y="5735413"/>
            <a:ext cx="267781" cy="247185"/>
          </a:xfrm>
          <a:prstGeom prst="rect">
            <a:avLst/>
          </a:prstGeom>
        </p:spPr>
      </p:pic>
      <p:pic>
        <p:nvPicPr>
          <p:cNvPr id="30" name="Picture 29">
            <a:extLst>
              <a:ext uri="{FF2B5EF4-FFF2-40B4-BE49-F238E27FC236}">
                <a16:creationId xmlns:a16="http://schemas.microsoft.com/office/drawing/2014/main" id="{566F2025-1803-423D-BD50-E6E3FB3BB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5613" y="6291352"/>
            <a:ext cx="470985" cy="470985"/>
          </a:xfrm>
          <a:prstGeom prst="rect">
            <a:avLst/>
          </a:prstGeom>
        </p:spPr>
      </p:pic>
      <p:pic>
        <p:nvPicPr>
          <p:cNvPr id="31" name="Picture 30">
            <a:extLst>
              <a:ext uri="{FF2B5EF4-FFF2-40B4-BE49-F238E27FC236}">
                <a16:creationId xmlns:a16="http://schemas.microsoft.com/office/drawing/2014/main" id="{F2D07FA9-4A60-4DB7-A6BF-3CBE2C1EA25D}"/>
              </a:ext>
            </a:extLst>
          </p:cNvPr>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2020629" y="6337082"/>
            <a:ext cx="191338" cy="294366"/>
          </a:xfrm>
          <a:prstGeom prst="rect">
            <a:avLst/>
          </a:prstGeom>
        </p:spPr>
      </p:pic>
      <p:pic>
        <p:nvPicPr>
          <p:cNvPr id="33" name="Picture 32">
            <a:extLst>
              <a:ext uri="{FF2B5EF4-FFF2-40B4-BE49-F238E27FC236}">
                <a16:creationId xmlns:a16="http://schemas.microsoft.com/office/drawing/2014/main" id="{297AABA6-FA56-4088-8764-95C9D2990F9D}"/>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10055166" y="5748190"/>
            <a:ext cx="221629" cy="221629"/>
          </a:xfrm>
          <a:prstGeom prst="rect">
            <a:avLst/>
          </a:prstGeom>
        </p:spPr>
      </p:pic>
      <p:pic>
        <p:nvPicPr>
          <p:cNvPr id="34" name="Picture 33">
            <a:extLst>
              <a:ext uri="{FF2B5EF4-FFF2-40B4-BE49-F238E27FC236}">
                <a16:creationId xmlns:a16="http://schemas.microsoft.com/office/drawing/2014/main" id="{EBB58D0E-3C34-4981-A2A4-C30F70106FF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885" t="23375" r="12278" b="23810"/>
          <a:stretch/>
        </p:blipFill>
        <p:spPr>
          <a:xfrm>
            <a:off x="1133186" y="6378383"/>
            <a:ext cx="312207" cy="217422"/>
          </a:xfrm>
          <a:prstGeom prst="rect">
            <a:avLst/>
          </a:prstGeom>
        </p:spPr>
      </p:pic>
      <p:sp>
        <p:nvSpPr>
          <p:cNvPr id="35" name="Rounded Rectangle 67">
            <a:extLst>
              <a:ext uri="{FF2B5EF4-FFF2-40B4-BE49-F238E27FC236}">
                <a16:creationId xmlns:a16="http://schemas.microsoft.com/office/drawing/2014/main" id="{30487971-B15F-4FB7-B0B6-CEE7CC28BC61}"/>
              </a:ext>
            </a:extLst>
          </p:cNvPr>
          <p:cNvSpPr/>
          <p:nvPr/>
        </p:nvSpPr>
        <p:spPr>
          <a:xfrm>
            <a:off x="8469450" y="5556184"/>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36" name="Rounded Rectangle 69">
            <a:extLst>
              <a:ext uri="{FF2B5EF4-FFF2-40B4-BE49-F238E27FC236}">
                <a16:creationId xmlns:a16="http://schemas.microsoft.com/office/drawing/2014/main" id="{2AB6087A-8762-43D0-A201-E632BBD0529C}"/>
              </a:ext>
            </a:extLst>
          </p:cNvPr>
          <p:cNvSpPr/>
          <p:nvPr/>
        </p:nvSpPr>
        <p:spPr>
          <a:xfrm>
            <a:off x="8469450" y="4650610"/>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37" name="Straight Arrow Connector 36">
            <a:extLst>
              <a:ext uri="{FF2B5EF4-FFF2-40B4-BE49-F238E27FC236}">
                <a16:creationId xmlns:a16="http://schemas.microsoft.com/office/drawing/2014/main" id="{D106E93A-7CA2-4C7B-A756-CFAD528445DB}"/>
              </a:ext>
            </a:extLst>
          </p:cNvPr>
          <p:cNvCxnSpPr>
            <a:cxnSpLocks/>
            <a:stCxn id="35" idx="0"/>
            <a:endCxn id="36" idx="2"/>
          </p:cNvCxnSpPr>
          <p:nvPr/>
        </p:nvCxnSpPr>
        <p:spPr>
          <a:xfrm flipV="1">
            <a:off x="9141383" y="5226610"/>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40" name="Rounded Rectangle 67">
            <a:extLst>
              <a:ext uri="{FF2B5EF4-FFF2-40B4-BE49-F238E27FC236}">
                <a16:creationId xmlns:a16="http://schemas.microsoft.com/office/drawing/2014/main" id="{97BE66F2-5C20-4162-A79C-9AB15A330E64}"/>
              </a:ext>
            </a:extLst>
          </p:cNvPr>
          <p:cNvSpPr/>
          <p:nvPr/>
        </p:nvSpPr>
        <p:spPr>
          <a:xfrm>
            <a:off x="2279173" y="5558334"/>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Text</a:t>
            </a:r>
          </a:p>
        </p:txBody>
      </p:sp>
      <p:sp>
        <p:nvSpPr>
          <p:cNvPr id="41" name="Rounded Rectangle 69">
            <a:extLst>
              <a:ext uri="{FF2B5EF4-FFF2-40B4-BE49-F238E27FC236}">
                <a16:creationId xmlns:a16="http://schemas.microsoft.com/office/drawing/2014/main" id="{9E7DD83E-7D19-4C99-BA1A-2161689BA3DF}"/>
              </a:ext>
            </a:extLst>
          </p:cNvPr>
          <p:cNvSpPr/>
          <p:nvPr/>
        </p:nvSpPr>
        <p:spPr>
          <a:xfrm>
            <a:off x="2279173" y="4652760"/>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Text</a:t>
            </a:r>
          </a:p>
        </p:txBody>
      </p:sp>
      <p:cxnSp>
        <p:nvCxnSpPr>
          <p:cNvPr id="42" name="Straight Arrow Connector 41">
            <a:extLst>
              <a:ext uri="{FF2B5EF4-FFF2-40B4-BE49-F238E27FC236}">
                <a16:creationId xmlns:a16="http://schemas.microsoft.com/office/drawing/2014/main" id="{F856A35F-C38F-428A-8800-E79806D6B48E}"/>
              </a:ext>
            </a:extLst>
          </p:cNvPr>
          <p:cNvCxnSpPr>
            <a:cxnSpLocks/>
            <a:stCxn id="41" idx="2"/>
            <a:endCxn id="40" idx="0"/>
          </p:cNvCxnSpPr>
          <p:nvPr/>
        </p:nvCxnSpPr>
        <p:spPr>
          <a:xfrm>
            <a:off x="2951106" y="5228760"/>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49" name="Rounded Rectangle 67">
            <a:extLst>
              <a:ext uri="{FF2B5EF4-FFF2-40B4-BE49-F238E27FC236}">
                <a16:creationId xmlns:a16="http://schemas.microsoft.com/office/drawing/2014/main" id="{1FD557C9-4B10-4B5A-9328-DE80849B3360}"/>
              </a:ext>
            </a:extLst>
          </p:cNvPr>
          <p:cNvSpPr/>
          <p:nvPr/>
        </p:nvSpPr>
        <p:spPr>
          <a:xfrm>
            <a:off x="3935496" y="5556184"/>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Text</a:t>
            </a:r>
          </a:p>
        </p:txBody>
      </p:sp>
      <p:sp>
        <p:nvSpPr>
          <p:cNvPr id="50" name="Rounded Rectangle 69">
            <a:extLst>
              <a:ext uri="{FF2B5EF4-FFF2-40B4-BE49-F238E27FC236}">
                <a16:creationId xmlns:a16="http://schemas.microsoft.com/office/drawing/2014/main" id="{4CDA4C38-167F-4C16-9DB2-92697FBFCF54}"/>
              </a:ext>
            </a:extLst>
          </p:cNvPr>
          <p:cNvSpPr/>
          <p:nvPr/>
        </p:nvSpPr>
        <p:spPr>
          <a:xfrm>
            <a:off x="3935496" y="4650610"/>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Text</a:t>
            </a:r>
          </a:p>
        </p:txBody>
      </p:sp>
      <p:cxnSp>
        <p:nvCxnSpPr>
          <p:cNvPr id="51" name="Straight Arrow Connector 50">
            <a:extLst>
              <a:ext uri="{FF2B5EF4-FFF2-40B4-BE49-F238E27FC236}">
                <a16:creationId xmlns:a16="http://schemas.microsoft.com/office/drawing/2014/main" id="{9E0BFCD3-FEF2-4329-9CBB-90723B8DE588}"/>
              </a:ext>
            </a:extLst>
          </p:cNvPr>
          <p:cNvCxnSpPr>
            <a:cxnSpLocks/>
            <a:stCxn id="50" idx="2"/>
            <a:endCxn id="49" idx="0"/>
          </p:cNvCxnSpPr>
          <p:nvPr/>
        </p:nvCxnSpPr>
        <p:spPr>
          <a:xfrm>
            <a:off x="4607429" y="5226610"/>
            <a:ext cx="0" cy="329574"/>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52" name="Picture 51">
            <a:extLst>
              <a:ext uri="{FF2B5EF4-FFF2-40B4-BE49-F238E27FC236}">
                <a16:creationId xmlns:a16="http://schemas.microsoft.com/office/drawing/2014/main" id="{E8C3B436-4F85-4A84-BAD0-31A4F5EE3C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885" t="23375" r="12278" b="23810"/>
          <a:stretch/>
        </p:blipFill>
        <p:spPr>
          <a:xfrm>
            <a:off x="657632" y="4835403"/>
            <a:ext cx="312207" cy="217422"/>
          </a:xfrm>
          <a:prstGeom prst="rect">
            <a:avLst/>
          </a:prstGeom>
        </p:spPr>
      </p:pic>
      <p:pic>
        <p:nvPicPr>
          <p:cNvPr id="53" name="Picture 52">
            <a:extLst>
              <a:ext uri="{FF2B5EF4-FFF2-40B4-BE49-F238E27FC236}">
                <a16:creationId xmlns:a16="http://schemas.microsoft.com/office/drawing/2014/main" id="{7CC6E4A1-78AB-4117-9D24-C0E63EFFEE52}"/>
              </a:ext>
            </a:extLst>
          </p:cNvPr>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2360156" y="4818671"/>
            <a:ext cx="191338" cy="294366"/>
          </a:xfrm>
          <a:prstGeom prst="rect">
            <a:avLst/>
          </a:prstGeom>
        </p:spPr>
      </p:pic>
      <p:pic>
        <p:nvPicPr>
          <p:cNvPr id="54" name="Picture 53">
            <a:extLst>
              <a:ext uri="{FF2B5EF4-FFF2-40B4-BE49-F238E27FC236}">
                <a16:creationId xmlns:a16="http://schemas.microsoft.com/office/drawing/2014/main" id="{9C590BFD-2B61-415F-9DC9-AC8E70CE3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0848" y="4755625"/>
            <a:ext cx="470985" cy="470985"/>
          </a:xfrm>
          <a:prstGeom prst="rect">
            <a:avLst/>
          </a:prstGeom>
        </p:spPr>
      </p:pic>
      <p:pic>
        <p:nvPicPr>
          <p:cNvPr id="55" name="Picture 54">
            <a:extLst>
              <a:ext uri="{FF2B5EF4-FFF2-40B4-BE49-F238E27FC236}">
                <a16:creationId xmlns:a16="http://schemas.microsoft.com/office/drawing/2014/main" id="{5AAFD5D7-80B5-40EB-BB17-8871EF4B4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6203" y="5623514"/>
            <a:ext cx="470985" cy="470985"/>
          </a:xfrm>
          <a:prstGeom prst="rect">
            <a:avLst/>
          </a:prstGeom>
        </p:spPr>
      </p:pic>
      <p:pic>
        <p:nvPicPr>
          <p:cNvPr id="56" name="Picture 55" descr="Shape&#10;&#10;Description automatically generated with medium confidence">
            <a:extLst>
              <a:ext uri="{FF2B5EF4-FFF2-40B4-BE49-F238E27FC236}">
                <a16:creationId xmlns:a16="http://schemas.microsoft.com/office/drawing/2014/main" id="{E00F1CC9-86C0-4E4F-93F2-351AF9B62A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552" y="5701604"/>
            <a:ext cx="270015" cy="252000"/>
          </a:xfrm>
          <a:prstGeom prst="rect">
            <a:avLst/>
          </a:prstGeom>
        </p:spPr>
      </p:pic>
      <p:pic>
        <p:nvPicPr>
          <p:cNvPr id="57" name="Picture 56" descr="Shape&#10;&#10;Description automatically generated with medium confidence">
            <a:extLst>
              <a:ext uri="{FF2B5EF4-FFF2-40B4-BE49-F238E27FC236}">
                <a16:creationId xmlns:a16="http://schemas.microsoft.com/office/drawing/2014/main" id="{9E3B3ACC-F34E-4DFB-9FE7-7159F8468A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30380" y="5694342"/>
            <a:ext cx="270015" cy="252000"/>
          </a:xfrm>
          <a:prstGeom prst="rect">
            <a:avLst/>
          </a:prstGeom>
        </p:spPr>
      </p:pic>
      <p:pic>
        <p:nvPicPr>
          <p:cNvPr id="58" name="Picture 57" descr="Shape&#10;&#10;Description automatically generated with medium confidence">
            <a:extLst>
              <a:ext uri="{FF2B5EF4-FFF2-40B4-BE49-F238E27FC236}">
                <a16:creationId xmlns:a16="http://schemas.microsoft.com/office/drawing/2014/main" id="{85E23A1A-5402-41D8-8156-4D4A5DEB7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4583" y="6358265"/>
            <a:ext cx="270015" cy="252000"/>
          </a:xfrm>
          <a:prstGeom prst="rect">
            <a:avLst/>
          </a:prstGeom>
        </p:spPr>
      </p:pic>
      <p:pic>
        <p:nvPicPr>
          <p:cNvPr id="59" name="Picture 58">
            <a:extLst>
              <a:ext uri="{FF2B5EF4-FFF2-40B4-BE49-F238E27FC236}">
                <a16:creationId xmlns:a16="http://schemas.microsoft.com/office/drawing/2014/main" id="{3F770E91-334A-4847-A514-EC8F83493E45}"/>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6827488" y="4842261"/>
            <a:ext cx="267781" cy="247185"/>
          </a:xfrm>
          <a:prstGeom prst="rect">
            <a:avLst/>
          </a:prstGeom>
        </p:spPr>
      </p:pic>
      <p:pic>
        <p:nvPicPr>
          <p:cNvPr id="60" name="Picture 59">
            <a:extLst>
              <a:ext uri="{FF2B5EF4-FFF2-40B4-BE49-F238E27FC236}">
                <a16:creationId xmlns:a16="http://schemas.microsoft.com/office/drawing/2014/main" id="{79FEEA2E-61A9-4150-B90C-BA76BC2680A2}"/>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885" t="23375" r="12278" b="23810"/>
          <a:stretch/>
        </p:blipFill>
        <p:spPr>
          <a:xfrm>
            <a:off x="8520509" y="4829899"/>
            <a:ext cx="312207" cy="217422"/>
          </a:xfrm>
          <a:prstGeom prst="rect">
            <a:avLst/>
          </a:prstGeom>
        </p:spPr>
      </p:pic>
      <p:pic>
        <p:nvPicPr>
          <p:cNvPr id="61" name="Picture 60">
            <a:extLst>
              <a:ext uri="{FF2B5EF4-FFF2-40B4-BE49-F238E27FC236}">
                <a16:creationId xmlns:a16="http://schemas.microsoft.com/office/drawing/2014/main" id="{8DCA59EC-526C-4BDB-827F-93134D0B80FC}"/>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360156" y="6384263"/>
            <a:ext cx="267781" cy="247185"/>
          </a:xfrm>
          <a:prstGeom prst="rect">
            <a:avLst/>
          </a:prstGeom>
        </p:spPr>
      </p:pic>
      <p:pic>
        <p:nvPicPr>
          <p:cNvPr id="62" name="Picture 61">
            <a:extLst>
              <a:ext uri="{FF2B5EF4-FFF2-40B4-BE49-F238E27FC236}">
                <a16:creationId xmlns:a16="http://schemas.microsoft.com/office/drawing/2014/main" id="{BF67CBBC-AB78-4D5C-8CF0-9660C5B230D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885" t="23375" r="12278" b="23810"/>
          <a:stretch/>
        </p:blipFill>
        <p:spPr>
          <a:xfrm>
            <a:off x="8520676" y="5720997"/>
            <a:ext cx="312207" cy="217422"/>
          </a:xfrm>
          <a:prstGeom prst="rect">
            <a:avLst/>
          </a:prstGeom>
        </p:spPr>
      </p:pic>
      <p:pic>
        <p:nvPicPr>
          <p:cNvPr id="63" name="Picture 62">
            <a:extLst>
              <a:ext uri="{FF2B5EF4-FFF2-40B4-BE49-F238E27FC236}">
                <a16:creationId xmlns:a16="http://schemas.microsoft.com/office/drawing/2014/main" id="{840771BF-3A15-4E14-B387-C2AA5C719663}"/>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808559" y="6373451"/>
            <a:ext cx="221629" cy="221629"/>
          </a:xfrm>
          <a:prstGeom prst="rect">
            <a:avLst/>
          </a:prstGeom>
        </p:spPr>
      </p:pic>
      <p:pic>
        <p:nvPicPr>
          <p:cNvPr id="64" name="Picture 63" descr="Shape&#10;&#10;Description automatically generated with medium confidence">
            <a:extLst>
              <a:ext uri="{FF2B5EF4-FFF2-40B4-BE49-F238E27FC236}">
                <a16:creationId xmlns:a16="http://schemas.microsoft.com/office/drawing/2014/main" id="{17F189E8-9B7B-4703-806A-90EE99B252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5342" y="4854942"/>
            <a:ext cx="270015" cy="252000"/>
          </a:xfrm>
          <a:prstGeom prst="rect">
            <a:avLst/>
          </a:prstGeom>
        </p:spPr>
      </p:pic>
      <p:sp>
        <p:nvSpPr>
          <p:cNvPr id="65" name="Rounded Rectangle 88">
            <a:extLst>
              <a:ext uri="{FF2B5EF4-FFF2-40B4-BE49-F238E27FC236}">
                <a16:creationId xmlns:a16="http://schemas.microsoft.com/office/drawing/2014/main" id="{2C006562-DC44-4699-AE4C-147BA7C8C9BF}"/>
              </a:ext>
            </a:extLst>
          </p:cNvPr>
          <p:cNvSpPr/>
          <p:nvPr/>
        </p:nvSpPr>
        <p:spPr>
          <a:xfrm>
            <a:off x="5368889" y="4665433"/>
            <a:ext cx="1328900"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890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3CC6-4D1A-43EA-B07B-269A1729D3EB}"/>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9AB51DE5-B547-46F2-9A85-3BC305C74860}"/>
              </a:ext>
            </a:extLst>
          </p:cNvPr>
          <p:cNvSpPr>
            <a:spLocks noGrp="1"/>
          </p:cNvSpPr>
          <p:nvPr>
            <p:ph idx="1"/>
          </p:nvPr>
        </p:nvSpPr>
        <p:spPr/>
        <p:txBody>
          <a:bodyPr/>
          <a:lstStyle/>
          <a:p>
            <a:r>
              <a:rPr lang="en-GB" dirty="0"/>
              <a:t>Overview and diagram types</a:t>
            </a:r>
          </a:p>
          <a:p>
            <a:r>
              <a:rPr lang="en-GB" dirty="0"/>
              <a:t>How to make a diagram</a:t>
            </a:r>
          </a:p>
          <a:p>
            <a:r>
              <a:rPr lang="en-GB" dirty="0"/>
              <a:t>Symbol gallery</a:t>
            </a:r>
          </a:p>
          <a:p>
            <a:r>
              <a:rPr lang="en-GB" dirty="0"/>
              <a:t>Templates – swimlane diagram</a:t>
            </a:r>
          </a:p>
          <a:p>
            <a:r>
              <a:rPr lang="en-GB" dirty="0"/>
              <a:t>Templates – journey diagram</a:t>
            </a:r>
          </a:p>
          <a:p>
            <a:r>
              <a:rPr lang="en-GB" dirty="0"/>
              <a:t>Example</a:t>
            </a:r>
          </a:p>
          <a:p>
            <a:pPr lvl="1"/>
            <a:r>
              <a:rPr lang="en-GB" dirty="0"/>
              <a:t>Man-in-the-middle attack</a:t>
            </a:r>
          </a:p>
          <a:p>
            <a:pPr lvl="1"/>
            <a:r>
              <a:rPr lang="en-GB" dirty="0"/>
              <a:t>See more examples in Deliverable 4.1</a:t>
            </a:r>
          </a:p>
          <a:p>
            <a:pPr marL="180036" indent="0">
              <a:buNone/>
            </a:pPr>
            <a:endParaRPr lang="en-GB" dirty="0"/>
          </a:p>
        </p:txBody>
      </p:sp>
    </p:spTree>
    <p:extLst>
      <p:ext uri="{BB962C8B-B14F-4D97-AF65-F5344CB8AC3E}">
        <p14:creationId xmlns:p14="http://schemas.microsoft.com/office/powerpoint/2010/main" val="278238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428E-4678-4546-B032-62F4B0FD4B4D}"/>
              </a:ext>
            </a:extLst>
          </p:cNvPr>
          <p:cNvSpPr>
            <a:spLocks noGrp="1"/>
          </p:cNvSpPr>
          <p:nvPr>
            <p:ph type="title"/>
          </p:nvPr>
        </p:nvSpPr>
        <p:spPr/>
        <p:txBody>
          <a:bodyPr/>
          <a:lstStyle/>
          <a:p>
            <a:r>
              <a:rPr lang="en-GB" dirty="0"/>
              <a:t>Swimlane - 4 actors</a:t>
            </a:r>
          </a:p>
        </p:txBody>
      </p:sp>
      <p:sp>
        <p:nvSpPr>
          <p:cNvPr id="3" name="Slide Number Placeholder 2">
            <a:extLst>
              <a:ext uri="{FF2B5EF4-FFF2-40B4-BE49-F238E27FC236}">
                <a16:creationId xmlns:a16="http://schemas.microsoft.com/office/drawing/2014/main" id="{4546D3CC-41DE-44A6-B743-0ACA51EECFCB}"/>
              </a:ext>
            </a:extLst>
          </p:cNvPr>
          <p:cNvSpPr>
            <a:spLocks noGrp="1"/>
          </p:cNvSpPr>
          <p:nvPr>
            <p:ph type="sldNum" sz="quarter" idx="12"/>
          </p:nvPr>
        </p:nvSpPr>
        <p:spPr/>
        <p:txBody>
          <a:bodyPr/>
          <a:lstStyle/>
          <a:p>
            <a:fld id="{5751DFAA-887F-4071-8EAD-E8CA316FCF06}" type="slidenum">
              <a:rPr lang="en-GB" smtClean="0"/>
              <a:t>20</a:t>
            </a:fld>
            <a:endParaRPr lang="en-GB" dirty="0"/>
          </a:p>
        </p:txBody>
      </p:sp>
      <p:sp>
        <p:nvSpPr>
          <p:cNvPr id="4" name="Rounded Rectangle 48">
            <a:extLst>
              <a:ext uri="{FF2B5EF4-FFF2-40B4-BE49-F238E27FC236}">
                <a16:creationId xmlns:a16="http://schemas.microsoft.com/office/drawing/2014/main" id="{49BCC90B-3FC0-42E5-8524-B7220BC320D5}"/>
              </a:ext>
            </a:extLst>
          </p:cNvPr>
          <p:cNvSpPr/>
          <p:nvPr/>
        </p:nvSpPr>
        <p:spPr>
          <a:xfrm>
            <a:off x="774099" y="1394885"/>
            <a:ext cx="10800000"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5" name="Rounded Rectangle 49">
            <a:extLst>
              <a:ext uri="{FF2B5EF4-FFF2-40B4-BE49-F238E27FC236}">
                <a16:creationId xmlns:a16="http://schemas.microsoft.com/office/drawing/2014/main" id="{CA6C0848-7C3C-4C58-A478-7CA11320C7A2}"/>
              </a:ext>
            </a:extLst>
          </p:cNvPr>
          <p:cNvSpPr/>
          <p:nvPr/>
        </p:nvSpPr>
        <p:spPr>
          <a:xfrm>
            <a:off x="767899" y="2331578"/>
            <a:ext cx="10800000"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6" name="Rounded Rectangle 50">
            <a:extLst>
              <a:ext uri="{FF2B5EF4-FFF2-40B4-BE49-F238E27FC236}">
                <a16:creationId xmlns:a16="http://schemas.microsoft.com/office/drawing/2014/main" id="{8A388300-B4DD-408E-A577-3EC2D1CDEED7}"/>
              </a:ext>
            </a:extLst>
          </p:cNvPr>
          <p:cNvSpPr/>
          <p:nvPr/>
        </p:nvSpPr>
        <p:spPr>
          <a:xfrm>
            <a:off x="767899" y="3268271"/>
            <a:ext cx="10800000"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7" name="TextBox 157">
            <a:extLst>
              <a:ext uri="{FF2B5EF4-FFF2-40B4-BE49-F238E27FC236}">
                <a16:creationId xmlns:a16="http://schemas.microsoft.com/office/drawing/2014/main" id="{A0D28489-F900-4510-8464-DCBC3EEDC1FA}"/>
              </a:ext>
            </a:extLst>
          </p:cNvPr>
          <p:cNvSpPr txBox="1">
            <a:spLocks noChangeArrowheads="1"/>
          </p:cNvSpPr>
          <p:nvPr/>
        </p:nvSpPr>
        <p:spPr bwMode="auto">
          <a:xfrm>
            <a:off x="792656" y="1876565"/>
            <a:ext cx="70153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Actor 1</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 name="TextBox 157">
            <a:extLst>
              <a:ext uri="{FF2B5EF4-FFF2-40B4-BE49-F238E27FC236}">
                <a16:creationId xmlns:a16="http://schemas.microsoft.com/office/drawing/2014/main" id="{95915BF2-ACEF-45AE-A718-55537637CE53}"/>
              </a:ext>
            </a:extLst>
          </p:cNvPr>
          <p:cNvSpPr txBox="1">
            <a:spLocks noChangeArrowheads="1"/>
          </p:cNvSpPr>
          <p:nvPr/>
        </p:nvSpPr>
        <p:spPr bwMode="auto">
          <a:xfrm>
            <a:off x="792656" y="2810114"/>
            <a:ext cx="70153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Actor 2</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9" name="TextBox 157">
            <a:extLst>
              <a:ext uri="{FF2B5EF4-FFF2-40B4-BE49-F238E27FC236}">
                <a16:creationId xmlns:a16="http://schemas.microsoft.com/office/drawing/2014/main" id="{DE6105C2-4145-479E-911F-2DB27F06E48A}"/>
              </a:ext>
            </a:extLst>
          </p:cNvPr>
          <p:cNvSpPr txBox="1">
            <a:spLocks noChangeArrowheads="1"/>
          </p:cNvSpPr>
          <p:nvPr/>
        </p:nvSpPr>
        <p:spPr bwMode="auto">
          <a:xfrm>
            <a:off x="792656" y="3743663"/>
            <a:ext cx="70153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Actor 3</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13" name="Rounded Rectangle 88">
            <a:extLst>
              <a:ext uri="{FF2B5EF4-FFF2-40B4-BE49-F238E27FC236}">
                <a16:creationId xmlns:a16="http://schemas.microsoft.com/office/drawing/2014/main" id="{083B38C3-E323-463F-B621-96C9FF20A417}"/>
              </a:ext>
            </a:extLst>
          </p:cNvPr>
          <p:cNvSpPr/>
          <p:nvPr/>
        </p:nvSpPr>
        <p:spPr>
          <a:xfrm>
            <a:off x="8321110" y="5207829"/>
            <a:ext cx="1328900"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sp>
        <p:nvSpPr>
          <p:cNvPr id="14" name="Rounded Rectangle 67">
            <a:extLst>
              <a:ext uri="{FF2B5EF4-FFF2-40B4-BE49-F238E27FC236}">
                <a16:creationId xmlns:a16="http://schemas.microsoft.com/office/drawing/2014/main" id="{0A2B4EA8-6D0D-48EB-AF34-08770E9C2C26}"/>
              </a:ext>
            </a:extLst>
          </p:cNvPr>
          <p:cNvSpPr/>
          <p:nvPr/>
        </p:nvSpPr>
        <p:spPr>
          <a:xfrm>
            <a:off x="5017210" y="6121498"/>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15" name="Rounded Rectangle 69">
            <a:extLst>
              <a:ext uri="{FF2B5EF4-FFF2-40B4-BE49-F238E27FC236}">
                <a16:creationId xmlns:a16="http://schemas.microsoft.com/office/drawing/2014/main" id="{A95CC334-7DA5-4D47-9AAB-A4356531898A}"/>
              </a:ext>
            </a:extLst>
          </p:cNvPr>
          <p:cNvSpPr/>
          <p:nvPr/>
        </p:nvSpPr>
        <p:spPr>
          <a:xfrm>
            <a:off x="5017210" y="5215924"/>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16" name="Straight Arrow Connector 15">
            <a:extLst>
              <a:ext uri="{FF2B5EF4-FFF2-40B4-BE49-F238E27FC236}">
                <a16:creationId xmlns:a16="http://schemas.microsoft.com/office/drawing/2014/main" id="{4DCAC6D1-0D83-4F74-8EEB-3BC766FCCDAE}"/>
              </a:ext>
            </a:extLst>
          </p:cNvPr>
          <p:cNvCxnSpPr>
            <a:cxnSpLocks/>
            <a:stCxn id="14" idx="0"/>
            <a:endCxn id="15" idx="2"/>
          </p:cNvCxnSpPr>
          <p:nvPr/>
        </p:nvCxnSpPr>
        <p:spPr>
          <a:xfrm flipV="1">
            <a:off x="5689143" y="5791924"/>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17" name="Rounded Rectangle 67">
            <a:extLst>
              <a:ext uri="{FF2B5EF4-FFF2-40B4-BE49-F238E27FC236}">
                <a16:creationId xmlns:a16="http://schemas.microsoft.com/office/drawing/2014/main" id="{4BCCEC39-99AE-4326-BEB2-DC72C7F98FF6}"/>
              </a:ext>
            </a:extLst>
          </p:cNvPr>
          <p:cNvSpPr/>
          <p:nvPr/>
        </p:nvSpPr>
        <p:spPr>
          <a:xfrm>
            <a:off x="1704562" y="6121498"/>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Text</a:t>
            </a:r>
          </a:p>
        </p:txBody>
      </p:sp>
      <p:sp>
        <p:nvSpPr>
          <p:cNvPr id="18" name="Rounded Rectangle 69">
            <a:extLst>
              <a:ext uri="{FF2B5EF4-FFF2-40B4-BE49-F238E27FC236}">
                <a16:creationId xmlns:a16="http://schemas.microsoft.com/office/drawing/2014/main" id="{5354C3C5-0A53-40D5-83C1-86F9912FD1E6}"/>
              </a:ext>
            </a:extLst>
          </p:cNvPr>
          <p:cNvSpPr/>
          <p:nvPr/>
        </p:nvSpPr>
        <p:spPr>
          <a:xfrm>
            <a:off x="1704562" y="5215924"/>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Text</a:t>
            </a:r>
          </a:p>
        </p:txBody>
      </p:sp>
      <p:cxnSp>
        <p:nvCxnSpPr>
          <p:cNvPr id="19" name="Straight Arrow Connector 18">
            <a:extLst>
              <a:ext uri="{FF2B5EF4-FFF2-40B4-BE49-F238E27FC236}">
                <a16:creationId xmlns:a16="http://schemas.microsoft.com/office/drawing/2014/main" id="{0D16D9B1-3B35-4F40-A33D-63F421976BF4}"/>
              </a:ext>
            </a:extLst>
          </p:cNvPr>
          <p:cNvCxnSpPr>
            <a:cxnSpLocks/>
            <a:stCxn id="18" idx="2"/>
            <a:endCxn id="17" idx="0"/>
          </p:cNvCxnSpPr>
          <p:nvPr/>
        </p:nvCxnSpPr>
        <p:spPr>
          <a:xfrm>
            <a:off x="2376495" y="5791924"/>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20" name="Rounded Rectangle 67">
            <a:extLst>
              <a:ext uri="{FF2B5EF4-FFF2-40B4-BE49-F238E27FC236}">
                <a16:creationId xmlns:a16="http://schemas.microsoft.com/office/drawing/2014/main" id="{0F7D4AA6-4B29-4A90-926B-5E8B80B57F83}"/>
              </a:ext>
            </a:extLst>
          </p:cNvPr>
          <p:cNvSpPr/>
          <p:nvPr/>
        </p:nvSpPr>
        <p:spPr>
          <a:xfrm>
            <a:off x="6713741" y="6106675"/>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sp>
        <p:nvSpPr>
          <p:cNvPr id="21" name="Rounded Rectangle 69">
            <a:extLst>
              <a:ext uri="{FF2B5EF4-FFF2-40B4-BE49-F238E27FC236}">
                <a16:creationId xmlns:a16="http://schemas.microsoft.com/office/drawing/2014/main" id="{E887EDB8-AA3D-42FE-8FE4-23ED97CCE348}"/>
              </a:ext>
            </a:extLst>
          </p:cNvPr>
          <p:cNvSpPr/>
          <p:nvPr/>
        </p:nvSpPr>
        <p:spPr>
          <a:xfrm>
            <a:off x="6713741" y="5201101"/>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Text</a:t>
            </a:r>
          </a:p>
        </p:txBody>
      </p:sp>
      <p:cxnSp>
        <p:nvCxnSpPr>
          <p:cNvPr id="22" name="Straight Arrow Connector 21">
            <a:extLst>
              <a:ext uri="{FF2B5EF4-FFF2-40B4-BE49-F238E27FC236}">
                <a16:creationId xmlns:a16="http://schemas.microsoft.com/office/drawing/2014/main" id="{17FCC64F-C4AB-4CF3-9BED-561C2F155436}"/>
              </a:ext>
            </a:extLst>
          </p:cNvPr>
          <p:cNvCxnSpPr>
            <a:cxnSpLocks/>
            <a:stCxn id="20" idx="0"/>
            <a:endCxn id="21" idx="2"/>
          </p:cNvCxnSpPr>
          <p:nvPr/>
        </p:nvCxnSpPr>
        <p:spPr>
          <a:xfrm flipV="1">
            <a:off x="7385674" y="5777101"/>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23" name="Rounded Rectangle 67">
            <a:extLst>
              <a:ext uri="{FF2B5EF4-FFF2-40B4-BE49-F238E27FC236}">
                <a16:creationId xmlns:a16="http://schemas.microsoft.com/office/drawing/2014/main" id="{382CD820-560A-47BA-A7D2-D25F6A2DDCE9}"/>
              </a:ext>
            </a:extLst>
          </p:cNvPr>
          <p:cNvSpPr/>
          <p:nvPr/>
        </p:nvSpPr>
        <p:spPr>
          <a:xfrm>
            <a:off x="3360886" y="6123648"/>
            <a:ext cx="1343866"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defTabSz="457200">
              <a:lnSpc>
                <a:spcPts val="900"/>
              </a:lnSpc>
            </a:pPr>
            <a:r>
              <a:rPr lang="en-GB" sz="1000" kern="0" dirty="0">
                <a:solidFill>
                  <a:prstClr val="black"/>
                </a:solidFill>
              </a:rPr>
              <a:t>Text</a:t>
            </a:r>
          </a:p>
        </p:txBody>
      </p:sp>
      <p:sp>
        <p:nvSpPr>
          <p:cNvPr id="24" name="Rounded Rectangle 69">
            <a:extLst>
              <a:ext uri="{FF2B5EF4-FFF2-40B4-BE49-F238E27FC236}">
                <a16:creationId xmlns:a16="http://schemas.microsoft.com/office/drawing/2014/main" id="{D941DE14-48D8-4264-88CD-FA41CF918439}"/>
              </a:ext>
            </a:extLst>
          </p:cNvPr>
          <p:cNvSpPr/>
          <p:nvPr/>
        </p:nvSpPr>
        <p:spPr>
          <a:xfrm>
            <a:off x="3360886" y="5218074"/>
            <a:ext cx="1343866"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defTabSz="457200">
              <a:lnSpc>
                <a:spcPts val="800"/>
              </a:lnSpc>
            </a:pPr>
            <a:r>
              <a:rPr lang="en-GB" sz="1000" kern="0" dirty="0">
                <a:solidFill>
                  <a:prstClr val="black"/>
                </a:solidFill>
              </a:rPr>
              <a:t>Text</a:t>
            </a:r>
          </a:p>
        </p:txBody>
      </p:sp>
      <p:cxnSp>
        <p:nvCxnSpPr>
          <p:cNvPr id="25" name="Straight Arrow Connector 24">
            <a:extLst>
              <a:ext uri="{FF2B5EF4-FFF2-40B4-BE49-F238E27FC236}">
                <a16:creationId xmlns:a16="http://schemas.microsoft.com/office/drawing/2014/main" id="{8962E7DD-05E1-46B6-A348-F6F76BFAAECC}"/>
              </a:ext>
            </a:extLst>
          </p:cNvPr>
          <p:cNvCxnSpPr>
            <a:cxnSpLocks/>
            <a:stCxn id="24" idx="2"/>
            <a:endCxn id="23" idx="0"/>
          </p:cNvCxnSpPr>
          <p:nvPr/>
        </p:nvCxnSpPr>
        <p:spPr>
          <a:xfrm>
            <a:off x="4032819" y="5794074"/>
            <a:ext cx="0" cy="32957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26" name="Rounded Rectangle 88">
            <a:extLst>
              <a:ext uri="{FF2B5EF4-FFF2-40B4-BE49-F238E27FC236}">
                <a16:creationId xmlns:a16="http://schemas.microsoft.com/office/drawing/2014/main" id="{961F683A-2016-4ADA-A32E-CE9FC5820477}"/>
              </a:ext>
            </a:extLst>
          </p:cNvPr>
          <p:cNvSpPr/>
          <p:nvPr/>
        </p:nvSpPr>
        <p:spPr>
          <a:xfrm>
            <a:off x="9793773" y="5207829"/>
            <a:ext cx="1328900"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sp>
        <p:nvSpPr>
          <p:cNvPr id="27" name="Rounded Rectangle 50">
            <a:extLst>
              <a:ext uri="{FF2B5EF4-FFF2-40B4-BE49-F238E27FC236}">
                <a16:creationId xmlns:a16="http://schemas.microsoft.com/office/drawing/2014/main" id="{0467E9A6-3F76-4913-8AAE-6CE56327C948}"/>
              </a:ext>
            </a:extLst>
          </p:cNvPr>
          <p:cNvSpPr/>
          <p:nvPr/>
        </p:nvSpPr>
        <p:spPr>
          <a:xfrm>
            <a:off x="767899" y="4211048"/>
            <a:ext cx="10800000" cy="756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28" name="TextBox 157">
            <a:extLst>
              <a:ext uri="{FF2B5EF4-FFF2-40B4-BE49-F238E27FC236}">
                <a16:creationId xmlns:a16="http://schemas.microsoft.com/office/drawing/2014/main" id="{849D0CA6-5C41-454E-A264-45B1A349F3DC}"/>
              </a:ext>
            </a:extLst>
          </p:cNvPr>
          <p:cNvSpPr txBox="1">
            <a:spLocks noChangeArrowheads="1"/>
          </p:cNvSpPr>
          <p:nvPr/>
        </p:nvSpPr>
        <p:spPr bwMode="auto">
          <a:xfrm>
            <a:off x="792656" y="4686440"/>
            <a:ext cx="70153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Actor 4</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29" name="Picture 28">
            <a:extLst>
              <a:ext uri="{FF2B5EF4-FFF2-40B4-BE49-F238E27FC236}">
                <a16:creationId xmlns:a16="http://schemas.microsoft.com/office/drawing/2014/main" id="{8160D420-5F20-414B-927C-EC79AF35485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23667" y="2490397"/>
            <a:ext cx="236625" cy="315500"/>
          </a:xfrm>
          <a:prstGeom prst="rect">
            <a:avLst/>
          </a:prstGeom>
        </p:spPr>
      </p:pic>
      <p:pic>
        <p:nvPicPr>
          <p:cNvPr id="30" name="Picture 29">
            <a:extLst>
              <a:ext uri="{FF2B5EF4-FFF2-40B4-BE49-F238E27FC236}">
                <a16:creationId xmlns:a16="http://schemas.microsoft.com/office/drawing/2014/main" id="{0661D44F-5615-447D-9780-821848E1963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23666" y="3452565"/>
            <a:ext cx="236625" cy="315500"/>
          </a:xfrm>
          <a:prstGeom prst="rect">
            <a:avLst/>
          </a:prstGeom>
        </p:spPr>
      </p:pic>
      <p:pic>
        <p:nvPicPr>
          <p:cNvPr id="31" name="Picture 30">
            <a:extLst>
              <a:ext uri="{FF2B5EF4-FFF2-40B4-BE49-F238E27FC236}">
                <a16:creationId xmlns:a16="http://schemas.microsoft.com/office/drawing/2014/main" id="{B5D07339-E376-45E6-B7E2-4A30CEB150B5}"/>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954182" y="1622227"/>
            <a:ext cx="236625" cy="315500"/>
          </a:xfrm>
          <a:prstGeom prst="rect">
            <a:avLst/>
          </a:prstGeom>
        </p:spPr>
      </p:pic>
      <p:pic>
        <p:nvPicPr>
          <p:cNvPr id="32" name="Picture 31">
            <a:extLst>
              <a:ext uri="{FF2B5EF4-FFF2-40B4-BE49-F238E27FC236}">
                <a16:creationId xmlns:a16="http://schemas.microsoft.com/office/drawing/2014/main" id="{9873D018-0175-43C5-8FD1-32B05DD876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204" y="5575003"/>
            <a:ext cx="373809" cy="373809"/>
          </a:xfrm>
          <a:prstGeom prst="rect">
            <a:avLst/>
          </a:prstGeom>
        </p:spPr>
      </p:pic>
      <p:pic>
        <p:nvPicPr>
          <p:cNvPr id="33" name="Picture 32">
            <a:extLst>
              <a:ext uri="{FF2B5EF4-FFF2-40B4-BE49-F238E27FC236}">
                <a16:creationId xmlns:a16="http://schemas.microsoft.com/office/drawing/2014/main" id="{86DF43CF-3014-413C-B29A-03413FC9EEB5}"/>
              </a:ext>
            </a:extLst>
          </p:cNvPr>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693103" y="5950724"/>
            <a:ext cx="191338" cy="294366"/>
          </a:xfrm>
          <a:prstGeom prst="rect">
            <a:avLst/>
          </a:prstGeom>
        </p:spPr>
      </p:pic>
      <p:pic>
        <p:nvPicPr>
          <p:cNvPr id="34" name="Picture 33">
            <a:extLst>
              <a:ext uri="{FF2B5EF4-FFF2-40B4-BE49-F238E27FC236}">
                <a16:creationId xmlns:a16="http://schemas.microsoft.com/office/drawing/2014/main" id="{D04C6192-8342-47FC-888D-B93F246A1B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1885" t="23375" r="12278" b="23810"/>
          <a:stretch/>
        </p:blipFill>
        <p:spPr>
          <a:xfrm>
            <a:off x="631551" y="5649466"/>
            <a:ext cx="312207" cy="217422"/>
          </a:xfrm>
          <a:prstGeom prst="rect">
            <a:avLst/>
          </a:prstGeom>
        </p:spPr>
      </p:pic>
      <p:pic>
        <p:nvPicPr>
          <p:cNvPr id="35" name="Picture 34" descr="Shape&#10;&#10;Description automatically generated with medium confidence">
            <a:extLst>
              <a:ext uri="{FF2B5EF4-FFF2-40B4-BE49-F238E27FC236}">
                <a16:creationId xmlns:a16="http://schemas.microsoft.com/office/drawing/2014/main" id="{F3F9F710-F49B-4534-A8F0-BEEC273BAF2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7057" y="5971907"/>
            <a:ext cx="270015" cy="252000"/>
          </a:xfrm>
          <a:prstGeom prst="rect">
            <a:avLst/>
          </a:prstGeom>
        </p:spPr>
      </p:pic>
      <p:pic>
        <p:nvPicPr>
          <p:cNvPr id="36" name="Picture 35">
            <a:extLst>
              <a:ext uri="{FF2B5EF4-FFF2-40B4-BE49-F238E27FC236}">
                <a16:creationId xmlns:a16="http://schemas.microsoft.com/office/drawing/2014/main" id="{E97D0F65-6515-495F-ABA6-1CA88C7F7328}"/>
              </a:ext>
            </a:extLst>
          </p:cNvPr>
          <p:cNvPicPr>
            <a:picLocks noChangeAspect="1"/>
          </p:cNvPicPr>
          <p:nvPr/>
        </p:nvPicPr>
        <p:blipFill>
          <a:blip r:embed="rId10">
            <a:biLevel thresh="25000"/>
            <a:extLst>
              <a:ext uri="{28A0092B-C50C-407E-A947-70E740481C1C}">
                <a14:useLocalDpi xmlns:a14="http://schemas.microsoft.com/office/drawing/2010/main" val="0"/>
              </a:ext>
            </a:extLst>
          </a:blip>
          <a:stretch>
            <a:fillRect/>
          </a:stretch>
        </p:blipFill>
        <p:spPr>
          <a:xfrm>
            <a:off x="1050472" y="6014375"/>
            <a:ext cx="249939" cy="230715"/>
          </a:xfrm>
          <a:prstGeom prst="rect">
            <a:avLst/>
          </a:prstGeom>
        </p:spPr>
      </p:pic>
      <p:pic>
        <p:nvPicPr>
          <p:cNvPr id="37" name="Picture 36">
            <a:extLst>
              <a:ext uri="{FF2B5EF4-FFF2-40B4-BE49-F238E27FC236}">
                <a16:creationId xmlns:a16="http://schemas.microsoft.com/office/drawing/2014/main" id="{6339C41D-C355-4F00-9593-B6CF0BEAE3BD}"/>
              </a:ext>
            </a:extLst>
          </p:cNvPr>
          <p:cNvPicPr>
            <a:picLocks noChangeAspect="1"/>
          </p:cNvPicPr>
          <p:nvPr/>
        </p:nvPicPr>
        <p:blipFill>
          <a:blip r:embed="rId11">
            <a:biLevel thresh="25000"/>
            <a:extLst>
              <a:ext uri="{28A0092B-C50C-407E-A947-70E740481C1C}">
                <a14:useLocalDpi xmlns:a14="http://schemas.microsoft.com/office/drawing/2010/main" val="0"/>
              </a:ext>
            </a:extLst>
          </a:blip>
          <a:stretch>
            <a:fillRect/>
          </a:stretch>
        </p:blipFill>
        <p:spPr>
          <a:xfrm>
            <a:off x="306924" y="5644534"/>
            <a:ext cx="221629" cy="221629"/>
          </a:xfrm>
          <a:prstGeom prst="rect">
            <a:avLst/>
          </a:prstGeom>
        </p:spPr>
      </p:pic>
    </p:spTree>
    <p:extLst>
      <p:ext uri="{BB962C8B-B14F-4D97-AF65-F5344CB8AC3E}">
        <p14:creationId xmlns:p14="http://schemas.microsoft.com/office/powerpoint/2010/main" val="150942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2945-6280-4176-BF05-16B28DF63D92}"/>
              </a:ext>
            </a:extLst>
          </p:cNvPr>
          <p:cNvSpPr>
            <a:spLocks noGrp="1"/>
          </p:cNvSpPr>
          <p:nvPr>
            <p:ph type="title"/>
          </p:nvPr>
        </p:nvSpPr>
        <p:spPr/>
        <p:txBody>
          <a:bodyPr/>
          <a:lstStyle/>
          <a:p>
            <a:r>
              <a:rPr lang="en-GB" dirty="0"/>
              <a:t>Special elements for deviations</a:t>
            </a:r>
          </a:p>
        </p:txBody>
      </p:sp>
      <p:sp>
        <p:nvSpPr>
          <p:cNvPr id="3" name="Slide Number Placeholder 2">
            <a:extLst>
              <a:ext uri="{FF2B5EF4-FFF2-40B4-BE49-F238E27FC236}">
                <a16:creationId xmlns:a16="http://schemas.microsoft.com/office/drawing/2014/main" id="{8FD45DC8-226C-4384-8288-9786F97BCE14}"/>
              </a:ext>
            </a:extLst>
          </p:cNvPr>
          <p:cNvSpPr>
            <a:spLocks noGrp="1"/>
          </p:cNvSpPr>
          <p:nvPr>
            <p:ph type="sldNum" sz="quarter" idx="12"/>
          </p:nvPr>
        </p:nvSpPr>
        <p:spPr/>
        <p:txBody>
          <a:bodyPr/>
          <a:lstStyle/>
          <a:p>
            <a:fld id="{5751DFAA-887F-4071-8EAD-E8CA316FCF06}" type="slidenum">
              <a:rPr lang="en-GB" smtClean="0"/>
              <a:t>21</a:t>
            </a:fld>
            <a:endParaRPr lang="en-GB" dirty="0"/>
          </a:p>
        </p:txBody>
      </p:sp>
      <p:sp>
        <p:nvSpPr>
          <p:cNvPr id="18" name="Rounded Rectangle 44">
            <a:extLst>
              <a:ext uri="{FF2B5EF4-FFF2-40B4-BE49-F238E27FC236}">
                <a16:creationId xmlns:a16="http://schemas.microsoft.com/office/drawing/2014/main" id="{19E09296-50BF-4524-B3C8-A196E1828D24}"/>
              </a:ext>
            </a:extLst>
          </p:cNvPr>
          <p:cNvSpPr/>
          <p:nvPr/>
        </p:nvSpPr>
        <p:spPr>
          <a:xfrm>
            <a:off x="8718881" y="2691343"/>
            <a:ext cx="782361" cy="432757"/>
          </a:xfrm>
          <a:prstGeom prst="roundRect">
            <a:avLst>
              <a:gd name="adj" fmla="val 12023"/>
            </a:avLst>
          </a:prstGeom>
          <a:solidFill>
            <a:sysClr val="window" lastClr="FFFFFF"/>
          </a:solidFill>
          <a:ln w="28575" cap="flat" cmpd="sng" algn="ctr">
            <a:solidFill>
              <a:srgbClr val="4BACC6">
                <a:lumMod val="75000"/>
              </a:srgbClr>
            </a:solidFill>
            <a:prstDash val="sysDot"/>
            <a:miter lim="800000"/>
          </a:ln>
          <a:effectLst>
            <a:glow rad="139700">
              <a:sysClr val="windowText" lastClr="000000">
                <a:alpha val="65000"/>
              </a:sysClr>
            </a:glow>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19" name="Rounded Rectangle 45">
            <a:extLst>
              <a:ext uri="{FF2B5EF4-FFF2-40B4-BE49-F238E27FC236}">
                <a16:creationId xmlns:a16="http://schemas.microsoft.com/office/drawing/2014/main" id="{680A8F1D-75A1-4922-9ABE-66AA20E8B698}"/>
              </a:ext>
            </a:extLst>
          </p:cNvPr>
          <p:cNvSpPr/>
          <p:nvPr/>
        </p:nvSpPr>
        <p:spPr>
          <a:xfrm>
            <a:off x="8710930" y="3396985"/>
            <a:ext cx="782361" cy="432757"/>
          </a:xfrm>
          <a:prstGeom prst="roundRect">
            <a:avLst>
              <a:gd name="adj" fmla="val 12023"/>
            </a:avLst>
          </a:prstGeom>
          <a:solidFill>
            <a:sysClr val="window" lastClr="FFFFFF"/>
          </a:solidFill>
          <a:ln w="28575" cap="flat" cmpd="sng" algn="ctr">
            <a:solidFill>
              <a:srgbClr val="4BACC6">
                <a:lumMod val="75000"/>
              </a:srgbClr>
            </a:solidFill>
            <a:prstDash val="solid"/>
            <a:miter lim="800000"/>
          </a:ln>
          <a:effectLst>
            <a:glow rad="139700">
              <a:sysClr val="windowText" lastClr="000000">
                <a:alpha val="65000"/>
              </a:sysClr>
            </a:glow>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0" name="Rounded Rectangle 46">
            <a:extLst>
              <a:ext uri="{FF2B5EF4-FFF2-40B4-BE49-F238E27FC236}">
                <a16:creationId xmlns:a16="http://schemas.microsoft.com/office/drawing/2014/main" id="{C1C7F345-727A-4602-96F4-1165FEEE6A9B}"/>
              </a:ext>
            </a:extLst>
          </p:cNvPr>
          <p:cNvSpPr/>
          <p:nvPr/>
        </p:nvSpPr>
        <p:spPr>
          <a:xfrm>
            <a:off x="8706565" y="4104173"/>
            <a:ext cx="782361" cy="432757"/>
          </a:xfrm>
          <a:prstGeom prst="roundRect">
            <a:avLst>
              <a:gd name="adj" fmla="val 12023"/>
            </a:avLst>
          </a:prstGeom>
          <a:solidFill>
            <a:sysClr val="window" lastClr="FFFFFF"/>
          </a:solidFill>
          <a:ln w="28575" cap="flat" cmpd="sng" algn="ctr">
            <a:solidFill>
              <a:srgbClr val="4BACC6">
                <a:lumMod val="75000"/>
              </a:srgbClr>
            </a:solidFill>
            <a:prstDash val="solid"/>
            <a:miter lim="800000"/>
          </a:ln>
          <a:effectLst>
            <a:glow rad="139700">
              <a:sysClr val="windowText" lastClr="000000">
                <a:alpha val="65000"/>
              </a:sysClr>
            </a:glow>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21" name="Straight Connector 20">
            <a:extLst>
              <a:ext uri="{FF2B5EF4-FFF2-40B4-BE49-F238E27FC236}">
                <a16:creationId xmlns:a16="http://schemas.microsoft.com/office/drawing/2014/main" id="{FA5D463D-55DD-413E-9510-DD77EE18283A}"/>
              </a:ext>
            </a:extLst>
          </p:cNvPr>
          <p:cNvCxnSpPr/>
          <p:nvPr/>
        </p:nvCxnSpPr>
        <p:spPr>
          <a:xfrm flipV="1">
            <a:off x="8714212" y="3405602"/>
            <a:ext cx="767067" cy="388741"/>
          </a:xfrm>
          <a:prstGeom prst="line">
            <a:avLst/>
          </a:prstGeom>
          <a:noFill/>
          <a:ln w="12700" cap="flat" cmpd="sng" algn="ctr">
            <a:solidFill>
              <a:sysClr val="window" lastClr="FFFFFF">
                <a:lumMod val="50000"/>
              </a:sysClr>
            </a:solidFill>
            <a:prstDash val="solid"/>
            <a:miter lim="800000"/>
          </a:ln>
          <a:effectLst/>
        </p:spPr>
      </p:cxnSp>
      <p:cxnSp>
        <p:nvCxnSpPr>
          <p:cNvPr id="22" name="Straight Connector 21">
            <a:extLst>
              <a:ext uri="{FF2B5EF4-FFF2-40B4-BE49-F238E27FC236}">
                <a16:creationId xmlns:a16="http://schemas.microsoft.com/office/drawing/2014/main" id="{D3CD2B61-FC79-4088-8139-C08EBE86A846}"/>
              </a:ext>
            </a:extLst>
          </p:cNvPr>
          <p:cNvCxnSpPr/>
          <p:nvPr/>
        </p:nvCxnSpPr>
        <p:spPr>
          <a:xfrm>
            <a:off x="8714212" y="3399628"/>
            <a:ext cx="767067" cy="400689"/>
          </a:xfrm>
          <a:prstGeom prst="line">
            <a:avLst/>
          </a:prstGeom>
          <a:noFill/>
          <a:ln w="12700" cap="flat" cmpd="sng" algn="ctr">
            <a:solidFill>
              <a:sysClr val="window" lastClr="FFFFFF">
                <a:lumMod val="50000"/>
              </a:sysClr>
            </a:solidFill>
            <a:prstDash val="solid"/>
            <a:miter lim="800000"/>
          </a:ln>
          <a:effectLst>
            <a:outerShdw blurRad="40000" dist="20000" dir="5400000" rotWithShape="0">
              <a:srgbClr val="000000">
                <a:alpha val="38000"/>
              </a:srgbClr>
            </a:outerShdw>
          </a:effectLst>
        </p:spPr>
      </p:cxnSp>
      <p:sp>
        <p:nvSpPr>
          <p:cNvPr id="23" name="Content Placeholder 2">
            <a:extLst>
              <a:ext uri="{FF2B5EF4-FFF2-40B4-BE49-F238E27FC236}">
                <a16:creationId xmlns:a16="http://schemas.microsoft.com/office/drawing/2014/main" id="{AAF5F454-D84A-400B-8988-7960E075F21C}"/>
              </a:ext>
            </a:extLst>
          </p:cNvPr>
          <p:cNvSpPr txBox="1">
            <a:spLocks/>
          </p:cNvSpPr>
          <p:nvPr/>
        </p:nvSpPr>
        <p:spPr>
          <a:xfrm>
            <a:off x="9573255" y="2060926"/>
            <a:ext cx="1490875" cy="26015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Completed</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6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Missing</a:t>
            </a:r>
            <a:endParaRPr kumimoji="0" lang="en-GB" sz="11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05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Failing</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Ad-hoc</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Rounded Rectangle 50">
            <a:extLst>
              <a:ext uri="{FF2B5EF4-FFF2-40B4-BE49-F238E27FC236}">
                <a16:creationId xmlns:a16="http://schemas.microsoft.com/office/drawing/2014/main" id="{F9CB4A72-340E-440F-9090-8E24304DBFFA}"/>
              </a:ext>
            </a:extLst>
          </p:cNvPr>
          <p:cNvSpPr/>
          <p:nvPr/>
        </p:nvSpPr>
        <p:spPr>
          <a:xfrm>
            <a:off x="8694250" y="2031533"/>
            <a:ext cx="782361" cy="432757"/>
          </a:xfrm>
          <a:prstGeom prst="roundRect">
            <a:avLst>
              <a:gd name="adj" fmla="val 12023"/>
            </a:avLst>
          </a:prstGeom>
          <a:solidFill>
            <a:sysClr val="window" lastClr="FFFFFF"/>
          </a:solidFill>
          <a:ln w="28575" cap="flat" cmpd="sng" algn="ctr">
            <a:solidFill>
              <a:srgbClr val="4BACC6">
                <a:lumMod val="75000"/>
              </a:srgbClr>
            </a:solidFill>
            <a:prstDash val="solid"/>
            <a:miter lim="800000"/>
          </a:ln>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5" name="Rounded Rectangle 11">
            <a:extLst>
              <a:ext uri="{FF2B5EF4-FFF2-40B4-BE49-F238E27FC236}">
                <a16:creationId xmlns:a16="http://schemas.microsoft.com/office/drawing/2014/main" id="{0BA98DF7-B36C-42E0-AECA-CC15557A3C06}"/>
              </a:ext>
            </a:extLst>
          </p:cNvPr>
          <p:cNvSpPr/>
          <p:nvPr/>
        </p:nvSpPr>
        <p:spPr>
          <a:xfrm>
            <a:off x="7563355" y="2688475"/>
            <a:ext cx="782361" cy="432757"/>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ysDot"/>
            <a:miter lim="800000"/>
          </a:ln>
          <a:effectLst>
            <a:glow rad="139700">
              <a:sysClr val="windowText" lastClr="000000">
                <a:alpha val="65000"/>
              </a:sysClr>
            </a:glow>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6" name="Rounded Rectangle 12">
            <a:extLst>
              <a:ext uri="{FF2B5EF4-FFF2-40B4-BE49-F238E27FC236}">
                <a16:creationId xmlns:a16="http://schemas.microsoft.com/office/drawing/2014/main" id="{48568326-FFEB-4D7B-B3B1-F6C597209CD5}"/>
              </a:ext>
            </a:extLst>
          </p:cNvPr>
          <p:cNvSpPr/>
          <p:nvPr/>
        </p:nvSpPr>
        <p:spPr>
          <a:xfrm>
            <a:off x="7555404" y="3394117"/>
            <a:ext cx="782361" cy="432757"/>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miter lim="800000"/>
          </a:ln>
          <a:effectLst>
            <a:glow rad="139700">
              <a:sysClr val="windowText" lastClr="000000">
                <a:alpha val="65000"/>
              </a:sysClr>
            </a:glow>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27" name="Rounded Rectangle 13">
            <a:extLst>
              <a:ext uri="{FF2B5EF4-FFF2-40B4-BE49-F238E27FC236}">
                <a16:creationId xmlns:a16="http://schemas.microsoft.com/office/drawing/2014/main" id="{16CF45C9-B740-4D26-85F6-D259F6C42459}"/>
              </a:ext>
            </a:extLst>
          </p:cNvPr>
          <p:cNvSpPr/>
          <p:nvPr/>
        </p:nvSpPr>
        <p:spPr>
          <a:xfrm>
            <a:off x="7551039" y="4101305"/>
            <a:ext cx="782361" cy="432757"/>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miter lim="800000"/>
          </a:ln>
          <a:effectLst>
            <a:glow rad="139700">
              <a:sysClr val="windowText" lastClr="000000">
                <a:alpha val="65000"/>
              </a:sysClr>
            </a:glow>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28" name="Straight Connector 27">
            <a:extLst>
              <a:ext uri="{FF2B5EF4-FFF2-40B4-BE49-F238E27FC236}">
                <a16:creationId xmlns:a16="http://schemas.microsoft.com/office/drawing/2014/main" id="{67C7A7EE-AF90-472C-AE7C-81D26C40C0A5}"/>
              </a:ext>
            </a:extLst>
          </p:cNvPr>
          <p:cNvCxnSpPr/>
          <p:nvPr/>
        </p:nvCxnSpPr>
        <p:spPr>
          <a:xfrm flipV="1">
            <a:off x="7558686" y="3402734"/>
            <a:ext cx="767067" cy="388741"/>
          </a:xfrm>
          <a:prstGeom prst="line">
            <a:avLst/>
          </a:prstGeom>
          <a:noFill/>
          <a:ln w="12700" cap="flat" cmpd="sng" algn="ctr">
            <a:solidFill>
              <a:sysClr val="window" lastClr="FFFFFF">
                <a:lumMod val="50000"/>
              </a:sysClr>
            </a:solidFill>
            <a:prstDash val="solid"/>
            <a:miter lim="800000"/>
          </a:ln>
          <a:effectLst/>
        </p:spPr>
      </p:cxnSp>
      <p:cxnSp>
        <p:nvCxnSpPr>
          <p:cNvPr id="29" name="Straight Connector 28">
            <a:extLst>
              <a:ext uri="{FF2B5EF4-FFF2-40B4-BE49-F238E27FC236}">
                <a16:creationId xmlns:a16="http://schemas.microsoft.com/office/drawing/2014/main" id="{017B3354-4B9D-4CBE-BEF3-B173D386B5A2}"/>
              </a:ext>
            </a:extLst>
          </p:cNvPr>
          <p:cNvCxnSpPr/>
          <p:nvPr/>
        </p:nvCxnSpPr>
        <p:spPr>
          <a:xfrm>
            <a:off x="7558686" y="3396760"/>
            <a:ext cx="767067" cy="400689"/>
          </a:xfrm>
          <a:prstGeom prst="line">
            <a:avLst/>
          </a:prstGeom>
          <a:noFill/>
          <a:ln w="12700" cap="flat" cmpd="sng" algn="ctr">
            <a:solidFill>
              <a:sysClr val="window" lastClr="FFFFFF">
                <a:lumMod val="50000"/>
              </a:sysClr>
            </a:solidFill>
            <a:prstDash val="solid"/>
            <a:miter lim="800000"/>
          </a:ln>
          <a:effectLst>
            <a:outerShdw blurRad="40000" dist="20000" dir="5400000" rotWithShape="0">
              <a:srgbClr val="000000">
                <a:alpha val="38000"/>
              </a:srgbClr>
            </a:outerShdw>
          </a:effectLst>
        </p:spPr>
      </p:cxnSp>
      <p:sp>
        <p:nvSpPr>
          <p:cNvPr id="30" name="Rounded Rectangle 16">
            <a:extLst>
              <a:ext uri="{FF2B5EF4-FFF2-40B4-BE49-F238E27FC236}">
                <a16:creationId xmlns:a16="http://schemas.microsoft.com/office/drawing/2014/main" id="{C1121FFA-3129-495E-8335-FCE551FBF785}"/>
              </a:ext>
            </a:extLst>
          </p:cNvPr>
          <p:cNvSpPr/>
          <p:nvPr/>
        </p:nvSpPr>
        <p:spPr>
          <a:xfrm>
            <a:off x="7538724" y="2028665"/>
            <a:ext cx="782361" cy="432757"/>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miter lim="800000"/>
          </a:ln>
          <a:effectLst/>
        </p:spPr>
        <p:txBody>
          <a:bodyPr lIns="252000" rIns="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solidFill>
                <a:prstClr val="black"/>
              </a:solidFill>
              <a:effectLst/>
              <a:uLnTx/>
              <a:uFillTx/>
              <a:latin typeface="Calibri"/>
              <a:ea typeface="+mn-ea"/>
              <a:cs typeface="+mn-cs"/>
            </a:endParaRPr>
          </a:p>
        </p:txBody>
      </p:sp>
      <p:sp>
        <p:nvSpPr>
          <p:cNvPr id="31" name="Content Placeholder 2">
            <a:extLst>
              <a:ext uri="{FF2B5EF4-FFF2-40B4-BE49-F238E27FC236}">
                <a16:creationId xmlns:a16="http://schemas.microsoft.com/office/drawing/2014/main" id="{DDD890E0-D1F2-4CB3-96A1-792139C1767A}"/>
              </a:ext>
            </a:extLst>
          </p:cNvPr>
          <p:cNvSpPr txBox="1">
            <a:spLocks/>
          </p:cNvSpPr>
          <p:nvPr/>
        </p:nvSpPr>
        <p:spPr>
          <a:xfrm>
            <a:off x="7554204" y="1622665"/>
            <a:ext cx="2012203" cy="3082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400" b="1" i="0" u="none" strike="noStrike" kern="1200" cap="none" spc="0" normalizeH="0" baseline="0" noProof="0" dirty="0">
                <a:ln>
                  <a:noFill/>
                </a:ln>
                <a:solidFill>
                  <a:prstClr val="black"/>
                </a:solidFill>
                <a:effectLst/>
                <a:uLnTx/>
                <a:uFillTx/>
                <a:latin typeface="Calibri"/>
                <a:ea typeface="+mn-ea"/>
                <a:cs typeface="+mn-cs"/>
              </a:rPr>
              <a:t>Sender               Receiver</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7995222D-FE2E-437A-92DD-3720C99E7DAB}"/>
              </a:ext>
            </a:extLst>
          </p:cNvPr>
          <p:cNvSpPr txBox="1"/>
          <p:nvPr/>
        </p:nvSpPr>
        <p:spPr>
          <a:xfrm>
            <a:off x="954182" y="1824635"/>
            <a:ext cx="6094948" cy="2585323"/>
          </a:xfrm>
          <a:prstGeom prst="rect">
            <a:avLst/>
          </a:prstGeom>
          <a:noFill/>
        </p:spPr>
        <p:txBody>
          <a:bodyPr wrap="square">
            <a:spAutoFit/>
          </a:bodyPr>
          <a:lstStyle/>
          <a:p>
            <a:r>
              <a:rPr lang="en-GB" sz="1800" dirty="0"/>
              <a:t>A swimlane diagram can also be used to represent actual customer journeys with deviations from the planned journey.</a:t>
            </a:r>
          </a:p>
          <a:p>
            <a:endParaRPr lang="en-GB" sz="1800" dirty="0"/>
          </a:p>
          <a:p>
            <a:r>
              <a:rPr lang="en-GB" sz="1800" dirty="0"/>
              <a:t>The shape's boundary style carries information about its status, as illustrated to the right.</a:t>
            </a:r>
          </a:p>
          <a:p>
            <a:pPr marL="0" indent="0">
              <a:buNone/>
            </a:pPr>
            <a:endParaRPr lang="en-GB" sz="1800" dirty="0"/>
          </a:p>
          <a:p>
            <a:r>
              <a:rPr lang="en-GB" sz="1800" dirty="0"/>
              <a:t>When it is important to outline deviations in relation to a planned journey, a customer journey deviation diagram may be more suitable.</a:t>
            </a:r>
          </a:p>
        </p:txBody>
      </p:sp>
    </p:spTree>
    <p:extLst>
      <p:ext uri="{BB962C8B-B14F-4D97-AF65-F5344CB8AC3E}">
        <p14:creationId xmlns:p14="http://schemas.microsoft.com/office/powerpoint/2010/main" val="4272657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FD09-2B7D-4DD1-A2EA-F0C8291330F9}"/>
              </a:ext>
            </a:extLst>
          </p:cNvPr>
          <p:cNvSpPr>
            <a:spLocks noGrp="1"/>
          </p:cNvSpPr>
          <p:nvPr>
            <p:ph type="title"/>
          </p:nvPr>
        </p:nvSpPr>
        <p:spPr>
          <a:xfrm>
            <a:off x="954182" y="1883324"/>
            <a:ext cx="9897968" cy="3049624"/>
          </a:xfrm>
        </p:spPr>
        <p:txBody>
          <a:bodyPr/>
          <a:lstStyle/>
          <a:p>
            <a:r>
              <a:rPr lang="en-GB" dirty="0"/>
              <a:t>Templates – Journey diagrams</a:t>
            </a:r>
          </a:p>
        </p:txBody>
      </p:sp>
      <p:sp>
        <p:nvSpPr>
          <p:cNvPr id="4" name="Rectangle 3">
            <a:extLst>
              <a:ext uri="{FF2B5EF4-FFF2-40B4-BE49-F238E27FC236}">
                <a16:creationId xmlns:a16="http://schemas.microsoft.com/office/drawing/2014/main" id="{7CF142C5-6265-4A7B-9BDB-BA13188605AA}"/>
              </a:ext>
            </a:extLst>
          </p:cNvPr>
          <p:cNvSpPr/>
          <p:nvPr/>
        </p:nvSpPr>
        <p:spPr>
          <a:xfrm>
            <a:off x="9156548" y="368670"/>
            <a:ext cx="2718460" cy="1569660"/>
          </a:xfrm>
          <a:prstGeom prst="rect">
            <a:avLst/>
          </a:prstGeom>
          <a:noFill/>
        </p:spPr>
        <p:txBody>
          <a:bodyPr wrap="square" rtlCol="0">
            <a:spAutoFit/>
          </a:bodyPr>
          <a:lstStyle/>
          <a:p>
            <a:pPr defTabSz="914400"/>
            <a:r>
              <a:rPr lang="en-GB" sz="1200" kern="0" dirty="0">
                <a:solidFill>
                  <a:schemeClr val="accent4">
                    <a:lumMod val="50000"/>
                  </a:schemeClr>
                </a:solidFill>
              </a:rPr>
              <a:t>Suitable if you have few actors.</a:t>
            </a:r>
          </a:p>
          <a:p>
            <a:pPr defTabSz="914400"/>
            <a:endParaRPr lang="en-GB" sz="1200" kern="0" dirty="0">
              <a:solidFill>
                <a:schemeClr val="accent4">
                  <a:lumMod val="50000"/>
                </a:schemeClr>
              </a:solidFill>
            </a:endParaRPr>
          </a:p>
          <a:p>
            <a:pPr defTabSz="914400"/>
            <a:endParaRPr lang="en-GB" sz="1200" kern="0" dirty="0">
              <a:solidFill>
                <a:schemeClr val="accent4">
                  <a:lumMod val="50000"/>
                </a:schemeClr>
              </a:solidFill>
            </a:endParaRPr>
          </a:p>
          <a:p>
            <a:pPr defTabSz="914400"/>
            <a:r>
              <a:rPr lang="en-GB" sz="1200" kern="0" dirty="0">
                <a:solidFill>
                  <a:schemeClr val="accent4">
                    <a:lumMod val="50000"/>
                  </a:schemeClr>
                </a:solidFill>
              </a:rPr>
              <a:t>Especially suitable to express deviations - compare an actual journey with the planned journey</a:t>
            </a:r>
          </a:p>
          <a:p>
            <a:pPr defTabSz="914400"/>
            <a:endParaRPr lang="en-GB" sz="1200" kern="0" dirty="0">
              <a:solidFill>
                <a:schemeClr val="accent4">
                  <a:lumMod val="50000"/>
                </a:schemeClr>
              </a:solidFill>
            </a:endParaRPr>
          </a:p>
          <a:p>
            <a:pPr defTabSz="914400"/>
            <a:endParaRPr lang="en-GB" sz="1200" kern="0" dirty="0">
              <a:solidFill>
                <a:schemeClr val="accent4">
                  <a:lumMod val="50000"/>
                </a:schemeClr>
              </a:solidFill>
            </a:endParaRPr>
          </a:p>
        </p:txBody>
      </p:sp>
      <p:pic>
        <p:nvPicPr>
          <p:cNvPr id="6" name="Picture 4" descr="Bilderesultat for light bulb free clipart">
            <a:extLst>
              <a:ext uri="{FF2B5EF4-FFF2-40B4-BE49-F238E27FC236}">
                <a16:creationId xmlns:a16="http://schemas.microsoft.com/office/drawing/2014/main" id="{7675BE0E-5A62-446B-B437-C9FD28E535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48949" y="455590"/>
            <a:ext cx="179862" cy="2158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Bilderesultat for light bulb free clipart">
            <a:extLst>
              <a:ext uri="{FF2B5EF4-FFF2-40B4-BE49-F238E27FC236}">
                <a16:creationId xmlns:a16="http://schemas.microsoft.com/office/drawing/2014/main" id="{BA5505AF-53AF-484C-89DE-28BAF0E53A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12818" y="1018079"/>
            <a:ext cx="179862" cy="21583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a:extLst>
              <a:ext uri="{FF2B5EF4-FFF2-40B4-BE49-F238E27FC236}">
                <a16:creationId xmlns:a16="http://schemas.microsoft.com/office/drawing/2014/main" id="{59B5A44E-8DC9-446F-923B-54972BB29F96}"/>
              </a:ext>
            </a:extLst>
          </p:cNvPr>
          <p:cNvSpPr txBox="1">
            <a:spLocks/>
          </p:cNvSpPr>
          <p:nvPr/>
        </p:nvSpPr>
        <p:spPr>
          <a:xfrm>
            <a:off x="1036733" y="3108961"/>
            <a:ext cx="8042532" cy="1636854"/>
          </a:xfrm>
          <a:prstGeom prst="rect">
            <a:avLst/>
          </a:prstGeom>
        </p:spPr>
        <p:txBody>
          <a:bodyPr vert="horz" wrap="square" lIns="0" tIns="0" rIns="0" bIns="0" rtlCol="0">
            <a:normAutofit/>
          </a:bodyPr>
          <a:lstStyle>
            <a:lvl1pPr marL="0" indent="0" algn="l" defTabSz="914537" rtl="0" eaLnBrk="1" latinLnBrk="0" hangingPunct="1">
              <a:lnSpc>
                <a:spcPct val="100000"/>
              </a:lnSpc>
              <a:spcBef>
                <a:spcPts val="200"/>
              </a:spcBef>
              <a:buFont typeface="Arial" panose="020B0604020202020204" pitchFamily="34" charset="0"/>
              <a:buNone/>
              <a:defRPr sz="2400" kern="1200">
                <a:solidFill>
                  <a:schemeClr val="accent2"/>
                </a:solidFill>
                <a:latin typeface="+mj-lt"/>
                <a:ea typeface="+mn-ea"/>
                <a:cs typeface="+mn-cs"/>
              </a:defRPr>
            </a:lvl1pPr>
            <a:lvl2pPr marL="457268" indent="0" algn="l" defTabSz="914537" rtl="0" eaLnBrk="1" latinLnBrk="0" hangingPunct="1">
              <a:lnSpc>
                <a:spcPct val="110000"/>
              </a:lnSpc>
              <a:spcBef>
                <a:spcPts val="500"/>
              </a:spcBef>
              <a:buFont typeface="Wingdings" panose="05000000000000000000" pitchFamily="2" charset="2"/>
              <a:buNone/>
              <a:defRPr sz="2000" kern="1200">
                <a:solidFill>
                  <a:schemeClr val="tx1">
                    <a:tint val="75000"/>
                  </a:schemeClr>
                </a:solidFill>
                <a:latin typeface="+mn-lt"/>
                <a:ea typeface="+mn-ea"/>
                <a:cs typeface="+mn-cs"/>
              </a:defRPr>
            </a:lvl2pPr>
            <a:lvl3pPr marL="914537" indent="0" algn="l" defTabSz="914537" rtl="0" eaLnBrk="1" latinLnBrk="0" hangingPunct="1">
              <a:lnSpc>
                <a:spcPct val="11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806" indent="0" algn="l" defTabSz="914537"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9074" indent="0" algn="l" defTabSz="914537" rtl="0" eaLnBrk="1" latinLnBrk="0" hangingPunct="1">
              <a:lnSpc>
                <a:spcPct val="11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343" indent="0" algn="l" defTabSz="91453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612" indent="0" algn="l" defTabSz="91453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880" indent="0" algn="l" defTabSz="91453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8148" indent="0" algn="l" defTabSz="914537"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000" dirty="0"/>
              <a:t>Basic elements</a:t>
            </a:r>
          </a:p>
          <a:p>
            <a:r>
              <a:rPr lang="en-GB" sz="2000" dirty="0"/>
              <a:t>Templates - journey diagram</a:t>
            </a:r>
          </a:p>
          <a:p>
            <a:r>
              <a:rPr lang="en-GB" sz="2000" dirty="0"/>
              <a:t>Templates - deviation diagram</a:t>
            </a:r>
          </a:p>
          <a:p>
            <a:r>
              <a:rPr lang="en-GB" sz="2000" dirty="0"/>
              <a:t>Templates – 4, 5, 6, and 7 touchpoints</a:t>
            </a:r>
          </a:p>
        </p:txBody>
      </p:sp>
    </p:spTree>
    <p:extLst>
      <p:ext uri="{BB962C8B-B14F-4D97-AF65-F5344CB8AC3E}">
        <p14:creationId xmlns:p14="http://schemas.microsoft.com/office/powerpoint/2010/main" val="247095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82" y="331155"/>
            <a:ext cx="9001711" cy="888244"/>
          </a:xfrm>
        </p:spPr>
        <p:txBody>
          <a:bodyPr/>
          <a:lstStyle/>
          <a:p>
            <a:r>
              <a:rPr lang="en-GB" dirty="0"/>
              <a:t>Journey diagram – basic elements</a:t>
            </a:r>
          </a:p>
        </p:txBody>
      </p:sp>
      <p:sp>
        <p:nvSpPr>
          <p:cNvPr id="29" name="Slide Number Placeholder 28"/>
          <p:cNvSpPr>
            <a:spLocks noGrp="1"/>
          </p:cNvSpPr>
          <p:nvPr>
            <p:ph type="sldNum" sz="quarter" idx="12"/>
          </p:nvPr>
        </p:nvSpPr>
        <p:spPr>
          <a:xfrm>
            <a:off x="467325" y="6514982"/>
            <a:ext cx="308812" cy="184666"/>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3BFA56D-298E-294D-B4E1-2047B637E858}" type="slidenum">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Oval 3"/>
          <p:cNvSpPr>
            <a:spLocks noChangeAspect="1"/>
          </p:cNvSpPr>
          <p:nvPr/>
        </p:nvSpPr>
        <p:spPr>
          <a:xfrm>
            <a:off x="5479497" y="1440547"/>
            <a:ext cx="862732" cy="862732"/>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6718061" y="1155045"/>
            <a:ext cx="117187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Communication point boundary</a:t>
            </a:r>
          </a:p>
        </p:txBody>
      </p:sp>
      <p:sp>
        <p:nvSpPr>
          <p:cNvPr id="11" name="TextBox 10"/>
          <p:cNvSpPr txBox="1"/>
          <p:nvPr/>
        </p:nvSpPr>
        <p:spPr>
          <a:xfrm>
            <a:off x="6796060" y="1706428"/>
            <a:ext cx="88453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symbol area</a:t>
            </a:r>
          </a:p>
        </p:txBody>
      </p:sp>
      <p:sp>
        <p:nvSpPr>
          <p:cNvPr id="14" name="Oval 13"/>
          <p:cNvSpPr>
            <a:spLocks noChangeAspect="1"/>
          </p:cNvSpPr>
          <p:nvPr/>
        </p:nvSpPr>
        <p:spPr>
          <a:xfrm>
            <a:off x="5594528" y="1555578"/>
            <a:ext cx="632670" cy="632670"/>
          </a:xfrm>
          <a:prstGeom prst="ellipse">
            <a:avLst/>
          </a:prstGeom>
          <a:pattFill prst="pct10">
            <a:fgClr>
              <a:schemeClr val="bg1">
                <a:lumMod val="65000"/>
              </a:schemeClr>
            </a:fgClr>
            <a:bgClr>
              <a:schemeClr val="bg1"/>
            </a:bgClr>
          </a:patt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5" name="Straight Arrow Connector 14"/>
          <p:cNvCxnSpPr>
            <a:stCxn id="5" idx="1"/>
            <a:endCxn id="4" idx="7"/>
          </p:cNvCxnSpPr>
          <p:nvPr/>
        </p:nvCxnSpPr>
        <p:spPr>
          <a:xfrm flipH="1">
            <a:off x="6215885" y="1385877"/>
            <a:ext cx="502176" cy="181014"/>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flipH="1" flipV="1">
            <a:off x="5970817" y="1871914"/>
            <a:ext cx="825243" cy="65347"/>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9BBE918A-F742-4E3D-B8B4-7F9B8F60F0D6}"/>
              </a:ext>
            </a:extLst>
          </p:cNvPr>
          <p:cNvSpPr>
            <a:spLocks noChangeAspect="1"/>
          </p:cNvSpPr>
          <p:nvPr/>
        </p:nvSpPr>
        <p:spPr>
          <a:xfrm>
            <a:off x="5632720" y="2846070"/>
            <a:ext cx="540000" cy="540000"/>
          </a:xfrm>
          <a:prstGeom prst="ellipse">
            <a:avLst/>
          </a:prstGeom>
          <a:noFill/>
          <a:ln w="38100" cap="flat" cmpd="sng" algn="ctr">
            <a:solidFill>
              <a:srgbClr val="9BBB59">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1" name="Oval 90">
            <a:extLst>
              <a:ext uri="{FF2B5EF4-FFF2-40B4-BE49-F238E27FC236}">
                <a16:creationId xmlns:a16="http://schemas.microsoft.com/office/drawing/2014/main" id="{F92D4C85-E4C7-44A7-B067-E37F5B86CDC6}"/>
              </a:ext>
            </a:extLst>
          </p:cNvPr>
          <p:cNvSpPr>
            <a:spLocks noChangeAspect="1"/>
          </p:cNvSpPr>
          <p:nvPr/>
        </p:nvSpPr>
        <p:spPr>
          <a:xfrm>
            <a:off x="4423893" y="2846070"/>
            <a:ext cx="540000" cy="540000"/>
          </a:xfrm>
          <a:prstGeom prst="ellipse">
            <a:avLst/>
          </a:prstGeom>
          <a:noFill/>
          <a:ln w="38100" cap="flat" cmpd="sng" algn="ctr">
            <a:solidFill>
              <a:srgbClr val="F7964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2" name="Oval 91">
            <a:extLst>
              <a:ext uri="{FF2B5EF4-FFF2-40B4-BE49-F238E27FC236}">
                <a16:creationId xmlns:a16="http://schemas.microsoft.com/office/drawing/2014/main" id="{B6CA42B7-8CE2-4238-970D-350937A48198}"/>
              </a:ext>
            </a:extLst>
          </p:cNvPr>
          <p:cNvSpPr>
            <a:spLocks noChangeAspect="1"/>
          </p:cNvSpPr>
          <p:nvPr/>
        </p:nvSpPr>
        <p:spPr>
          <a:xfrm>
            <a:off x="4542837" y="5029142"/>
            <a:ext cx="540000" cy="540000"/>
          </a:xfrm>
          <a:prstGeom prst="ellipse">
            <a:avLst/>
          </a:prstGeom>
          <a:noFill/>
          <a:ln w="38100" cap="flat" cmpd="sng" algn="ctr">
            <a:solidFill>
              <a:sysClr val="windowText" lastClr="000000">
                <a:lumMod val="65000"/>
                <a:lumOff val="3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3" name="Oval 92">
            <a:extLst>
              <a:ext uri="{FF2B5EF4-FFF2-40B4-BE49-F238E27FC236}">
                <a16:creationId xmlns:a16="http://schemas.microsoft.com/office/drawing/2014/main" id="{532D1E97-15C4-4A7D-B9F2-6C84DFC36AB6}"/>
              </a:ext>
            </a:extLst>
          </p:cNvPr>
          <p:cNvSpPr>
            <a:spLocks noChangeAspect="1"/>
          </p:cNvSpPr>
          <p:nvPr/>
        </p:nvSpPr>
        <p:spPr>
          <a:xfrm>
            <a:off x="5739200" y="5029142"/>
            <a:ext cx="540000" cy="540000"/>
          </a:xfrm>
          <a:prstGeom prst="ellipse">
            <a:avLst/>
          </a:prstGeom>
          <a:noFill/>
          <a:ln w="38100" cap="flat" cmpd="sng" algn="ctr">
            <a:solidFill>
              <a:sysClr val="windowText" lastClr="000000">
                <a:lumMod val="65000"/>
                <a:lumOff val="35000"/>
              </a:sys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4" name="Oval 93">
            <a:extLst>
              <a:ext uri="{FF2B5EF4-FFF2-40B4-BE49-F238E27FC236}">
                <a16:creationId xmlns:a16="http://schemas.microsoft.com/office/drawing/2014/main" id="{32D02293-D6CB-4D79-9FA4-BA13FCFEB9E4}"/>
              </a:ext>
            </a:extLst>
          </p:cNvPr>
          <p:cNvSpPr>
            <a:spLocks noChangeAspect="1"/>
          </p:cNvSpPr>
          <p:nvPr/>
        </p:nvSpPr>
        <p:spPr>
          <a:xfrm>
            <a:off x="6942387" y="5029142"/>
            <a:ext cx="540000" cy="540000"/>
          </a:xfrm>
          <a:prstGeom prst="ellipse">
            <a:avLst/>
          </a:prstGeom>
          <a:noFill/>
          <a:ln w="38100" cap="flat" cmpd="sng" algn="ctr">
            <a:solidFill>
              <a:sysClr val="windowText" lastClr="000000">
                <a:lumMod val="65000"/>
                <a:lumOff val="35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95" name="Straight Connector 94">
            <a:extLst>
              <a:ext uri="{FF2B5EF4-FFF2-40B4-BE49-F238E27FC236}">
                <a16:creationId xmlns:a16="http://schemas.microsoft.com/office/drawing/2014/main" id="{42722D67-260C-47FD-98BD-B62A498149DC}"/>
              </a:ext>
            </a:extLst>
          </p:cNvPr>
          <p:cNvCxnSpPr/>
          <p:nvPr/>
        </p:nvCxnSpPr>
        <p:spPr>
          <a:xfrm>
            <a:off x="7021468" y="5108223"/>
            <a:ext cx="381838" cy="381838"/>
          </a:xfrm>
          <a:prstGeom prst="line">
            <a:avLst/>
          </a:prstGeom>
          <a:noFill/>
          <a:ln w="19050" cap="flat" cmpd="sng" algn="ctr">
            <a:solidFill>
              <a:sysClr val="window" lastClr="FFFFFF">
                <a:lumMod val="50000"/>
              </a:sysClr>
            </a:solidFill>
            <a:prstDash val="solid"/>
            <a:tailEnd type="none"/>
          </a:ln>
          <a:effectLst/>
        </p:spPr>
      </p:cxnSp>
      <p:cxnSp>
        <p:nvCxnSpPr>
          <p:cNvPr id="96" name="Straight Connector 95">
            <a:extLst>
              <a:ext uri="{FF2B5EF4-FFF2-40B4-BE49-F238E27FC236}">
                <a16:creationId xmlns:a16="http://schemas.microsoft.com/office/drawing/2014/main" id="{5AE1893C-4EFC-4FEB-AA8C-06C1CE900EE9}"/>
              </a:ext>
            </a:extLst>
          </p:cNvPr>
          <p:cNvCxnSpPr/>
          <p:nvPr/>
        </p:nvCxnSpPr>
        <p:spPr>
          <a:xfrm flipH="1">
            <a:off x="7021468" y="5108223"/>
            <a:ext cx="381838" cy="381838"/>
          </a:xfrm>
          <a:prstGeom prst="line">
            <a:avLst/>
          </a:prstGeom>
          <a:noFill/>
          <a:ln w="19050" cap="flat" cmpd="sng" algn="ctr">
            <a:solidFill>
              <a:sysClr val="window" lastClr="FFFFFF">
                <a:lumMod val="50000"/>
              </a:sysClr>
            </a:solidFill>
            <a:prstDash val="solid"/>
            <a:tailEnd type="none"/>
          </a:ln>
          <a:effectLst/>
        </p:spPr>
      </p:cxnSp>
      <p:sp>
        <p:nvSpPr>
          <p:cNvPr id="97" name="TextBox 96">
            <a:extLst>
              <a:ext uri="{FF2B5EF4-FFF2-40B4-BE49-F238E27FC236}">
                <a16:creationId xmlns:a16="http://schemas.microsoft.com/office/drawing/2014/main" id="{419C616A-2079-44FC-9E59-B4FEB9DD69B9}"/>
              </a:ext>
            </a:extLst>
          </p:cNvPr>
          <p:cNvSpPr txBox="1"/>
          <p:nvPr/>
        </p:nvSpPr>
        <p:spPr>
          <a:xfrm>
            <a:off x="5374022" y="3364615"/>
            <a:ext cx="1123783" cy="261610"/>
          </a:xfrm>
          <a:prstGeom prst="rect">
            <a:avLst/>
          </a:prstGeom>
          <a:noFill/>
        </p:spPr>
        <p:txBody>
          <a:bodyPr wrap="square" rtlCol="0">
            <a:spAutoFit/>
          </a:bodyPr>
          <a:lstStyle>
            <a:defPPr>
              <a:defRPr lang="nb-NO"/>
            </a:defPPr>
            <a:lvl1pPr>
              <a:defRPr sz="1050"/>
            </a:lvl1pPr>
          </a:lstStyle>
          <a:p>
            <a:r>
              <a:rPr lang="en-GB" dirty="0"/>
              <a:t>Service provider</a:t>
            </a:r>
          </a:p>
        </p:txBody>
      </p:sp>
      <p:sp>
        <p:nvSpPr>
          <p:cNvPr id="98" name="TextBox 97">
            <a:extLst>
              <a:ext uri="{FF2B5EF4-FFF2-40B4-BE49-F238E27FC236}">
                <a16:creationId xmlns:a16="http://schemas.microsoft.com/office/drawing/2014/main" id="{E58FB0D8-6372-43FA-927D-1BE2C37DDD78}"/>
              </a:ext>
            </a:extLst>
          </p:cNvPr>
          <p:cNvSpPr txBox="1"/>
          <p:nvPr/>
        </p:nvSpPr>
        <p:spPr>
          <a:xfrm>
            <a:off x="4334895" y="3364615"/>
            <a:ext cx="846158" cy="253916"/>
          </a:xfrm>
          <a:prstGeom prst="rect">
            <a:avLst/>
          </a:prstGeom>
          <a:noFill/>
        </p:spPr>
        <p:txBody>
          <a:bodyPr wrap="square" rtlCol="0">
            <a:spAutoFit/>
          </a:bodyPr>
          <a:lstStyle>
            <a:defPPr>
              <a:defRPr lang="nb-NO"/>
            </a:defPPr>
            <a:lvl1pPr>
              <a:defRPr sz="1050"/>
            </a:lvl1pPr>
          </a:lstStyle>
          <a:p>
            <a:r>
              <a:rPr lang="en-GB" dirty="0"/>
              <a:t>Customer</a:t>
            </a:r>
          </a:p>
        </p:txBody>
      </p:sp>
      <p:sp>
        <p:nvSpPr>
          <p:cNvPr id="99" name="Oval 98">
            <a:extLst>
              <a:ext uri="{FF2B5EF4-FFF2-40B4-BE49-F238E27FC236}">
                <a16:creationId xmlns:a16="http://schemas.microsoft.com/office/drawing/2014/main" id="{8BD57449-FC75-4F20-874E-91BE532EB4A1}"/>
              </a:ext>
            </a:extLst>
          </p:cNvPr>
          <p:cNvSpPr>
            <a:spLocks noChangeAspect="1"/>
          </p:cNvSpPr>
          <p:nvPr/>
        </p:nvSpPr>
        <p:spPr>
          <a:xfrm>
            <a:off x="6850842" y="2846070"/>
            <a:ext cx="540000" cy="540000"/>
          </a:xfrm>
          <a:prstGeom prst="ellipse">
            <a:avLst/>
          </a:prstGeom>
          <a:noFill/>
          <a:ln w="38100" cap="flat" cmpd="sng" algn="ctr">
            <a:solidFill>
              <a:srgbClr val="8064A2">
                <a:lumMod val="60000"/>
                <a:lumOff val="4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00" name="TextBox 99">
            <a:extLst>
              <a:ext uri="{FF2B5EF4-FFF2-40B4-BE49-F238E27FC236}">
                <a16:creationId xmlns:a16="http://schemas.microsoft.com/office/drawing/2014/main" id="{CC22BC16-9699-4560-B436-E234392CFF83}"/>
              </a:ext>
            </a:extLst>
          </p:cNvPr>
          <p:cNvSpPr txBox="1"/>
          <p:nvPr/>
        </p:nvSpPr>
        <p:spPr>
          <a:xfrm>
            <a:off x="4334895" y="5664516"/>
            <a:ext cx="955884" cy="26161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ADEE"/>
                </a:solidFill>
                <a:effectLst/>
                <a:uLnTx/>
                <a:uFillTx/>
              </a:rPr>
              <a:t>Completed</a:t>
            </a:r>
          </a:p>
        </p:txBody>
      </p:sp>
      <p:sp>
        <p:nvSpPr>
          <p:cNvPr id="101" name="TextBox 100">
            <a:extLst>
              <a:ext uri="{FF2B5EF4-FFF2-40B4-BE49-F238E27FC236}">
                <a16:creationId xmlns:a16="http://schemas.microsoft.com/office/drawing/2014/main" id="{7BAF3697-5D42-46DB-A0FE-21E19123B063}"/>
              </a:ext>
            </a:extLst>
          </p:cNvPr>
          <p:cNvSpPr txBox="1"/>
          <p:nvPr/>
        </p:nvSpPr>
        <p:spPr>
          <a:xfrm>
            <a:off x="5366926" y="5664516"/>
            <a:ext cx="1332000" cy="584775"/>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ADEE"/>
                </a:solidFill>
                <a:effectLst/>
                <a:uLnTx/>
                <a:uFillTx/>
              </a:rPr>
              <a:t>Missing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50" b="0" i="1" u="none" strike="noStrike" kern="0" cap="none" spc="0" normalizeH="0" baseline="0" noProof="0" dirty="0">
                <a:ln>
                  <a:noFill/>
                </a:ln>
                <a:solidFill>
                  <a:sysClr val="windowText" lastClr="000000"/>
                </a:solidFill>
                <a:effectLst/>
                <a:uLnTx/>
                <a:uFillTx/>
              </a:rPr>
              <a:t>only used for </a:t>
            </a:r>
            <a:br>
              <a:rPr kumimoji="0" lang="en-GB" sz="1050" b="0" i="1" u="none" strike="noStrike" kern="0" cap="none" spc="0" normalizeH="0" baseline="0" noProof="0" dirty="0">
                <a:ln>
                  <a:noFill/>
                </a:ln>
                <a:solidFill>
                  <a:sysClr val="windowText" lastClr="000000"/>
                </a:solidFill>
                <a:effectLst/>
                <a:uLnTx/>
                <a:uFillTx/>
              </a:rPr>
            </a:br>
            <a:r>
              <a:rPr kumimoji="0" lang="en-GB" sz="1050" b="0" i="1" u="none" strike="noStrike" kern="0" cap="none" spc="0" normalizeH="0" baseline="0" noProof="0" dirty="0">
                <a:ln>
                  <a:noFill/>
                </a:ln>
                <a:solidFill>
                  <a:sysClr val="windowText" lastClr="000000"/>
                </a:solidFill>
                <a:effectLst/>
                <a:uLnTx/>
                <a:uFillTx/>
              </a:rPr>
              <a:t>actual journeys</a:t>
            </a:r>
          </a:p>
        </p:txBody>
      </p:sp>
      <p:sp>
        <p:nvSpPr>
          <p:cNvPr id="102" name="TextBox 101">
            <a:extLst>
              <a:ext uri="{FF2B5EF4-FFF2-40B4-BE49-F238E27FC236}">
                <a16:creationId xmlns:a16="http://schemas.microsoft.com/office/drawing/2014/main" id="{011A290A-8D8D-4EA0-8036-10D21FD412F3}"/>
              </a:ext>
            </a:extLst>
          </p:cNvPr>
          <p:cNvSpPr txBox="1"/>
          <p:nvPr/>
        </p:nvSpPr>
        <p:spPr>
          <a:xfrm>
            <a:off x="6546387" y="5664516"/>
            <a:ext cx="1332000" cy="584775"/>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srgbClr val="00ADEE"/>
                </a:solidFill>
                <a:effectLst/>
                <a:uLnTx/>
                <a:uFillTx/>
              </a:rPr>
              <a:t>Failing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50" b="0" i="1" u="none" strike="noStrike" kern="0" cap="none" spc="0" normalizeH="0" baseline="0" noProof="0" dirty="0">
                <a:ln>
                  <a:noFill/>
                </a:ln>
                <a:solidFill>
                  <a:sysClr val="windowText" lastClr="000000"/>
                </a:solidFill>
                <a:effectLst/>
                <a:uLnTx/>
                <a:uFillTx/>
              </a:rPr>
              <a:t>only used for </a:t>
            </a:r>
            <a:br>
              <a:rPr kumimoji="0" lang="en-GB" sz="1050" b="0" i="1" u="none" strike="noStrike" kern="0" cap="none" spc="0" normalizeH="0" baseline="0" noProof="0" dirty="0">
                <a:ln>
                  <a:noFill/>
                </a:ln>
                <a:solidFill>
                  <a:sysClr val="windowText" lastClr="000000"/>
                </a:solidFill>
                <a:effectLst/>
                <a:uLnTx/>
                <a:uFillTx/>
              </a:rPr>
            </a:br>
            <a:r>
              <a:rPr kumimoji="0" lang="en-GB" sz="1050" b="0" i="1" u="none" strike="noStrike" kern="0" cap="none" spc="0" normalizeH="0" baseline="0" noProof="0" dirty="0">
                <a:ln>
                  <a:noFill/>
                </a:ln>
                <a:solidFill>
                  <a:sysClr val="windowText" lastClr="000000"/>
                </a:solidFill>
                <a:effectLst/>
                <a:uLnTx/>
                <a:uFillTx/>
              </a:rPr>
              <a:t>actual journeys</a:t>
            </a:r>
          </a:p>
        </p:txBody>
      </p:sp>
      <p:sp>
        <p:nvSpPr>
          <p:cNvPr id="103" name="TextBox 102">
            <a:extLst>
              <a:ext uri="{FF2B5EF4-FFF2-40B4-BE49-F238E27FC236}">
                <a16:creationId xmlns:a16="http://schemas.microsoft.com/office/drawing/2014/main" id="{8D56C199-E7EC-44BF-80D4-B6330E587412}"/>
              </a:ext>
            </a:extLst>
          </p:cNvPr>
          <p:cNvSpPr txBox="1"/>
          <p:nvPr/>
        </p:nvSpPr>
        <p:spPr>
          <a:xfrm>
            <a:off x="974145" y="2837499"/>
            <a:ext cx="64973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00ADEE"/>
                </a:solidFill>
                <a:effectLst/>
                <a:uLnTx/>
                <a:uFillTx/>
              </a:rPr>
              <a:t>Actor</a:t>
            </a:r>
          </a:p>
        </p:txBody>
      </p:sp>
      <p:sp>
        <p:nvSpPr>
          <p:cNvPr id="104" name="TextBox 103">
            <a:extLst>
              <a:ext uri="{FF2B5EF4-FFF2-40B4-BE49-F238E27FC236}">
                <a16:creationId xmlns:a16="http://schemas.microsoft.com/office/drawing/2014/main" id="{CABC45D6-B85D-4DD6-A75F-2BBEF4B3BF1B}"/>
              </a:ext>
            </a:extLst>
          </p:cNvPr>
          <p:cNvSpPr txBox="1"/>
          <p:nvPr/>
        </p:nvSpPr>
        <p:spPr>
          <a:xfrm>
            <a:off x="1038599" y="4688478"/>
            <a:ext cx="74373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00ADEE"/>
                </a:solidFill>
                <a:effectLst/>
                <a:uLnTx/>
                <a:uFillTx/>
              </a:rPr>
              <a:t>Status</a:t>
            </a:r>
          </a:p>
        </p:txBody>
      </p:sp>
      <p:sp>
        <p:nvSpPr>
          <p:cNvPr id="105" name="TextBox 104">
            <a:extLst>
              <a:ext uri="{FF2B5EF4-FFF2-40B4-BE49-F238E27FC236}">
                <a16:creationId xmlns:a16="http://schemas.microsoft.com/office/drawing/2014/main" id="{F0E71C75-D213-4265-898B-0CD785A61535}"/>
              </a:ext>
            </a:extLst>
          </p:cNvPr>
          <p:cNvSpPr txBox="1"/>
          <p:nvPr/>
        </p:nvSpPr>
        <p:spPr>
          <a:xfrm>
            <a:off x="6698926" y="3364615"/>
            <a:ext cx="1165811" cy="253916"/>
          </a:xfrm>
          <a:prstGeom prst="rect">
            <a:avLst/>
          </a:prstGeom>
          <a:noFill/>
        </p:spPr>
        <p:txBody>
          <a:bodyPr wrap="square" rtlCol="0">
            <a:spAutoFit/>
          </a:bodyPr>
          <a:lstStyle>
            <a:defPPr>
              <a:defRPr lang="nb-NO"/>
            </a:defPPr>
            <a:lvl1pPr>
              <a:defRPr sz="1050"/>
            </a:lvl1pPr>
          </a:lstStyle>
          <a:p>
            <a:r>
              <a:rPr lang="en-GB" dirty="0"/>
              <a:t>Additional actor</a:t>
            </a:r>
          </a:p>
        </p:txBody>
      </p:sp>
      <p:sp>
        <p:nvSpPr>
          <p:cNvPr id="106" name="Content Placeholder 2">
            <a:extLst>
              <a:ext uri="{FF2B5EF4-FFF2-40B4-BE49-F238E27FC236}">
                <a16:creationId xmlns:a16="http://schemas.microsoft.com/office/drawing/2014/main" id="{5AEA5C9E-F013-4F27-9BF9-B9D5A3BC3E8B}"/>
              </a:ext>
            </a:extLst>
          </p:cNvPr>
          <p:cNvSpPr txBox="1">
            <a:spLocks/>
          </p:cNvSpPr>
          <p:nvPr/>
        </p:nvSpPr>
        <p:spPr>
          <a:xfrm>
            <a:off x="954632" y="3092009"/>
            <a:ext cx="2996365" cy="1251132"/>
          </a:xfrm>
          <a:prstGeom prst="rect">
            <a:avLst/>
          </a:prstGeom>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The colour indicates the actor who </a:t>
            </a:r>
            <a:r>
              <a:rPr kumimoji="0" lang="en-GB" sz="1200" b="0" i="1" u="sng" strike="noStrike" kern="1200" cap="none" spc="0" normalizeH="0" baseline="0" noProof="0" dirty="0">
                <a:ln>
                  <a:noFill/>
                </a:ln>
                <a:solidFill>
                  <a:prstClr val="black"/>
                </a:solidFill>
                <a:effectLst/>
                <a:uLnTx/>
                <a:uFillTx/>
                <a:latin typeface="Calibri"/>
                <a:ea typeface="+mn-ea"/>
                <a:cs typeface="+mn-cs"/>
              </a:rPr>
              <a:t>initiates</a:t>
            </a:r>
            <a:r>
              <a:rPr kumimoji="0" lang="en-GB" sz="1200" b="0" i="0" u="none" strike="noStrike" kern="1200" cap="none" spc="0" normalizeH="0" baseline="0" noProof="0" dirty="0">
                <a:ln>
                  <a:noFill/>
                </a:ln>
                <a:solidFill>
                  <a:prstClr val="black"/>
                </a:solidFill>
                <a:effectLst/>
                <a:uLnTx/>
                <a:uFillTx/>
                <a:latin typeface="Calibri"/>
                <a:ea typeface="+mn-ea"/>
                <a:cs typeface="+mn-cs"/>
              </a:rPr>
              <a:t> the communication point. Conventions</a:t>
            </a:r>
          </a:p>
          <a:p>
            <a:pPr marL="342900" marR="0" lvl="0" indent="-160338" algn="l" defTabSz="457200" rtl="0" eaLnBrk="1" fontAlgn="auto" latinLnBrk="0" hangingPunct="1">
              <a:lnSpc>
                <a:spcPct val="100000"/>
              </a:lnSpc>
              <a:spcBef>
                <a:spcPct val="20000"/>
              </a:spcBef>
              <a:spcAft>
                <a:spcPts val="0"/>
              </a:spcAft>
              <a:buClrTx/>
              <a:buSzTx/>
              <a:buFont typeface="Arial"/>
              <a:buChar char="•"/>
              <a:tabLst/>
              <a:defRPr/>
            </a:pPr>
            <a:r>
              <a:rPr lang="en-GB" sz="1100" dirty="0">
                <a:solidFill>
                  <a:prstClr val="black"/>
                </a:solidFill>
                <a:latin typeface="Calibri"/>
              </a:rPr>
              <a:t>Orange is often reserved for a customer</a:t>
            </a:r>
          </a:p>
          <a:p>
            <a:pPr marL="342900" marR="0" lvl="0" indent="-160338" algn="l" defTabSz="457200" rtl="0" eaLnBrk="1" fontAlgn="auto" latinLnBrk="0" hangingPunct="1">
              <a:lnSpc>
                <a:spcPct val="100000"/>
              </a:lnSpc>
              <a:spcBef>
                <a:spcPct val="20000"/>
              </a:spcBef>
              <a:spcAft>
                <a:spcPts val="0"/>
              </a:spcAft>
              <a:buClrTx/>
              <a:buSzTx/>
              <a:buFont typeface="Arial"/>
              <a:buChar char="•"/>
              <a:tabLst/>
              <a:defRPr/>
            </a:pPr>
            <a:r>
              <a:rPr lang="en-GB" sz="1100" dirty="0">
                <a:solidFill>
                  <a:prstClr val="black"/>
                </a:solidFill>
                <a:latin typeface="Calibri"/>
              </a:rPr>
              <a:t>Choice of colour should be consistent</a:t>
            </a:r>
          </a:p>
          <a:p>
            <a:pPr marL="342900" marR="0" lvl="0" indent="-160338" algn="l" defTabSz="457200" rtl="0" eaLnBrk="1" fontAlgn="auto" latinLnBrk="0" hangingPunct="1">
              <a:lnSpc>
                <a:spcPct val="100000"/>
              </a:lnSpc>
              <a:spcBef>
                <a:spcPct val="20000"/>
              </a:spcBef>
              <a:spcAft>
                <a:spcPts val="0"/>
              </a:spcAft>
              <a:buClrTx/>
              <a:buSzTx/>
              <a:buFont typeface="Arial"/>
              <a:buChar char="•"/>
              <a:tabLst/>
              <a:defRPr/>
            </a:pPr>
            <a:r>
              <a:rPr lang="en-GB" sz="1100" dirty="0">
                <a:solidFill>
                  <a:prstClr val="black"/>
                </a:solidFill>
                <a:latin typeface="Calibri"/>
              </a:rPr>
              <a:t>If many actors are involved, a swimlane diagram may be more suitable</a:t>
            </a:r>
          </a:p>
          <a:p>
            <a:pPr marL="342900" marR="0" lvl="0" indent="-160338" algn="l" defTabSz="457200" rtl="0" eaLnBrk="1" fontAlgn="auto" latinLnBrk="0" hangingPunct="1">
              <a:lnSpc>
                <a:spcPct val="100000"/>
              </a:lnSpc>
              <a:spcBef>
                <a:spcPct val="20000"/>
              </a:spcBef>
              <a:spcAft>
                <a:spcPts val="0"/>
              </a:spcAft>
              <a:buClrTx/>
              <a:buSzTx/>
              <a:buFont typeface="Arial"/>
              <a:buChar char="•"/>
              <a:tabLst/>
              <a:defRPr/>
            </a:pP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7" name="Content Placeholder 2">
            <a:extLst>
              <a:ext uri="{FF2B5EF4-FFF2-40B4-BE49-F238E27FC236}">
                <a16:creationId xmlns:a16="http://schemas.microsoft.com/office/drawing/2014/main" id="{F785B5CD-F25F-4C69-A338-57C7591FB96C}"/>
              </a:ext>
            </a:extLst>
          </p:cNvPr>
          <p:cNvSpPr txBox="1">
            <a:spLocks/>
          </p:cNvSpPr>
          <p:nvPr/>
        </p:nvSpPr>
        <p:spPr>
          <a:xfrm>
            <a:off x="1038599" y="4933883"/>
            <a:ext cx="3091255" cy="1125921"/>
          </a:xfrm>
          <a:prstGeom prst="rect">
            <a:avLst/>
          </a:prstGeom>
          <a:ln>
            <a:noFill/>
          </a:ln>
        </p:spPr>
        <p:txBody>
          <a:bodyPr vert="horz" lIns="91440" tIns="45720" rIns="91440" bIns="45720" rtlCol="0">
            <a:normAutofit/>
          </a:bodyPr>
          <a:lstStyle>
            <a:defPPr>
              <a:defRPr lang="nb-NO"/>
            </a:defPPr>
            <a:lvl1pPr indent="0">
              <a:spcBef>
                <a:spcPct val="20000"/>
              </a:spcBef>
              <a:buFont typeface="Arial"/>
              <a:buNone/>
              <a:defRPr sz="1200"/>
            </a:lvl1pPr>
            <a:lvl2pPr marL="742950" indent="-285750">
              <a:spcBef>
                <a:spcPct val="20000"/>
              </a:spcBef>
              <a:buFont typeface="Arial"/>
              <a:buChar char="–"/>
            </a:lvl2pPr>
            <a:lvl3pPr marL="1143000" indent="-228600">
              <a:spcBef>
                <a:spcPct val="20000"/>
              </a:spcBef>
              <a:buFont typeface="Arial"/>
              <a:buChar char="•"/>
              <a:defRPr sz="1400"/>
            </a:lvl3pPr>
            <a:lvl4pPr marL="1600200" indent="-228600">
              <a:spcBef>
                <a:spcPct val="20000"/>
              </a:spcBef>
              <a:buFont typeface="Arial"/>
              <a:buChar char="–"/>
              <a:defRPr sz="1400"/>
            </a:lvl4pPr>
            <a:lvl5pPr marL="2057400" indent="-228600">
              <a:spcBef>
                <a:spcPct val="20000"/>
              </a:spcBef>
              <a:buFont typeface="Arial"/>
              <a:buChar char="»"/>
              <a:defRPr sz="14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0" marR="0" lvl="0" indent="0" defTabSz="457200" eaLnBrk="1" fontAlgn="auto" latinLnBrk="0" hangingPunct="1">
              <a:lnSpc>
                <a:spcPct val="100000"/>
              </a:lnSpc>
              <a:spcBef>
                <a:spcPct val="20000"/>
              </a:spcBef>
              <a:spcAft>
                <a:spcPts val="0"/>
              </a:spcAft>
              <a:buClrTx/>
              <a:buSzTx/>
              <a:buFont typeface="Arial"/>
              <a:buNone/>
              <a:tabLst/>
              <a:defRPr/>
            </a:pPr>
            <a:r>
              <a:rPr kumimoji="0" lang="en-GB" sz="1200" b="0" i="0" u="none" strike="noStrike" kern="0" cap="none" spc="0" normalizeH="0" baseline="0" noProof="0" dirty="0">
                <a:ln>
                  <a:noFill/>
                </a:ln>
                <a:solidFill>
                  <a:prstClr val="black"/>
                </a:solidFill>
                <a:effectLst/>
                <a:uLnTx/>
                <a:uFillTx/>
              </a:rPr>
              <a:t>The boundary style indicates the </a:t>
            </a:r>
            <a:r>
              <a:rPr kumimoji="0" lang="en-GB" sz="1200" b="0" i="0" u="sng" strike="noStrike" kern="0" cap="none" spc="0" normalizeH="0" baseline="0" noProof="0" dirty="0">
                <a:ln>
                  <a:noFill/>
                </a:ln>
                <a:solidFill>
                  <a:prstClr val="black"/>
                </a:solidFill>
                <a:effectLst/>
                <a:uLnTx/>
                <a:uFillTx/>
              </a:rPr>
              <a:t>status</a:t>
            </a:r>
            <a:r>
              <a:rPr kumimoji="0" lang="en-GB" sz="1200" b="0" i="0" u="none" strike="noStrike" kern="0" cap="none" spc="0" normalizeH="0" baseline="0" noProof="0" dirty="0">
                <a:ln>
                  <a:noFill/>
                </a:ln>
                <a:solidFill>
                  <a:prstClr val="black"/>
                </a:solidFill>
                <a:effectLst/>
                <a:uLnTx/>
                <a:uFillTx/>
              </a:rPr>
              <a:t> of the communication point</a:t>
            </a:r>
          </a:p>
          <a:p>
            <a:pPr marL="342900" marR="0" lvl="0" indent="-160338" defTabSz="457200" eaLnBrk="1" fontAlgn="auto" latinLnBrk="0" hangingPunct="1">
              <a:lnSpc>
                <a:spcPct val="100000"/>
              </a:lnSpc>
              <a:spcBef>
                <a:spcPct val="20000"/>
              </a:spcBef>
              <a:spcAft>
                <a:spcPts val="0"/>
              </a:spcAft>
              <a:buClrTx/>
              <a:buSzTx/>
              <a:buFont typeface="Arial"/>
              <a:buChar char="•"/>
              <a:tabLst/>
              <a:defRPr/>
            </a:pPr>
            <a:r>
              <a:rPr kumimoji="0" lang="en-GB" sz="1100" b="0" i="0" u="none" strike="noStrike" kern="0" cap="none" spc="0" normalizeH="0" baseline="0" noProof="0" dirty="0">
                <a:ln>
                  <a:noFill/>
                </a:ln>
                <a:solidFill>
                  <a:prstClr val="black"/>
                </a:solidFill>
                <a:effectLst/>
                <a:uLnTx/>
                <a:uFillTx/>
              </a:rPr>
              <a:t>solid boundary: completed</a:t>
            </a:r>
          </a:p>
          <a:p>
            <a:pPr marL="342900" marR="0" lvl="0" indent="-160338" defTabSz="457200" eaLnBrk="1" fontAlgn="auto" latinLnBrk="0" hangingPunct="1">
              <a:lnSpc>
                <a:spcPct val="100000"/>
              </a:lnSpc>
              <a:spcBef>
                <a:spcPct val="20000"/>
              </a:spcBef>
              <a:spcAft>
                <a:spcPts val="0"/>
              </a:spcAft>
              <a:buClrTx/>
              <a:buSzTx/>
              <a:buFont typeface="Arial"/>
              <a:buChar char="•"/>
              <a:tabLst/>
              <a:defRPr/>
            </a:pPr>
            <a:r>
              <a:rPr kumimoji="0" lang="en-GB" sz="1100" b="0" i="0" u="none" strike="noStrike" kern="0" cap="none" spc="0" normalizeH="0" baseline="0" noProof="0" dirty="0">
                <a:ln>
                  <a:noFill/>
                </a:ln>
                <a:solidFill>
                  <a:prstClr val="black"/>
                </a:solidFill>
                <a:effectLst/>
                <a:uLnTx/>
                <a:uFillTx/>
              </a:rPr>
              <a:t>dashed boundary: missing</a:t>
            </a:r>
          </a:p>
          <a:p>
            <a:pPr marL="342900" marR="0" lvl="0" indent="-160338" defTabSz="457200" eaLnBrk="1" fontAlgn="auto" latinLnBrk="0" hangingPunct="1">
              <a:lnSpc>
                <a:spcPct val="100000"/>
              </a:lnSpc>
              <a:spcBef>
                <a:spcPct val="20000"/>
              </a:spcBef>
              <a:spcAft>
                <a:spcPts val="0"/>
              </a:spcAft>
              <a:buClrTx/>
              <a:buSzTx/>
              <a:buFont typeface="Arial"/>
              <a:buChar char="•"/>
              <a:tabLst/>
              <a:defRPr/>
            </a:pPr>
            <a:r>
              <a:rPr kumimoji="0" lang="en-GB" sz="1100" b="0" i="0" u="none" strike="noStrike" kern="0" cap="none" spc="0" normalizeH="0" baseline="0" noProof="0" dirty="0">
                <a:ln>
                  <a:noFill/>
                </a:ln>
                <a:solidFill>
                  <a:prstClr val="black"/>
                </a:solidFill>
                <a:effectLst/>
                <a:uLnTx/>
                <a:uFillTx/>
              </a:rPr>
              <a:t>crossed touchpoint: failing</a:t>
            </a:r>
            <a:endParaRPr kumimoji="0" lang="en-GB" sz="18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0" cap="none" spc="0" normalizeH="0" baseline="0" noProof="0" dirty="0">
              <a:ln>
                <a:noFill/>
              </a:ln>
              <a:solidFill>
                <a:prstClr val="black"/>
              </a:solidFill>
              <a:effectLst/>
              <a:uLnTx/>
              <a:uFillTx/>
            </a:endParaRPr>
          </a:p>
          <a:p>
            <a:pPr marL="0" marR="0" lvl="0" indent="0" defTabSz="457200" eaLnBrk="1" fontAlgn="auto" latinLnBrk="0" hangingPunct="1">
              <a:lnSpc>
                <a:spcPct val="100000"/>
              </a:lnSpc>
              <a:spcBef>
                <a:spcPct val="20000"/>
              </a:spcBef>
              <a:spcAft>
                <a:spcPts val="0"/>
              </a:spcAft>
              <a:buClrTx/>
              <a:buSzTx/>
              <a:buFont typeface="Arial"/>
              <a:buNone/>
              <a:tabLst/>
              <a:defRPr/>
            </a:pPr>
            <a:endParaRPr kumimoji="0" lang="en-GB" sz="1200" b="0" i="0" u="none" strike="noStrike" kern="0" cap="none" spc="0" normalizeH="0" baseline="0" noProof="0" dirty="0">
              <a:ln>
                <a:noFill/>
              </a:ln>
              <a:solidFill>
                <a:prstClr val="black"/>
              </a:solidFill>
              <a:effectLst/>
              <a:uLnTx/>
              <a:uFillTx/>
            </a:endParaRPr>
          </a:p>
        </p:txBody>
      </p:sp>
      <p:cxnSp>
        <p:nvCxnSpPr>
          <p:cNvPr id="109" name="Straight Connector 108">
            <a:extLst>
              <a:ext uri="{FF2B5EF4-FFF2-40B4-BE49-F238E27FC236}">
                <a16:creationId xmlns:a16="http://schemas.microsoft.com/office/drawing/2014/main" id="{39D872F6-E983-46A9-B601-994D3EC69B1A}"/>
              </a:ext>
            </a:extLst>
          </p:cNvPr>
          <p:cNvCxnSpPr>
            <a:cxnSpLocks/>
          </p:cNvCxnSpPr>
          <p:nvPr/>
        </p:nvCxnSpPr>
        <p:spPr>
          <a:xfrm>
            <a:off x="8487362" y="1210529"/>
            <a:ext cx="0" cy="5256000"/>
          </a:xfrm>
          <a:prstGeom prst="line">
            <a:avLst/>
          </a:prstGeom>
          <a:noFill/>
          <a:ln w="12700" cap="flat" cmpd="sng" algn="ctr">
            <a:solidFill>
              <a:sysClr val="windowText" lastClr="000000">
                <a:lumMod val="65000"/>
                <a:lumOff val="35000"/>
              </a:sysClr>
            </a:solidFill>
            <a:prstDash val="solid"/>
          </a:ln>
          <a:effectLst/>
        </p:spPr>
      </p:cxnSp>
      <p:sp>
        <p:nvSpPr>
          <p:cNvPr id="110" name="TextBox 109">
            <a:extLst>
              <a:ext uri="{FF2B5EF4-FFF2-40B4-BE49-F238E27FC236}">
                <a16:creationId xmlns:a16="http://schemas.microsoft.com/office/drawing/2014/main" id="{5EA381CE-A539-4125-B34B-B9E6775BDE8C}"/>
              </a:ext>
            </a:extLst>
          </p:cNvPr>
          <p:cNvSpPr txBox="1"/>
          <p:nvPr/>
        </p:nvSpPr>
        <p:spPr>
          <a:xfrm>
            <a:off x="8741234" y="5550034"/>
            <a:ext cx="1280593" cy="4154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GB" sz="1050" dirty="0"/>
              <a:t>Customer fails to buy a train ticket</a:t>
            </a:r>
          </a:p>
        </p:txBody>
      </p:sp>
      <p:grpSp>
        <p:nvGrpSpPr>
          <p:cNvPr id="111" name="Group 110">
            <a:extLst>
              <a:ext uri="{FF2B5EF4-FFF2-40B4-BE49-F238E27FC236}">
                <a16:creationId xmlns:a16="http://schemas.microsoft.com/office/drawing/2014/main" id="{BB6458ED-DEDC-422D-8BE6-361F5EBF3EAA}"/>
              </a:ext>
            </a:extLst>
          </p:cNvPr>
          <p:cNvGrpSpPr/>
          <p:nvPr/>
        </p:nvGrpSpPr>
        <p:grpSpPr>
          <a:xfrm>
            <a:off x="9111530" y="5018536"/>
            <a:ext cx="540000" cy="540000"/>
            <a:chOff x="7707130" y="6004383"/>
            <a:chExt cx="540000" cy="540000"/>
          </a:xfrm>
        </p:grpSpPr>
        <p:sp>
          <p:nvSpPr>
            <p:cNvPr id="112" name="Oval 111">
              <a:extLst>
                <a:ext uri="{FF2B5EF4-FFF2-40B4-BE49-F238E27FC236}">
                  <a16:creationId xmlns:a16="http://schemas.microsoft.com/office/drawing/2014/main" id="{E2A58BA7-CFBA-4BB3-B9B7-8161FC07EEE9}"/>
                </a:ext>
              </a:extLst>
            </p:cNvPr>
            <p:cNvSpPr>
              <a:spLocks noChangeAspect="1"/>
            </p:cNvSpPr>
            <p:nvPr/>
          </p:nvSpPr>
          <p:spPr>
            <a:xfrm>
              <a:off x="7707130" y="6004383"/>
              <a:ext cx="540000" cy="540000"/>
            </a:xfrm>
            <a:prstGeom prst="ellipse">
              <a:avLst/>
            </a:prstGeom>
            <a:noFill/>
            <a:ln w="38100" cap="flat" cmpd="sng" algn="ctr">
              <a:solidFill>
                <a:srgbClr val="F7964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3" name="Picture 112">
              <a:extLst>
                <a:ext uri="{FF2B5EF4-FFF2-40B4-BE49-F238E27FC236}">
                  <a16:creationId xmlns:a16="http://schemas.microsoft.com/office/drawing/2014/main" id="{A111C0CB-C881-4A94-832F-C43B970DF7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9541" y="6120685"/>
              <a:ext cx="215177" cy="307396"/>
            </a:xfrm>
            <a:prstGeom prst="rect">
              <a:avLst/>
            </a:prstGeom>
          </p:spPr>
        </p:pic>
      </p:grpSp>
      <p:cxnSp>
        <p:nvCxnSpPr>
          <p:cNvPr id="114" name="Straight Connector 113">
            <a:extLst>
              <a:ext uri="{FF2B5EF4-FFF2-40B4-BE49-F238E27FC236}">
                <a16:creationId xmlns:a16="http://schemas.microsoft.com/office/drawing/2014/main" id="{7B52AD53-7B7F-4C98-B777-07901BCB66CA}"/>
              </a:ext>
            </a:extLst>
          </p:cNvPr>
          <p:cNvCxnSpPr>
            <a:cxnSpLocks/>
          </p:cNvCxnSpPr>
          <p:nvPr/>
        </p:nvCxnSpPr>
        <p:spPr>
          <a:xfrm>
            <a:off x="9190611" y="5097617"/>
            <a:ext cx="381838" cy="381838"/>
          </a:xfrm>
          <a:prstGeom prst="line">
            <a:avLst/>
          </a:prstGeom>
          <a:noFill/>
          <a:ln w="19050" cap="flat" cmpd="sng" algn="ctr">
            <a:solidFill>
              <a:sysClr val="window" lastClr="FFFFFF">
                <a:lumMod val="50000"/>
              </a:sysClr>
            </a:solidFill>
            <a:prstDash val="solid"/>
            <a:tailEnd type="none"/>
          </a:ln>
          <a:effectLst/>
        </p:spPr>
      </p:cxnSp>
      <p:cxnSp>
        <p:nvCxnSpPr>
          <p:cNvPr id="115" name="Straight Connector 114">
            <a:extLst>
              <a:ext uri="{FF2B5EF4-FFF2-40B4-BE49-F238E27FC236}">
                <a16:creationId xmlns:a16="http://schemas.microsoft.com/office/drawing/2014/main" id="{0FB7F99A-D71A-48B3-9948-1F5F9F93E1D7}"/>
              </a:ext>
            </a:extLst>
          </p:cNvPr>
          <p:cNvCxnSpPr>
            <a:cxnSpLocks/>
          </p:cNvCxnSpPr>
          <p:nvPr/>
        </p:nvCxnSpPr>
        <p:spPr>
          <a:xfrm flipH="1">
            <a:off x="9190611" y="5097617"/>
            <a:ext cx="381838" cy="381838"/>
          </a:xfrm>
          <a:prstGeom prst="line">
            <a:avLst/>
          </a:prstGeom>
          <a:noFill/>
          <a:ln w="19050" cap="flat" cmpd="sng" algn="ctr">
            <a:solidFill>
              <a:sysClr val="window" lastClr="FFFFFF">
                <a:lumMod val="50000"/>
              </a:sysClr>
            </a:solidFill>
            <a:prstDash val="solid"/>
            <a:tailEnd type="none"/>
          </a:ln>
          <a:effectLst/>
        </p:spPr>
      </p:cxnSp>
      <p:grpSp>
        <p:nvGrpSpPr>
          <p:cNvPr id="116" name="Group 115">
            <a:extLst>
              <a:ext uri="{FF2B5EF4-FFF2-40B4-BE49-F238E27FC236}">
                <a16:creationId xmlns:a16="http://schemas.microsoft.com/office/drawing/2014/main" id="{1177313C-F70D-4CF9-9AE4-C891EC891520}"/>
              </a:ext>
            </a:extLst>
          </p:cNvPr>
          <p:cNvGrpSpPr/>
          <p:nvPr/>
        </p:nvGrpSpPr>
        <p:grpSpPr>
          <a:xfrm>
            <a:off x="10725851" y="2819441"/>
            <a:ext cx="540000" cy="540000"/>
            <a:chOff x="7714257" y="4398051"/>
            <a:chExt cx="540000" cy="540000"/>
          </a:xfrm>
        </p:grpSpPr>
        <p:sp>
          <p:nvSpPr>
            <p:cNvPr id="117" name="Oval 116">
              <a:extLst>
                <a:ext uri="{FF2B5EF4-FFF2-40B4-BE49-F238E27FC236}">
                  <a16:creationId xmlns:a16="http://schemas.microsoft.com/office/drawing/2014/main" id="{4B475DDC-BB7E-40A6-8FD7-9B1B7E46F019}"/>
                </a:ext>
              </a:extLst>
            </p:cNvPr>
            <p:cNvSpPr>
              <a:spLocks noChangeAspect="1"/>
            </p:cNvSpPr>
            <p:nvPr/>
          </p:nvSpPr>
          <p:spPr>
            <a:xfrm>
              <a:off x="7714257" y="4398051"/>
              <a:ext cx="540000" cy="540000"/>
            </a:xfrm>
            <a:prstGeom prst="ellipse">
              <a:avLst/>
            </a:prstGeom>
            <a:noFill/>
            <a:ln w="38100" cap="flat" cmpd="sng" algn="ctr">
              <a:solidFill>
                <a:srgbClr val="9BBB59">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8" name="Picture 117">
              <a:extLst>
                <a:ext uri="{FF2B5EF4-FFF2-40B4-BE49-F238E27FC236}">
                  <a16:creationId xmlns:a16="http://schemas.microsoft.com/office/drawing/2014/main" id="{AF6E0FA8-0DE6-4A8F-A0B8-0E16C89513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4672" y="4528466"/>
              <a:ext cx="279170" cy="279170"/>
            </a:xfrm>
            <a:prstGeom prst="rect">
              <a:avLst/>
            </a:prstGeom>
          </p:spPr>
        </p:pic>
      </p:grpSp>
      <p:sp>
        <p:nvSpPr>
          <p:cNvPr id="119" name="TextBox 118">
            <a:extLst>
              <a:ext uri="{FF2B5EF4-FFF2-40B4-BE49-F238E27FC236}">
                <a16:creationId xmlns:a16="http://schemas.microsoft.com/office/drawing/2014/main" id="{DFF8A689-D35B-4578-95C1-0A667238B71D}"/>
              </a:ext>
            </a:extLst>
          </p:cNvPr>
          <p:cNvSpPr txBox="1"/>
          <p:nvPr/>
        </p:nvSpPr>
        <p:spPr>
          <a:xfrm>
            <a:off x="8647162" y="2488971"/>
            <a:ext cx="993922"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srgbClr val="00ADEE"/>
                </a:solidFill>
                <a:effectLst/>
                <a:uLnTx/>
                <a:uFillTx/>
              </a:rPr>
              <a:t>Examples</a:t>
            </a:r>
          </a:p>
        </p:txBody>
      </p:sp>
      <p:sp>
        <p:nvSpPr>
          <p:cNvPr id="120" name="Rectangle 119">
            <a:extLst>
              <a:ext uri="{FF2B5EF4-FFF2-40B4-BE49-F238E27FC236}">
                <a16:creationId xmlns:a16="http://schemas.microsoft.com/office/drawing/2014/main" id="{DC4BEF73-8C68-4210-A130-7EEB782E30FB}"/>
              </a:ext>
            </a:extLst>
          </p:cNvPr>
          <p:cNvSpPr/>
          <p:nvPr/>
        </p:nvSpPr>
        <p:spPr>
          <a:xfrm>
            <a:off x="9339879" y="963238"/>
            <a:ext cx="2100935" cy="830997"/>
          </a:xfrm>
          <a:prstGeom prst="rect">
            <a:avLst/>
          </a:prstGeom>
          <a:noFill/>
        </p:spPr>
        <p:txBody>
          <a:bodyPr wrap="square" rtlCol="0">
            <a:spAutoFit/>
          </a:bodyPr>
          <a:lstStyle/>
          <a:p>
            <a:pPr defTabSz="914400"/>
            <a:r>
              <a:rPr lang="en-GB" sz="1200" kern="0" dirty="0">
                <a:solidFill>
                  <a:schemeClr val="accent4">
                    <a:lumMod val="50000"/>
                  </a:schemeClr>
                </a:solidFill>
              </a:rPr>
              <a:t>Choose colours for the various actors. A tradition in CJML is to use orange colour  to represent a customer</a:t>
            </a:r>
          </a:p>
        </p:txBody>
      </p:sp>
      <p:pic>
        <p:nvPicPr>
          <p:cNvPr id="121" name="Picture 4" descr="Bilderesultat for light bulb free clipart">
            <a:extLst>
              <a:ext uri="{FF2B5EF4-FFF2-40B4-BE49-F238E27FC236}">
                <a16:creationId xmlns:a16="http://schemas.microsoft.com/office/drawing/2014/main" id="{2B224EED-4679-4FD4-9EAA-78DAF411E9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054464" y="1083421"/>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45" name="Oval 44">
            <a:extLst>
              <a:ext uri="{FF2B5EF4-FFF2-40B4-BE49-F238E27FC236}">
                <a16:creationId xmlns:a16="http://schemas.microsoft.com/office/drawing/2014/main" id="{87EF4A81-8604-4C76-82D5-D884E46F505D}"/>
              </a:ext>
            </a:extLst>
          </p:cNvPr>
          <p:cNvSpPr>
            <a:spLocks noChangeAspect="1"/>
          </p:cNvSpPr>
          <p:nvPr/>
        </p:nvSpPr>
        <p:spPr>
          <a:xfrm>
            <a:off x="4434349" y="3710997"/>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Oval 45">
            <a:extLst>
              <a:ext uri="{FF2B5EF4-FFF2-40B4-BE49-F238E27FC236}">
                <a16:creationId xmlns:a16="http://schemas.microsoft.com/office/drawing/2014/main" id="{51CF38C7-31AF-4C2C-9944-FC74A9711D84}"/>
              </a:ext>
            </a:extLst>
          </p:cNvPr>
          <p:cNvSpPr>
            <a:spLocks noChangeAspect="1"/>
          </p:cNvSpPr>
          <p:nvPr/>
        </p:nvSpPr>
        <p:spPr>
          <a:xfrm>
            <a:off x="5672271" y="3720831"/>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584524EC-D14C-42CA-9692-B7ACC7B14F39}"/>
              </a:ext>
            </a:extLst>
          </p:cNvPr>
          <p:cNvSpPr txBox="1"/>
          <p:nvPr/>
        </p:nvSpPr>
        <p:spPr>
          <a:xfrm>
            <a:off x="5667404" y="4236530"/>
            <a:ext cx="842207" cy="261610"/>
          </a:xfrm>
          <a:prstGeom prst="rect">
            <a:avLst/>
          </a:prstGeom>
          <a:noFill/>
        </p:spPr>
        <p:txBody>
          <a:bodyPr wrap="square" rtlCol="0">
            <a:spAutoFit/>
          </a:bodyPr>
          <a:lstStyle>
            <a:defPPr>
              <a:defRPr lang="nb-NO"/>
            </a:defPPr>
            <a:lvl1pPr>
              <a:defRPr sz="1050"/>
            </a:lvl1pPr>
          </a:lstStyle>
          <a:p>
            <a:r>
              <a:rPr lang="en-GB" dirty="0"/>
              <a:t>Doctor</a:t>
            </a:r>
          </a:p>
        </p:txBody>
      </p:sp>
      <p:sp>
        <p:nvSpPr>
          <p:cNvPr id="48" name="TextBox 47">
            <a:extLst>
              <a:ext uri="{FF2B5EF4-FFF2-40B4-BE49-F238E27FC236}">
                <a16:creationId xmlns:a16="http://schemas.microsoft.com/office/drawing/2014/main" id="{3CBEED5F-DE70-42F9-8D12-1563E61C4999}"/>
              </a:ext>
            </a:extLst>
          </p:cNvPr>
          <p:cNvSpPr txBox="1"/>
          <p:nvPr/>
        </p:nvSpPr>
        <p:spPr>
          <a:xfrm>
            <a:off x="4434349" y="4236530"/>
            <a:ext cx="733048" cy="261610"/>
          </a:xfrm>
          <a:prstGeom prst="rect">
            <a:avLst/>
          </a:prstGeom>
          <a:noFill/>
        </p:spPr>
        <p:txBody>
          <a:bodyPr wrap="square" rtlCol="0">
            <a:spAutoFit/>
          </a:bodyPr>
          <a:lstStyle>
            <a:defPPr>
              <a:defRPr lang="nb-NO"/>
            </a:defPPr>
            <a:lvl1pPr>
              <a:defRPr sz="1050"/>
            </a:lvl1pPr>
          </a:lstStyle>
          <a:p>
            <a:r>
              <a:rPr lang="en-GB" dirty="0"/>
              <a:t>Patient</a:t>
            </a:r>
          </a:p>
        </p:txBody>
      </p:sp>
      <p:sp>
        <p:nvSpPr>
          <p:cNvPr id="7" name="TextBox 6">
            <a:extLst>
              <a:ext uri="{FF2B5EF4-FFF2-40B4-BE49-F238E27FC236}">
                <a16:creationId xmlns:a16="http://schemas.microsoft.com/office/drawing/2014/main" id="{438EDA64-9D5C-4D17-8A7D-87E41E7EEFBA}"/>
              </a:ext>
            </a:extLst>
          </p:cNvPr>
          <p:cNvSpPr txBox="1"/>
          <p:nvPr/>
        </p:nvSpPr>
        <p:spPr>
          <a:xfrm>
            <a:off x="982713" y="1459362"/>
            <a:ext cx="6038754" cy="1224951"/>
          </a:xfrm>
          <a:prstGeom prst="rect">
            <a:avLst/>
          </a:prstGeom>
          <a:noFill/>
        </p:spPr>
        <p:txBody>
          <a:bodyPr wrap="square" rtlCol="0">
            <a:spAutoFit/>
          </a:bodyPr>
          <a:lstStyle/>
          <a:p>
            <a:r>
              <a:rPr lang="en-GB" sz="1600" kern="0" dirty="0">
                <a:solidFill>
                  <a:srgbClr val="00ADEE"/>
                </a:solidFill>
              </a:rPr>
              <a:t>Communication points are represented as a circle</a:t>
            </a:r>
          </a:p>
          <a:p>
            <a:pPr defTabSz="457200">
              <a:spcBef>
                <a:spcPct val="20000"/>
              </a:spcBef>
              <a:defRPr/>
            </a:pPr>
            <a:r>
              <a:rPr lang="en-GB" sz="1200" dirty="0">
                <a:solidFill>
                  <a:prstClr val="black"/>
                </a:solidFill>
                <a:latin typeface="Calibri"/>
              </a:rPr>
              <a:t>The circle's boundary style carries information about </a:t>
            </a:r>
          </a:p>
          <a:p>
            <a:pPr marL="171450" indent="-171450" defTabSz="457200">
              <a:spcBef>
                <a:spcPct val="20000"/>
              </a:spcBef>
              <a:buFont typeface="Arial" panose="020B0604020202020204" pitchFamily="34" charset="0"/>
              <a:buChar char="•"/>
              <a:defRPr/>
            </a:pPr>
            <a:r>
              <a:rPr lang="en-GB" sz="1200" dirty="0">
                <a:solidFill>
                  <a:prstClr val="black"/>
                </a:solidFill>
                <a:latin typeface="Calibri"/>
              </a:rPr>
              <a:t>the actor </a:t>
            </a:r>
            <a:r>
              <a:rPr lang="en-GB" sz="1200" i="1" u="sng" dirty="0">
                <a:solidFill>
                  <a:prstClr val="black"/>
                </a:solidFill>
                <a:latin typeface="Calibri"/>
              </a:rPr>
              <a:t>initiating</a:t>
            </a:r>
            <a:r>
              <a:rPr lang="en-GB" sz="1200" dirty="0">
                <a:solidFill>
                  <a:prstClr val="black"/>
                </a:solidFill>
                <a:latin typeface="Calibri"/>
              </a:rPr>
              <a:t> the touchpoint</a:t>
            </a:r>
          </a:p>
          <a:p>
            <a:pPr marL="171450" indent="-171450" defTabSz="457200">
              <a:spcBef>
                <a:spcPct val="20000"/>
              </a:spcBef>
              <a:buFont typeface="Arial" panose="020B0604020202020204" pitchFamily="34" charset="0"/>
              <a:buChar char="•"/>
              <a:defRPr/>
            </a:pPr>
            <a:r>
              <a:rPr lang="en-GB" sz="1200" dirty="0">
                <a:solidFill>
                  <a:prstClr val="black"/>
                </a:solidFill>
                <a:latin typeface="Calibri"/>
              </a:rPr>
              <a:t>the </a:t>
            </a:r>
            <a:r>
              <a:rPr lang="en-GB" sz="1200" i="1" u="sng" dirty="0">
                <a:solidFill>
                  <a:prstClr val="black"/>
                </a:solidFill>
                <a:latin typeface="Calibri"/>
              </a:rPr>
              <a:t>status</a:t>
            </a:r>
            <a:r>
              <a:rPr lang="en-GB" sz="1200" dirty="0">
                <a:solidFill>
                  <a:prstClr val="black"/>
                </a:solidFill>
                <a:latin typeface="Calibri"/>
              </a:rPr>
              <a:t> of the touchpoint</a:t>
            </a:r>
          </a:p>
          <a:p>
            <a:pPr defTabSz="457200">
              <a:spcBef>
                <a:spcPct val="20000"/>
              </a:spcBef>
              <a:defRPr/>
            </a:pPr>
            <a:r>
              <a:rPr lang="en-GB" sz="1200" dirty="0">
                <a:solidFill>
                  <a:prstClr val="black"/>
                </a:solidFill>
                <a:latin typeface="Calibri"/>
              </a:rPr>
              <a:t>The symbol in the middle represents the communication channel or the device  being used</a:t>
            </a:r>
          </a:p>
        </p:txBody>
      </p:sp>
      <p:sp>
        <p:nvSpPr>
          <p:cNvPr id="51" name="Oval 50">
            <a:extLst>
              <a:ext uri="{FF2B5EF4-FFF2-40B4-BE49-F238E27FC236}">
                <a16:creationId xmlns:a16="http://schemas.microsoft.com/office/drawing/2014/main" id="{02CA3E10-C1D4-443C-A092-5E752E41D00E}"/>
              </a:ext>
            </a:extLst>
          </p:cNvPr>
          <p:cNvSpPr>
            <a:spLocks noChangeAspect="1"/>
          </p:cNvSpPr>
          <p:nvPr/>
        </p:nvSpPr>
        <p:spPr>
          <a:xfrm>
            <a:off x="9111530" y="2819441"/>
            <a:ext cx="540000" cy="540000"/>
          </a:xfrm>
          <a:prstGeom prst="ellipse">
            <a:avLst/>
          </a:prstGeom>
          <a:noFill/>
          <a:ln w="38100" cap="flat" cmpd="sng" algn="ctr">
            <a:solidFill>
              <a:srgbClr val="F79646">
                <a:lumMod val="75000"/>
              </a:srgbClr>
            </a:solidFill>
            <a:prstDash val="solid"/>
          </a:ln>
          <a:effectLst/>
        </p:spPr>
        <p:txBody>
          <a:bodyPr rtlCol="0" anchor="ctr"/>
          <a:lstStyle/>
          <a:p>
            <a:pPr algn="ctr" defTabSz="457200"/>
            <a:endParaRPr lang="en-GB" sz="1800" kern="0" dirty="0">
              <a:solidFill>
                <a:prstClr val="white"/>
              </a:solidFill>
              <a:latin typeface="Calibri"/>
            </a:endParaRPr>
          </a:p>
        </p:txBody>
      </p:sp>
      <p:pic>
        <p:nvPicPr>
          <p:cNvPr id="52" name="Picture 51">
            <a:extLst>
              <a:ext uri="{FF2B5EF4-FFF2-40B4-BE49-F238E27FC236}">
                <a16:creationId xmlns:a16="http://schemas.microsoft.com/office/drawing/2014/main" id="{A7925A39-A636-4119-962F-C29E814F7A39}"/>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9247640" y="2978179"/>
            <a:ext cx="267781" cy="247185"/>
          </a:xfrm>
          <a:prstGeom prst="rect">
            <a:avLst/>
          </a:prstGeom>
        </p:spPr>
      </p:pic>
      <p:sp>
        <p:nvSpPr>
          <p:cNvPr id="53" name="TextBox 52">
            <a:extLst>
              <a:ext uri="{FF2B5EF4-FFF2-40B4-BE49-F238E27FC236}">
                <a16:creationId xmlns:a16="http://schemas.microsoft.com/office/drawing/2014/main" id="{A8A5354F-CE7B-4E65-B9D3-C97E438374A1}"/>
              </a:ext>
            </a:extLst>
          </p:cNvPr>
          <p:cNvSpPr txBox="1"/>
          <p:nvPr/>
        </p:nvSpPr>
        <p:spPr>
          <a:xfrm>
            <a:off x="8783350" y="3330726"/>
            <a:ext cx="1196360" cy="415498"/>
          </a:xfrm>
          <a:prstGeom prst="rect">
            <a:avLst/>
          </a:prstGeom>
          <a:noFill/>
        </p:spPr>
        <p:txBody>
          <a:bodyPr wrap="square" rtlCol="0">
            <a:spAutoFit/>
          </a:bodyPr>
          <a:lstStyle/>
          <a:p>
            <a:pPr algn="ctr"/>
            <a:r>
              <a:rPr lang="en-GB" sz="1050" dirty="0"/>
              <a:t>Customer calls the service company</a:t>
            </a:r>
          </a:p>
        </p:txBody>
      </p:sp>
      <p:sp>
        <p:nvSpPr>
          <p:cNvPr id="54" name="TextBox 53">
            <a:extLst>
              <a:ext uri="{FF2B5EF4-FFF2-40B4-BE49-F238E27FC236}">
                <a16:creationId xmlns:a16="http://schemas.microsoft.com/office/drawing/2014/main" id="{BD37ACCD-F694-4074-BCE4-9F2519E5B0AA}"/>
              </a:ext>
            </a:extLst>
          </p:cNvPr>
          <p:cNvSpPr txBox="1"/>
          <p:nvPr/>
        </p:nvSpPr>
        <p:spPr>
          <a:xfrm>
            <a:off x="10363606" y="3330726"/>
            <a:ext cx="1264490" cy="415498"/>
          </a:xfrm>
          <a:prstGeom prst="rect">
            <a:avLst/>
          </a:prstGeom>
          <a:noFill/>
        </p:spPr>
        <p:txBody>
          <a:bodyPr wrap="square" rtlCol="0">
            <a:spAutoFit/>
          </a:bodyPr>
          <a:lstStyle/>
          <a:p>
            <a:pPr algn="ctr"/>
            <a:r>
              <a:rPr lang="en-GB" sz="1050" dirty="0"/>
              <a:t>Service company sends an e-mail</a:t>
            </a:r>
          </a:p>
        </p:txBody>
      </p:sp>
      <p:sp>
        <p:nvSpPr>
          <p:cNvPr id="55" name="Oval 54">
            <a:extLst>
              <a:ext uri="{FF2B5EF4-FFF2-40B4-BE49-F238E27FC236}">
                <a16:creationId xmlns:a16="http://schemas.microsoft.com/office/drawing/2014/main" id="{111E46D5-67B8-46F2-AC5B-466DE99FEE7A}"/>
              </a:ext>
            </a:extLst>
          </p:cNvPr>
          <p:cNvSpPr>
            <a:spLocks noChangeAspect="1"/>
          </p:cNvSpPr>
          <p:nvPr/>
        </p:nvSpPr>
        <p:spPr>
          <a:xfrm>
            <a:off x="9111530" y="3744457"/>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8EDDC2B9-AB63-43B8-840D-8D64C00BFF67}"/>
              </a:ext>
            </a:extLst>
          </p:cNvPr>
          <p:cNvSpPr>
            <a:spLocks noChangeAspect="1"/>
          </p:cNvSpPr>
          <p:nvPr/>
        </p:nvSpPr>
        <p:spPr>
          <a:xfrm>
            <a:off x="10725851" y="3766304"/>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57" name="TextBox 56">
            <a:extLst>
              <a:ext uri="{FF2B5EF4-FFF2-40B4-BE49-F238E27FC236}">
                <a16:creationId xmlns:a16="http://schemas.microsoft.com/office/drawing/2014/main" id="{D8AE4575-1921-40E1-A82A-1F2E6D371514}"/>
              </a:ext>
            </a:extLst>
          </p:cNvPr>
          <p:cNvSpPr txBox="1"/>
          <p:nvPr/>
        </p:nvSpPr>
        <p:spPr>
          <a:xfrm>
            <a:off x="8757374" y="4264738"/>
            <a:ext cx="1310106" cy="415498"/>
          </a:xfrm>
          <a:prstGeom prst="rect">
            <a:avLst/>
          </a:prstGeom>
          <a:noFill/>
        </p:spPr>
        <p:txBody>
          <a:bodyPr wrap="square" rtlCol="0">
            <a:spAutoFit/>
          </a:bodyPr>
          <a:lstStyle/>
          <a:p>
            <a:pPr algn="ctr"/>
            <a:r>
              <a:rPr lang="en-GB" sz="1050" dirty="0"/>
              <a:t>Patient meets for a medical consultation  </a:t>
            </a:r>
          </a:p>
        </p:txBody>
      </p:sp>
      <p:sp>
        <p:nvSpPr>
          <p:cNvPr id="58" name="TextBox 57">
            <a:extLst>
              <a:ext uri="{FF2B5EF4-FFF2-40B4-BE49-F238E27FC236}">
                <a16:creationId xmlns:a16="http://schemas.microsoft.com/office/drawing/2014/main" id="{D81741B0-1859-4EDC-BFC4-DF8DF381DBA8}"/>
              </a:ext>
            </a:extLst>
          </p:cNvPr>
          <p:cNvSpPr txBox="1"/>
          <p:nvPr/>
        </p:nvSpPr>
        <p:spPr>
          <a:xfrm>
            <a:off x="10396666" y="4274315"/>
            <a:ext cx="1198371" cy="415498"/>
          </a:xfrm>
          <a:prstGeom prst="rect">
            <a:avLst/>
          </a:prstGeom>
          <a:noFill/>
        </p:spPr>
        <p:txBody>
          <a:bodyPr wrap="square" rtlCol="0">
            <a:spAutoFit/>
          </a:bodyPr>
          <a:lstStyle/>
          <a:p>
            <a:pPr algn="ctr"/>
            <a:r>
              <a:rPr lang="en-GB" sz="1050" dirty="0"/>
              <a:t>Hospital sends a SMS reminder </a:t>
            </a:r>
          </a:p>
        </p:txBody>
      </p:sp>
      <p:cxnSp>
        <p:nvCxnSpPr>
          <p:cNvPr id="59" name="Straight Connector 58">
            <a:extLst>
              <a:ext uri="{FF2B5EF4-FFF2-40B4-BE49-F238E27FC236}">
                <a16:creationId xmlns:a16="http://schemas.microsoft.com/office/drawing/2014/main" id="{BBDFEFD3-7CF9-4F15-89D1-2A1871EB9172}"/>
              </a:ext>
            </a:extLst>
          </p:cNvPr>
          <p:cNvCxnSpPr>
            <a:cxnSpLocks/>
          </p:cNvCxnSpPr>
          <p:nvPr/>
        </p:nvCxnSpPr>
        <p:spPr>
          <a:xfrm>
            <a:off x="1038599" y="4652779"/>
            <a:ext cx="6732726" cy="1"/>
          </a:xfrm>
          <a:prstGeom prst="line">
            <a:avLst/>
          </a:prstGeom>
          <a:noFill/>
          <a:ln w="12700" cap="flat" cmpd="sng" algn="ctr">
            <a:solidFill>
              <a:sysClr val="windowText" lastClr="000000">
                <a:lumMod val="65000"/>
                <a:lumOff val="35000"/>
              </a:sysClr>
            </a:solidFill>
            <a:prstDash val="solid"/>
          </a:ln>
          <a:effectLst/>
        </p:spPr>
      </p:cxnSp>
      <p:pic>
        <p:nvPicPr>
          <p:cNvPr id="62" name="Picture 61">
            <a:extLst>
              <a:ext uri="{FF2B5EF4-FFF2-40B4-BE49-F238E27FC236}">
                <a16:creationId xmlns:a16="http://schemas.microsoft.com/office/drawing/2014/main" id="{7BAB7237-60F8-449F-89B1-B77C8950AB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73781" y="3830630"/>
            <a:ext cx="415498" cy="415498"/>
          </a:xfrm>
          <a:prstGeom prst="rect">
            <a:avLst/>
          </a:prstGeom>
        </p:spPr>
      </p:pic>
      <p:pic>
        <p:nvPicPr>
          <p:cNvPr id="63" name="Picture 62">
            <a:extLst>
              <a:ext uri="{FF2B5EF4-FFF2-40B4-BE49-F238E27FC236}">
                <a16:creationId xmlns:a16="http://schemas.microsoft.com/office/drawing/2014/main" id="{287E9BD1-A794-4C1B-8894-0D5F09B418E5}"/>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852348" y="3925992"/>
            <a:ext cx="287007" cy="287007"/>
          </a:xfrm>
          <a:prstGeom prst="rect">
            <a:avLst/>
          </a:prstGeom>
        </p:spPr>
      </p:pic>
      <p:sp>
        <p:nvSpPr>
          <p:cNvPr id="65" name="Rectangle 64">
            <a:extLst>
              <a:ext uri="{FF2B5EF4-FFF2-40B4-BE49-F238E27FC236}">
                <a16:creationId xmlns:a16="http://schemas.microsoft.com/office/drawing/2014/main" id="{86768005-DF00-475A-A75C-162332042B54}"/>
              </a:ext>
            </a:extLst>
          </p:cNvPr>
          <p:cNvSpPr/>
          <p:nvPr/>
        </p:nvSpPr>
        <p:spPr>
          <a:xfrm>
            <a:off x="9339880" y="1946069"/>
            <a:ext cx="1913070" cy="461665"/>
          </a:xfrm>
          <a:prstGeom prst="rect">
            <a:avLst/>
          </a:prstGeom>
          <a:noFill/>
        </p:spPr>
        <p:txBody>
          <a:bodyPr wrap="square" rtlCol="0">
            <a:spAutoFit/>
          </a:bodyPr>
          <a:lstStyle/>
          <a:p>
            <a:pPr defTabSz="914400"/>
            <a:r>
              <a:rPr lang="en-GB" sz="1200" kern="0" dirty="0">
                <a:solidFill>
                  <a:schemeClr val="accent4">
                    <a:lumMod val="50000"/>
                  </a:schemeClr>
                </a:solidFill>
              </a:rPr>
              <a:t>The symbols are presented in a separate slide</a:t>
            </a:r>
          </a:p>
        </p:txBody>
      </p:sp>
      <p:pic>
        <p:nvPicPr>
          <p:cNvPr id="66" name="Picture 4" descr="Bilderesultat for light bulb free clipart">
            <a:extLst>
              <a:ext uri="{FF2B5EF4-FFF2-40B4-BE49-F238E27FC236}">
                <a16:creationId xmlns:a16="http://schemas.microsoft.com/office/drawing/2014/main" id="{13B8E28A-64B1-4BE1-8226-9B83008C0D6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054464" y="2066252"/>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68" name="Oval 67">
            <a:extLst>
              <a:ext uri="{FF2B5EF4-FFF2-40B4-BE49-F238E27FC236}">
                <a16:creationId xmlns:a16="http://schemas.microsoft.com/office/drawing/2014/main" id="{AF2E7657-6CA1-4B7B-A049-F18068138290}"/>
              </a:ext>
            </a:extLst>
          </p:cNvPr>
          <p:cNvSpPr>
            <a:spLocks noChangeAspect="1"/>
          </p:cNvSpPr>
          <p:nvPr/>
        </p:nvSpPr>
        <p:spPr>
          <a:xfrm>
            <a:off x="10725851" y="5015596"/>
            <a:ext cx="540000" cy="540000"/>
          </a:xfrm>
          <a:prstGeom prst="ellipse">
            <a:avLst/>
          </a:prstGeom>
          <a:noFill/>
          <a:ln w="38100" cap="flat" cmpd="sng" algn="ctr">
            <a:solidFill>
              <a:schemeClr val="accent4">
                <a:lumMod val="75000"/>
              </a:schemeClr>
            </a:solidFill>
            <a:prstDash val="sysDot"/>
          </a:ln>
          <a:effectLst/>
        </p:spPr>
        <p:txBody>
          <a:bodyPr rtlCol="0" anchor="ctr"/>
          <a:lstStyle/>
          <a:p>
            <a:pPr algn="ctr" defTabSz="457200"/>
            <a:endParaRPr lang="en-GB" sz="1800" kern="0" dirty="0">
              <a:solidFill>
                <a:prstClr val="white"/>
              </a:solidFill>
              <a:latin typeface="Calibri"/>
            </a:endParaRPr>
          </a:p>
        </p:txBody>
      </p:sp>
      <p:pic>
        <p:nvPicPr>
          <p:cNvPr id="69" name="Picture 68">
            <a:extLst>
              <a:ext uri="{FF2B5EF4-FFF2-40B4-BE49-F238E27FC236}">
                <a16:creationId xmlns:a16="http://schemas.microsoft.com/office/drawing/2014/main" id="{24529149-68C8-4DB8-A7F5-C9ACFB81D809}"/>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861961" y="5174334"/>
            <a:ext cx="267781" cy="247185"/>
          </a:xfrm>
          <a:prstGeom prst="rect">
            <a:avLst/>
          </a:prstGeom>
        </p:spPr>
      </p:pic>
      <p:sp>
        <p:nvSpPr>
          <p:cNvPr id="70" name="TextBox 69">
            <a:extLst>
              <a:ext uri="{FF2B5EF4-FFF2-40B4-BE49-F238E27FC236}">
                <a16:creationId xmlns:a16="http://schemas.microsoft.com/office/drawing/2014/main" id="{3187982C-68C8-4B9D-A9D6-65CA47FA3117}"/>
              </a:ext>
            </a:extLst>
          </p:cNvPr>
          <p:cNvSpPr txBox="1"/>
          <p:nvPr/>
        </p:nvSpPr>
        <p:spPr>
          <a:xfrm>
            <a:off x="10329852" y="5550034"/>
            <a:ext cx="1331999" cy="577081"/>
          </a:xfrm>
          <a:prstGeom prst="rect">
            <a:avLst/>
          </a:prstGeom>
          <a:noFill/>
        </p:spPr>
        <p:txBody>
          <a:bodyPr wrap="square" rtlCol="0">
            <a:spAutoFit/>
          </a:bodyPr>
          <a:lstStyle/>
          <a:p>
            <a:pPr algn="ctr"/>
            <a:r>
              <a:rPr lang="en-GB" sz="1050" dirty="0"/>
              <a:t>Customer did not receive a call from the service company</a:t>
            </a:r>
          </a:p>
        </p:txBody>
      </p:sp>
      <p:cxnSp>
        <p:nvCxnSpPr>
          <p:cNvPr id="71" name="Straight Connector 70">
            <a:extLst>
              <a:ext uri="{FF2B5EF4-FFF2-40B4-BE49-F238E27FC236}">
                <a16:creationId xmlns:a16="http://schemas.microsoft.com/office/drawing/2014/main" id="{5ECE1D19-D9C6-4E2B-9CA5-FF919C932ED5}"/>
              </a:ext>
            </a:extLst>
          </p:cNvPr>
          <p:cNvCxnSpPr>
            <a:cxnSpLocks/>
          </p:cNvCxnSpPr>
          <p:nvPr/>
        </p:nvCxnSpPr>
        <p:spPr>
          <a:xfrm>
            <a:off x="1038599" y="2716514"/>
            <a:ext cx="6732726" cy="1"/>
          </a:xfrm>
          <a:prstGeom prst="line">
            <a:avLst/>
          </a:prstGeom>
          <a:noFill/>
          <a:ln w="12700" cap="flat" cmpd="sng" algn="ctr">
            <a:solidFill>
              <a:sysClr val="windowText" lastClr="000000">
                <a:lumMod val="65000"/>
                <a:lumOff val="35000"/>
              </a:sysClr>
            </a:solidFill>
            <a:prstDash val="solid"/>
          </a:ln>
          <a:effectLst/>
        </p:spPr>
      </p:cxnSp>
    </p:spTree>
    <p:extLst>
      <p:ext uri="{BB962C8B-B14F-4D97-AF65-F5344CB8AC3E}">
        <p14:creationId xmlns:p14="http://schemas.microsoft.com/office/powerpoint/2010/main" val="1496961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rmAutofit/>
          </a:bodyPr>
          <a:lstStyle/>
          <a:p>
            <a:r>
              <a:rPr lang="en-GB" dirty="0"/>
              <a:t>Journey diagram</a:t>
            </a:r>
          </a:p>
        </p:txBody>
      </p:sp>
      <p:sp>
        <p:nvSpPr>
          <p:cNvPr id="3" name="Rectangle 2">
            <a:extLst>
              <a:ext uri="{FF2B5EF4-FFF2-40B4-BE49-F238E27FC236}">
                <a16:creationId xmlns:a16="http://schemas.microsoft.com/office/drawing/2014/main" id="{1EA48DD0-2EE1-4C91-8867-23C437C920BC}"/>
              </a:ext>
            </a:extLst>
          </p:cNvPr>
          <p:cNvSpPr/>
          <p:nvPr/>
        </p:nvSpPr>
        <p:spPr>
          <a:xfrm>
            <a:off x="1699126" y="1554044"/>
            <a:ext cx="6172584" cy="1200329"/>
          </a:xfrm>
          <a:prstGeom prst="rect">
            <a:avLst/>
          </a:prstGeom>
          <a:noFill/>
        </p:spPr>
        <p:txBody>
          <a:bodyPr wrap="square" rtlCol="0">
            <a:spAutoFit/>
          </a:bodyPr>
          <a:lstStyle/>
          <a:p>
            <a:pPr marL="228600" indent="-228600" defTabSz="914400">
              <a:buFont typeface="+mj-lt"/>
              <a:buAutoNum type="arabicPeriod"/>
            </a:pPr>
            <a:r>
              <a:rPr lang="en-GB" sz="1200" kern="0" dirty="0">
                <a:solidFill>
                  <a:schemeClr val="accent4">
                    <a:lumMod val="50000"/>
                  </a:schemeClr>
                </a:solidFill>
              </a:rPr>
              <a:t>Identify the actor in focus, and choose a colour associated with the communication points initiated by the actor in focus. Also, choose a colour for the other actor(s). </a:t>
            </a:r>
          </a:p>
          <a:p>
            <a:pPr marL="228600" indent="-228600" defTabSz="914400">
              <a:buFont typeface="+mj-lt"/>
              <a:buAutoNum type="arabicPeriod"/>
            </a:pPr>
            <a:r>
              <a:rPr lang="en-GB" sz="1200" kern="0" dirty="0">
                <a:solidFill>
                  <a:schemeClr val="accent4">
                    <a:lumMod val="50000"/>
                  </a:schemeClr>
                </a:solidFill>
              </a:rPr>
              <a:t>Insert the actions and communication points and connect them.  Insert appropriate symbols  from the symbol gallery.</a:t>
            </a:r>
          </a:p>
          <a:p>
            <a:pPr marL="228600" indent="-228600" defTabSz="914400">
              <a:buFont typeface="+mj-lt"/>
              <a:buAutoNum type="arabicPeriod"/>
            </a:pPr>
            <a:r>
              <a:rPr lang="en-GB" sz="1200" kern="0" dirty="0">
                <a:solidFill>
                  <a:schemeClr val="accent4">
                    <a:lumMod val="50000"/>
                  </a:schemeClr>
                </a:solidFill>
              </a:rPr>
              <a:t>Alternatively, pick touchpoints with already-inserted symbols.</a:t>
            </a:r>
          </a:p>
          <a:p>
            <a:pPr marL="228600" indent="-228600" defTabSz="914400">
              <a:buFont typeface="+mj-lt"/>
              <a:buAutoNum type="arabicPeriod"/>
            </a:pPr>
            <a:r>
              <a:rPr lang="en-GB" sz="1200" kern="0" dirty="0">
                <a:solidFill>
                  <a:schemeClr val="accent4">
                    <a:lumMod val="50000"/>
                  </a:schemeClr>
                </a:solidFill>
              </a:rPr>
              <a:t>For actual journeys, insert the actor symbol in front </a:t>
            </a:r>
          </a:p>
        </p:txBody>
      </p:sp>
      <p:pic>
        <p:nvPicPr>
          <p:cNvPr id="4" name="Picture 4" descr="Bilderesultat for light bulb free clipart">
            <a:extLst>
              <a:ext uri="{FF2B5EF4-FFF2-40B4-BE49-F238E27FC236}">
                <a16:creationId xmlns:a16="http://schemas.microsoft.com/office/drawing/2014/main" id="{D6DE0C2C-CB4F-4C93-A874-1D845457D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43381" y="1645262"/>
            <a:ext cx="179319" cy="215185"/>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124">
            <a:extLst>
              <a:ext uri="{FF2B5EF4-FFF2-40B4-BE49-F238E27FC236}">
                <a16:creationId xmlns:a16="http://schemas.microsoft.com/office/drawing/2014/main" id="{C9E63F32-BA8B-47FF-ABC6-352FF2F24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0392" y="409543"/>
            <a:ext cx="215114" cy="301159"/>
          </a:xfrm>
          <a:prstGeom prst="rect">
            <a:avLst/>
          </a:prstGeom>
        </p:spPr>
      </p:pic>
      <p:pic>
        <p:nvPicPr>
          <p:cNvPr id="126" name="Picture 125">
            <a:extLst>
              <a:ext uri="{FF2B5EF4-FFF2-40B4-BE49-F238E27FC236}">
                <a16:creationId xmlns:a16="http://schemas.microsoft.com/office/drawing/2014/main" id="{F2E968DA-5E65-43E6-BA2A-03E5C796F3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9070" y="402372"/>
            <a:ext cx="236625" cy="315500"/>
          </a:xfrm>
          <a:prstGeom prst="rect">
            <a:avLst/>
          </a:prstGeom>
        </p:spPr>
      </p:pic>
      <p:pic>
        <p:nvPicPr>
          <p:cNvPr id="127" name="Picture 126">
            <a:extLst>
              <a:ext uri="{FF2B5EF4-FFF2-40B4-BE49-F238E27FC236}">
                <a16:creationId xmlns:a16="http://schemas.microsoft.com/office/drawing/2014/main" id="{E027D671-88A6-41E4-A730-A323FA4F1C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1709" y="402372"/>
            <a:ext cx="236625" cy="315500"/>
          </a:xfrm>
          <a:prstGeom prst="rect">
            <a:avLst/>
          </a:prstGeom>
        </p:spPr>
      </p:pic>
      <p:pic>
        <p:nvPicPr>
          <p:cNvPr id="128" name="Picture 127">
            <a:extLst>
              <a:ext uri="{FF2B5EF4-FFF2-40B4-BE49-F238E27FC236}">
                <a16:creationId xmlns:a16="http://schemas.microsoft.com/office/drawing/2014/main" id="{3FD5CFC6-0184-4208-8AD9-F682C05A55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7137" y="402372"/>
            <a:ext cx="236625" cy="315500"/>
          </a:xfrm>
          <a:prstGeom prst="rect">
            <a:avLst/>
          </a:prstGeom>
        </p:spPr>
      </p:pic>
      <p:pic>
        <p:nvPicPr>
          <p:cNvPr id="130" name="Picture 129">
            <a:extLst>
              <a:ext uri="{FF2B5EF4-FFF2-40B4-BE49-F238E27FC236}">
                <a16:creationId xmlns:a16="http://schemas.microsoft.com/office/drawing/2014/main" id="{46B631D6-259C-452F-A7EA-F4F8D077C3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4348" y="402372"/>
            <a:ext cx="236625" cy="315500"/>
          </a:xfrm>
          <a:prstGeom prst="rect">
            <a:avLst/>
          </a:prstGeom>
        </p:spPr>
      </p:pic>
      <p:sp>
        <p:nvSpPr>
          <p:cNvPr id="131" name="TextBox 130">
            <a:extLst>
              <a:ext uri="{FF2B5EF4-FFF2-40B4-BE49-F238E27FC236}">
                <a16:creationId xmlns:a16="http://schemas.microsoft.com/office/drawing/2014/main" id="{1BFA9A47-7414-4C95-B9D8-EE33DEA89127}"/>
              </a:ext>
            </a:extLst>
          </p:cNvPr>
          <p:cNvSpPr txBox="1"/>
          <p:nvPr/>
        </p:nvSpPr>
        <p:spPr>
          <a:xfrm>
            <a:off x="6650082" y="719679"/>
            <a:ext cx="736898" cy="369332"/>
          </a:xfrm>
          <a:prstGeom prst="rect">
            <a:avLst/>
          </a:prstGeom>
          <a:noFill/>
        </p:spPr>
        <p:txBody>
          <a:bodyPr wrap="square" rtlCol="0">
            <a:spAutoFit/>
          </a:bodyPr>
          <a:lstStyle/>
          <a:p>
            <a:pPr algn="ctr"/>
            <a:r>
              <a:rPr lang="en-GB" sz="900" dirty="0"/>
              <a:t>Customer journey</a:t>
            </a:r>
          </a:p>
        </p:txBody>
      </p:sp>
      <p:sp>
        <p:nvSpPr>
          <p:cNvPr id="132" name="TextBox 131">
            <a:extLst>
              <a:ext uri="{FF2B5EF4-FFF2-40B4-BE49-F238E27FC236}">
                <a16:creationId xmlns:a16="http://schemas.microsoft.com/office/drawing/2014/main" id="{FEB38AF0-2CE0-4492-8F90-DA0AA2807344}"/>
              </a:ext>
            </a:extLst>
          </p:cNvPr>
          <p:cNvSpPr txBox="1"/>
          <p:nvPr/>
        </p:nvSpPr>
        <p:spPr>
          <a:xfrm>
            <a:off x="8611491" y="719679"/>
            <a:ext cx="736898" cy="369332"/>
          </a:xfrm>
          <a:prstGeom prst="rect">
            <a:avLst/>
          </a:prstGeom>
          <a:noFill/>
        </p:spPr>
        <p:txBody>
          <a:bodyPr wrap="square" rtlCol="0">
            <a:spAutoFit/>
          </a:bodyPr>
          <a:lstStyle/>
          <a:p>
            <a:pPr algn="ctr"/>
            <a:r>
              <a:rPr lang="en-GB" sz="900" dirty="0"/>
              <a:t>Employee journey</a:t>
            </a:r>
          </a:p>
        </p:txBody>
      </p:sp>
      <p:sp>
        <p:nvSpPr>
          <p:cNvPr id="133" name="TextBox 132">
            <a:extLst>
              <a:ext uri="{FF2B5EF4-FFF2-40B4-BE49-F238E27FC236}">
                <a16:creationId xmlns:a16="http://schemas.microsoft.com/office/drawing/2014/main" id="{9F9DED0B-6514-49EF-9713-7933D9059CB0}"/>
              </a:ext>
            </a:extLst>
          </p:cNvPr>
          <p:cNvSpPr txBox="1"/>
          <p:nvPr/>
        </p:nvSpPr>
        <p:spPr>
          <a:xfrm>
            <a:off x="7630786" y="719679"/>
            <a:ext cx="736898" cy="369332"/>
          </a:xfrm>
          <a:prstGeom prst="rect">
            <a:avLst/>
          </a:prstGeom>
          <a:noFill/>
        </p:spPr>
        <p:txBody>
          <a:bodyPr wrap="square" rtlCol="0">
            <a:spAutoFit/>
          </a:bodyPr>
          <a:lstStyle/>
          <a:p>
            <a:pPr algn="ctr"/>
            <a:r>
              <a:rPr lang="en-GB" sz="900" dirty="0"/>
              <a:t>User journey</a:t>
            </a:r>
          </a:p>
        </p:txBody>
      </p:sp>
      <p:sp>
        <p:nvSpPr>
          <p:cNvPr id="134" name="TextBox 133">
            <a:extLst>
              <a:ext uri="{FF2B5EF4-FFF2-40B4-BE49-F238E27FC236}">
                <a16:creationId xmlns:a16="http://schemas.microsoft.com/office/drawing/2014/main" id="{C82A5B94-60E5-4AB4-9CCA-2C6AEB451C7C}"/>
              </a:ext>
            </a:extLst>
          </p:cNvPr>
          <p:cNvSpPr txBox="1"/>
          <p:nvPr/>
        </p:nvSpPr>
        <p:spPr>
          <a:xfrm>
            <a:off x="9549500" y="719679"/>
            <a:ext cx="736898" cy="369332"/>
          </a:xfrm>
          <a:prstGeom prst="rect">
            <a:avLst/>
          </a:prstGeom>
          <a:noFill/>
        </p:spPr>
        <p:txBody>
          <a:bodyPr wrap="square" rtlCol="0">
            <a:spAutoFit/>
          </a:bodyPr>
          <a:lstStyle/>
          <a:p>
            <a:pPr algn="ctr"/>
            <a:r>
              <a:rPr lang="en-GB" sz="900" dirty="0"/>
              <a:t>Patient journey</a:t>
            </a:r>
          </a:p>
        </p:txBody>
      </p:sp>
      <p:sp>
        <p:nvSpPr>
          <p:cNvPr id="135" name="TextBox 134">
            <a:extLst>
              <a:ext uri="{FF2B5EF4-FFF2-40B4-BE49-F238E27FC236}">
                <a16:creationId xmlns:a16="http://schemas.microsoft.com/office/drawing/2014/main" id="{83317597-C256-487D-A2E1-82FCE7D0543F}"/>
              </a:ext>
            </a:extLst>
          </p:cNvPr>
          <p:cNvSpPr txBox="1"/>
          <p:nvPr/>
        </p:nvSpPr>
        <p:spPr>
          <a:xfrm>
            <a:off x="10362902" y="719679"/>
            <a:ext cx="736898" cy="369332"/>
          </a:xfrm>
          <a:prstGeom prst="rect">
            <a:avLst/>
          </a:prstGeom>
          <a:noFill/>
        </p:spPr>
        <p:txBody>
          <a:bodyPr wrap="square" rtlCol="0">
            <a:spAutoFit/>
          </a:bodyPr>
          <a:lstStyle/>
          <a:p>
            <a:pPr algn="ctr"/>
            <a:r>
              <a:rPr lang="en-GB" sz="900" dirty="0"/>
              <a:t>Citizen journey</a:t>
            </a:r>
          </a:p>
        </p:txBody>
      </p:sp>
      <p:cxnSp>
        <p:nvCxnSpPr>
          <p:cNvPr id="140" name="Straight Arrow Connector 139">
            <a:extLst>
              <a:ext uri="{FF2B5EF4-FFF2-40B4-BE49-F238E27FC236}">
                <a16:creationId xmlns:a16="http://schemas.microsoft.com/office/drawing/2014/main" id="{4C0D9C92-9724-4796-AEC4-D1490858B5E9}"/>
              </a:ext>
            </a:extLst>
          </p:cNvPr>
          <p:cNvCxnSpPr>
            <a:stCxn id="151" idx="6"/>
            <a:endCxn id="152" idx="2"/>
          </p:cNvCxnSpPr>
          <p:nvPr/>
        </p:nvCxnSpPr>
        <p:spPr>
          <a:xfrm>
            <a:off x="3793018" y="3909317"/>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D39874C4-356E-4331-81BB-611787EC716C}"/>
              </a:ext>
            </a:extLst>
          </p:cNvPr>
          <p:cNvSpPr>
            <a:spLocks noChangeAspect="1"/>
          </p:cNvSpPr>
          <p:nvPr/>
        </p:nvSpPr>
        <p:spPr>
          <a:xfrm>
            <a:off x="2715957" y="3855317"/>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3" name="Straight Connector 142">
            <a:extLst>
              <a:ext uri="{FF2B5EF4-FFF2-40B4-BE49-F238E27FC236}">
                <a16:creationId xmlns:a16="http://schemas.microsoft.com/office/drawing/2014/main" id="{773D1809-52B0-4C9F-9892-2415AF5DF5F9}"/>
              </a:ext>
            </a:extLst>
          </p:cNvPr>
          <p:cNvCxnSpPr>
            <a:stCxn id="142" idx="6"/>
            <a:endCxn id="151" idx="2"/>
          </p:cNvCxnSpPr>
          <p:nvPr/>
        </p:nvCxnSpPr>
        <p:spPr>
          <a:xfrm>
            <a:off x="2823957" y="3909317"/>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4" name="Oval 143">
            <a:extLst>
              <a:ext uri="{FF2B5EF4-FFF2-40B4-BE49-F238E27FC236}">
                <a16:creationId xmlns:a16="http://schemas.microsoft.com/office/drawing/2014/main" id="{E971896A-30A0-4A73-A36A-BAEABEE952B0}"/>
              </a:ext>
            </a:extLst>
          </p:cNvPr>
          <p:cNvSpPr>
            <a:spLocks noChangeAspect="1"/>
          </p:cNvSpPr>
          <p:nvPr/>
        </p:nvSpPr>
        <p:spPr>
          <a:xfrm flipH="1">
            <a:off x="7654569" y="3855317"/>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145" name="Straight Connector 144">
            <a:extLst>
              <a:ext uri="{FF2B5EF4-FFF2-40B4-BE49-F238E27FC236}">
                <a16:creationId xmlns:a16="http://schemas.microsoft.com/office/drawing/2014/main" id="{7DD79D9D-9B4E-46DA-9089-3E075E98DDBD}"/>
              </a:ext>
            </a:extLst>
          </p:cNvPr>
          <p:cNvCxnSpPr>
            <a:stCxn id="144" idx="6"/>
          </p:cNvCxnSpPr>
          <p:nvPr/>
        </p:nvCxnSpPr>
        <p:spPr>
          <a:xfrm flipH="1" flipV="1">
            <a:off x="7362727" y="3908250"/>
            <a:ext cx="291842" cy="1067"/>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Straight Arrow Connector 145">
            <a:extLst>
              <a:ext uri="{FF2B5EF4-FFF2-40B4-BE49-F238E27FC236}">
                <a16:creationId xmlns:a16="http://schemas.microsoft.com/office/drawing/2014/main" id="{FD959845-06F2-468D-A463-66FA6E945EEC}"/>
              </a:ext>
            </a:extLst>
          </p:cNvPr>
          <p:cNvCxnSpPr>
            <a:cxnSpLocks/>
            <a:stCxn id="152" idx="6"/>
            <a:endCxn id="184" idx="1"/>
          </p:cNvCxnSpPr>
          <p:nvPr/>
        </p:nvCxnSpPr>
        <p:spPr>
          <a:xfrm flipV="1">
            <a:off x="4954286" y="3908107"/>
            <a:ext cx="432882" cy="121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E9ECCC88-C9B9-4A5B-AA1D-3226EEEBFB15}"/>
              </a:ext>
            </a:extLst>
          </p:cNvPr>
          <p:cNvSpPr>
            <a:spLocks noChangeAspect="1"/>
          </p:cNvSpPr>
          <p:nvPr/>
        </p:nvSpPr>
        <p:spPr>
          <a:xfrm>
            <a:off x="3253018" y="36393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2" name="Oval 151">
            <a:extLst>
              <a:ext uri="{FF2B5EF4-FFF2-40B4-BE49-F238E27FC236}">
                <a16:creationId xmlns:a16="http://schemas.microsoft.com/office/drawing/2014/main" id="{19F4BF76-610C-499E-970E-4F047A0709A2}"/>
              </a:ext>
            </a:extLst>
          </p:cNvPr>
          <p:cNvSpPr>
            <a:spLocks noChangeAspect="1"/>
          </p:cNvSpPr>
          <p:nvPr/>
        </p:nvSpPr>
        <p:spPr>
          <a:xfrm>
            <a:off x="4414286" y="36393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4" name="Oval 153">
            <a:extLst>
              <a:ext uri="{FF2B5EF4-FFF2-40B4-BE49-F238E27FC236}">
                <a16:creationId xmlns:a16="http://schemas.microsoft.com/office/drawing/2014/main" id="{047605F9-4B25-4215-8464-9D6E8A472B85}"/>
              </a:ext>
            </a:extLst>
          </p:cNvPr>
          <p:cNvSpPr>
            <a:spLocks noChangeAspect="1"/>
          </p:cNvSpPr>
          <p:nvPr/>
        </p:nvSpPr>
        <p:spPr>
          <a:xfrm>
            <a:off x="6802140" y="36393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TextBox 154">
            <a:extLst>
              <a:ext uri="{FF2B5EF4-FFF2-40B4-BE49-F238E27FC236}">
                <a16:creationId xmlns:a16="http://schemas.microsoft.com/office/drawing/2014/main" id="{DBE7A3A4-1023-411E-86FF-6D17055C81F3}"/>
              </a:ext>
            </a:extLst>
          </p:cNvPr>
          <p:cNvSpPr txBox="1"/>
          <p:nvPr/>
        </p:nvSpPr>
        <p:spPr>
          <a:xfrm>
            <a:off x="3010344" y="3227318"/>
            <a:ext cx="1109663" cy="276999"/>
          </a:xfrm>
          <a:prstGeom prst="rect">
            <a:avLst/>
          </a:prstGeom>
          <a:noFill/>
        </p:spPr>
        <p:txBody>
          <a:bodyPr wrap="square" lIns="0" tIns="0" rIns="0" bIns="0" rtlCol="0">
            <a:spAutoFit/>
          </a:bodyPr>
          <a:lstStyle/>
          <a:p>
            <a:pPr algn="ctr"/>
            <a:r>
              <a:rPr lang="en-GB" sz="900" dirty="0"/>
              <a:t>&lt;Description of the communication point&gt;</a:t>
            </a:r>
          </a:p>
        </p:txBody>
      </p:sp>
      <p:sp>
        <p:nvSpPr>
          <p:cNvPr id="175" name="Rounded Rectangle 88">
            <a:extLst>
              <a:ext uri="{FF2B5EF4-FFF2-40B4-BE49-F238E27FC236}">
                <a16:creationId xmlns:a16="http://schemas.microsoft.com/office/drawing/2014/main" id="{E346A837-0563-4E38-8DFB-F20A2E41E3EE}"/>
              </a:ext>
            </a:extLst>
          </p:cNvPr>
          <p:cNvSpPr/>
          <p:nvPr/>
        </p:nvSpPr>
        <p:spPr>
          <a:xfrm>
            <a:off x="9302854" y="3757105"/>
            <a:ext cx="1215390" cy="727734"/>
          </a:xfrm>
          <a:prstGeom prst="roundRect">
            <a:avLst>
              <a:gd name="adj" fmla="val 12023"/>
            </a:avLst>
          </a:prstGeom>
          <a:solidFill>
            <a:sysClr val="window" lastClr="FFFFFF"/>
          </a:solidFill>
          <a:ln w="28575"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sp>
        <p:nvSpPr>
          <p:cNvPr id="176" name="Oval 175">
            <a:extLst>
              <a:ext uri="{FF2B5EF4-FFF2-40B4-BE49-F238E27FC236}">
                <a16:creationId xmlns:a16="http://schemas.microsoft.com/office/drawing/2014/main" id="{556E96FC-6958-48CA-970A-1306184AA16B}"/>
              </a:ext>
            </a:extLst>
          </p:cNvPr>
          <p:cNvSpPr>
            <a:spLocks noChangeAspect="1"/>
          </p:cNvSpPr>
          <p:nvPr/>
        </p:nvSpPr>
        <p:spPr>
          <a:xfrm>
            <a:off x="9279680" y="2478924"/>
            <a:ext cx="862732" cy="862732"/>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7" name="TextBox 176">
            <a:extLst>
              <a:ext uri="{FF2B5EF4-FFF2-40B4-BE49-F238E27FC236}">
                <a16:creationId xmlns:a16="http://schemas.microsoft.com/office/drawing/2014/main" id="{30669288-F931-4DBB-8447-F230D7659E44}"/>
              </a:ext>
            </a:extLst>
          </p:cNvPr>
          <p:cNvSpPr txBox="1"/>
          <p:nvPr/>
        </p:nvSpPr>
        <p:spPr>
          <a:xfrm>
            <a:off x="10518244" y="2193422"/>
            <a:ext cx="1171878"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Communication point boundary</a:t>
            </a:r>
          </a:p>
        </p:txBody>
      </p:sp>
      <p:sp>
        <p:nvSpPr>
          <p:cNvPr id="178" name="TextBox 177">
            <a:extLst>
              <a:ext uri="{FF2B5EF4-FFF2-40B4-BE49-F238E27FC236}">
                <a16:creationId xmlns:a16="http://schemas.microsoft.com/office/drawing/2014/main" id="{132553A3-1B3B-4CCC-BF36-6374E87C1458}"/>
              </a:ext>
            </a:extLst>
          </p:cNvPr>
          <p:cNvSpPr txBox="1"/>
          <p:nvPr/>
        </p:nvSpPr>
        <p:spPr>
          <a:xfrm>
            <a:off x="10596243" y="2744805"/>
            <a:ext cx="88453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symbol area</a:t>
            </a:r>
          </a:p>
        </p:txBody>
      </p:sp>
      <p:sp>
        <p:nvSpPr>
          <p:cNvPr id="179" name="Oval 178">
            <a:extLst>
              <a:ext uri="{FF2B5EF4-FFF2-40B4-BE49-F238E27FC236}">
                <a16:creationId xmlns:a16="http://schemas.microsoft.com/office/drawing/2014/main" id="{40152B1B-20EA-4242-A24D-796FFB9F9CFF}"/>
              </a:ext>
            </a:extLst>
          </p:cNvPr>
          <p:cNvSpPr>
            <a:spLocks noChangeAspect="1"/>
          </p:cNvSpPr>
          <p:nvPr/>
        </p:nvSpPr>
        <p:spPr>
          <a:xfrm>
            <a:off x="9394711" y="2593955"/>
            <a:ext cx="632670" cy="632670"/>
          </a:xfrm>
          <a:prstGeom prst="ellipse">
            <a:avLst/>
          </a:prstGeom>
          <a:pattFill prst="pct10">
            <a:fgClr>
              <a:schemeClr val="bg1">
                <a:lumMod val="65000"/>
              </a:schemeClr>
            </a:fgClr>
            <a:bgClr>
              <a:schemeClr val="bg1"/>
            </a:bgClr>
          </a:patt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0" name="Straight Arrow Connector 179">
            <a:extLst>
              <a:ext uri="{FF2B5EF4-FFF2-40B4-BE49-F238E27FC236}">
                <a16:creationId xmlns:a16="http://schemas.microsoft.com/office/drawing/2014/main" id="{0A4B44C5-A7CD-4188-86A4-A3058A1B0080}"/>
              </a:ext>
            </a:extLst>
          </p:cNvPr>
          <p:cNvCxnSpPr>
            <a:stCxn id="177" idx="1"/>
            <a:endCxn id="176" idx="7"/>
          </p:cNvCxnSpPr>
          <p:nvPr/>
        </p:nvCxnSpPr>
        <p:spPr>
          <a:xfrm flipH="1">
            <a:off x="10016068" y="2424254"/>
            <a:ext cx="502176" cy="181014"/>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A007E0-4E74-488E-B38F-BA14B607832C}"/>
              </a:ext>
            </a:extLst>
          </p:cNvPr>
          <p:cNvCxnSpPr>
            <a:cxnSpLocks/>
            <a:stCxn id="178" idx="1"/>
          </p:cNvCxnSpPr>
          <p:nvPr/>
        </p:nvCxnSpPr>
        <p:spPr>
          <a:xfrm flipH="1" flipV="1">
            <a:off x="9771000" y="2910291"/>
            <a:ext cx="825243" cy="65347"/>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90948BEE-F4C0-47FE-9C04-34ED8CEA3BA0}"/>
              </a:ext>
            </a:extLst>
          </p:cNvPr>
          <p:cNvSpPr txBox="1"/>
          <p:nvPr/>
        </p:nvSpPr>
        <p:spPr>
          <a:xfrm>
            <a:off x="10894173" y="3521516"/>
            <a:ext cx="82524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solidFill>
                  <a:srgbClr val="00ADEE"/>
                </a:solidFill>
                <a:latin typeface="Calibri"/>
              </a:rPr>
              <a:t>Action</a:t>
            </a:r>
            <a:endParaRPr kumimoji="0" lang="en-GB" sz="1200" b="0" i="0" u="none" strike="noStrike" kern="1200" cap="none" spc="0" normalizeH="0" baseline="0" noProof="0" dirty="0">
              <a:ln>
                <a:noFill/>
              </a:ln>
              <a:solidFill>
                <a:srgbClr val="00ADEE"/>
              </a:solidFill>
              <a:effectLst/>
              <a:uLnTx/>
              <a:uFillTx/>
              <a:latin typeface="Calibri"/>
              <a:ea typeface="+mn-ea"/>
              <a:cs typeface="+mn-cs"/>
            </a:endParaRPr>
          </a:p>
        </p:txBody>
      </p:sp>
      <p:cxnSp>
        <p:nvCxnSpPr>
          <p:cNvPr id="183" name="Straight Arrow Connector 182">
            <a:extLst>
              <a:ext uri="{FF2B5EF4-FFF2-40B4-BE49-F238E27FC236}">
                <a16:creationId xmlns:a16="http://schemas.microsoft.com/office/drawing/2014/main" id="{B4C3CEE0-7BA6-4366-B5D3-950D69A4CC1A}"/>
              </a:ext>
            </a:extLst>
          </p:cNvPr>
          <p:cNvCxnSpPr>
            <a:cxnSpLocks/>
            <a:stCxn id="182" idx="1"/>
          </p:cNvCxnSpPr>
          <p:nvPr/>
        </p:nvCxnSpPr>
        <p:spPr>
          <a:xfrm flipH="1">
            <a:off x="10518244" y="3660016"/>
            <a:ext cx="375929" cy="138499"/>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
        <p:nvSpPr>
          <p:cNvPr id="184" name="Rounded Rectangle 88">
            <a:extLst>
              <a:ext uri="{FF2B5EF4-FFF2-40B4-BE49-F238E27FC236}">
                <a16:creationId xmlns:a16="http://schemas.microsoft.com/office/drawing/2014/main" id="{F023FEE0-CAA3-4201-80F5-E07DCB889A21}"/>
              </a:ext>
            </a:extLst>
          </p:cNvPr>
          <p:cNvSpPr/>
          <p:nvPr/>
        </p:nvSpPr>
        <p:spPr>
          <a:xfrm>
            <a:off x="5387168" y="3620107"/>
            <a:ext cx="1035457"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900" kern="0" dirty="0">
                <a:solidFill>
                  <a:prstClr val="black"/>
                </a:solidFill>
              </a:rPr>
              <a:t>&lt;Description of </a:t>
            </a:r>
            <a:br>
              <a:rPr lang="en-GB" sz="900" kern="0" dirty="0">
                <a:solidFill>
                  <a:prstClr val="black"/>
                </a:solidFill>
              </a:rPr>
            </a:br>
            <a:r>
              <a:rPr lang="en-GB" sz="900" kern="0" dirty="0">
                <a:solidFill>
                  <a:prstClr val="black"/>
                </a:solidFill>
              </a:rPr>
              <a:t>the action&gt;</a:t>
            </a:r>
            <a:endParaRPr kumimoji="0" lang="en-GB" sz="900" b="0" i="0" u="none" strike="noStrike" kern="0" cap="none" spc="0" normalizeH="0" baseline="0" noProof="0" dirty="0">
              <a:ln>
                <a:noFill/>
              </a:ln>
              <a:solidFill>
                <a:prstClr val="black"/>
              </a:solidFill>
              <a:effectLst/>
              <a:uLnTx/>
              <a:uFillTx/>
            </a:endParaRPr>
          </a:p>
        </p:txBody>
      </p:sp>
      <p:sp>
        <p:nvSpPr>
          <p:cNvPr id="185" name="TextBox 184">
            <a:extLst>
              <a:ext uri="{FF2B5EF4-FFF2-40B4-BE49-F238E27FC236}">
                <a16:creationId xmlns:a16="http://schemas.microsoft.com/office/drawing/2014/main" id="{41320883-3381-4B03-8183-FBFD449C9BD8}"/>
              </a:ext>
            </a:extLst>
          </p:cNvPr>
          <p:cNvSpPr txBox="1"/>
          <p:nvPr/>
        </p:nvSpPr>
        <p:spPr>
          <a:xfrm>
            <a:off x="608701" y="3769607"/>
            <a:ext cx="150267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Planned journey</a:t>
            </a:r>
          </a:p>
        </p:txBody>
      </p:sp>
      <p:cxnSp>
        <p:nvCxnSpPr>
          <p:cNvPr id="186" name="Straight Arrow Connector 185">
            <a:extLst>
              <a:ext uri="{FF2B5EF4-FFF2-40B4-BE49-F238E27FC236}">
                <a16:creationId xmlns:a16="http://schemas.microsoft.com/office/drawing/2014/main" id="{64A88BF2-00D3-4B42-88F7-A18A382C7A60}"/>
              </a:ext>
            </a:extLst>
          </p:cNvPr>
          <p:cNvCxnSpPr>
            <a:cxnSpLocks/>
            <a:stCxn id="184" idx="3"/>
            <a:endCxn id="154" idx="2"/>
          </p:cNvCxnSpPr>
          <p:nvPr/>
        </p:nvCxnSpPr>
        <p:spPr>
          <a:xfrm>
            <a:off x="6422625" y="3908107"/>
            <a:ext cx="379515" cy="121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EF39F086-9DBD-4230-8113-035AF537456C}"/>
              </a:ext>
            </a:extLst>
          </p:cNvPr>
          <p:cNvSpPr txBox="1"/>
          <p:nvPr/>
        </p:nvSpPr>
        <p:spPr>
          <a:xfrm>
            <a:off x="4167632" y="3227318"/>
            <a:ext cx="1109663" cy="276999"/>
          </a:xfrm>
          <a:prstGeom prst="rect">
            <a:avLst/>
          </a:prstGeom>
          <a:noFill/>
        </p:spPr>
        <p:txBody>
          <a:bodyPr wrap="square" lIns="0" tIns="0" rIns="0" bIns="0" rtlCol="0">
            <a:spAutoFit/>
          </a:bodyPr>
          <a:lstStyle/>
          <a:p>
            <a:pPr algn="ctr"/>
            <a:r>
              <a:rPr lang="en-GB" sz="900" dirty="0"/>
              <a:t>&lt;Description of the communication point&gt;</a:t>
            </a:r>
          </a:p>
        </p:txBody>
      </p:sp>
      <p:sp>
        <p:nvSpPr>
          <p:cNvPr id="188" name="TextBox 187">
            <a:extLst>
              <a:ext uri="{FF2B5EF4-FFF2-40B4-BE49-F238E27FC236}">
                <a16:creationId xmlns:a16="http://schemas.microsoft.com/office/drawing/2014/main" id="{1E21B5AC-E9DB-4476-BC37-5F66EAC43240}"/>
              </a:ext>
            </a:extLst>
          </p:cNvPr>
          <p:cNvSpPr txBox="1"/>
          <p:nvPr/>
        </p:nvSpPr>
        <p:spPr>
          <a:xfrm>
            <a:off x="6597547" y="3261282"/>
            <a:ext cx="1109663" cy="276999"/>
          </a:xfrm>
          <a:prstGeom prst="rect">
            <a:avLst/>
          </a:prstGeom>
          <a:noFill/>
        </p:spPr>
        <p:txBody>
          <a:bodyPr wrap="square" lIns="0" tIns="0" rIns="0" bIns="0" rtlCol="0">
            <a:spAutoFit/>
          </a:bodyPr>
          <a:lstStyle/>
          <a:p>
            <a:pPr algn="ctr"/>
            <a:r>
              <a:rPr lang="en-GB" sz="900" dirty="0"/>
              <a:t>&lt;Description of the communication point&gt;</a:t>
            </a:r>
          </a:p>
        </p:txBody>
      </p:sp>
      <p:cxnSp>
        <p:nvCxnSpPr>
          <p:cNvPr id="189" name="Straight Arrow Connector 188">
            <a:extLst>
              <a:ext uri="{FF2B5EF4-FFF2-40B4-BE49-F238E27FC236}">
                <a16:creationId xmlns:a16="http://schemas.microsoft.com/office/drawing/2014/main" id="{2A3FA247-559D-4145-89BB-887E5A709459}"/>
              </a:ext>
            </a:extLst>
          </p:cNvPr>
          <p:cNvCxnSpPr>
            <a:stCxn id="195" idx="6"/>
            <a:endCxn id="196" idx="2"/>
          </p:cNvCxnSpPr>
          <p:nvPr/>
        </p:nvCxnSpPr>
        <p:spPr>
          <a:xfrm>
            <a:off x="3793018" y="5581110"/>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3C4C4C8D-2931-41CD-8908-373CCCE6D594}"/>
              </a:ext>
            </a:extLst>
          </p:cNvPr>
          <p:cNvSpPr>
            <a:spLocks noChangeAspect="1"/>
          </p:cNvSpPr>
          <p:nvPr/>
        </p:nvSpPr>
        <p:spPr>
          <a:xfrm>
            <a:off x="2715957" y="5527110"/>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14345252-9452-4C04-ADD8-05AD44770B5B}"/>
              </a:ext>
            </a:extLst>
          </p:cNvPr>
          <p:cNvCxnSpPr>
            <a:stCxn id="190" idx="6"/>
            <a:endCxn id="195" idx="2"/>
          </p:cNvCxnSpPr>
          <p:nvPr/>
        </p:nvCxnSpPr>
        <p:spPr>
          <a:xfrm>
            <a:off x="2823957" y="5581110"/>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2" name="Oval 191">
            <a:extLst>
              <a:ext uri="{FF2B5EF4-FFF2-40B4-BE49-F238E27FC236}">
                <a16:creationId xmlns:a16="http://schemas.microsoft.com/office/drawing/2014/main" id="{72F74B84-46BF-482C-A987-FFAE355403FE}"/>
              </a:ext>
            </a:extLst>
          </p:cNvPr>
          <p:cNvSpPr>
            <a:spLocks noChangeAspect="1"/>
          </p:cNvSpPr>
          <p:nvPr/>
        </p:nvSpPr>
        <p:spPr>
          <a:xfrm flipH="1">
            <a:off x="7654569" y="5527110"/>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193" name="Straight Connector 192">
            <a:extLst>
              <a:ext uri="{FF2B5EF4-FFF2-40B4-BE49-F238E27FC236}">
                <a16:creationId xmlns:a16="http://schemas.microsoft.com/office/drawing/2014/main" id="{AE09A98C-F01C-4E39-9980-7A912B771EB8}"/>
              </a:ext>
            </a:extLst>
          </p:cNvPr>
          <p:cNvCxnSpPr>
            <a:stCxn id="192" idx="6"/>
          </p:cNvCxnSpPr>
          <p:nvPr/>
        </p:nvCxnSpPr>
        <p:spPr>
          <a:xfrm flipH="1" flipV="1">
            <a:off x="7362727" y="5580043"/>
            <a:ext cx="291842" cy="1067"/>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Straight Arrow Connector 193">
            <a:extLst>
              <a:ext uri="{FF2B5EF4-FFF2-40B4-BE49-F238E27FC236}">
                <a16:creationId xmlns:a16="http://schemas.microsoft.com/office/drawing/2014/main" id="{B0079C8C-AE4F-467B-9935-FC38D74E671B}"/>
              </a:ext>
            </a:extLst>
          </p:cNvPr>
          <p:cNvCxnSpPr>
            <a:cxnSpLocks/>
            <a:stCxn id="196" idx="6"/>
            <a:endCxn id="199" idx="1"/>
          </p:cNvCxnSpPr>
          <p:nvPr/>
        </p:nvCxnSpPr>
        <p:spPr>
          <a:xfrm flipV="1">
            <a:off x="4954286" y="5579900"/>
            <a:ext cx="432882" cy="121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5" name="Oval 194">
            <a:extLst>
              <a:ext uri="{FF2B5EF4-FFF2-40B4-BE49-F238E27FC236}">
                <a16:creationId xmlns:a16="http://schemas.microsoft.com/office/drawing/2014/main" id="{F32DD0AD-2A02-4D33-B550-80CF33D5BBF3}"/>
              </a:ext>
            </a:extLst>
          </p:cNvPr>
          <p:cNvSpPr>
            <a:spLocks noChangeAspect="1"/>
          </p:cNvSpPr>
          <p:nvPr/>
        </p:nvSpPr>
        <p:spPr>
          <a:xfrm>
            <a:off x="3253018" y="5311110"/>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6" name="Oval 195">
            <a:extLst>
              <a:ext uri="{FF2B5EF4-FFF2-40B4-BE49-F238E27FC236}">
                <a16:creationId xmlns:a16="http://schemas.microsoft.com/office/drawing/2014/main" id="{BFD1D1D2-3FD4-4CB0-AC93-83772E2CEBAD}"/>
              </a:ext>
            </a:extLst>
          </p:cNvPr>
          <p:cNvSpPr>
            <a:spLocks noChangeAspect="1"/>
          </p:cNvSpPr>
          <p:nvPr/>
        </p:nvSpPr>
        <p:spPr>
          <a:xfrm>
            <a:off x="4414286" y="5311110"/>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7" name="Oval 196">
            <a:extLst>
              <a:ext uri="{FF2B5EF4-FFF2-40B4-BE49-F238E27FC236}">
                <a16:creationId xmlns:a16="http://schemas.microsoft.com/office/drawing/2014/main" id="{0FCB3C48-9304-44E1-8502-4518A6E450A5}"/>
              </a:ext>
            </a:extLst>
          </p:cNvPr>
          <p:cNvSpPr>
            <a:spLocks noChangeAspect="1"/>
          </p:cNvSpPr>
          <p:nvPr/>
        </p:nvSpPr>
        <p:spPr>
          <a:xfrm>
            <a:off x="6802140" y="5311110"/>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8" name="TextBox 197">
            <a:extLst>
              <a:ext uri="{FF2B5EF4-FFF2-40B4-BE49-F238E27FC236}">
                <a16:creationId xmlns:a16="http://schemas.microsoft.com/office/drawing/2014/main" id="{EA20F498-0257-4DF0-82B0-7BFDC255EF46}"/>
              </a:ext>
            </a:extLst>
          </p:cNvPr>
          <p:cNvSpPr txBox="1"/>
          <p:nvPr/>
        </p:nvSpPr>
        <p:spPr>
          <a:xfrm>
            <a:off x="3010344" y="4899111"/>
            <a:ext cx="1109663" cy="276999"/>
          </a:xfrm>
          <a:prstGeom prst="rect">
            <a:avLst/>
          </a:prstGeom>
          <a:noFill/>
        </p:spPr>
        <p:txBody>
          <a:bodyPr wrap="square" lIns="0" tIns="0" rIns="0" bIns="0" rtlCol="0">
            <a:spAutoFit/>
          </a:bodyPr>
          <a:lstStyle/>
          <a:p>
            <a:pPr algn="ctr"/>
            <a:r>
              <a:rPr lang="en-GB" sz="900" dirty="0"/>
              <a:t>&lt;Description of the communication point&gt;</a:t>
            </a:r>
          </a:p>
        </p:txBody>
      </p:sp>
      <p:sp>
        <p:nvSpPr>
          <p:cNvPr id="199" name="Rounded Rectangle 88">
            <a:extLst>
              <a:ext uri="{FF2B5EF4-FFF2-40B4-BE49-F238E27FC236}">
                <a16:creationId xmlns:a16="http://schemas.microsoft.com/office/drawing/2014/main" id="{795D08E9-FE15-4E1A-83FA-F9D616C221C8}"/>
              </a:ext>
            </a:extLst>
          </p:cNvPr>
          <p:cNvSpPr/>
          <p:nvPr/>
        </p:nvSpPr>
        <p:spPr>
          <a:xfrm>
            <a:off x="5387168" y="5291900"/>
            <a:ext cx="1035457" cy="576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900" kern="0" dirty="0">
                <a:solidFill>
                  <a:prstClr val="black"/>
                </a:solidFill>
              </a:rPr>
              <a:t>&lt;Description of </a:t>
            </a:r>
            <a:br>
              <a:rPr lang="en-GB" sz="900" kern="0" dirty="0">
                <a:solidFill>
                  <a:prstClr val="black"/>
                </a:solidFill>
              </a:rPr>
            </a:br>
            <a:r>
              <a:rPr lang="en-GB" sz="900" kern="0" dirty="0">
                <a:solidFill>
                  <a:prstClr val="black"/>
                </a:solidFill>
              </a:rPr>
              <a:t>the action&gt;</a:t>
            </a:r>
            <a:endParaRPr kumimoji="0" lang="en-GB" sz="900" b="0" i="0" u="none" strike="noStrike" kern="0" cap="none" spc="0" normalizeH="0" baseline="0" noProof="0" dirty="0">
              <a:ln>
                <a:noFill/>
              </a:ln>
              <a:solidFill>
                <a:prstClr val="black"/>
              </a:solidFill>
              <a:effectLst/>
              <a:uLnTx/>
              <a:uFillTx/>
            </a:endParaRPr>
          </a:p>
        </p:txBody>
      </p:sp>
      <p:sp>
        <p:nvSpPr>
          <p:cNvPr id="200" name="TextBox 199">
            <a:extLst>
              <a:ext uri="{FF2B5EF4-FFF2-40B4-BE49-F238E27FC236}">
                <a16:creationId xmlns:a16="http://schemas.microsoft.com/office/drawing/2014/main" id="{C0851BEE-3E6C-4F63-99E5-E840A45B43A4}"/>
              </a:ext>
            </a:extLst>
          </p:cNvPr>
          <p:cNvSpPr txBox="1"/>
          <p:nvPr/>
        </p:nvSpPr>
        <p:spPr>
          <a:xfrm>
            <a:off x="608701" y="5441400"/>
            <a:ext cx="150267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Actual journey</a:t>
            </a:r>
          </a:p>
        </p:txBody>
      </p:sp>
      <p:cxnSp>
        <p:nvCxnSpPr>
          <p:cNvPr id="201" name="Straight Arrow Connector 200">
            <a:extLst>
              <a:ext uri="{FF2B5EF4-FFF2-40B4-BE49-F238E27FC236}">
                <a16:creationId xmlns:a16="http://schemas.microsoft.com/office/drawing/2014/main" id="{CDC86381-4046-47B0-B767-14AAADF4705B}"/>
              </a:ext>
            </a:extLst>
          </p:cNvPr>
          <p:cNvCxnSpPr>
            <a:cxnSpLocks/>
            <a:stCxn id="199" idx="3"/>
            <a:endCxn id="197" idx="2"/>
          </p:cNvCxnSpPr>
          <p:nvPr/>
        </p:nvCxnSpPr>
        <p:spPr>
          <a:xfrm>
            <a:off x="6422625" y="5579900"/>
            <a:ext cx="379515" cy="121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07458386-EC1E-498C-8202-473D29062E51}"/>
              </a:ext>
            </a:extLst>
          </p:cNvPr>
          <p:cNvSpPr txBox="1"/>
          <p:nvPr/>
        </p:nvSpPr>
        <p:spPr>
          <a:xfrm>
            <a:off x="4167632" y="4899111"/>
            <a:ext cx="1109663" cy="276999"/>
          </a:xfrm>
          <a:prstGeom prst="rect">
            <a:avLst/>
          </a:prstGeom>
          <a:noFill/>
        </p:spPr>
        <p:txBody>
          <a:bodyPr wrap="square" lIns="0" tIns="0" rIns="0" bIns="0" rtlCol="0">
            <a:spAutoFit/>
          </a:bodyPr>
          <a:lstStyle/>
          <a:p>
            <a:pPr algn="ctr"/>
            <a:r>
              <a:rPr lang="en-GB" sz="900" dirty="0"/>
              <a:t>&lt;Description of the communication point&gt;</a:t>
            </a:r>
          </a:p>
        </p:txBody>
      </p:sp>
      <p:sp>
        <p:nvSpPr>
          <p:cNvPr id="203" name="TextBox 202">
            <a:extLst>
              <a:ext uri="{FF2B5EF4-FFF2-40B4-BE49-F238E27FC236}">
                <a16:creationId xmlns:a16="http://schemas.microsoft.com/office/drawing/2014/main" id="{5D25A404-D1FA-45CC-B8EE-65CDC1D3C08B}"/>
              </a:ext>
            </a:extLst>
          </p:cNvPr>
          <p:cNvSpPr txBox="1"/>
          <p:nvPr/>
        </p:nvSpPr>
        <p:spPr>
          <a:xfrm>
            <a:off x="6597547" y="4933075"/>
            <a:ext cx="1109663" cy="276999"/>
          </a:xfrm>
          <a:prstGeom prst="rect">
            <a:avLst/>
          </a:prstGeom>
          <a:noFill/>
        </p:spPr>
        <p:txBody>
          <a:bodyPr wrap="square" lIns="0" tIns="0" rIns="0" bIns="0" rtlCol="0">
            <a:spAutoFit/>
          </a:bodyPr>
          <a:lstStyle/>
          <a:p>
            <a:pPr algn="ctr"/>
            <a:r>
              <a:rPr lang="en-GB" sz="900" dirty="0"/>
              <a:t>&lt;Description of the communication point&gt;</a:t>
            </a:r>
          </a:p>
        </p:txBody>
      </p:sp>
      <p:pic>
        <p:nvPicPr>
          <p:cNvPr id="204" name="Picture 203">
            <a:extLst>
              <a:ext uri="{FF2B5EF4-FFF2-40B4-BE49-F238E27FC236}">
                <a16:creationId xmlns:a16="http://schemas.microsoft.com/office/drawing/2014/main" id="{8BC84D07-12D7-4535-BE88-064F47BE5D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3742" y="5348245"/>
            <a:ext cx="236625" cy="315500"/>
          </a:xfrm>
          <a:prstGeom prst="rect">
            <a:avLst/>
          </a:prstGeom>
        </p:spPr>
      </p:pic>
    </p:spTree>
    <p:extLst>
      <p:ext uri="{BB962C8B-B14F-4D97-AF65-F5344CB8AC3E}">
        <p14:creationId xmlns:p14="http://schemas.microsoft.com/office/powerpoint/2010/main" val="228233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6D05-2E73-4294-9453-2A4770A48118}"/>
              </a:ext>
            </a:extLst>
          </p:cNvPr>
          <p:cNvSpPr>
            <a:spLocks noGrp="1"/>
          </p:cNvSpPr>
          <p:nvPr>
            <p:ph type="title"/>
          </p:nvPr>
        </p:nvSpPr>
        <p:spPr/>
        <p:txBody>
          <a:bodyPr/>
          <a:lstStyle/>
          <a:p>
            <a:r>
              <a:rPr lang="en-GB" dirty="0"/>
              <a:t>Journey diagram - deviation</a:t>
            </a:r>
          </a:p>
        </p:txBody>
      </p:sp>
      <p:sp>
        <p:nvSpPr>
          <p:cNvPr id="3" name="Slide Number Placeholder 2">
            <a:extLst>
              <a:ext uri="{FF2B5EF4-FFF2-40B4-BE49-F238E27FC236}">
                <a16:creationId xmlns:a16="http://schemas.microsoft.com/office/drawing/2014/main" id="{E3D24BF9-90A4-45E7-B7E2-D3B51781CBB1}"/>
              </a:ext>
            </a:extLst>
          </p:cNvPr>
          <p:cNvSpPr>
            <a:spLocks noGrp="1"/>
          </p:cNvSpPr>
          <p:nvPr>
            <p:ph type="sldNum" sz="quarter" idx="12"/>
          </p:nvPr>
        </p:nvSpPr>
        <p:spPr/>
        <p:txBody>
          <a:bodyPr/>
          <a:lstStyle/>
          <a:p>
            <a:fld id="{5751DFAA-887F-4071-8EAD-E8CA316FCF06}" type="slidenum">
              <a:rPr lang="en-GB" smtClean="0"/>
              <a:t>25</a:t>
            </a:fld>
            <a:endParaRPr lang="en-GB" dirty="0"/>
          </a:p>
        </p:txBody>
      </p:sp>
      <p:sp>
        <p:nvSpPr>
          <p:cNvPr id="52" name="Oval 51">
            <a:extLst>
              <a:ext uri="{FF2B5EF4-FFF2-40B4-BE49-F238E27FC236}">
                <a16:creationId xmlns:a16="http://schemas.microsoft.com/office/drawing/2014/main" id="{54A3DC14-4869-4954-BAB7-53F11964F90E}"/>
              </a:ext>
            </a:extLst>
          </p:cNvPr>
          <p:cNvSpPr>
            <a:spLocks noChangeAspect="1"/>
          </p:cNvSpPr>
          <p:nvPr/>
        </p:nvSpPr>
        <p:spPr>
          <a:xfrm flipH="1">
            <a:off x="8376483" y="4241854"/>
            <a:ext cx="108000" cy="108000"/>
          </a:xfrm>
          <a:prstGeom prst="ellipse">
            <a:avLst/>
          </a:prstGeom>
          <a:solidFill>
            <a:sysClr val="windowText" lastClr="000000">
              <a:lumMod val="50000"/>
              <a:lumOff val="50000"/>
            </a:sysClr>
          </a:solid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53" name="Straight Connector 52">
            <a:extLst>
              <a:ext uri="{FF2B5EF4-FFF2-40B4-BE49-F238E27FC236}">
                <a16:creationId xmlns:a16="http://schemas.microsoft.com/office/drawing/2014/main" id="{651B2F58-8043-4E62-9D2E-A26880CA6E36}"/>
              </a:ext>
            </a:extLst>
          </p:cNvPr>
          <p:cNvCxnSpPr>
            <a:cxnSpLocks/>
            <a:stCxn id="52" idx="6"/>
            <a:endCxn id="91" idx="6"/>
          </p:cNvCxnSpPr>
          <p:nvPr/>
        </p:nvCxnSpPr>
        <p:spPr>
          <a:xfrm flipH="1">
            <a:off x="8043139" y="4295854"/>
            <a:ext cx="333344" cy="0"/>
          </a:xfrm>
          <a:prstGeom prst="line">
            <a:avLst/>
          </a:prstGeom>
          <a:noFill/>
          <a:ln w="22225" cap="flat" cmpd="sng" algn="ctr">
            <a:solidFill>
              <a:sysClr val="windowText" lastClr="000000">
                <a:lumMod val="50000"/>
                <a:lumOff val="50000"/>
              </a:sysClr>
            </a:solidFill>
            <a:prstDash val="solid"/>
          </a:ln>
          <a:effectLst/>
        </p:spPr>
      </p:cxnSp>
      <p:sp>
        <p:nvSpPr>
          <p:cNvPr id="54" name="Oval 53">
            <a:extLst>
              <a:ext uri="{FF2B5EF4-FFF2-40B4-BE49-F238E27FC236}">
                <a16:creationId xmlns:a16="http://schemas.microsoft.com/office/drawing/2014/main" id="{9A12EB68-8840-4F73-9DD9-76EAC8E150F4}"/>
              </a:ext>
            </a:extLst>
          </p:cNvPr>
          <p:cNvSpPr>
            <a:spLocks noChangeAspect="1"/>
          </p:cNvSpPr>
          <p:nvPr/>
        </p:nvSpPr>
        <p:spPr>
          <a:xfrm>
            <a:off x="2389891" y="4241854"/>
            <a:ext cx="108000" cy="108000"/>
          </a:xfrm>
          <a:prstGeom prst="ellipse">
            <a:avLst/>
          </a:prstGeom>
          <a:no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55" name="Straight Connector 54">
            <a:extLst>
              <a:ext uri="{FF2B5EF4-FFF2-40B4-BE49-F238E27FC236}">
                <a16:creationId xmlns:a16="http://schemas.microsoft.com/office/drawing/2014/main" id="{F0FA64FB-A530-45BD-A1AB-232D1EB11B66}"/>
              </a:ext>
            </a:extLst>
          </p:cNvPr>
          <p:cNvCxnSpPr>
            <a:cxnSpLocks/>
            <a:stCxn id="54" idx="6"/>
            <a:endCxn id="83" idx="2"/>
          </p:cNvCxnSpPr>
          <p:nvPr/>
        </p:nvCxnSpPr>
        <p:spPr>
          <a:xfrm>
            <a:off x="2497891" y="4295854"/>
            <a:ext cx="515094" cy="0"/>
          </a:xfrm>
          <a:prstGeom prst="line">
            <a:avLst/>
          </a:prstGeom>
          <a:noFill/>
          <a:ln w="22225" cap="flat" cmpd="sng" algn="ctr">
            <a:solidFill>
              <a:sysClr val="window" lastClr="FFFFFF">
                <a:lumMod val="50000"/>
              </a:sysClr>
            </a:solidFill>
            <a:prstDash val="solid"/>
            <a:tailEnd type="triangle" w="med" len="med"/>
          </a:ln>
          <a:effectLst/>
        </p:spPr>
      </p:cxnSp>
      <p:cxnSp>
        <p:nvCxnSpPr>
          <p:cNvPr id="56" name="Straight Connector 55">
            <a:extLst>
              <a:ext uri="{FF2B5EF4-FFF2-40B4-BE49-F238E27FC236}">
                <a16:creationId xmlns:a16="http://schemas.microsoft.com/office/drawing/2014/main" id="{D7DE68F1-8A54-4202-8FEB-21D3D7FE3D4C}"/>
              </a:ext>
            </a:extLst>
          </p:cNvPr>
          <p:cNvCxnSpPr>
            <a:cxnSpLocks/>
          </p:cNvCxnSpPr>
          <p:nvPr/>
        </p:nvCxnSpPr>
        <p:spPr>
          <a:xfrm flipV="1">
            <a:off x="2365457" y="5006561"/>
            <a:ext cx="6156000" cy="7009"/>
          </a:xfrm>
          <a:prstGeom prst="line">
            <a:avLst/>
          </a:prstGeom>
          <a:noFill/>
          <a:ln w="28575" cap="flat" cmpd="sng" algn="ctr">
            <a:solidFill>
              <a:sysClr val="windowText" lastClr="000000"/>
            </a:solidFill>
            <a:prstDash val="sysDot"/>
            <a:tailEnd type="none"/>
          </a:ln>
          <a:effectLst/>
        </p:spPr>
      </p:cxnSp>
      <p:cxnSp>
        <p:nvCxnSpPr>
          <p:cNvPr id="57" name="Straight Arrow Connector 15">
            <a:extLst>
              <a:ext uri="{FF2B5EF4-FFF2-40B4-BE49-F238E27FC236}">
                <a16:creationId xmlns:a16="http://schemas.microsoft.com/office/drawing/2014/main" id="{EDE55DAB-68EF-4637-9BA4-1C362E75695C}"/>
              </a:ext>
            </a:extLst>
          </p:cNvPr>
          <p:cNvCxnSpPr>
            <a:cxnSpLocks/>
            <a:stCxn id="42" idx="6"/>
            <a:endCxn id="88" idx="2"/>
          </p:cNvCxnSpPr>
          <p:nvPr/>
        </p:nvCxnSpPr>
        <p:spPr>
          <a:xfrm flipV="1">
            <a:off x="5625705" y="4543669"/>
            <a:ext cx="938439" cy="1144109"/>
          </a:xfrm>
          <a:prstGeom prst="bentConnector2">
            <a:avLst/>
          </a:prstGeom>
          <a:noFill/>
          <a:ln w="22225" cap="flat" cmpd="sng" algn="ctr">
            <a:solidFill>
              <a:sysClr val="window" lastClr="FFFFFF">
                <a:lumMod val="50000"/>
              </a:sysClr>
            </a:solidFill>
            <a:prstDash val="solid"/>
            <a:tailEnd type="triangle" w="med" len="med"/>
          </a:ln>
          <a:effectLst/>
        </p:spPr>
      </p:cxnSp>
      <p:sp>
        <p:nvSpPr>
          <p:cNvPr id="66" name="Oval 65">
            <a:extLst>
              <a:ext uri="{FF2B5EF4-FFF2-40B4-BE49-F238E27FC236}">
                <a16:creationId xmlns:a16="http://schemas.microsoft.com/office/drawing/2014/main" id="{3184FC94-7F65-4CD8-9A70-56E039379F80}"/>
              </a:ext>
            </a:extLst>
          </p:cNvPr>
          <p:cNvSpPr>
            <a:spLocks noChangeAspect="1"/>
          </p:cNvSpPr>
          <p:nvPr/>
        </p:nvSpPr>
        <p:spPr>
          <a:xfrm>
            <a:off x="4049067" y="4025854"/>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87" name="Picture 86">
            <a:extLst>
              <a:ext uri="{FF2B5EF4-FFF2-40B4-BE49-F238E27FC236}">
                <a16:creationId xmlns:a16="http://schemas.microsoft.com/office/drawing/2014/main" id="{C85666E4-D919-434E-8DF2-C616CF3FF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57" y="4069118"/>
            <a:ext cx="231286" cy="308381"/>
          </a:xfrm>
          <a:prstGeom prst="rect">
            <a:avLst/>
          </a:prstGeom>
        </p:spPr>
      </p:pic>
      <p:sp>
        <p:nvSpPr>
          <p:cNvPr id="91" name="Oval 90">
            <a:extLst>
              <a:ext uri="{FF2B5EF4-FFF2-40B4-BE49-F238E27FC236}">
                <a16:creationId xmlns:a16="http://schemas.microsoft.com/office/drawing/2014/main" id="{F332F6B2-8630-4BDC-B7C4-8D7663DD3EE0}"/>
              </a:ext>
            </a:extLst>
          </p:cNvPr>
          <p:cNvSpPr>
            <a:spLocks noChangeAspect="1"/>
          </p:cNvSpPr>
          <p:nvPr/>
        </p:nvSpPr>
        <p:spPr>
          <a:xfrm>
            <a:off x="7503139" y="4025854"/>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sp>
        <p:nvSpPr>
          <p:cNvPr id="35" name="TextBox 34">
            <a:extLst>
              <a:ext uri="{FF2B5EF4-FFF2-40B4-BE49-F238E27FC236}">
                <a16:creationId xmlns:a16="http://schemas.microsoft.com/office/drawing/2014/main" id="{979692AB-FEAB-4B80-A0C3-C3BB76FFE648}"/>
              </a:ext>
            </a:extLst>
          </p:cNvPr>
          <p:cNvSpPr txBox="1"/>
          <p:nvPr/>
        </p:nvSpPr>
        <p:spPr>
          <a:xfrm>
            <a:off x="1436496" y="3702566"/>
            <a:ext cx="2335217" cy="276999"/>
          </a:xfrm>
          <a:prstGeom prst="rect">
            <a:avLst/>
          </a:prstGeom>
          <a:noFill/>
        </p:spPr>
        <p:txBody>
          <a:bodyPr wrap="square" rtlCol="0">
            <a:spAutoFit/>
          </a:bodyPr>
          <a:lstStyle>
            <a:defPPr>
              <a:defRPr lang="nb-NO"/>
            </a:defPPr>
            <a:lvl1pPr>
              <a:defRPr sz="1200">
                <a:solidFill>
                  <a:srgbClr val="00ADEE"/>
                </a:solidFill>
              </a:defRPr>
            </a:lvl1pPr>
          </a:lstStyle>
          <a:p>
            <a:r>
              <a:rPr lang="en-GB" dirty="0"/>
              <a:t>Actual journey</a:t>
            </a:r>
          </a:p>
        </p:txBody>
      </p:sp>
      <p:sp>
        <p:nvSpPr>
          <p:cNvPr id="37" name="Oval 36">
            <a:extLst>
              <a:ext uri="{FF2B5EF4-FFF2-40B4-BE49-F238E27FC236}">
                <a16:creationId xmlns:a16="http://schemas.microsoft.com/office/drawing/2014/main" id="{4C5DC33E-263F-4714-82D9-BF6209FB87F4}"/>
              </a:ext>
            </a:extLst>
          </p:cNvPr>
          <p:cNvSpPr>
            <a:spLocks noChangeAspect="1"/>
          </p:cNvSpPr>
          <p:nvPr/>
        </p:nvSpPr>
        <p:spPr>
          <a:xfrm>
            <a:off x="5085149" y="4025854"/>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2" name="Oval 41">
            <a:extLst>
              <a:ext uri="{FF2B5EF4-FFF2-40B4-BE49-F238E27FC236}">
                <a16:creationId xmlns:a16="http://schemas.microsoft.com/office/drawing/2014/main" id="{90966A50-FE97-4013-A324-9B9BE37C2230}"/>
              </a:ext>
            </a:extLst>
          </p:cNvPr>
          <p:cNvSpPr>
            <a:spLocks noChangeAspect="1"/>
          </p:cNvSpPr>
          <p:nvPr/>
        </p:nvSpPr>
        <p:spPr>
          <a:xfrm>
            <a:off x="5085705" y="5417778"/>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sp>
        <p:nvSpPr>
          <p:cNvPr id="49" name="TextBox 48">
            <a:extLst>
              <a:ext uri="{FF2B5EF4-FFF2-40B4-BE49-F238E27FC236}">
                <a16:creationId xmlns:a16="http://schemas.microsoft.com/office/drawing/2014/main" id="{43923CA6-7484-4A1A-82F1-6D5C2E0F4DB5}"/>
              </a:ext>
            </a:extLst>
          </p:cNvPr>
          <p:cNvSpPr txBox="1"/>
          <p:nvPr/>
        </p:nvSpPr>
        <p:spPr>
          <a:xfrm>
            <a:off x="2454120" y="4736720"/>
            <a:ext cx="1659133" cy="2616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rPr>
              <a:t>Expected touchpoints</a:t>
            </a:r>
            <a:endParaRPr kumimoji="0" lang="en-GB" sz="1050" b="0" i="0" u="none" strike="noStrike" kern="0" cap="none" spc="0" normalizeH="0" baseline="0" noProof="0" dirty="0">
              <a:ln>
                <a:noFill/>
              </a:ln>
              <a:solidFill>
                <a:prstClr val="black"/>
              </a:solidFill>
              <a:effectLst/>
              <a:uLnTx/>
              <a:uFillTx/>
            </a:endParaRPr>
          </a:p>
        </p:txBody>
      </p:sp>
      <p:cxnSp>
        <p:nvCxnSpPr>
          <p:cNvPr id="58" name="Straight Arrow Connector 57">
            <a:extLst>
              <a:ext uri="{FF2B5EF4-FFF2-40B4-BE49-F238E27FC236}">
                <a16:creationId xmlns:a16="http://schemas.microsoft.com/office/drawing/2014/main" id="{3B492DE9-EFC3-469F-A874-F7A3A76568ED}"/>
              </a:ext>
            </a:extLst>
          </p:cNvPr>
          <p:cNvCxnSpPr>
            <a:cxnSpLocks/>
          </p:cNvCxnSpPr>
          <p:nvPr/>
        </p:nvCxnSpPr>
        <p:spPr>
          <a:xfrm rot="16200000">
            <a:off x="2349451" y="4851495"/>
            <a:ext cx="216000" cy="0"/>
          </a:xfrm>
          <a:prstGeom prst="straightConnector1">
            <a:avLst/>
          </a:prstGeom>
          <a:noFill/>
          <a:ln w="12700" cap="flat" cmpd="sng" algn="ctr">
            <a:solidFill>
              <a:sysClr val="windowText" lastClr="000000">
                <a:lumMod val="75000"/>
                <a:lumOff val="25000"/>
              </a:sysClr>
            </a:solidFill>
            <a:prstDash val="solid"/>
            <a:tailEnd type="triangle" w="med" len="med"/>
          </a:ln>
          <a:effectLst/>
        </p:spPr>
      </p:cxnSp>
      <p:sp>
        <p:nvSpPr>
          <p:cNvPr id="60" name="TextBox 59">
            <a:extLst>
              <a:ext uri="{FF2B5EF4-FFF2-40B4-BE49-F238E27FC236}">
                <a16:creationId xmlns:a16="http://schemas.microsoft.com/office/drawing/2014/main" id="{8DD7353B-E81D-45CC-8F60-E155785E0E4E}"/>
              </a:ext>
            </a:extLst>
          </p:cNvPr>
          <p:cNvSpPr txBox="1"/>
          <p:nvPr/>
        </p:nvSpPr>
        <p:spPr>
          <a:xfrm>
            <a:off x="2454120" y="5021801"/>
            <a:ext cx="1659133" cy="2616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rPr>
              <a:t>Deviations</a:t>
            </a:r>
            <a:endParaRPr kumimoji="0" lang="en-GB" sz="1050" b="0" i="0" u="none" strike="noStrike" kern="0" cap="none" spc="0" normalizeH="0" baseline="0" noProof="0" dirty="0">
              <a:ln>
                <a:noFill/>
              </a:ln>
              <a:solidFill>
                <a:prstClr val="black"/>
              </a:solidFill>
              <a:effectLst/>
              <a:uLnTx/>
              <a:uFillTx/>
            </a:endParaRPr>
          </a:p>
        </p:txBody>
      </p:sp>
      <p:cxnSp>
        <p:nvCxnSpPr>
          <p:cNvPr id="61" name="Straight Arrow Connector 60">
            <a:extLst>
              <a:ext uri="{FF2B5EF4-FFF2-40B4-BE49-F238E27FC236}">
                <a16:creationId xmlns:a16="http://schemas.microsoft.com/office/drawing/2014/main" id="{1AEFF019-7817-44C4-8FC7-7647130ED194}"/>
              </a:ext>
            </a:extLst>
          </p:cNvPr>
          <p:cNvCxnSpPr>
            <a:cxnSpLocks/>
          </p:cNvCxnSpPr>
          <p:nvPr/>
        </p:nvCxnSpPr>
        <p:spPr>
          <a:xfrm rot="5400000" flipV="1">
            <a:off x="2349451" y="5175411"/>
            <a:ext cx="216000" cy="0"/>
          </a:xfrm>
          <a:prstGeom prst="straightConnector1">
            <a:avLst/>
          </a:prstGeom>
          <a:noFill/>
          <a:ln w="12700" cap="flat" cmpd="sng" algn="ctr">
            <a:solidFill>
              <a:sysClr val="windowText" lastClr="000000">
                <a:lumMod val="75000"/>
                <a:lumOff val="25000"/>
              </a:sysClr>
            </a:solidFill>
            <a:prstDash val="solid"/>
            <a:tailEnd type="triangle" w="med" len="med"/>
          </a:ln>
          <a:effectLst/>
        </p:spPr>
      </p:cxnSp>
      <p:cxnSp>
        <p:nvCxnSpPr>
          <p:cNvPr id="14" name="Straight Arrow Connector 13">
            <a:extLst>
              <a:ext uri="{FF2B5EF4-FFF2-40B4-BE49-F238E27FC236}">
                <a16:creationId xmlns:a16="http://schemas.microsoft.com/office/drawing/2014/main" id="{AF647D63-4230-4BAD-8D80-C8EAA55B5A63}"/>
              </a:ext>
            </a:extLst>
          </p:cNvPr>
          <p:cNvCxnSpPr>
            <a:cxnSpLocks/>
            <a:stCxn id="83" idx="6"/>
            <a:endCxn id="66" idx="2"/>
          </p:cNvCxnSpPr>
          <p:nvPr/>
        </p:nvCxnSpPr>
        <p:spPr>
          <a:xfrm>
            <a:off x="3552985" y="4295854"/>
            <a:ext cx="496082"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28" name="Straight Arrow Connector 27">
            <a:extLst>
              <a:ext uri="{FF2B5EF4-FFF2-40B4-BE49-F238E27FC236}">
                <a16:creationId xmlns:a16="http://schemas.microsoft.com/office/drawing/2014/main" id="{82B7FF9B-669C-4E1A-8C13-C3282F399F99}"/>
              </a:ext>
            </a:extLst>
          </p:cNvPr>
          <p:cNvCxnSpPr>
            <a:stCxn id="66" idx="6"/>
            <a:endCxn id="37" idx="2"/>
          </p:cNvCxnSpPr>
          <p:nvPr/>
        </p:nvCxnSpPr>
        <p:spPr>
          <a:xfrm>
            <a:off x="4589067" y="4295854"/>
            <a:ext cx="496082"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1" name="Straight Arrow Connector 70">
            <a:extLst>
              <a:ext uri="{FF2B5EF4-FFF2-40B4-BE49-F238E27FC236}">
                <a16:creationId xmlns:a16="http://schemas.microsoft.com/office/drawing/2014/main" id="{0096E09B-0EA4-4828-8C94-73666F560475}"/>
              </a:ext>
            </a:extLst>
          </p:cNvPr>
          <p:cNvCxnSpPr>
            <a:cxnSpLocks/>
            <a:stCxn id="88" idx="3"/>
            <a:endCxn id="91" idx="2"/>
          </p:cNvCxnSpPr>
          <p:nvPr/>
        </p:nvCxnSpPr>
        <p:spPr>
          <a:xfrm flipV="1">
            <a:off x="7007057" y="4295854"/>
            <a:ext cx="496082" cy="2069"/>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5" name="Straight Arrow Connector 74">
            <a:extLst>
              <a:ext uri="{FF2B5EF4-FFF2-40B4-BE49-F238E27FC236}">
                <a16:creationId xmlns:a16="http://schemas.microsoft.com/office/drawing/2014/main" id="{C5A0F45A-8F1F-4930-8659-03F5EBFE1D52}"/>
              </a:ext>
            </a:extLst>
          </p:cNvPr>
          <p:cNvCxnSpPr>
            <a:cxnSpLocks/>
            <a:stCxn id="37" idx="4"/>
            <a:endCxn id="42" idx="0"/>
          </p:cNvCxnSpPr>
          <p:nvPr/>
        </p:nvCxnSpPr>
        <p:spPr>
          <a:xfrm>
            <a:off x="5355149" y="4565854"/>
            <a:ext cx="556" cy="85192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83" name="Oval 82">
            <a:extLst>
              <a:ext uri="{FF2B5EF4-FFF2-40B4-BE49-F238E27FC236}">
                <a16:creationId xmlns:a16="http://schemas.microsoft.com/office/drawing/2014/main" id="{3C99E850-00F0-4322-867E-E8211CCDC7C3}"/>
              </a:ext>
            </a:extLst>
          </p:cNvPr>
          <p:cNvSpPr>
            <a:spLocks noChangeAspect="1"/>
          </p:cNvSpPr>
          <p:nvPr/>
        </p:nvSpPr>
        <p:spPr>
          <a:xfrm>
            <a:off x="3012985" y="4025854"/>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sp>
        <p:nvSpPr>
          <p:cNvPr id="88" name="Rectangle: Rounded Corners 87">
            <a:extLst>
              <a:ext uri="{FF2B5EF4-FFF2-40B4-BE49-F238E27FC236}">
                <a16:creationId xmlns:a16="http://schemas.microsoft.com/office/drawing/2014/main" id="{150459E7-CC89-4F4D-88E2-4B6E322DF903}"/>
              </a:ext>
            </a:extLst>
          </p:cNvPr>
          <p:cNvSpPr/>
          <p:nvPr/>
        </p:nvSpPr>
        <p:spPr>
          <a:xfrm>
            <a:off x="6121231" y="4052176"/>
            <a:ext cx="885826" cy="491493"/>
          </a:xfrm>
          <a:prstGeom prst="roundRect">
            <a:avLst>
              <a:gd name="adj" fmla="val 14083"/>
            </a:avLst>
          </a:prstGeom>
          <a:noFill/>
          <a:ln w="254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sp>
        <p:nvSpPr>
          <p:cNvPr id="89" name="Oval 88">
            <a:extLst>
              <a:ext uri="{FF2B5EF4-FFF2-40B4-BE49-F238E27FC236}">
                <a16:creationId xmlns:a16="http://schemas.microsoft.com/office/drawing/2014/main" id="{8FD7DC35-458E-4291-AD35-981DA36C867C}"/>
              </a:ext>
            </a:extLst>
          </p:cNvPr>
          <p:cNvSpPr>
            <a:spLocks noChangeAspect="1"/>
          </p:cNvSpPr>
          <p:nvPr/>
        </p:nvSpPr>
        <p:spPr>
          <a:xfrm flipH="1">
            <a:off x="8376483" y="2355990"/>
            <a:ext cx="108000" cy="108000"/>
          </a:xfrm>
          <a:prstGeom prst="ellipse">
            <a:avLst/>
          </a:prstGeom>
          <a:solidFill>
            <a:sysClr val="windowText" lastClr="000000">
              <a:lumMod val="50000"/>
              <a:lumOff val="50000"/>
            </a:sysClr>
          </a:solid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90" name="Straight Connector 89">
            <a:extLst>
              <a:ext uri="{FF2B5EF4-FFF2-40B4-BE49-F238E27FC236}">
                <a16:creationId xmlns:a16="http://schemas.microsoft.com/office/drawing/2014/main" id="{E76E7EC3-7180-4054-B1E1-AE3FD9A9EEED}"/>
              </a:ext>
            </a:extLst>
          </p:cNvPr>
          <p:cNvCxnSpPr>
            <a:cxnSpLocks/>
            <a:stCxn id="89" idx="6"/>
            <a:endCxn id="97" idx="6"/>
          </p:cNvCxnSpPr>
          <p:nvPr/>
        </p:nvCxnSpPr>
        <p:spPr>
          <a:xfrm flipH="1">
            <a:off x="8043139" y="2409990"/>
            <a:ext cx="333344" cy="0"/>
          </a:xfrm>
          <a:prstGeom prst="line">
            <a:avLst/>
          </a:prstGeom>
          <a:noFill/>
          <a:ln w="22225" cap="flat" cmpd="sng" algn="ctr">
            <a:solidFill>
              <a:sysClr val="windowText" lastClr="000000">
                <a:lumMod val="50000"/>
                <a:lumOff val="50000"/>
              </a:sysClr>
            </a:solidFill>
            <a:prstDash val="solid"/>
          </a:ln>
          <a:effectLst/>
        </p:spPr>
      </p:cxnSp>
      <p:sp>
        <p:nvSpPr>
          <p:cNvPr id="93" name="Oval 92">
            <a:extLst>
              <a:ext uri="{FF2B5EF4-FFF2-40B4-BE49-F238E27FC236}">
                <a16:creationId xmlns:a16="http://schemas.microsoft.com/office/drawing/2014/main" id="{C9F36D76-BF90-4646-8C1D-B4BD361B10B4}"/>
              </a:ext>
            </a:extLst>
          </p:cNvPr>
          <p:cNvSpPr>
            <a:spLocks noChangeAspect="1"/>
          </p:cNvSpPr>
          <p:nvPr/>
        </p:nvSpPr>
        <p:spPr>
          <a:xfrm>
            <a:off x="2389891" y="2355990"/>
            <a:ext cx="108000" cy="108000"/>
          </a:xfrm>
          <a:prstGeom prst="ellipse">
            <a:avLst/>
          </a:prstGeom>
          <a:no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94" name="Straight Connector 93">
            <a:extLst>
              <a:ext uri="{FF2B5EF4-FFF2-40B4-BE49-F238E27FC236}">
                <a16:creationId xmlns:a16="http://schemas.microsoft.com/office/drawing/2014/main" id="{F18D4AE6-D1E6-4974-A8C7-2C221ADCC20C}"/>
              </a:ext>
            </a:extLst>
          </p:cNvPr>
          <p:cNvCxnSpPr>
            <a:cxnSpLocks/>
            <a:stCxn id="93" idx="6"/>
            <a:endCxn id="104" idx="2"/>
          </p:cNvCxnSpPr>
          <p:nvPr/>
        </p:nvCxnSpPr>
        <p:spPr>
          <a:xfrm>
            <a:off x="2497891" y="2409990"/>
            <a:ext cx="515094" cy="0"/>
          </a:xfrm>
          <a:prstGeom prst="line">
            <a:avLst/>
          </a:prstGeom>
          <a:noFill/>
          <a:ln w="22225" cap="flat" cmpd="sng" algn="ctr">
            <a:solidFill>
              <a:sysClr val="window" lastClr="FFFFFF">
                <a:lumMod val="50000"/>
              </a:sysClr>
            </a:solidFill>
            <a:prstDash val="solid"/>
            <a:tailEnd type="triangle" w="med" len="med"/>
          </a:ln>
          <a:effectLst/>
        </p:spPr>
      </p:cxnSp>
      <p:sp>
        <p:nvSpPr>
          <p:cNvPr id="95" name="Oval 94">
            <a:extLst>
              <a:ext uri="{FF2B5EF4-FFF2-40B4-BE49-F238E27FC236}">
                <a16:creationId xmlns:a16="http://schemas.microsoft.com/office/drawing/2014/main" id="{0BB2DBFE-A5B6-4D9B-B15C-DD3023D8A7F2}"/>
              </a:ext>
            </a:extLst>
          </p:cNvPr>
          <p:cNvSpPr>
            <a:spLocks noChangeAspect="1"/>
          </p:cNvSpPr>
          <p:nvPr/>
        </p:nvSpPr>
        <p:spPr>
          <a:xfrm>
            <a:off x="4049067" y="2139990"/>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7" name="Oval 96">
            <a:extLst>
              <a:ext uri="{FF2B5EF4-FFF2-40B4-BE49-F238E27FC236}">
                <a16:creationId xmlns:a16="http://schemas.microsoft.com/office/drawing/2014/main" id="{0AA3A3AE-E332-4C05-97C5-F4C32927DF5C}"/>
              </a:ext>
            </a:extLst>
          </p:cNvPr>
          <p:cNvSpPr>
            <a:spLocks noChangeAspect="1"/>
          </p:cNvSpPr>
          <p:nvPr/>
        </p:nvSpPr>
        <p:spPr>
          <a:xfrm>
            <a:off x="7503139" y="2139990"/>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sp>
        <p:nvSpPr>
          <p:cNvPr id="98" name="TextBox 97">
            <a:extLst>
              <a:ext uri="{FF2B5EF4-FFF2-40B4-BE49-F238E27FC236}">
                <a16:creationId xmlns:a16="http://schemas.microsoft.com/office/drawing/2014/main" id="{AF2437A7-4373-4C72-9402-7FE792DEE1E4}"/>
              </a:ext>
            </a:extLst>
          </p:cNvPr>
          <p:cNvSpPr txBox="1"/>
          <p:nvPr/>
        </p:nvSpPr>
        <p:spPr>
          <a:xfrm>
            <a:off x="1436496" y="1816702"/>
            <a:ext cx="2335217" cy="276999"/>
          </a:xfrm>
          <a:prstGeom prst="rect">
            <a:avLst/>
          </a:prstGeom>
          <a:noFill/>
        </p:spPr>
        <p:txBody>
          <a:bodyPr wrap="square" rtlCol="0">
            <a:spAutoFit/>
          </a:bodyPr>
          <a:lstStyle>
            <a:defPPr>
              <a:defRPr lang="nb-NO"/>
            </a:defPPr>
            <a:lvl1pPr>
              <a:defRPr sz="1200">
                <a:solidFill>
                  <a:srgbClr val="00ADEE"/>
                </a:solidFill>
              </a:defRPr>
            </a:lvl1pPr>
          </a:lstStyle>
          <a:p>
            <a:r>
              <a:rPr lang="en-GB" dirty="0"/>
              <a:t>Planned journey</a:t>
            </a:r>
          </a:p>
        </p:txBody>
      </p:sp>
      <p:sp>
        <p:nvSpPr>
          <p:cNvPr id="99" name="Oval 98">
            <a:extLst>
              <a:ext uri="{FF2B5EF4-FFF2-40B4-BE49-F238E27FC236}">
                <a16:creationId xmlns:a16="http://schemas.microsoft.com/office/drawing/2014/main" id="{E6AFC0B7-3635-4545-8B36-0EC37F374014}"/>
              </a:ext>
            </a:extLst>
          </p:cNvPr>
          <p:cNvSpPr>
            <a:spLocks noChangeAspect="1"/>
          </p:cNvSpPr>
          <p:nvPr/>
        </p:nvSpPr>
        <p:spPr>
          <a:xfrm>
            <a:off x="5085149" y="2139990"/>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101" name="Straight Arrow Connector 100">
            <a:extLst>
              <a:ext uri="{FF2B5EF4-FFF2-40B4-BE49-F238E27FC236}">
                <a16:creationId xmlns:a16="http://schemas.microsoft.com/office/drawing/2014/main" id="{9F8887AC-7A3F-4340-BBA1-C145BF7B4A3B}"/>
              </a:ext>
            </a:extLst>
          </p:cNvPr>
          <p:cNvCxnSpPr>
            <a:cxnSpLocks/>
            <a:stCxn id="104" idx="6"/>
            <a:endCxn id="95" idx="2"/>
          </p:cNvCxnSpPr>
          <p:nvPr/>
        </p:nvCxnSpPr>
        <p:spPr>
          <a:xfrm>
            <a:off x="3552985" y="2409990"/>
            <a:ext cx="496082"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102" name="Straight Arrow Connector 101">
            <a:extLst>
              <a:ext uri="{FF2B5EF4-FFF2-40B4-BE49-F238E27FC236}">
                <a16:creationId xmlns:a16="http://schemas.microsoft.com/office/drawing/2014/main" id="{59E9ADCA-CDB3-4CA2-8995-371859961434}"/>
              </a:ext>
            </a:extLst>
          </p:cNvPr>
          <p:cNvCxnSpPr>
            <a:stCxn id="95" idx="6"/>
            <a:endCxn id="99" idx="2"/>
          </p:cNvCxnSpPr>
          <p:nvPr/>
        </p:nvCxnSpPr>
        <p:spPr>
          <a:xfrm>
            <a:off x="4589067" y="2409990"/>
            <a:ext cx="496082"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103" name="Straight Arrow Connector 102">
            <a:extLst>
              <a:ext uri="{FF2B5EF4-FFF2-40B4-BE49-F238E27FC236}">
                <a16:creationId xmlns:a16="http://schemas.microsoft.com/office/drawing/2014/main" id="{D7C8D8F1-C52C-4EDF-A1C7-454866381F9F}"/>
              </a:ext>
            </a:extLst>
          </p:cNvPr>
          <p:cNvCxnSpPr>
            <a:cxnSpLocks/>
            <a:stCxn id="105" idx="3"/>
            <a:endCxn id="97" idx="2"/>
          </p:cNvCxnSpPr>
          <p:nvPr/>
        </p:nvCxnSpPr>
        <p:spPr>
          <a:xfrm flipV="1">
            <a:off x="7007057" y="2409990"/>
            <a:ext cx="496082" cy="2069"/>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104" name="Oval 103">
            <a:extLst>
              <a:ext uri="{FF2B5EF4-FFF2-40B4-BE49-F238E27FC236}">
                <a16:creationId xmlns:a16="http://schemas.microsoft.com/office/drawing/2014/main" id="{FAC2568C-5248-400C-A1AC-05E92E7A4F26}"/>
              </a:ext>
            </a:extLst>
          </p:cNvPr>
          <p:cNvSpPr>
            <a:spLocks noChangeAspect="1"/>
          </p:cNvSpPr>
          <p:nvPr/>
        </p:nvSpPr>
        <p:spPr>
          <a:xfrm>
            <a:off x="3012985" y="2139990"/>
            <a:ext cx="540000" cy="540000"/>
          </a:xfrm>
          <a:prstGeom prst="ellipse">
            <a:avLst/>
          </a:prstGeom>
          <a:noFill/>
          <a:ln w="381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sp>
        <p:nvSpPr>
          <p:cNvPr id="105" name="Rectangle: Rounded Corners 104">
            <a:extLst>
              <a:ext uri="{FF2B5EF4-FFF2-40B4-BE49-F238E27FC236}">
                <a16:creationId xmlns:a16="http://schemas.microsoft.com/office/drawing/2014/main" id="{E67C9E9F-A8DB-48A7-953A-D21408CAC34A}"/>
              </a:ext>
            </a:extLst>
          </p:cNvPr>
          <p:cNvSpPr/>
          <p:nvPr/>
        </p:nvSpPr>
        <p:spPr>
          <a:xfrm>
            <a:off x="6121231" y="2166312"/>
            <a:ext cx="885826" cy="491493"/>
          </a:xfrm>
          <a:prstGeom prst="roundRect">
            <a:avLst>
              <a:gd name="adj" fmla="val 14083"/>
            </a:avLst>
          </a:prstGeom>
          <a:noFill/>
          <a:ln w="25400" cap="flat" cmpd="sng" algn="ctr">
            <a:solidFill>
              <a:schemeClr val="tx1">
                <a:lumMod val="75000"/>
                <a:lumOff val="25000"/>
              </a:schemeClr>
            </a:solidFill>
            <a:prstDash val="solid"/>
          </a:ln>
          <a:effectLst/>
        </p:spPr>
        <p:txBody>
          <a:bodyPr rtlCol="0" anchor="ctr"/>
          <a:lstStyle/>
          <a:p>
            <a:pPr algn="ctr" defTabSz="457200"/>
            <a:endParaRPr lang="en-GB" sz="1800" kern="0" dirty="0">
              <a:solidFill>
                <a:prstClr val="white"/>
              </a:solidFill>
              <a:latin typeface="Calibri"/>
            </a:endParaRPr>
          </a:p>
        </p:txBody>
      </p:sp>
      <p:cxnSp>
        <p:nvCxnSpPr>
          <p:cNvPr id="106" name="Straight Arrow Connector 105">
            <a:extLst>
              <a:ext uri="{FF2B5EF4-FFF2-40B4-BE49-F238E27FC236}">
                <a16:creationId xmlns:a16="http://schemas.microsoft.com/office/drawing/2014/main" id="{1EF934AB-BDE5-4C77-8FF0-A238C3997A3E}"/>
              </a:ext>
            </a:extLst>
          </p:cNvPr>
          <p:cNvCxnSpPr>
            <a:cxnSpLocks/>
            <a:stCxn id="99" idx="6"/>
            <a:endCxn id="105" idx="1"/>
          </p:cNvCxnSpPr>
          <p:nvPr/>
        </p:nvCxnSpPr>
        <p:spPr>
          <a:xfrm>
            <a:off x="5625149" y="2409990"/>
            <a:ext cx="496082" cy="2069"/>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40" name="TextBox 39">
            <a:extLst>
              <a:ext uri="{FF2B5EF4-FFF2-40B4-BE49-F238E27FC236}">
                <a16:creationId xmlns:a16="http://schemas.microsoft.com/office/drawing/2014/main" id="{BE98FB5A-9740-47D9-97AB-9632B6670A52}"/>
              </a:ext>
            </a:extLst>
          </p:cNvPr>
          <p:cNvSpPr txBox="1"/>
          <p:nvPr/>
        </p:nvSpPr>
        <p:spPr>
          <a:xfrm>
            <a:off x="7255098" y="5903557"/>
            <a:ext cx="179781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solidFill>
                  <a:srgbClr val="00ADEE"/>
                </a:solidFill>
                <a:latin typeface="Calibri"/>
              </a:rPr>
              <a:t>This is an unexpected touchpoint, or a failing or missing touchpoint.</a:t>
            </a:r>
            <a:endParaRPr kumimoji="0" lang="en-GB" sz="1200" b="0" i="0" u="none" strike="noStrike" kern="1200" cap="none" spc="0" normalizeH="0" baseline="0" noProof="0" dirty="0">
              <a:ln>
                <a:noFill/>
              </a:ln>
              <a:solidFill>
                <a:srgbClr val="00ADEE"/>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C117ABE3-EDAE-4757-9AA6-B7220C355CB0}"/>
              </a:ext>
            </a:extLst>
          </p:cNvPr>
          <p:cNvCxnSpPr>
            <a:cxnSpLocks/>
            <a:stCxn id="40" idx="1"/>
            <a:endCxn id="42" idx="5"/>
          </p:cNvCxnSpPr>
          <p:nvPr/>
        </p:nvCxnSpPr>
        <p:spPr>
          <a:xfrm flipH="1" flipV="1">
            <a:off x="5546624" y="5878697"/>
            <a:ext cx="1708474" cy="348026"/>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398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rmAutofit/>
          </a:bodyPr>
          <a:lstStyle/>
          <a:p>
            <a:r>
              <a:rPr lang="en-GB" dirty="0"/>
              <a:t>Journey diagram</a:t>
            </a:r>
          </a:p>
        </p:txBody>
      </p:sp>
      <p:sp>
        <p:nvSpPr>
          <p:cNvPr id="142" name="Oval 141">
            <a:extLst>
              <a:ext uri="{FF2B5EF4-FFF2-40B4-BE49-F238E27FC236}">
                <a16:creationId xmlns:a16="http://schemas.microsoft.com/office/drawing/2014/main" id="{D39874C4-356E-4331-81BB-611787EC716C}"/>
              </a:ext>
            </a:extLst>
          </p:cNvPr>
          <p:cNvSpPr>
            <a:spLocks noChangeAspect="1"/>
          </p:cNvSpPr>
          <p:nvPr/>
        </p:nvSpPr>
        <p:spPr>
          <a:xfrm>
            <a:off x="897595" y="3275364"/>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3" name="Straight Connector 142">
            <a:extLst>
              <a:ext uri="{FF2B5EF4-FFF2-40B4-BE49-F238E27FC236}">
                <a16:creationId xmlns:a16="http://schemas.microsoft.com/office/drawing/2014/main" id="{773D1809-52B0-4C9F-9892-2415AF5DF5F9}"/>
              </a:ext>
            </a:extLst>
          </p:cNvPr>
          <p:cNvCxnSpPr>
            <a:cxnSpLocks/>
            <a:stCxn id="142" idx="6"/>
            <a:endCxn id="151" idx="2"/>
          </p:cNvCxnSpPr>
          <p:nvPr/>
        </p:nvCxnSpPr>
        <p:spPr>
          <a:xfrm>
            <a:off x="1005595" y="3329364"/>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Arrow Connector 139">
            <a:extLst>
              <a:ext uri="{FF2B5EF4-FFF2-40B4-BE49-F238E27FC236}">
                <a16:creationId xmlns:a16="http://schemas.microsoft.com/office/drawing/2014/main" id="{4C0D9C92-9724-4796-AEC4-D1490858B5E9}"/>
              </a:ext>
            </a:extLst>
          </p:cNvPr>
          <p:cNvCxnSpPr>
            <a:cxnSpLocks/>
            <a:stCxn id="151" idx="6"/>
          </p:cNvCxnSpPr>
          <p:nvPr/>
        </p:nvCxnSpPr>
        <p:spPr>
          <a:xfrm>
            <a:off x="1974656" y="3329364"/>
            <a:ext cx="621268" cy="1691"/>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E9ECCC88-C9B9-4A5B-AA1D-3226EEEBFB15}"/>
              </a:ext>
            </a:extLst>
          </p:cNvPr>
          <p:cNvSpPr>
            <a:spLocks noChangeAspect="1"/>
          </p:cNvSpPr>
          <p:nvPr/>
        </p:nvSpPr>
        <p:spPr>
          <a:xfrm>
            <a:off x="1434656" y="3059364"/>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TextBox 154">
            <a:extLst>
              <a:ext uri="{FF2B5EF4-FFF2-40B4-BE49-F238E27FC236}">
                <a16:creationId xmlns:a16="http://schemas.microsoft.com/office/drawing/2014/main" id="{DBE7A3A4-1023-411E-86FF-6D17055C81F3}"/>
              </a:ext>
            </a:extLst>
          </p:cNvPr>
          <p:cNvSpPr txBox="1"/>
          <p:nvPr/>
        </p:nvSpPr>
        <p:spPr>
          <a:xfrm>
            <a:off x="1361083" y="2817816"/>
            <a:ext cx="811022" cy="141985"/>
          </a:xfrm>
          <a:prstGeom prst="rect">
            <a:avLst/>
          </a:prstGeom>
          <a:noFill/>
        </p:spPr>
        <p:txBody>
          <a:bodyPr wrap="square" lIns="0" tIns="0" rIns="0" bIns="0" rtlCol="0">
            <a:spAutoFit/>
          </a:bodyPr>
          <a:lstStyle/>
          <a:p>
            <a:pPr algn="ctr"/>
            <a:r>
              <a:rPr lang="en-GB" sz="900" dirty="0"/>
              <a:t>&lt;Description&gt;</a:t>
            </a:r>
          </a:p>
        </p:txBody>
      </p:sp>
      <p:cxnSp>
        <p:nvCxnSpPr>
          <p:cNvPr id="62" name="Straight Arrow Connector 61">
            <a:extLst>
              <a:ext uri="{FF2B5EF4-FFF2-40B4-BE49-F238E27FC236}">
                <a16:creationId xmlns:a16="http://schemas.microsoft.com/office/drawing/2014/main" id="{D857DFDF-1061-4509-9CAD-1BF52E56B532}"/>
              </a:ext>
            </a:extLst>
          </p:cNvPr>
          <p:cNvCxnSpPr>
            <a:cxnSpLocks/>
            <a:stCxn id="63" idx="6"/>
          </p:cNvCxnSpPr>
          <p:nvPr/>
        </p:nvCxnSpPr>
        <p:spPr>
          <a:xfrm>
            <a:off x="3146970" y="3329364"/>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F84F0ED8-4B77-4A7F-9543-4724753D2348}"/>
              </a:ext>
            </a:extLst>
          </p:cNvPr>
          <p:cNvSpPr>
            <a:spLocks noChangeAspect="1"/>
          </p:cNvSpPr>
          <p:nvPr/>
        </p:nvSpPr>
        <p:spPr>
          <a:xfrm>
            <a:off x="2606970" y="3059364"/>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a:extLst>
              <a:ext uri="{FF2B5EF4-FFF2-40B4-BE49-F238E27FC236}">
                <a16:creationId xmlns:a16="http://schemas.microsoft.com/office/drawing/2014/main" id="{F2D239BC-A33A-41F3-B7AC-4C6A5B8A0F74}"/>
              </a:ext>
            </a:extLst>
          </p:cNvPr>
          <p:cNvSpPr txBox="1"/>
          <p:nvPr/>
        </p:nvSpPr>
        <p:spPr>
          <a:xfrm>
            <a:off x="2513369" y="2817816"/>
            <a:ext cx="811022" cy="141985"/>
          </a:xfrm>
          <a:prstGeom prst="rect">
            <a:avLst/>
          </a:prstGeom>
          <a:noFill/>
        </p:spPr>
        <p:txBody>
          <a:bodyPr wrap="square" lIns="0" tIns="0" rIns="0" bIns="0" rtlCol="0">
            <a:spAutoFit/>
          </a:bodyPr>
          <a:lstStyle/>
          <a:p>
            <a:pPr algn="ctr"/>
            <a:r>
              <a:rPr lang="en-GB" sz="900" dirty="0"/>
              <a:t>&lt;Description&gt;</a:t>
            </a:r>
          </a:p>
        </p:txBody>
      </p:sp>
      <p:sp>
        <p:nvSpPr>
          <p:cNvPr id="102" name="Oval 101">
            <a:extLst>
              <a:ext uri="{FF2B5EF4-FFF2-40B4-BE49-F238E27FC236}">
                <a16:creationId xmlns:a16="http://schemas.microsoft.com/office/drawing/2014/main" id="{E4155031-9E0A-4F8A-90AD-79078CDF29E8}"/>
              </a:ext>
            </a:extLst>
          </p:cNvPr>
          <p:cNvSpPr>
            <a:spLocks noChangeAspect="1"/>
          </p:cNvSpPr>
          <p:nvPr/>
        </p:nvSpPr>
        <p:spPr>
          <a:xfrm flipH="1">
            <a:off x="5970820" y="5164491"/>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103" name="Straight Connector 102">
            <a:extLst>
              <a:ext uri="{FF2B5EF4-FFF2-40B4-BE49-F238E27FC236}">
                <a16:creationId xmlns:a16="http://schemas.microsoft.com/office/drawing/2014/main" id="{DA3F11E6-2A03-4D99-B385-321D12007FB8}"/>
              </a:ext>
            </a:extLst>
          </p:cNvPr>
          <p:cNvCxnSpPr>
            <a:cxnSpLocks/>
            <a:stCxn id="102" idx="6"/>
            <a:endCxn id="104" idx="6"/>
          </p:cNvCxnSpPr>
          <p:nvPr/>
        </p:nvCxnSpPr>
        <p:spPr>
          <a:xfrm flipH="1">
            <a:off x="5658391" y="5218491"/>
            <a:ext cx="312429"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4" name="Oval 103">
            <a:extLst>
              <a:ext uri="{FF2B5EF4-FFF2-40B4-BE49-F238E27FC236}">
                <a16:creationId xmlns:a16="http://schemas.microsoft.com/office/drawing/2014/main" id="{534DE339-7F20-43D0-AAE6-48EB42958AB5}"/>
              </a:ext>
            </a:extLst>
          </p:cNvPr>
          <p:cNvSpPr>
            <a:spLocks noChangeAspect="1"/>
          </p:cNvSpPr>
          <p:nvPr/>
        </p:nvSpPr>
        <p:spPr>
          <a:xfrm>
            <a:off x="5118391" y="4948491"/>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66C0E922-6984-45DF-A9A7-0989847E6E12}"/>
              </a:ext>
            </a:extLst>
          </p:cNvPr>
          <p:cNvSpPr txBox="1"/>
          <p:nvPr/>
        </p:nvSpPr>
        <p:spPr>
          <a:xfrm>
            <a:off x="4984733" y="4706943"/>
            <a:ext cx="811022" cy="141985"/>
          </a:xfrm>
          <a:prstGeom prst="rect">
            <a:avLst/>
          </a:prstGeom>
          <a:noFill/>
        </p:spPr>
        <p:txBody>
          <a:bodyPr wrap="square" lIns="0" tIns="0" rIns="0" bIns="0" rtlCol="0">
            <a:spAutoFit/>
          </a:bodyPr>
          <a:lstStyle/>
          <a:p>
            <a:pPr algn="ctr"/>
            <a:r>
              <a:rPr lang="en-GB" sz="900" dirty="0"/>
              <a:t>&lt;Description&gt;</a:t>
            </a:r>
          </a:p>
        </p:txBody>
      </p:sp>
      <p:cxnSp>
        <p:nvCxnSpPr>
          <p:cNvPr id="106" name="Straight Arrow Connector 105">
            <a:extLst>
              <a:ext uri="{FF2B5EF4-FFF2-40B4-BE49-F238E27FC236}">
                <a16:creationId xmlns:a16="http://schemas.microsoft.com/office/drawing/2014/main" id="{DBC7E17B-0C81-42F7-971D-FCCA32D000DD}"/>
              </a:ext>
            </a:extLst>
          </p:cNvPr>
          <p:cNvCxnSpPr>
            <a:cxnSpLocks/>
            <a:stCxn id="107" idx="6"/>
          </p:cNvCxnSpPr>
          <p:nvPr/>
        </p:nvCxnSpPr>
        <p:spPr>
          <a:xfrm>
            <a:off x="1817263" y="5218491"/>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2A55BE43-D4F7-4334-B377-046ED59E637F}"/>
              </a:ext>
            </a:extLst>
          </p:cNvPr>
          <p:cNvSpPr>
            <a:spLocks noChangeAspect="1"/>
          </p:cNvSpPr>
          <p:nvPr/>
        </p:nvSpPr>
        <p:spPr>
          <a:xfrm>
            <a:off x="1277263" y="4948491"/>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8" name="TextBox 107">
            <a:extLst>
              <a:ext uri="{FF2B5EF4-FFF2-40B4-BE49-F238E27FC236}">
                <a16:creationId xmlns:a16="http://schemas.microsoft.com/office/drawing/2014/main" id="{4C49E24E-FA40-4FD0-AD41-227C0188ED6E}"/>
              </a:ext>
            </a:extLst>
          </p:cNvPr>
          <p:cNvSpPr txBox="1"/>
          <p:nvPr/>
        </p:nvSpPr>
        <p:spPr>
          <a:xfrm>
            <a:off x="1163634" y="4706943"/>
            <a:ext cx="811022" cy="141985"/>
          </a:xfrm>
          <a:prstGeom prst="rect">
            <a:avLst/>
          </a:prstGeom>
          <a:noFill/>
        </p:spPr>
        <p:txBody>
          <a:bodyPr wrap="square" lIns="0" tIns="0" rIns="0" bIns="0" rtlCol="0">
            <a:spAutoFit/>
          </a:bodyPr>
          <a:lstStyle/>
          <a:p>
            <a:pPr algn="ctr"/>
            <a:r>
              <a:rPr lang="en-GB" sz="900" dirty="0"/>
              <a:t>&lt;Description&gt;</a:t>
            </a:r>
          </a:p>
        </p:txBody>
      </p:sp>
      <p:sp>
        <p:nvSpPr>
          <p:cNvPr id="109" name="TextBox 108">
            <a:extLst>
              <a:ext uri="{FF2B5EF4-FFF2-40B4-BE49-F238E27FC236}">
                <a16:creationId xmlns:a16="http://schemas.microsoft.com/office/drawing/2014/main" id="{5D7FB2DC-3F00-47C2-8704-85B636013EE9}"/>
              </a:ext>
            </a:extLst>
          </p:cNvPr>
          <p:cNvSpPr txBox="1"/>
          <p:nvPr/>
        </p:nvSpPr>
        <p:spPr>
          <a:xfrm>
            <a:off x="22174" y="2130016"/>
            <a:ext cx="1174531"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Start of journey</a:t>
            </a:r>
          </a:p>
        </p:txBody>
      </p:sp>
      <p:cxnSp>
        <p:nvCxnSpPr>
          <p:cNvPr id="111" name="Straight Arrow Connector 110">
            <a:extLst>
              <a:ext uri="{FF2B5EF4-FFF2-40B4-BE49-F238E27FC236}">
                <a16:creationId xmlns:a16="http://schemas.microsoft.com/office/drawing/2014/main" id="{28D01430-0B4B-40C9-AB66-A84AA92F4B19}"/>
              </a:ext>
            </a:extLst>
          </p:cNvPr>
          <p:cNvCxnSpPr>
            <a:cxnSpLocks/>
            <a:stCxn id="109" idx="2"/>
          </p:cNvCxnSpPr>
          <p:nvPr/>
        </p:nvCxnSpPr>
        <p:spPr>
          <a:xfrm>
            <a:off x="609440" y="2407015"/>
            <a:ext cx="225027" cy="718517"/>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088F0A1D-29E7-4931-9B7A-FB24D5084711}"/>
              </a:ext>
            </a:extLst>
          </p:cNvPr>
          <p:cNvSpPr txBox="1"/>
          <p:nvPr/>
        </p:nvSpPr>
        <p:spPr>
          <a:xfrm>
            <a:off x="5768346" y="4025970"/>
            <a:ext cx="1174531"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End of journey</a:t>
            </a:r>
          </a:p>
        </p:txBody>
      </p:sp>
      <p:cxnSp>
        <p:nvCxnSpPr>
          <p:cNvPr id="113" name="Straight Arrow Connector 112">
            <a:extLst>
              <a:ext uri="{FF2B5EF4-FFF2-40B4-BE49-F238E27FC236}">
                <a16:creationId xmlns:a16="http://schemas.microsoft.com/office/drawing/2014/main" id="{25270CBA-F919-4ABE-92A1-2910281A455F}"/>
              </a:ext>
            </a:extLst>
          </p:cNvPr>
          <p:cNvCxnSpPr>
            <a:cxnSpLocks/>
            <a:stCxn id="112" idx="2"/>
          </p:cNvCxnSpPr>
          <p:nvPr/>
        </p:nvCxnSpPr>
        <p:spPr>
          <a:xfrm flipH="1">
            <a:off x="6078820" y="4302969"/>
            <a:ext cx="276792" cy="711558"/>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E06159-11CC-41F4-ADC6-4B4071A965C7}"/>
              </a:ext>
            </a:extLst>
          </p:cNvPr>
          <p:cNvCxnSpPr>
            <a:cxnSpLocks/>
            <a:stCxn id="115" idx="6"/>
          </p:cNvCxnSpPr>
          <p:nvPr/>
        </p:nvCxnSpPr>
        <p:spPr>
          <a:xfrm>
            <a:off x="3515949" y="5218491"/>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EEF964F5-A36B-441A-8F56-D549891FDC69}"/>
              </a:ext>
            </a:extLst>
          </p:cNvPr>
          <p:cNvSpPr>
            <a:spLocks noChangeAspect="1"/>
          </p:cNvSpPr>
          <p:nvPr/>
        </p:nvSpPr>
        <p:spPr>
          <a:xfrm>
            <a:off x="2975949" y="4948491"/>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50F68129-BB95-4B30-B5C5-C3AED4EECB37}"/>
              </a:ext>
            </a:extLst>
          </p:cNvPr>
          <p:cNvSpPr txBox="1"/>
          <p:nvPr/>
        </p:nvSpPr>
        <p:spPr>
          <a:xfrm>
            <a:off x="2862320" y="4706943"/>
            <a:ext cx="811022" cy="141985"/>
          </a:xfrm>
          <a:prstGeom prst="rect">
            <a:avLst/>
          </a:prstGeom>
          <a:noFill/>
        </p:spPr>
        <p:txBody>
          <a:bodyPr wrap="square" lIns="0" tIns="0" rIns="0" bIns="0" rtlCol="0">
            <a:spAutoFit/>
          </a:bodyPr>
          <a:lstStyle/>
          <a:p>
            <a:pPr algn="ctr"/>
            <a:r>
              <a:rPr lang="en-GB" sz="900" dirty="0"/>
              <a:t>&lt;Description&gt;</a:t>
            </a:r>
          </a:p>
        </p:txBody>
      </p:sp>
      <p:sp>
        <p:nvSpPr>
          <p:cNvPr id="117" name="TextBox 116">
            <a:extLst>
              <a:ext uri="{FF2B5EF4-FFF2-40B4-BE49-F238E27FC236}">
                <a16:creationId xmlns:a16="http://schemas.microsoft.com/office/drawing/2014/main" id="{675EC3E1-8DE8-45D3-85D4-4045487134BD}"/>
              </a:ext>
            </a:extLst>
          </p:cNvPr>
          <p:cNvSpPr txBox="1"/>
          <p:nvPr/>
        </p:nvSpPr>
        <p:spPr>
          <a:xfrm>
            <a:off x="150878" y="4026679"/>
            <a:ext cx="117453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Additional touchpoints</a:t>
            </a:r>
          </a:p>
        </p:txBody>
      </p:sp>
      <p:cxnSp>
        <p:nvCxnSpPr>
          <p:cNvPr id="118" name="Straight Arrow Connector 117">
            <a:extLst>
              <a:ext uri="{FF2B5EF4-FFF2-40B4-BE49-F238E27FC236}">
                <a16:creationId xmlns:a16="http://schemas.microsoft.com/office/drawing/2014/main" id="{37CD507A-784B-426D-A0BE-707E467CC985}"/>
              </a:ext>
            </a:extLst>
          </p:cNvPr>
          <p:cNvCxnSpPr>
            <a:cxnSpLocks/>
            <a:stCxn id="117" idx="2"/>
          </p:cNvCxnSpPr>
          <p:nvPr/>
        </p:nvCxnSpPr>
        <p:spPr>
          <a:xfrm>
            <a:off x="738144" y="4488344"/>
            <a:ext cx="425490" cy="526183"/>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pic>
        <p:nvPicPr>
          <p:cNvPr id="119" name="Picture 118">
            <a:extLst>
              <a:ext uri="{FF2B5EF4-FFF2-40B4-BE49-F238E27FC236}">
                <a16:creationId xmlns:a16="http://schemas.microsoft.com/office/drawing/2014/main" id="{E57088B6-18AB-4860-8295-D76BF6C8CD1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96186" y="6426297"/>
            <a:ext cx="288227" cy="266058"/>
          </a:xfrm>
          <a:prstGeom prst="rect">
            <a:avLst/>
          </a:prstGeom>
        </p:spPr>
      </p:pic>
      <p:pic>
        <p:nvPicPr>
          <p:cNvPr id="120" name="Picture 119">
            <a:extLst>
              <a:ext uri="{FF2B5EF4-FFF2-40B4-BE49-F238E27FC236}">
                <a16:creationId xmlns:a16="http://schemas.microsoft.com/office/drawing/2014/main" id="{32012359-EA73-4728-84CD-96990A798AD2}"/>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117669" y="6426297"/>
            <a:ext cx="255741" cy="255741"/>
          </a:xfrm>
          <a:prstGeom prst="rect">
            <a:avLst/>
          </a:prstGeom>
        </p:spPr>
      </p:pic>
      <p:pic>
        <p:nvPicPr>
          <p:cNvPr id="121" name="Picture 120">
            <a:extLst>
              <a:ext uri="{FF2B5EF4-FFF2-40B4-BE49-F238E27FC236}">
                <a16:creationId xmlns:a16="http://schemas.microsoft.com/office/drawing/2014/main" id="{25DED56C-3633-44D7-8D60-9DFA048144FE}"/>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380358" y="6405324"/>
            <a:ext cx="308920" cy="308920"/>
          </a:xfrm>
          <a:prstGeom prst="rect">
            <a:avLst/>
          </a:prstGeom>
        </p:spPr>
      </p:pic>
      <p:pic>
        <p:nvPicPr>
          <p:cNvPr id="123" name="Picture 122">
            <a:extLst>
              <a:ext uri="{FF2B5EF4-FFF2-40B4-BE49-F238E27FC236}">
                <a16:creationId xmlns:a16="http://schemas.microsoft.com/office/drawing/2014/main" id="{F9BC9014-471D-4D14-BAC6-AA23744912BE}"/>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979907" y="6398795"/>
            <a:ext cx="288037" cy="288037"/>
          </a:xfrm>
          <a:prstGeom prst="rect">
            <a:avLst/>
          </a:prstGeom>
        </p:spPr>
      </p:pic>
      <p:pic>
        <p:nvPicPr>
          <p:cNvPr id="124" name="Picture 123">
            <a:extLst>
              <a:ext uri="{FF2B5EF4-FFF2-40B4-BE49-F238E27FC236}">
                <a16:creationId xmlns:a16="http://schemas.microsoft.com/office/drawing/2014/main" id="{28ED69D7-B73A-4516-940D-4DB800479563}"/>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505382" y="6450041"/>
            <a:ext cx="310400" cy="221713"/>
          </a:xfrm>
          <a:prstGeom prst="rect">
            <a:avLst/>
          </a:prstGeom>
        </p:spPr>
      </p:pic>
      <p:sp>
        <p:nvSpPr>
          <p:cNvPr id="126" name="Rectangle 125">
            <a:extLst>
              <a:ext uri="{FF2B5EF4-FFF2-40B4-BE49-F238E27FC236}">
                <a16:creationId xmlns:a16="http://schemas.microsoft.com/office/drawing/2014/main" id="{91441561-B253-467E-8F36-38A0BD182B49}"/>
              </a:ext>
            </a:extLst>
          </p:cNvPr>
          <p:cNvSpPr/>
          <p:nvPr/>
        </p:nvSpPr>
        <p:spPr>
          <a:xfrm>
            <a:off x="2949032" y="1098915"/>
            <a:ext cx="6867493" cy="830997"/>
          </a:xfrm>
          <a:prstGeom prst="rect">
            <a:avLst/>
          </a:prstGeom>
          <a:noFill/>
        </p:spPr>
        <p:txBody>
          <a:bodyPr wrap="square" rtlCol="0">
            <a:spAutoFit/>
          </a:bodyPr>
          <a:lstStyle/>
          <a:p>
            <a:pPr marL="228600" indent="-228600" defTabSz="914400">
              <a:buFont typeface="+mj-lt"/>
              <a:buAutoNum type="arabicPeriod"/>
            </a:pPr>
            <a:r>
              <a:rPr lang="en-GB" sz="1200" kern="0" dirty="0">
                <a:solidFill>
                  <a:srgbClr val="F79646">
                    <a:lumMod val="50000"/>
                  </a:srgbClr>
                </a:solidFill>
              </a:rPr>
              <a:t>Insert communication points based on the scenario text, and connect them. </a:t>
            </a:r>
          </a:p>
          <a:p>
            <a:pPr marL="228600" indent="-228600" defTabSz="914400">
              <a:buFont typeface="+mj-lt"/>
              <a:buAutoNum type="arabicPeriod"/>
            </a:pPr>
            <a:r>
              <a:rPr lang="en-GB" sz="1200" kern="0" dirty="0">
                <a:solidFill>
                  <a:srgbClr val="F79646">
                    <a:lumMod val="50000"/>
                  </a:srgbClr>
                </a:solidFill>
              </a:rPr>
              <a:t>Choose one colour for the customer-initiated elements, and one for the company-initiated elements. </a:t>
            </a:r>
          </a:p>
          <a:p>
            <a:pPr marL="228600" indent="-228600" defTabSz="914400">
              <a:buFont typeface="+mj-lt"/>
              <a:buAutoNum type="arabicPeriod"/>
            </a:pPr>
            <a:r>
              <a:rPr lang="en-GB" sz="1200" kern="0" dirty="0">
                <a:solidFill>
                  <a:srgbClr val="F79646">
                    <a:lumMod val="50000"/>
                  </a:srgbClr>
                </a:solidFill>
              </a:rPr>
              <a:t>Insert appropriate symbols </a:t>
            </a:r>
          </a:p>
          <a:p>
            <a:pPr marL="228600" indent="-228600" defTabSz="914400">
              <a:buFont typeface="+mj-lt"/>
              <a:buAutoNum type="arabicPeriod"/>
            </a:pPr>
            <a:r>
              <a:rPr lang="en-GB" sz="1200" kern="0" dirty="0">
                <a:solidFill>
                  <a:srgbClr val="F79646">
                    <a:lumMod val="50000"/>
                  </a:srgbClr>
                </a:solidFill>
              </a:rPr>
              <a:t>Remember to provide a short description </a:t>
            </a:r>
          </a:p>
        </p:txBody>
      </p:sp>
      <p:pic>
        <p:nvPicPr>
          <p:cNvPr id="127" name="Picture 4" descr="Bilderesultat for light bulb free clipart">
            <a:extLst>
              <a:ext uri="{FF2B5EF4-FFF2-40B4-BE49-F238E27FC236}">
                <a16:creationId xmlns:a16="http://schemas.microsoft.com/office/drawing/2014/main" id="{3B6DA795-3311-4D90-8BD9-4D84ADE6686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2716167" y="1285489"/>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5AFA0801-6CC3-4CAA-B884-4E72387F314D}"/>
              </a:ext>
            </a:extLst>
          </p:cNvPr>
          <p:cNvSpPr txBox="1"/>
          <p:nvPr/>
        </p:nvSpPr>
        <p:spPr>
          <a:xfrm>
            <a:off x="364565" y="6251708"/>
            <a:ext cx="1807540"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solidFill>
                  <a:srgbClr val="00ADEE"/>
                </a:solidFill>
                <a:latin typeface="Calibri"/>
              </a:rPr>
              <a:t>Frequently used symbols (see symbol gallery)</a:t>
            </a:r>
            <a:endParaRPr kumimoji="0" lang="en-GB" sz="1200" b="0" i="0" u="none" strike="noStrike" kern="1200" cap="none" spc="0" normalizeH="0" baseline="0" noProof="0" dirty="0">
              <a:ln>
                <a:noFill/>
              </a:ln>
              <a:solidFill>
                <a:srgbClr val="00ADEE"/>
              </a:solidFill>
              <a:effectLst/>
              <a:uLnTx/>
              <a:uFillTx/>
              <a:latin typeface="Calibri"/>
              <a:ea typeface="+mn-ea"/>
              <a:cs typeface="+mn-cs"/>
            </a:endParaRPr>
          </a:p>
        </p:txBody>
      </p:sp>
      <p:cxnSp>
        <p:nvCxnSpPr>
          <p:cNvPr id="129" name="Straight Arrow Connector 128">
            <a:extLst>
              <a:ext uri="{FF2B5EF4-FFF2-40B4-BE49-F238E27FC236}">
                <a16:creationId xmlns:a16="http://schemas.microsoft.com/office/drawing/2014/main" id="{A3A65FEB-0850-44D1-95EA-60C06DD0BF6C}"/>
              </a:ext>
            </a:extLst>
          </p:cNvPr>
          <p:cNvCxnSpPr>
            <a:cxnSpLocks/>
          </p:cNvCxnSpPr>
          <p:nvPr/>
        </p:nvCxnSpPr>
        <p:spPr>
          <a:xfrm>
            <a:off x="1856562" y="6476171"/>
            <a:ext cx="421088" cy="0"/>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descr="Shape&#10;&#10;Description automatically generated with medium confidence">
            <a:extLst>
              <a:ext uri="{FF2B5EF4-FFF2-40B4-BE49-F238E27FC236}">
                <a16:creationId xmlns:a16="http://schemas.microsoft.com/office/drawing/2014/main" id="{CA67EC85-41A6-4D42-B38A-C6246D731C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45718" y="6426297"/>
            <a:ext cx="259514" cy="186526"/>
          </a:xfrm>
          <a:prstGeom prst="rect">
            <a:avLst/>
          </a:prstGeom>
        </p:spPr>
      </p:pic>
      <p:pic>
        <p:nvPicPr>
          <p:cNvPr id="17" name="Picture 16" descr="Shape&#10;&#10;Description automatically generated with medium confidence">
            <a:extLst>
              <a:ext uri="{FF2B5EF4-FFF2-40B4-BE49-F238E27FC236}">
                <a16:creationId xmlns:a16="http://schemas.microsoft.com/office/drawing/2014/main" id="{F1196EB9-1607-4972-AA9B-E511A6A49B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19869" y="6362844"/>
            <a:ext cx="312151" cy="328002"/>
          </a:xfrm>
          <a:prstGeom prst="rect">
            <a:avLst/>
          </a:prstGeom>
        </p:spPr>
      </p:pic>
      <p:sp>
        <p:nvSpPr>
          <p:cNvPr id="135" name="TextBox 134">
            <a:extLst>
              <a:ext uri="{FF2B5EF4-FFF2-40B4-BE49-F238E27FC236}">
                <a16:creationId xmlns:a16="http://schemas.microsoft.com/office/drawing/2014/main" id="{000FAC72-B4CF-4540-9390-FA88E332C3A6}"/>
              </a:ext>
            </a:extLst>
          </p:cNvPr>
          <p:cNvSpPr txBox="1"/>
          <p:nvPr/>
        </p:nvSpPr>
        <p:spPr>
          <a:xfrm>
            <a:off x="3600848" y="2323755"/>
            <a:ext cx="209251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Continue here to build the planned journey by connecting more elements</a:t>
            </a:r>
          </a:p>
        </p:txBody>
      </p:sp>
      <p:cxnSp>
        <p:nvCxnSpPr>
          <p:cNvPr id="136" name="Straight Arrow Connector 135">
            <a:extLst>
              <a:ext uri="{FF2B5EF4-FFF2-40B4-BE49-F238E27FC236}">
                <a16:creationId xmlns:a16="http://schemas.microsoft.com/office/drawing/2014/main" id="{27090725-E292-4728-96EC-2147BC4450BC}"/>
              </a:ext>
            </a:extLst>
          </p:cNvPr>
          <p:cNvCxnSpPr>
            <a:cxnSpLocks/>
          </p:cNvCxnSpPr>
          <p:nvPr/>
        </p:nvCxnSpPr>
        <p:spPr>
          <a:xfrm flipH="1">
            <a:off x="3987332" y="2883001"/>
            <a:ext cx="367892" cy="488617"/>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
        <p:nvSpPr>
          <p:cNvPr id="144" name="Rounded Rectangle 88">
            <a:extLst>
              <a:ext uri="{FF2B5EF4-FFF2-40B4-BE49-F238E27FC236}">
                <a16:creationId xmlns:a16="http://schemas.microsoft.com/office/drawing/2014/main" id="{83B4BADA-2D55-4746-8A01-FA0B1EFA87FD}"/>
              </a:ext>
            </a:extLst>
          </p:cNvPr>
          <p:cNvSpPr/>
          <p:nvPr/>
        </p:nvSpPr>
        <p:spPr>
          <a:xfrm>
            <a:off x="7642941" y="6251708"/>
            <a:ext cx="1215390" cy="579867"/>
          </a:xfrm>
          <a:prstGeom prst="roundRect">
            <a:avLst>
              <a:gd name="adj" fmla="val 12023"/>
            </a:avLst>
          </a:prstGeom>
          <a:solidFill>
            <a:sysClr val="window" lastClr="FFFFFF"/>
          </a:solidFill>
          <a:ln w="28575" cap="flat" cmpd="sng" algn="ctr">
            <a:solidFill>
              <a:sysClr val="windowText" lastClr="000000">
                <a:lumMod val="50000"/>
                <a:lumOff val="50000"/>
              </a:sysClr>
            </a:solidFill>
            <a:prstDash val="solid"/>
          </a:ln>
          <a:effectLst/>
        </p:spPr>
        <p:txBody>
          <a:bodyPr lIns="36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000" kern="0" dirty="0">
                <a:solidFill>
                  <a:prstClr val="black"/>
                </a:solidFill>
              </a:rPr>
              <a:t>&lt;describe the action&gt;</a:t>
            </a:r>
            <a:endParaRPr kumimoji="0" lang="en-GB" sz="1000" b="0" i="0" u="none" strike="noStrike" kern="0" cap="none" spc="0" normalizeH="0" baseline="0" noProof="0" dirty="0">
              <a:ln>
                <a:noFill/>
              </a:ln>
              <a:solidFill>
                <a:prstClr val="black"/>
              </a:solidFill>
              <a:effectLst/>
              <a:uLnTx/>
              <a:uFillTx/>
            </a:endParaRPr>
          </a:p>
        </p:txBody>
      </p:sp>
      <p:sp>
        <p:nvSpPr>
          <p:cNvPr id="145" name="TextBox 144">
            <a:extLst>
              <a:ext uri="{FF2B5EF4-FFF2-40B4-BE49-F238E27FC236}">
                <a16:creationId xmlns:a16="http://schemas.microsoft.com/office/drawing/2014/main" id="{A7F5BEB9-3CF5-4461-A073-FCAE16B5CF30}"/>
              </a:ext>
            </a:extLst>
          </p:cNvPr>
          <p:cNvSpPr txBox="1"/>
          <p:nvPr/>
        </p:nvSpPr>
        <p:spPr>
          <a:xfrm>
            <a:off x="9116919" y="5488491"/>
            <a:ext cx="179781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dirty="0">
                <a:solidFill>
                  <a:srgbClr val="00ADEE"/>
                </a:solidFill>
                <a:latin typeface="Calibri"/>
              </a:rPr>
              <a:t>You may add actions too, but please prioritize the communication points</a:t>
            </a:r>
            <a:endParaRPr kumimoji="0" lang="en-GB" sz="1200" b="0" i="0" u="none" strike="noStrike" kern="1200" cap="none" spc="0" normalizeH="0" baseline="0" noProof="0" dirty="0">
              <a:ln>
                <a:noFill/>
              </a:ln>
              <a:solidFill>
                <a:srgbClr val="00ADEE"/>
              </a:solidFill>
              <a:effectLst/>
              <a:uLnTx/>
              <a:uFillTx/>
              <a:latin typeface="Calibri"/>
              <a:ea typeface="+mn-ea"/>
              <a:cs typeface="+mn-cs"/>
            </a:endParaRPr>
          </a:p>
        </p:txBody>
      </p:sp>
      <p:cxnSp>
        <p:nvCxnSpPr>
          <p:cNvPr id="146" name="Straight Arrow Connector 145">
            <a:extLst>
              <a:ext uri="{FF2B5EF4-FFF2-40B4-BE49-F238E27FC236}">
                <a16:creationId xmlns:a16="http://schemas.microsoft.com/office/drawing/2014/main" id="{C89E5EDE-CC6A-45FF-B1FD-A9429E4769FE}"/>
              </a:ext>
            </a:extLst>
          </p:cNvPr>
          <p:cNvCxnSpPr>
            <a:cxnSpLocks/>
            <a:stCxn id="145" idx="2"/>
            <a:endCxn id="144" idx="3"/>
          </p:cNvCxnSpPr>
          <p:nvPr/>
        </p:nvCxnSpPr>
        <p:spPr>
          <a:xfrm flipH="1">
            <a:off x="8858331" y="6134822"/>
            <a:ext cx="1157497" cy="406820"/>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872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rmAutofit/>
          </a:bodyPr>
          <a:lstStyle/>
          <a:p>
            <a:r>
              <a:rPr lang="en-GB" dirty="0"/>
              <a:t>Journey diagram with deviations</a:t>
            </a:r>
          </a:p>
        </p:txBody>
      </p:sp>
      <p:sp>
        <p:nvSpPr>
          <p:cNvPr id="142" name="Oval 141">
            <a:extLst>
              <a:ext uri="{FF2B5EF4-FFF2-40B4-BE49-F238E27FC236}">
                <a16:creationId xmlns:a16="http://schemas.microsoft.com/office/drawing/2014/main" id="{D39874C4-356E-4331-81BB-611787EC716C}"/>
              </a:ext>
            </a:extLst>
          </p:cNvPr>
          <p:cNvSpPr>
            <a:spLocks noChangeAspect="1"/>
          </p:cNvSpPr>
          <p:nvPr/>
        </p:nvSpPr>
        <p:spPr>
          <a:xfrm>
            <a:off x="975287" y="2354994"/>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3" name="Straight Connector 142">
            <a:extLst>
              <a:ext uri="{FF2B5EF4-FFF2-40B4-BE49-F238E27FC236}">
                <a16:creationId xmlns:a16="http://schemas.microsoft.com/office/drawing/2014/main" id="{773D1809-52B0-4C9F-9892-2415AF5DF5F9}"/>
              </a:ext>
            </a:extLst>
          </p:cNvPr>
          <p:cNvCxnSpPr>
            <a:cxnSpLocks/>
            <a:stCxn id="142" idx="6"/>
            <a:endCxn id="151" idx="2"/>
          </p:cNvCxnSpPr>
          <p:nvPr/>
        </p:nvCxnSpPr>
        <p:spPr>
          <a:xfrm>
            <a:off x="1083287" y="2408994"/>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Arrow Connector 139">
            <a:extLst>
              <a:ext uri="{FF2B5EF4-FFF2-40B4-BE49-F238E27FC236}">
                <a16:creationId xmlns:a16="http://schemas.microsoft.com/office/drawing/2014/main" id="{4C0D9C92-9724-4796-AEC4-D1490858B5E9}"/>
              </a:ext>
            </a:extLst>
          </p:cNvPr>
          <p:cNvCxnSpPr>
            <a:cxnSpLocks/>
            <a:stCxn id="151" idx="6"/>
          </p:cNvCxnSpPr>
          <p:nvPr/>
        </p:nvCxnSpPr>
        <p:spPr>
          <a:xfrm>
            <a:off x="2052348" y="2408994"/>
            <a:ext cx="621268" cy="1691"/>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E9ECCC88-C9B9-4A5B-AA1D-3226EEEBFB15}"/>
              </a:ext>
            </a:extLst>
          </p:cNvPr>
          <p:cNvSpPr>
            <a:spLocks noChangeAspect="1"/>
          </p:cNvSpPr>
          <p:nvPr/>
        </p:nvSpPr>
        <p:spPr>
          <a:xfrm>
            <a:off x="1512348" y="2138994"/>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TextBox 154">
            <a:extLst>
              <a:ext uri="{FF2B5EF4-FFF2-40B4-BE49-F238E27FC236}">
                <a16:creationId xmlns:a16="http://schemas.microsoft.com/office/drawing/2014/main" id="{DBE7A3A4-1023-411E-86FF-6D17055C81F3}"/>
              </a:ext>
            </a:extLst>
          </p:cNvPr>
          <p:cNvSpPr txBox="1"/>
          <p:nvPr/>
        </p:nvSpPr>
        <p:spPr>
          <a:xfrm>
            <a:off x="1438775" y="1897446"/>
            <a:ext cx="811022" cy="141985"/>
          </a:xfrm>
          <a:prstGeom prst="rect">
            <a:avLst/>
          </a:prstGeom>
          <a:noFill/>
        </p:spPr>
        <p:txBody>
          <a:bodyPr wrap="square" lIns="0" tIns="0" rIns="0" bIns="0" rtlCol="0">
            <a:spAutoFit/>
          </a:bodyPr>
          <a:lstStyle/>
          <a:p>
            <a:pPr algn="ctr"/>
            <a:r>
              <a:rPr lang="en-GB" sz="900" dirty="0"/>
              <a:t>&lt;Description&gt;</a:t>
            </a:r>
          </a:p>
        </p:txBody>
      </p:sp>
      <p:cxnSp>
        <p:nvCxnSpPr>
          <p:cNvPr id="62" name="Straight Arrow Connector 61">
            <a:extLst>
              <a:ext uri="{FF2B5EF4-FFF2-40B4-BE49-F238E27FC236}">
                <a16:creationId xmlns:a16="http://schemas.microsoft.com/office/drawing/2014/main" id="{D857DFDF-1061-4509-9CAD-1BF52E56B532}"/>
              </a:ext>
            </a:extLst>
          </p:cNvPr>
          <p:cNvCxnSpPr>
            <a:cxnSpLocks/>
            <a:stCxn id="63" idx="6"/>
          </p:cNvCxnSpPr>
          <p:nvPr/>
        </p:nvCxnSpPr>
        <p:spPr>
          <a:xfrm>
            <a:off x="3224662" y="2408994"/>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F84F0ED8-4B77-4A7F-9543-4724753D2348}"/>
              </a:ext>
            </a:extLst>
          </p:cNvPr>
          <p:cNvSpPr>
            <a:spLocks noChangeAspect="1"/>
          </p:cNvSpPr>
          <p:nvPr/>
        </p:nvSpPr>
        <p:spPr>
          <a:xfrm>
            <a:off x="2684662" y="2138994"/>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a:extLst>
              <a:ext uri="{FF2B5EF4-FFF2-40B4-BE49-F238E27FC236}">
                <a16:creationId xmlns:a16="http://schemas.microsoft.com/office/drawing/2014/main" id="{F2D239BC-A33A-41F3-B7AC-4C6A5B8A0F74}"/>
              </a:ext>
            </a:extLst>
          </p:cNvPr>
          <p:cNvSpPr txBox="1"/>
          <p:nvPr/>
        </p:nvSpPr>
        <p:spPr>
          <a:xfrm>
            <a:off x="2591061" y="1897446"/>
            <a:ext cx="811022" cy="141985"/>
          </a:xfrm>
          <a:prstGeom prst="rect">
            <a:avLst/>
          </a:prstGeom>
          <a:noFill/>
        </p:spPr>
        <p:txBody>
          <a:bodyPr wrap="square" lIns="0" tIns="0" rIns="0" bIns="0" rtlCol="0">
            <a:spAutoFit/>
          </a:bodyPr>
          <a:lstStyle/>
          <a:p>
            <a:pPr algn="ctr"/>
            <a:r>
              <a:rPr lang="en-GB" sz="900" dirty="0"/>
              <a:t>&lt;Description&gt;</a:t>
            </a:r>
          </a:p>
        </p:txBody>
      </p:sp>
      <p:sp>
        <p:nvSpPr>
          <p:cNvPr id="102" name="Oval 101">
            <a:extLst>
              <a:ext uri="{FF2B5EF4-FFF2-40B4-BE49-F238E27FC236}">
                <a16:creationId xmlns:a16="http://schemas.microsoft.com/office/drawing/2014/main" id="{E4155031-9E0A-4F8A-90AD-79078CDF29E8}"/>
              </a:ext>
            </a:extLst>
          </p:cNvPr>
          <p:cNvSpPr>
            <a:spLocks noChangeAspect="1"/>
          </p:cNvSpPr>
          <p:nvPr/>
        </p:nvSpPr>
        <p:spPr>
          <a:xfrm flipH="1">
            <a:off x="11302397" y="2349186"/>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103" name="Straight Connector 102">
            <a:extLst>
              <a:ext uri="{FF2B5EF4-FFF2-40B4-BE49-F238E27FC236}">
                <a16:creationId xmlns:a16="http://schemas.microsoft.com/office/drawing/2014/main" id="{DA3F11E6-2A03-4D99-B385-321D12007FB8}"/>
              </a:ext>
            </a:extLst>
          </p:cNvPr>
          <p:cNvCxnSpPr>
            <a:cxnSpLocks/>
            <a:stCxn id="102" idx="6"/>
            <a:endCxn id="104" idx="6"/>
          </p:cNvCxnSpPr>
          <p:nvPr/>
        </p:nvCxnSpPr>
        <p:spPr>
          <a:xfrm flipH="1">
            <a:off x="10989968" y="2403186"/>
            <a:ext cx="312429"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4" name="Oval 103">
            <a:extLst>
              <a:ext uri="{FF2B5EF4-FFF2-40B4-BE49-F238E27FC236}">
                <a16:creationId xmlns:a16="http://schemas.microsoft.com/office/drawing/2014/main" id="{534DE339-7F20-43D0-AAE6-48EB42958AB5}"/>
              </a:ext>
            </a:extLst>
          </p:cNvPr>
          <p:cNvSpPr>
            <a:spLocks noChangeAspect="1"/>
          </p:cNvSpPr>
          <p:nvPr/>
        </p:nvSpPr>
        <p:spPr>
          <a:xfrm>
            <a:off x="10449968" y="2133186"/>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5" name="TextBox 104">
            <a:extLst>
              <a:ext uri="{FF2B5EF4-FFF2-40B4-BE49-F238E27FC236}">
                <a16:creationId xmlns:a16="http://schemas.microsoft.com/office/drawing/2014/main" id="{66C0E922-6984-45DF-A9A7-0989847E6E12}"/>
              </a:ext>
            </a:extLst>
          </p:cNvPr>
          <p:cNvSpPr txBox="1"/>
          <p:nvPr/>
        </p:nvSpPr>
        <p:spPr>
          <a:xfrm>
            <a:off x="10316310" y="1891638"/>
            <a:ext cx="811022" cy="141985"/>
          </a:xfrm>
          <a:prstGeom prst="rect">
            <a:avLst/>
          </a:prstGeom>
          <a:noFill/>
        </p:spPr>
        <p:txBody>
          <a:bodyPr wrap="square" lIns="0" tIns="0" rIns="0" bIns="0" rtlCol="0">
            <a:spAutoFit/>
          </a:bodyPr>
          <a:lstStyle/>
          <a:p>
            <a:pPr algn="ctr"/>
            <a:r>
              <a:rPr lang="en-GB" sz="900" dirty="0"/>
              <a:t>&lt;Description&gt;</a:t>
            </a:r>
          </a:p>
        </p:txBody>
      </p:sp>
      <p:cxnSp>
        <p:nvCxnSpPr>
          <p:cNvPr id="114" name="Straight Arrow Connector 113">
            <a:extLst>
              <a:ext uri="{FF2B5EF4-FFF2-40B4-BE49-F238E27FC236}">
                <a16:creationId xmlns:a16="http://schemas.microsoft.com/office/drawing/2014/main" id="{3AE06159-11CC-41F4-ADC6-4B4071A965C7}"/>
              </a:ext>
            </a:extLst>
          </p:cNvPr>
          <p:cNvCxnSpPr>
            <a:cxnSpLocks/>
            <a:stCxn id="115" idx="6"/>
          </p:cNvCxnSpPr>
          <p:nvPr/>
        </p:nvCxnSpPr>
        <p:spPr>
          <a:xfrm>
            <a:off x="8790499" y="2427289"/>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EEF964F5-A36B-441A-8F56-D549891FDC69}"/>
              </a:ext>
            </a:extLst>
          </p:cNvPr>
          <p:cNvSpPr>
            <a:spLocks noChangeAspect="1"/>
          </p:cNvSpPr>
          <p:nvPr/>
        </p:nvSpPr>
        <p:spPr>
          <a:xfrm>
            <a:off x="8250499" y="215728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6" name="TextBox 115">
            <a:extLst>
              <a:ext uri="{FF2B5EF4-FFF2-40B4-BE49-F238E27FC236}">
                <a16:creationId xmlns:a16="http://schemas.microsoft.com/office/drawing/2014/main" id="{50F68129-BB95-4B30-B5C5-C3AED4EECB37}"/>
              </a:ext>
            </a:extLst>
          </p:cNvPr>
          <p:cNvSpPr txBox="1"/>
          <p:nvPr/>
        </p:nvSpPr>
        <p:spPr>
          <a:xfrm>
            <a:off x="8136870" y="1915741"/>
            <a:ext cx="811022" cy="141985"/>
          </a:xfrm>
          <a:prstGeom prst="rect">
            <a:avLst/>
          </a:prstGeom>
          <a:noFill/>
        </p:spPr>
        <p:txBody>
          <a:bodyPr wrap="square" lIns="0" tIns="0" rIns="0" bIns="0" rtlCol="0">
            <a:spAutoFit/>
          </a:bodyPr>
          <a:lstStyle/>
          <a:p>
            <a:pPr algn="ctr"/>
            <a:r>
              <a:rPr lang="en-GB" sz="900" dirty="0"/>
              <a:t>&lt;Description&gt;</a:t>
            </a:r>
          </a:p>
        </p:txBody>
      </p:sp>
      <p:pic>
        <p:nvPicPr>
          <p:cNvPr id="119" name="Picture 118">
            <a:extLst>
              <a:ext uri="{FF2B5EF4-FFF2-40B4-BE49-F238E27FC236}">
                <a16:creationId xmlns:a16="http://schemas.microsoft.com/office/drawing/2014/main" id="{E57088B6-18AB-4860-8295-D76BF6C8CD1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876527" y="6426297"/>
            <a:ext cx="288227" cy="266058"/>
          </a:xfrm>
          <a:prstGeom prst="rect">
            <a:avLst/>
          </a:prstGeom>
        </p:spPr>
      </p:pic>
      <p:pic>
        <p:nvPicPr>
          <p:cNvPr id="120" name="Picture 119">
            <a:extLst>
              <a:ext uri="{FF2B5EF4-FFF2-40B4-BE49-F238E27FC236}">
                <a16:creationId xmlns:a16="http://schemas.microsoft.com/office/drawing/2014/main" id="{32012359-EA73-4728-84CD-96990A798AD2}"/>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0098010" y="6426297"/>
            <a:ext cx="255741" cy="255741"/>
          </a:xfrm>
          <a:prstGeom prst="rect">
            <a:avLst/>
          </a:prstGeom>
        </p:spPr>
      </p:pic>
      <p:pic>
        <p:nvPicPr>
          <p:cNvPr id="121" name="Picture 120">
            <a:extLst>
              <a:ext uri="{FF2B5EF4-FFF2-40B4-BE49-F238E27FC236}">
                <a16:creationId xmlns:a16="http://schemas.microsoft.com/office/drawing/2014/main" id="{25DED56C-3633-44D7-8D60-9DFA048144FE}"/>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360699" y="6405324"/>
            <a:ext cx="308920" cy="308920"/>
          </a:xfrm>
          <a:prstGeom prst="rect">
            <a:avLst/>
          </a:prstGeom>
        </p:spPr>
      </p:pic>
      <p:pic>
        <p:nvPicPr>
          <p:cNvPr id="123" name="Picture 122">
            <a:extLst>
              <a:ext uri="{FF2B5EF4-FFF2-40B4-BE49-F238E27FC236}">
                <a16:creationId xmlns:a16="http://schemas.microsoft.com/office/drawing/2014/main" id="{F9BC9014-471D-4D14-BAC6-AA23744912BE}"/>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960248" y="6398795"/>
            <a:ext cx="288037" cy="288037"/>
          </a:xfrm>
          <a:prstGeom prst="rect">
            <a:avLst/>
          </a:prstGeom>
        </p:spPr>
      </p:pic>
      <p:pic>
        <p:nvPicPr>
          <p:cNvPr id="124" name="Picture 123">
            <a:extLst>
              <a:ext uri="{FF2B5EF4-FFF2-40B4-BE49-F238E27FC236}">
                <a16:creationId xmlns:a16="http://schemas.microsoft.com/office/drawing/2014/main" id="{28ED69D7-B73A-4516-940D-4DB800479563}"/>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485723" y="6450041"/>
            <a:ext cx="310400" cy="221713"/>
          </a:xfrm>
          <a:prstGeom prst="rect">
            <a:avLst/>
          </a:prstGeom>
        </p:spPr>
      </p:pic>
      <p:sp>
        <p:nvSpPr>
          <p:cNvPr id="128" name="TextBox 127">
            <a:extLst>
              <a:ext uri="{FF2B5EF4-FFF2-40B4-BE49-F238E27FC236}">
                <a16:creationId xmlns:a16="http://schemas.microsoft.com/office/drawing/2014/main" id="{5AFA0801-6CC3-4CAA-B884-4E72387F314D}"/>
              </a:ext>
            </a:extLst>
          </p:cNvPr>
          <p:cNvSpPr txBox="1"/>
          <p:nvPr/>
        </p:nvSpPr>
        <p:spPr>
          <a:xfrm>
            <a:off x="4637743" y="6251708"/>
            <a:ext cx="119772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The symbols you will need</a:t>
            </a:r>
          </a:p>
        </p:txBody>
      </p:sp>
      <p:cxnSp>
        <p:nvCxnSpPr>
          <p:cNvPr id="129" name="Straight Arrow Connector 128">
            <a:extLst>
              <a:ext uri="{FF2B5EF4-FFF2-40B4-BE49-F238E27FC236}">
                <a16:creationId xmlns:a16="http://schemas.microsoft.com/office/drawing/2014/main" id="{A3A65FEB-0850-44D1-95EA-60C06DD0BF6C}"/>
              </a:ext>
            </a:extLst>
          </p:cNvPr>
          <p:cNvCxnSpPr>
            <a:cxnSpLocks/>
          </p:cNvCxnSpPr>
          <p:nvPr/>
        </p:nvCxnSpPr>
        <p:spPr>
          <a:xfrm>
            <a:off x="5836903" y="6476171"/>
            <a:ext cx="421088" cy="0"/>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descr="Shape&#10;&#10;Description automatically generated with medium confidence">
            <a:extLst>
              <a:ext uri="{FF2B5EF4-FFF2-40B4-BE49-F238E27FC236}">
                <a16:creationId xmlns:a16="http://schemas.microsoft.com/office/drawing/2014/main" id="{CA67EC85-41A6-4D42-B38A-C6246D731C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26059" y="6426297"/>
            <a:ext cx="259514" cy="186526"/>
          </a:xfrm>
          <a:prstGeom prst="rect">
            <a:avLst/>
          </a:prstGeom>
        </p:spPr>
      </p:pic>
      <p:pic>
        <p:nvPicPr>
          <p:cNvPr id="17" name="Picture 16" descr="Shape&#10;&#10;Description automatically generated with medium confidence">
            <a:extLst>
              <a:ext uri="{FF2B5EF4-FFF2-40B4-BE49-F238E27FC236}">
                <a16:creationId xmlns:a16="http://schemas.microsoft.com/office/drawing/2014/main" id="{F1196EB9-1607-4972-AA9B-E511A6A49B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00210" y="6362844"/>
            <a:ext cx="312151" cy="328002"/>
          </a:xfrm>
          <a:prstGeom prst="rect">
            <a:avLst/>
          </a:prstGeom>
        </p:spPr>
      </p:pic>
      <p:sp>
        <p:nvSpPr>
          <p:cNvPr id="135" name="TextBox 134">
            <a:extLst>
              <a:ext uri="{FF2B5EF4-FFF2-40B4-BE49-F238E27FC236}">
                <a16:creationId xmlns:a16="http://schemas.microsoft.com/office/drawing/2014/main" id="{000FAC72-B4CF-4540-9390-FA88E332C3A6}"/>
              </a:ext>
            </a:extLst>
          </p:cNvPr>
          <p:cNvSpPr txBox="1"/>
          <p:nvPr/>
        </p:nvSpPr>
        <p:spPr>
          <a:xfrm>
            <a:off x="3678540" y="1403385"/>
            <a:ext cx="2092519"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Continue here to build the planned journey by connecting more elements</a:t>
            </a:r>
          </a:p>
        </p:txBody>
      </p:sp>
      <p:cxnSp>
        <p:nvCxnSpPr>
          <p:cNvPr id="136" name="Straight Arrow Connector 135">
            <a:extLst>
              <a:ext uri="{FF2B5EF4-FFF2-40B4-BE49-F238E27FC236}">
                <a16:creationId xmlns:a16="http://schemas.microsoft.com/office/drawing/2014/main" id="{27090725-E292-4728-96EC-2147BC4450BC}"/>
              </a:ext>
            </a:extLst>
          </p:cNvPr>
          <p:cNvCxnSpPr>
            <a:cxnSpLocks/>
          </p:cNvCxnSpPr>
          <p:nvPr/>
        </p:nvCxnSpPr>
        <p:spPr>
          <a:xfrm flipH="1">
            <a:off x="4065024" y="1962631"/>
            <a:ext cx="367892" cy="488617"/>
          </a:xfrm>
          <a:prstGeom prst="straightConnector1">
            <a:avLst/>
          </a:prstGeom>
          <a:ln>
            <a:solidFill>
              <a:srgbClr val="00ADEE"/>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086951-A9E9-4498-AED9-B70ADC317BFA}"/>
              </a:ext>
            </a:extLst>
          </p:cNvPr>
          <p:cNvSpPr txBox="1"/>
          <p:nvPr/>
        </p:nvSpPr>
        <p:spPr>
          <a:xfrm>
            <a:off x="753917" y="2827249"/>
            <a:ext cx="1539546"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Expected touchpoints</a:t>
            </a:r>
          </a:p>
        </p:txBody>
      </p:sp>
      <p:cxnSp>
        <p:nvCxnSpPr>
          <p:cNvPr id="44" name="Straight Connector 43">
            <a:extLst>
              <a:ext uri="{FF2B5EF4-FFF2-40B4-BE49-F238E27FC236}">
                <a16:creationId xmlns:a16="http://schemas.microsoft.com/office/drawing/2014/main" id="{43EDFC2B-56CD-48F2-BCA1-3B0B4D705AB9}"/>
              </a:ext>
            </a:extLst>
          </p:cNvPr>
          <p:cNvCxnSpPr/>
          <p:nvPr/>
        </p:nvCxnSpPr>
        <p:spPr>
          <a:xfrm>
            <a:off x="605175" y="3071752"/>
            <a:ext cx="10692000" cy="0"/>
          </a:xfrm>
          <a:prstGeom prst="line">
            <a:avLst/>
          </a:prstGeom>
          <a:noFill/>
          <a:ln w="31750" cap="flat" cmpd="sng" algn="ctr">
            <a:solidFill>
              <a:sysClr val="windowText" lastClr="000000">
                <a:lumMod val="75000"/>
                <a:lumOff val="25000"/>
              </a:sysClr>
            </a:solidFill>
            <a:prstDash val="sysDot"/>
            <a:tailEnd type="none"/>
          </a:ln>
          <a:effectLst/>
        </p:spPr>
      </p:cxnSp>
      <p:sp>
        <p:nvSpPr>
          <p:cNvPr id="45" name="TextBox 44">
            <a:extLst>
              <a:ext uri="{FF2B5EF4-FFF2-40B4-BE49-F238E27FC236}">
                <a16:creationId xmlns:a16="http://schemas.microsoft.com/office/drawing/2014/main" id="{3F1E232E-3CB2-4F2D-B7F6-9E687E8E7324}"/>
              </a:ext>
            </a:extLst>
          </p:cNvPr>
          <p:cNvSpPr txBox="1"/>
          <p:nvPr/>
        </p:nvSpPr>
        <p:spPr>
          <a:xfrm>
            <a:off x="739833" y="3115691"/>
            <a:ext cx="97928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black"/>
                </a:solidFill>
                <a:effectLst/>
                <a:uLnTx/>
                <a:uFillTx/>
              </a:rPr>
              <a:t>Deviations</a:t>
            </a:r>
          </a:p>
        </p:txBody>
      </p:sp>
      <p:cxnSp>
        <p:nvCxnSpPr>
          <p:cNvPr id="46" name="Straight Arrow Connector 45">
            <a:extLst>
              <a:ext uri="{FF2B5EF4-FFF2-40B4-BE49-F238E27FC236}">
                <a16:creationId xmlns:a16="http://schemas.microsoft.com/office/drawing/2014/main" id="{4FE1BFE2-DBA0-48CE-8C7A-BBF8AD1063B9}"/>
              </a:ext>
            </a:extLst>
          </p:cNvPr>
          <p:cNvCxnSpPr/>
          <p:nvPr/>
        </p:nvCxnSpPr>
        <p:spPr>
          <a:xfrm flipV="1">
            <a:off x="636735" y="2837531"/>
            <a:ext cx="0" cy="171327"/>
          </a:xfrm>
          <a:prstGeom prst="straightConnector1">
            <a:avLst/>
          </a:prstGeom>
          <a:noFill/>
          <a:ln w="9525" cap="flat" cmpd="sng" algn="ctr">
            <a:solidFill>
              <a:sysClr val="windowText" lastClr="000000">
                <a:lumMod val="85000"/>
                <a:lumOff val="15000"/>
              </a:sysClr>
            </a:solidFill>
            <a:prstDash val="solid"/>
            <a:headEnd type="none" w="med" len="med"/>
            <a:tailEnd type="triangle" w="med" len="med"/>
          </a:ln>
          <a:effectLst/>
        </p:spPr>
      </p:cxnSp>
      <p:cxnSp>
        <p:nvCxnSpPr>
          <p:cNvPr id="47" name="Straight Arrow Connector 46">
            <a:extLst>
              <a:ext uri="{FF2B5EF4-FFF2-40B4-BE49-F238E27FC236}">
                <a16:creationId xmlns:a16="http://schemas.microsoft.com/office/drawing/2014/main" id="{EA8AE50F-F252-4A83-8E4A-1CCF4F5AE204}"/>
              </a:ext>
            </a:extLst>
          </p:cNvPr>
          <p:cNvCxnSpPr/>
          <p:nvPr/>
        </p:nvCxnSpPr>
        <p:spPr>
          <a:xfrm>
            <a:off x="634316" y="3125563"/>
            <a:ext cx="0" cy="171327"/>
          </a:xfrm>
          <a:prstGeom prst="straightConnector1">
            <a:avLst/>
          </a:prstGeom>
          <a:noFill/>
          <a:ln w="9525" cap="flat" cmpd="sng" algn="ctr">
            <a:solidFill>
              <a:sysClr val="windowText" lastClr="000000">
                <a:lumMod val="85000"/>
                <a:lumOff val="15000"/>
              </a:sysClr>
            </a:solidFill>
            <a:prstDash val="solid"/>
            <a:headEnd type="none" w="med" len="med"/>
            <a:tailEnd type="triangle" w="med" len="med"/>
          </a:ln>
          <a:effectLst/>
        </p:spPr>
      </p:cxnSp>
      <p:pic>
        <p:nvPicPr>
          <p:cNvPr id="48" name="Picture 47">
            <a:extLst>
              <a:ext uri="{FF2B5EF4-FFF2-40B4-BE49-F238E27FC236}">
                <a16:creationId xmlns:a16="http://schemas.microsoft.com/office/drawing/2014/main" id="{84C8C08A-60E8-4C22-AE9F-F6BD2B18C8F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9192" y="2243323"/>
            <a:ext cx="230909" cy="307878"/>
          </a:xfrm>
          <a:prstGeom prst="rect">
            <a:avLst/>
          </a:prstGeom>
        </p:spPr>
      </p:pic>
      <p:cxnSp>
        <p:nvCxnSpPr>
          <p:cNvPr id="49" name="Straight Arrow Connector 48">
            <a:extLst>
              <a:ext uri="{FF2B5EF4-FFF2-40B4-BE49-F238E27FC236}">
                <a16:creationId xmlns:a16="http://schemas.microsoft.com/office/drawing/2014/main" id="{D82D9BED-A110-476C-8C5D-F8B914DE6A17}"/>
              </a:ext>
            </a:extLst>
          </p:cNvPr>
          <p:cNvCxnSpPr>
            <a:cxnSpLocks/>
            <a:stCxn id="50" idx="6"/>
          </p:cNvCxnSpPr>
          <p:nvPr/>
        </p:nvCxnSpPr>
        <p:spPr>
          <a:xfrm>
            <a:off x="6774397" y="2427289"/>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DE9B7394-F576-4362-A5F7-2A44F4B71087}"/>
              </a:ext>
            </a:extLst>
          </p:cNvPr>
          <p:cNvSpPr>
            <a:spLocks noChangeAspect="1"/>
          </p:cNvSpPr>
          <p:nvPr/>
        </p:nvSpPr>
        <p:spPr>
          <a:xfrm>
            <a:off x="6234397" y="215728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TextBox 50">
            <a:extLst>
              <a:ext uri="{FF2B5EF4-FFF2-40B4-BE49-F238E27FC236}">
                <a16:creationId xmlns:a16="http://schemas.microsoft.com/office/drawing/2014/main" id="{431FC3B8-2EB1-4F33-A0B5-4F477BCEACBF}"/>
              </a:ext>
            </a:extLst>
          </p:cNvPr>
          <p:cNvSpPr txBox="1"/>
          <p:nvPr/>
        </p:nvSpPr>
        <p:spPr>
          <a:xfrm>
            <a:off x="6120768" y="1915741"/>
            <a:ext cx="811022" cy="141985"/>
          </a:xfrm>
          <a:prstGeom prst="rect">
            <a:avLst/>
          </a:prstGeom>
          <a:noFill/>
        </p:spPr>
        <p:txBody>
          <a:bodyPr wrap="square" lIns="0" tIns="0" rIns="0" bIns="0" rtlCol="0">
            <a:spAutoFit/>
          </a:bodyPr>
          <a:lstStyle/>
          <a:p>
            <a:pPr algn="ctr"/>
            <a:r>
              <a:rPr lang="en-GB" sz="900" dirty="0"/>
              <a:t>&lt;Description&gt;</a:t>
            </a:r>
          </a:p>
        </p:txBody>
      </p:sp>
      <p:grpSp>
        <p:nvGrpSpPr>
          <p:cNvPr id="3" name="Group 2">
            <a:extLst>
              <a:ext uri="{FF2B5EF4-FFF2-40B4-BE49-F238E27FC236}">
                <a16:creationId xmlns:a16="http://schemas.microsoft.com/office/drawing/2014/main" id="{AF09C67E-CC97-4A36-9BC3-FA579C83B059}"/>
              </a:ext>
            </a:extLst>
          </p:cNvPr>
          <p:cNvGrpSpPr/>
          <p:nvPr/>
        </p:nvGrpSpPr>
        <p:grpSpPr>
          <a:xfrm>
            <a:off x="1610610" y="6150846"/>
            <a:ext cx="540000" cy="540000"/>
            <a:chOff x="1449426" y="6150846"/>
            <a:chExt cx="540000" cy="540000"/>
          </a:xfrm>
        </p:grpSpPr>
        <p:cxnSp>
          <p:nvCxnSpPr>
            <p:cNvPr id="52" name="Straight Connector 51">
              <a:extLst>
                <a:ext uri="{FF2B5EF4-FFF2-40B4-BE49-F238E27FC236}">
                  <a16:creationId xmlns:a16="http://schemas.microsoft.com/office/drawing/2014/main" id="{442667B7-53EA-4FDC-9BA0-32EF2F347EDF}"/>
                </a:ext>
              </a:extLst>
            </p:cNvPr>
            <p:cNvCxnSpPr>
              <a:stCxn id="54" idx="1"/>
              <a:endCxn id="54" idx="5"/>
            </p:cNvCxnSpPr>
            <p:nvPr/>
          </p:nvCxnSpPr>
          <p:spPr>
            <a:xfrm>
              <a:off x="1528507" y="6229927"/>
              <a:ext cx="381838" cy="381838"/>
            </a:xfrm>
            <a:prstGeom prst="line">
              <a:avLst/>
            </a:prstGeom>
            <a:noFill/>
            <a:ln w="19050" cap="flat" cmpd="sng" algn="ctr">
              <a:solidFill>
                <a:sysClr val="window" lastClr="FFFFFF">
                  <a:lumMod val="50000"/>
                </a:sysClr>
              </a:solidFill>
              <a:prstDash val="solid"/>
              <a:tailEnd type="none"/>
            </a:ln>
            <a:effectLst/>
          </p:spPr>
        </p:cxnSp>
        <p:cxnSp>
          <p:nvCxnSpPr>
            <p:cNvPr id="53" name="Straight Connector 52">
              <a:extLst>
                <a:ext uri="{FF2B5EF4-FFF2-40B4-BE49-F238E27FC236}">
                  <a16:creationId xmlns:a16="http://schemas.microsoft.com/office/drawing/2014/main" id="{B3776F38-9AEC-406F-BB12-53F2DAE1A2D0}"/>
                </a:ext>
              </a:extLst>
            </p:cNvPr>
            <p:cNvCxnSpPr>
              <a:cxnSpLocks/>
              <a:stCxn id="54" idx="7"/>
              <a:endCxn id="54" idx="3"/>
            </p:cNvCxnSpPr>
            <p:nvPr/>
          </p:nvCxnSpPr>
          <p:spPr>
            <a:xfrm flipH="1">
              <a:off x="1528507" y="6229927"/>
              <a:ext cx="381838" cy="381838"/>
            </a:xfrm>
            <a:prstGeom prst="line">
              <a:avLst/>
            </a:prstGeom>
            <a:noFill/>
            <a:ln w="19050" cap="flat" cmpd="sng" algn="ctr">
              <a:solidFill>
                <a:sysClr val="window" lastClr="FFFFFF">
                  <a:lumMod val="50000"/>
                </a:sysClr>
              </a:solidFill>
              <a:prstDash val="solid"/>
              <a:tailEnd type="none"/>
            </a:ln>
            <a:effectLst/>
          </p:spPr>
        </p:cxnSp>
        <p:sp>
          <p:nvSpPr>
            <p:cNvPr id="54" name="Oval 53">
              <a:extLst>
                <a:ext uri="{FF2B5EF4-FFF2-40B4-BE49-F238E27FC236}">
                  <a16:creationId xmlns:a16="http://schemas.microsoft.com/office/drawing/2014/main" id="{376A8E64-C838-41A4-A8CA-A7C2611B2A84}"/>
                </a:ext>
              </a:extLst>
            </p:cNvPr>
            <p:cNvSpPr>
              <a:spLocks noChangeAspect="1"/>
            </p:cNvSpPr>
            <p:nvPr/>
          </p:nvSpPr>
          <p:spPr>
            <a:xfrm>
              <a:off x="1449426" y="6150846"/>
              <a:ext cx="540000" cy="540000"/>
            </a:xfrm>
            <a:prstGeom prst="ellipse">
              <a:avLst/>
            </a:prstGeom>
            <a:noFill/>
            <a:ln w="3810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grpSp>
      <p:cxnSp>
        <p:nvCxnSpPr>
          <p:cNvPr id="55" name="Straight Arrow Connector 54">
            <a:extLst>
              <a:ext uri="{FF2B5EF4-FFF2-40B4-BE49-F238E27FC236}">
                <a16:creationId xmlns:a16="http://schemas.microsoft.com/office/drawing/2014/main" id="{2789782C-B5FB-4C29-BD50-B11FDBFD188A}"/>
              </a:ext>
            </a:extLst>
          </p:cNvPr>
          <p:cNvCxnSpPr>
            <a:cxnSpLocks/>
          </p:cNvCxnSpPr>
          <p:nvPr/>
        </p:nvCxnSpPr>
        <p:spPr>
          <a:xfrm>
            <a:off x="3357774" y="6284993"/>
            <a:ext cx="0" cy="455793"/>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78">
            <a:extLst>
              <a:ext uri="{FF2B5EF4-FFF2-40B4-BE49-F238E27FC236}">
                <a16:creationId xmlns:a16="http://schemas.microsoft.com/office/drawing/2014/main" id="{42E7B4C6-C76A-41B6-B1DD-0CBAB4BEBEA1}"/>
              </a:ext>
            </a:extLst>
          </p:cNvPr>
          <p:cNvCxnSpPr>
            <a:cxnSpLocks/>
          </p:cNvCxnSpPr>
          <p:nvPr/>
        </p:nvCxnSpPr>
        <p:spPr>
          <a:xfrm flipV="1">
            <a:off x="2571636" y="6109866"/>
            <a:ext cx="345778" cy="497896"/>
          </a:xfrm>
          <a:prstGeom prst="bentConnector2">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BF2C7D8-5666-47D7-BA34-6FE7C1C1C5C9}"/>
              </a:ext>
            </a:extLst>
          </p:cNvPr>
          <p:cNvSpPr txBox="1"/>
          <p:nvPr/>
        </p:nvSpPr>
        <p:spPr>
          <a:xfrm>
            <a:off x="1512348" y="5453270"/>
            <a:ext cx="92499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Failing </a:t>
            </a:r>
            <a:br>
              <a:rPr kumimoji="0" lang="en-GB" sz="1200" b="0" i="0" u="none" strike="noStrike" kern="1200" cap="none" spc="0" normalizeH="0" baseline="0" noProof="0" dirty="0">
                <a:ln>
                  <a:noFill/>
                </a:ln>
                <a:solidFill>
                  <a:srgbClr val="00ADEE"/>
                </a:solidFill>
                <a:effectLst/>
                <a:uLnTx/>
                <a:uFillTx/>
                <a:latin typeface="Calibri"/>
                <a:ea typeface="+mn-ea"/>
                <a:cs typeface="+mn-cs"/>
              </a:rPr>
            </a:br>
            <a:r>
              <a:rPr kumimoji="0" lang="en-GB" sz="1200" b="0" i="0" u="none" strike="noStrike" kern="1200" cap="none" spc="0" normalizeH="0" baseline="0" noProof="0" dirty="0">
                <a:ln>
                  <a:noFill/>
                </a:ln>
                <a:solidFill>
                  <a:srgbClr val="00ADEE"/>
                </a:solidFill>
                <a:effectLst/>
                <a:uLnTx/>
                <a:uFillTx/>
                <a:latin typeface="Calibri"/>
                <a:ea typeface="+mn-ea"/>
                <a:cs typeface="+mn-cs"/>
              </a:rPr>
              <a:t>touchpoint</a:t>
            </a:r>
          </a:p>
        </p:txBody>
      </p:sp>
      <p:sp>
        <p:nvSpPr>
          <p:cNvPr id="58" name="TextBox 57">
            <a:extLst>
              <a:ext uri="{FF2B5EF4-FFF2-40B4-BE49-F238E27FC236}">
                <a16:creationId xmlns:a16="http://schemas.microsoft.com/office/drawing/2014/main" id="{2BDD3828-7673-4D39-8AEF-F2C8341E66F0}"/>
              </a:ext>
            </a:extLst>
          </p:cNvPr>
          <p:cNvSpPr txBox="1"/>
          <p:nvPr/>
        </p:nvSpPr>
        <p:spPr>
          <a:xfrm>
            <a:off x="3033224" y="5642188"/>
            <a:ext cx="924992"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Connectors</a:t>
            </a:r>
          </a:p>
        </p:txBody>
      </p:sp>
      <p:sp>
        <p:nvSpPr>
          <p:cNvPr id="59" name="TextBox 58">
            <a:extLst>
              <a:ext uri="{FF2B5EF4-FFF2-40B4-BE49-F238E27FC236}">
                <a16:creationId xmlns:a16="http://schemas.microsoft.com/office/drawing/2014/main" id="{3F7A6DFE-9F84-4C12-AD89-2461B6415245}"/>
              </a:ext>
            </a:extLst>
          </p:cNvPr>
          <p:cNvSpPr txBox="1"/>
          <p:nvPr/>
        </p:nvSpPr>
        <p:spPr>
          <a:xfrm>
            <a:off x="281620" y="5914935"/>
            <a:ext cx="811022" cy="141985"/>
          </a:xfrm>
          <a:prstGeom prst="rect">
            <a:avLst/>
          </a:prstGeom>
          <a:noFill/>
        </p:spPr>
        <p:txBody>
          <a:bodyPr wrap="square" lIns="0" tIns="0" rIns="0" bIns="0" rtlCol="0">
            <a:spAutoFit/>
          </a:bodyPr>
          <a:lstStyle/>
          <a:p>
            <a:pPr algn="ctr"/>
            <a:r>
              <a:rPr lang="en-GB" sz="900" dirty="0"/>
              <a:t>&lt;Description&gt;</a:t>
            </a:r>
          </a:p>
        </p:txBody>
      </p:sp>
      <p:cxnSp>
        <p:nvCxnSpPr>
          <p:cNvPr id="60" name="Straight Arrow Connector 59">
            <a:extLst>
              <a:ext uri="{FF2B5EF4-FFF2-40B4-BE49-F238E27FC236}">
                <a16:creationId xmlns:a16="http://schemas.microsoft.com/office/drawing/2014/main" id="{3EF002F6-807D-43B0-9B7F-313E27A250B2}"/>
              </a:ext>
            </a:extLst>
          </p:cNvPr>
          <p:cNvCxnSpPr>
            <a:cxnSpLocks/>
          </p:cNvCxnSpPr>
          <p:nvPr/>
        </p:nvCxnSpPr>
        <p:spPr>
          <a:xfrm>
            <a:off x="3159654" y="6276770"/>
            <a:ext cx="0" cy="455793"/>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138CC9A-5A4A-4D32-9750-66DCD9B2C635}"/>
              </a:ext>
            </a:extLst>
          </p:cNvPr>
          <p:cNvCxnSpPr>
            <a:cxnSpLocks/>
          </p:cNvCxnSpPr>
          <p:nvPr/>
        </p:nvCxnSpPr>
        <p:spPr>
          <a:xfrm>
            <a:off x="3495720" y="6373023"/>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6128E68-DEF6-4B7B-9DE7-2FF1E19AC70F}"/>
              </a:ext>
            </a:extLst>
          </p:cNvPr>
          <p:cNvCxnSpPr>
            <a:cxnSpLocks/>
          </p:cNvCxnSpPr>
          <p:nvPr/>
        </p:nvCxnSpPr>
        <p:spPr>
          <a:xfrm>
            <a:off x="3648120" y="6525423"/>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C82B6DA-F511-4E52-967F-64AEB6FE3EC6}"/>
              </a:ext>
            </a:extLst>
          </p:cNvPr>
          <p:cNvCxnSpPr>
            <a:cxnSpLocks/>
          </p:cNvCxnSpPr>
          <p:nvPr/>
        </p:nvCxnSpPr>
        <p:spPr>
          <a:xfrm>
            <a:off x="3800520" y="6677823"/>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46D2FA8-7566-4174-81DC-22F809BCF407}"/>
              </a:ext>
            </a:extLst>
          </p:cNvPr>
          <p:cNvSpPr txBox="1"/>
          <p:nvPr/>
        </p:nvSpPr>
        <p:spPr>
          <a:xfrm>
            <a:off x="194870" y="5425482"/>
            <a:ext cx="98452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Missing touchpoints</a:t>
            </a:r>
          </a:p>
        </p:txBody>
      </p:sp>
      <p:sp>
        <p:nvSpPr>
          <p:cNvPr id="69" name="TextBox 68">
            <a:extLst>
              <a:ext uri="{FF2B5EF4-FFF2-40B4-BE49-F238E27FC236}">
                <a16:creationId xmlns:a16="http://schemas.microsoft.com/office/drawing/2014/main" id="{A7C6A398-F222-4C12-BCB2-11C3F0D1A948}"/>
              </a:ext>
            </a:extLst>
          </p:cNvPr>
          <p:cNvSpPr txBox="1"/>
          <p:nvPr/>
        </p:nvSpPr>
        <p:spPr>
          <a:xfrm>
            <a:off x="1539306" y="5939255"/>
            <a:ext cx="811022" cy="141985"/>
          </a:xfrm>
          <a:prstGeom prst="rect">
            <a:avLst/>
          </a:prstGeom>
          <a:noFill/>
        </p:spPr>
        <p:txBody>
          <a:bodyPr wrap="square" lIns="0" tIns="0" rIns="0" bIns="0" rtlCol="0">
            <a:spAutoFit/>
          </a:bodyPr>
          <a:lstStyle/>
          <a:p>
            <a:pPr algn="ctr"/>
            <a:r>
              <a:rPr lang="en-GB" sz="900" dirty="0"/>
              <a:t>&lt;Description&gt;</a:t>
            </a:r>
          </a:p>
        </p:txBody>
      </p:sp>
      <p:sp>
        <p:nvSpPr>
          <p:cNvPr id="70" name="Oval 69">
            <a:extLst>
              <a:ext uri="{FF2B5EF4-FFF2-40B4-BE49-F238E27FC236}">
                <a16:creationId xmlns:a16="http://schemas.microsoft.com/office/drawing/2014/main" id="{79F2EA61-FFA7-4353-A1A5-E6912FD92F60}"/>
              </a:ext>
            </a:extLst>
          </p:cNvPr>
          <p:cNvSpPr>
            <a:spLocks noChangeAspect="1"/>
          </p:cNvSpPr>
          <p:nvPr/>
        </p:nvSpPr>
        <p:spPr>
          <a:xfrm>
            <a:off x="435287" y="6112495"/>
            <a:ext cx="540000" cy="540000"/>
          </a:xfrm>
          <a:prstGeom prst="ellipse">
            <a:avLst/>
          </a:prstGeom>
          <a:noFill/>
          <a:ln w="38100" cap="flat" cmpd="sng" algn="ctr">
            <a:solidFill>
              <a:sysClr val="windowText" lastClr="000000">
                <a:lumMod val="65000"/>
                <a:lumOff val="35000"/>
              </a:sysClr>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71" name="Picture 70">
            <a:extLst>
              <a:ext uri="{FF2B5EF4-FFF2-40B4-BE49-F238E27FC236}">
                <a16:creationId xmlns:a16="http://schemas.microsoft.com/office/drawing/2014/main" id="{A51A1853-F05A-4E4A-8DEC-41D160924B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48285" y="83474"/>
            <a:ext cx="2871360" cy="1284190"/>
          </a:xfrm>
          <a:prstGeom prst="rect">
            <a:avLst/>
          </a:prstGeom>
        </p:spPr>
      </p:pic>
      <p:sp>
        <p:nvSpPr>
          <p:cNvPr id="72" name="TextBox 71">
            <a:extLst>
              <a:ext uri="{FF2B5EF4-FFF2-40B4-BE49-F238E27FC236}">
                <a16:creationId xmlns:a16="http://schemas.microsoft.com/office/drawing/2014/main" id="{20CEF532-844E-4C5F-8931-12BED9B4C5DB}"/>
              </a:ext>
            </a:extLst>
          </p:cNvPr>
          <p:cNvSpPr txBox="1"/>
          <p:nvPr/>
        </p:nvSpPr>
        <p:spPr>
          <a:xfrm>
            <a:off x="7989267" y="68876"/>
            <a:ext cx="144416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Example of a deviation diagram</a:t>
            </a:r>
          </a:p>
        </p:txBody>
      </p:sp>
      <p:sp>
        <p:nvSpPr>
          <p:cNvPr id="73" name="TextBox 72">
            <a:extLst>
              <a:ext uri="{FF2B5EF4-FFF2-40B4-BE49-F238E27FC236}">
                <a16:creationId xmlns:a16="http://schemas.microsoft.com/office/drawing/2014/main" id="{47A8B881-400D-473D-AD28-440763A8ADD4}"/>
              </a:ext>
            </a:extLst>
          </p:cNvPr>
          <p:cNvSpPr txBox="1"/>
          <p:nvPr/>
        </p:nvSpPr>
        <p:spPr>
          <a:xfrm>
            <a:off x="4165472" y="3786952"/>
            <a:ext cx="2092519"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&lt;Unexpected touchpoints will appear under the line&gt;</a:t>
            </a:r>
          </a:p>
        </p:txBody>
      </p:sp>
    </p:spTree>
    <p:extLst>
      <p:ext uri="{BB962C8B-B14F-4D97-AF65-F5344CB8AC3E}">
        <p14:creationId xmlns:p14="http://schemas.microsoft.com/office/powerpoint/2010/main" val="1339760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rmAutofit/>
          </a:bodyPr>
          <a:lstStyle/>
          <a:p>
            <a:r>
              <a:rPr lang="en-GB" dirty="0"/>
              <a:t>Journey diagram</a:t>
            </a:r>
          </a:p>
        </p:txBody>
      </p:sp>
      <p:sp>
        <p:nvSpPr>
          <p:cNvPr id="142" name="Oval 141">
            <a:extLst>
              <a:ext uri="{FF2B5EF4-FFF2-40B4-BE49-F238E27FC236}">
                <a16:creationId xmlns:a16="http://schemas.microsoft.com/office/drawing/2014/main" id="{D39874C4-356E-4331-81BB-611787EC716C}"/>
              </a:ext>
            </a:extLst>
          </p:cNvPr>
          <p:cNvSpPr>
            <a:spLocks noChangeAspect="1"/>
          </p:cNvSpPr>
          <p:nvPr/>
        </p:nvSpPr>
        <p:spPr>
          <a:xfrm>
            <a:off x="1929463" y="2159357"/>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3" name="Straight Connector 142">
            <a:extLst>
              <a:ext uri="{FF2B5EF4-FFF2-40B4-BE49-F238E27FC236}">
                <a16:creationId xmlns:a16="http://schemas.microsoft.com/office/drawing/2014/main" id="{773D1809-52B0-4C9F-9892-2415AF5DF5F9}"/>
              </a:ext>
            </a:extLst>
          </p:cNvPr>
          <p:cNvCxnSpPr>
            <a:cxnSpLocks/>
            <a:stCxn id="142" idx="6"/>
            <a:endCxn id="151" idx="2"/>
          </p:cNvCxnSpPr>
          <p:nvPr/>
        </p:nvCxnSpPr>
        <p:spPr>
          <a:xfrm>
            <a:off x="2037463" y="2213357"/>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Arrow Connector 139">
            <a:extLst>
              <a:ext uri="{FF2B5EF4-FFF2-40B4-BE49-F238E27FC236}">
                <a16:creationId xmlns:a16="http://schemas.microsoft.com/office/drawing/2014/main" id="{4C0D9C92-9724-4796-AEC4-D1490858B5E9}"/>
              </a:ext>
            </a:extLst>
          </p:cNvPr>
          <p:cNvCxnSpPr>
            <a:cxnSpLocks/>
            <a:stCxn id="151" idx="6"/>
          </p:cNvCxnSpPr>
          <p:nvPr/>
        </p:nvCxnSpPr>
        <p:spPr>
          <a:xfrm>
            <a:off x="3006524" y="2213357"/>
            <a:ext cx="621268" cy="1691"/>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E9ECCC88-C9B9-4A5B-AA1D-3226EEEBFB15}"/>
              </a:ext>
            </a:extLst>
          </p:cNvPr>
          <p:cNvSpPr>
            <a:spLocks noChangeAspect="1"/>
          </p:cNvSpPr>
          <p:nvPr/>
        </p:nvSpPr>
        <p:spPr>
          <a:xfrm>
            <a:off x="2466524" y="194335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5" name="TextBox 154">
            <a:extLst>
              <a:ext uri="{FF2B5EF4-FFF2-40B4-BE49-F238E27FC236}">
                <a16:creationId xmlns:a16="http://schemas.microsoft.com/office/drawing/2014/main" id="{DBE7A3A4-1023-411E-86FF-6D17055C81F3}"/>
              </a:ext>
            </a:extLst>
          </p:cNvPr>
          <p:cNvSpPr txBox="1"/>
          <p:nvPr/>
        </p:nvSpPr>
        <p:spPr>
          <a:xfrm>
            <a:off x="2392951" y="1701809"/>
            <a:ext cx="811022" cy="141985"/>
          </a:xfrm>
          <a:prstGeom prst="rect">
            <a:avLst/>
          </a:prstGeom>
          <a:noFill/>
        </p:spPr>
        <p:txBody>
          <a:bodyPr wrap="square" lIns="0" tIns="0" rIns="0" bIns="0" rtlCol="0">
            <a:spAutoFit/>
          </a:bodyPr>
          <a:lstStyle/>
          <a:p>
            <a:pPr algn="ctr"/>
            <a:r>
              <a:rPr lang="en-GB" sz="900" dirty="0"/>
              <a:t>&lt;Description&gt;</a:t>
            </a:r>
          </a:p>
        </p:txBody>
      </p:sp>
      <p:cxnSp>
        <p:nvCxnSpPr>
          <p:cNvPr id="62" name="Straight Arrow Connector 61">
            <a:extLst>
              <a:ext uri="{FF2B5EF4-FFF2-40B4-BE49-F238E27FC236}">
                <a16:creationId xmlns:a16="http://schemas.microsoft.com/office/drawing/2014/main" id="{D857DFDF-1061-4509-9CAD-1BF52E56B532}"/>
              </a:ext>
            </a:extLst>
          </p:cNvPr>
          <p:cNvCxnSpPr>
            <a:cxnSpLocks/>
            <a:stCxn id="63" idx="6"/>
            <a:endCxn id="71" idx="2"/>
          </p:cNvCxnSpPr>
          <p:nvPr/>
        </p:nvCxnSpPr>
        <p:spPr>
          <a:xfrm>
            <a:off x="4178838" y="2213357"/>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F84F0ED8-4B77-4A7F-9543-4724753D2348}"/>
              </a:ext>
            </a:extLst>
          </p:cNvPr>
          <p:cNvSpPr>
            <a:spLocks noChangeAspect="1"/>
          </p:cNvSpPr>
          <p:nvPr/>
        </p:nvSpPr>
        <p:spPr>
          <a:xfrm>
            <a:off x="3638838" y="194335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TextBox 63">
            <a:extLst>
              <a:ext uri="{FF2B5EF4-FFF2-40B4-BE49-F238E27FC236}">
                <a16:creationId xmlns:a16="http://schemas.microsoft.com/office/drawing/2014/main" id="{F2D239BC-A33A-41F3-B7AC-4C6A5B8A0F74}"/>
              </a:ext>
            </a:extLst>
          </p:cNvPr>
          <p:cNvSpPr txBox="1"/>
          <p:nvPr/>
        </p:nvSpPr>
        <p:spPr>
          <a:xfrm>
            <a:off x="3545237" y="1701809"/>
            <a:ext cx="811022" cy="141985"/>
          </a:xfrm>
          <a:prstGeom prst="rect">
            <a:avLst/>
          </a:prstGeom>
          <a:noFill/>
        </p:spPr>
        <p:txBody>
          <a:bodyPr wrap="square" lIns="0" tIns="0" rIns="0" bIns="0" rtlCol="0">
            <a:spAutoFit/>
          </a:bodyPr>
          <a:lstStyle/>
          <a:p>
            <a:pPr algn="ctr"/>
            <a:r>
              <a:rPr lang="en-GB" sz="900" dirty="0"/>
              <a:t>&lt;Description&gt;</a:t>
            </a:r>
          </a:p>
        </p:txBody>
      </p:sp>
      <p:cxnSp>
        <p:nvCxnSpPr>
          <p:cNvPr id="66" name="Straight Arrow Connector 65">
            <a:extLst>
              <a:ext uri="{FF2B5EF4-FFF2-40B4-BE49-F238E27FC236}">
                <a16:creationId xmlns:a16="http://schemas.microsoft.com/office/drawing/2014/main" id="{1468C18E-1E5D-4BE7-86F1-7646E0A143E4}"/>
              </a:ext>
            </a:extLst>
          </p:cNvPr>
          <p:cNvCxnSpPr>
            <a:cxnSpLocks/>
            <a:stCxn id="67" idx="6"/>
          </p:cNvCxnSpPr>
          <p:nvPr/>
        </p:nvCxnSpPr>
        <p:spPr>
          <a:xfrm flipV="1">
            <a:off x="6519618" y="3267524"/>
            <a:ext cx="621268" cy="3895"/>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F15D461-B92F-41A6-A52B-1ABE184BDEF3}"/>
              </a:ext>
            </a:extLst>
          </p:cNvPr>
          <p:cNvSpPr>
            <a:spLocks noChangeAspect="1"/>
          </p:cNvSpPr>
          <p:nvPr/>
        </p:nvSpPr>
        <p:spPr>
          <a:xfrm>
            <a:off x="5979618" y="300141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TextBox 67">
            <a:extLst>
              <a:ext uri="{FF2B5EF4-FFF2-40B4-BE49-F238E27FC236}">
                <a16:creationId xmlns:a16="http://schemas.microsoft.com/office/drawing/2014/main" id="{E74E38FC-0F54-406F-90C8-97862623A439}"/>
              </a:ext>
            </a:extLst>
          </p:cNvPr>
          <p:cNvSpPr txBox="1"/>
          <p:nvPr/>
        </p:nvSpPr>
        <p:spPr>
          <a:xfrm>
            <a:off x="5906045" y="2750247"/>
            <a:ext cx="811022" cy="141985"/>
          </a:xfrm>
          <a:prstGeom prst="rect">
            <a:avLst/>
          </a:prstGeom>
          <a:noFill/>
        </p:spPr>
        <p:txBody>
          <a:bodyPr wrap="square" lIns="0" tIns="0" rIns="0" bIns="0" rtlCol="0">
            <a:spAutoFit/>
          </a:bodyPr>
          <a:lstStyle/>
          <a:p>
            <a:pPr algn="ctr"/>
            <a:r>
              <a:rPr lang="en-GB" sz="900" dirty="0"/>
              <a:t>&lt;Description&gt;</a:t>
            </a:r>
          </a:p>
        </p:txBody>
      </p:sp>
      <p:cxnSp>
        <p:nvCxnSpPr>
          <p:cNvPr id="70" name="Straight Arrow Connector 69">
            <a:extLst>
              <a:ext uri="{FF2B5EF4-FFF2-40B4-BE49-F238E27FC236}">
                <a16:creationId xmlns:a16="http://schemas.microsoft.com/office/drawing/2014/main" id="{456B63FC-9639-491D-A1F4-68D8B8BEB461}"/>
              </a:ext>
            </a:extLst>
          </p:cNvPr>
          <p:cNvCxnSpPr>
            <a:cxnSpLocks/>
            <a:stCxn id="71" idx="6"/>
            <a:endCxn id="79" idx="2"/>
          </p:cNvCxnSpPr>
          <p:nvPr/>
        </p:nvCxnSpPr>
        <p:spPr>
          <a:xfrm>
            <a:off x="5351152" y="2213357"/>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C43983D2-11BE-4872-B2A0-BD1E79F0A8E2}"/>
              </a:ext>
            </a:extLst>
          </p:cNvPr>
          <p:cNvSpPr>
            <a:spLocks noChangeAspect="1"/>
          </p:cNvSpPr>
          <p:nvPr/>
        </p:nvSpPr>
        <p:spPr>
          <a:xfrm>
            <a:off x="4811152" y="194335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TextBox 71">
            <a:extLst>
              <a:ext uri="{FF2B5EF4-FFF2-40B4-BE49-F238E27FC236}">
                <a16:creationId xmlns:a16="http://schemas.microsoft.com/office/drawing/2014/main" id="{ABF3F3F9-5D08-4211-88B3-136D13967E58}"/>
              </a:ext>
            </a:extLst>
          </p:cNvPr>
          <p:cNvSpPr txBox="1"/>
          <p:nvPr/>
        </p:nvSpPr>
        <p:spPr>
          <a:xfrm>
            <a:off x="4697523" y="1701809"/>
            <a:ext cx="811022" cy="141985"/>
          </a:xfrm>
          <a:prstGeom prst="rect">
            <a:avLst/>
          </a:prstGeom>
          <a:noFill/>
        </p:spPr>
        <p:txBody>
          <a:bodyPr wrap="square" lIns="0" tIns="0" rIns="0" bIns="0" rtlCol="0">
            <a:spAutoFit/>
          </a:bodyPr>
          <a:lstStyle/>
          <a:p>
            <a:pPr algn="ctr"/>
            <a:r>
              <a:rPr lang="en-GB" sz="900" dirty="0"/>
              <a:t>&lt;Description&gt;</a:t>
            </a:r>
          </a:p>
        </p:txBody>
      </p:sp>
      <p:grpSp>
        <p:nvGrpSpPr>
          <p:cNvPr id="73" name="Group 72">
            <a:extLst>
              <a:ext uri="{FF2B5EF4-FFF2-40B4-BE49-F238E27FC236}">
                <a16:creationId xmlns:a16="http://schemas.microsoft.com/office/drawing/2014/main" id="{B7076C16-5B72-449F-9BA1-065FB4F1E4D8}"/>
              </a:ext>
            </a:extLst>
          </p:cNvPr>
          <p:cNvGrpSpPr/>
          <p:nvPr/>
        </p:nvGrpSpPr>
        <p:grpSpPr>
          <a:xfrm>
            <a:off x="7079515" y="3852118"/>
            <a:ext cx="1234841" cy="787277"/>
            <a:chOff x="2674620" y="3134865"/>
            <a:chExt cx="1234841" cy="787277"/>
          </a:xfrm>
        </p:grpSpPr>
        <p:cxnSp>
          <p:nvCxnSpPr>
            <p:cNvPr id="74" name="Straight Arrow Connector 73">
              <a:extLst>
                <a:ext uri="{FF2B5EF4-FFF2-40B4-BE49-F238E27FC236}">
                  <a16:creationId xmlns:a16="http://schemas.microsoft.com/office/drawing/2014/main" id="{DB1A10A8-5305-4C48-A775-E155F718B218}"/>
                </a:ext>
              </a:extLst>
            </p:cNvPr>
            <p:cNvCxnSpPr>
              <a:cxnSpLocks/>
              <a:stCxn id="75" idx="6"/>
            </p:cNvCxnSpPr>
            <p:nvPr/>
          </p:nvCxnSpPr>
          <p:spPr>
            <a:xfrm>
              <a:off x="3288193" y="3652142"/>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D982AB7F-743F-44C1-B776-BBD81E99C865}"/>
                </a:ext>
              </a:extLst>
            </p:cNvPr>
            <p:cNvSpPr>
              <a:spLocks noChangeAspect="1"/>
            </p:cNvSpPr>
            <p:nvPr/>
          </p:nvSpPr>
          <p:spPr>
            <a:xfrm>
              <a:off x="2748193" y="3382142"/>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TextBox 75">
              <a:extLst>
                <a:ext uri="{FF2B5EF4-FFF2-40B4-BE49-F238E27FC236}">
                  <a16:creationId xmlns:a16="http://schemas.microsoft.com/office/drawing/2014/main" id="{6F8315BD-9231-4FD7-8BF2-0AA82940A8A1}"/>
                </a:ext>
              </a:extLst>
            </p:cNvPr>
            <p:cNvSpPr txBox="1"/>
            <p:nvPr/>
          </p:nvSpPr>
          <p:spPr>
            <a:xfrm>
              <a:off x="2674620" y="3134865"/>
              <a:ext cx="811022" cy="141985"/>
            </a:xfrm>
            <a:prstGeom prst="rect">
              <a:avLst/>
            </a:prstGeom>
            <a:noFill/>
          </p:spPr>
          <p:txBody>
            <a:bodyPr wrap="square" lIns="0" tIns="0" rIns="0" bIns="0" rtlCol="0">
              <a:spAutoFit/>
            </a:bodyPr>
            <a:lstStyle/>
            <a:p>
              <a:pPr algn="ctr"/>
              <a:r>
                <a:rPr lang="en-GB" sz="900" dirty="0"/>
                <a:t>&lt;Description&gt;</a:t>
              </a:r>
            </a:p>
          </p:txBody>
        </p:sp>
      </p:grpSp>
      <p:sp>
        <p:nvSpPr>
          <p:cNvPr id="77" name="Oval 76">
            <a:extLst>
              <a:ext uri="{FF2B5EF4-FFF2-40B4-BE49-F238E27FC236}">
                <a16:creationId xmlns:a16="http://schemas.microsoft.com/office/drawing/2014/main" id="{63F222BF-6AE2-4C65-8D89-8C22C730F58C}"/>
              </a:ext>
            </a:extLst>
          </p:cNvPr>
          <p:cNvSpPr>
            <a:spLocks noChangeAspect="1"/>
          </p:cNvSpPr>
          <p:nvPr/>
        </p:nvSpPr>
        <p:spPr>
          <a:xfrm flipH="1">
            <a:off x="6835895" y="2159357"/>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78" name="Straight Connector 77">
            <a:extLst>
              <a:ext uri="{FF2B5EF4-FFF2-40B4-BE49-F238E27FC236}">
                <a16:creationId xmlns:a16="http://schemas.microsoft.com/office/drawing/2014/main" id="{3049F0F6-1F03-476A-B714-D4081229A6E4}"/>
              </a:ext>
            </a:extLst>
          </p:cNvPr>
          <p:cNvCxnSpPr>
            <a:cxnSpLocks/>
            <a:stCxn id="77" idx="6"/>
            <a:endCxn id="79" idx="6"/>
          </p:cNvCxnSpPr>
          <p:nvPr/>
        </p:nvCxnSpPr>
        <p:spPr>
          <a:xfrm flipH="1">
            <a:off x="6523466" y="2213357"/>
            <a:ext cx="312429"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9" name="Oval 78">
            <a:extLst>
              <a:ext uri="{FF2B5EF4-FFF2-40B4-BE49-F238E27FC236}">
                <a16:creationId xmlns:a16="http://schemas.microsoft.com/office/drawing/2014/main" id="{8802187B-3D9F-451F-A296-94BC683AE0E5}"/>
              </a:ext>
            </a:extLst>
          </p:cNvPr>
          <p:cNvSpPr>
            <a:spLocks noChangeAspect="1"/>
          </p:cNvSpPr>
          <p:nvPr/>
        </p:nvSpPr>
        <p:spPr>
          <a:xfrm>
            <a:off x="5983466" y="194335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0" name="TextBox 79">
            <a:extLst>
              <a:ext uri="{FF2B5EF4-FFF2-40B4-BE49-F238E27FC236}">
                <a16:creationId xmlns:a16="http://schemas.microsoft.com/office/drawing/2014/main" id="{1225C7BB-FBD9-4F07-9ACB-D74E29D7B520}"/>
              </a:ext>
            </a:extLst>
          </p:cNvPr>
          <p:cNvSpPr txBox="1"/>
          <p:nvPr/>
        </p:nvSpPr>
        <p:spPr>
          <a:xfrm>
            <a:off x="5849808" y="1701809"/>
            <a:ext cx="811022" cy="141985"/>
          </a:xfrm>
          <a:prstGeom prst="rect">
            <a:avLst/>
          </a:prstGeom>
          <a:noFill/>
        </p:spPr>
        <p:txBody>
          <a:bodyPr wrap="square" lIns="0" tIns="0" rIns="0" bIns="0" rtlCol="0">
            <a:spAutoFit/>
          </a:bodyPr>
          <a:lstStyle/>
          <a:p>
            <a:pPr algn="ctr"/>
            <a:r>
              <a:rPr lang="en-GB" sz="900" dirty="0"/>
              <a:t>&lt;Description&gt;</a:t>
            </a:r>
          </a:p>
        </p:txBody>
      </p:sp>
      <p:sp>
        <p:nvSpPr>
          <p:cNvPr id="84" name="Oval 83">
            <a:extLst>
              <a:ext uri="{FF2B5EF4-FFF2-40B4-BE49-F238E27FC236}">
                <a16:creationId xmlns:a16="http://schemas.microsoft.com/office/drawing/2014/main" id="{A3404A0D-3F05-4382-8C6D-22296D64B1EB}"/>
              </a:ext>
            </a:extLst>
          </p:cNvPr>
          <p:cNvSpPr>
            <a:spLocks noChangeAspect="1"/>
          </p:cNvSpPr>
          <p:nvPr/>
        </p:nvSpPr>
        <p:spPr>
          <a:xfrm>
            <a:off x="1929463" y="3217419"/>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5" name="Straight Connector 84">
            <a:extLst>
              <a:ext uri="{FF2B5EF4-FFF2-40B4-BE49-F238E27FC236}">
                <a16:creationId xmlns:a16="http://schemas.microsoft.com/office/drawing/2014/main" id="{13AB3449-FB4C-4378-96B0-5821DF17023D}"/>
              </a:ext>
            </a:extLst>
          </p:cNvPr>
          <p:cNvCxnSpPr>
            <a:cxnSpLocks/>
            <a:stCxn id="84" idx="6"/>
            <a:endCxn id="87" idx="2"/>
          </p:cNvCxnSpPr>
          <p:nvPr/>
        </p:nvCxnSpPr>
        <p:spPr>
          <a:xfrm>
            <a:off x="2037463" y="3271419"/>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3C9AD7DD-BBE0-485F-BCEF-107850AC8DA1}"/>
              </a:ext>
            </a:extLst>
          </p:cNvPr>
          <p:cNvCxnSpPr>
            <a:cxnSpLocks/>
            <a:stCxn id="87" idx="6"/>
          </p:cNvCxnSpPr>
          <p:nvPr/>
        </p:nvCxnSpPr>
        <p:spPr>
          <a:xfrm>
            <a:off x="3006524" y="3271419"/>
            <a:ext cx="621268" cy="5587"/>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D835C080-117C-4A88-8F39-C30D17BAB19E}"/>
              </a:ext>
            </a:extLst>
          </p:cNvPr>
          <p:cNvSpPr>
            <a:spLocks noChangeAspect="1"/>
          </p:cNvSpPr>
          <p:nvPr/>
        </p:nvSpPr>
        <p:spPr>
          <a:xfrm>
            <a:off x="2466524" y="300141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8" name="TextBox 87">
            <a:extLst>
              <a:ext uri="{FF2B5EF4-FFF2-40B4-BE49-F238E27FC236}">
                <a16:creationId xmlns:a16="http://schemas.microsoft.com/office/drawing/2014/main" id="{0590FF9E-776B-4CDB-AF2A-013453256C74}"/>
              </a:ext>
            </a:extLst>
          </p:cNvPr>
          <p:cNvSpPr txBox="1"/>
          <p:nvPr/>
        </p:nvSpPr>
        <p:spPr>
          <a:xfrm>
            <a:off x="2392951" y="2763767"/>
            <a:ext cx="811022" cy="141985"/>
          </a:xfrm>
          <a:prstGeom prst="rect">
            <a:avLst/>
          </a:prstGeom>
          <a:noFill/>
        </p:spPr>
        <p:txBody>
          <a:bodyPr wrap="square" lIns="0" tIns="0" rIns="0" bIns="0" rtlCol="0">
            <a:spAutoFit/>
          </a:bodyPr>
          <a:lstStyle/>
          <a:p>
            <a:pPr algn="ctr"/>
            <a:r>
              <a:rPr lang="en-GB" sz="900" dirty="0"/>
              <a:t>&lt;Description&gt;</a:t>
            </a:r>
          </a:p>
        </p:txBody>
      </p:sp>
      <p:cxnSp>
        <p:nvCxnSpPr>
          <p:cNvPr id="89" name="Straight Arrow Connector 88">
            <a:extLst>
              <a:ext uri="{FF2B5EF4-FFF2-40B4-BE49-F238E27FC236}">
                <a16:creationId xmlns:a16="http://schemas.microsoft.com/office/drawing/2014/main" id="{960D6D26-095C-4BE2-B2C7-5165CC517472}"/>
              </a:ext>
            </a:extLst>
          </p:cNvPr>
          <p:cNvCxnSpPr>
            <a:cxnSpLocks/>
            <a:stCxn id="90" idx="6"/>
            <a:endCxn id="93" idx="2"/>
          </p:cNvCxnSpPr>
          <p:nvPr/>
        </p:nvCxnSpPr>
        <p:spPr>
          <a:xfrm>
            <a:off x="4178838" y="3271419"/>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BEBCADFA-CAFB-4F7D-A37A-D792908D339F}"/>
              </a:ext>
            </a:extLst>
          </p:cNvPr>
          <p:cNvSpPr>
            <a:spLocks noChangeAspect="1"/>
          </p:cNvSpPr>
          <p:nvPr/>
        </p:nvSpPr>
        <p:spPr>
          <a:xfrm>
            <a:off x="3638838" y="300141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TextBox 90">
            <a:extLst>
              <a:ext uri="{FF2B5EF4-FFF2-40B4-BE49-F238E27FC236}">
                <a16:creationId xmlns:a16="http://schemas.microsoft.com/office/drawing/2014/main" id="{F337074B-8DD7-4627-854C-94E19C6D1F31}"/>
              </a:ext>
            </a:extLst>
          </p:cNvPr>
          <p:cNvSpPr txBox="1"/>
          <p:nvPr/>
        </p:nvSpPr>
        <p:spPr>
          <a:xfrm>
            <a:off x="3545237" y="2763767"/>
            <a:ext cx="811022" cy="141985"/>
          </a:xfrm>
          <a:prstGeom prst="rect">
            <a:avLst/>
          </a:prstGeom>
          <a:noFill/>
        </p:spPr>
        <p:txBody>
          <a:bodyPr wrap="square" lIns="0" tIns="0" rIns="0" bIns="0" rtlCol="0">
            <a:spAutoFit/>
          </a:bodyPr>
          <a:lstStyle/>
          <a:p>
            <a:pPr algn="ctr"/>
            <a:r>
              <a:rPr lang="en-GB" sz="900" dirty="0"/>
              <a:t>&lt;Description&gt;</a:t>
            </a:r>
          </a:p>
        </p:txBody>
      </p:sp>
      <p:cxnSp>
        <p:nvCxnSpPr>
          <p:cNvPr id="92" name="Straight Arrow Connector 91">
            <a:extLst>
              <a:ext uri="{FF2B5EF4-FFF2-40B4-BE49-F238E27FC236}">
                <a16:creationId xmlns:a16="http://schemas.microsoft.com/office/drawing/2014/main" id="{C04B7439-F04D-4436-8024-3A5C343A13EA}"/>
              </a:ext>
            </a:extLst>
          </p:cNvPr>
          <p:cNvCxnSpPr>
            <a:cxnSpLocks/>
            <a:stCxn id="93" idx="6"/>
            <a:endCxn id="67" idx="2"/>
          </p:cNvCxnSpPr>
          <p:nvPr/>
        </p:nvCxnSpPr>
        <p:spPr>
          <a:xfrm>
            <a:off x="5351152" y="3271419"/>
            <a:ext cx="628466"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E708641A-8DC2-4B05-9CD1-830512B16DC5}"/>
              </a:ext>
            </a:extLst>
          </p:cNvPr>
          <p:cNvSpPr>
            <a:spLocks noChangeAspect="1"/>
          </p:cNvSpPr>
          <p:nvPr/>
        </p:nvSpPr>
        <p:spPr>
          <a:xfrm>
            <a:off x="4811152" y="300141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a:extLst>
              <a:ext uri="{FF2B5EF4-FFF2-40B4-BE49-F238E27FC236}">
                <a16:creationId xmlns:a16="http://schemas.microsoft.com/office/drawing/2014/main" id="{27983749-29B2-4362-BB4D-362FA04C120D}"/>
              </a:ext>
            </a:extLst>
          </p:cNvPr>
          <p:cNvSpPr txBox="1"/>
          <p:nvPr/>
        </p:nvSpPr>
        <p:spPr>
          <a:xfrm>
            <a:off x="4697523" y="2763767"/>
            <a:ext cx="811022" cy="141985"/>
          </a:xfrm>
          <a:prstGeom prst="rect">
            <a:avLst/>
          </a:prstGeom>
          <a:noFill/>
        </p:spPr>
        <p:txBody>
          <a:bodyPr wrap="square" lIns="0" tIns="0" rIns="0" bIns="0" rtlCol="0">
            <a:spAutoFit/>
          </a:bodyPr>
          <a:lstStyle/>
          <a:p>
            <a:pPr algn="ctr"/>
            <a:r>
              <a:rPr lang="en-GB" sz="900" dirty="0"/>
              <a:t>&lt;Description&gt;</a:t>
            </a:r>
          </a:p>
        </p:txBody>
      </p:sp>
      <p:sp>
        <p:nvSpPr>
          <p:cNvPr id="95" name="Oval 94">
            <a:extLst>
              <a:ext uri="{FF2B5EF4-FFF2-40B4-BE49-F238E27FC236}">
                <a16:creationId xmlns:a16="http://schemas.microsoft.com/office/drawing/2014/main" id="{2B26B27F-BE1F-4AA9-A676-E3A368B6D554}"/>
              </a:ext>
            </a:extLst>
          </p:cNvPr>
          <p:cNvSpPr>
            <a:spLocks noChangeAspect="1"/>
          </p:cNvSpPr>
          <p:nvPr/>
        </p:nvSpPr>
        <p:spPr>
          <a:xfrm flipH="1">
            <a:off x="8000513" y="3217419"/>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96" name="Straight Connector 95">
            <a:extLst>
              <a:ext uri="{FF2B5EF4-FFF2-40B4-BE49-F238E27FC236}">
                <a16:creationId xmlns:a16="http://schemas.microsoft.com/office/drawing/2014/main" id="{4F23A1D5-EF59-46C1-8364-591C86B2A962}"/>
              </a:ext>
            </a:extLst>
          </p:cNvPr>
          <p:cNvCxnSpPr>
            <a:cxnSpLocks/>
            <a:stCxn id="95" idx="6"/>
            <a:endCxn id="97" idx="6"/>
          </p:cNvCxnSpPr>
          <p:nvPr/>
        </p:nvCxnSpPr>
        <p:spPr>
          <a:xfrm flipH="1">
            <a:off x="7688084" y="3271419"/>
            <a:ext cx="312429"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7" name="Oval 96">
            <a:extLst>
              <a:ext uri="{FF2B5EF4-FFF2-40B4-BE49-F238E27FC236}">
                <a16:creationId xmlns:a16="http://schemas.microsoft.com/office/drawing/2014/main" id="{E8FF5E70-D3EB-4131-981F-1FAA51D5F944}"/>
              </a:ext>
            </a:extLst>
          </p:cNvPr>
          <p:cNvSpPr>
            <a:spLocks noChangeAspect="1"/>
          </p:cNvSpPr>
          <p:nvPr/>
        </p:nvSpPr>
        <p:spPr>
          <a:xfrm>
            <a:off x="7148084" y="3001419"/>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TextBox 97">
            <a:extLst>
              <a:ext uri="{FF2B5EF4-FFF2-40B4-BE49-F238E27FC236}">
                <a16:creationId xmlns:a16="http://schemas.microsoft.com/office/drawing/2014/main" id="{F49B2EB3-EF7D-41CF-8D3A-6A825430341A}"/>
              </a:ext>
            </a:extLst>
          </p:cNvPr>
          <p:cNvSpPr txBox="1"/>
          <p:nvPr/>
        </p:nvSpPr>
        <p:spPr>
          <a:xfrm>
            <a:off x="7014426" y="2763767"/>
            <a:ext cx="811022" cy="141985"/>
          </a:xfrm>
          <a:prstGeom prst="rect">
            <a:avLst/>
          </a:prstGeom>
          <a:noFill/>
        </p:spPr>
        <p:txBody>
          <a:bodyPr wrap="square" lIns="0" tIns="0" rIns="0" bIns="0" rtlCol="0">
            <a:spAutoFit/>
          </a:bodyPr>
          <a:lstStyle/>
          <a:p>
            <a:pPr algn="ctr"/>
            <a:r>
              <a:rPr lang="en-GB" sz="900" dirty="0"/>
              <a:t>&lt;Description&gt;</a:t>
            </a:r>
          </a:p>
        </p:txBody>
      </p:sp>
      <p:cxnSp>
        <p:nvCxnSpPr>
          <p:cNvPr id="139" name="Straight Arrow Connector 138">
            <a:extLst>
              <a:ext uri="{FF2B5EF4-FFF2-40B4-BE49-F238E27FC236}">
                <a16:creationId xmlns:a16="http://schemas.microsoft.com/office/drawing/2014/main" id="{DAC6E573-2EF7-49CF-A124-FF783AAAA80D}"/>
              </a:ext>
            </a:extLst>
          </p:cNvPr>
          <p:cNvCxnSpPr>
            <a:cxnSpLocks/>
            <a:stCxn id="141" idx="6"/>
          </p:cNvCxnSpPr>
          <p:nvPr/>
        </p:nvCxnSpPr>
        <p:spPr>
          <a:xfrm flipV="1">
            <a:off x="6519618" y="4388223"/>
            <a:ext cx="621268" cy="3895"/>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086D5D2B-4013-4EBF-BC7D-95A4DD2678A2}"/>
              </a:ext>
            </a:extLst>
          </p:cNvPr>
          <p:cNvSpPr>
            <a:spLocks noChangeAspect="1"/>
          </p:cNvSpPr>
          <p:nvPr/>
        </p:nvSpPr>
        <p:spPr>
          <a:xfrm>
            <a:off x="5979618" y="4122118"/>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7" name="TextBox 146">
            <a:extLst>
              <a:ext uri="{FF2B5EF4-FFF2-40B4-BE49-F238E27FC236}">
                <a16:creationId xmlns:a16="http://schemas.microsoft.com/office/drawing/2014/main" id="{3B268D88-51A4-449C-8E4C-8C32694F1CF1}"/>
              </a:ext>
            </a:extLst>
          </p:cNvPr>
          <p:cNvSpPr txBox="1"/>
          <p:nvPr/>
        </p:nvSpPr>
        <p:spPr>
          <a:xfrm>
            <a:off x="5906045" y="3870946"/>
            <a:ext cx="811022" cy="141985"/>
          </a:xfrm>
          <a:prstGeom prst="rect">
            <a:avLst/>
          </a:prstGeom>
          <a:noFill/>
        </p:spPr>
        <p:txBody>
          <a:bodyPr wrap="square" lIns="0" tIns="0" rIns="0" bIns="0" rtlCol="0">
            <a:spAutoFit/>
          </a:bodyPr>
          <a:lstStyle/>
          <a:p>
            <a:pPr algn="ctr"/>
            <a:r>
              <a:rPr lang="en-GB" sz="900" dirty="0"/>
              <a:t>&lt;Description&gt;</a:t>
            </a:r>
          </a:p>
        </p:txBody>
      </p:sp>
      <p:sp>
        <p:nvSpPr>
          <p:cNvPr id="148" name="Oval 147">
            <a:extLst>
              <a:ext uri="{FF2B5EF4-FFF2-40B4-BE49-F238E27FC236}">
                <a16:creationId xmlns:a16="http://schemas.microsoft.com/office/drawing/2014/main" id="{CE4A0B34-3A10-4560-9A14-E68EB4CB9B71}"/>
              </a:ext>
            </a:extLst>
          </p:cNvPr>
          <p:cNvSpPr>
            <a:spLocks noChangeAspect="1"/>
          </p:cNvSpPr>
          <p:nvPr/>
        </p:nvSpPr>
        <p:spPr>
          <a:xfrm>
            <a:off x="1929463" y="4338118"/>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9" name="Straight Connector 148">
            <a:extLst>
              <a:ext uri="{FF2B5EF4-FFF2-40B4-BE49-F238E27FC236}">
                <a16:creationId xmlns:a16="http://schemas.microsoft.com/office/drawing/2014/main" id="{A48E0AD5-5389-478B-AE87-DCEFDEF1F29C}"/>
              </a:ext>
            </a:extLst>
          </p:cNvPr>
          <p:cNvCxnSpPr>
            <a:cxnSpLocks/>
            <a:stCxn id="148" idx="6"/>
            <a:endCxn id="153" idx="2"/>
          </p:cNvCxnSpPr>
          <p:nvPr/>
        </p:nvCxnSpPr>
        <p:spPr>
          <a:xfrm>
            <a:off x="2037463" y="4392118"/>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Straight Arrow Connector 149">
            <a:extLst>
              <a:ext uri="{FF2B5EF4-FFF2-40B4-BE49-F238E27FC236}">
                <a16:creationId xmlns:a16="http://schemas.microsoft.com/office/drawing/2014/main" id="{62FD3574-5663-486B-9954-27015F97F925}"/>
              </a:ext>
            </a:extLst>
          </p:cNvPr>
          <p:cNvCxnSpPr>
            <a:cxnSpLocks/>
            <a:stCxn id="153" idx="6"/>
          </p:cNvCxnSpPr>
          <p:nvPr/>
        </p:nvCxnSpPr>
        <p:spPr>
          <a:xfrm>
            <a:off x="3006524" y="4392118"/>
            <a:ext cx="621268" cy="5587"/>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3" name="Oval 152">
            <a:extLst>
              <a:ext uri="{FF2B5EF4-FFF2-40B4-BE49-F238E27FC236}">
                <a16:creationId xmlns:a16="http://schemas.microsoft.com/office/drawing/2014/main" id="{40487C88-AC4A-43EA-949C-A8C978732F2A}"/>
              </a:ext>
            </a:extLst>
          </p:cNvPr>
          <p:cNvSpPr>
            <a:spLocks noChangeAspect="1"/>
          </p:cNvSpPr>
          <p:nvPr/>
        </p:nvSpPr>
        <p:spPr>
          <a:xfrm>
            <a:off x="2466524" y="4122118"/>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6" name="TextBox 155">
            <a:extLst>
              <a:ext uri="{FF2B5EF4-FFF2-40B4-BE49-F238E27FC236}">
                <a16:creationId xmlns:a16="http://schemas.microsoft.com/office/drawing/2014/main" id="{D4EB2D06-6C0D-4D19-B404-F4E6482A3081}"/>
              </a:ext>
            </a:extLst>
          </p:cNvPr>
          <p:cNvSpPr txBox="1"/>
          <p:nvPr/>
        </p:nvSpPr>
        <p:spPr>
          <a:xfrm>
            <a:off x="2392951" y="3884466"/>
            <a:ext cx="811022" cy="141985"/>
          </a:xfrm>
          <a:prstGeom prst="rect">
            <a:avLst/>
          </a:prstGeom>
          <a:noFill/>
        </p:spPr>
        <p:txBody>
          <a:bodyPr wrap="square" lIns="0" tIns="0" rIns="0" bIns="0" rtlCol="0">
            <a:spAutoFit/>
          </a:bodyPr>
          <a:lstStyle/>
          <a:p>
            <a:pPr algn="ctr"/>
            <a:r>
              <a:rPr lang="en-GB" sz="900" dirty="0"/>
              <a:t>&lt;Description&gt;</a:t>
            </a:r>
          </a:p>
        </p:txBody>
      </p:sp>
      <p:cxnSp>
        <p:nvCxnSpPr>
          <p:cNvPr id="157" name="Straight Arrow Connector 156">
            <a:extLst>
              <a:ext uri="{FF2B5EF4-FFF2-40B4-BE49-F238E27FC236}">
                <a16:creationId xmlns:a16="http://schemas.microsoft.com/office/drawing/2014/main" id="{09A73062-C3D6-40C5-A684-3D47124689B5}"/>
              </a:ext>
            </a:extLst>
          </p:cNvPr>
          <p:cNvCxnSpPr>
            <a:cxnSpLocks/>
            <a:stCxn id="158" idx="6"/>
            <a:endCxn id="161" idx="2"/>
          </p:cNvCxnSpPr>
          <p:nvPr/>
        </p:nvCxnSpPr>
        <p:spPr>
          <a:xfrm>
            <a:off x="4178838" y="4392118"/>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D4462163-5CA8-4264-ACF5-35EE9ACD1EC6}"/>
              </a:ext>
            </a:extLst>
          </p:cNvPr>
          <p:cNvSpPr>
            <a:spLocks noChangeAspect="1"/>
          </p:cNvSpPr>
          <p:nvPr/>
        </p:nvSpPr>
        <p:spPr>
          <a:xfrm>
            <a:off x="3638838" y="4122118"/>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TextBox 158">
            <a:extLst>
              <a:ext uri="{FF2B5EF4-FFF2-40B4-BE49-F238E27FC236}">
                <a16:creationId xmlns:a16="http://schemas.microsoft.com/office/drawing/2014/main" id="{3C1E09BD-6A54-4BCF-B862-4D08A358B2A4}"/>
              </a:ext>
            </a:extLst>
          </p:cNvPr>
          <p:cNvSpPr txBox="1"/>
          <p:nvPr/>
        </p:nvSpPr>
        <p:spPr>
          <a:xfrm>
            <a:off x="3545237" y="3884466"/>
            <a:ext cx="811022" cy="141985"/>
          </a:xfrm>
          <a:prstGeom prst="rect">
            <a:avLst/>
          </a:prstGeom>
          <a:noFill/>
        </p:spPr>
        <p:txBody>
          <a:bodyPr wrap="square" lIns="0" tIns="0" rIns="0" bIns="0" rtlCol="0">
            <a:spAutoFit/>
          </a:bodyPr>
          <a:lstStyle/>
          <a:p>
            <a:pPr algn="ctr"/>
            <a:r>
              <a:rPr lang="en-GB" sz="900" dirty="0"/>
              <a:t>&lt;Description&gt;</a:t>
            </a:r>
          </a:p>
        </p:txBody>
      </p:sp>
      <p:cxnSp>
        <p:nvCxnSpPr>
          <p:cNvPr id="160" name="Straight Arrow Connector 159">
            <a:extLst>
              <a:ext uri="{FF2B5EF4-FFF2-40B4-BE49-F238E27FC236}">
                <a16:creationId xmlns:a16="http://schemas.microsoft.com/office/drawing/2014/main" id="{521CB2AA-F89B-4EA6-9ED6-B86415E8429E}"/>
              </a:ext>
            </a:extLst>
          </p:cNvPr>
          <p:cNvCxnSpPr>
            <a:cxnSpLocks/>
            <a:stCxn id="161" idx="6"/>
            <a:endCxn id="141" idx="2"/>
          </p:cNvCxnSpPr>
          <p:nvPr/>
        </p:nvCxnSpPr>
        <p:spPr>
          <a:xfrm>
            <a:off x="5351152" y="4392118"/>
            <a:ext cx="628466"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1" name="Oval 160">
            <a:extLst>
              <a:ext uri="{FF2B5EF4-FFF2-40B4-BE49-F238E27FC236}">
                <a16:creationId xmlns:a16="http://schemas.microsoft.com/office/drawing/2014/main" id="{B24E232F-C526-4F36-8119-B39B2CBF9BBF}"/>
              </a:ext>
            </a:extLst>
          </p:cNvPr>
          <p:cNvSpPr>
            <a:spLocks noChangeAspect="1"/>
          </p:cNvSpPr>
          <p:nvPr/>
        </p:nvSpPr>
        <p:spPr>
          <a:xfrm>
            <a:off x="4811152" y="4122118"/>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2" name="TextBox 161">
            <a:extLst>
              <a:ext uri="{FF2B5EF4-FFF2-40B4-BE49-F238E27FC236}">
                <a16:creationId xmlns:a16="http://schemas.microsoft.com/office/drawing/2014/main" id="{8A903198-CC58-4BED-97CC-E1FB5C4C9730}"/>
              </a:ext>
            </a:extLst>
          </p:cNvPr>
          <p:cNvSpPr txBox="1"/>
          <p:nvPr/>
        </p:nvSpPr>
        <p:spPr>
          <a:xfrm>
            <a:off x="4697523" y="3884466"/>
            <a:ext cx="811022" cy="141985"/>
          </a:xfrm>
          <a:prstGeom prst="rect">
            <a:avLst/>
          </a:prstGeom>
          <a:noFill/>
        </p:spPr>
        <p:txBody>
          <a:bodyPr wrap="square" lIns="0" tIns="0" rIns="0" bIns="0" rtlCol="0">
            <a:spAutoFit/>
          </a:bodyPr>
          <a:lstStyle/>
          <a:p>
            <a:pPr algn="ctr"/>
            <a:r>
              <a:rPr lang="en-GB" sz="900" dirty="0"/>
              <a:t>&lt;Description&gt;</a:t>
            </a:r>
          </a:p>
        </p:txBody>
      </p:sp>
      <p:sp>
        <p:nvSpPr>
          <p:cNvPr id="163" name="Oval 162">
            <a:extLst>
              <a:ext uri="{FF2B5EF4-FFF2-40B4-BE49-F238E27FC236}">
                <a16:creationId xmlns:a16="http://schemas.microsoft.com/office/drawing/2014/main" id="{0BC9C328-08CF-4C6E-877A-DFA59714AC57}"/>
              </a:ext>
            </a:extLst>
          </p:cNvPr>
          <p:cNvSpPr>
            <a:spLocks noChangeAspect="1"/>
          </p:cNvSpPr>
          <p:nvPr/>
        </p:nvSpPr>
        <p:spPr>
          <a:xfrm flipH="1">
            <a:off x="9181613" y="4315258"/>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164" name="Straight Connector 163">
            <a:extLst>
              <a:ext uri="{FF2B5EF4-FFF2-40B4-BE49-F238E27FC236}">
                <a16:creationId xmlns:a16="http://schemas.microsoft.com/office/drawing/2014/main" id="{AEAC4ED0-95C1-4C3A-84DC-E9818EB48357}"/>
              </a:ext>
            </a:extLst>
          </p:cNvPr>
          <p:cNvCxnSpPr>
            <a:cxnSpLocks/>
            <a:stCxn id="163" idx="6"/>
            <a:endCxn id="165" idx="6"/>
          </p:cNvCxnSpPr>
          <p:nvPr/>
        </p:nvCxnSpPr>
        <p:spPr>
          <a:xfrm flipH="1">
            <a:off x="8869184" y="4369258"/>
            <a:ext cx="312429"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65" name="Oval 164">
            <a:extLst>
              <a:ext uri="{FF2B5EF4-FFF2-40B4-BE49-F238E27FC236}">
                <a16:creationId xmlns:a16="http://schemas.microsoft.com/office/drawing/2014/main" id="{B1B12063-2822-469C-95B1-53A348656395}"/>
              </a:ext>
            </a:extLst>
          </p:cNvPr>
          <p:cNvSpPr>
            <a:spLocks noChangeAspect="1"/>
          </p:cNvSpPr>
          <p:nvPr/>
        </p:nvSpPr>
        <p:spPr>
          <a:xfrm>
            <a:off x="8329184" y="4099258"/>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6" name="TextBox 165">
            <a:extLst>
              <a:ext uri="{FF2B5EF4-FFF2-40B4-BE49-F238E27FC236}">
                <a16:creationId xmlns:a16="http://schemas.microsoft.com/office/drawing/2014/main" id="{A1F43616-43BE-4A89-BA35-E40E3F4001CB}"/>
              </a:ext>
            </a:extLst>
          </p:cNvPr>
          <p:cNvSpPr txBox="1"/>
          <p:nvPr/>
        </p:nvSpPr>
        <p:spPr>
          <a:xfrm>
            <a:off x="8195526" y="3861606"/>
            <a:ext cx="811022" cy="141985"/>
          </a:xfrm>
          <a:prstGeom prst="rect">
            <a:avLst/>
          </a:prstGeom>
          <a:noFill/>
        </p:spPr>
        <p:txBody>
          <a:bodyPr wrap="square" lIns="0" tIns="0" rIns="0" bIns="0" rtlCol="0">
            <a:spAutoFit/>
          </a:bodyPr>
          <a:lstStyle/>
          <a:p>
            <a:pPr algn="ctr"/>
            <a:r>
              <a:rPr lang="en-GB" sz="900" dirty="0"/>
              <a:t>&lt;Description&gt;</a:t>
            </a:r>
          </a:p>
        </p:txBody>
      </p:sp>
      <p:cxnSp>
        <p:nvCxnSpPr>
          <p:cNvPr id="167" name="Straight Arrow Connector 166">
            <a:extLst>
              <a:ext uri="{FF2B5EF4-FFF2-40B4-BE49-F238E27FC236}">
                <a16:creationId xmlns:a16="http://schemas.microsoft.com/office/drawing/2014/main" id="{EF771300-389F-4C48-89D5-26029A80F703}"/>
              </a:ext>
            </a:extLst>
          </p:cNvPr>
          <p:cNvCxnSpPr>
            <a:cxnSpLocks/>
            <a:stCxn id="168" idx="6"/>
          </p:cNvCxnSpPr>
          <p:nvPr/>
        </p:nvCxnSpPr>
        <p:spPr>
          <a:xfrm flipV="1">
            <a:off x="6519618" y="5508922"/>
            <a:ext cx="621268" cy="3895"/>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8" name="Oval 167">
            <a:extLst>
              <a:ext uri="{FF2B5EF4-FFF2-40B4-BE49-F238E27FC236}">
                <a16:creationId xmlns:a16="http://schemas.microsoft.com/office/drawing/2014/main" id="{5A1C0825-AAEB-4F6F-A66C-1A42619037F1}"/>
              </a:ext>
            </a:extLst>
          </p:cNvPr>
          <p:cNvSpPr>
            <a:spLocks noChangeAspect="1"/>
          </p:cNvSpPr>
          <p:nvPr/>
        </p:nvSpPr>
        <p:spPr>
          <a:xfrm>
            <a:off x="5979618" y="52428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9" name="TextBox 168">
            <a:extLst>
              <a:ext uri="{FF2B5EF4-FFF2-40B4-BE49-F238E27FC236}">
                <a16:creationId xmlns:a16="http://schemas.microsoft.com/office/drawing/2014/main" id="{AE7278F7-768C-4D64-942F-64EA43CB7FA5}"/>
              </a:ext>
            </a:extLst>
          </p:cNvPr>
          <p:cNvSpPr txBox="1"/>
          <p:nvPr/>
        </p:nvSpPr>
        <p:spPr>
          <a:xfrm>
            <a:off x="5906045" y="4991645"/>
            <a:ext cx="811022" cy="141985"/>
          </a:xfrm>
          <a:prstGeom prst="rect">
            <a:avLst/>
          </a:prstGeom>
          <a:noFill/>
        </p:spPr>
        <p:txBody>
          <a:bodyPr wrap="square" lIns="0" tIns="0" rIns="0" bIns="0" rtlCol="0">
            <a:spAutoFit/>
          </a:bodyPr>
          <a:lstStyle/>
          <a:p>
            <a:pPr algn="ctr"/>
            <a:r>
              <a:rPr lang="en-GB" sz="900" dirty="0"/>
              <a:t>&lt;Description&gt;</a:t>
            </a:r>
          </a:p>
        </p:txBody>
      </p:sp>
      <p:sp>
        <p:nvSpPr>
          <p:cNvPr id="170" name="Oval 169">
            <a:extLst>
              <a:ext uri="{FF2B5EF4-FFF2-40B4-BE49-F238E27FC236}">
                <a16:creationId xmlns:a16="http://schemas.microsoft.com/office/drawing/2014/main" id="{F3DF9A84-4E0D-47C9-9BDA-35295F3BB9D5}"/>
              </a:ext>
            </a:extLst>
          </p:cNvPr>
          <p:cNvSpPr>
            <a:spLocks noChangeAspect="1"/>
          </p:cNvSpPr>
          <p:nvPr/>
        </p:nvSpPr>
        <p:spPr>
          <a:xfrm>
            <a:off x="1929463" y="5458817"/>
            <a:ext cx="108000" cy="108000"/>
          </a:xfrm>
          <a:prstGeom prst="ellips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1" name="Straight Connector 170">
            <a:extLst>
              <a:ext uri="{FF2B5EF4-FFF2-40B4-BE49-F238E27FC236}">
                <a16:creationId xmlns:a16="http://schemas.microsoft.com/office/drawing/2014/main" id="{3A112486-6C48-46CC-99FD-BA9419F2E4C6}"/>
              </a:ext>
            </a:extLst>
          </p:cNvPr>
          <p:cNvCxnSpPr>
            <a:cxnSpLocks/>
            <a:stCxn id="170" idx="6"/>
            <a:endCxn id="173" idx="2"/>
          </p:cNvCxnSpPr>
          <p:nvPr/>
        </p:nvCxnSpPr>
        <p:spPr>
          <a:xfrm>
            <a:off x="2037463" y="5512817"/>
            <a:ext cx="429061"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2" name="Straight Arrow Connector 171">
            <a:extLst>
              <a:ext uri="{FF2B5EF4-FFF2-40B4-BE49-F238E27FC236}">
                <a16:creationId xmlns:a16="http://schemas.microsoft.com/office/drawing/2014/main" id="{750F1909-35B1-4692-898F-BCEEAC633B84}"/>
              </a:ext>
            </a:extLst>
          </p:cNvPr>
          <p:cNvCxnSpPr>
            <a:cxnSpLocks/>
            <a:stCxn id="173" idx="6"/>
          </p:cNvCxnSpPr>
          <p:nvPr/>
        </p:nvCxnSpPr>
        <p:spPr>
          <a:xfrm>
            <a:off x="3006524" y="5512817"/>
            <a:ext cx="621268" cy="5587"/>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E80AC942-4E14-4B5A-8CC3-E447A11848AE}"/>
              </a:ext>
            </a:extLst>
          </p:cNvPr>
          <p:cNvSpPr>
            <a:spLocks noChangeAspect="1"/>
          </p:cNvSpPr>
          <p:nvPr/>
        </p:nvSpPr>
        <p:spPr>
          <a:xfrm>
            <a:off x="2466524" y="52428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4" name="TextBox 173">
            <a:extLst>
              <a:ext uri="{FF2B5EF4-FFF2-40B4-BE49-F238E27FC236}">
                <a16:creationId xmlns:a16="http://schemas.microsoft.com/office/drawing/2014/main" id="{7BCC46C5-90E7-480C-BAE0-B489DB08C572}"/>
              </a:ext>
            </a:extLst>
          </p:cNvPr>
          <p:cNvSpPr txBox="1"/>
          <p:nvPr/>
        </p:nvSpPr>
        <p:spPr>
          <a:xfrm>
            <a:off x="2392951" y="5005165"/>
            <a:ext cx="811022" cy="141985"/>
          </a:xfrm>
          <a:prstGeom prst="rect">
            <a:avLst/>
          </a:prstGeom>
          <a:noFill/>
        </p:spPr>
        <p:txBody>
          <a:bodyPr wrap="square" lIns="0" tIns="0" rIns="0" bIns="0" rtlCol="0">
            <a:spAutoFit/>
          </a:bodyPr>
          <a:lstStyle/>
          <a:p>
            <a:pPr algn="ctr"/>
            <a:r>
              <a:rPr lang="en-GB" sz="900" dirty="0"/>
              <a:t>&lt;Description&gt;</a:t>
            </a:r>
          </a:p>
        </p:txBody>
      </p:sp>
      <p:cxnSp>
        <p:nvCxnSpPr>
          <p:cNvPr id="205" name="Straight Arrow Connector 204">
            <a:extLst>
              <a:ext uri="{FF2B5EF4-FFF2-40B4-BE49-F238E27FC236}">
                <a16:creationId xmlns:a16="http://schemas.microsoft.com/office/drawing/2014/main" id="{F37E0C4C-EB66-4DCB-8FCC-6FD18AD7FADA}"/>
              </a:ext>
            </a:extLst>
          </p:cNvPr>
          <p:cNvCxnSpPr>
            <a:cxnSpLocks/>
            <a:stCxn id="206" idx="6"/>
            <a:endCxn id="209" idx="2"/>
          </p:cNvCxnSpPr>
          <p:nvPr/>
        </p:nvCxnSpPr>
        <p:spPr>
          <a:xfrm>
            <a:off x="4178838" y="5512817"/>
            <a:ext cx="632314"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6" name="Oval 205">
            <a:extLst>
              <a:ext uri="{FF2B5EF4-FFF2-40B4-BE49-F238E27FC236}">
                <a16:creationId xmlns:a16="http://schemas.microsoft.com/office/drawing/2014/main" id="{0494420A-2E7D-4962-9355-D3B4D203CF04}"/>
              </a:ext>
            </a:extLst>
          </p:cNvPr>
          <p:cNvSpPr>
            <a:spLocks noChangeAspect="1"/>
          </p:cNvSpPr>
          <p:nvPr/>
        </p:nvSpPr>
        <p:spPr>
          <a:xfrm>
            <a:off x="3638838" y="52428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7" name="TextBox 206">
            <a:extLst>
              <a:ext uri="{FF2B5EF4-FFF2-40B4-BE49-F238E27FC236}">
                <a16:creationId xmlns:a16="http://schemas.microsoft.com/office/drawing/2014/main" id="{2A7133C1-9544-4AD0-B571-663952B266D0}"/>
              </a:ext>
            </a:extLst>
          </p:cNvPr>
          <p:cNvSpPr txBox="1"/>
          <p:nvPr/>
        </p:nvSpPr>
        <p:spPr>
          <a:xfrm>
            <a:off x="3545237" y="5005165"/>
            <a:ext cx="811022" cy="141985"/>
          </a:xfrm>
          <a:prstGeom prst="rect">
            <a:avLst/>
          </a:prstGeom>
          <a:noFill/>
        </p:spPr>
        <p:txBody>
          <a:bodyPr wrap="square" lIns="0" tIns="0" rIns="0" bIns="0" rtlCol="0">
            <a:spAutoFit/>
          </a:bodyPr>
          <a:lstStyle/>
          <a:p>
            <a:pPr algn="ctr"/>
            <a:r>
              <a:rPr lang="en-GB" sz="900" dirty="0"/>
              <a:t>&lt;Description&gt;</a:t>
            </a:r>
          </a:p>
        </p:txBody>
      </p:sp>
      <p:cxnSp>
        <p:nvCxnSpPr>
          <p:cNvPr id="208" name="Straight Arrow Connector 207">
            <a:extLst>
              <a:ext uri="{FF2B5EF4-FFF2-40B4-BE49-F238E27FC236}">
                <a16:creationId xmlns:a16="http://schemas.microsoft.com/office/drawing/2014/main" id="{9915FCE9-F559-4276-96F5-435B1B7A93AA}"/>
              </a:ext>
            </a:extLst>
          </p:cNvPr>
          <p:cNvCxnSpPr>
            <a:cxnSpLocks/>
            <a:stCxn id="209" idx="6"/>
            <a:endCxn id="168" idx="2"/>
          </p:cNvCxnSpPr>
          <p:nvPr/>
        </p:nvCxnSpPr>
        <p:spPr>
          <a:xfrm>
            <a:off x="5351152" y="5512817"/>
            <a:ext cx="628466"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09" name="Oval 208">
            <a:extLst>
              <a:ext uri="{FF2B5EF4-FFF2-40B4-BE49-F238E27FC236}">
                <a16:creationId xmlns:a16="http://schemas.microsoft.com/office/drawing/2014/main" id="{9A3B974D-BB5A-492E-BCCA-C8B77A5C4A51}"/>
              </a:ext>
            </a:extLst>
          </p:cNvPr>
          <p:cNvSpPr>
            <a:spLocks noChangeAspect="1"/>
          </p:cNvSpPr>
          <p:nvPr/>
        </p:nvSpPr>
        <p:spPr>
          <a:xfrm>
            <a:off x="4811152" y="52428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0" name="TextBox 209">
            <a:extLst>
              <a:ext uri="{FF2B5EF4-FFF2-40B4-BE49-F238E27FC236}">
                <a16:creationId xmlns:a16="http://schemas.microsoft.com/office/drawing/2014/main" id="{DB59C723-DF19-4E4C-B518-51AE19928CAB}"/>
              </a:ext>
            </a:extLst>
          </p:cNvPr>
          <p:cNvSpPr txBox="1"/>
          <p:nvPr/>
        </p:nvSpPr>
        <p:spPr>
          <a:xfrm>
            <a:off x="4697523" y="5005165"/>
            <a:ext cx="811022" cy="141985"/>
          </a:xfrm>
          <a:prstGeom prst="rect">
            <a:avLst/>
          </a:prstGeom>
          <a:noFill/>
        </p:spPr>
        <p:txBody>
          <a:bodyPr wrap="square" lIns="0" tIns="0" rIns="0" bIns="0" rtlCol="0">
            <a:spAutoFit/>
          </a:bodyPr>
          <a:lstStyle/>
          <a:p>
            <a:pPr algn="ctr"/>
            <a:r>
              <a:rPr lang="en-GB" sz="900" dirty="0"/>
              <a:t>&lt;Description&gt;</a:t>
            </a:r>
          </a:p>
        </p:txBody>
      </p:sp>
      <p:sp>
        <p:nvSpPr>
          <p:cNvPr id="211" name="Oval 210">
            <a:extLst>
              <a:ext uri="{FF2B5EF4-FFF2-40B4-BE49-F238E27FC236}">
                <a16:creationId xmlns:a16="http://schemas.microsoft.com/office/drawing/2014/main" id="{B31C7565-74EF-4985-83FF-D56BDBCF5866}"/>
              </a:ext>
            </a:extLst>
          </p:cNvPr>
          <p:cNvSpPr>
            <a:spLocks noChangeAspect="1"/>
          </p:cNvSpPr>
          <p:nvPr/>
        </p:nvSpPr>
        <p:spPr>
          <a:xfrm flipH="1">
            <a:off x="10294456" y="5404817"/>
            <a:ext cx="108000" cy="108000"/>
          </a:xfrm>
          <a:prstGeom prst="ellipse">
            <a:avLst/>
          </a:prstGeom>
          <a:solidFill>
            <a:schemeClr val="tx1">
              <a:lumMod val="50000"/>
              <a:lumOff val="50000"/>
            </a:schemeClr>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p>
        </p:txBody>
      </p:sp>
      <p:cxnSp>
        <p:nvCxnSpPr>
          <p:cNvPr id="212" name="Straight Connector 211">
            <a:extLst>
              <a:ext uri="{FF2B5EF4-FFF2-40B4-BE49-F238E27FC236}">
                <a16:creationId xmlns:a16="http://schemas.microsoft.com/office/drawing/2014/main" id="{77B0E5B6-1244-4304-811A-8BA56D79C386}"/>
              </a:ext>
            </a:extLst>
          </p:cNvPr>
          <p:cNvCxnSpPr>
            <a:cxnSpLocks/>
            <a:stCxn id="211" idx="6"/>
            <a:endCxn id="213" idx="6"/>
          </p:cNvCxnSpPr>
          <p:nvPr/>
        </p:nvCxnSpPr>
        <p:spPr>
          <a:xfrm flipH="1">
            <a:off x="9982027" y="5458817"/>
            <a:ext cx="312429" cy="0"/>
          </a:xfrm>
          <a:prstGeom prst="line">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3" name="Oval 212">
            <a:extLst>
              <a:ext uri="{FF2B5EF4-FFF2-40B4-BE49-F238E27FC236}">
                <a16:creationId xmlns:a16="http://schemas.microsoft.com/office/drawing/2014/main" id="{9B75B42E-F092-44E5-9565-273F2819A3BE}"/>
              </a:ext>
            </a:extLst>
          </p:cNvPr>
          <p:cNvSpPr>
            <a:spLocks noChangeAspect="1"/>
          </p:cNvSpPr>
          <p:nvPr/>
        </p:nvSpPr>
        <p:spPr>
          <a:xfrm>
            <a:off x="9442027" y="5188817"/>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4" name="TextBox 213">
            <a:extLst>
              <a:ext uri="{FF2B5EF4-FFF2-40B4-BE49-F238E27FC236}">
                <a16:creationId xmlns:a16="http://schemas.microsoft.com/office/drawing/2014/main" id="{37CA496F-B507-4F4E-A9CE-AC0BFE19E29B}"/>
              </a:ext>
            </a:extLst>
          </p:cNvPr>
          <p:cNvSpPr txBox="1"/>
          <p:nvPr/>
        </p:nvSpPr>
        <p:spPr>
          <a:xfrm>
            <a:off x="9308369" y="4951165"/>
            <a:ext cx="811022" cy="141985"/>
          </a:xfrm>
          <a:prstGeom prst="rect">
            <a:avLst/>
          </a:prstGeom>
          <a:noFill/>
        </p:spPr>
        <p:txBody>
          <a:bodyPr wrap="square" lIns="0" tIns="0" rIns="0" bIns="0" rtlCol="0">
            <a:spAutoFit/>
          </a:bodyPr>
          <a:lstStyle/>
          <a:p>
            <a:pPr algn="ctr"/>
            <a:r>
              <a:rPr lang="en-GB" sz="900" dirty="0"/>
              <a:t>&lt;Description&gt;</a:t>
            </a:r>
          </a:p>
        </p:txBody>
      </p:sp>
      <p:grpSp>
        <p:nvGrpSpPr>
          <p:cNvPr id="215" name="Group 214">
            <a:extLst>
              <a:ext uri="{FF2B5EF4-FFF2-40B4-BE49-F238E27FC236}">
                <a16:creationId xmlns:a16="http://schemas.microsoft.com/office/drawing/2014/main" id="{54B407CA-3581-4208-ACAD-3C95625B112B}"/>
              </a:ext>
            </a:extLst>
          </p:cNvPr>
          <p:cNvGrpSpPr/>
          <p:nvPr/>
        </p:nvGrpSpPr>
        <p:grpSpPr>
          <a:xfrm>
            <a:off x="7063465" y="4995455"/>
            <a:ext cx="1234841" cy="787277"/>
            <a:chOff x="2674620" y="3134865"/>
            <a:chExt cx="1234841" cy="787277"/>
          </a:xfrm>
        </p:grpSpPr>
        <p:cxnSp>
          <p:nvCxnSpPr>
            <p:cNvPr id="216" name="Straight Arrow Connector 215">
              <a:extLst>
                <a:ext uri="{FF2B5EF4-FFF2-40B4-BE49-F238E27FC236}">
                  <a16:creationId xmlns:a16="http://schemas.microsoft.com/office/drawing/2014/main" id="{2DA847EA-8272-4BE2-A648-1157BBFD9936}"/>
                </a:ext>
              </a:extLst>
            </p:cNvPr>
            <p:cNvCxnSpPr>
              <a:cxnSpLocks/>
              <a:stCxn id="217" idx="6"/>
            </p:cNvCxnSpPr>
            <p:nvPr/>
          </p:nvCxnSpPr>
          <p:spPr>
            <a:xfrm>
              <a:off x="3288193" y="3652142"/>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17" name="Oval 216">
              <a:extLst>
                <a:ext uri="{FF2B5EF4-FFF2-40B4-BE49-F238E27FC236}">
                  <a16:creationId xmlns:a16="http://schemas.microsoft.com/office/drawing/2014/main" id="{AD36B3BE-B160-48B2-80F2-149ACB119595}"/>
                </a:ext>
              </a:extLst>
            </p:cNvPr>
            <p:cNvSpPr>
              <a:spLocks noChangeAspect="1"/>
            </p:cNvSpPr>
            <p:nvPr/>
          </p:nvSpPr>
          <p:spPr>
            <a:xfrm>
              <a:off x="2748193" y="3382142"/>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8" name="TextBox 217">
              <a:extLst>
                <a:ext uri="{FF2B5EF4-FFF2-40B4-BE49-F238E27FC236}">
                  <a16:creationId xmlns:a16="http://schemas.microsoft.com/office/drawing/2014/main" id="{3E3911D6-B11E-4351-8077-AC47F53A770D}"/>
                </a:ext>
              </a:extLst>
            </p:cNvPr>
            <p:cNvSpPr txBox="1"/>
            <p:nvPr/>
          </p:nvSpPr>
          <p:spPr>
            <a:xfrm>
              <a:off x="2674620" y="3134865"/>
              <a:ext cx="811022" cy="141985"/>
            </a:xfrm>
            <a:prstGeom prst="rect">
              <a:avLst/>
            </a:prstGeom>
            <a:noFill/>
          </p:spPr>
          <p:txBody>
            <a:bodyPr wrap="square" lIns="0" tIns="0" rIns="0" bIns="0" rtlCol="0">
              <a:spAutoFit/>
            </a:bodyPr>
            <a:lstStyle/>
            <a:p>
              <a:pPr algn="ctr"/>
              <a:r>
                <a:rPr lang="en-GB" sz="900" dirty="0"/>
                <a:t>&lt;Description&gt;</a:t>
              </a:r>
            </a:p>
          </p:txBody>
        </p:sp>
      </p:grpSp>
      <p:grpSp>
        <p:nvGrpSpPr>
          <p:cNvPr id="219" name="Group 218">
            <a:extLst>
              <a:ext uri="{FF2B5EF4-FFF2-40B4-BE49-F238E27FC236}">
                <a16:creationId xmlns:a16="http://schemas.microsoft.com/office/drawing/2014/main" id="{916F15FC-923A-4C37-BF39-335F58126B77}"/>
              </a:ext>
            </a:extLst>
          </p:cNvPr>
          <p:cNvGrpSpPr/>
          <p:nvPr/>
        </p:nvGrpSpPr>
        <p:grpSpPr>
          <a:xfrm>
            <a:off x="8207186" y="4970044"/>
            <a:ext cx="1234841" cy="787277"/>
            <a:chOff x="2674620" y="3134865"/>
            <a:chExt cx="1234841" cy="787277"/>
          </a:xfrm>
        </p:grpSpPr>
        <p:cxnSp>
          <p:nvCxnSpPr>
            <p:cNvPr id="220" name="Straight Arrow Connector 219">
              <a:extLst>
                <a:ext uri="{FF2B5EF4-FFF2-40B4-BE49-F238E27FC236}">
                  <a16:creationId xmlns:a16="http://schemas.microsoft.com/office/drawing/2014/main" id="{7D2B217B-DC54-4F87-B55B-AC0012AB62EA}"/>
                </a:ext>
              </a:extLst>
            </p:cNvPr>
            <p:cNvCxnSpPr>
              <a:cxnSpLocks/>
              <a:stCxn id="221" idx="6"/>
            </p:cNvCxnSpPr>
            <p:nvPr/>
          </p:nvCxnSpPr>
          <p:spPr>
            <a:xfrm>
              <a:off x="3288193" y="3652142"/>
              <a:ext cx="621268" cy="0"/>
            </a:xfrm>
            <a:prstGeom prst="straightConnector1">
              <a:avLst/>
            </a:prstGeom>
            <a:ln w="22225">
              <a:solidFill>
                <a:schemeClr val="bg1">
                  <a:lumMod val="50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221" name="Oval 220">
              <a:extLst>
                <a:ext uri="{FF2B5EF4-FFF2-40B4-BE49-F238E27FC236}">
                  <a16:creationId xmlns:a16="http://schemas.microsoft.com/office/drawing/2014/main" id="{97EDB500-74CF-4545-AE72-D71C086471BB}"/>
                </a:ext>
              </a:extLst>
            </p:cNvPr>
            <p:cNvSpPr>
              <a:spLocks noChangeAspect="1"/>
            </p:cNvSpPr>
            <p:nvPr/>
          </p:nvSpPr>
          <p:spPr>
            <a:xfrm>
              <a:off x="2748193" y="3382142"/>
              <a:ext cx="540000" cy="540000"/>
            </a:xfrm>
            <a:prstGeom prst="ellipse">
              <a:avLst/>
            </a:prstGeom>
            <a:no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2" name="TextBox 221">
              <a:extLst>
                <a:ext uri="{FF2B5EF4-FFF2-40B4-BE49-F238E27FC236}">
                  <a16:creationId xmlns:a16="http://schemas.microsoft.com/office/drawing/2014/main" id="{0A84B49D-EAA7-4247-A232-7EA9EBB3C856}"/>
                </a:ext>
              </a:extLst>
            </p:cNvPr>
            <p:cNvSpPr txBox="1"/>
            <p:nvPr/>
          </p:nvSpPr>
          <p:spPr>
            <a:xfrm>
              <a:off x="2674620" y="3134865"/>
              <a:ext cx="811022" cy="141985"/>
            </a:xfrm>
            <a:prstGeom prst="rect">
              <a:avLst/>
            </a:prstGeom>
            <a:noFill/>
          </p:spPr>
          <p:txBody>
            <a:bodyPr wrap="square" lIns="0" tIns="0" rIns="0" bIns="0" rtlCol="0">
              <a:spAutoFit/>
            </a:bodyPr>
            <a:lstStyle/>
            <a:p>
              <a:pPr algn="ctr"/>
              <a:r>
                <a:rPr lang="en-GB" sz="900" dirty="0"/>
                <a:t>&lt;Description&gt;</a:t>
              </a:r>
            </a:p>
          </p:txBody>
        </p:sp>
      </p:grpSp>
      <p:sp>
        <p:nvSpPr>
          <p:cNvPr id="223" name="TextBox 222">
            <a:extLst>
              <a:ext uri="{FF2B5EF4-FFF2-40B4-BE49-F238E27FC236}">
                <a16:creationId xmlns:a16="http://schemas.microsoft.com/office/drawing/2014/main" id="{519B966A-4806-44D2-B136-EA59AA6C58B9}"/>
              </a:ext>
            </a:extLst>
          </p:cNvPr>
          <p:cNvSpPr txBox="1"/>
          <p:nvPr/>
        </p:nvSpPr>
        <p:spPr>
          <a:xfrm>
            <a:off x="552021" y="2089468"/>
            <a:ext cx="120424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4 touchpoints</a:t>
            </a:r>
          </a:p>
        </p:txBody>
      </p:sp>
      <p:sp>
        <p:nvSpPr>
          <p:cNvPr id="224" name="TextBox 223">
            <a:extLst>
              <a:ext uri="{FF2B5EF4-FFF2-40B4-BE49-F238E27FC236}">
                <a16:creationId xmlns:a16="http://schemas.microsoft.com/office/drawing/2014/main" id="{C14838C9-FCEC-4855-9B83-16AD08AB61C2}"/>
              </a:ext>
            </a:extLst>
          </p:cNvPr>
          <p:cNvSpPr txBox="1"/>
          <p:nvPr/>
        </p:nvSpPr>
        <p:spPr>
          <a:xfrm>
            <a:off x="552021" y="3175919"/>
            <a:ext cx="120424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5 touchpoints</a:t>
            </a:r>
          </a:p>
        </p:txBody>
      </p:sp>
      <p:sp>
        <p:nvSpPr>
          <p:cNvPr id="225" name="TextBox 224">
            <a:extLst>
              <a:ext uri="{FF2B5EF4-FFF2-40B4-BE49-F238E27FC236}">
                <a16:creationId xmlns:a16="http://schemas.microsoft.com/office/drawing/2014/main" id="{E487122D-BC23-458D-ACCA-CD956C88FEAE}"/>
              </a:ext>
            </a:extLst>
          </p:cNvPr>
          <p:cNvSpPr txBox="1"/>
          <p:nvPr/>
        </p:nvSpPr>
        <p:spPr>
          <a:xfrm>
            <a:off x="552021" y="4262370"/>
            <a:ext cx="120424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6 touchpoints</a:t>
            </a:r>
          </a:p>
        </p:txBody>
      </p:sp>
      <p:sp>
        <p:nvSpPr>
          <p:cNvPr id="226" name="TextBox 225">
            <a:extLst>
              <a:ext uri="{FF2B5EF4-FFF2-40B4-BE49-F238E27FC236}">
                <a16:creationId xmlns:a16="http://schemas.microsoft.com/office/drawing/2014/main" id="{08C31865-4207-4A4F-9CCF-E4258AE59528}"/>
              </a:ext>
            </a:extLst>
          </p:cNvPr>
          <p:cNvSpPr txBox="1"/>
          <p:nvPr/>
        </p:nvSpPr>
        <p:spPr>
          <a:xfrm>
            <a:off x="552021" y="5348821"/>
            <a:ext cx="1204243"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00ADEE"/>
                </a:solidFill>
                <a:effectLst/>
                <a:uLnTx/>
                <a:uFillTx/>
                <a:latin typeface="Calibri"/>
                <a:ea typeface="+mn-ea"/>
                <a:cs typeface="+mn-cs"/>
              </a:rPr>
              <a:t>7 touchpoints</a:t>
            </a:r>
          </a:p>
        </p:txBody>
      </p:sp>
    </p:spTree>
    <p:extLst>
      <p:ext uri="{BB962C8B-B14F-4D97-AF65-F5344CB8AC3E}">
        <p14:creationId xmlns:p14="http://schemas.microsoft.com/office/powerpoint/2010/main" val="391196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56730-9CCD-4717-BE03-D62C6887A2F1}"/>
              </a:ext>
            </a:extLst>
          </p:cNvPr>
          <p:cNvSpPr>
            <a:spLocks noGrp="1"/>
          </p:cNvSpPr>
          <p:nvPr>
            <p:ph type="title"/>
          </p:nvPr>
        </p:nvSpPr>
        <p:spPr>
          <a:xfrm>
            <a:off x="954183" y="1883324"/>
            <a:ext cx="10661850" cy="3049624"/>
          </a:xfrm>
        </p:spPr>
        <p:txBody>
          <a:bodyPr>
            <a:normAutofit/>
          </a:bodyPr>
          <a:lstStyle/>
          <a:p>
            <a:r>
              <a:rPr lang="en-GB" sz="6600" cap="small" dirty="0"/>
              <a:t>Example – Swimlane diagram</a:t>
            </a:r>
          </a:p>
        </p:txBody>
      </p:sp>
      <p:sp>
        <p:nvSpPr>
          <p:cNvPr id="3" name="Text Placeholder 2">
            <a:extLst>
              <a:ext uri="{FF2B5EF4-FFF2-40B4-BE49-F238E27FC236}">
                <a16:creationId xmlns:a16="http://schemas.microsoft.com/office/drawing/2014/main" id="{BB7EEA35-A974-41C3-B310-23E12C424753}"/>
              </a:ext>
            </a:extLst>
          </p:cNvPr>
          <p:cNvSpPr>
            <a:spLocks noGrp="1"/>
          </p:cNvSpPr>
          <p:nvPr>
            <p:ph type="body" idx="1"/>
          </p:nvPr>
        </p:nvSpPr>
        <p:spPr>
          <a:xfrm>
            <a:off x="1169679" y="3548152"/>
            <a:ext cx="8042532" cy="1064433"/>
          </a:xfrm>
        </p:spPr>
        <p:txBody>
          <a:bodyPr>
            <a:normAutofit/>
          </a:bodyPr>
          <a:lstStyle/>
          <a:p>
            <a:r>
              <a:rPr lang="en-GB" dirty="0"/>
              <a:t>Man-in-the-middle attack</a:t>
            </a:r>
          </a:p>
        </p:txBody>
      </p:sp>
    </p:spTree>
    <p:extLst>
      <p:ext uri="{BB962C8B-B14F-4D97-AF65-F5344CB8AC3E}">
        <p14:creationId xmlns:p14="http://schemas.microsoft.com/office/powerpoint/2010/main" val="22599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0865-BDC4-46D3-B2F5-1D1A6D2EA5C4}"/>
              </a:ext>
            </a:extLst>
          </p:cNvPr>
          <p:cNvSpPr>
            <a:spLocks noGrp="1"/>
          </p:cNvSpPr>
          <p:nvPr>
            <p:ph type="title"/>
          </p:nvPr>
        </p:nvSpPr>
        <p:spPr>
          <a:xfrm>
            <a:off x="954183" y="1883324"/>
            <a:ext cx="10510230" cy="3049624"/>
          </a:xfrm>
        </p:spPr>
        <p:txBody>
          <a:bodyPr/>
          <a:lstStyle/>
          <a:p>
            <a:r>
              <a:rPr lang="en-GB" dirty="0"/>
              <a:t>Overview and diagram types</a:t>
            </a:r>
          </a:p>
        </p:txBody>
      </p:sp>
      <p:sp>
        <p:nvSpPr>
          <p:cNvPr id="3" name="Text Placeholder 2">
            <a:extLst>
              <a:ext uri="{FF2B5EF4-FFF2-40B4-BE49-F238E27FC236}">
                <a16:creationId xmlns:a16="http://schemas.microsoft.com/office/drawing/2014/main" id="{ABBB95CB-C5E7-4E5F-8729-0DFE69ABADE2}"/>
              </a:ext>
            </a:extLst>
          </p:cNvPr>
          <p:cNvSpPr>
            <a:spLocks noGrp="1"/>
          </p:cNvSpPr>
          <p:nvPr>
            <p:ph type="body" idx="1"/>
          </p:nvPr>
        </p:nvSpPr>
        <p:spPr>
          <a:xfrm>
            <a:off x="954183" y="3500284"/>
            <a:ext cx="8042532" cy="1795616"/>
          </a:xfrm>
        </p:spPr>
        <p:txBody>
          <a:bodyPr>
            <a:normAutofit/>
          </a:bodyPr>
          <a:lstStyle/>
          <a:p>
            <a:r>
              <a:rPr lang="en-GB" dirty="0"/>
              <a:t>The CJML language</a:t>
            </a:r>
          </a:p>
          <a:p>
            <a:r>
              <a:rPr lang="en-GB" dirty="0"/>
              <a:t>Diagram types and comparison</a:t>
            </a:r>
          </a:p>
        </p:txBody>
      </p:sp>
    </p:spTree>
    <p:extLst>
      <p:ext uri="{BB962C8B-B14F-4D97-AF65-F5344CB8AC3E}">
        <p14:creationId xmlns:p14="http://schemas.microsoft.com/office/powerpoint/2010/main" val="635026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p:txBody>
          <a:bodyPr>
            <a:noAutofit/>
          </a:bodyPr>
          <a:lstStyle/>
          <a:p>
            <a:r>
              <a:rPr lang="en-GB" dirty="0"/>
              <a:t>Scenario: Man-in-the-middle attack </a:t>
            </a:r>
          </a:p>
        </p:txBody>
      </p:sp>
      <p:sp>
        <p:nvSpPr>
          <p:cNvPr id="4" name="Content Placeholder 3">
            <a:extLst>
              <a:ext uri="{FF2B5EF4-FFF2-40B4-BE49-F238E27FC236}">
                <a16:creationId xmlns:a16="http://schemas.microsoft.com/office/drawing/2014/main" id="{E988E665-C6BC-4A13-B3B8-B1B8DBF0807F}"/>
              </a:ext>
            </a:extLst>
          </p:cNvPr>
          <p:cNvSpPr>
            <a:spLocks noGrp="1"/>
          </p:cNvSpPr>
          <p:nvPr>
            <p:ph idx="1"/>
          </p:nvPr>
        </p:nvSpPr>
        <p:spPr/>
        <p:txBody>
          <a:bodyPr>
            <a:normAutofit fontScale="62500" lnSpcReduction="20000"/>
          </a:bodyPr>
          <a:lstStyle/>
          <a:p>
            <a:r>
              <a:rPr lang="en-GB" dirty="0"/>
              <a:t>Eric works for </a:t>
            </a:r>
            <a:r>
              <a:rPr lang="en-GB" dirty="0" err="1"/>
              <a:t>HealthRec</a:t>
            </a:r>
            <a:r>
              <a:rPr lang="en-GB" dirty="0"/>
              <a:t>, a company specialised in software for patient administrative systems and electronic health records (EHR) for municipal doctors’ offices. Eric works as a customer consultant, and his main tasks are answering customer inquiries and developing training material.</a:t>
            </a:r>
          </a:p>
          <a:p>
            <a:r>
              <a:rPr lang="en-GB" dirty="0"/>
              <a:t>After the COVID-19 outbreak, Eric works mostly from home. From time to time, he brings his laptop down to the local coffee shop to have a change in working environment. As a regular guest, Eric’s laptop automatically connects to the shop’s </a:t>
            </a:r>
            <a:r>
              <a:rPr lang="en-GB" dirty="0" err="1"/>
              <a:t>WiFi</a:t>
            </a:r>
            <a:r>
              <a:rPr lang="en-GB" dirty="0"/>
              <a:t> network. </a:t>
            </a:r>
          </a:p>
          <a:p>
            <a:r>
              <a:rPr lang="en-GB" dirty="0"/>
              <a:t>While working on the new user manuals he receives a call from Cindy, a general practitioner in one of their customer sites. She cannot synchronise patient journals that contain new lab results, that are imported from another system. Eric asks her to send the system log and error messages and promises to prioritise her problem. Five minutes later he receives the e-mail from Cindy. He immediately understands the reason for the error messages, which have to do with Cindy not being assigned the correct editing privileges. He quickly upgrades her user account to the correct level and confirms through an e-mail that the problem is fixed.</a:t>
            </a:r>
          </a:p>
          <a:p>
            <a:r>
              <a:rPr lang="en-GB" dirty="0"/>
              <a:t>In the same coffee shop, Eve, a cybercriminal guest has set up a </a:t>
            </a:r>
            <a:r>
              <a:rPr lang="en-GB" dirty="0" err="1"/>
              <a:t>WiFi</a:t>
            </a:r>
            <a:r>
              <a:rPr lang="en-GB" dirty="0"/>
              <a:t> access point duplicating the coffee shop’s SSID and password. When Eric arrived in the coffee shop, he unknowingly used the cybercriminal’s </a:t>
            </a:r>
            <a:r>
              <a:rPr lang="en-GB" dirty="0" err="1"/>
              <a:t>WiFi</a:t>
            </a:r>
            <a:r>
              <a:rPr lang="en-GB" dirty="0"/>
              <a:t> access point. Eve can now monitor Eric’s online activity, intercept his login credentials to the EHR system, and other data being transmitted and received over the network. The consequences may be severe, now that Eve has Eric’s login credentials, as a system administrator in platforms used in municipal doctors’ offices. </a:t>
            </a:r>
          </a:p>
          <a:p>
            <a:endParaRPr lang="en-GB" dirty="0"/>
          </a:p>
        </p:txBody>
      </p:sp>
    </p:spTree>
    <p:extLst>
      <p:ext uri="{BB962C8B-B14F-4D97-AF65-F5344CB8AC3E}">
        <p14:creationId xmlns:p14="http://schemas.microsoft.com/office/powerpoint/2010/main" val="137212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6E44-6607-4529-A11B-B6EEBB9BB7F8}"/>
              </a:ext>
            </a:extLst>
          </p:cNvPr>
          <p:cNvSpPr>
            <a:spLocks noGrp="1"/>
          </p:cNvSpPr>
          <p:nvPr>
            <p:ph type="title"/>
          </p:nvPr>
        </p:nvSpPr>
        <p:spPr>
          <a:xfrm>
            <a:off x="954182" y="331155"/>
            <a:ext cx="9001711" cy="559948"/>
          </a:xfrm>
        </p:spPr>
        <p:txBody>
          <a:bodyPr>
            <a:noAutofit/>
          </a:bodyPr>
          <a:lstStyle/>
          <a:p>
            <a:r>
              <a:rPr lang="en-GB" sz="3200" dirty="0"/>
              <a:t>Scenario: Man-in-the-middle attack</a:t>
            </a:r>
          </a:p>
        </p:txBody>
      </p:sp>
      <p:sp>
        <p:nvSpPr>
          <p:cNvPr id="46" name="Rounded Rectangle 48">
            <a:extLst>
              <a:ext uri="{FF2B5EF4-FFF2-40B4-BE49-F238E27FC236}">
                <a16:creationId xmlns:a16="http://schemas.microsoft.com/office/drawing/2014/main" id="{BF1F699F-C858-461E-832D-C7D9B73A2B8A}"/>
              </a:ext>
            </a:extLst>
          </p:cNvPr>
          <p:cNvSpPr/>
          <p:nvPr/>
        </p:nvSpPr>
        <p:spPr>
          <a:xfrm>
            <a:off x="1066292" y="2188853"/>
            <a:ext cx="10784719" cy="828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rPr>
              <a:t>E</a:t>
            </a:r>
          </a:p>
        </p:txBody>
      </p:sp>
      <p:sp>
        <p:nvSpPr>
          <p:cNvPr id="47" name="Rounded Rectangle 49">
            <a:extLst>
              <a:ext uri="{FF2B5EF4-FFF2-40B4-BE49-F238E27FC236}">
                <a16:creationId xmlns:a16="http://schemas.microsoft.com/office/drawing/2014/main" id="{1A02B7EC-AB63-454C-B694-3882FA5617A9}"/>
              </a:ext>
            </a:extLst>
          </p:cNvPr>
          <p:cNvSpPr/>
          <p:nvPr/>
        </p:nvSpPr>
        <p:spPr>
          <a:xfrm>
            <a:off x="1060092" y="3246391"/>
            <a:ext cx="10784719" cy="828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48" name="Rounded Rectangle 50">
            <a:extLst>
              <a:ext uri="{FF2B5EF4-FFF2-40B4-BE49-F238E27FC236}">
                <a16:creationId xmlns:a16="http://schemas.microsoft.com/office/drawing/2014/main" id="{23945F66-E0E1-4F70-B0D5-49019AE74F4A}"/>
              </a:ext>
            </a:extLst>
          </p:cNvPr>
          <p:cNvSpPr/>
          <p:nvPr/>
        </p:nvSpPr>
        <p:spPr>
          <a:xfrm>
            <a:off x="1060092" y="4303929"/>
            <a:ext cx="10784719" cy="828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49" name="TextBox 157">
            <a:extLst>
              <a:ext uri="{FF2B5EF4-FFF2-40B4-BE49-F238E27FC236}">
                <a16:creationId xmlns:a16="http://schemas.microsoft.com/office/drawing/2014/main" id="{A6F3685D-D813-49F8-8CFC-E77AA1A8F7C9}"/>
              </a:ext>
            </a:extLst>
          </p:cNvPr>
          <p:cNvSpPr txBox="1">
            <a:spLocks noChangeArrowheads="1"/>
          </p:cNvSpPr>
          <p:nvPr/>
        </p:nvSpPr>
        <p:spPr bwMode="auto">
          <a:xfrm>
            <a:off x="1047302" y="2788066"/>
            <a:ext cx="114017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Eric (consultant)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50" name="TextBox 157">
            <a:extLst>
              <a:ext uri="{FF2B5EF4-FFF2-40B4-BE49-F238E27FC236}">
                <a16:creationId xmlns:a16="http://schemas.microsoft.com/office/drawing/2014/main" id="{0EEE5B8A-9F7D-491B-BBA4-D8096D78FA72}"/>
              </a:ext>
            </a:extLst>
          </p:cNvPr>
          <p:cNvSpPr txBox="1">
            <a:spLocks noChangeArrowheads="1"/>
          </p:cNvSpPr>
          <p:nvPr/>
        </p:nvSpPr>
        <p:spPr bwMode="auto">
          <a:xfrm>
            <a:off x="1047302" y="3820351"/>
            <a:ext cx="1140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EHR system</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54" name="Rounded Rectangle 67">
            <a:extLst>
              <a:ext uri="{FF2B5EF4-FFF2-40B4-BE49-F238E27FC236}">
                <a16:creationId xmlns:a16="http://schemas.microsoft.com/office/drawing/2014/main" id="{5BED6427-DA42-4BE7-80BB-232B44B0D2CD}"/>
              </a:ext>
            </a:extLst>
          </p:cNvPr>
          <p:cNvSpPr/>
          <p:nvPr/>
        </p:nvSpPr>
        <p:spPr>
          <a:xfrm>
            <a:off x="7097931" y="4397202"/>
            <a:ext cx="1296000" cy="648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rPr>
              <a:t>She sends system logs and error messages. </a:t>
            </a:r>
          </a:p>
        </p:txBody>
      </p:sp>
      <p:sp>
        <p:nvSpPr>
          <p:cNvPr id="55" name="Rounded Rectangle 69">
            <a:extLst>
              <a:ext uri="{FF2B5EF4-FFF2-40B4-BE49-F238E27FC236}">
                <a16:creationId xmlns:a16="http://schemas.microsoft.com/office/drawing/2014/main" id="{11EE699B-1B35-4952-B3D0-C0D4E2651C2B}"/>
              </a:ext>
            </a:extLst>
          </p:cNvPr>
          <p:cNvSpPr/>
          <p:nvPr/>
        </p:nvSpPr>
        <p:spPr>
          <a:xfrm>
            <a:off x="7097931" y="2275364"/>
            <a:ext cx="1296000" cy="648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100" kern="0" dirty="0">
                <a:solidFill>
                  <a:prstClr val="black"/>
                </a:solidFill>
              </a:rPr>
              <a:t>He receives the </a:t>
            </a:r>
            <a:r>
              <a:rPr kumimoji="0" lang="en-GB" sz="1100" b="0" i="0" u="none" strike="noStrike" kern="0" cap="none" spc="0" normalizeH="0" baseline="0" noProof="0" dirty="0">
                <a:ln>
                  <a:noFill/>
                </a:ln>
                <a:solidFill>
                  <a:prstClr val="black"/>
                </a:solidFill>
                <a:effectLst/>
                <a:uLnTx/>
                <a:uFillTx/>
              </a:rPr>
              <a:t>system logs and error messages.</a:t>
            </a:r>
          </a:p>
        </p:txBody>
      </p:sp>
      <p:cxnSp>
        <p:nvCxnSpPr>
          <p:cNvPr id="56" name="Straight Arrow Connector 55">
            <a:extLst>
              <a:ext uri="{FF2B5EF4-FFF2-40B4-BE49-F238E27FC236}">
                <a16:creationId xmlns:a16="http://schemas.microsoft.com/office/drawing/2014/main" id="{BD8A8EBD-5025-471C-8D15-674B03D64F4C}"/>
              </a:ext>
            </a:extLst>
          </p:cNvPr>
          <p:cNvCxnSpPr>
            <a:stCxn id="54" idx="0"/>
            <a:endCxn id="55" idx="2"/>
          </p:cNvCxnSpPr>
          <p:nvPr/>
        </p:nvCxnSpPr>
        <p:spPr>
          <a:xfrm flipV="1">
            <a:off x="7745931" y="2923364"/>
            <a:ext cx="0" cy="1473838"/>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59" name="Rounded Rectangle 88">
            <a:extLst>
              <a:ext uri="{FF2B5EF4-FFF2-40B4-BE49-F238E27FC236}">
                <a16:creationId xmlns:a16="http://schemas.microsoft.com/office/drawing/2014/main" id="{E80FF323-A7B4-4A76-B7B3-684E39F8C06B}"/>
              </a:ext>
            </a:extLst>
          </p:cNvPr>
          <p:cNvSpPr/>
          <p:nvPr/>
        </p:nvSpPr>
        <p:spPr>
          <a:xfrm>
            <a:off x="3616616" y="4397202"/>
            <a:ext cx="1294858" cy="648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36000" rIns="36000" bIns="0" anchor="ctr" anchorCtr="0"/>
          <a:lstStyle/>
          <a:p>
            <a:pPr defTabSz="457200">
              <a:lnSpc>
                <a:spcPts val="900"/>
              </a:lnSpc>
            </a:pPr>
            <a:r>
              <a:rPr lang="en-GB" sz="1100" kern="0" dirty="0">
                <a:solidFill>
                  <a:prstClr val="black"/>
                </a:solidFill>
              </a:rPr>
              <a:t>Cindy has problems when synchronising new patient information in the EHR system.</a:t>
            </a:r>
          </a:p>
        </p:txBody>
      </p:sp>
      <p:sp>
        <p:nvSpPr>
          <p:cNvPr id="60" name="Rounded Rectangle 67">
            <a:extLst>
              <a:ext uri="{FF2B5EF4-FFF2-40B4-BE49-F238E27FC236}">
                <a16:creationId xmlns:a16="http://schemas.microsoft.com/office/drawing/2014/main" id="{3254BA64-0A1D-482C-827D-B26FBE6C8AF6}"/>
              </a:ext>
            </a:extLst>
          </p:cNvPr>
          <p:cNvSpPr/>
          <p:nvPr/>
        </p:nvSpPr>
        <p:spPr>
          <a:xfrm>
            <a:off x="5452288" y="4397202"/>
            <a:ext cx="1395275" cy="648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24000" tIns="0" rIns="0" bIns="0" anchor="ctr"/>
          <a:lstStyle/>
          <a:p>
            <a:pPr marL="0" marR="0" lvl="0" indent="0" defTabSz="457200" eaLnBrk="1" fontAlgn="auto" latinLnBrk="0" hangingPunct="1">
              <a:lnSpc>
                <a:spcPts val="800"/>
              </a:lnSpc>
              <a:spcBef>
                <a:spcPts val="0"/>
              </a:spcBef>
              <a:spcAft>
                <a:spcPts val="0"/>
              </a:spcAft>
              <a:buClrTx/>
              <a:buSzTx/>
              <a:buFontTx/>
              <a:buNone/>
              <a:tabLst/>
              <a:defRPr/>
            </a:pPr>
            <a:r>
              <a:rPr lang="en-GB" sz="1100" kern="0" dirty="0">
                <a:solidFill>
                  <a:prstClr val="black"/>
                </a:solidFill>
              </a:rPr>
              <a:t>She calls Eric, her regular  consultant, to solve the problem.</a:t>
            </a:r>
            <a:endParaRPr kumimoji="0" lang="en-GB" sz="1100" b="0" i="0" u="none" strike="noStrike" kern="0" cap="none" spc="0" normalizeH="0" baseline="0" noProof="0" dirty="0">
              <a:ln>
                <a:noFill/>
              </a:ln>
              <a:solidFill>
                <a:prstClr val="black"/>
              </a:solidFill>
              <a:effectLst/>
              <a:uLnTx/>
              <a:uFillTx/>
            </a:endParaRPr>
          </a:p>
        </p:txBody>
      </p:sp>
      <p:sp>
        <p:nvSpPr>
          <p:cNvPr id="61" name="Rounded Rectangle 69">
            <a:extLst>
              <a:ext uri="{FF2B5EF4-FFF2-40B4-BE49-F238E27FC236}">
                <a16:creationId xmlns:a16="http://schemas.microsoft.com/office/drawing/2014/main" id="{620CFA23-C92D-4C07-99A1-E96911EC5E96}"/>
              </a:ext>
            </a:extLst>
          </p:cNvPr>
          <p:cNvSpPr/>
          <p:nvPr/>
        </p:nvSpPr>
        <p:spPr>
          <a:xfrm>
            <a:off x="5452285" y="2275364"/>
            <a:ext cx="1395275" cy="648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rPr>
              <a:t>He receives </a:t>
            </a:r>
            <a:r>
              <a:rPr lang="en-GB" sz="1100" kern="0" dirty="0">
                <a:solidFill>
                  <a:prstClr val="black"/>
                </a:solidFill>
              </a:rPr>
              <a:t>the call and asks for </a:t>
            </a:r>
            <a:r>
              <a:rPr kumimoji="0" lang="en-GB" sz="1100" b="0" i="0" u="none" strike="noStrike" kern="0" cap="none" spc="0" normalizeH="0" baseline="0" noProof="0" dirty="0">
                <a:ln>
                  <a:noFill/>
                </a:ln>
                <a:solidFill>
                  <a:prstClr val="black"/>
                </a:solidFill>
                <a:effectLst/>
                <a:uLnTx/>
                <a:uFillTx/>
              </a:rPr>
              <a:t>system logs and error messages.</a:t>
            </a:r>
          </a:p>
        </p:txBody>
      </p:sp>
      <p:cxnSp>
        <p:nvCxnSpPr>
          <p:cNvPr id="62" name="Straight Arrow Connector 61">
            <a:extLst>
              <a:ext uri="{FF2B5EF4-FFF2-40B4-BE49-F238E27FC236}">
                <a16:creationId xmlns:a16="http://schemas.microsoft.com/office/drawing/2014/main" id="{867A16AF-E18C-4BFD-97E0-EF76B92488D7}"/>
              </a:ext>
            </a:extLst>
          </p:cNvPr>
          <p:cNvCxnSpPr>
            <a:cxnSpLocks/>
            <a:stCxn id="60" idx="0"/>
            <a:endCxn id="61" idx="2"/>
          </p:cNvCxnSpPr>
          <p:nvPr/>
        </p:nvCxnSpPr>
        <p:spPr>
          <a:xfrm flipH="1" flipV="1">
            <a:off x="6149923" y="2923364"/>
            <a:ext cx="3" cy="1473838"/>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68" name="Rounded Rectangle 67">
            <a:extLst>
              <a:ext uri="{FF2B5EF4-FFF2-40B4-BE49-F238E27FC236}">
                <a16:creationId xmlns:a16="http://schemas.microsoft.com/office/drawing/2014/main" id="{541959A2-4711-4FA1-9ED7-307D1B46ED65}"/>
              </a:ext>
            </a:extLst>
          </p:cNvPr>
          <p:cNvSpPr/>
          <p:nvPr/>
        </p:nvSpPr>
        <p:spPr>
          <a:xfrm>
            <a:off x="8693936" y="2275364"/>
            <a:ext cx="1321094" cy="648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lang="en-GB" sz="1100" kern="0" dirty="0">
                <a:solidFill>
                  <a:prstClr val="black"/>
                </a:solidFill>
              </a:rPr>
              <a:t>He logs into </a:t>
            </a:r>
            <a:r>
              <a:rPr kumimoji="0" lang="en-GB" sz="1100" b="0" i="0" u="none" strike="noStrike" kern="0" cap="none" spc="0" normalizeH="0" baseline="0" noProof="0" dirty="0">
                <a:ln>
                  <a:noFill/>
                </a:ln>
                <a:solidFill>
                  <a:prstClr val="black"/>
                </a:solidFill>
                <a:effectLst/>
                <a:uLnTx/>
                <a:uFillTx/>
              </a:rPr>
              <a:t>the EHR system to reconfigure Cindy's user account.</a:t>
            </a:r>
          </a:p>
        </p:txBody>
      </p:sp>
      <p:pic>
        <p:nvPicPr>
          <p:cNvPr id="70" name="Picture 69" descr="A close up of a logo&#10;&#10;Description automatically generated">
            <a:extLst>
              <a:ext uri="{FF2B5EF4-FFF2-40B4-BE49-F238E27FC236}">
                <a16:creationId xmlns:a16="http://schemas.microsoft.com/office/drawing/2014/main" id="{2F708F72-AB38-4E15-B6BC-AA2E8B73E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788509" y="3465699"/>
            <a:ext cx="205570" cy="276235"/>
          </a:xfrm>
          <a:prstGeom prst="rect">
            <a:avLst/>
          </a:prstGeom>
        </p:spPr>
      </p:pic>
      <p:pic>
        <p:nvPicPr>
          <p:cNvPr id="71" name="Picture 70">
            <a:extLst>
              <a:ext uri="{FF2B5EF4-FFF2-40B4-BE49-F238E27FC236}">
                <a16:creationId xmlns:a16="http://schemas.microsoft.com/office/drawing/2014/main" id="{B106FFCF-7BDA-4925-956A-5717A5D4ED6F}"/>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8798046" y="2441374"/>
            <a:ext cx="221629" cy="221629"/>
          </a:xfrm>
          <a:prstGeom prst="rect">
            <a:avLst/>
          </a:prstGeom>
        </p:spPr>
      </p:pic>
      <p:cxnSp>
        <p:nvCxnSpPr>
          <p:cNvPr id="72" name="Straight Arrow Connector 71">
            <a:extLst>
              <a:ext uri="{FF2B5EF4-FFF2-40B4-BE49-F238E27FC236}">
                <a16:creationId xmlns:a16="http://schemas.microsoft.com/office/drawing/2014/main" id="{608FEA43-5A8F-4A11-A160-B24949B25F2E}"/>
              </a:ext>
            </a:extLst>
          </p:cNvPr>
          <p:cNvCxnSpPr>
            <a:cxnSpLocks/>
            <a:stCxn id="68" idx="2"/>
            <a:endCxn id="69" idx="0"/>
          </p:cNvCxnSpPr>
          <p:nvPr/>
        </p:nvCxnSpPr>
        <p:spPr>
          <a:xfrm flipH="1">
            <a:off x="9352516" y="2923364"/>
            <a:ext cx="1967" cy="403353"/>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73" name="TextBox 157">
            <a:extLst>
              <a:ext uri="{FF2B5EF4-FFF2-40B4-BE49-F238E27FC236}">
                <a16:creationId xmlns:a16="http://schemas.microsoft.com/office/drawing/2014/main" id="{EF9DF316-5705-4F6B-8554-AB68AEE8BA59}"/>
              </a:ext>
            </a:extLst>
          </p:cNvPr>
          <p:cNvSpPr txBox="1">
            <a:spLocks noChangeArrowheads="1"/>
          </p:cNvSpPr>
          <p:nvPr/>
        </p:nvSpPr>
        <p:spPr bwMode="auto">
          <a:xfrm>
            <a:off x="1047302" y="4822318"/>
            <a:ext cx="126667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Cindy (customer)</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76" name="Rounded Rectangle 75">
            <a:extLst>
              <a:ext uri="{FF2B5EF4-FFF2-40B4-BE49-F238E27FC236}">
                <a16:creationId xmlns:a16="http://schemas.microsoft.com/office/drawing/2014/main" id="{61A477C0-41A9-4689-9E0C-1693194EB49D}"/>
              </a:ext>
            </a:extLst>
          </p:cNvPr>
          <p:cNvSpPr/>
          <p:nvPr/>
        </p:nvSpPr>
        <p:spPr>
          <a:xfrm>
            <a:off x="10270015" y="2275364"/>
            <a:ext cx="1381553" cy="648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lang="en-GB" sz="1100" kern="0">
                <a:solidFill>
                  <a:prstClr val="black"/>
                </a:solidFill>
              </a:rPr>
              <a:t>Eric explains the error and confirms that it is solved.</a:t>
            </a:r>
            <a:endParaRPr kumimoji="0" lang="en-GB" sz="1100" b="0" i="0" u="none" strike="noStrike" kern="0" cap="none" spc="0" normalizeH="0" baseline="0" noProof="0" dirty="0">
              <a:ln>
                <a:noFill/>
              </a:ln>
              <a:solidFill>
                <a:prstClr val="black"/>
              </a:solidFill>
              <a:effectLst/>
              <a:uLnTx/>
              <a:uFillTx/>
            </a:endParaRPr>
          </a:p>
        </p:txBody>
      </p:sp>
      <p:sp>
        <p:nvSpPr>
          <p:cNvPr id="88" name="Rounded Rectangle 88">
            <a:extLst>
              <a:ext uri="{FF2B5EF4-FFF2-40B4-BE49-F238E27FC236}">
                <a16:creationId xmlns:a16="http://schemas.microsoft.com/office/drawing/2014/main" id="{9F604679-80FA-43DF-AD3A-96FB239C857A}"/>
              </a:ext>
            </a:extLst>
          </p:cNvPr>
          <p:cNvSpPr/>
          <p:nvPr/>
        </p:nvSpPr>
        <p:spPr>
          <a:xfrm>
            <a:off x="3585697" y="2275364"/>
            <a:ext cx="1327887" cy="648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36000" rIns="36000" bIns="0" anchor="ctr" anchorCtr="0"/>
          <a:lstStyle/>
          <a:p>
            <a:pPr marL="0" marR="0" lvl="0" indent="0" defTabSz="457200" eaLnBrk="1" fontAlgn="auto" latinLnBrk="0" hangingPunct="1">
              <a:lnSpc>
                <a:spcPts val="900"/>
              </a:lnSpc>
              <a:spcBef>
                <a:spcPts val="0"/>
              </a:spcBef>
              <a:spcAft>
                <a:spcPts val="0"/>
              </a:spcAft>
              <a:buClrTx/>
              <a:buSzTx/>
              <a:buFontTx/>
              <a:buNone/>
              <a:tabLst/>
              <a:defRPr/>
            </a:pPr>
            <a:r>
              <a:rPr lang="en-GB" sz="1100" kern="0" dirty="0">
                <a:solidFill>
                  <a:prstClr val="black"/>
                </a:solidFill>
              </a:rPr>
              <a:t>Eric unknowingly connects his laptop via the fraudster </a:t>
            </a:r>
            <a:r>
              <a:rPr lang="en-GB" sz="1100" kern="0" dirty="0" err="1">
                <a:solidFill>
                  <a:prstClr val="black"/>
                </a:solidFill>
              </a:rPr>
              <a:t>WiFi</a:t>
            </a:r>
            <a:r>
              <a:rPr lang="en-GB" sz="1100" kern="0" dirty="0">
                <a:solidFill>
                  <a:prstClr val="black"/>
                </a:solidFill>
              </a:rPr>
              <a:t> network. </a:t>
            </a:r>
            <a:endParaRPr kumimoji="0" lang="en-GB" sz="1100" b="0" i="0" u="none" strike="noStrike" kern="0" cap="none" spc="0" normalizeH="0" baseline="0" noProof="0" dirty="0">
              <a:ln>
                <a:noFill/>
              </a:ln>
              <a:solidFill>
                <a:prstClr val="black"/>
              </a:solidFill>
              <a:effectLst/>
              <a:uLnTx/>
              <a:uFillTx/>
            </a:endParaRPr>
          </a:p>
        </p:txBody>
      </p:sp>
      <p:pic>
        <p:nvPicPr>
          <p:cNvPr id="3" name="Picture 2">
            <a:extLst>
              <a:ext uri="{FF2B5EF4-FFF2-40B4-BE49-F238E27FC236}">
                <a16:creationId xmlns:a16="http://schemas.microsoft.com/office/drawing/2014/main" id="{D5401E75-2052-4DF1-8267-0B29AA2CA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8130" y="2348072"/>
            <a:ext cx="304534" cy="406047"/>
          </a:xfrm>
          <a:prstGeom prst="rect">
            <a:avLst/>
          </a:prstGeom>
        </p:spPr>
      </p:pic>
      <p:sp>
        <p:nvSpPr>
          <p:cNvPr id="91" name="Rounded Rectangle 50">
            <a:extLst>
              <a:ext uri="{FF2B5EF4-FFF2-40B4-BE49-F238E27FC236}">
                <a16:creationId xmlns:a16="http://schemas.microsoft.com/office/drawing/2014/main" id="{37BB29D8-AC89-4DB1-AF88-3475A0B223A9}"/>
              </a:ext>
            </a:extLst>
          </p:cNvPr>
          <p:cNvSpPr/>
          <p:nvPr/>
        </p:nvSpPr>
        <p:spPr>
          <a:xfrm>
            <a:off x="1060092" y="5389433"/>
            <a:ext cx="10784719" cy="828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endParaRPr>
          </a:p>
        </p:txBody>
      </p:sp>
      <p:sp>
        <p:nvSpPr>
          <p:cNvPr id="95" name="Rounded Rectangle 88">
            <a:extLst>
              <a:ext uri="{FF2B5EF4-FFF2-40B4-BE49-F238E27FC236}">
                <a16:creationId xmlns:a16="http://schemas.microsoft.com/office/drawing/2014/main" id="{0ECBBCFB-6B68-4594-8F74-2183AFAF0E78}"/>
              </a:ext>
            </a:extLst>
          </p:cNvPr>
          <p:cNvSpPr/>
          <p:nvPr/>
        </p:nvSpPr>
        <p:spPr>
          <a:xfrm>
            <a:off x="2119555" y="5470494"/>
            <a:ext cx="1388773" cy="648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36000" rIns="36000" bIns="0" anchor="ctr" anchorCtr="0"/>
          <a:lstStyle/>
          <a:p>
            <a:pPr defTabSz="457200">
              <a:lnSpc>
                <a:spcPts val="900"/>
              </a:lnSpc>
            </a:pPr>
            <a:r>
              <a:rPr lang="en-GB" sz="1100" kern="0" dirty="0">
                <a:solidFill>
                  <a:prstClr val="black"/>
                </a:solidFill>
              </a:rPr>
              <a:t>In a coffee shop, Eve has set up a fraudster </a:t>
            </a:r>
            <a:r>
              <a:rPr lang="en-GB" sz="1100" kern="0" dirty="0" err="1">
                <a:solidFill>
                  <a:prstClr val="black"/>
                </a:solidFill>
              </a:rPr>
              <a:t>WiFi</a:t>
            </a:r>
            <a:r>
              <a:rPr lang="en-GB" sz="1100" kern="0" dirty="0">
                <a:solidFill>
                  <a:prstClr val="black"/>
                </a:solidFill>
              </a:rPr>
              <a:t> connection with a legitimate sounding SSID</a:t>
            </a:r>
          </a:p>
        </p:txBody>
      </p:sp>
      <p:sp>
        <p:nvSpPr>
          <p:cNvPr id="106" name="TextBox 157">
            <a:extLst>
              <a:ext uri="{FF2B5EF4-FFF2-40B4-BE49-F238E27FC236}">
                <a16:creationId xmlns:a16="http://schemas.microsoft.com/office/drawing/2014/main" id="{0094AA8B-CEC1-4905-A5FD-0D2B7CE93E2D}"/>
              </a:ext>
            </a:extLst>
          </p:cNvPr>
          <p:cNvSpPr txBox="1">
            <a:spLocks noChangeArrowheads="1"/>
          </p:cNvSpPr>
          <p:nvPr/>
        </p:nvSpPr>
        <p:spPr bwMode="auto">
          <a:xfrm>
            <a:off x="1047302" y="5896398"/>
            <a:ext cx="1140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Eve (attacker)</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77" name="Rounded Rectangle 76">
            <a:extLst>
              <a:ext uri="{FF2B5EF4-FFF2-40B4-BE49-F238E27FC236}">
                <a16:creationId xmlns:a16="http://schemas.microsoft.com/office/drawing/2014/main" id="{203A873C-C42D-4B90-83CA-B126EA2CE41F}"/>
              </a:ext>
            </a:extLst>
          </p:cNvPr>
          <p:cNvSpPr/>
          <p:nvPr/>
        </p:nvSpPr>
        <p:spPr>
          <a:xfrm>
            <a:off x="10264978" y="4397202"/>
            <a:ext cx="1386717" cy="648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100" kern="0" dirty="0">
                <a:solidFill>
                  <a:prstClr val="black"/>
                </a:solidFill>
              </a:rPr>
              <a:t>Cindy receives</a:t>
            </a:r>
            <a:r>
              <a:rPr kumimoji="0" lang="en-GB" sz="1100" b="0" i="0" u="none" strike="noStrike" kern="0" cap="none" spc="0" normalizeH="0" baseline="0" noProof="0" dirty="0">
                <a:ln>
                  <a:noFill/>
                </a:ln>
                <a:solidFill>
                  <a:prstClr val="black"/>
                </a:solidFill>
                <a:effectLst/>
                <a:uLnTx/>
                <a:uFillTx/>
              </a:rPr>
              <a:t> a confirmation that the problem is solved.</a:t>
            </a:r>
          </a:p>
        </p:txBody>
      </p:sp>
      <p:cxnSp>
        <p:nvCxnSpPr>
          <p:cNvPr id="75" name="Straight Arrow Connector 74">
            <a:extLst>
              <a:ext uri="{FF2B5EF4-FFF2-40B4-BE49-F238E27FC236}">
                <a16:creationId xmlns:a16="http://schemas.microsoft.com/office/drawing/2014/main" id="{0C110625-1F3A-4F5E-A48C-2B13A81FEF5E}"/>
              </a:ext>
            </a:extLst>
          </p:cNvPr>
          <p:cNvCxnSpPr>
            <a:cxnSpLocks/>
            <a:stCxn id="76" idx="2"/>
            <a:endCxn id="77" idx="0"/>
          </p:cNvCxnSpPr>
          <p:nvPr/>
        </p:nvCxnSpPr>
        <p:spPr>
          <a:xfrm flipH="1">
            <a:off x="10958337" y="2923364"/>
            <a:ext cx="2455" cy="1473838"/>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3" name="Picture 12" descr="A picture containing shape&#10;&#10;Description automatically generated">
            <a:extLst>
              <a:ext uri="{FF2B5EF4-FFF2-40B4-BE49-F238E27FC236}">
                <a16:creationId xmlns:a16="http://schemas.microsoft.com/office/drawing/2014/main" id="{473FD0D1-B6C3-45F4-B092-3B39DE85F6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4597" y="4429966"/>
            <a:ext cx="311338" cy="390389"/>
          </a:xfrm>
          <a:prstGeom prst="rect">
            <a:avLst/>
          </a:prstGeom>
        </p:spPr>
      </p:pic>
      <p:pic>
        <p:nvPicPr>
          <p:cNvPr id="14" name="Picture 13">
            <a:extLst>
              <a:ext uri="{FF2B5EF4-FFF2-40B4-BE49-F238E27FC236}">
                <a16:creationId xmlns:a16="http://schemas.microsoft.com/office/drawing/2014/main" id="{7A4CF6E8-9F55-4053-8633-53514C731393}"/>
              </a:ext>
            </a:extLst>
          </p:cNvPr>
          <p:cNvPicPr>
            <a:picLocks noChangeAspect="1"/>
          </p:cNvPicPr>
          <p:nvPr/>
        </p:nvPicPr>
        <p:blipFill>
          <a:blip r:embed="rId7"/>
          <a:stretch>
            <a:fillRect/>
          </a:stretch>
        </p:blipFill>
        <p:spPr>
          <a:xfrm>
            <a:off x="1222485" y="5510505"/>
            <a:ext cx="290179" cy="387804"/>
          </a:xfrm>
          <a:prstGeom prst="rect">
            <a:avLst/>
          </a:prstGeom>
        </p:spPr>
      </p:pic>
      <p:pic>
        <p:nvPicPr>
          <p:cNvPr id="20" name="Picture 19">
            <a:extLst>
              <a:ext uri="{FF2B5EF4-FFF2-40B4-BE49-F238E27FC236}">
                <a16:creationId xmlns:a16="http://schemas.microsoft.com/office/drawing/2014/main" id="{A61315FF-A00D-4320-A52D-848248AC23D0}"/>
              </a:ext>
            </a:extLst>
          </p:cNvPr>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5528624" y="4535346"/>
            <a:ext cx="233087" cy="215159"/>
          </a:xfrm>
          <a:prstGeom prst="rect">
            <a:avLst/>
          </a:prstGeom>
        </p:spPr>
      </p:pic>
      <p:pic>
        <p:nvPicPr>
          <p:cNvPr id="89" name="Picture 88">
            <a:extLst>
              <a:ext uri="{FF2B5EF4-FFF2-40B4-BE49-F238E27FC236}">
                <a16:creationId xmlns:a16="http://schemas.microsoft.com/office/drawing/2014/main" id="{EB722C99-FD37-42FA-9934-2CAB012CA62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885" t="23375" r="12278" b="23810"/>
          <a:stretch/>
        </p:blipFill>
        <p:spPr>
          <a:xfrm>
            <a:off x="7148434" y="4577622"/>
            <a:ext cx="301805" cy="210178"/>
          </a:xfrm>
          <a:prstGeom prst="rect">
            <a:avLst/>
          </a:prstGeom>
        </p:spPr>
      </p:pic>
      <p:pic>
        <p:nvPicPr>
          <p:cNvPr id="28" name="Picture 27" descr="A close up of a logo&#10;&#10;Description automatically generated">
            <a:extLst>
              <a:ext uri="{FF2B5EF4-FFF2-40B4-BE49-F238E27FC236}">
                <a16:creationId xmlns:a16="http://schemas.microsoft.com/office/drawing/2014/main" id="{67066EA1-A5F2-4143-AB6B-ECF7D727718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08130" y="3481859"/>
            <a:ext cx="287793" cy="321519"/>
          </a:xfrm>
          <a:prstGeom prst="rect">
            <a:avLst/>
          </a:prstGeom>
        </p:spPr>
      </p:pic>
      <p:pic>
        <p:nvPicPr>
          <p:cNvPr id="113" name="Picture 112">
            <a:extLst>
              <a:ext uri="{FF2B5EF4-FFF2-40B4-BE49-F238E27FC236}">
                <a16:creationId xmlns:a16="http://schemas.microsoft.com/office/drawing/2014/main" id="{5BBD1D99-A871-49EA-ADA2-C069707C483F}"/>
              </a:ext>
            </a:extLst>
          </p:cNvPr>
          <p:cNvPicPr>
            <a:picLocks noChangeAspect="1"/>
          </p:cNvPicPr>
          <p:nvPr/>
        </p:nvPicPr>
        <p:blipFill>
          <a:blip r:embed="rId8">
            <a:biLevel thresh="25000"/>
            <a:extLst>
              <a:ext uri="{28A0092B-C50C-407E-A947-70E740481C1C}">
                <a14:useLocalDpi xmlns:a14="http://schemas.microsoft.com/office/drawing/2010/main" val="0"/>
              </a:ext>
            </a:extLst>
          </a:blip>
          <a:stretch>
            <a:fillRect/>
          </a:stretch>
        </p:blipFill>
        <p:spPr>
          <a:xfrm>
            <a:off x="5527987" y="2447844"/>
            <a:ext cx="233087" cy="215159"/>
          </a:xfrm>
          <a:prstGeom prst="rect">
            <a:avLst/>
          </a:prstGeom>
        </p:spPr>
      </p:pic>
      <p:pic>
        <p:nvPicPr>
          <p:cNvPr id="114" name="Picture 113">
            <a:extLst>
              <a:ext uri="{FF2B5EF4-FFF2-40B4-BE49-F238E27FC236}">
                <a16:creationId xmlns:a16="http://schemas.microsoft.com/office/drawing/2014/main" id="{8D1025BA-958F-4478-911E-3281659EF5D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885" t="23375" r="12278" b="23810"/>
          <a:stretch/>
        </p:blipFill>
        <p:spPr>
          <a:xfrm>
            <a:off x="7148434" y="2433738"/>
            <a:ext cx="301805" cy="210178"/>
          </a:xfrm>
          <a:prstGeom prst="rect">
            <a:avLst/>
          </a:prstGeom>
        </p:spPr>
      </p:pic>
      <p:sp>
        <p:nvSpPr>
          <p:cNvPr id="115" name="Rounded Rectangle 69">
            <a:extLst>
              <a:ext uri="{FF2B5EF4-FFF2-40B4-BE49-F238E27FC236}">
                <a16:creationId xmlns:a16="http://schemas.microsoft.com/office/drawing/2014/main" id="{55580F82-C776-4D04-831B-7C355592F42F}"/>
              </a:ext>
            </a:extLst>
          </p:cNvPr>
          <p:cNvSpPr/>
          <p:nvPr/>
        </p:nvSpPr>
        <p:spPr>
          <a:xfrm>
            <a:off x="7097931" y="5470494"/>
            <a:ext cx="1296000" cy="648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36000" rIns="36000" bIns="0" anchor="ctr" anchorCtr="0"/>
          <a:lstStyle/>
          <a:p>
            <a:pPr defTabSz="457200">
              <a:lnSpc>
                <a:spcPts val="900"/>
              </a:lnSpc>
            </a:pPr>
            <a:r>
              <a:rPr lang="en-GB" sz="1100" kern="0" dirty="0">
                <a:solidFill>
                  <a:prstClr val="black"/>
                </a:solidFill>
              </a:rPr>
              <a:t>Eve intercepts the message received by Eric.</a:t>
            </a:r>
          </a:p>
        </p:txBody>
      </p:sp>
      <p:sp>
        <p:nvSpPr>
          <p:cNvPr id="119" name="Rounded Rectangle 69">
            <a:extLst>
              <a:ext uri="{FF2B5EF4-FFF2-40B4-BE49-F238E27FC236}">
                <a16:creationId xmlns:a16="http://schemas.microsoft.com/office/drawing/2014/main" id="{7873DD92-ED63-404E-AC9B-63F714CAE824}"/>
              </a:ext>
            </a:extLst>
          </p:cNvPr>
          <p:cNvSpPr/>
          <p:nvPr/>
        </p:nvSpPr>
        <p:spPr>
          <a:xfrm>
            <a:off x="8717063" y="5470494"/>
            <a:ext cx="1296000" cy="648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36000" rIns="36000" bIns="0" anchor="ctr" anchorCtr="0"/>
          <a:lstStyle/>
          <a:p>
            <a:pPr defTabSz="457200">
              <a:lnSpc>
                <a:spcPts val="900"/>
              </a:lnSpc>
            </a:pPr>
            <a:r>
              <a:rPr lang="en-GB" sz="1100" kern="0">
                <a:solidFill>
                  <a:prstClr val="black"/>
                </a:solidFill>
              </a:rPr>
              <a:t>Eve intercepts Eric's login credentials.</a:t>
            </a:r>
            <a:endParaRPr lang="en-GB" sz="1100" kern="0" dirty="0">
              <a:solidFill>
                <a:prstClr val="black"/>
              </a:solidFill>
            </a:endParaRPr>
          </a:p>
        </p:txBody>
      </p:sp>
      <p:pic>
        <p:nvPicPr>
          <p:cNvPr id="123" name="Picture 122">
            <a:extLst>
              <a:ext uri="{FF2B5EF4-FFF2-40B4-BE49-F238E27FC236}">
                <a16:creationId xmlns:a16="http://schemas.microsoft.com/office/drawing/2014/main" id="{3AE50364-9844-43BF-AA9F-D466FBE00F5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885" t="23375" r="12278" b="23810"/>
          <a:stretch/>
        </p:blipFill>
        <p:spPr>
          <a:xfrm>
            <a:off x="10301377" y="4577622"/>
            <a:ext cx="301805" cy="210178"/>
          </a:xfrm>
          <a:prstGeom prst="rect">
            <a:avLst/>
          </a:prstGeom>
        </p:spPr>
      </p:pic>
      <p:pic>
        <p:nvPicPr>
          <p:cNvPr id="124" name="Picture 123">
            <a:extLst>
              <a:ext uri="{FF2B5EF4-FFF2-40B4-BE49-F238E27FC236}">
                <a16:creationId xmlns:a16="http://schemas.microsoft.com/office/drawing/2014/main" id="{67962464-C86C-4D58-A31F-63D6FD228DB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885" t="23375" r="12278" b="23810"/>
          <a:stretch/>
        </p:blipFill>
        <p:spPr>
          <a:xfrm>
            <a:off x="10301377" y="2433738"/>
            <a:ext cx="301805" cy="210178"/>
          </a:xfrm>
          <a:prstGeom prst="rect">
            <a:avLst/>
          </a:prstGeom>
        </p:spPr>
      </p:pic>
      <p:sp>
        <p:nvSpPr>
          <p:cNvPr id="69" name="Rounded Rectangle 69">
            <a:extLst>
              <a:ext uri="{FF2B5EF4-FFF2-40B4-BE49-F238E27FC236}">
                <a16:creationId xmlns:a16="http://schemas.microsoft.com/office/drawing/2014/main" id="{9747E44F-6267-4EA1-8FE7-3D681CEFC10A}"/>
              </a:ext>
            </a:extLst>
          </p:cNvPr>
          <p:cNvSpPr/>
          <p:nvPr/>
        </p:nvSpPr>
        <p:spPr>
          <a:xfrm>
            <a:off x="8691969" y="3326717"/>
            <a:ext cx="1321094" cy="648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lang="en-GB" sz="1100" kern="0" dirty="0">
                <a:solidFill>
                  <a:prstClr val="black"/>
                </a:solidFill>
              </a:rPr>
              <a:t>The user account is now configured correctly. </a:t>
            </a:r>
            <a:endParaRPr kumimoji="0" lang="en-GB" sz="1100" b="0" i="0" u="none" strike="noStrike" kern="0" cap="none" spc="0" normalizeH="0" baseline="0" noProof="0" dirty="0">
              <a:ln>
                <a:noFill/>
              </a:ln>
              <a:solidFill>
                <a:prstClr val="black"/>
              </a:solidFill>
              <a:effectLst/>
              <a:uLnTx/>
              <a:uFillTx/>
            </a:endParaRPr>
          </a:p>
        </p:txBody>
      </p:sp>
      <p:pic>
        <p:nvPicPr>
          <p:cNvPr id="148" name="Picture 147" descr="A close up of a logo&#10;&#10;Description automatically generated">
            <a:extLst>
              <a:ext uri="{FF2B5EF4-FFF2-40B4-BE49-F238E27FC236}">
                <a16:creationId xmlns:a16="http://schemas.microsoft.com/office/drawing/2014/main" id="{B602C46A-31A5-4306-BF57-AE70A947E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806250" y="3477618"/>
            <a:ext cx="187829" cy="252396"/>
          </a:xfrm>
          <a:prstGeom prst="rect">
            <a:avLst/>
          </a:prstGeom>
        </p:spPr>
      </p:pic>
      <p:sp>
        <p:nvSpPr>
          <p:cNvPr id="63" name="Rounded Rectangle 88">
            <a:extLst>
              <a:ext uri="{FF2B5EF4-FFF2-40B4-BE49-F238E27FC236}">
                <a16:creationId xmlns:a16="http://schemas.microsoft.com/office/drawing/2014/main" id="{3882F893-14DA-41C7-97F4-2BE27E849092}"/>
              </a:ext>
            </a:extLst>
          </p:cNvPr>
          <p:cNvSpPr/>
          <p:nvPr/>
        </p:nvSpPr>
        <p:spPr>
          <a:xfrm>
            <a:off x="2112790" y="2280364"/>
            <a:ext cx="1308546" cy="648000"/>
          </a:xfrm>
          <a:prstGeom prst="roundRect">
            <a:avLst>
              <a:gd name="adj" fmla="val 12023"/>
            </a:avLst>
          </a:prstGeom>
          <a:solidFill>
            <a:sysClr val="window" lastClr="FFFFFF"/>
          </a:solidFill>
          <a:ln w="19050" cap="flat" cmpd="sng" algn="ctr">
            <a:solidFill>
              <a:sysClr val="windowText" lastClr="000000">
                <a:lumMod val="50000"/>
                <a:lumOff val="50000"/>
              </a:sysClr>
            </a:solidFill>
            <a:prstDash val="solid"/>
          </a:ln>
          <a:effectLst/>
        </p:spPr>
        <p:txBody>
          <a:bodyPr lIns="36000" tIns="36000" rIns="36000" bIns="0" anchor="ctr" anchorCtr="0"/>
          <a:lstStyle/>
          <a:p>
            <a:pPr marL="0" marR="0" lvl="0" indent="0" defTabSz="457200" eaLnBrk="1" fontAlgn="auto" latinLnBrk="0" hangingPunct="1">
              <a:lnSpc>
                <a:spcPts val="900"/>
              </a:lnSpc>
              <a:spcBef>
                <a:spcPts val="0"/>
              </a:spcBef>
              <a:spcAft>
                <a:spcPts val="0"/>
              </a:spcAft>
              <a:buClrTx/>
              <a:buSzTx/>
              <a:buFontTx/>
              <a:buNone/>
              <a:tabLst/>
              <a:defRPr/>
            </a:pPr>
            <a:r>
              <a:rPr lang="en-GB" sz="1100" kern="0" dirty="0">
                <a:solidFill>
                  <a:prstClr val="black"/>
                </a:solidFill>
              </a:rPr>
              <a:t>Eric visits the local coffee shop to do some work on his PC. </a:t>
            </a:r>
            <a:endParaRPr kumimoji="0" lang="en-GB" sz="1100" b="0" i="0" u="none" strike="noStrike" kern="0" cap="none" spc="0" normalizeH="0" baseline="0" noProof="0" dirty="0">
              <a:ln>
                <a:noFill/>
              </a:ln>
              <a:solidFill>
                <a:prstClr val="black"/>
              </a:solidFill>
              <a:effectLst/>
              <a:uLnTx/>
              <a:uFillTx/>
            </a:endParaRPr>
          </a:p>
        </p:txBody>
      </p:sp>
      <p:pic>
        <p:nvPicPr>
          <p:cNvPr id="51" name="Picture 50" descr="A picture containing plant, tree, maple&#10;&#10;Description automatically generated">
            <a:extLst>
              <a:ext uri="{FF2B5EF4-FFF2-40B4-BE49-F238E27FC236}">
                <a16:creationId xmlns:a16="http://schemas.microsoft.com/office/drawing/2014/main" id="{A99095E6-4319-42B0-A27D-28B886DEC6C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38765" y="4818813"/>
            <a:ext cx="310331" cy="303032"/>
          </a:xfrm>
          <a:prstGeom prst="rect">
            <a:avLst/>
          </a:prstGeom>
        </p:spPr>
      </p:pic>
      <p:pic>
        <p:nvPicPr>
          <p:cNvPr id="52" name="Picture 51" descr="Icon&#10;&#10;Description automatically generated">
            <a:extLst>
              <a:ext uri="{FF2B5EF4-FFF2-40B4-BE49-F238E27FC236}">
                <a16:creationId xmlns:a16="http://schemas.microsoft.com/office/drawing/2014/main" id="{07EF4BF1-4DDD-4475-82F0-6F30762D8E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78917" y="2748321"/>
            <a:ext cx="283033" cy="311896"/>
          </a:xfrm>
          <a:prstGeom prst="rect">
            <a:avLst/>
          </a:prstGeom>
        </p:spPr>
      </p:pic>
      <p:pic>
        <p:nvPicPr>
          <p:cNvPr id="53" name="Picture 52" descr="A picture containing plant, tree, maple&#10;&#10;Description automatically generated">
            <a:extLst>
              <a:ext uri="{FF2B5EF4-FFF2-40B4-BE49-F238E27FC236}">
                <a16:creationId xmlns:a16="http://schemas.microsoft.com/office/drawing/2014/main" id="{15010753-3840-4CA9-8634-A3C2876181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08556" y="2703206"/>
            <a:ext cx="310331" cy="303032"/>
          </a:xfrm>
          <a:prstGeom prst="rect">
            <a:avLst/>
          </a:prstGeom>
        </p:spPr>
      </p:pic>
      <p:sp>
        <p:nvSpPr>
          <p:cNvPr id="58" name="TextBox 57">
            <a:extLst>
              <a:ext uri="{FF2B5EF4-FFF2-40B4-BE49-F238E27FC236}">
                <a16:creationId xmlns:a16="http://schemas.microsoft.com/office/drawing/2014/main" id="{BE32ACA6-6B48-4D9F-AF76-15CEBE0E3C0E}"/>
              </a:ext>
            </a:extLst>
          </p:cNvPr>
          <p:cNvSpPr txBox="1"/>
          <p:nvPr/>
        </p:nvSpPr>
        <p:spPr>
          <a:xfrm>
            <a:off x="1019174" y="1009540"/>
            <a:ext cx="10354649" cy="738664"/>
          </a:xfrm>
          <a:prstGeom prst="rect">
            <a:avLst/>
          </a:prstGeom>
          <a:noFill/>
        </p:spPr>
        <p:txBody>
          <a:bodyPr wrap="square" rtlCol="0">
            <a:spAutoFit/>
          </a:bodyPr>
          <a:lstStyle/>
          <a:p>
            <a:r>
              <a:rPr lang="en-GB" sz="1400" dirty="0"/>
              <a:t>Eric works in a SME developing e-health systems as a customer consultant. Cindy, a general practitioner, has problems when uploading patient health records. Eric has brought his laptop to a coffee shop and unknowingly connects via a fraudster </a:t>
            </a:r>
            <a:r>
              <a:rPr lang="en-GB" sz="1400" dirty="0" err="1"/>
              <a:t>WiFi</a:t>
            </a:r>
            <a:r>
              <a:rPr lang="en-GB" sz="1400" dirty="0"/>
              <a:t>-connection. Eric's login credentials to the e-health system is intercepted by the attacker.   </a:t>
            </a:r>
          </a:p>
        </p:txBody>
      </p:sp>
    </p:spTree>
    <p:extLst>
      <p:ext uri="{BB962C8B-B14F-4D97-AF65-F5344CB8AC3E}">
        <p14:creationId xmlns:p14="http://schemas.microsoft.com/office/powerpoint/2010/main" val="2995930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p:cNvPicPr>
          <p:nvPr/>
        </p:nvPicPr>
        <p:blipFill rotWithShape="1">
          <a:blip r:embed="rId3" cstate="print">
            <a:extLst>
              <a:ext uri="{28A0092B-C50C-407E-A947-70E740481C1C}">
                <a14:useLocalDpi xmlns:a14="http://schemas.microsoft.com/office/drawing/2010/main" val="0"/>
              </a:ext>
            </a:extLst>
          </a:blip>
          <a:srcRect t="3897" b="34398"/>
          <a:stretch/>
        </p:blipFill>
        <p:spPr>
          <a:xfrm>
            <a:off x="-1" y="0"/>
            <a:ext cx="12192001" cy="5430103"/>
          </a:xfrm>
          <a:prstGeom prst="rect">
            <a:avLst/>
          </a:prstGeom>
        </p:spPr>
      </p:pic>
      <p:sp>
        <p:nvSpPr>
          <p:cNvPr id="2" name="Rektangel 1"/>
          <p:cNvSpPr/>
          <p:nvPr/>
        </p:nvSpPr>
        <p:spPr>
          <a:xfrm>
            <a:off x="6296025" y="5717654"/>
            <a:ext cx="4324350" cy="923330"/>
          </a:xfrm>
          <a:prstGeom prst="rect">
            <a:avLst/>
          </a:prstGeom>
        </p:spPr>
        <p:txBody>
          <a:bodyPr wrap="square">
            <a:spAutoFit/>
          </a:body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accent1">
                    <a:lumMod val="75000"/>
                    <a:lumOff val="25000"/>
                  </a:schemeClr>
                </a:solidFill>
                <a:effectLst/>
                <a:uLnTx/>
                <a:uFillTx/>
                <a:latin typeface="Calibri"/>
                <a:ea typeface="+mn-ea"/>
                <a:cs typeface="+mn-cs"/>
              </a:rPr>
              <a:t>CJML is a visual language dedicated to modelling of  customer journeys, human behaviour and digital service processes</a:t>
            </a:r>
          </a:p>
        </p:txBody>
      </p:sp>
      <p:pic>
        <p:nvPicPr>
          <p:cNvPr id="15" name="Picture 14">
            <a:extLst>
              <a:ext uri="{FF2B5EF4-FFF2-40B4-BE49-F238E27FC236}">
                <a16:creationId xmlns:a16="http://schemas.microsoft.com/office/drawing/2014/main" id="{AC14AB0F-61B2-4DB6-965F-0F6E85E468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132" y="5819319"/>
            <a:ext cx="257143" cy="360000"/>
          </a:xfrm>
          <a:prstGeom prst="rect">
            <a:avLst/>
          </a:prstGeom>
        </p:spPr>
      </p:pic>
      <p:pic>
        <p:nvPicPr>
          <p:cNvPr id="16" name="Picture 15">
            <a:extLst>
              <a:ext uri="{FF2B5EF4-FFF2-40B4-BE49-F238E27FC236}">
                <a16:creationId xmlns:a16="http://schemas.microsoft.com/office/drawing/2014/main" id="{A0E2309F-BC4F-463B-9EA2-5D079D855E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3721" y="5819319"/>
            <a:ext cx="270000" cy="360000"/>
          </a:xfrm>
          <a:prstGeom prst="rect">
            <a:avLst/>
          </a:prstGeom>
        </p:spPr>
      </p:pic>
      <p:pic>
        <p:nvPicPr>
          <p:cNvPr id="17" name="Picture 16">
            <a:extLst>
              <a:ext uri="{FF2B5EF4-FFF2-40B4-BE49-F238E27FC236}">
                <a16:creationId xmlns:a16="http://schemas.microsoft.com/office/drawing/2014/main" id="{61FB8742-C5F4-411B-A624-7246B1509F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7310" y="5819319"/>
            <a:ext cx="270000" cy="360000"/>
          </a:xfrm>
          <a:prstGeom prst="rect">
            <a:avLst/>
          </a:prstGeom>
        </p:spPr>
      </p:pic>
      <p:pic>
        <p:nvPicPr>
          <p:cNvPr id="18" name="Picture 17">
            <a:extLst>
              <a:ext uri="{FF2B5EF4-FFF2-40B4-BE49-F238E27FC236}">
                <a16:creationId xmlns:a16="http://schemas.microsoft.com/office/drawing/2014/main" id="{BBAAB6D9-DC55-4B65-9346-DFA586BC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3688" y="5819319"/>
            <a:ext cx="270000" cy="360000"/>
          </a:xfrm>
          <a:prstGeom prst="rect">
            <a:avLst/>
          </a:prstGeom>
        </p:spPr>
      </p:pic>
      <p:pic>
        <p:nvPicPr>
          <p:cNvPr id="19" name="Picture 18">
            <a:extLst>
              <a:ext uri="{FF2B5EF4-FFF2-40B4-BE49-F238E27FC236}">
                <a16:creationId xmlns:a16="http://schemas.microsoft.com/office/drawing/2014/main" id="{9F84D988-A691-4CD8-A97C-F78E886729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0899" y="5819319"/>
            <a:ext cx="270000" cy="360000"/>
          </a:xfrm>
          <a:prstGeom prst="rect">
            <a:avLst/>
          </a:prstGeom>
        </p:spPr>
      </p:pic>
      <p:sp>
        <p:nvSpPr>
          <p:cNvPr id="20" name="TextBox 19">
            <a:extLst>
              <a:ext uri="{FF2B5EF4-FFF2-40B4-BE49-F238E27FC236}">
                <a16:creationId xmlns:a16="http://schemas.microsoft.com/office/drawing/2014/main" id="{3BDC3710-3C47-4467-8292-2DA730BC221A}"/>
              </a:ext>
            </a:extLst>
          </p:cNvPr>
          <p:cNvSpPr txBox="1"/>
          <p:nvPr/>
        </p:nvSpPr>
        <p:spPr>
          <a:xfrm>
            <a:off x="1106805" y="6190605"/>
            <a:ext cx="795041"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Customer journey</a:t>
            </a:r>
          </a:p>
        </p:txBody>
      </p:sp>
      <p:sp>
        <p:nvSpPr>
          <p:cNvPr id="21" name="TextBox 20">
            <a:extLst>
              <a:ext uri="{FF2B5EF4-FFF2-40B4-BE49-F238E27FC236}">
                <a16:creationId xmlns:a16="http://schemas.microsoft.com/office/drawing/2014/main" id="{72C776B2-E4C3-402C-8B0E-C180BD2FD6CB}"/>
              </a:ext>
            </a:extLst>
          </p:cNvPr>
          <p:cNvSpPr txBox="1"/>
          <p:nvPr/>
        </p:nvSpPr>
        <p:spPr>
          <a:xfrm>
            <a:off x="2991816" y="6190605"/>
            <a:ext cx="808451"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Employee journey</a:t>
            </a:r>
          </a:p>
        </p:txBody>
      </p:sp>
      <p:sp>
        <p:nvSpPr>
          <p:cNvPr id="22" name="TextBox 21">
            <a:extLst>
              <a:ext uri="{FF2B5EF4-FFF2-40B4-BE49-F238E27FC236}">
                <a16:creationId xmlns:a16="http://schemas.microsoft.com/office/drawing/2014/main" id="{45C0B19F-266B-4450-8024-0051EA922735}"/>
              </a:ext>
            </a:extLst>
          </p:cNvPr>
          <p:cNvSpPr txBox="1"/>
          <p:nvPr/>
        </p:nvSpPr>
        <p:spPr>
          <a:xfrm>
            <a:off x="2078382" y="6190605"/>
            <a:ext cx="736898"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User journey</a:t>
            </a:r>
          </a:p>
        </p:txBody>
      </p:sp>
      <p:sp>
        <p:nvSpPr>
          <p:cNvPr id="23" name="TextBox 22">
            <a:extLst>
              <a:ext uri="{FF2B5EF4-FFF2-40B4-BE49-F238E27FC236}">
                <a16:creationId xmlns:a16="http://schemas.microsoft.com/office/drawing/2014/main" id="{2D9DB81C-D603-4FBA-9848-96CE4B5F0032}"/>
              </a:ext>
            </a:extLst>
          </p:cNvPr>
          <p:cNvSpPr txBox="1"/>
          <p:nvPr/>
        </p:nvSpPr>
        <p:spPr>
          <a:xfrm>
            <a:off x="3976804" y="6190605"/>
            <a:ext cx="736898"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Patient journey</a:t>
            </a:r>
          </a:p>
        </p:txBody>
      </p:sp>
      <p:sp>
        <p:nvSpPr>
          <p:cNvPr id="24" name="TextBox 23">
            <a:extLst>
              <a:ext uri="{FF2B5EF4-FFF2-40B4-BE49-F238E27FC236}">
                <a16:creationId xmlns:a16="http://schemas.microsoft.com/office/drawing/2014/main" id="{1E33716D-A1D2-4797-ACAC-504631823060}"/>
              </a:ext>
            </a:extLst>
          </p:cNvPr>
          <p:cNvSpPr txBox="1"/>
          <p:nvPr/>
        </p:nvSpPr>
        <p:spPr>
          <a:xfrm>
            <a:off x="4890239" y="6190605"/>
            <a:ext cx="736898" cy="461665"/>
          </a:xfrm>
          <a:prstGeom prst="rect">
            <a:avLst/>
          </a:prstGeom>
          <a:noFill/>
        </p:spPr>
        <p:txBody>
          <a:bodyPr wrap="square" rtlCol="0">
            <a:spAutoFit/>
          </a:bodyPr>
          <a:lstStyle/>
          <a:p>
            <a:pPr marL="0" marR="0" lvl="0" indent="0" algn="ctr" defTabSz="914263"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Citizen journey</a:t>
            </a:r>
          </a:p>
        </p:txBody>
      </p:sp>
      <p:sp>
        <p:nvSpPr>
          <p:cNvPr id="25" name="TextBox 24">
            <a:extLst>
              <a:ext uri="{FF2B5EF4-FFF2-40B4-BE49-F238E27FC236}">
                <a16:creationId xmlns:a16="http://schemas.microsoft.com/office/drawing/2014/main" id="{E706DABB-1EA5-4B26-A453-494ED62371FA}"/>
              </a:ext>
            </a:extLst>
          </p:cNvPr>
          <p:cNvSpPr txBox="1"/>
          <p:nvPr/>
        </p:nvSpPr>
        <p:spPr>
          <a:xfrm>
            <a:off x="4276436" y="-11287"/>
            <a:ext cx="8010733" cy="584775"/>
          </a:xfrm>
          <a:prstGeom prst="rect">
            <a:avLst/>
          </a:prstGeom>
          <a:noFill/>
        </p:spPr>
        <p:txBody>
          <a:bodyPr wrap="square">
            <a:spAutoFit/>
          </a:bodyPr>
          <a:lstStyle/>
          <a:p>
            <a:r>
              <a:rPr lang="en-GB" sz="3200" dirty="0"/>
              <a:t>C</a:t>
            </a:r>
            <a:r>
              <a:rPr lang="en-GB" sz="3200" cap="none" dirty="0"/>
              <a:t>JML - Customer Journey Modelling Language</a:t>
            </a:r>
            <a:endParaRPr lang="en-GB" sz="3200" dirty="0"/>
          </a:p>
        </p:txBody>
      </p:sp>
    </p:spTree>
    <p:extLst>
      <p:ext uri="{BB962C8B-B14F-4D97-AF65-F5344CB8AC3E}">
        <p14:creationId xmlns:p14="http://schemas.microsoft.com/office/powerpoint/2010/main" val="98719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CJML language</a:t>
            </a:r>
          </a:p>
        </p:txBody>
      </p:sp>
      <p:sp>
        <p:nvSpPr>
          <p:cNvPr id="3" name="Content Placeholder 2"/>
          <p:cNvSpPr>
            <a:spLocks noGrp="1"/>
          </p:cNvSpPr>
          <p:nvPr>
            <p:ph idx="1"/>
          </p:nvPr>
        </p:nvSpPr>
        <p:spPr>
          <a:xfrm>
            <a:off x="954183" y="1548001"/>
            <a:ext cx="9919548" cy="2244928"/>
          </a:xfrm>
        </p:spPr>
        <p:txBody>
          <a:bodyPr>
            <a:normAutofit fontScale="77500" lnSpcReduction="20000"/>
          </a:bodyPr>
          <a:lstStyle/>
          <a:p>
            <a:r>
              <a:rPr lang="en-GB" dirty="0"/>
              <a:t>CJML is a formal language for specification and visualization of customer journeys and service processes.</a:t>
            </a:r>
          </a:p>
          <a:p>
            <a:r>
              <a:rPr lang="en-GB" dirty="0">
                <a:solidFill>
                  <a:schemeClr val="accent2"/>
                </a:solidFill>
              </a:rPr>
              <a:t>CJML is centred around humans and human activities</a:t>
            </a:r>
            <a:r>
              <a:rPr lang="en-GB" dirty="0"/>
              <a:t>, regardless of their role being a customer, user, citizen, consumer, patient, or employee.</a:t>
            </a:r>
          </a:p>
          <a:p>
            <a:r>
              <a:rPr lang="en-GB" dirty="0"/>
              <a:t>Customer journeys are modelled as sequences or constellations of touchpoints for a customer to achieve a specific goal or outcome.</a:t>
            </a:r>
          </a:p>
          <a:p>
            <a:r>
              <a:rPr lang="en-GB" dirty="0"/>
              <a:t>CJML consists of terminology, diagrams, methods and tools. </a:t>
            </a:r>
          </a:p>
        </p:txBody>
      </p:sp>
      <p:sp>
        <p:nvSpPr>
          <p:cNvPr id="4" name="Slide Number Placeholder 3"/>
          <p:cNvSpPr>
            <a:spLocks noGrp="1"/>
          </p:cNvSpPr>
          <p:nvPr>
            <p:ph type="sldNum" sz="quarter" idx="12"/>
          </p:nvPr>
        </p:nvSpPr>
        <p:spPr/>
        <p:txBody>
          <a:bodyPr/>
          <a:lstStyle/>
          <a:p>
            <a:pPr defTabSz="457200"/>
            <a:fld id="{C3BFA56D-298E-294D-B4E1-2047B637E858}" type="slidenum">
              <a:rPr lang="en-GB" smtClean="0">
                <a:solidFill>
                  <a:prstClr val="black">
                    <a:tint val="75000"/>
                  </a:prstClr>
                </a:solidFill>
                <a:latin typeface="Calibri"/>
              </a:rPr>
              <a:pPr defTabSz="457200"/>
              <a:t>5</a:t>
            </a:fld>
            <a:endParaRPr lang="en-GB" dirty="0">
              <a:solidFill>
                <a:prstClr val="black">
                  <a:tint val="75000"/>
                </a:prstClr>
              </a:solidFill>
              <a:latin typeface="Calibri"/>
            </a:endParaRPr>
          </a:p>
        </p:txBody>
      </p:sp>
      <p:pic>
        <p:nvPicPr>
          <p:cNvPr id="16" name="Picture 15"/>
          <p:cNvPicPr>
            <a:picLocks noChangeAspect="1"/>
          </p:cNvPicPr>
          <p:nvPr/>
        </p:nvPicPr>
        <p:blipFill rotWithShape="1">
          <a:blip r:embed="rId3"/>
          <a:srcRect t="19788"/>
          <a:stretch/>
        </p:blipFill>
        <p:spPr>
          <a:xfrm>
            <a:off x="2812825" y="5112871"/>
            <a:ext cx="4656848" cy="1331945"/>
          </a:xfrm>
          <a:prstGeom prst="rect">
            <a:avLst/>
          </a:prstGeom>
        </p:spPr>
      </p:pic>
      <p:sp>
        <p:nvSpPr>
          <p:cNvPr id="8" name="Rectangle 7">
            <a:extLst>
              <a:ext uri="{FF2B5EF4-FFF2-40B4-BE49-F238E27FC236}">
                <a16:creationId xmlns:a16="http://schemas.microsoft.com/office/drawing/2014/main" id="{24EC9346-C460-4407-9E5B-ACD55DDDF709}"/>
              </a:ext>
            </a:extLst>
          </p:cNvPr>
          <p:cNvSpPr/>
          <p:nvPr/>
        </p:nvSpPr>
        <p:spPr>
          <a:xfrm>
            <a:off x="9726902" y="4080980"/>
            <a:ext cx="2258548" cy="954107"/>
          </a:xfrm>
          <a:prstGeom prst="rect">
            <a:avLst/>
          </a:prstGeom>
          <a:noFill/>
        </p:spPr>
        <p:txBody>
          <a:bodyPr wrap="square" rtlCol="0">
            <a:spAutoFit/>
          </a:bodyPr>
          <a:lstStyle/>
          <a:p>
            <a:r>
              <a:rPr lang="en-GB" sz="1400" dirty="0">
                <a:solidFill>
                  <a:schemeClr val="accent4">
                    <a:lumMod val="50000"/>
                  </a:schemeClr>
                </a:solidFill>
              </a:rPr>
              <a:t>The scope of a  journey should be defined in relation to the purpose of the study. </a:t>
            </a:r>
          </a:p>
        </p:txBody>
      </p:sp>
      <p:pic>
        <p:nvPicPr>
          <p:cNvPr id="9" name="Picture 4" descr="Bilderesultat for light bulb free clipart">
            <a:extLst>
              <a:ext uri="{FF2B5EF4-FFF2-40B4-BE49-F238E27FC236}">
                <a16:creationId xmlns:a16="http://schemas.microsoft.com/office/drawing/2014/main" id="{832C5B97-555F-43A6-8D3B-650680A44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428321" y="4161983"/>
            <a:ext cx="159386" cy="21518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BD64E16-835A-4CF4-85AA-1B52ECC53A61}"/>
              </a:ext>
            </a:extLst>
          </p:cNvPr>
          <p:cNvSpPr txBox="1"/>
          <p:nvPr/>
        </p:nvSpPr>
        <p:spPr>
          <a:xfrm>
            <a:off x="2684525" y="4086804"/>
            <a:ext cx="2992375" cy="738664"/>
          </a:xfrm>
          <a:prstGeom prst="rect">
            <a:avLst/>
          </a:prstGeom>
          <a:noFill/>
        </p:spPr>
        <p:txBody>
          <a:bodyPr wrap="square" rtlCol="0">
            <a:spAutoFit/>
          </a:bodyPr>
          <a:lstStyle/>
          <a:p>
            <a:pPr defTabSz="457200"/>
            <a:r>
              <a:rPr lang="en-GB" sz="1400" dirty="0">
                <a:solidFill>
                  <a:srgbClr val="00ADEE"/>
                </a:solidFill>
                <a:latin typeface="Calibri"/>
              </a:rPr>
              <a:t>Communication points </a:t>
            </a:r>
            <a:r>
              <a:rPr lang="en-GB" sz="1400" dirty="0">
                <a:solidFill>
                  <a:prstClr val="black"/>
                </a:solidFill>
                <a:latin typeface="Calibri"/>
              </a:rPr>
              <a:t>are instances of communication or interaction between a user and a service provider</a:t>
            </a:r>
          </a:p>
        </p:txBody>
      </p:sp>
      <p:sp>
        <p:nvSpPr>
          <p:cNvPr id="17" name="TextBox 16">
            <a:extLst>
              <a:ext uri="{FF2B5EF4-FFF2-40B4-BE49-F238E27FC236}">
                <a16:creationId xmlns:a16="http://schemas.microsoft.com/office/drawing/2014/main" id="{1C3CEE9D-F687-4E5C-82DA-792A3F636675}"/>
              </a:ext>
            </a:extLst>
          </p:cNvPr>
          <p:cNvSpPr txBox="1"/>
          <p:nvPr/>
        </p:nvSpPr>
        <p:spPr>
          <a:xfrm>
            <a:off x="5880509" y="4080980"/>
            <a:ext cx="2882492" cy="738664"/>
          </a:xfrm>
          <a:prstGeom prst="rect">
            <a:avLst/>
          </a:prstGeom>
          <a:noFill/>
        </p:spPr>
        <p:txBody>
          <a:bodyPr wrap="square" rtlCol="0">
            <a:spAutoFit/>
          </a:bodyPr>
          <a:lstStyle>
            <a:defPPr>
              <a:defRPr lang="nb-NO"/>
            </a:defPPr>
            <a:lvl1pPr defTabSz="457200">
              <a:defRPr sz="1400">
                <a:solidFill>
                  <a:srgbClr val="00ADEE"/>
                </a:solidFill>
                <a:latin typeface="Calibri"/>
              </a:defRPr>
            </a:lvl1pPr>
          </a:lstStyle>
          <a:p>
            <a:r>
              <a:rPr lang="en-GB" dirty="0"/>
              <a:t>Actions </a:t>
            </a:r>
            <a:r>
              <a:rPr lang="en-GB" dirty="0">
                <a:solidFill>
                  <a:schemeClr val="tx1"/>
                </a:solidFill>
              </a:rPr>
              <a:t>are non-communicative events or activities conducted by an actor as part of a customer journey</a:t>
            </a:r>
          </a:p>
        </p:txBody>
      </p:sp>
      <p:cxnSp>
        <p:nvCxnSpPr>
          <p:cNvPr id="18" name="Straight Arrow Connector 17">
            <a:extLst>
              <a:ext uri="{FF2B5EF4-FFF2-40B4-BE49-F238E27FC236}">
                <a16:creationId xmlns:a16="http://schemas.microsoft.com/office/drawing/2014/main" id="{97EAFF63-6266-4FCE-8875-419DA3C7D400}"/>
              </a:ext>
            </a:extLst>
          </p:cNvPr>
          <p:cNvCxnSpPr/>
          <p:nvPr/>
        </p:nvCxnSpPr>
        <p:spPr>
          <a:xfrm>
            <a:off x="4244893" y="4700319"/>
            <a:ext cx="0" cy="396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1F1CA3A0-A26D-403D-A58E-022ECF67D17F}"/>
              </a:ext>
            </a:extLst>
          </p:cNvPr>
          <p:cNvCxnSpPr>
            <a:cxnSpLocks/>
          </p:cNvCxnSpPr>
          <p:nvPr/>
        </p:nvCxnSpPr>
        <p:spPr>
          <a:xfrm flipH="1">
            <a:off x="5436971" y="4700319"/>
            <a:ext cx="379124" cy="45651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a:extLst>
              <a:ext uri="{FF2B5EF4-FFF2-40B4-BE49-F238E27FC236}">
                <a16:creationId xmlns:a16="http://schemas.microsoft.com/office/drawing/2014/main" id="{AEC9B32D-F6B1-4971-B014-34206FD6BA78}"/>
              </a:ext>
            </a:extLst>
          </p:cNvPr>
          <p:cNvSpPr txBox="1"/>
          <p:nvPr/>
        </p:nvSpPr>
        <p:spPr>
          <a:xfrm>
            <a:off x="1713026" y="5224161"/>
            <a:ext cx="971499" cy="523220"/>
          </a:xfrm>
          <a:prstGeom prst="rect">
            <a:avLst/>
          </a:prstGeom>
          <a:noFill/>
        </p:spPr>
        <p:txBody>
          <a:bodyPr wrap="square">
            <a:spAutoFit/>
          </a:bodyPr>
          <a:lstStyle/>
          <a:p>
            <a:r>
              <a:rPr lang="en-GB" sz="1400" dirty="0">
                <a:solidFill>
                  <a:schemeClr val="accent2"/>
                </a:solidFill>
              </a:rPr>
              <a:t>Customer journey</a:t>
            </a:r>
            <a:endParaRPr lang="en-GB" sz="1400" dirty="0"/>
          </a:p>
        </p:txBody>
      </p:sp>
    </p:spTree>
    <p:extLst>
      <p:ext uri="{BB962C8B-B14F-4D97-AF65-F5344CB8AC3E}">
        <p14:creationId xmlns:p14="http://schemas.microsoft.com/office/powerpoint/2010/main" val="24111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CD7E99-6C69-4AEE-A4F2-7E08FE90ADC3}"/>
              </a:ext>
            </a:extLst>
          </p:cNvPr>
          <p:cNvSpPr/>
          <p:nvPr/>
        </p:nvSpPr>
        <p:spPr>
          <a:xfrm>
            <a:off x="5659117" y="1435290"/>
            <a:ext cx="6219617" cy="3950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 name="Rectangle 2">
            <a:extLst>
              <a:ext uri="{FF2B5EF4-FFF2-40B4-BE49-F238E27FC236}">
                <a16:creationId xmlns:a16="http://schemas.microsoft.com/office/drawing/2014/main" id="{453ACBE8-823D-41F9-AB3E-355A051FA475}"/>
              </a:ext>
            </a:extLst>
          </p:cNvPr>
          <p:cNvSpPr/>
          <p:nvPr/>
        </p:nvSpPr>
        <p:spPr>
          <a:xfrm>
            <a:off x="313266" y="1435290"/>
            <a:ext cx="5189774" cy="39502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 name="Title 1"/>
          <p:cNvSpPr>
            <a:spLocks noGrp="1"/>
          </p:cNvSpPr>
          <p:nvPr>
            <p:ph type="title"/>
          </p:nvPr>
        </p:nvSpPr>
        <p:spPr/>
        <p:txBody>
          <a:bodyPr/>
          <a:lstStyle/>
          <a:p>
            <a:r>
              <a:rPr lang="en-GB" dirty="0"/>
              <a:t>Diagram types</a:t>
            </a:r>
          </a:p>
        </p:txBody>
      </p:sp>
      <p:sp>
        <p:nvSpPr>
          <p:cNvPr id="32" name="TextBox 31">
            <a:extLst>
              <a:ext uri="{FF2B5EF4-FFF2-40B4-BE49-F238E27FC236}">
                <a16:creationId xmlns:a16="http://schemas.microsoft.com/office/drawing/2014/main" id="{B9ABE375-8729-492C-94B7-D6B27ABF776A}"/>
              </a:ext>
            </a:extLst>
          </p:cNvPr>
          <p:cNvSpPr txBox="1"/>
          <p:nvPr/>
        </p:nvSpPr>
        <p:spPr>
          <a:xfrm>
            <a:off x="381000" y="1472423"/>
            <a:ext cx="4743027"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B0F0"/>
                </a:solidFill>
                <a:effectLst/>
                <a:uLnTx/>
                <a:uFillTx/>
              </a:rPr>
              <a:t>Journey diagram</a:t>
            </a:r>
          </a:p>
          <a:p>
            <a:pPr marL="285750" indent="-285750">
              <a:buFont typeface="Arial" panose="020B0604020202020204" pitchFamily="34" charset="0"/>
              <a:buChar char="•"/>
            </a:pPr>
            <a:r>
              <a:rPr lang="en-GB" sz="1600" dirty="0"/>
              <a:t>Suitable for planned and actual journeys with few actors involved</a:t>
            </a:r>
          </a:p>
          <a:p>
            <a:pPr marL="285750" indent="-285750">
              <a:buFont typeface="Arial" panose="020B0604020202020204" pitchFamily="34" charset="0"/>
              <a:buChar char="•"/>
            </a:pPr>
            <a:r>
              <a:rPr lang="en-GB" sz="1600" dirty="0"/>
              <a:t>Suitable for actual journeys when emphasizing </a:t>
            </a:r>
            <a:r>
              <a:rPr lang="en-GB" sz="1600" dirty="0">
                <a:solidFill>
                  <a:srgbClr val="C00000"/>
                </a:solidFill>
              </a:rPr>
              <a:t>deviations</a:t>
            </a:r>
            <a:r>
              <a:rPr lang="en-GB" sz="1600" dirty="0"/>
              <a:t> from the planned journey</a:t>
            </a:r>
          </a:p>
        </p:txBody>
      </p:sp>
      <p:sp>
        <p:nvSpPr>
          <p:cNvPr id="33" name="TextBox 32">
            <a:extLst>
              <a:ext uri="{FF2B5EF4-FFF2-40B4-BE49-F238E27FC236}">
                <a16:creationId xmlns:a16="http://schemas.microsoft.com/office/drawing/2014/main" id="{98D6F79C-3C8E-4119-8F87-4C0FFEC74FF5}"/>
              </a:ext>
            </a:extLst>
          </p:cNvPr>
          <p:cNvSpPr txBox="1"/>
          <p:nvPr/>
        </p:nvSpPr>
        <p:spPr>
          <a:xfrm>
            <a:off x="5723467" y="1472423"/>
            <a:ext cx="5748020" cy="138499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00B0F0"/>
                </a:solidFill>
                <a:effectLst/>
                <a:uLnTx/>
                <a:uFillTx/>
              </a:rPr>
              <a:t>Swimlane diagram</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600" b="0" i="0" u="none" strike="noStrike" kern="0" cap="none" spc="0" normalizeH="0" baseline="0" noProof="0" dirty="0">
                <a:ln>
                  <a:noFill/>
                </a:ln>
                <a:solidFill>
                  <a:prstClr val="black"/>
                </a:solidFill>
                <a:effectLst/>
                <a:uLnTx/>
                <a:uFillTx/>
              </a:rPr>
              <a:t>Suitable when </a:t>
            </a:r>
            <a:r>
              <a:rPr kumimoji="0" lang="en-GB" sz="1600" b="0" i="0" u="none" strike="noStrike" kern="0" cap="none" spc="0" normalizeH="0" noProof="0" dirty="0">
                <a:ln>
                  <a:noFill/>
                </a:ln>
                <a:solidFill>
                  <a:prstClr val="black"/>
                </a:solidFill>
                <a:effectLst/>
                <a:uLnTx/>
                <a:uFillTx/>
              </a:rPr>
              <a:t>several actors are involved</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0" dirty="0">
                <a:solidFill>
                  <a:prstClr val="black"/>
                </a:solidFill>
              </a:rPr>
              <a:t>Suitable for </a:t>
            </a:r>
            <a:r>
              <a:rPr kumimoji="0" lang="en-GB" sz="1600" b="0" i="0" u="none" strike="noStrike" kern="0" cap="none" spc="0" normalizeH="0" noProof="0" dirty="0">
                <a:ln>
                  <a:noFill/>
                </a:ln>
                <a:solidFill>
                  <a:prstClr val="black"/>
                </a:solidFill>
                <a:effectLst/>
                <a:uLnTx/>
                <a:uFillTx/>
              </a:rPr>
              <a:t>service delivery networks (see reference)</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kern="0" baseline="0" dirty="0">
                <a:solidFill>
                  <a:prstClr val="black"/>
                </a:solidFill>
              </a:rPr>
              <a:t>Reveals</a:t>
            </a:r>
            <a:r>
              <a:rPr lang="en-GB" sz="1600" kern="0" dirty="0">
                <a:solidFill>
                  <a:prstClr val="black"/>
                </a:solidFill>
              </a:rPr>
              <a:t> </a:t>
            </a:r>
            <a:r>
              <a:rPr lang="en-GB" sz="1600" kern="0" dirty="0">
                <a:solidFill>
                  <a:srgbClr val="C00000"/>
                </a:solidFill>
              </a:rPr>
              <a:t>both the sender and the receiver </a:t>
            </a:r>
            <a:r>
              <a:rPr lang="en-GB" sz="1600" kern="0" dirty="0">
                <a:solidFill>
                  <a:prstClr val="black"/>
                </a:solidFill>
              </a:rPr>
              <a:t>of each communication point</a:t>
            </a:r>
            <a:endParaRPr kumimoji="0" lang="en-GB" sz="1600" b="0" i="0" u="none" strike="noStrike" kern="0" cap="none" spc="0" normalizeH="0" baseline="0" noProof="0" dirty="0">
              <a:ln>
                <a:noFill/>
              </a:ln>
              <a:solidFill>
                <a:prstClr val="black"/>
              </a:solidFill>
              <a:effectLst/>
              <a:uLnTx/>
              <a:uFillTx/>
            </a:endParaRPr>
          </a:p>
        </p:txBody>
      </p:sp>
      <p:pic>
        <p:nvPicPr>
          <p:cNvPr id="16" name="Picture 15">
            <a:extLst>
              <a:ext uri="{FF2B5EF4-FFF2-40B4-BE49-F238E27FC236}">
                <a16:creationId xmlns:a16="http://schemas.microsoft.com/office/drawing/2014/main" id="{815913A9-99A5-4828-97A8-A992EB54EE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827" y="3170752"/>
            <a:ext cx="3692173" cy="1898650"/>
          </a:xfrm>
          <a:prstGeom prst="rect">
            <a:avLst/>
          </a:prstGeom>
        </p:spPr>
      </p:pic>
      <p:pic>
        <p:nvPicPr>
          <p:cNvPr id="8" name="Picture 7">
            <a:extLst>
              <a:ext uri="{FF2B5EF4-FFF2-40B4-BE49-F238E27FC236}">
                <a16:creationId xmlns:a16="http://schemas.microsoft.com/office/drawing/2014/main" id="{53BC47A0-B8F5-4F0E-B93F-28835C0570E0}"/>
              </a:ext>
            </a:extLst>
          </p:cNvPr>
          <p:cNvPicPr>
            <a:picLocks noChangeAspect="1"/>
          </p:cNvPicPr>
          <p:nvPr/>
        </p:nvPicPr>
        <p:blipFill>
          <a:blip r:embed="rId4"/>
          <a:stretch>
            <a:fillRect/>
          </a:stretch>
        </p:blipFill>
        <p:spPr>
          <a:xfrm>
            <a:off x="6026632" y="2892888"/>
            <a:ext cx="5316173" cy="2225233"/>
          </a:xfrm>
          <a:prstGeom prst="rect">
            <a:avLst/>
          </a:prstGeom>
        </p:spPr>
      </p:pic>
      <p:sp>
        <p:nvSpPr>
          <p:cNvPr id="9" name="TextBox 8">
            <a:extLst>
              <a:ext uri="{FF2B5EF4-FFF2-40B4-BE49-F238E27FC236}">
                <a16:creationId xmlns:a16="http://schemas.microsoft.com/office/drawing/2014/main" id="{20DA8136-B82E-44E4-AB75-BE1F27594A95}"/>
              </a:ext>
            </a:extLst>
          </p:cNvPr>
          <p:cNvSpPr txBox="1"/>
          <p:nvPr/>
        </p:nvSpPr>
        <p:spPr>
          <a:xfrm>
            <a:off x="5386944" y="5724954"/>
            <a:ext cx="3045855"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Note the difference in how a communication point is represented in the two diagrams.</a:t>
            </a:r>
          </a:p>
          <a:p>
            <a:pPr marL="0" marR="0" lvl="0" indent="0" defTabSz="914400" eaLnBrk="1" fontAlgn="auto" latinLnBrk="0" hangingPunct="1">
              <a:lnSpc>
                <a:spcPct val="100000"/>
              </a:lnSpc>
              <a:spcBef>
                <a:spcPts val="0"/>
              </a:spcBef>
              <a:spcAft>
                <a:spcPts val="0"/>
              </a:spcAft>
              <a:buClrTx/>
              <a:buSzTx/>
              <a:buFontTx/>
              <a:buNone/>
              <a:tabLst/>
              <a:defRPr/>
            </a:pPr>
            <a:endParaRPr lang="en-GB" sz="1200" kern="0" dirty="0">
              <a:solidFill>
                <a:schemeClr val="accent4">
                  <a:lumMod val="50000"/>
                </a:schemeClr>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chemeClr val="accent4">
                    <a:lumMod val="50000"/>
                  </a:schemeClr>
                </a:solidFill>
                <a:effectLst/>
                <a:uLnTx/>
                <a:uFillTx/>
              </a:rPr>
              <a:t>The swimlane diagram shows both the sender and the receiver.</a:t>
            </a:r>
          </a:p>
        </p:txBody>
      </p:sp>
      <p:pic>
        <p:nvPicPr>
          <p:cNvPr id="10" name="Picture 4" descr="Bilderesultat for light bulb free clipart">
            <a:extLst>
              <a:ext uri="{FF2B5EF4-FFF2-40B4-BE49-F238E27FC236}">
                <a16:creationId xmlns:a16="http://schemas.microsoft.com/office/drawing/2014/main" id="{259648D9-DF2E-48A3-A498-57B195CB8C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207625" y="5847616"/>
            <a:ext cx="179319" cy="21518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DB7C8224-42B2-4686-9527-88187DCE3C13}"/>
              </a:ext>
            </a:extLst>
          </p:cNvPr>
          <p:cNvCxnSpPr>
            <a:cxnSpLocks/>
          </p:cNvCxnSpPr>
          <p:nvPr/>
        </p:nvCxnSpPr>
        <p:spPr>
          <a:xfrm flipH="1" flipV="1">
            <a:off x="4243294" y="3807012"/>
            <a:ext cx="1259746" cy="1898650"/>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sp>
        <p:nvSpPr>
          <p:cNvPr id="20" name="Rectangle 19">
            <a:extLst>
              <a:ext uri="{FF2B5EF4-FFF2-40B4-BE49-F238E27FC236}">
                <a16:creationId xmlns:a16="http://schemas.microsoft.com/office/drawing/2014/main" id="{3FD153FD-A8D1-475C-BDC9-6C750A55CEED}"/>
              </a:ext>
            </a:extLst>
          </p:cNvPr>
          <p:cNvSpPr/>
          <p:nvPr/>
        </p:nvSpPr>
        <p:spPr>
          <a:xfrm>
            <a:off x="3490258" y="3170752"/>
            <a:ext cx="814731" cy="594393"/>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EB82FA5B-B184-4A29-BE35-F193677CB514}"/>
              </a:ext>
            </a:extLst>
          </p:cNvPr>
          <p:cNvSpPr/>
          <p:nvPr/>
        </p:nvSpPr>
        <p:spPr>
          <a:xfrm>
            <a:off x="8875218" y="3597760"/>
            <a:ext cx="1170482" cy="1520362"/>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Arrow Connector 21">
            <a:extLst>
              <a:ext uri="{FF2B5EF4-FFF2-40B4-BE49-F238E27FC236}">
                <a16:creationId xmlns:a16="http://schemas.microsoft.com/office/drawing/2014/main" id="{DD052B61-BB83-4848-81C2-9B03F5B7274A}"/>
              </a:ext>
            </a:extLst>
          </p:cNvPr>
          <p:cNvCxnSpPr>
            <a:cxnSpLocks/>
          </p:cNvCxnSpPr>
          <p:nvPr/>
        </p:nvCxnSpPr>
        <p:spPr>
          <a:xfrm flipV="1">
            <a:off x="7607300" y="5149574"/>
            <a:ext cx="1219200" cy="647981"/>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sp>
        <p:nvSpPr>
          <p:cNvPr id="27" name="TextBox 26">
            <a:extLst>
              <a:ext uri="{FF2B5EF4-FFF2-40B4-BE49-F238E27FC236}">
                <a16:creationId xmlns:a16="http://schemas.microsoft.com/office/drawing/2014/main" id="{1BB71165-0068-416F-94B6-A19F564E7DAD}"/>
              </a:ext>
            </a:extLst>
          </p:cNvPr>
          <p:cNvSpPr txBox="1"/>
          <p:nvPr/>
        </p:nvSpPr>
        <p:spPr>
          <a:xfrm>
            <a:off x="9194800" y="277356"/>
            <a:ext cx="274828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nb-NO" sz="1200" kern="0" dirty="0">
                <a:solidFill>
                  <a:schemeClr val="accent4">
                    <a:lumMod val="50000"/>
                  </a:schemeClr>
                </a:solidFill>
              </a:rPr>
              <a:t>T</a:t>
            </a:r>
            <a:r>
              <a:rPr lang="en-GB" sz="1200" kern="0" dirty="0">
                <a:solidFill>
                  <a:schemeClr val="accent4">
                    <a:lumMod val="50000"/>
                  </a:schemeClr>
                </a:solidFill>
              </a:rPr>
              <a:t>his overview shows only the main principles. Please refer to the documentation for further details.</a:t>
            </a:r>
            <a:endParaRPr kumimoji="0" lang="en-GB" sz="1200" b="0" i="0" u="none" strike="noStrike" kern="0" cap="none" spc="0" normalizeH="0" baseline="0" noProof="0" dirty="0">
              <a:ln>
                <a:noFill/>
              </a:ln>
              <a:solidFill>
                <a:schemeClr val="accent4">
                  <a:lumMod val="50000"/>
                </a:schemeClr>
              </a:solidFill>
              <a:effectLst/>
              <a:uLnTx/>
              <a:uFillTx/>
            </a:endParaRPr>
          </a:p>
        </p:txBody>
      </p:sp>
      <p:pic>
        <p:nvPicPr>
          <p:cNvPr id="28" name="Picture 4" descr="Bilderesultat for light bulb free clipart">
            <a:extLst>
              <a:ext uri="{FF2B5EF4-FFF2-40B4-BE49-F238E27FC236}">
                <a16:creationId xmlns:a16="http://schemas.microsoft.com/office/drawing/2014/main" id="{A0423E8E-4B81-4011-A453-CBA5795EA9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926978" y="334746"/>
            <a:ext cx="170029" cy="21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726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DE6F-3919-49B5-BB0A-4F82314A7DE2}"/>
              </a:ext>
            </a:extLst>
          </p:cNvPr>
          <p:cNvSpPr>
            <a:spLocks noGrp="1"/>
          </p:cNvSpPr>
          <p:nvPr>
            <p:ph type="title"/>
          </p:nvPr>
        </p:nvSpPr>
        <p:spPr>
          <a:xfrm>
            <a:off x="954182" y="214615"/>
            <a:ext cx="9001711" cy="888244"/>
          </a:xfrm>
        </p:spPr>
        <p:txBody>
          <a:bodyPr/>
          <a:lstStyle/>
          <a:p>
            <a:r>
              <a:rPr lang="en-GB" dirty="0"/>
              <a:t>Comparison of diagram types</a:t>
            </a:r>
          </a:p>
        </p:txBody>
      </p:sp>
      <p:sp>
        <p:nvSpPr>
          <p:cNvPr id="3" name="Slide Number Placeholder 2">
            <a:extLst>
              <a:ext uri="{FF2B5EF4-FFF2-40B4-BE49-F238E27FC236}">
                <a16:creationId xmlns:a16="http://schemas.microsoft.com/office/drawing/2014/main" id="{FD349BE2-C55D-4B03-ADAE-2E75B76C467F}"/>
              </a:ext>
            </a:extLst>
          </p:cNvPr>
          <p:cNvSpPr>
            <a:spLocks noGrp="1"/>
          </p:cNvSpPr>
          <p:nvPr>
            <p:ph type="sldNum" sz="quarter" idx="12"/>
          </p:nvPr>
        </p:nvSpPr>
        <p:spPr/>
        <p:txBody>
          <a:bodyPr/>
          <a:lstStyle/>
          <a:p>
            <a:fld id="{5751DFAA-887F-4071-8EAD-E8CA316FCF06}" type="slidenum">
              <a:rPr lang="en-GB" smtClean="0"/>
              <a:t>7</a:t>
            </a:fld>
            <a:endParaRPr lang="en-GB" dirty="0"/>
          </a:p>
        </p:txBody>
      </p:sp>
      <p:cxnSp>
        <p:nvCxnSpPr>
          <p:cNvPr id="74" name="Straight Connector 73">
            <a:extLst>
              <a:ext uri="{FF2B5EF4-FFF2-40B4-BE49-F238E27FC236}">
                <a16:creationId xmlns:a16="http://schemas.microsoft.com/office/drawing/2014/main" id="{934D9294-2C2C-4D6E-A0DC-07296DED2ED3}"/>
              </a:ext>
            </a:extLst>
          </p:cNvPr>
          <p:cNvCxnSpPr>
            <a:cxnSpLocks/>
            <a:stCxn id="133" idx="6"/>
            <a:endCxn id="137" idx="6"/>
          </p:cNvCxnSpPr>
          <p:nvPr/>
        </p:nvCxnSpPr>
        <p:spPr>
          <a:xfrm>
            <a:off x="9321515" y="2011478"/>
            <a:ext cx="320130" cy="5544"/>
          </a:xfrm>
          <a:prstGeom prst="line">
            <a:avLst/>
          </a:prstGeom>
          <a:noFill/>
          <a:ln w="22225" cap="flat" cmpd="sng" algn="ctr">
            <a:solidFill>
              <a:sysClr val="windowText" lastClr="000000">
                <a:lumMod val="50000"/>
                <a:lumOff val="50000"/>
              </a:sysClr>
            </a:solidFill>
            <a:prstDash val="solid"/>
          </a:ln>
          <a:effectLst/>
        </p:spPr>
      </p:cxnSp>
      <p:cxnSp>
        <p:nvCxnSpPr>
          <p:cNvPr id="75" name="Straight Arrow Connector 74">
            <a:extLst>
              <a:ext uri="{FF2B5EF4-FFF2-40B4-BE49-F238E27FC236}">
                <a16:creationId xmlns:a16="http://schemas.microsoft.com/office/drawing/2014/main" id="{01C87275-5326-4413-86D9-5E8F55ACB547}"/>
              </a:ext>
            </a:extLst>
          </p:cNvPr>
          <p:cNvCxnSpPr>
            <a:cxnSpLocks/>
            <a:stCxn id="134" idx="6"/>
            <a:endCxn id="133" idx="2"/>
          </p:cNvCxnSpPr>
          <p:nvPr/>
        </p:nvCxnSpPr>
        <p:spPr>
          <a:xfrm>
            <a:off x="7884211" y="2011478"/>
            <a:ext cx="897304"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6" name="Straight Connector 75">
            <a:extLst>
              <a:ext uri="{FF2B5EF4-FFF2-40B4-BE49-F238E27FC236}">
                <a16:creationId xmlns:a16="http://schemas.microsoft.com/office/drawing/2014/main" id="{F2FBD78B-CD6E-4AE5-967E-E8EB79FB76F1}"/>
              </a:ext>
            </a:extLst>
          </p:cNvPr>
          <p:cNvCxnSpPr>
            <a:cxnSpLocks/>
            <a:stCxn id="136" idx="6"/>
            <a:endCxn id="130" idx="2"/>
          </p:cNvCxnSpPr>
          <p:nvPr/>
        </p:nvCxnSpPr>
        <p:spPr>
          <a:xfrm>
            <a:off x="2405873" y="2009436"/>
            <a:ext cx="771786" cy="2042"/>
          </a:xfrm>
          <a:prstGeom prst="line">
            <a:avLst/>
          </a:prstGeom>
          <a:noFill/>
          <a:ln w="22225" cap="flat" cmpd="sng" algn="ctr">
            <a:solidFill>
              <a:sysClr val="windowText" lastClr="000000">
                <a:lumMod val="50000"/>
                <a:lumOff val="50000"/>
              </a:sysClr>
            </a:solidFill>
            <a:prstDash val="solid"/>
          </a:ln>
          <a:effectLst/>
        </p:spPr>
      </p:cxnSp>
      <p:cxnSp>
        <p:nvCxnSpPr>
          <p:cNvPr id="77" name="Straight Arrow Connector 76">
            <a:extLst>
              <a:ext uri="{FF2B5EF4-FFF2-40B4-BE49-F238E27FC236}">
                <a16:creationId xmlns:a16="http://schemas.microsoft.com/office/drawing/2014/main" id="{8B1B0C68-672C-470B-970F-374FFC06B3EF}"/>
              </a:ext>
            </a:extLst>
          </p:cNvPr>
          <p:cNvCxnSpPr>
            <a:cxnSpLocks/>
            <a:stCxn id="130" idx="6"/>
            <a:endCxn id="132" idx="2"/>
          </p:cNvCxnSpPr>
          <p:nvPr/>
        </p:nvCxnSpPr>
        <p:spPr>
          <a:xfrm>
            <a:off x="3717659" y="2011478"/>
            <a:ext cx="2171287" cy="0"/>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78" name="Straight Arrow Connector 77">
            <a:extLst>
              <a:ext uri="{FF2B5EF4-FFF2-40B4-BE49-F238E27FC236}">
                <a16:creationId xmlns:a16="http://schemas.microsoft.com/office/drawing/2014/main" id="{9A92EBF1-0754-4280-A680-3B6308C8A170}"/>
              </a:ext>
            </a:extLst>
          </p:cNvPr>
          <p:cNvCxnSpPr>
            <a:cxnSpLocks/>
            <a:stCxn id="132" idx="6"/>
            <a:endCxn id="134" idx="2"/>
          </p:cNvCxnSpPr>
          <p:nvPr/>
        </p:nvCxnSpPr>
        <p:spPr>
          <a:xfrm>
            <a:off x="6428946" y="2011478"/>
            <a:ext cx="915265" cy="0"/>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79" name="Rounded Rectangle 44">
            <a:extLst>
              <a:ext uri="{FF2B5EF4-FFF2-40B4-BE49-F238E27FC236}">
                <a16:creationId xmlns:a16="http://schemas.microsoft.com/office/drawing/2014/main" id="{AFF1F3A7-656A-488A-9F7E-A4C9A709F574}"/>
              </a:ext>
            </a:extLst>
          </p:cNvPr>
          <p:cNvSpPr/>
          <p:nvPr/>
        </p:nvSpPr>
        <p:spPr>
          <a:xfrm>
            <a:off x="2250375" y="5444147"/>
            <a:ext cx="7590107" cy="684000"/>
          </a:xfrm>
          <a:prstGeom prst="roundRect">
            <a:avLst>
              <a:gd name="adj" fmla="val 8551"/>
            </a:avLst>
          </a:prstGeom>
          <a:no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0" name="Rounded Rectangle 45">
            <a:extLst>
              <a:ext uri="{FF2B5EF4-FFF2-40B4-BE49-F238E27FC236}">
                <a16:creationId xmlns:a16="http://schemas.microsoft.com/office/drawing/2014/main" id="{D15BC7A0-1D0F-4DF9-B3D1-94F79C9A8EA2}"/>
              </a:ext>
            </a:extLst>
          </p:cNvPr>
          <p:cNvSpPr/>
          <p:nvPr/>
        </p:nvSpPr>
        <p:spPr>
          <a:xfrm>
            <a:off x="2254927" y="2969894"/>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1" name="Rounded Rectangle 59">
            <a:extLst>
              <a:ext uri="{FF2B5EF4-FFF2-40B4-BE49-F238E27FC236}">
                <a16:creationId xmlns:a16="http://schemas.microsoft.com/office/drawing/2014/main" id="{CF0EBBB9-4F04-44F0-A96D-ACD0C6660E3E}"/>
              </a:ext>
            </a:extLst>
          </p:cNvPr>
          <p:cNvSpPr/>
          <p:nvPr/>
        </p:nvSpPr>
        <p:spPr>
          <a:xfrm>
            <a:off x="2254927" y="3789626"/>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2" name="Rounded Rectangle 60">
            <a:extLst>
              <a:ext uri="{FF2B5EF4-FFF2-40B4-BE49-F238E27FC236}">
                <a16:creationId xmlns:a16="http://schemas.microsoft.com/office/drawing/2014/main" id="{2D7FF630-B076-482E-8584-1A6C5DDDBABE}"/>
              </a:ext>
            </a:extLst>
          </p:cNvPr>
          <p:cNvSpPr/>
          <p:nvPr/>
        </p:nvSpPr>
        <p:spPr>
          <a:xfrm>
            <a:off x="2254927" y="4616182"/>
            <a:ext cx="7590107" cy="684000"/>
          </a:xfrm>
          <a:prstGeom prst="roundRect">
            <a:avLst>
              <a:gd name="adj" fmla="val 8551"/>
            </a:avLst>
          </a:prstGeom>
          <a:solidFill>
            <a:sysClr val="window" lastClr="FFFFFF">
              <a:lumMod val="95000"/>
            </a:sysClr>
          </a:solidFill>
          <a:ln w="25400" cap="flat" cmpd="sng" algn="ctr">
            <a:solidFill>
              <a:sysClr val="window" lastClr="FFFFFF">
                <a:lumMod val="85000"/>
              </a:sysClr>
            </a:solidFill>
            <a:prstDash val="solid"/>
          </a:ln>
          <a:effectLst/>
        </p:spPr>
        <p:txBody>
          <a:bodyPr rIns="3600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3" name="TextBox 157">
            <a:extLst>
              <a:ext uri="{FF2B5EF4-FFF2-40B4-BE49-F238E27FC236}">
                <a16:creationId xmlns:a16="http://schemas.microsoft.com/office/drawing/2014/main" id="{44C7A51E-A0EF-4070-B9DC-A35D8AEC161A}"/>
              </a:ext>
            </a:extLst>
          </p:cNvPr>
          <p:cNvSpPr txBox="1">
            <a:spLocks noChangeArrowheads="1"/>
          </p:cNvSpPr>
          <p:nvPr/>
        </p:nvSpPr>
        <p:spPr bwMode="auto">
          <a:xfrm>
            <a:off x="2229849" y="3410205"/>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Patient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4" name="TextBox 157">
            <a:extLst>
              <a:ext uri="{FF2B5EF4-FFF2-40B4-BE49-F238E27FC236}">
                <a16:creationId xmlns:a16="http://schemas.microsoft.com/office/drawing/2014/main" id="{CEF41AFD-59F3-4C4A-A91D-4945FDE1FA0C}"/>
              </a:ext>
            </a:extLst>
          </p:cNvPr>
          <p:cNvSpPr txBox="1">
            <a:spLocks noChangeArrowheads="1"/>
          </p:cNvSpPr>
          <p:nvPr/>
        </p:nvSpPr>
        <p:spPr bwMode="auto">
          <a:xfrm>
            <a:off x="2229849" y="4233621"/>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GP</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sp>
        <p:nvSpPr>
          <p:cNvPr id="85" name="TextBox 157">
            <a:extLst>
              <a:ext uri="{FF2B5EF4-FFF2-40B4-BE49-F238E27FC236}">
                <a16:creationId xmlns:a16="http://schemas.microsoft.com/office/drawing/2014/main" id="{CAFC21DF-650A-4F40-BFAA-AE0DABA38482}"/>
              </a:ext>
            </a:extLst>
          </p:cNvPr>
          <p:cNvSpPr txBox="1">
            <a:spLocks noChangeArrowheads="1"/>
          </p:cNvSpPr>
          <p:nvPr/>
        </p:nvSpPr>
        <p:spPr bwMode="auto">
          <a:xfrm>
            <a:off x="2229849" y="5063861"/>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Specialist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86" name="Picture 85">
            <a:extLst>
              <a:ext uri="{FF2B5EF4-FFF2-40B4-BE49-F238E27FC236}">
                <a16:creationId xmlns:a16="http://schemas.microsoft.com/office/drawing/2014/main" id="{EBD15CA1-8182-4436-BD56-C4FB49E03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926" y="3769285"/>
            <a:ext cx="569892" cy="569892"/>
          </a:xfrm>
          <a:prstGeom prst="rect">
            <a:avLst/>
          </a:prstGeom>
        </p:spPr>
      </p:pic>
      <p:pic>
        <p:nvPicPr>
          <p:cNvPr id="87" name="Picture 86">
            <a:extLst>
              <a:ext uri="{FF2B5EF4-FFF2-40B4-BE49-F238E27FC236}">
                <a16:creationId xmlns:a16="http://schemas.microsoft.com/office/drawing/2014/main" id="{D89C43CA-B4A3-4E5E-A41E-1BCB47376A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3439" y="4707679"/>
            <a:ext cx="284946" cy="356183"/>
          </a:xfrm>
          <a:prstGeom prst="rect">
            <a:avLst/>
          </a:prstGeom>
        </p:spPr>
      </p:pic>
      <p:sp>
        <p:nvSpPr>
          <p:cNvPr id="88" name="Rounded Rectangle 67">
            <a:extLst>
              <a:ext uri="{FF2B5EF4-FFF2-40B4-BE49-F238E27FC236}">
                <a16:creationId xmlns:a16="http://schemas.microsoft.com/office/drawing/2014/main" id="{A50B04A4-94D5-4EA9-BDE5-17644567FA42}"/>
              </a:ext>
            </a:extLst>
          </p:cNvPr>
          <p:cNvSpPr/>
          <p:nvPr/>
        </p:nvSpPr>
        <p:spPr>
          <a:xfrm>
            <a:off x="7025403" y="4679357"/>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Sends notification about the appointment</a:t>
            </a:r>
          </a:p>
        </p:txBody>
      </p:sp>
      <p:sp>
        <p:nvSpPr>
          <p:cNvPr id="89" name="Rounded Rectangle 69">
            <a:extLst>
              <a:ext uri="{FF2B5EF4-FFF2-40B4-BE49-F238E27FC236}">
                <a16:creationId xmlns:a16="http://schemas.microsoft.com/office/drawing/2014/main" id="{B143030B-0255-4F7C-B2C6-F3903C6C6EFA}"/>
              </a:ext>
            </a:extLst>
          </p:cNvPr>
          <p:cNvSpPr/>
          <p:nvPr/>
        </p:nvSpPr>
        <p:spPr>
          <a:xfrm>
            <a:off x="7025403" y="3033373"/>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an SMS reminder about the appointment</a:t>
            </a:r>
          </a:p>
        </p:txBody>
      </p:sp>
      <p:pic>
        <p:nvPicPr>
          <p:cNvPr id="90" name="Picture 89">
            <a:extLst>
              <a:ext uri="{FF2B5EF4-FFF2-40B4-BE49-F238E27FC236}">
                <a16:creationId xmlns:a16="http://schemas.microsoft.com/office/drawing/2014/main" id="{216DE40A-7F70-423D-9930-1F5C8C5CC570}"/>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108284" y="3202776"/>
            <a:ext cx="237195" cy="237195"/>
          </a:xfrm>
          <a:prstGeom prst="rect">
            <a:avLst/>
          </a:prstGeom>
        </p:spPr>
      </p:pic>
      <p:cxnSp>
        <p:nvCxnSpPr>
          <p:cNvPr id="91" name="Straight Arrow Connector 90">
            <a:extLst>
              <a:ext uri="{FF2B5EF4-FFF2-40B4-BE49-F238E27FC236}">
                <a16:creationId xmlns:a16="http://schemas.microsoft.com/office/drawing/2014/main" id="{F569AAEF-FACA-42BB-9BAA-3C2972DFFE15}"/>
              </a:ext>
            </a:extLst>
          </p:cNvPr>
          <p:cNvCxnSpPr>
            <a:stCxn id="93" idx="2"/>
            <a:endCxn id="94" idx="0"/>
          </p:cNvCxnSpPr>
          <p:nvPr/>
        </p:nvCxnSpPr>
        <p:spPr>
          <a:xfrm>
            <a:off x="9055459" y="3609373"/>
            <a:ext cx="0" cy="1069985"/>
          </a:xfrm>
          <a:prstGeom prst="straightConnector1">
            <a:avLst/>
          </a:prstGeom>
          <a:noFill/>
          <a:ln w="22225" cap="flat" cmpd="sng" algn="ctr">
            <a:solidFill>
              <a:sysClr val="window" lastClr="FFFFFF">
                <a:lumMod val="50000"/>
              </a:sysClr>
            </a:solidFill>
            <a:prstDash val="solid"/>
            <a:tailEnd type="triangle" w="med" len="med"/>
          </a:ln>
          <a:effectLst/>
        </p:spPr>
      </p:cxnSp>
      <p:cxnSp>
        <p:nvCxnSpPr>
          <p:cNvPr id="92" name="Straight Arrow Connector 91">
            <a:extLst>
              <a:ext uri="{FF2B5EF4-FFF2-40B4-BE49-F238E27FC236}">
                <a16:creationId xmlns:a16="http://schemas.microsoft.com/office/drawing/2014/main" id="{C474E740-8C47-4025-B77A-2E94AC2F8DEA}"/>
              </a:ext>
            </a:extLst>
          </p:cNvPr>
          <p:cNvCxnSpPr>
            <a:stCxn id="88" idx="0"/>
            <a:endCxn id="89" idx="2"/>
          </p:cNvCxnSpPr>
          <p:nvPr/>
        </p:nvCxnSpPr>
        <p:spPr>
          <a:xfrm flipV="1">
            <a:off x="7637403" y="3609373"/>
            <a:ext cx="0" cy="1069984"/>
          </a:xfrm>
          <a:prstGeom prst="straightConnector1">
            <a:avLst/>
          </a:prstGeom>
          <a:noFill/>
          <a:ln w="22225" cap="flat" cmpd="sng" algn="ctr">
            <a:solidFill>
              <a:sysClr val="window" lastClr="FFFFFF">
                <a:lumMod val="50000"/>
              </a:sysClr>
            </a:solidFill>
            <a:prstDash val="solid"/>
            <a:tailEnd type="triangle" w="med" len="med"/>
          </a:ln>
          <a:effectLst/>
        </p:spPr>
      </p:cxnSp>
      <p:sp>
        <p:nvSpPr>
          <p:cNvPr id="93" name="Rounded Rectangle 75">
            <a:extLst>
              <a:ext uri="{FF2B5EF4-FFF2-40B4-BE49-F238E27FC236}">
                <a16:creationId xmlns:a16="http://schemas.microsoft.com/office/drawing/2014/main" id="{C8C1A3B1-E2D6-4729-BC83-C65A0381C936}"/>
              </a:ext>
            </a:extLst>
          </p:cNvPr>
          <p:cNvSpPr/>
          <p:nvPr/>
        </p:nvSpPr>
        <p:spPr>
          <a:xfrm>
            <a:off x="8443459" y="3033372"/>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Consultation with specialist at the out-patient clinic</a:t>
            </a:r>
          </a:p>
        </p:txBody>
      </p:sp>
      <p:sp>
        <p:nvSpPr>
          <p:cNvPr id="94" name="Rounded Rectangle 76">
            <a:extLst>
              <a:ext uri="{FF2B5EF4-FFF2-40B4-BE49-F238E27FC236}">
                <a16:creationId xmlns:a16="http://schemas.microsoft.com/office/drawing/2014/main" id="{78016C8D-F6A9-4793-B27A-B7A27E0F9697}"/>
              </a:ext>
            </a:extLst>
          </p:cNvPr>
          <p:cNvSpPr/>
          <p:nvPr/>
        </p:nvSpPr>
        <p:spPr>
          <a:xfrm>
            <a:off x="8443459" y="4679357"/>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Examines the patient, decides for an operation</a:t>
            </a:r>
          </a:p>
        </p:txBody>
      </p:sp>
      <p:pic>
        <p:nvPicPr>
          <p:cNvPr id="95" name="Picture 94">
            <a:extLst>
              <a:ext uri="{FF2B5EF4-FFF2-40B4-BE49-F238E27FC236}">
                <a16:creationId xmlns:a16="http://schemas.microsoft.com/office/drawing/2014/main" id="{36354682-A0E8-4170-8FD8-51A2237EE28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3847" y="3126751"/>
            <a:ext cx="389244" cy="389244"/>
          </a:xfrm>
          <a:prstGeom prst="rect">
            <a:avLst/>
          </a:prstGeom>
        </p:spPr>
      </p:pic>
      <p:pic>
        <p:nvPicPr>
          <p:cNvPr id="96" name="Picture 95">
            <a:extLst>
              <a:ext uri="{FF2B5EF4-FFF2-40B4-BE49-F238E27FC236}">
                <a16:creationId xmlns:a16="http://schemas.microsoft.com/office/drawing/2014/main" id="{1AFA4AF7-F7D3-4777-9A46-E293D8F41E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3847" y="4772735"/>
            <a:ext cx="389244" cy="389244"/>
          </a:xfrm>
          <a:prstGeom prst="rect">
            <a:avLst/>
          </a:prstGeom>
        </p:spPr>
      </p:pic>
      <p:sp>
        <p:nvSpPr>
          <p:cNvPr id="97" name="TextBox 157">
            <a:extLst>
              <a:ext uri="{FF2B5EF4-FFF2-40B4-BE49-F238E27FC236}">
                <a16:creationId xmlns:a16="http://schemas.microsoft.com/office/drawing/2014/main" id="{30494614-1D9F-43C6-9660-2D3AE405D489}"/>
              </a:ext>
            </a:extLst>
          </p:cNvPr>
          <p:cNvSpPr txBox="1">
            <a:spLocks noChangeArrowheads="1"/>
          </p:cNvSpPr>
          <p:nvPr/>
        </p:nvSpPr>
        <p:spPr bwMode="auto">
          <a:xfrm>
            <a:off x="2216201" y="5829734"/>
            <a:ext cx="990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altLang="en-US" sz="1100" b="0" i="0" u="none" strike="noStrike" kern="0" cap="none" spc="0" normalizeH="0" baseline="0" noProof="0" dirty="0">
                <a:ln>
                  <a:noFill/>
                </a:ln>
                <a:solidFill>
                  <a:prstClr val="black"/>
                </a:solidFill>
                <a:effectLst/>
                <a:uLnTx/>
                <a:uFillTx/>
                <a:latin typeface="Calibri" pitchFamily="34" charset="0"/>
              </a:rPr>
              <a:t>Comment</a:t>
            </a:r>
            <a:endParaRPr kumimoji="0" lang="en-GB" altLang="en-US" sz="1200" b="0" i="0" u="none" strike="noStrike" kern="0" cap="none" spc="0" normalizeH="0" baseline="0" noProof="0" dirty="0">
              <a:ln>
                <a:noFill/>
              </a:ln>
              <a:solidFill>
                <a:prstClr val="black"/>
              </a:solidFill>
              <a:effectLst/>
              <a:uLnTx/>
              <a:uFillTx/>
              <a:latin typeface="Calibri" pitchFamily="34" charset="0"/>
            </a:endParaRPr>
          </a:p>
        </p:txBody>
      </p:sp>
      <p:pic>
        <p:nvPicPr>
          <p:cNvPr id="99" name="Picture 98">
            <a:extLst>
              <a:ext uri="{FF2B5EF4-FFF2-40B4-BE49-F238E27FC236}">
                <a16:creationId xmlns:a16="http://schemas.microsoft.com/office/drawing/2014/main" id="{B4FC7F52-4245-4A74-84E9-3E05B47B77BF}"/>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7108283" y="4847803"/>
            <a:ext cx="237195" cy="237195"/>
          </a:xfrm>
          <a:prstGeom prst="rect">
            <a:avLst/>
          </a:prstGeom>
        </p:spPr>
      </p:pic>
      <p:sp>
        <p:nvSpPr>
          <p:cNvPr id="100" name="Folded Corner 82">
            <a:extLst>
              <a:ext uri="{FF2B5EF4-FFF2-40B4-BE49-F238E27FC236}">
                <a16:creationId xmlns:a16="http://schemas.microsoft.com/office/drawing/2014/main" id="{86C92996-FB5A-42E5-93F9-5884D3696599}"/>
              </a:ext>
            </a:extLst>
          </p:cNvPr>
          <p:cNvSpPr/>
          <p:nvPr/>
        </p:nvSpPr>
        <p:spPr>
          <a:xfrm>
            <a:off x="5638046" y="5498305"/>
            <a:ext cx="1247885" cy="593039"/>
          </a:xfrm>
          <a:prstGeom prst="foldedCorner">
            <a:avLst/>
          </a:prstGeom>
          <a:solidFill>
            <a:sysClr val="window" lastClr="FFFFFF"/>
          </a:solidFill>
          <a:ln w="9525" cap="flat" cmpd="sng" algn="ctr">
            <a:solidFill>
              <a:sysClr val="windowText" lastClr="000000">
                <a:lumMod val="75000"/>
                <a:lumOff val="25000"/>
              </a:sysClr>
            </a:solidFill>
            <a:prstDash val="solid"/>
          </a:ln>
          <a:effectLst/>
        </p:spPr>
        <p:txBody>
          <a:bodyPr lIns="72000" tIns="36000" rIns="36000" bIns="36000" rtlCol="0" anchor="t" anchorCtr="0"/>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Simplification: this is normally taken care of by a medical coordinator at the specialist's clinic</a:t>
            </a:r>
          </a:p>
        </p:txBody>
      </p:sp>
      <p:sp>
        <p:nvSpPr>
          <p:cNvPr id="104" name="Rounded Rectangle 88">
            <a:extLst>
              <a:ext uri="{FF2B5EF4-FFF2-40B4-BE49-F238E27FC236}">
                <a16:creationId xmlns:a16="http://schemas.microsoft.com/office/drawing/2014/main" id="{15AE4FB7-D1C9-4978-B3D1-1429CCCC16E5}"/>
              </a:ext>
            </a:extLst>
          </p:cNvPr>
          <p:cNvSpPr/>
          <p:nvPr/>
        </p:nvSpPr>
        <p:spPr>
          <a:xfrm>
            <a:off x="2851125" y="3843626"/>
            <a:ext cx="1264915"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Medical examination =&gt; need to consult a specialist</a:t>
            </a:r>
          </a:p>
        </p:txBody>
      </p:sp>
      <p:sp>
        <p:nvSpPr>
          <p:cNvPr id="105" name="Rounded Rectangle 89">
            <a:extLst>
              <a:ext uri="{FF2B5EF4-FFF2-40B4-BE49-F238E27FC236}">
                <a16:creationId xmlns:a16="http://schemas.microsoft.com/office/drawing/2014/main" id="{B4C41A6A-9D2E-4D4D-A519-9BB2B5FFAA9C}"/>
              </a:ext>
            </a:extLst>
          </p:cNvPr>
          <p:cNvSpPr/>
          <p:nvPr/>
        </p:nvSpPr>
        <p:spPr>
          <a:xfrm>
            <a:off x="2851125" y="3023894"/>
            <a:ext cx="1264915"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Meets for an appointment with GP</a:t>
            </a:r>
          </a:p>
        </p:txBody>
      </p:sp>
      <p:cxnSp>
        <p:nvCxnSpPr>
          <p:cNvPr id="106" name="Straight Arrow Connector 105">
            <a:extLst>
              <a:ext uri="{FF2B5EF4-FFF2-40B4-BE49-F238E27FC236}">
                <a16:creationId xmlns:a16="http://schemas.microsoft.com/office/drawing/2014/main" id="{E92FC41C-A32F-4ED7-8F3C-5352F55FF7CC}"/>
              </a:ext>
            </a:extLst>
          </p:cNvPr>
          <p:cNvCxnSpPr>
            <a:cxnSpLocks/>
            <a:stCxn id="105" idx="2"/>
            <a:endCxn id="104" idx="0"/>
          </p:cNvCxnSpPr>
          <p:nvPr/>
        </p:nvCxnSpPr>
        <p:spPr>
          <a:xfrm>
            <a:off x="3483582" y="3599894"/>
            <a:ext cx="0" cy="243732"/>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07" name="Picture 106">
            <a:extLst>
              <a:ext uri="{FF2B5EF4-FFF2-40B4-BE49-F238E27FC236}">
                <a16:creationId xmlns:a16="http://schemas.microsoft.com/office/drawing/2014/main" id="{E8C78931-8654-4A07-B337-426F58E4F8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61754" y="3116787"/>
            <a:ext cx="389244" cy="389244"/>
          </a:xfrm>
          <a:prstGeom prst="rect">
            <a:avLst/>
          </a:prstGeom>
        </p:spPr>
      </p:pic>
      <p:pic>
        <p:nvPicPr>
          <p:cNvPr id="108" name="Picture 107">
            <a:extLst>
              <a:ext uri="{FF2B5EF4-FFF2-40B4-BE49-F238E27FC236}">
                <a16:creationId xmlns:a16="http://schemas.microsoft.com/office/drawing/2014/main" id="{5AC34F03-6E5D-4FAF-A13F-14652D7BC3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4979" y="3937004"/>
            <a:ext cx="389244" cy="389244"/>
          </a:xfrm>
          <a:prstGeom prst="rect">
            <a:avLst/>
          </a:prstGeom>
        </p:spPr>
      </p:pic>
      <p:sp>
        <p:nvSpPr>
          <p:cNvPr id="109" name="Rounded Rectangle 93">
            <a:extLst>
              <a:ext uri="{FF2B5EF4-FFF2-40B4-BE49-F238E27FC236}">
                <a16:creationId xmlns:a16="http://schemas.microsoft.com/office/drawing/2014/main" id="{4FD6C5E4-EAFB-4E60-AC86-651D8C41563C}"/>
              </a:ext>
            </a:extLst>
          </p:cNvPr>
          <p:cNvSpPr/>
          <p:nvPr/>
        </p:nvSpPr>
        <p:spPr>
          <a:xfrm>
            <a:off x="4252281" y="3843626"/>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Sending an electronic referral to the specialist</a:t>
            </a:r>
          </a:p>
        </p:txBody>
      </p:sp>
      <p:sp>
        <p:nvSpPr>
          <p:cNvPr id="110" name="Rounded Rectangle 94">
            <a:extLst>
              <a:ext uri="{FF2B5EF4-FFF2-40B4-BE49-F238E27FC236}">
                <a16:creationId xmlns:a16="http://schemas.microsoft.com/office/drawing/2014/main" id="{8E2C8B28-6C5C-4C7E-836E-195913D23D63}"/>
              </a:ext>
            </a:extLst>
          </p:cNvPr>
          <p:cNvSpPr/>
          <p:nvPr/>
        </p:nvSpPr>
        <p:spPr>
          <a:xfrm>
            <a:off x="4252281" y="4679357"/>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the referral and decide to call in the patient</a:t>
            </a:r>
          </a:p>
        </p:txBody>
      </p:sp>
      <p:cxnSp>
        <p:nvCxnSpPr>
          <p:cNvPr id="111" name="Straight Arrow Connector 110">
            <a:extLst>
              <a:ext uri="{FF2B5EF4-FFF2-40B4-BE49-F238E27FC236}">
                <a16:creationId xmlns:a16="http://schemas.microsoft.com/office/drawing/2014/main" id="{F75BE99B-D469-4F69-9A69-53873141934E}"/>
              </a:ext>
            </a:extLst>
          </p:cNvPr>
          <p:cNvCxnSpPr>
            <a:stCxn id="109" idx="2"/>
            <a:endCxn id="110" idx="0"/>
          </p:cNvCxnSpPr>
          <p:nvPr/>
        </p:nvCxnSpPr>
        <p:spPr>
          <a:xfrm>
            <a:off x="4864281" y="4419627"/>
            <a:ext cx="0" cy="259731"/>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12" name="Picture 111">
            <a:extLst>
              <a:ext uri="{FF2B5EF4-FFF2-40B4-BE49-F238E27FC236}">
                <a16:creationId xmlns:a16="http://schemas.microsoft.com/office/drawing/2014/main" id="{94ED8962-7170-4A09-B257-4EDC10C737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675" y="4019033"/>
            <a:ext cx="213335" cy="225187"/>
          </a:xfrm>
          <a:prstGeom prst="rect">
            <a:avLst/>
          </a:prstGeom>
        </p:spPr>
      </p:pic>
      <p:pic>
        <p:nvPicPr>
          <p:cNvPr id="113" name="Picture 112">
            <a:extLst>
              <a:ext uri="{FF2B5EF4-FFF2-40B4-BE49-F238E27FC236}">
                <a16:creationId xmlns:a16="http://schemas.microsoft.com/office/drawing/2014/main" id="{3B4908ED-FF00-4225-AA19-3A625A72E4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9675" y="4854765"/>
            <a:ext cx="213335" cy="225187"/>
          </a:xfrm>
          <a:prstGeom prst="rect">
            <a:avLst/>
          </a:prstGeom>
        </p:spPr>
      </p:pic>
      <p:sp>
        <p:nvSpPr>
          <p:cNvPr id="114" name="Rounded Rectangle 100">
            <a:extLst>
              <a:ext uri="{FF2B5EF4-FFF2-40B4-BE49-F238E27FC236}">
                <a16:creationId xmlns:a16="http://schemas.microsoft.com/office/drawing/2014/main" id="{87E43D54-E1F5-4014-8665-2F247ADCFFAC}"/>
              </a:ext>
            </a:extLst>
          </p:cNvPr>
          <p:cNvSpPr/>
          <p:nvPr/>
        </p:nvSpPr>
        <p:spPr>
          <a:xfrm>
            <a:off x="5612523" y="3023894"/>
            <a:ext cx="1224000" cy="576000"/>
          </a:xfrm>
          <a:prstGeom prst="roundRect">
            <a:avLst>
              <a:gd name="adj" fmla="val 12023"/>
            </a:avLst>
          </a:prstGeom>
          <a:solidFill>
            <a:sysClr val="window" lastClr="FFFFFF"/>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9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Receives information about the appointment</a:t>
            </a:r>
          </a:p>
        </p:txBody>
      </p:sp>
      <p:sp>
        <p:nvSpPr>
          <p:cNvPr id="115" name="Rounded Rectangle 101">
            <a:extLst>
              <a:ext uri="{FF2B5EF4-FFF2-40B4-BE49-F238E27FC236}">
                <a16:creationId xmlns:a16="http://schemas.microsoft.com/office/drawing/2014/main" id="{E0524BFC-7AEB-41B0-999B-7FC7315935EF}"/>
              </a:ext>
            </a:extLst>
          </p:cNvPr>
          <p:cNvSpPr/>
          <p:nvPr/>
        </p:nvSpPr>
        <p:spPr>
          <a:xfrm>
            <a:off x="5612523" y="4679357"/>
            <a:ext cx="1224000" cy="576000"/>
          </a:xfrm>
          <a:prstGeom prst="roundRect">
            <a:avLst>
              <a:gd name="adj" fmla="val 12023"/>
            </a:avLst>
          </a:prstGeom>
          <a:solidFill>
            <a:srgbClr val="4BACC6">
              <a:lumMod val="20000"/>
              <a:lumOff val="80000"/>
            </a:srgbClr>
          </a:solidFill>
          <a:ln w="28575" cap="flat" cmpd="sng" algn="ctr">
            <a:solidFill>
              <a:srgbClr val="4BACC6">
                <a:lumMod val="75000"/>
              </a:srgbClr>
            </a:solidFill>
            <a:prstDash val="solid"/>
          </a:ln>
          <a:effectLst/>
        </p:spPr>
        <p:txBody>
          <a:bodyPr lIns="360000" tIns="0" rIns="36000" bIns="0" anchor="ctr"/>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Schedules and issues a letter with  information</a:t>
            </a:r>
          </a:p>
        </p:txBody>
      </p:sp>
      <p:pic>
        <p:nvPicPr>
          <p:cNvPr id="116" name="Picture 115">
            <a:extLst>
              <a:ext uri="{FF2B5EF4-FFF2-40B4-BE49-F238E27FC236}">
                <a16:creationId xmlns:a16="http://schemas.microsoft.com/office/drawing/2014/main" id="{D2C04EED-C708-452A-8F15-B0A0FEF1AE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78647" y="4752316"/>
            <a:ext cx="428168" cy="428168"/>
          </a:xfrm>
          <a:prstGeom prst="rect">
            <a:avLst/>
          </a:prstGeom>
        </p:spPr>
      </p:pic>
      <p:pic>
        <p:nvPicPr>
          <p:cNvPr id="117" name="Picture 116">
            <a:extLst>
              <a:ext uri="{FF2B5EF4-FFF2-40B4-BE49-F238E27FC236}">
                <a16:creationId xmlns:a16="http://schemas.microsoft.com/office/drawing/2014/main" id="{59C99374-F037-4C2D-877C-6CAA70479F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93917" y="3097810"/>
            <a:ext cx="428168" cy="428168"/>
          </a:xfrm>
          <a:prstGeom prst="rect">
            <a:avLst/>
          </a:prstGeom>
        </p:spPr>
      </p:pic>
      <p:cxnSp>
        <p:nvCxnSpPr>
          <p:cNvPr id="118" name="Straight Arrow Connector 117">
            <a:extLst>
              <a:ext uri="{FF2B5EF4-FFF2-40B4-BE49-F238E27FC236}">
                <a16:creationId xmlns:a16="http://schemas.microsoft.com/office/drawing/2014/main" id="{14370E25-8618-4E44-BED2-F8C0C2C7A374}"/>
              </a:ext>
            </a:extLst>
          </p:cNvPr>
          <p:cNvCxnSpPr>
            <a:stCxn id="115" idx="0"/>
            <a:endCxn id="114" idx="2"/>
          </p:cNvCxnSpPr>
          <p:nvPr/>
        </p:nvCxnSpPr>
        <p:spPr>
          <a:xfrm flipV="1">
            <a:off x="6224523" y="3599895"/>
            <a:ext cx="0" cy="1079463"/>
          </a:xfrm>
          <a:prstGeom prst="straightConnector1">
            <a:avLst/>
          </a:prstGeom>
          <a:noFill/>
          <a:ln w="22225" cap="flat" cmpd="sng" algn="ctr">
            <a:solidFill>
              <a:sysClr val="window" lastClr="FFFFFF">
                <a:lumMod val="50000"/>
              </a:sysClr>
            </a:solidFill>
            <a:prstDash val="solid"/>
            <a:tailEnd type="triangle" w="med" len="med"/>
          </a:ln>
          <a:effectLst/>
        </p:spPr>
      </p:cxnSp>
      <p:pic>
        <p:nvPicPr>
          <p:cNvPr id="119" name="Picture 118">
            <a:extLst>
              <a:ext uri="{FF2B5EF4-FFF2-40B4-BE49-F238E27FC236}">
                <a16:creationId xmlns:a16="http://schemas.microsoft.com/office/drawing/2014/main" id="{0E2262D4-C253-4866-96D0-CDE3275CCA6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48518" y="5534997"/>
            <a:ext cx="349028" cy="349028"/>
          </a:xfrm>
          <a:prstGeom prst="rect">
            <a:avLst/>
          </a:prstGeom>
        </p:spPr>
      </p:pic>
      <p:pic>
        <p:nvPicPr>
          <p:cNvPr id="120" name="Picture 119">
            <a:extLst>
              <a:ext uri="{FF2B5EF4-FFF2-40B4-BE49-F238E27FC236}">
                <a16:creationId xmlns:a16="http://schemas.microsoft.com/office/drawing/2014/main" id="{F9E217D3-4863-46AF-9C4C-8D94394D9C9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4618" y="3125629"/>
            <a:ext cx="225203" cy="297175"/>
          </a:xfrm>
          <a:prstGeom prst="rect">
            <a:avLst/>
          </a:prstGeom>
        </p:spPr>
      </p:pic>
      <p:sp>
        <p:nvSpPr>
          <p:cNvPr id="125" name="Folded Corner 82">
            <a:extLst>
              <a:ext uri="{FF2B5EF4-FFF2-40B4-BE49-F238E27FC236}">
                <a16:creationId xmlns:a16="http://schemas.microsoft.com/office/drawing/2014/main" id="{3EBF19EE-2F3F-4E80-9E3D-D65E80823C2B}"/>
              </a:ext>
            </a:extLst>
          </p:cNvPr>
          <p:cNvSpPr/>
          <p:nvPr/>
        </p:nvSpPr>
        <p:spPr>
          <a:xfrm>
            <a:off x="4349675" y="5495868"/>
            <a:ext cx="1123839" cy="595477"/>
          </a:xfrm>
          <a:prstGeom prst="foldedCorner">
            <a:avLst/>
          </a:prstGeom>
          <a:solidFill>
            <a:sysClr val="window" lastClr="FFFFFF"/>
          </a:solidFill>
          <a:ln w="9525" cap="flat" cmpd="sng" algn="ctr">
            <a:solidFill>
              <a:sysClr val="windowText" lastClr="000000">
                <a:lumMod val="75000"/>
                <a:lumOff val="25000"/>
              </a:sysClr>
            </a:solidFill>
            <a:prstDash val="solid"/>
          </a:ln>
          <a:effectLst/>
        </p:spPr>
        <p:txBody>
          <a:bodyPr lIns="36000" tIns="108000" rIns="36000" bIns="36000" rtlCol="0" anchor="ctr" anchorCtr="0"/>
          <a:lstStyle/>
          <a:p>
            <a:pPr marL="0" marR="0" lvl="0" indent="0" defTabSz="457200" eaLnBrk="1" fontAlgn="auto" latinLnBrk="0" hangingPunct="1">
              <a:lnSpc>
                <a:spcPts val="8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Calibri"/>
                <a:ea typeface="+mn-ea"/>
                <a:cs typeface="+mn-cs"/>
              </a:rPr>
              <a:t>Simplification: this stage involves several actors and steps which is not shown here. </a:t>
            </a:r>
          </a:p>
        </p:txBody>
      </p:sp>
      <p:pic>
        <p:nvPicPr>
          <p:cNvPr id="128" name="Picture 127">
            <a:extLst>
              <a:ext uri="{FF2B5EF4-FFF2-40B4-BE49-F238E27FC236}">
                <a16:creationId xmlns:a16="http://schemas.microsoft.com/office/drawing/2014/main" id="{ACBAA7FB-5DD3-45DC-9668-0C9DCB7BE3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19286" y="1775987"/>
            <a:ext cx="470985" cy="470985"/>
          </a:xfrm>
          <a:prstGeom prst="rect">
            <a:avLst/>
          </a:prstGeom>
        </p:spPr>
      </p:pic>
      <p:pic>
        <p:nvPicPr>
          <p:cNvPr id="129" name="Picture 128">
            <a:extLst>
              <a:ext uri="{FF2B5EF4-FFF2-40B4-BE49-F238E27FC236}">
                <a16:creationId xmlns:a16="http://schemas.microsoft.com/office/drawing/2014/main" id="{31F4BF54-FE99-4F03-AAF6-958DB508E84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23142" y="1775987"/>
            <a:ext cx="470985" cy="470985"/>
          </a:xfrm>
          <a:prstGeom prst="rect">
            <a:avLst/>
          </a:prstGeom>
        </p:spPr>
      </p:pic>
      <p:sp>
        <p:nvSpPr>
          <p:cNvPr id="130" name="Oval 129">
            <a:extLst>
              <a:ext uri="{FF2B5EF4-FFF2-40B4-BE49-F238E27FC236}">
                <a16:creationId xmlns:a16="http://schemas.microsoft.com/office/drawing/2014/main" id="{49FC8F14-0FC7-4365-9BB1-FC6B4DAD504F}"/>
              </a:ext>
            </a:extLst>
          </p:cNvPr>
          <p:cNvSpPr>
            <a:spLocks noChangeAspect="1"/>
          </p:cNvSpPr>
          <p:nvPr/>
        </p:nvSpPr>
        <p:spPr>
          <a:xfrm>
            <a:off x="3177659" y="1741478"/>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1" name="Picture 130">
            <a:extLst>
              <a:ext uri="{FF2B5EF4-FFF2-40B4-BE49-F238E27FC236}">
                <a16:creationId xmlns:a16="http://schemas.microsoft.com/office/drawing/2014/main" id="{E4510BE1-2FC7-44AD-AC5D-AAC136EDBFCE}"/>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7467396" y="1887026"/>
            <a:ext cx="287007" cy="287007"/>
          </a:xfrm>
          <a:prstGeom prst="rect">
            <a:avLst/>
          </a:prstGeom>
        </p:spPr>
      </p:pic>
      <p:sp>
        <p:nvSpPr>
          <p:cNvPr id="132" name="Oval 131">
            <a:extLst>
              <a:ext uri="{FF2B5EF4-FFF2-40B4-BE49-F238E27FC236}">
                <a16:creationId xmlns:a16="http://schemas.microsoft.com/office/drawing/2014/main" id="{96C2E334-FA43-4F53-AA6A-DCB3284C1012}"/>
              </a:ext>
            </a:extLst>
          </p:cNvPr>
          <p:cNvSpPr>
            <a:spLocks noChangeAspect="1"/>
          </p:cNvSpPr>
          <p:nvPr/>
        </p:nvSpPr>
        <p:spPr>
          <a:xfrm>
            <a:off x="5888946" y="1741478"/>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3" name="Oval 132">
            <a:extLst>
              <a:ext uri="{FF2B5EF4-FFF2-40B4-BE49-F238E27FC236}">
                <a16:creationId xmlns:a16="http://schemas.microsoft.com/office/drawing/2014/main" id="{8B4700BC-F134-4F42-BF30-F5722B656435}"/>
              </a:ext>
            </a:extLst>
          </p:cNvPr>
          <p:cNvSpPr>
            <a:spLocks noChangeAspect="1"/>
          </p:cNvSpPr>
          <p:nvPr/>
        </p:nvSpPr>
        <p:spPr>
          <a:xfrm>
            <a:off x="8781515" y="1741478"/>
            <a:ext cx="540000" cy="540000"/>
          </a:xfrm>
          <a:prstGeom prst="ellipse">
            <a:avLst/>
          </a:prstGeom>
          <a:noFill/>
          <a:ln w="38100" cap="flat" cmpd="sng" algn="ctr">
            <a:solidFill>
              <a:srgbClr val="4BACC6">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4" name="Oval 133">
            <a:extLst>
              <a:ext uri="{FF2B5EF4-FFF2-40B4-BE49-F238E27FC236}">
                <a16:creationId xmlns:a16="http://schemas.microsoft.com/office/drawing/2014/main" id="{D8FDFF00-5523-460B-8AB5-D37106889482}"/>
              </a:ext>
            </a:extLst>
          </p:cNvPr>
          <p:cNvSpPr>
            <a:spLocks noChangeAspect="1"/>
          </p:cNvSpPr>
          <p:nvPr/>
        </p:nvSpPr>
        <p:spPr>
          <a:xfrm>
            <a:off x="7344211" y="1741478"/>
            <a:ext cx="540000" cy="540000"/>
          </a:xfrm>
          <a:prstGeom prst="ellipse">
            <a:avLst/>
          </a:prstGeom>
          <a:noFill/>
          <a:ln w="38100" cap="flat" cmpd="sng" algn="ctr">
            <a:solidFill>
              <a:srgbClr val="4BACC6">
                <a:lumMod val="40000"/>
                <a:lumOff val="6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35" name="Picture 134">
            <a:extLst>
              <a:ext uri="{FF2B5EF4-FFF2-40B4-BE49-F238E27FC236}">
                <a16:creationId xmlns:a16="http://schemas.microsoft.com/office/drawing/2014/main" id="{7DB15841-2415-485E-9F5B-A8FA4E34028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2095" t="13489" r="20186" b="19923"/>
          <a:stretch/>
        </p:blipFill>
        <p:spPr>
          <a:xfrm>
            <a:off x="6012021" y="1813587"/>
            <a:ext cx="299034" cy="344982"/>
          </a:xfrm>
          <a:prstGeom prst="rect">
            <a:avLst/>
          </a:prstGeom>
        </p:spPr>
      </p:pic>
      <p:sp>
        <p:nvSpPr>
          <p:cNvPr id="136" name="Oval 135">
            <a:extLst>
              <a:ext uri="{FF2B5EF4-FFF2-40B4-BE49-F238E27FC236}">
                <a16:creationId xmlns:a16="http://schemas.microsoft.com/office/drawing/2014/main" id="{EF93091F-7D05-46B1-A36A-279BC1A05476}"/>
              </a:ext>
            </a:extLst>
          </p:cNvPr>
          <p:cNvSpPr>
            <a:spLocks noChangeAspect="1"/>
          </p:cNvSpPr>
          <p:nvPr/>
        </p:nvSpPr>
        <p:spPr>
          <a:xfrm>
            <a:off x="2297873" y="1955436"/>
            <a:ext cx="108000" cy="108000"/>
          </a:xfrm>
          <a:prstGeom prst="ellipse">
            <a:avLst/>
          </a:prstGeom>
          <a:no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7" name="Oval 136">
            <a:extLst>
              <a:ext uri="{FF2B5EF4-FFF2-40B4-BE49-F238E27FC236}">
                <a16:creationId xmlns:a16="http://schemas.microsoft.com/office/drawing/2014/main" id="{1F8DE400-0CD3-4261-ACDB-EC5E42FF8BAF}"/>
              </a:ext>
            </a:extLst>
          </p:cNvPr>
          <p:cNvSpPr>
            <a:spLocks noChangeAspect="1"/>
          </p:cNvSpPr>
          <p:nvPr/>
        </p:nvSpPr>
        <p:spPr>
          <a:xfrm flipH="1">
            <a:off x="9641645" y="1963022"/>
            <a:ext cx="108000" cy="108000"/>
          </a:xfrm>
          <a:prstGeom prst="ellipse">
            <a:avLst/>
          </a:prstGeom>
          <a:solidFill>
            <a:sysClr val="windowText" lastClr="000000">
              <a:lumMod val="50000"/>
              <a:lumOff val="50000"/>
            </a:sysClr>
          </a:solidFill>
          <a:ln w="22225" cap="flat" cmpd="sng" algn="ctr">
            <a:solidFill>
              <a:sysClr val="windowText" lastClr="000000">
                <a:lumMod val="50000"/>
                <a:lumOff val="50000"/>
              </a:sys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8" name="TextBox 137">
            <a:extLst>
              <a:ext uri="{FF2B5EF4-FFF2-40B4-BE49-F238E27FC236}">
                <a16:creationId xmlns:a16="http://schemas.microsoft.com/office/drawing/2014/main" id="{94D2F6A3-9C8B-4AFD-920E-86F62ABEE8C0}"/>
              </a:ext>
            </a:extLst>
          </p:cNvPr>
          <p:cNvSpPr txBox="1"/>
          <p:nvPr/>
        </p:nvSpPr>
        <p:spPr>
          <a:xfrm>
            <a:off x="326690" y="1755307"/>
            <a:ext cx="1741016" cy="550442"/>
          </a:xfrm>
          <a:prstGeom prst="rect">
            <a:avLst/>
          </a:prstGeom>
          <a:noFill/>
          <a:ln w="19050" algn="ctr">
            <a:noFill/>
            <a:miter lim="800000"/>
            <a:headEnd/>
            <a:tailEnd/>
          </a:ln>
        </p:spPr>
        <p:txBody>
          <a:bodyPr lIns="69145" tIns="0" rIns="0" bIns="0" anchor="ctr" anchorCtr="0"/>
          <a:lstStyle>
            <a:defPPr>
              <a:defRPr lang="nb-NO"/>
            </a:defPPr>
            <a:lvl1pPr algn="ctr" defTabSz="995363">
              <a:buSzPct val="90000"/>
              <a:defRPr sz="1000" kern="0" spc="100">
                <a:cs typeface="Arial" charset="0"/>
              </a:defRPr>
            </a:lvl1pPr>
          </a:lstStyle>
          <a:p>
            <a:pPr marL="0" marR="0" lvl="0" indent="0" algn="l" defTabSz="995363" eaLnBrk="1" fontAlgn="auto" latinLnBrk="0" hangingPunct="1">
              <a:lnSpc>
                <a:spcPct val="100000"/>
              </a:lnSpc>
              <a:spcBef>
                <a:spcPts val="0"/>
              </a:spcBef>
              <a:spcAft>
                <a:spcPts val="0"/>
              </a:spcAft>
              <a:buClrTx/>
              <a:buSzPct val="90000"/>
              <a:buFontTx/>
              <a:buNone/>
              <a:tabLst/>
              <a:defRPr/>
            </a:pPr>
            <a:r>
              <a:rPr lang="en-GB" sz="1600" spc="0" dirty="0">
                <a:solidFill>
                  <a:srgbClr val="00B0F0"/>
                </a:solidFill>
                <a:cs typeface="+mn-cs"/>
              </a:rPr>
              <a:t>Journey diagram </a:t>
            </a:r>
            <a:br>
              <a:rPr lang="en-GB" sz="1600" spc="0" dirty="0">
                <a:solidFill>
                  <a:srgbClr val="00B0F0"/>
                </a:solidFill>
                <a:cs typeface="+mn-cs"/>
              </a:rPr>
            </a:br>
            <a:r>
              <a:rPr lang="en-GB" sz="1600" spc="0" dirty="0">
                <a:solidFill>
                  <a:srgbClr val="00B0F0"/>
                </a:solidFill>
                <a:cs typeface="+mn-cs"/>
              </a:rPr>
              <a:t>(patient's journey)</a:t>
            </a:r>
            <a:endParaRPr kumimoji="0" lang="en-GB" sz="1400" b="1" i="0" u="none" strike="noStrike" kern="0" cap="none" spc="100" normalizeH="0" baseline="0" noProof="0" dirty="0">
              <a:ln>
                <a:noFill/>
              </a:ln>
              <a:solidFill>
                <a:prstClr val="black"/>
              </a:solidFill>
              <a:effectLst/>
              <a:uLnTx/>
              <a:uFillTx/>
              <a:cs typeface="Arial" charset="0"/>
            </a:endParaRPr>
          </a:p>
        </p:txBody>
      </p:sp>
      <p:sp>
        <p:nvSpPr>
          <p:cNvPr id="139" name="TextBox 138">
            <a:extLst>
              <a:ext uri="{FF2B5EF4-FFF2-40B4-BE49-F238E27FC236}">
                <a16:creationId xmlns:a16="http://schemas.microsoft.com/office/drawing/2014/main" id="{C9DEEFC9-BD91-46AC-B517-C5F242163BDC}"/>
              </a:ext>
            </a:extLst>
          </p:cNvPr>
          <p:cNvSpPr txBox="1"/>
          <p:nvPr/>
        </p:nvSpPr>
        <p:spPr>
          <a:xfrm>
            <a:off x="2935000" y="1166319"/>
            <a:ext cx="1071447"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Meets for an appointment with the GP</a:t>
            </a:r>
          </a:p>
        </p:txBody>
      </p:sp>
      <p:sp>
        <p:nvSpPr>
          <p:cNvPr id="140" name="TextBox 139">
            <a:extLst>
              <a:ext uri="{FF2B5EF4-FFF2-40B4-BE49-F238E27FC236}">
                <a16:creationId xmlns:a16="http://schemas.microsoft.com/office/drawing/2014/main" id="{F2DA1193-5B37-44C6-B323-02D0C4CD0162}"/>
              </a:ext>
            </a:extLst>
          </p:cNvPr>
          <p:cNvSpPr txBox="1"/>
          <p:nvPr/>
        </p:nvSpPr>
        <p:spPr>
          <a:xfrm>
            <a:off x="5598594" y="1166319"/>
            <a:ext cx="1159894"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Receives information about the appointment</a:t>
            </a:r>
          </a:p>
        </p:txBody>
      </p:sp>
      <p:sp>
        <p:nvSpPr>
          <p:cNvPr id="141" name="TextBox 140">
            <a:extLst>
              <a:ext uri="{FF2B5EF4-FFF2-40B4-BE49-F238E27FC236}">
                <a16:creationId xmlns:a16="http://schemas.microsoft.com/office/drawing/2014/main" id="{7C734440-3788-473C-ABD0-95931ED9B4B8}"/>
              </a:ext>
            </a:extLst>
          </p:cNvPr>
          <p:cNvSpPr txBox="1"/>
          <p:nvPr/>
        </p:nvSpPr>
        <p:spPr>
          <a:xfrm>
            <a:off x="7071122" y="1166319"/>
            <a:ext cx="1159895"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Receives an SMS reminder about </a:t>
            </a:r>
            <a:br>
              <a:rPr kumimoji="0" lang="en-GB" sz="1000" b="0" i="0" u="none" strike="noStrike" kern="0" cap="none" spc="0" normalizeH="0" baseline="0" noProof="0" dirty="0">
                <a:ln>
                  <a:noFill/>
                </a:ln>
                <a:solidFill>
                  <a:prstClr val="black"/>
                </a:solidFill>
                <a:effectLst/>
                <a:uLnTx/>
                <a:uFillTx/>
              </a:rPr>
            </a:br>
            <a:r>
              <a:rPr kumimoji="0" lang="en-GB" sz="1000" b="0" i="0" u="none" strike="noStrike" kern="0" cap="none" spc="0" normalizeH="0" baseline="0" noProof="0" dirty="0">
                <a:ln>
                  <a:noFill/>
                </a:ln>
                <a:solidFill>
                  <a:prstClr val="black"/>
                </a:solidFill>
                <a:effectLst/>
                <a:uLnTx/>
                <a:uFillTx/>
              </a:rPr>
              <a:t>the appointment</a:t>
            </a:r>
          </a:p>
        </p:txBody>
      </p:sp>
      <p:sp>
        <p:nvSpPr>
          <p:cNvPr id="142" name="TextBox 141">
            <a:extLst>
              <a:ext uri="{FF2B5EF4-FFF2-40B4-BE49-F238E27FC236}">
                <a16:creationId xmlns:a16="http://schemas.microsoft.com/office/drawing/2014/main" id="{101E6771-EA55-4892-B92E-253CFB91FF7C}"/>
              </a:ext>
            </a:extLst>
          </p:cNvPr>
          <p:cNvSpPr txBox="1"/>
          <p:nvPr/>
        </p:nvSpPr>
        <p:spPr>
          <a:xfrm>
            <a:off x="8401802" y="1166319"/>
            <a:ext cx="1239843" cy="55399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rPr>
              <a:t>Consultation with specialist at the </a:t>
            </a:r>
            <a:br>
              <a:rPr kumimoji="0" lang="en-GB" sz="1000" b="0" i="0" u="none" strike="noStrike" kern="0" cap="none" spc="0" normalizeH="0" baseline="0" noProof="0" dirty="0">
                <a:ln>
                  <a:noFill/>
                </a:ln>
                <a:solidFill>
                  <a:prstClr val="black"/>
                </a:solidFill>
                <a:effectLst/>
                <a:uLnTx/>
                <a:uFillTx/>
              </a:rPr>
            </a:br>
            <a:r>
              <a:rPr kumimoji="0" lang="en-GB" sz="1000" b="0" i="0" u="none" strike="noStrike" kern="0" cap="none" spc="0" normalizeH="0" baseline="0" noProof="0" dirty="0">
                <a:ln>
                  <a:noFill/>
                </a:ln>
                <a:solidFill>
                  <a:prstClr val="black"/>
                </a:solidFill>
                <a:effectLst/>
                <a:uLnTx/>
                <a:uFillTx/>
              </a:rPr>
              <a:t>out-patient clinic</a:t>
            </a:r>
          </a:p>
        </p:txBody>
      </p:sp>
      <p:sp>
        <p:nvSpPr>
          <p:cNvPr id="143" name="TextBox 142">
            <a:extLst>
              <a:ext uri="{FF2B5EF4-FFF2-40B4-BE49-F238E27FC236}">
                <a16:creationId xmlns:a16="http://schemas.microsoft.com/office/drawing/2014/main" id="{886F0F15-4E10-46C0-A9EE-A6AB58321529}"/>
              </a:ext>
            </a:extLst>
          </p:cNvPr>
          <p:cNvSpPr txBox="1"/>
          <p:nvPr/>
        </p:nvSpPr>
        <p:spPr>
          <a:xfrm>
            <a:off x="326689" y="2740895"/>
            <a:ext cx="1839107" cy="550442"/>
          </a:xfrm>
          <a:prstGeom prst="rect">
            <a:avLst/>
          </a:prstGeom>
          <a:noFill/>
          <a:ln w="19050" algn="ctr">
            <a:noFill/>
            <a:miter lim="800000"/>
            <a:headEnd/>
            <a:tailEnd/>
          </a:ln>
        </p:spPr>
        <p:txBody>
          <a:bodyPr lIns="69145" tIns="0" rIns="0" bIns="0" anchor="ctr" anchorCtr="0"/>
          <a:lstStyle>
            <a:defPPr>
              <a:defRPr lang="nb-NO"/>
            </a:defPPr>
            <a:lvl1pPr marR="0" lvl="0" indent="0" defTabSz="995363" fontAlgn="auto">
              <a:lnSpc>
                <a:spcPct val="100000"/>
              </a:lnSpc>
              <a:spcBef>
                <a:spcPts val="0"/>
              </a:spcBef>
              <a:spcAft>
                <a:spcPts val="0"/>
              </a:spcAft>
              <a:buClrTx/>
              <a:buSzPct val="90000"/>
              <a:buFontTx/>
              <a:buNone/>
              <a:tabLst/>
              <a:defRPr sz="1600" kern="0" spc="0">
                <a:solidFill>
                  <a:srgbClr val="00B0F0"/>
                </a:solidFill>
              </a:defRPr>
            </a:lvl1pPr>
          </a:lstStyle>
          <a:p>
            <a:r>
              <a:rPr lang="en-GB" dirty="0"/>
              <a:t>Swimlane diagram</a:t>
            </a:r>
          </a:p>
        </p:txBody>
      </p:sp>
      <p:sp>
        <p:nvSpPr>
          <p:cNvPr id="146" name="Rectangle 145">
            <a:extLst>
              <a:ext uri="{FF2B5EF4-FFF2-40B4-BE49-F238E27FC236}">
                <a16:creationId xmlns:a16="http://schemas.microsoft.com/office/drawing/2014/main" id="{BFF13D39-7BF7-4873-AD7C-8F32195C7342}"/>
              </a:ext>
            </a:extLst>
          </p:cNvPr>
          <p:cNvSpPr/>
          <p:nvPr/>
        </p:nvSpPr>
        <p:spPr>
          <a:xfrm>
            <a:off x="10360459" y="1692033"/>
            <a:ext cx="1737755" cy="830997"/>
          </a:xfrm>
          <a:prstGeom prst="rect">
            <a:avLst/>
          </a:prstGeom>
          <a:noFill/>
        </p:spPr>
        <p:txBody>
          <a:bodyPr wrap="square" rtlCol="0">
            <a:spAutoFit/>
          </a:bodyPr>
          <a:lstStyle/>
          <a:p>
            <a:pPr defTabSz="914400"/>
            <a:r>
              <a:rPr lang="en-GB" sz="1200" kern="0" dirty="0">
                <a:solidFill>
                  <a:schemeClr val="accent4">
                    <a:lumMod val="50000"/>
                  </a:schemeClr>
                </a:solidFill>
              </a:rPr>
              <a:t>Note that this journey corresponds to the elements in the patient's swimlane below.</a:t>
            </a:r>
          </a:p>
        </p:txBody>
      </p:sp>
      <p:pic>
        <p:nvPicPr>
          <p:cNvPr id="147" name="Picture 4" descr="Bilderesultat for light bulb free clipart">
            <a:extLst>
              <a:ext uri="{FF2B5EF4-FFF2-40B4-BE49-F238E27FC236}">
                <a16:creationId xmlns:a16="http://schemas.microsoft.com/office/drawing/2014/main" id="{08D88A81-FF8F-4C08-B202-DFCE30FB8E5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10470873" y="1443318"/>
            <a:ext cx="179319" cy="215185"/>
          </a:xfrm>
          <a:prstGeom prst="rect">
            <a:avLst/>
          </a:prstGeom>
          <a:noFill/>
          <a:extLst>
            <a:ext uri="{909E8E84-426E-40DD-AFC4-6F175D3DCCD1}">
              <a14:hiddenFill xmlns:a14="http://schemas.microsoft.com/office/drawing/2010/main">
                <a:solidFill>
                  <a:srgbClr val="FFFFFF"/>
                </a:solidFill>
              </a14:hiddenFill>
            </a:ext>
          </a:extLst>
        </p:spPr>
      </p:pic>
      <p:cxnSp>
        <p:nvCxnSpPr>
          <p:cNvPr id="150" name="Straight Arrow Connector 149">
            <a:extLst>
              <a:ext uri="{FF2B5EF4-FFF2-40B4-BE49-F238E27FC236}">
                <a16:creationId xmlns:a16="http://schemas.microsoft.com/office/drawing/2014/main" id="{82255F06-87C4-45DC-B39F-0C230F8F2A5C}"/>
              </a:ext>
            </a:extLst>
          </p:cNvPr>
          <p:cNvCxnSpPr>
            <a:cxnSpLocks/>
            <a:endCxn id="152" idx="1"/>
          </p:cNvCxnSpPr>
          <p:nvPr/>
        </p:nvCxnSpPr>
        <p:spPr>
          <a:xfrm>
            <a:off x="1557813" y="4529384"/>
            <a:ext cx="2627084" cy="13751"/>
          </a:xfrm>
          <a:prstGeom prst="straightConnector1">
            <a:avLst/>
          </a:prstGeom>
          <a:noFill/>
          <a:ln w="12700" cap="flat" cmpd="sng" algn="ctr">
            <a:solidFill>
              <a:srgbClr val="C00000"/>
            </a:solidFill>
            <a:prstDash val="solid"/>
            <a:tailEnd type="triangle"/>
          </a:ln>
          <a:effectLst>
            <a:outerShdw blurRad="40000" dist="20000" dir="5400000" rotWithShape="0">
              <a:srgbClr val="000000">
                <a:alpha val="38000"/>
              </a:srgbClr>
            </a:outerShdw>
          </a:effectLst>
        </p:spPr>
      </p:cxnSp>
      <p:sp>
        <p:nvSpPr>
          <p:cNvPr id="153" name="Rectangle 152">
            <a:extLst>
              <a:ext uri="{FF2B5EF4-FFF2-40B4-BE49-F238E27FC236}">
                <a16:creationId xmlns:a16="http://schemas.microsoft.com/office/drawing/2014/main" id="{9CC3FFA5-5940-4E11-9166-895C9C364D94}"/>
              </a:ext>
            </a:extLst>
          </p:cNvPr>
          <p:cNvSpPr/>
          <p:nvPr/>
        </p:nvSpPr>
        <p:spPr>
          <a:xfrm>
            <a:off x="384630" y="4057328"/>
            <a:ext cx="1403753" cy="1384995"/>
          </a:xfrm>
          <a:prstGeom prst="rect">
            <a:avLst/>
          </a:prstGeom>
          <a:noFill/>
        </p:spPr>
        <p:txBody>
          <a:bodyPr wrap="square" rtlCol="0">
            <a:spAutoFit/>
          </a:bodyPr>
          <a:lstStyle/>
          <a:p>
            <a:pPr defTabSz="914400"/>
            <a:r>
              <a:rPr lang="en-GB" sz="1200" kern="0" dirty="0">
                <a:solidFill>
                  <a:schemeClr val="accent4">
                    <a:lumMod val="50000"/>
                  </a:schemeClr>
                </a:solidFill>
              </a:rPr>
              <a:t>Note that this touchpoint is invisible for the patient (and thus not part of the patient's journey above)</a:t>
            </a:r>
          </a:p>
        </p:txBody>
      </p:sp>
      <p:pic>
        <p:nvPicPr>
          <p:cNvPr id="155" name="Picture 4" descr="Bilderesultat for light bulb free clipart">
            <a:extLst>
              <a:ext uri="{FF2B5EF4-FFF2-40B4-BE49-F238E27FC236}">
                <a16:creationId xmlns:a16="http://schemas.microsoft.com/office/drawing/2014/main" id="{A46C9C40-F583-4FEB-A11C-8171C1BD21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483968" y="3807580"/>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a:extLst>
              <a:ext uri="{FF2B5EF4-FFF2-40B4-BE49-F238E27FC236}">
                <a16:creationId xmlns:a16="http://schemas.microsoft.com/office/drawing/2014/main" id="{EC1B477C-59D9-490B-9B6F-358502AC885C}"/>
              </a:ext>
            </a:extLst>
          </p:cNvPr>
          <p:cNvSpPr/>
          <p:nvPr/>
        </p:nvSpPr>
        <p:spPr>
          <a:xfrm>
            <a:off x="4184897" y="3718932"/>
            <a:ext cx="1360239" cy="1648405"/>
          </a:xfrm>
          <a:prstGeom prst="rect">
            <a:avLst/>
          </a:prstGeom>
          <a:solidFill>
            <a:schemeClr val="accent5">
              <a:alpha val="2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9973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FD09-2B7D-4DD1-A2EA-F0C8291330F9}"/>
              </a:ext>
            </a:extLst>
          </p:cNvPr>
          <p:cNvSpPr>
            <a:spLocks noGrp="1"/>
          </p:cNvSpPr>
          <p:nvPr>
            <p:ph type="title"/>
          </p:nvPr>
        </p:nvSpPr>
        <p:spPr>
          <a:xfrm>
            <a:off x="954182" y="1883324"/>
            <a:ext cx="9897968" cy="3049624"/>
          </a:xfrm>
        </p:spPr>
        <p:txBody>
          <a:bodyPr/>
          <a:lstStyle/>
          <a:p>
            <a:r>
              <a:rPr lang="en-GB" dirty="0"/>
              <a:t>How to make a diagram?</a:t>
            </a:r>
          </a:p>
        </p:txBody>
      </p:sp>
      <p:sp>
        <p:nvSpPr>
          <p:cNvPr id="10" name="Rectangle 9">
            <a:extLst>
              <a:ext uri="{FF2B5EF4-FFF2-40B4-BE49-F238E27FC236}">
                <a16:creationId xmlns:a16="http://schemas.microsoft.com/office/drawing/2014/main" id="{A014F800-9AD5-4390-88D9-11A355AF6307}"/>
              </a:ext>
            </a:extLst>
          </p:cNvPr>
          <p:cNvSpPr/>
          <p:nvPr/>
        </p:nvSpPr>
        <p:spPr>
          <a:xfrm>
            <a:off x="7561797" y="331788"/>
            <a:ext cx="4131511" cy="646331"/>
          </a:xfrm>
          <a:prstGeom prst="rect">
            <a:avLst/>
          </a:prstGeom>
          <a:noFill/>
        </p:spPr>
        <p:txBody>
          <a:bodyPr wrap="square" rtlCol="0">
            <a:spAutoFit/>
          </a:bodyPr>
          <a:lstStyle/>
          <a:p>
            <a:pPr defTabSz="914400"/>
            <a:r>
              <a:rPr lang="en-GB" sz="1200" kern="0" dirty="0">
                <a:solidFill>
                  <a:srgbClr val="F79646">
                    <a:lumMod val="50000"/>
                  </a:srgbClr>
                </a:solidFill>
              </a:rPr>
              <a:t>CJML diagrams are </a:t>
            </a:r>
            <a:r>
              <a:rPr lang="en-GB" sz="1200" u="sng" kern="0" dirty="0">
                <a:solidFill>
                  <a:srgbClr val="F79646">
                    <a:lumMod val="50000"/>
                  </a:srgbClr>
                </a:solidFill>
              </a:rPr>
              <a:t>process diagrams</a:t>
            </a:r>
            <a:r>
              <a:rPr lang="en-GB" sz="1200" kern="0" dirty="0">
                <a:solidFill>
                  <a:srgbClr val="F79646">
                    <a:lumMod val="50000"/>
                  </a:srgbClr>
                </a:solidFill>
              </a:rPr>
              <a:t> (with a time dimension)</a:t>
            </a:r>
          </a:p>
          <a:p>
            <a:pPr defTabSz="914400"/>
            <a:r>
              <a:rPr lang="en-GB" sz="1200" kern="0" dirty="0">
                <a:solidFill>
                  <a:srgbClr val="F79646">
                    <a:lumMod val="50000"/>
                  </a:srgbClr>
                </a:solidFill>
              </a:rPr>
              <a:t>CJML diagrams have two or more actors are involved</a:t>
            </a:r>
          </a:p>
          <a:p>
            <a:pPr defTabSz="914400"/>
            <a:r>
              <a:rPr lang="en-GB" sz="1200" kern="0" dirty="0">
                <a:solidFill>
                  <a:srgbClr val="F79646">
                    <a:lumMod val="50000"/>
                  </a:srgbClr>
                </a:solidFill>
              </a:rPr>
              <a:t>There should be at least one human involved</a:t>
            </a:r>
          </a:p>
        </p:txBody>
      </p:sp>
      <p:pic>
        <p:nvPicPr>
          <p:cNvPr id="11" name="Picture 4" descr="Bilderesultat for light bulb free clipart">
            <a:extLst>
              <a:ext uri="{FF2B5EF4-FFF2-40B4-BE49-F238E27FC236}">
                <a16:creationId xmlns:a16="http://schemas.microsoft.com/office/drawing/2014/main" id="{E2C45374-F048-4A8A-B82B-997419D48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338690" y="416759"/>
            <a:ext cx="179319" cy="2151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11">
            <a:extLst>
              <a:ext uri="{FF2B5EF4-FFF2-40B4-BE49-F238E27FC236}">
                <a16:creationId xmlns:a16="http://schemas.microsoft.com/office/drawing/2014/main" id="{02A38F4A-A1AC-4557-B848-D61C6A49775E}"/>
              </a:ext>
            </a:extLst>
          </p:cNvPr>
          <p:cNvSpPr>
            <a:spLocks noGrp="1"/>
          </p:cNvSpPr>
          <p:nvPr>
            <p:ph type="body" idx="1"/>
          </p:nvPr>
        </p:nvSpPr>
        <p:spPr>
          <a:xfrm>
            <a:off x="954183" y="3960000"/>
            <a:ext cx="6563826" cy="1064433"/>
          </a:xfrm>
        </p:spPr>
        <p:txBody>
          <a:bodyPr>
            <a:normAutofit lnSpcReduction="10000"/>
          </a:bodyPr>
          <a:lstStyle/>
          <a:p>
            <a:r>
              <a:rPr lang="en-GB" dirty="0"/>
              <a:t>The starting point is always a scenario.</a:t>
            </a:r>
          </a:p>
          <a:p>
            <a:r>
              <a:rPr lang="en-GB" dirty="0"/>
              <a:t>Please refer to the slide “Diagram types” in the introduction for choice of diagram type.</a:t>
            </a:r>
          </a:p>
        </p:txBody>
      </p:sp>
    </p:spTree>
    <p:extLst>
      <p:ext uri="{BB962C8B-B14F-4D97-AF65-F5344CB8AC3E}">
        <p14:creationId xmlns:p14="http://schemas.microsoft.com/office/powerpoint/2010/main" val="169009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8727-FD2B-47C4-A150-A1DBC2995BEA}"/>
              </a:ext>
            </a:extLst>
          </p:cNvPr>
          <p:cNvSpPr>
            <a:spLocks noGrp="1"/>
          </p:cNvSpPr>
          <p:nvPr>
            <p:ph type="title"/>
          </p:nvPr>
        </p:nvSpPr>
        <p:spPr>
          <a:xfrm>
            <a:off x="954088" y="331788"/>
            <a:ext cx="9001125" cy="887412"/>
          </a:xfrm>
        </p:spPr>
        <p:txBody>
          <a:bodyPr/>
          <a:lstStyle/>
          <a:p>
            <a:r>
              <a:rPr lang="en-GB" dirty="0"/>
              <a:t>Describe the scenario</a:t>
            </a:r>
          </a:p>
        </p:txBody>
      </p:sp>
      <p:sp>
        <p:nvSpPr>
          <p:cNvPr id="4" name="Content Placeholder 3">
            <a:extLst>
              <a:ext uri="{FF2B5EF4-FFF2-40B4-BE49-F238E27FC236}">
                <a16:creationId xmlns:a16="http://schemas.microsoft.com/office/drawing/2014/main" id="{619FA4BE-C203-4AA4-8377-9674D9001DDE}"/>
              </a:ext>
            </a:extLst>
          </p:cNvPr>
          <p:cNvSpPr>
            <a:spLocks noGrp="1"/>
          </p:cNvSpPr>
          <p:nvPr>
            <p:ph idx="1"/>
          </p:nvPr>
        </p:nvSpPr>
        <p:spPr>
          <a:xfrm>
            <a:off x="954088" y="1547813"/>
            <a:ext cx="9622472" cy="4978399"/>
          </a:xfrm>
        </p:spPr>
        <p:txBody>
          <a:bodyPr>
            <a:normAutofit fontScale="92500" lnSpcReduction="10000"/>
          </a:bodyPr>
          <a:lstStyle/>
          <a:p>
            <a:pPr marL="536575" indent="-357188">
              <a:buFont typeface="+mj-lt"/>
              <a:buAutoNum type="arabicPeriod"/>
            </a:pPr>
            <a:r>
              <a:rPr lang="en-GB" dirty="0"/>
              <a:t>Start by describing a scenario (textual) and how it develops over time</a:t>
            </a:r>
          </a:p>
          <a:p>
            <a:pPr marL="715963" lvl="1" indent="-273050"/>
            <a:r>
              <a:rPr lang="en-GB" dirty="0"/>
              <a:t>Who (which actors) are involved? </a:t>
            </a:r>
          </a:p>
          <a:p>
            <a:pPr marL="715963" lvl="1" indent="-273050"/>
            <a:r>
              <a:rPr lang="en-GB" dirty="0"/>
              <a:t>How do they communicate? </a:t>
            </a:r>
          </a:p>
          <a:p>
            <a:pPr marL="715963" lvl="1" indent="-273050"/>
            <a:r>
              <a:rPr lang="en-GB" dirty="0"/>
              <a:t>What important steps are involved?</a:t>
            </a:r>
          </a:p>
          <a:p>
            <a:pPr marL="536575" indent="-357188">
              <a:buFont typeface="+mj-lt"/>
              <a:buAutoNum type="arabicPeriod"/>
            </a:pPr>
            <a:r>
              <a:rPr lang="en-GB" dirty="0"/>
              <a:t>Identify the communication points among the actors and their essential attributes </a:t>
            </a:r>
          </a:p>
          <a:p>
            <a:pPr marL="715963" lvl="1" indent="-273050"/>
            <a:r>
              <a:rPr lang="en-GB" dirty="0"/>
              <a:t>Who is the initiator/sender of a message?</a:t>
            </a:r>
          </a:p>
          <a:p>
            <a:pPr marL="715963" lvl="1" indent="-273050"/>
            <a:r>
              <a:rPr lang="en-GB" dirty="0"/>
              <a:t>Who is the receiver?</a:t>
            </a:r>
          </a:p>
          <a:p>
            <a:pPr marL="715963" lvl="1" indent="-273050"/>
            <a:r>
              <a:rPr lang="en-GB" dirty="0"/>
              <a:t>Which communication channel is used? </a:t>
            </a:r>
          </a:p>
          <a:p>
            <a:pPr marL="715963" lvl="1" indent="-273050"/>
            <a:r>
              <a:rPr lang="en-GB" dirty="0"/>
              <a:t>When do the communication take place?</a:t>
            </a:r>
          </a:p>
          <a:p>
            <a:pPr marL="536575" indent="-357188">
              <a:buFont typeface="+mj-lt"/>
              <a:buAutoNum type="arabicPeriod"/>
            </a:pPr>
            <a:r>
              <a:rPr lang="en-GB" dirty="0"/>
              <a:t>Identify important actions (non-communicating events).</a:t>
            </a:r>
          </a:p>
          <a:p>
            <a:pPr marL="715963" lvl="1" indent="-273050"/>
            <a:r>
              <a:rPr lang="en-GB" dirty="0"/>
              <a:t>Which actions are essential for the scenario?</a:t>
            </a:r>
          </a:p>
          <a:p>
            <a:pPr marL="715963" lvl="1" indent="-273050"/>
            <a:r>
              <a:rPr lang="en-GB" dirty="0"/>
              <a:t>Who are responsible for these actions</a:t>
            </a:r>
          </a:p>
          <a:p>
            <a:pPr marL="536575" indent="-357188">
              <a:buFont typeface="+mj-lt"/>
              <a:buAutoNum type="arabicPeriod"/>
            </a:pPr>
            <a:r>
              <a:rPr lang="en-GB" dirty="0"/>
              <a:t>Describe chronologically what happens over time.</a:t>
            </a:r>
          </a:p>
          <a:p>
            <a:endParaRPr lang="en-GB" dirty="0"/>
          </a:p>
        </p:txBody>
      </p:sp>
      <p:sp>
        <p:nvSpPr>
          <p:cNvPr id="50" name="Rectangle 49">
            <a:extLst>
              <a:ext uri="{FF2B5EF4-FFF2-40B4-BE49-F238E27FC236}">
                <a16:creationId xmlns:a16="http://schemas.microsoft.com/office/drawing/2014/main" id="{12BB0026-FE67-4645-A39A-D1F32BD801AD}"/>
              </a:ext>
            </a:extLst>
          </p:cNvPr>
          <p:cNvSpPr/>
          <p:nvPr/>
        </p:nvSpPr>
        <p:spPr>
          <a:xfrm>
            <a:off x="8778240" y="183177"/>
            <a:ext cx="3043874" cy="1200329"/>
          </a:xfrm>
          <a:prstGeom prst="rect">
            <a:avLst/>
          </a:prstGeom>
          <a:noFill/>
        </p:spPr>
        <p:txBody>
          <a:bodyPr wrap="square" rtlCol="0">
            <a:spAutoFit/>
          </a:bodyPr>
          <a:lstStyle/>
          <a:p>
            <a:pPr defTabSz="914400"/>
            <a:r>
              <a:rPr lang="en-GB" sz="1200" kern="0" dirty="0">
                <a:solidFill>
                  <a:srgbClr val="F79646">
                    <a:lumMod val="50000"/>
                  </a:srgbClr>
                </a:solidFill>
              </a:rPr>
              <a:t>Examples:</a:t>
            </a:r>
          </a:p>
          <a:p>
            <a:pPr marL="171450" indent="-171450" defTabSz="914400">
              <a:buFont typeface="Arial" panose="020B0604020202020204" pitchFamily="34" charset="0"/>
              <a:buChar char="•"/>
            </a:pPr>
            <a:r>
              <a:rPr lang="en-GB" sz="1200" kern="0" dirty="0">
                <a:solidFill>
                  <a:srgbClr val="F79646">
                    <a:lumMod val="50000"/>
                  </a:srgbClr>
                </a:solidFill>
              </a:rPr>
              <a:t>Threat scenario</a:t>
            </a:r>
          </a:p>
          <a:p>
            <a:pPr marL="171450" indent="-171450" defTabSz="914400">
              <a:buFont typeface="Arial" panose="020B0604020202020204" pitchFamily="34" charset="0"/>
              <a:buChar char="•"/>
            </a:pPr>
            <a:r>
              <a:rPr lang="en-GB" sz="1200" kern="0" dirty="0">
                <a:solidFill>
                  <a:srgbClr val="F79646">
                    <a:lumMod val="50000"/>
                  </a:srgbClr>
                </a:solidFill>
              </a:rPr>
              <a:t>Unwanted incident</a:t>
            </a:r>
          </a:p>
          <a:p>
            <a:pPr marL="171450" indent="-171450" defTabSz="914400">
              <a:buFont typeface="Arial" panose="020B0604020202020204" pitchFamily="34" charset="0"/>
              <a:buChar char="•"/>
            </a:pPr>
            <a:r>
              <a:rPr lang="en-GB" sz="1200" kern="0" dirty="0">
                <a:solidFill>
                  <a:srgbClr val="F79646">
                    <a:lumMod val="50000"/>
                  </a:srgbClr>
                </a:solidFill>
              </a:rPr>
              <a:t>Best practice ("happy path")</a:t>
            </a:r>
          </a:p>
          <a:p>
            <a:pPr marL="171450" indent="-171450" defTabSz="914400">
              <a:buFont typeface="Arial" panose="020B0604020202020204" pitchFamily="34" charset="0"/>
              <a:buChar char="•"/>
            </a:pPr>
            <a:r>
              <a:rPr lang="en-GB" sz="1200" kern="0" dirty="0">
                <a:solidFill>
                  <a:srgbClr val="F79646">
                    <a:lumMod val="50000"/>
                  </a:srgbClr>
                </a:solidFill>
              </a:rPr>
              <a:t>Deviation from  best practice</a:t>
            </a:r>
          </a:p>
          <a:p>
            <a:pPr marL="171450" indent="-171450" defTabSz="914400">
              <a:buFont typeface="Arial" panose="020B0604020202020204" pitchFamily="34" charset="0"/>
              <a:buChar char="•"/>
            </a:pPr>
            <a:r>
              <a:rPr lang="en-GB" sz="1200" kern="0" dirty="0">
                <a:solidFill>
                  <a:srgbClr val="F79646">
                    <a:lumMod val="50000"/>
                  </a:srgbClr>
                </a:solidFill>
              </a:rPr>
              <a:t>Cyber security procedures </a:t>
            </a:r>
          </a:p>
        </p:txBody>
      </p:sp>
      <p:pic>
        <p:nvPicPr>
          <p:cNvPr id="51" name="Picture 4" descr="Bilderesultat for light bulb free clipart">
            <a:extLst>
              <a:ext uri="{FF2B5EF4-FFF2-40B4-BE49-F238E27FC236}">
                <a16:creationId xmlns:a16="http://schemas.microsoft.com/office/drawing/2014/main" id="{7DB9E4C0-A58D-45D7-BCC0-9839DFD9B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481690" y="219608"/>
            <a:ext cx="179319" cy="21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034215"/>
      </p:ext>
    </p:extLst>
  </p:cSld>
  <p:clrMapOvr>
    <a:masterClrMapping/>
  </p:clrMapOvr>
</p:sld>
</file>

<file path=ppt/theme/theme1.xml><?xml version="1.0" encoding="utf-8"?>
<a:theme xmlns:a="http://schemas.openxmlformats.org/drawingml/2006/main" name="SINTEF Lys">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B77A462C-D9DD-4472-9255-602143C58A70}"/>
    </a:ext>
  </a:extLst>
</a:theme>
</file>

<file path=ppt/theme/theme2.xml><?xml version="1.0" encoding="utf-8"?>
<a:theme xmlns:a="http://schemas.openxmlformats.org/drawingml/2006/main" name="SINTEF Mørk">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437E8BBA-6947-4E25-91C8-495944816AA3}"/>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rpSiteZipContact xmlns="8bbd4995-53b7-43e2-b62f-10947586ac31" xsi:nil="true"/>
    <CorpSiteProjectLeader xmlns="8bbd4995-53b7-43e2-b62f-10947586ac31">
      <UserInfo>
        <DisplayName/>
        <AccountId xsi:nil="true"/>
        <AccountType/>
      </UserInfo>
    </CorpSiteProjectLeader>
    <CorpSiteSubTitle xmlns="8bbd4995-53b7-43e2-b62f-10947586ac31" xsi:nil="true"/>
    <CorpSiteTags xmlns="8bbd4995-53b7-43e2-b62f-10947586ac31" xsi:nil="true"/>
    <CorpSiteISBN xmlns="8bbd4995-53b7-43e2-b62f-10947586ac31" xsi:nil="true"/>
    <CorpWorkflowFeedback xmlns="8bbd4995-53b7-43e2-b62f-10947586ac31" xsi:nil="true"/>
    <CorpSiteAccess xmlns="8bbd4995-53b7-43e2-b62f-10947586ac31">Kun navngitte medlemmer</CorpSiteAccess>
    <CorpSiteRecipientPerson xmlns="8bbd4995-53b7-43e2-b62f-10947586ac31" xsi:nil="true"/>
    <CorpSiteProjectNumber xmlns="8bbd4995-53b7-43e2-b62f-10947586ac31" xsi:nil="true"/>
    <CorpSiteProjectName xmlns="8bbd4995-53b7-43e2-b62f-10947586ac31" xsi:nil="true"/>
    <CorpDocInstitute xmlns="8bbd4995-53b7-43e2-b62f-10947586ac31" xsi:nil="true"/>
    <CorpSiteInstitutePhone xmlns="8bbd4995-53b7-43e2-b62f-10947586ac31" xsi:nil="true"/>
    <CorpWorkflowStatus xmlns="8bbd4995-53b7-43e2-b62f-10947586ac31" xsi:nil="true"/>
    <CorpSiteProjectOwner xmlns="8bbd4995-53b7-43e2-b62f-10947586ac31">
      <UserInfo>
        <DisplayName/>
        <AccountId xsi:nil="true"/>
        <AccountType/>
      </UserInfo>
    </CorpSiteProjectOwner>
    <CorpDocPageClassificationNbNo xmlns="8bbd4995-53b7-43e2-b62f-10947586ac31">Åpen</CorpDocPageClassificationNbNo>
    <CorpDocClassificationEnUs xmlns="8bbd4995-53b7-43e2-b62f-10947586ac31">Unrestricted</CorpDocClassificationEnUs>
    <CorpDocClassificationNbNo xmlns="8bbd4995-53b7-43e2-b62f-10947586ac31">Åpen</CorpDocClassificationNbNo>
    <CorpSiteClassification xmlns="8bbd4995-53b7-43e2-b62f-10947586ac31">Åpen</CorpSiteClassification>
    <CorpSiteInstituteEmail xmlns="8bbd4995-53b7-43e2-b62f-10947586ac31" xsi:nil="true"/>
    <CorpSiteCoAuthors xmlns="8bbd4995-53b7-43e2-b62f-10947586ac31" xsi:nil="true"/>
    <CorpSiteDocumentAuthor xmlns="8bbd4995-53b7-43e2-b62f-10947586ac31">
      <UserInfo>
        <DisplayName/>
        <AccountId xsi:nil="true"/>
        <AccountType/>
      </UserInfo>
    </CorpSiteDocumentAuthor>
    <CorpSiteInstituteEnUs xmlns="8bbd4995-53b7-43e2-b62f-10947586ac31" xsi:nil="true"/>
    <CorpSiteRecipientCompany xmlns="8bbd4995-53b7-43e2-b62f-10947586ac31" xsi:nil="true"/>
    <CorpSiteDocLanguage xmlns="8bbd4995-53b7-43e2-b62f-10947586ac31" xsi:nil="true"/>
    <CorpDocVersion xmlns="8bbd4995-53b7-43e2-b62f-10947586ac31" xsi:nil="true"/>
    <CorpWorkflowApproval xmlns="8bbd4995-53b7-43e2-b62f-10947586ac31" xsi:nil="true"/>
    <ArchiveStatus xmlns="8bbd4995-53b7-43e2-b62f-10947586ac31" xsi:nil="true"/>
    <CorpSiteProjectQA xmlns="8bbd4995-53b7-43e2-b62f-10947586ac31">
      <UserInfo>
        <DisplayName/>
        <AccountId xsi:nil="true"/>
        <AccountType/>
      </UserInfo>
    </CorpSiteProjectQA>
    <CorpSiteZipAddress xmlns="8bbd4995-53b7-43e2-b62f-10947586ac31" xsi:nil="true"/>
    <CorpSiteVATNumber xmlns="8bbd4995-53b7-43e2-b62f-10947586ac31" xsi:nil="true"/>
    <CorpSiteReportNumber xmlns="8bbd4995-53b7-43e2-b62f-10947586ac31" xsi:nil="true"/>
    <CorpSiteOurRef xmlns="8bbd4995-53b7-43e2-b62f-10947586ac31" xsi:nil="true"/>
    <CorpDocPageClassificationEnUs xmlns="8bbd4995-53b7-43e2-b62f-10947586ac31">Unrestricted</CorpDocPageClassificationEnUs>
    <ArchiveRecNo xmlns="334716ff-0cb0-4caf-8f0b-a3b08c392cb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Generic document" ma:contentTypeID="0x01010031B82B69D2361148B4D8F7EC156802130800BBA080ABA93C224791E7993F8FFD1A69" ma:contentTypeVersion="48" ma:contentTypeDescription="Opprett et nytt dokument." ma:contentTypeScope="" ma:versionID="7854a35e0201923710d537b2017623c2">
  <xsd:schema xmlns:xsd="http://www.w3.org/2001/XMLSchema" xmlns:xs="http://www.w3.org/2001/XMLSchema" xmlns:p="http://schemas.microsoft.com/office/2006/metadata/properties" xmlns:ns2="8bbd4995-53b7-43e2-b62f-10947586ac31" xmlns:ns3="334716ff-0cb0-4caf-8f0b-a3b08c392cba" xmlns:ns4="4cb006f0-075f-4225-89dd-db69db62854e" targetNamespace="http://schemas.microsoft.com/office/2006/metadata/properties" ma:root="true" ma:fieldsID="5d99c533bc08cdf96d099549db47dcf5" ns2:_="" ns3:_="" ns4:_="">
    <xsd:import namespace="8bbd4995-53b7-43e2-b62f-10947586ac31"/>
    <xsd:import namespace="334716ff-0cb0-4caf-8f0b-a3b08c392cba"/>
    <xsd:import namespace="4cb006f0-075f-4225-89dd-db69db62854e"/>
    <xsd:element name="properties">
      <xsd:complexType>
        <xsd:sequence>
          <xsd:element name="documentManagement">
            <xsd:complexType>
              <xsd:all>
                <xsd:element ref="ns2:ArchiveStatus" minOccurs="0"/>
                <xsd:element ref="ns2:CorpWorkflowApproval" minOccurs="0"/>
                <xsd:element ref="ns2:CorpWorkflowFeedback" minOccurs="0"/>
                <xsd:element ref="ns2:CorpSiteProjectNumber" minOccurs="0"/>
                <xsd:element ref="ns2:CorpSiteProjectName" minOccurs="0"/>
                <xsd:element ref="ns2:CorpSiteSubTitle" minOccurs="0"/>
                <xsd:element ref="ns2:CorpSiteAccess" minOccurs="0"/>
                <xsd:element ref="ns2:CorpSiteClassification" minOccurs="0"/>
                <xsd:element ref="ns2:CorpSiteTags" minOccurs="0"/>
                <xsd:element ref="ns2:CorpSiteProjectQA" minOccurs="0"/>
                <xsd:element ref="ns2:CorpSiteProjectOwner" minOccurs="0"/>
                <xsd:element ref="ns2:CorpSiteProjectLeader" minOccurs="0"/>
                <xsd:element ref="ns2:CorpSiteReportNumber" minOccurs="0"/>
                <xsd:element ref="ns2:CorpSiteISBN" minOccurs="0"/>
                <xsd:element ref="ns2:CorpSiteCoAuthors" minOccurs="0"/>
                <xsd:element ref="ns2:CorpSiteRecipientCompany" minOccurs="0"/>
                <xsd:element ref="ns2:CorpSiteRecipientPerson" minOccurs="0"/>
                <xsd:element ref="ns2:CorpSiteOurRef" minOccurs="0"/>
                <xsd:element ref="ns2:CorpSiteDocumentAuthor" minOccurs="0"/>
                <xsd:element ref="ns2:CorpSiteZipAddress" minOccurs="0"/>
                <xsd:element ref="ns2:CorpSiteZipContact" minOccurs="0"/>
                <xsd:element ref="ns2:CorpSiteVATNumber" minOccurs="0"/>
                <xsd:element ref="ns2:CorpSiteInstituteEmail" minOccurs="0"/>
                <xsd:element ref="ns2:CorpDocPageClassificationNbNo" minOccurs="0"/>
                <xsd:element ref="ns2:CorpDocClassificationEnUs" minOccurs="0"/>
                <xsd:element ref="ns2:CorpDocPageClassificationEnUs" minOccurs="0"/>
                <xsd:element ref="ns2:CorpDocClassificationNbNo" minOccurs="0"/>
                <xsd:element ref="ns2:CorpSiteInstituteEnUs" minOccurs="0"/>
                <xsd:element ref="ns2:CorpSiteInstitutePhone" minOccurs="0"/>
                <xsd:element ref="ns2:CorpSiteDocLanguage" minOccurs="0"/>
                <xsd:element ref="ns2:CorpDocInstitute" minOccurs="0"/>
                <xsd:element ref="ns2:CorpDocVersion" minOccurs="0"/>
                <xsd:element ref="ns3:MediaServiceMetadata" minOccurs="0"/>
                <xsd:element ref="ns3:MediaServiceFastMetadata" minOccurs="0"/>
                <xsd:element ref="ns3:MediaServiceAutoKeyPoints" minOccurs="0"/>
                <xsd:element ref="ns3:MediaServiceKeyPoints" minOccurs="0"/>
                <xsd:element ref="ns2:CorpWorkflowStatus" minOccurs="0"/>
                <xsd:element ref="ns3:ArchiveRecNo"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bd4995-53b7-43e2-b62f-10947586ac31" elementFormDefault="qualified">
    <xsd:import namespace="http://schemas.microsoft.com/office/2006/documentManagement/types"/>
    <xsd:import namespace="http://schemas.microsoft.com/office/infopath/2007/PartnerControls"/>
    <xsd:element name="ArchiveStatus" ma:index="8" nillable="true" ma:displayName="Arkivstatus" ma:internalName="ArchiveStatus">
      <xsd:simpleType>
        <xsd:restriction base="dms:Text">
          <xsd:maxLength value="255"/>
        </xsd:restriction>
      </xsd:simpleType>
    </xsd:element>
    <xsd:element name="CorpWorkflowApproval" ma:index="9" nillable="true" ma:displayName="Status godkjenning" ma:internalName="CorpWorkflowApproval">
      <xsd:simpleType>
        <xsd:restriction base="dms:Text">
          <xsd:maxLength value="255"/>
        </xsd:restriction>
      </xsd:simpleType>
    </xsd:element>
    <xsd:element name="CorpWorkflowFeedback" ma:index="10" nillable="true" ma:displayName="Status kvalitetssikring" ma:internalName="CorpWorkflowFeedback">
      <xsd:simpleType>
        <xsd:restriction base="dms:Text">
          <xsd:maxLength value="255"/>
        </xsd:restriction>
      </xsd:simpleType>
    </xsd:element>
    <xsd:element name="CorpSiteProjectNumber" ma:index="11" nillable="true" ma:displayName="Prosjektnummer" ma:default="" ma:internalName="CorpSiteProjectNumber">
      <xsd:simpleType>
        <xsd:restriction base="dms:Text">
          <xsd:maxLength value="255"/>
        </xsd:restriction>
      </xsd:simpleType>
    </xsd:element>
    <xsd:element name="CorpSiteProjectName" ma:index="12" nillable="true" ma:displayName="Prosjektnavn" ma:internalName="CorpSiteProjectName">
      <xsd:simpleType>
        <xsd:restriction base="dms:Text">
          <xsd:maxLength value="255"/>
        </xsd:restriction>
      </xsd:simpleType>
    </xsd:element>
    <xsd:element name="CorpSiteSubTitle" ma:index="13" nillable="true" ma:displayName="Undertittel" ma:internalName="CorpSiteSubTitle">
      <xsd:simpleType>
        <xsd:restriction base="dms:Text">
          <xsd:maxLength value="255"/>
        </xsd:restriction>
      </xsd:simpleType>
    </xsd:element>
    <xsd:element name="CorpSiteAccess" ma:index="14" nillable="true" ma:displayName="Lesetilgang" ma:default="Kun navngitte medlemmer" ma:format="Dropdown" ma:internalName="CorpSiteAccess">
      <xsd:simpleType>
        <xsd:restriction base="dms:Choice">
          <xsd:enumeration value="Kun navngitte medlemmer"/>
          <xsd:enumeration value="SINTEF"/>
          <xsd:enumeration value="Institutt"/>
          <xsd:enumeration value="Avdeling"/>
          <xsd:maxLength value="255"/>
        </xsd:restriction>
      </xsd:simpleType>
    </xsd:element>
    <xsd:element name="CorpSiteClassification" ma:index="15" nillable="true" ma:displayName="Gradering" ma:default="Åpen" ma:internalName="CorpSiteClassification">
      <xsd:simpleType>
        <xsd:restriction base="dms:Choice">
          <xsd:enumeration value="Åpen"/>
          <xsd:enumeration value="Fortrolig"/>
          <xsd:enumeration value="Strengt fortrolig"/>
          <xsd:maxLength value="255"/>
        </xsd:restriction>
      </xsd:simpleType>
    </xsd:element>
    <xsd:element name="CorpSiteTags" ma:index="16" nillable="true" ma:displayName="Tags" ma:internalName="CorpSiteTags">
      <xsd:simpleType>
        <xsd:restriction base="dms:Text">
          <xsd:maxLength value="255"/>
        </xsd:restriction>
      </xsd:simpleType>
    </xsd:element>
    <xsd:element name="CorpSiteProjectQA" ma:index="17" nillable="true" ma:displayName="Kvalitestsansvarlig" ma:list="UserInfo" ma:SharePointGroup="0" ma:internalName="CorpSiteProjectQA"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ProjectOwner" ma:index="18" nillable="true" ma:displayName="Prosjekteier" ma:list="UserInfo" ma:SharePointGroup="0" ma:internalName="CorpSiteProject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ProjectLeader" ma:index="19" nillable="true" ma:displayName="Prosjektleder" ma:list="UserInfo" ma:SharePointGroup="0" ma:internalName="CorpSiteProjectLead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ReportNumber" ma:index="20" nillable="true" ma:displayName="Rapport nummer" ma:internalName="CorpSiteReportNumber">
      <xsd:simpleType>
        <xsd:restriction base="dms:Text">
          <xsd:maxLength value="255"/>
        </xsd:restriction>
      </xsd:simpleType>
    </xsd:element>
    <xsd:element name="CorpSiteISBN" ma:index="21" nillable="true" ma:displayName="ISBN" ma:internalName="CorpSiteISBN">
      <xsd:simpleType>
        <xsd:restriction base="dms:Text">
          <xsd:maxLength value="255"/>
        </xsd:restriction>
      </xsd:simpleType>
    </xsd:element>
    <xsd:element name="CorpSiteCoAuthors" ma:index="22" nillable="true" ma:displayName="Medforfattere" ma:internalName="CorpSiteCoAuthors">
      <xsd:simpleType>
        <xsd:restriction base="dms:Text">
          <xsd:maxLength value="255"/>
        </xsd:restriction>
      </xsd:simpleType>
    </xsd:element>
    <xsd:element name="CorpSiteRecipientCompany" ma:index="23" nillable="true" ma:displayName="Mottakende selskap" ma:internalName="CorpSiteRecipientCompany">
      <xsd:simpleType>
        <xsd:restriction base="dms:Text">
          <xsd:maxLength value="255"/>
        </xsd:restriction>
      </xsd:simpleType>
    </xsd:element>
    <xsd:element name="CorpSiteRecipientPerson" ma:index="24" nillable="true" ma:displayName="Mottakende person" ma:internalName="CorpSiteRecipientPerson">
      <xsd:simpleType>
        <xsd:restriction base="dms:Text">
          <xsd:maxLength value="255"/>
        </xsd:restriction>
      </xsd:simpleType>
    </xsd:element>
    <xsd:element name="CorpSiteOurRef" ma:index="25" nillable="true" ma:displayName="Vår ref" ma:internalName="CorpSiteOurRef">
      <xsd:simpleType>
        <xsd:restriction base="dms:Text">
          <xsd:maxLength value="255"/>
        </xsd:restriction>
      </xsd:simpleType>
    </xsd:element>
    <xsd:element name="CorpSiteDocumentAuthor" ma:index="26" nillable="true" ma:displayName="Hovedforfatter" ma:internalName="CorpSiteDocumentAuth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rpSiteZipAddress" ma:index="27" nillable="true" ma:displayName="Adresse" ma:internalName="CorpSiteZipAddress">
      <xsd:simpleType>
        <xsd:restriction base="dms:Note">
          <xsd:maxLength value="255"/>
        </xsd:restriction>
      </xsd:simpleType>
    </xsd:element>
    <xsd:element name="CorpSiteZipContact" ma:index="28" nillable="true" ma:displayName="Kontakt" ma:internalName="CorpSiteZipContact">
      <xsd:simpleType>
        <xsd:restriction base="dms:Note">
          <xsd:maxLength value="255"/>
        </xsd:restriction>
      </xsd:simpleType>
    </xsd:element>
    <xsd:element name="CorpSiteVATNumber" ma:index="29" nillable="true" ma:displayName="Foretaksnummer" ma:internalName="CorpSiteVATNumber">
      <xsd:simpleType>
        <xsd:restriction base="dms:Text">
          <xsd:maxLength value="255"/>
        </xsd:restriction>
      </xsd:simpleType>
    </xsd:element>
    <xsd:element name="CorpSiteInstituteEmail" ma:index="30" nillable="true" ma:displayName="E-post institutt" ma:internalName="CorpSiteInstituteEmail">
      <xsd:simpleType>
        <xsd:restriction base="dms:Text">
          <xsd:maxLength value="255"/>
        </xsd:restriction>
      </xsd:simpleType>
    </xsd:element>
    <xsd:element name="CorpDocPageClassificationNbNo" ma:index="31" nillable="true" ma:displayName="Gradering Denne Siden" ma:default="Åpen" ma:internalName="CorpDocPageClassificationNbNo">
      <xsd:simpleType>
        <xsd:restriction base="dms:Choice">
          <xsd:enumeration value="Åpen"/>
          <xsd:enumeration value="Intern"/>
          <xsd:enumeration value="Fortrolig"/>
          <xsd:enumeration value="Strengt fortrolig"/>
          <xsd:maxLength value="255"/>
        </xsd:restriction>
      </xsd:simpleType>
    </xsd:element>
    <xsd:element name="CorpDocClassificationEnUs" ma:index="32" nillable="true" ma:displayName="Classification" ma:default="Unrestricted" ma:internalName="CorpDocClassificationEnUs">
      <xsd:simpleType>
        <xsd:restriction base="dms:Choice">
          <xsd:enumeration value="Unrestricted"/>
          <xsd:enumeration value="Internal"/>
          <xsd:enumeration value="Restricted"/>
          <xsd:enumeration value="Confidential"/>
          <xsd:maxLength value="255"/>
        </xsd:restriction>
      </xsd:simpleType>
    </xsd:element>
    <xsd:element name="CorpDocPageClassificationEnUs" ma:index="33" nillable="true" ma:displayName="Classification This Page" ma:default="Unrestricted" ma:internalName="CorpDocPageClassificationEnUs">
      <xsd:simpleType>
        <xsd:restriction base="dms:Choice">
          <xsd:enumeration value="Unrestricted"/>
          <xsd:enumeration value="Internal"/>
          <xsd:enumeration value="Restricted"/>
          <xsd:enumeration value="Confidential"/>
          <xsd:maxLength value="255"/>
        </xsd:restriction>
      </xsd:simpleType>
    </xsd:element>
    <xsd:element name="CorpDocClassificationNbNo" ma:index="34" nillable="true" ma:displayName="Gradering" ma:default="Åpen" ma:internalName="CorpDocClassificationNbNo">
      <xsd:simpleType>
        <xsd:restriction base="dms:Choice">
          <xsd:enumeration value="Åpen"/>
          <xsd:enumeration value="Intern"/>
          <xsd:enumeration value="Fortrolig"/>
          <xsd:enumeration value="Strengt fortrolig"/>
          <xsd:maxLength value="255"/>
        </xsd:restriction>
      </xsd:simpleType>
    </xsd:element>
    <xsd:element name="CorpSiteInstituteEnUs" ma:index="35" nillable="true" ma:displayName="InstituteEng" ma:internalName="CorpSiteInstituteEnUs">
      <xsd:simpleType>
        <xsd:restriction base="dms:Text">
          <xsd:maxLength value="255"/>
        </xsd:restriction>
      </xsd:simpleType>
    </xsd:element>
    <xsd:element name="CorpSiteInstitutePhone" ma:index="36" nillable="true" ma:displayName="Institutt telefon" ma:internalName="CorpSiteInstitutePhone">
      <xsd:simpleType>
        <xsd:restriction base="dms:Text">
          <xsd:maxLength value="255"/>
        </xsd:restriction>
      </xsd:simpleType>
    </xsd:element>
    <xsd:element name="CorpSiteDocLanguage" ma:index="37" nillable="true" ma:displayName="Språk" ma:internalName="CorpSiteDocLanguage">
      <xsd:simpleType>
        <xsd:restriction base="dms:Text">
          <xsd:maxLength value="255"/>
        </xsd:restriction>
      </xsd:simpleType>
    </xsd:element>
    <xsd:element name="CorpDocInstitute" ma:index="38" nillable="true" ma:displayName="Institutt" ma:internalName="CorpDocInstitute">
      <xsd:simpleType>
        <xsd:restriction base="dms:Text">
          <xsd:maxLength value="255"/>
        </xsd:restriction>
      </xsd:simpleType>
    </xsd:element>
    <xsd:element name="CorpDocVersion" ma:index="39" nillable="true" ma:displayName="Versjon" ma:internalName="CorpDocVersion">
      <xsd:simpleType>
        <xsd:restriction base="dms:Text">
          <xsd:maxLength value="255"/>
        </xsd:restriction>
      </xsd:simpleType>
    </xsd:element>
    <xsd:element name="CorpWorkflowStatus" ma:index="44" nillable="true" ma:displayName="Status arbeidsflyt" ma:internalName="CorpWorkflowStatu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34716ff-0cb0-4caf-8f0b-a3b08c392cba" elementFormDefault="qualified">
    <xsd:import namespace="http://schemas.microsoft.com/office/2006/documentManagement/types"/>
    <xsd:import namespace="http://schemas.microsoft.com/office/infopath/2007/PartnerControls"/>
    <xsd:element name="MediaServiceMetadata" ma:index="40" nillable="true" ma:displayName="MediaServiceMetadata" ma:hidden="true" ma:internalName="MediaServiceMetadata" ma:readOnly="true">
      <xsd:simpleType>
        <xsd:restriction base="dms:Note"/>
      </xsd:simpleType>
    </xsd:element>
    <xsd:element name="MediaServiceFastMetadata" ma:index="41" nillable="true" ma:displayName="MediaServiceFastMetadata" ma:hidden="true" ma:internalName="MediaServiceFastMetadata" ma:readOnly="true">
      <xsd:simpleType>
        <xsd:restriction base="dms:Note"/>
      </xsd:simpleType>
    </xsd:element>
    <xsd:element name="MediaServiceAutoKeyPoints" ma:index="42" nillable="true" ma:displayName="MediaServiceAutoKeyPoints" ma:hidden="true" ma:internalName="MediaServiceAutoKeyPoints" ma:readOnly="true">
      <xsd:simpleType>
        <xsd:restriction base="dms:Note"/>
      </xsd:simpleType>
    </xsd:element>
    <xsd:element name="MediaServiceKeyPoints" ma:index="43" nillable="true" ma:displayName="KeyPoints" ma:internalName="MediaServiceKeyPoints" ma:readOnly="true">
      <xsd:simpleType>
        <xsd:restriction base="dms:Note">
          <xsd:maxLength value="255"/>
        </xsd:restriction>
      </xsd:simpleType>
    </xsd:element>
    <xsd:element name="ArchiveRecNo" ma:index="45" nillable="true" ma:displayName="B360 Arkiv-ID" ma:internalName="ArchiveRecNo">
      <xsd:simpleType>
        <xsd:restriction base="dms:Text"/>
      </xsd:simpleType>
    </xsd:element>
    <xsd:element name="MediaServiceAutoTags" ma:index="46" nillable="true" ma:displayName="Tags" ma:internalName="MediaServiceAutoTags" ma:readOnly="true">
      <xsd:simpleType>
        <xsd:restriction base="dms:Text"/>
      </xsd:simpleType>
    </xsd:element>
    <xsd:element name="MediaServiceOCR" ma:index="47" nillable="true" ma:displayName="Extracted Text" ma:internalName="MediaServiceOCR" ma:readOnly="true">
      <xsd:simpleType>
        <xsd:restriction base="dms:Note">
          <xsd:maxLength value="255"/>
        </xsd:restriction>
      </xsd:simpleType>
    </xsd:element>
    <xsd:element name="MediaServiceGenerationTime" ma:index="48" nillable="true" ma:displayName="MediaServiceGenerationTime" ma:hidden="true" ma:internalName="MediaServiceGenerationTime" ma:readOnly="true">
      <xsd:simpleType>
        <xsd:restriction base="dms:Text"/>
      </xsd:simpleType>
    </xsd:element>
    <xsd:element name="MediaServiceEventHashCode" ma:index="49" nillable="true" ma:displayName="MediaServiceEventHashCode" ma:hidden="true" ma:internalName="MediaServiceEventHashCode" ma:readOnly="true">
      <xsd:simpleType>
        <xsd:restriction base="dms:Text"/>
      </xsd:simpleType>
    </xsd:element>
    <xsd:element name="MediaServiceDateTaken" ma:index="50" nillable="true" ma:displayName="MediaServiceDateTaken" ma:hidden="true" ma:internalName="MediaServiceDateTaken" ma:readOnly="true">
      <xsd:simpleType>
        <xsd:restriction base="dms:Text"/>
      </xsd:simpleType>
    </xsd:element>
    <xsd:element name="MediaServiceLocation" ma:index="5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b006f0-075f-4225-89dd-db69db62854e" elementFormDefault="qualified">
    <xsd:import namespace="http://schemas.microsoft.com/office/2006/documentManagement/types"/>
    <xsd:import namespace="http://schemas.microsoft.com/office/infopath/2007/PartnerControls"/>
    <xsd:element name="SharedWithUsers" ma:index="5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3"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CF847F-4A28-49B2-A1F7-59D8472A59BD}">
  <ds:schemaRefs>
    <ds:schemaRef ds:uri="4cb006f0-075f-4225-89dd-db69db62854e"/>
    <ds:schemaRef ds:uri="http://purl.org/dc/elements/1.1/"/>
    <ds:schemaRef ds:uri="http://schemas.microsoft.com/office/2006/metadata/properties"/>
    <ds:schemaRef ds:uri="8bbd4995-53b7-43e2-b62f-10947586ac3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334716ff-0cb0-4caf-8f0b-a3b08c392cba"/>
    <ds:schemaRef ds:uri="http://www.w3.org/XML/1998/namespace"/>
    <ds:schemaRef ds:uri="http://purl.org/dc/dcmitype/"/>
  </ds:schemaRefs>
</ds:datastoreItem>
</file>

<file path=customXml/itemProps2.xml><?xml version="1.0" encoding="utf-8"?>
<ds:datastoreItem xmlns:ds="http://schemas.openxmlformats.org/officeDocument/2006/customXml" ds:itemID="{1C7BB5E2-2F5E-4824-9F8B-B46FC1F50390}">
  <ds:schemaRefs>
    <ds:schemaRef ds:uri="http://schemas.microsoft.com/sharepoint/v3/contenttype/forms"/>
  </ds:schemaRefs>
</ds:datastoreItem>
</file>

<file path=customXml/itemProps3.xml><?xml version="1.0" encoding="utf-8"?>
<ds:datastoreItem xmlns:ds="http://schemas.openxmlformats.org/officeDocument/2006/customXml" ds:itemID="{9A38AA0F-3217-491C-866A-620972D39B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bd4995-53b7-43e2-b62f-10947586ac31"/>
    <ds:schemaRef ds:uri="334716ff-0cb0-4caf-8f0b-a3b08c392cba"/>
    <ds:schemaRef ds:uri="4cb006f0-075f-4225-89dd-db69db6285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SINTEF Presentation</Template>
  <TotalTime>10124</TotalTime>
  <Words>2650</Words>
  <Application>Microsoft Office PowerPoint</Application>
  <PresentationFormat>Widescreen</PresentationFormat>
  <Paragraphs>569</Paragraphs>
  <Slides>32</Slides>
  <Notes>32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Arial</vt:lpstr>
      <vt:lpstr>Calibri</vt:lpstr>
      <vt:lpstr>Wingdings</vt:lpstr>
      <vt:lpstr>SINTEF Lys</vt:lpstr>
      <vt:lpstr>SINTEF Mørk</vt:lpstr>
      <vt:lpstr>Diagram generator Templates for creating journey diagrams </vt:lpstr>
      <vt:lpstr>Contents</vt:lpstr>
      <vt:lpstr>Overview and diagram types</vt:lpstr>
      <vt:lpstr>PowerPoint Presentation</vt:lpstr>
      <vt:lpstr>The CJML language</vt:lpstr>
      <vt:lpstr>Diagram types</vt:lpstr>
      <vt:lpstr>Comparison of diagram types</vt:lpstr>
      <vt:lpstr>How to make a diagram?</vt:lpstr>
      <vt:lpstr>Describe the scenario</vt:lpstr>
      <vt:lpstr>Symbol gallery</vt:lpstr>
      <vt:lpstr>Actors and user experience</vt:lpstr>
      <vt:lpstr>Communication channels</vt:lpstr>
      <vt:lpstr>Communication channels</vt:lpstr>
      <vt:lpstr>Cyber security symbols</vt:lpstr>
      <vt:lpstr>Healthcare symbols</vt:lpstr>
      <vt:lpstr>Templates – Swimlane diagrams</vt:lpstr>
      <vt:lpstr>Swimlane diagram – basic elements</vt:lpstr>
      <vt:lpstr>Swimlane – 3 actors</vt:lpstr>
      <vt:lpstr>Swimlane – 3 actors</vt:lpstr>
      <vt:lpstr>Swimlane - 4 actors</vt:lpstr>
      <vt:lpstr>Special elements for deviations</vt:lpstr>
      <vt:lpstr>Templates – Journey diagrams</vt:lpstr>
      <vt:lpstr>Journey diagram – basic elements</vt:lpstr>
      <vt:lpstr>Journey diagram</vt:lpstr>
      <vt:lpstr>Journey diagram - deviation</vt:lpstr>
      <vt:lpstr>Journey diagram</vt:lpstr>
      <vt:lpstr>Journey diagram with deviations</vt:lpstr>
      <vt:lpstr>Journey diagram</vt:lpstr>
      <vt:lpstr>Example – Swimlane diagram</vt:lpstr>
      <vt:lpstr>Scenario: Man-in-the-middle attack </vt:lpstr>
      <vt:lpstr>Scenario: Man-in-the-middle attack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Ragnhild Halvorsrud</dc:creator>
  <dc:description>template by officeconsult.no</dc:description>
  <cp:lastModifiedBy>Ragnhild Halvorsrud</cp:lastModifiedBy>
  <cp:revision>49</cp:revision>
  <cp:lastPrinted>2021-11-10T16:24:05Z</cp:lastPrinted>
  <dcterms:created xsi:type="dcterms:W3CDTF">2019-08-07T07:34:58Z</dcterms:created>
  <dcterms:modified xsi:type="dcterms:W3CDTF">2022-02-08T14:40:36Z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officeconsult.no</vt:lpwstr>
  </property>
  <property fmtid="{D5CDD505-2E9C-101B-9397-08002B2CF9AE}" pid="3" name="ContentTypeId">
    <vt:lpwstr>0x01010031B82B69D2361148B4D8F7EC156802130800BBA080ABA93C224791E7993F8FFD1A69</vt:lpwstr>
  </property>
</Properties>
</file>