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heme/themeOverride1.xml" ContentType="application/vnd.openxmlformats-officedocument.themeOverr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4"/>
    <p:sldMasterId id="2147483659" r:id="rId5"/>
  </p:sldMasterIdLst>
  <p:notesMasterIdLst>
    <p:notesMasterId r:id="rId40"/>
  </p:notesMasterIdLst>
  <p:handoutMasterIdLst>
    <p:handoutMasterId r:id="rId41"/>
  </p:handoutMasterIdLst>
  <p:sldIdLst>
    <p:sldId id="3822" r:id="rId6"/>
    <p:sldId id="3799" r:id="rId7"/>
    <p:sldId id="450" r:id="rId8"/>
    <p:sldId id="3825" r:id="rId9"/>
    <p:sldId id="509" r:id="rId10"/>
    <p:sldId id="512" r:id="rId11"/>
    <p:sldId id="486" r:id="rId12"/>
    <p:sldId id="513" r:id="rId13"/>
    <p:sldId id="453" r:id="rId14"/>
    <p:sldId id="474" r:id="rId15"/>
    <p:sldId id="516" r:id="rId16"/>
    <p:sldId id="405" r:id="rId17"/>
    <p:sldId id="472" r:id="rId18"/>
    <p:sldId id="428" r:id="rId19"/>
    <p:sldId id="522" r:id="rId20"/>
    <p:sldId id="523" r:id="rId21"/>
    <p:sldId id="529" r:id="rId22"/>
    <p:sldId id="508" r:id="rId23"/>
    <p:sldId id="518" r:id="rId24"/>
    <p:sldId id="519" r:id="rId25"/>
    <p:sldId id="520" r:id="rId26"/>
    <p:sldId id="521" r:id="rId27"/>
    <p:sldId id="527" r:id="rId28"/>
    <p:sldId id="461" r:id="rId29"/>
    <p:sldId id="462" r:id="rId30"/>
    <p:sldId id="3801" r:id="rId31"/>
    <p:sldId id="3826" r:id="rId32"/>
    <p:sldId id="3827" r:id="rId33"/>
    <p:sldId id="3824" r:id="rId34"/>
    <p:sldId id="3830" r:id="rId35"/>
    <p:sldId id="532" r:id="rId36"/>
    <p:sldId id="3828" r:id="rId37"/>
    <p:sldId id="816" r:id="rId38"/>
    <p:sldId id="268" r:id="rId39"/>
  </p:sldIdLst>
  <p:sldSz cx="12192000" cy="6858000"/>
  <p:notesSz cx="6797675" cy="9926638"/>
  <p:defaultTextStyle>
    <a:defPPr>
      <a:defRPr lang="nb-NO"/>
    </a:defPPr>
    <a:lvl1pPr marL="0" algn="l" defTabSz="914263" rtl="0" eaLnBrk="1" latinLnBrk="0" hangingPunct="1">
      <a:defRPr sz="1799" kern="1200">
        <a:solidFill>
          <a:schemeClr val="tx1"/>
        </a:solidFill>
        <a:latin typeface="+mn-lt"/>
        <a:ea typeface="+mn-ea"/>
        <a:cs typeface="+mn-cs"/>
      </a:defRPr>
    </a:lvl1pPr>
    <a:lvl2pPr marL="457131" algn="l" defTabSz="914263" rtl="0" eaLnBrk="1" latinLnBrk="0" hangingPunct="1">
      <a:defRPr sz="1799" kern="1200">
        <a:solidFill>
          <a:schemeClr val="tx1"/>
        </a:solidFill>
        <a:latin typeface="+mn-lt"/>
        <a:ea typeface="+mn-ea"/>
        <a:cs typeface="+mn-cs"/>
      </a:defRPr>
    </a:lvl2pPr>
    <a:lvl3pPr marL="914263" algn="l" defTabSz="914263" rtl="0" eaLnBrk="1" latinLnBrk="0" hangingPunct="1">
      <a:defRPr sz="1799" kern="1200">
        <a:solidFill>
          <a:schemeClr val="tx1"/>
        </a:solidFill>
        <a:latin typeface="+mn-lt"/>
        <a:ea typeface="+mn-ea"/>
        <a:cs typeface="+mn-cs"/>
      </a:defRPr>
    </a:lvl3pPr>
    <a:lvl4pPr marL="1371394" algn="l" defTabSz="914263" rtl="0" eaLnBrk="1" latinLnBrk="0" hangingPunct="1">
      <a:defRPr sz="1799" kern="1200">
        <a:solidFill>
          <a:schemeClr val="tx1"/>
        </a:solidFill>
        <a:latin typeface="+mn-lt"/>
        <a:ea typeface="+mn-ea"/>
        <a:cs typeface="+mn-cs"/>
      </a:defRPr>
    </a:lvl4pPr>
    <a:lvl5pPr marL="1828525" algn="l" defTabSz="914263" rtl="0" eaLnBrk="1" latinLnBrk="0" hangingPunct="1">
      <a:defRPr sz="1799" kern="1200">
        <a:solidFill>
          <a:schemeClr val="tx1"/>
        </a:solidFill>
        <a:latin typeface="+mn-lt"/>
        <a:ea typeface="+mn-ea"/>
        <a:cs typeface="+mn-cs"/>
      </a:defRPr>
    </a:lvl5pPr>
    <a:lvl6pPr marL="2285657" algn="l" defTabSz="914263" rtl="0" eaLnBrk="1" latinLnBrk="0" hangingPunct="1">
      <a:defRPr sz="1799" kern="1200">
        <a:solidFill>
          <a:schemeClr val="tx1"/>
        </a:solidFill>
        <a:latin typeface="+mn-lt"/>
        <a:ea typeface="+mn-ea"/>
        <a:cs typeface="+mn-cs"/>
      </a:defRPr>
    </a:lvl6pPr>
    <a:lvl7pPr marL="2742789" algn="l" defTabSz="914263" rtl="0" eaLnBrk="1" latinLnBrk="0" hangingPunct="1">
      <a:defRPr sz="1799" kern="1200">
        <a:solidFill>
          <a:schemeClr val="tx1"/>
        </a:solidFill>
        <a:latin typeface="+mn-lt"/>
        <a:ea typeface="+mn-ea"/>
        <a:cs typeface="+mn-cs"/>
      </a:defRPr>
    </a:lvl7pPr>
    <a:lvl8pPr marL="3199920" algn="l" defTabSz="914263" rtl="0" eaLnBrk="1" latinLnBrk="0" hangingPunct="1">
      <a:defRPr sz="1799" kern="1200">
        <a:solidFill>
          <a:schemeClr val="tx1"/>
        </a:solidFill>
        <a:latin typeface="+mn-lt"/>
        <a:ea typeface="+mn-ea"/>
        <a:cs typeface="+mn-cs"/>
      </a:defRPr>
    </a:lvl8pPr>
    <a:lvl9pPr marL="3657051" algn="l" defTabSz="914263" rtl="0" eaLnBrk="1" latinLnBrk="0" hangingPunct="1">
      <a:defRPr sz="1799" kern="1200">
        <a:solidFill>
          <a:schemeClr val="tx1"/>
        </a:solidFill>
        <a:latin typeface="+mn-lt"/>
        <a:ea typeface="+mn-ea"/>
        <a:cs typeface="+mn-cs"/>
      </a:defRPr>
    </a:lvl9pPr>
  </p:defaultTextStyle>
  <p:extLst>
    <p:ext uri="{EFAFB233-063F-42B5-8137-9DF3F51BA10A}">
      <p15:sldGuideLst xmlns:p15="http://schemas.microsoft.com/office/powerpoint/2012/main">
        <p15:guide id="2" pos="347" userDrawn="1">
          <p15:clr>
            <a:srgbClr val="A4A3A4"/>
          </p15:clr>
        </p15:guide>
        <p15:guide id="3" orient="horz" pos="4269"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gnhild Halvorsrud" initials="RH" lastIdx="1" clrIdx="0">
    <p:extLst>
      <p:ext uri="{19B8F6BF-5375-455C-9EA6-DF929625EA0E}">
        <p15:presenceInfo xmlns:p15="http://schemas.microsoft.com/office/powerpoint/2012/main" userId="S::ragnhild.halvorsrud@sintef.no::917ea340-fd63-490f-a7db-68428d24cf3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CE6F2"/>
    <a:srgbClr val="C55A1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67" autoAdjust="0"/>
    <p:restoredTop sz="96464" autoAdjust="0"/>
  </p:normalViewPr>
  <p:slideViewPr>
    <p:cSldViewPr snapToGrid="0">
      <p:cViewPr varScale="1">
        <p:scale>
          <a:sx n="156" d="100"/>
          <a:sy n="156" d="100"/>
        </p:scale>
        <p:origin x="144" y="186"/>
      </p:cViewPr>
      <p:guideLst>
        <p:guide pos="347"/>
        <p:guide orient="horz" pos="4269"/>
      </p:guideLst>
    </p:cSldViewPr>
  </p:slideViewPr>
  <p:outlineViewPr>
    <p:cViewPr>
      <p:scale>
        <a:sx n="33" d="100"/>
        <a:sy n="33" d="100"/>
      </p:scale>
      <p:origin x="0" y="-2622"/>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115" d="100"/>
          <a:sy n="115" d="100"/>
        </p:scale>
        <p:origin x="4554"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commentAuthors" Target="commentAuthors.xml"/><Relationship Id="rId47" Type="http://schemas.microsoft.com/office/2016/11/relationships/changesInfo" Target="changesInfos/changesInfo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gnhild Halvorsrud" userId="917ea340-fd63-490f-a7db-68428d24cf32" providerId="ADAL" clId="{1719DF26-5018-4CA5-8EF8-18C752648989}"/>
    <pc:docChg chg="undo redo custSel addSld delSld modSld sldOrd modMainMaster">
      <pc:chgData name="Ragnhild Halvorsrud" userId="917ea340-fd63-490f-a7db-68428d24cf32" providerId="ADAL" clId="{1719DF26-5018-4CA5-8EF8-18C752648989}" dt="2022-02-08T13:47:09.126" v="6603" actId="6549"/>
      <pc:docMkLst>
        <pc:docMk/>
      </pc:docMkLst>
      <pc:sldChg chg="addSp delSp modSp mod">
        <pc:chgData name="Ragnhild Halvorsrud" userId="917ea340-fd63-490f-a7db-68428d24cf32" providerId="ADAL" clId="{1719DF26-5018-4CA5-8EF8-18C752648989}" dt="2022-01-26T17:41:32.169" v="3071" actId="164"/>
        <pc:sldMkLst>
          <pc:docMk/>
          <pc:sldMk cId="454487130" sldId="405"/>
        </pc:sldMkLst>
        <pc:spChg chg="mod">
          <ac:chgData name="Ragnhild Halvorsrud" userId="917ea340-fd63-490f-a7db-68428d24cf32" providerId="ADAL" clId="{1719DF26-5018-4CA5-8EF8-18C752648989}" dt="2022-01-26T17:25:25.610" v="2706" actId="14100"/>
          <ac:spMkLst>
            <pc:docMk/>
            <pc:sldMk cId="454487130" sldId="405"/>
            <ac:spMk id="2" creationId="{00000000-0000-0000-0000-000000000000}"/>
          </ac:spMkLst>
        </pc:spChg>
        <pc:spChg chg="mod">
          <ac:chgData name="Ragnhild Halvorsrud" userId="917ea340-fd63-490f-a7db-68428d24cf32" providerId="ADAL" clId="{1719DF26-5018-4CA5-8EF8-18C752648989}" dt="2022-01-26T17:08:50.396" v="2529" actId="1036"/>
          <ac:spMkLst>
            <pc:docMk/>
            <pc:sldMk cId="454487130" sldId="405"/>
            <ac:spMk id="4" creationId="{252B2DBF-22C1-478A-9BE2-9E352F43BF6E}"/>
          </ac:spMkLst>
        </pc:spChg>
        <pc:spChg chg="mod">
          <ac:chgData name="Ragnhild Halvorsrud" userId="917ea340-fd63-490f-a7db-68428d24cf32" providerId="ADAL" clId="{1719DF26-5018-4CA5-8EF8-18C752648989}" dt="2022-01-26T16:53:00.688" v="2108" actId="20577"/>
          <ac:spMkLst>
            <pc:docMk/>
            <pc:sldMk cId="454487130" sldId="405"/>
            <ac:spMk id="14" creationId="{0DBF1A7D-509C-42AD-B373-D6C99DB9ECC4}"/>
          </ac:spMkLst>
        </pc:spChg>
        <pc:spChg chg="mod">
          <ac:chgData name="Ragnhild Halvorsrud" userId="917ea340-fd63-490f-a7db-68428d24cf32" providerId="ADAL" clId="{1719DF26-5018-4CA5-8EF8-18C752648989}" dt="2022-01-26T16:52:10.177" v="2104" actId="20577"/>
          <ac:spMkLst>
            <pc:docMk/>
            <pc:sldMk cId="454487130" sldId="405"/>
            <ac:spMk id="15" creationId="{D4CC7754-3A62-4CDB-A6E3-058724B4F3DC}"/>
          </ac:spMkLst>
        </pc:spChg>
        <pc:spChg chg="mod">
          <ac:chgData name="Ragnhild Halvorsrud" userId="917ea340-fd63-490f-a7db-68428d24cf32" providerId="ADAL" clId="{1719DF26-5018-4CA5-8EF8-18C752648989}" dt="2022-01-26T17:08:50.396" v="2529" actId="1036"/>
          <ac:spMkLst>
            <pc:docMk/>
            <pc:sldMk cId="454487130" sldId="405"/>
            <ac:spMk id="18" creationId="{95996554-E312-4F71-829A-1F10877C29EA}"/>
          </ac:spMkLst>
        </pc:spChg>
        <pc:spChg chg="add mod">
          <ac:chgData name="Ragnhild Halvorsrud" userId="917ea340-fd63-490f-a7db-68428d24cf32" providerId="ADAL" clId="{1719DF26-5018-4CA5-8EF8-18C752648989}" dt="2022-01-26T17:30:49.638" v="2926" actId="14100"/>
          <ac:spMkLst>
            <pc:docMk/>
            <pc:sldMk cId="454487130" sldId="405"/>
            <ac:spMk id="23" creationId="{4DC8033F-0FD4-4954-81A6-B600E5C55532}"/>
          </ac:spMkLst>
        </pc:spChg>
        <pc:spChg chg="mod topLvl">
          <ac:chgData name="Ragnhild Halvorsrud" userId="917ea340-fd63-490f-a7db-68428d24cf32" providerId="ADAL" clId="{1719DF26-5018-4CA5-8EF8-18C752648989}" dt="2022-01-26T17:41:32.169" v="3071" actId="164"/>
          <ac:spMkLst>
            <pc:docMk/>
            <pc:sldMk cId="454487130" sldId="405"/>
            <ac:spMk id="26" creationId="{3EC4D628-EBA7-4F7B-BFD2-0DF96107D249}"/>
          </ac:spMkLst>
        </pc:spChg>
        <pc:spChg chg="mod topLvl">
          <ac:chgData name="Ragnhild Halvorsrud" userId="917ea340-fd63-490f-a7db-68428d24cf32" providerId="ADAL" clId="{1719DF26-5018-4CA5-8EF8-18C752648989}" dt="2022-01-26T17:41:32.169" v="3071" actId="164"/>
          <ac:spMkLst>
            <pc:docMk/>
            <pc:sldMk cId="454487130" sldId="405"/>
            <ac:spMk id="27" creationId="{CADDA5E0-DB1D-4D09-BCF8-11B67FF51A6B}"/>
          </ac:spMkLst>
        </pc:spChg>
        <pc:spChg chg="mod topLvl">
          <ac:chgData name="Ragnhild Halvorsrud" userId="917ea340-fd63-490f-a7db-68428d24cf32" providerId="ADAL" clId="{1719DF26-5018-4CA5-8EF8-18C752648989}" dt="2022-01-26T17:41:32.169" v="3071" actId="164"/>
          <ac:spMkLst>
            <pc:docMk/>
            <pc:sldMk cId="454487130" sldId="405"/>
            <ac:spMk id="28" creationId="{A0BA95D4-7CB1-45C2-8231-0CCB0289195D}"/>
          </ac:spMkLst>
        </pc:spChg>
        <pc:spChg chg="mod">
          <ac:chgData name="Ragnhild Halvorsrud" userId="917ea340-fd63-490f-a7db-68428d24cf32" providerId="ADAL" clId="{1719DF26-5018-4CA5-8EF8-18C752648989}" dt="2022-01-26T17:12:10.941" v="2552" actId="6549"/>
          <ac:spMkLst>
            <pc:docMk/>
            <pc:sldMk cId="454487130" sldId="405"/>
            <ac:spMk id="44" creationId="{CBF2B9E1-AD5D-4BC8-86D5-14961E5C1C92}"/>
          </ac:spMkLst>
        </pc:spChg>
        <pc:spChg chg="mod">
          <ac:chgData name="Ragnhild Halvorsrud" userId="917ea340-fd63-490f-a7db-68428d24cf32" providerId="ADAL" clId="{1719DF26-5018-4CA5-8EF8-18C752648989}" dt="2022-01-26T17:24:33.712" v="2704" actId="20577"/>
          <ac:spMkLst>
            <pc:docMk/>
            <pc:sldMk cId="454487130" sldId="405"/>
            <ac:spMk id="45" creationId="{453D8C2B-613D-4F3D-AFD4-8C0C3B392A7C}"/>
          </ac:spMkLst>
        </pc:spChg>
        <pc:grpChg chg="add del">
          <ac:chgData name="Ragnhild Halvorsrud" userId="917ea340-fd63-490f-a7db-68428d24cf32" providerId="ADAL" clId="{1719DF26-5018-4CA5-8EF8-18C752648989}" dt="2022-01-26T17:39:32.705" v="3053" actId="478"/>
          <ac:grpSpMkLst>
            <pc:docMk/>
            <pc:sldMk cId="454487130" sldId="405"/>
            <ac:grpSpMk id="3" creationId="{36963FB8-663A-4E14-8B80-BDB4147657FE}"/>
          </ac:grpSpMkLst>
        </pc:grpChg>
        <pc:grpChg chg="add mod">
          <ac:chgData name="Ragnhild Halvorsrud" userId="917ea340-fd63-490f-a7db-68428d24cf32" providerId="ADAL" clId="{1719DF26-5018-4CA5-8EF8-18C752648989}" dt="2022-01-26T17:41:32.169" v="3071" actId="164"/>
          <ac:grpSpMkLst>
            <pc:docMk/>
            <pc:sldMk cId="454487130" sldId="405"/>
            <ac:grpSpMk id="5" creationId="{4DBBFFEA-17AF-49F1-8B81-467A8A821389}"/>
          </ac:grpSpMkLst>
        </pc:grpChg>
        <pc:grpChg chg="add del mod">
          <ac:chgData name="Ragnhild Halvorsrud" userId="917ea340-fd63-490f-a7db-68428d24cf32" providerId="ADAL" clId="{1719DF26-5018-4CA5-8EF8-18C752648989}" dt="2022-01-26T17:41:01.089" v="3066" actId="165"/>
          <ac:grpSpMkLst>
            <pc:docMk/>
            <pc:sldMk cId="454487130" sldId="405"/>
            <ac:grpSpMk id="25" creationId="{F6B4AD0A-DEF2-4910-8C4F-202ECEBF30EB}"/>
          </ac:grpSpMkLst>
        </pc:grpChg>
        <pc:grpChg chg="mod">
          <ac:chgData name="Ragnhild Halvorsrud" userId="917ea340-fd63-490f-a7db-68428d24cf32" providerId="ADAL" clId="{1719DF26-5018-4CA5-8EF8-18C752648989}" dt="2022-01-26T17:22:46.112" v="2650" actId="14100"/>
          <ac:grpSpMkLst>
            <pc:docMk/>
            <pc:sldMk cId="454487130" sldId="405"/>
            <ac:grpSpMk id="48" creationId="{EACCE138-2EFC-4741-B359-B33A4089462F}"/>
          </ac:grpSpMkLst>
        </pc:grpChg>
        <pc:picChg chg="add mod">
          <ac:chgData name="Ragnhild Halvorsrud" userId="917ea340-fd63-490f-a7db-68428d24cf32" providerId="ADAL" clId="{1719DF26-5018-4CA5-8EF8-18C752648989}" dt="2022-01-26T17:30:54.901" v="2927" actId="1076"/>
          <ac:picMkLst>
            <pc:docMk/>
            <pc:sldMk cId="454487130" sldId="405"/>
            <ac:picMk id="24" creationId="{5156E04F-3B32-4B64-88E6-53E893854E01}"/>
          </ac:picMkLst>
        </pc:picChg>
        <pc:picChg chg="mod">
          <ac:chgData name="Ragnhild Halvorsrud" userId="917ea340-fd63-490f-a7db-68428d24cf32" providerId="ADAL" clId="{1719DF26-5018-4CA5-8EF8-18C752648989}" dt="2022-01-26T17:11:15.803" v="2551" actId="14100"/>
          <ac:picMkLst>
            <pc:docMk/>
            <pc:sldMk cId="454487130" sldId="405"/>
            <ac:picMk id="46" creationId="{0119C4A3-B15D-4FDB-B285-05F813D03607}"/>
          </ac:picMkLst>
        </pc:picChg>
      </pc:sldChg>
      <pc:sldChg chg="addSp delSp modSp mod">
        <pc:chgData name="Ragnhild Halvorsrud" userId="917ea340-fd63-490f-a7db-68428d24cf32" providerId="ADAL" clId="{1719DF26-5018-4CA5-8EF8-18C752648989}" dt="2022-01-26T19:22:19.262" v="6449" actId="14100"/>
        <pc:sldMkLst>
          <pc:docMk/>
          <pc:sldMk cId="2607329622" sldId="428"/>
        </pc:sldMkLst>
        <pc:spChg chg="mod">
          <ac:chgData name="Ragnhild Halvorsrud" userId="917ea340-fd63-490f-a7db-68428d24cf32" providerId="ADAL" clId="{1719DF26-5018-4CA5-8EF8-18C752648989}" dt="2022-01-26T19:22:19.262" v="6449" actId="14100"/>
          <ac:spMkLst>
            <pc:docMk/>
            <pc:sldMk cId="2607329622" sldId="428"/>
            <ac:spMk id="12" creationId="{339E844B-912A-4321-A1AA-A05B6B5B5EFF}"/>
          </ac:spMkLst>
        </pc:spChg>
        <pc:spChg chg="mod">
          <ac:chgData name="Ragnhild Halvorsrud" userId="917ea340-fd63-490f-a7db-68428d24cf32" providerId="ADAL" clId="{1719DF26-5018-4CA5-8EF8-18C752648989}" dt="2022-01-26T17:41:37.922" v="3073"/>
          <ac:spMkLst>
            <pc:docMk/>
            <pc:sldMk cId="2607329622" sldId="428"/>
            <ac:spMk id="21" creationId="{92E2015E-4309-46F0-B33C-F697382D0EE4}"/>
          </ac:spMkLst>
        </pc:spChg>
        <pc:spChg chg="mod">
          <ac:chgData name="Ragnhild Halvorsrud" userId="917ea340-fd63-490f-a7db-68428d24cf32" providerId="ADAL" clId="{1719DF26-5018-4CA5-8EF8-18C752648989}" dt="2022-01-26T17:41:37.922" v="3073"/>
          <ac:spMkLst>
            <pc:docMk/>
            <pc:sldMk cId="2607329622" sldId="428"/>
            <ac:spMk id="25" creationId="{FB96BA55-110C-4C01-A808-10340A1BAC77}"/>
          </ac:spMkLst>
        </pc:spChg>
        <pc:spChg chg="mod">
          <ac:chgData name="Ragnhild Halvorsrud" userId="917ea340-fd63-490f-a7db-68428d24cf32" providerId="ADAL" clId="{1719DF26-5018-4CA5-8EF8-18C752648989}" dt="2022-01-26T17:41:37.922" v="3073"/>
          <ac:spMkLst>
            <pc:docMk/>
            <pc:sldMk cId="2607329622" sldId="428"/>
            <ac:spMk id="26" creationId="{3C36831A-17C3-4399-BE7A-BE9E58758A80}"/>
          </ac:spMkLst>
        </pc:spChg>
        <pc:grpChg chg="del">
          <ac:chgData name="Ragnhild Halvorsrud" userId="917ea340-fd63-490f-a7db-68428d24cf32" providerId="ADAL" clId="{1719DF26-5018-4CA5-8EF8-18C752648989}" dt="2022-01-26T17:39:41.001" v="3055" actId="478"/>
          <ac:grpSpMkLst>
            <pc:docMk/>
            <pc:sldMk cId="2607329622" sldId="428"/>
            <ac:grpSpMk id="15" creationId="{711D24E2-2181-4E23-8BDB-772A85F4B7E1}"/>
          </ac:grpSpMkLst>
        </pc:grpChg>
        <pc:grpChg chg="add mod">
          <ac:chgData name="Ragnhild Halvorsrud" userId="917ea340-fd63-490f-a7db-68428d24cf32" providerId="ADAL" clId="{1719DF26-5018-4CA5-8EF8-18C752648989}" dt="2022-01-26T17:41:37.922" v="3073"/>
          <ac:grpSpMkLst>
            <pc:docMk/>
            <pc:sldMk cId="2607329622" sldId="428"/>
            <ac:grpSpMk id="20" creationId="{719C882F-5943-4BD1-BA57-45344F2416C5}"/>
          </ac:grpSpMkLst>
        </pc:grpChg>
        <pc:picChg chg="mod">
          <ac:chgData name="Ragnhild Halvorsrud" userId="917ea340-fd63-490f-a7db-68428d24cf32" providerId="ADAL" clId="{1719DF26-5018-4CA5-8EF8-18C752648989}" dt="2022-01-26T19:22:12.339" v="6448" actId="1076"/>
          <ac:picMkLst>
            <pc:docMk/>
            <pc:sldMk cId="2607329622" sldId="428"/>
            <ac:picMk id="13" creationId="{06292905-3334-43C4-BACC-7C1284DCAD52}"/>
          </ac:picMkLst>
        </pc:picChg>
      </pc:sldChg>
      <pc:sldChg chg="modSp mod">
        <pc:chgData name="Ragnhild Halvorsrud" userId="917ea340-fd63-490f-a7db-68428d24cf32" providerId="ADAL" clId="{1719DF26-5018-4CA5-8EF8-18C752648989}" dt="2022-01-26T19:34:55.637" v="6599" actId="20577"/>
        <pc:sldMkLst>
          <pc:docMk/>
          <pc:sldMk cId="541240641" sldId="450"/>
        </pc:sldMkLst>
        <pc:spChg chg="mod">
          <ac:chgData name="Ragnhild Halvorsrud" userId="917ea340-fd63-490f-a7db-68428d24cf32" providerId="ADAL" clId="{1719DF26-5018-4CA5-8EF8-18C752648989}" dt="2022-01-26T19:34:55.637" v="6599" actId="20577"/>
          <ac:spMkLst>
            <pc:docMk/>
            <pc:sldMk cId="541240641" sldId="450"/>
            <ac:spMk id="3" creationId="{00000000-0000-0000-0000-000000000000}"/>
          </ac:spMkLst>
        </pc:spChg>
      </pc:sldChg>
      <pc:sldChg chg="addSp delSp modSp mod">
        <pc:chgData name="Ragnhild Halvorsrud" userId="917ea340-fd63-490f-a7db-68428d24cf32" providerId="ADAL" clId="{1719DF26-5018-4CA5-8EF8-18C752648989}" dt="2022-01-26T17:38:42.561" v="3050" actId="6549"/>
        <pc:sldMkLst>
          <pc:docMk/>
          <pc:sldMk cId="3419055384" sldId="453"/>
        </pc:sldMkLst>
        <pc:spChg chg="mod">
          <ac:chgData name="Ragnhild Halvorsrud" userId="917ea340-fd63-490f-a7db-68428d24cf32" providerId="ADAL" clId="{1719DF26-5018-4CA5-8EF8-18C752648989}" dt="2022-01-26T17:38:42.561" v="3050" actId="6549"/>
          <ac:spMkLst>
            <pc:docMk/>
            <pc:sldMk cId="3419055384" sldId="453"/>
            <ac:spMk id="3" creationId="{00000000-0000-0000-0000-000000000000}"/>
          </ac:spMkLst>
        </pc:spChg>
        <pc:spChg chg="mod">
          <ac:chgData name="Ragnhild Halvorsrud" userId="917ea340-fd63-490f-a7db-68428d24cf32" providerId="ADAL" clId="{1719DF26-5018-4CA5-8EF8-18C752648989}" dt="2022-01-26T16:49:52.432" v="2081"/>
          <ac:spMkLst>
            <pc:docMk/>
            <pc:sldMk cId="3419055384" sldId="453"/>
            <ac:spMk id="12" creationId="{68DC9D95-EA94-49F5-92DD-65B1CC87DD1F}"/>
          </ac:spMkLst>
        </pc:spChg>
        <pc:spChg chg="mod">
          <ac:chgData name="Ragnhild Halvorsrud" userId="917ea340-fd63-490f-a7db-68428d24cf32" providerId="ADAL" clId="{1719DF26-5018-4CA5-8EF8-18C752648989}" dt="2022-01-26T16:49:52.432" v="2081"/>
          <ac:spMkLst>
            <pc:docMk/>
            <pc:sldMk cId="3419055384" sldId="453"/>
            <ac:spMk id="13" creationId="{FF2538CE-F18A-4F3B-B665-50D5A901F4EA}"/>
          </ac:spMkLst>
        </pc:spChg>
        <pc:spChg chg="mod">
          <ac:chgData name="Ragnhild Halvorsrud" userId="917ea340-fd63-490f-a7db-68428d24cf32" providerId="ADAL" clId="{1719DF26-5018-4CA5-8EF8-18C752648989}" dt="2022-01-26T16:49:52.432" v="2081"/>
          <ac:spMkLst>
            <pc:docMk/>
            <pc:sldMk cId="3419055384" sldId="453"/>
            <ac:spMk id="14" creationId="{B107FE4F-C25A-4EDA-9868-01417463F649}"/>
          </ac:spMkLst>
        </pc:spChg>
        <pc:grpChg chg="del">
          <ac:chgData name="Ragnhild Halvorsrud" userId="917ea340-fd63-490f-a7db-68428d24cf32" providerId="ADAL" clId="{1719DF26-5018-4CA5-8EF8-18C752648989}" dt="2022-01-26T16:19:48.771" v="1468" actId="478"/>
          <ac:grpSpMkLst>
            <pc:docMk/>
            <pc:sldMk cId="3419055384" sldId="453"/>
            <ac:grpSpMk id="6" creationId="{6E3FDF2E-8D46-4528-A0F3-F539DADE8AF1}"/>
          </ac:grpSpMkLst>
        </pc:grpChg>
        <pc:grpChg chg="add mod">
          <ac:chgData name="Ragnhild Halvorsrud" userId="917ea340-fd63-490f-a7db-68428d24cf32" providerId="ADAL" clId="{1719DF26-5018-4CA5-8EF8-18C752648989}" dt="2022-01-26T16:49:52.432" v="2081"/>
          <ac:grpSpMkLst>
            <pc:docMk/>
            <pc:sldMk cId="3419055384" sldId="453"/>
            <ac:grpSpMk id="11" creationId="{CE38736D-124F-4D54-9C9E-6E9BDA60E14E}"/>
          </ac:grpSpMkLst>
        </pc:grpChg>
        <pc:picChg chg="del">
          <ac:chgData name="Ragnhild Halvorsrud" userId="917ea340-fd63-490f-a7db-68428d24cf32" providerId="ADAL" clId="{1719DF26-5018-4CA5-8EF8-18C752648989}" dt="2022-01-26T17:37:14.111" v="3029" actId="478"/>
          <ac:picMkLst>
            <pc:docMk/>
            <pc:sldMk cId="3419055384" sldId="453"/>
            <ac:picMk id="4" creationId="{4D09DDB4-02AC-4855-9BC1-C08254EF961B}"/>
          </ac:picMkLst>
        </pc:picChg>
        <pc:picChg chg="add mod">
          <ac:chgData name="Ragnhild Halvorsrud" userId="917ea340-fd63-490f-a7db-68428d24cf32" providerId="ADAL" clId="{1719DF26-5018-4CA5-8EF8-18C752648989}" dt="2022-01-26T17:37:49.319" v="3031" actId="1076"/>
          <ac:picMkLst>
            <pc:docMk/>
            <pc:sldMk cId="3419055384" sldId="453"/>
            <ac:picMk id="16" creationId="{E9FA1565-56D8-4E1B-9FDA-DC11D3088FB5}"/>
          </ac:picMkLst>
        </pc:picChg>
      </pc:sldChg>
      <pc:sldChg chg="addSp delSp modSp mod">
        <pc:chgData name="Ragnhild Halvorsrud" userId="917ea340-fd63-490f-a7db-68428d24cf32" providerId="ADAL" clId="{1719DF26-5018-4CA5-8EF8-18C752648989}" dt="2022-01-26T18:12:22.234" v="4824" actId="6549"/>
        <pc:sldMkLst>
          <pc:docMk/>
          <pc:sldMk cId="588101366" sldId="461"/>
        </pc:sldMkLst>
        <pc:spChg chg="mod">
          <ac:chgData name="Ragnhild Halvorsrud" userId="917ea340-fd63-490f-a7db-68428d24cf32" providerId="ADAL" clId="{1719DF26-5018-4CA5-8EF8-18C752648989}" dt="2022-01-26T17:49:39.937" v="3214" actId="20577"/>
          <ac:spMkLst>
            <pc:docMk/>
            <pc:sldMk cId="588101366" sldId="461"/>
            <ac:spMk id="2" creationId="{00000000-0000-0000-0000-000000000000}"/>
          </ac:spMkLst>
        </pc:spChg>
        <pc:spChg chg="mod">
          <ac:chgData name="Ragnhild Halvorsrud" userId="917ea340-fd63-490f-a7db-68428d24cf32" providerId="ADAL" clId="{1719DF26-5018-4CA5-8EF8-18C752648989}" dt="2022-01-26T18:08:01.356" v="4625" actId="20577"/>
          <ac:spMkLst>
            <pc:docMk/>
            <pc:sldMk cId="588101366" sldId="461"/>
            <ac:spMk id="3" creationId="{00000000-0000-0000-0000-000000000000}"/>
          </ac:spMkLst>
        </pc:spChg>
        <pc:spChg chg="mod">
          <ac:chgData name="Ragnhild Halvorsrud" userId="917ea340-fd63-490f-a7db-68428d24cf32" providerId="ADAL" clId="{1719DF26-5018-4CA5-8EF8-18C752648989}" dt="2022-01-26T17:49:15.337" v="3209" actId="6549"/>
          <ac:spMkLst>
            <pc:docMk/>
            <pc:sldMk cId="588101366" sldId="461"/>
            <ac:spMk id="7" creationId="{DD63D352-8F8E-45A8-B2A7-1973A377A34B}"/>
          </ac:spMkLst>
        </pc:spChg>
        <pc:spChg chg="mod">
          <ac:chgData name="Ragnhild Halvorsrud" userId="917ea340-fd63-490f-a7db-68428d24cf32" providerId="ADAL" clId="{1719DF26-5018-4CA5-8EF8-18C752648989}" dt="2022-01-26T17:42:00.124" v="3081"/>
          <ac:spMkLst>
            <pc:docMk/>
            <pc:sldMk cId="588101366" sldId="461"/>
            <ac:spMk id="15" creationId="{33BA5996-1CC3-48E7-AE03-B351B718C03F}"/>
          </ac:spMkLst>
        </pc:spChg>
        <pc:spChg chg="mod">
          <ac:chgData name="Ragnhild Halvorsrud" userId="917ea340-fd63-490f-a7db-68428d24cf32" providerId="ADAL" clId="{1719DF26-5018-4CA5-8EF8-18C752648989}" dt="2022-01-26T17:42:00.124" v="3081"/>
          <ac:spMkLst>
            <pc:docMk/>
            <pc:sldMk cId="588101366" sldId="461"/>
            <ac:spMk id="16" creationId="{54419BD3-EFE7-49DD-A87E-FE0652B5F104}"/>
          </ac:spMkLst>
        </pc:spChg>
        <pc:spChg chg="mod">
          <ac:chgData name="Ragnhild Halvorsrud" userId="917ea340-fd63-490f-a7db-68428d24cf32" providerId="ADAL" clId="{1719DF26-5018-4CA5-8EF8-18C752648989}" dt="2022-01-26T17:42:00.124" v="3081"/>
          <ac:spMkLst>
            <pc:docMk/>
            <pc:sldMk cId="588101366" sldId="461"/>
            <ac:spMk id="17" creationId="{79315166-0D09-4C00-B537-7C1CE64CCD30}"/>
          </ac:spMkLst>
        </pc:spChg>
        <pc:spChg chg="mod">
          <ac:chgData name="Ragnhild Halvorsrud" userId="917ea340-fd63-490f-a7db-68428d24cf32" providerId="ADAL" clId="{1719DF26-5018-4CA5-8EF8-18C752648989}" dt="2022-01-26T17:50:49.858" v="3250" actId="6549"/>
          <ac:spMkLst>
            <pc:docMk/>
            <pc:sldMk cId="588101366" sldId="461"/>
            <ac:spMk id="48" creationId="{00000000-0000-0000-0000-000000000000}"/>
          </ac:spMkLst>
        </pc:spChg>
        <pc:spChg chg="mod">
          <ac:chgData name="Ragnhild Halvorsrud" userId="917ea340-fd63-490f-a7db-68428d24cf32" providerId="ADAL" clId="{1719DF26-5018-4CA5-8EF8-18C752648989}" dt="2022-01-26T18:12:22.234" v="4824" actId="6549"/>
          <ac:spMkLst>
            <pc:docMk/>
            <pc:sldMk cId="588101366" sldId="461"/>
            <ac:spMk id="49" creationId="{00000000-0000-0000-0000-000000000000}"/>
          </ac:spMkLst>
        </pc:spChg>
        <pc:grpChg chg="del">
          <ac:chgData name="Ragnhild Halvorsrud" userId="917ea340-fd63-490f-a7db-68428d24cf32" providerId="ADAL" clId="{1719DF26-5018-4CA5-8EF8-18C752648989}" dt="2022-01-26T17:40:17.071" v="3063" actId="478"/>
          <ac:grpSpMkLst>
            <pc:docMk/>
            <pc:sldMk cId="588101366" sldId="461"/>
            <ac:grpSpMk id="9" creationId="{A8B07F8F-FD0D-486D-8DB8-EF032DC8731D}"/>
          </ac:grpSpMkLst>
        </pc:grpChg>
        <pc:grpChg chg="add mod">
          <ac:chgData name="Ragnhild Halvorsrud" userId="917ea340-fd63-490f-a7db-68428d24cf32" providerId="ADAL" clId="{1719DF26-5018-4CA5-8EF8-18C752648989}" dt="2022-01-26T17:42:00.124" v="3081"/>
          <ac:grpSpMkLst>
            <pc:docMk/>
            <pc:sldMk cId="588101366" sldId="461"/>
            <ac:grpSpMk id="14" creationId="{666DDA73-806A-484E-A2AA-38FE287E3516}"/>
          </ac:grpSpMkLst>
        </pc:grpChg>
        <pc:picChg chg="mod">
          <ac:chgData name="Ragnhild Halvorsrud" userId="917ea340-fd63-490f-a7db-68428d24cf32" providerId="ADAL" clId="{1719DF26-5018-4CA5-8EF8-18C752648989}" dt="2022-01-26T17:48:25.130" v="3177" actId="1076"/>
          <ac:picMkLst>
            <pc:docMk/>
            <pc:sldMk cId="588101366" sldId="461"/>
            <ac:picMk id="8" creationId="{BD997073-7AFF-4681-A2AE-A2C973C7C5ED}"/>
          </ac:picMkLst>
        </pc:picChg>
      </pc:sldChg>
      <pc:sldChg chg="addSp delSp modSp mod">
        <pc:chgData name="Ragnhild Halvorsrud" userId="917ea340-fd63-490f-a7db-68428d24cf32" providerId="ADAL" clId="{1719DF26-5018-4CA5-8EF8-18C752648989}" dt="2022-01-26T18:19:05.342" v="5126" actId="20577"/>
        <pc:sldMkLst>
          <pc:docMk/>
          <pc:sldMk cId="1615701341" sldId="462"/>
        </pc:sldMkLst>
        <pc:spChg chg="mod">
          <ac:chgData name="Ragnhild Halvorsrud" userId="917ea340-fd63-490f-a7db-68428d24cf32" providerId="ADAL" clId="{1719DF26-5018-4CA5-8EF8-18C752648989}" dt="2022-01-26T18:19:05.342" v="5126" actId="20577"/>
          <ac:spMkLst>
            <pc:docMk/>
            <pc:sldMk cId="1615701341" sldId="462"/>
            <ac:spMk id="3" creationId="{00000000-0000-0000-0000-000000000000}"/>
          </ac:spMkLst>
        </pc:spChg>
        <pc:spChg chg="mod">
          <ac:chgData name="Ragnhild Halvorsrud" userId="917ea340-fd63-490f-a7db-68428d24cf32" providerId="ADAL" clId="{1719DF26-5018-4CA5-8EF8-18C752648989}" dt="2022-01-26T17:42:05.230" v="3082"/>
          <ac:spMkLst>
            <pc:docMk/>
            <pc:sldMk cId="1615701341" sldId="462"/>
            <ac:spMk id="13" creationId="{205667CA-7075-49F7-8105-FCC36A5C4F7B}"/>
          </ac:spMkLst>
        </pc:spChg>
        <pc:spChg chg="mod">
          <ac:chgData name="Ragnhild Halvorsrud" userId="917ea340-fd63-490f-a7db-68428d24cf32" providerId="ADAL" clId="{1719DF26-5018-4CA5-8EF8-18C752648989}" dt="2022-01-26T17:42:05.230" v="3082"/>
          <ac:spMkLst>
            <pc:docMk/>
            <pc:sldMk cId="1615701341" sldId="462"/>
            <ac:spMk id="14" creationId="{48E86EB4-D3D8-4E02-AC3E-7FE8FF4B0F57}"/>
          </ac:spMkLst>
        </pc:spChg>
        <pc:spChg chg="mod">
          <ac:chgData name="Ragnhild Halvorsrud" userId="917ea340-fd63-490f-a7db-68428d24cf32" providerId="ADAL" clId="{1719DF26-5018-4CA5-8EF8-18C752648989}" dt="2022-01-26T17:42:05.230" v="3082"/>
          <ac:spMkLst>
            <pc:docMk/>
            <pc:sldMk cId="1615701341" sldId="462"/>
            <ac:spMk id="15" creationId="{D394F021-7A71-41A8-A5A4-E928AD7B6B08}"/>
          </ac:spMkLst>
        </pc:spChg>
        <pc:grpChg chg="del">
          <ac:chgData name="Ragnhild Halvorsrud" userId="917ea340-fd63-490f-a7db-68428d24cf32" providerId="ADAL" clId="{1719DF26-5018-4CA5-8EF8-18C752648989}" dt="2022-01-26T17:40:22.928" v="3064" actId="478"/>
          <ac:grpSpMkLst>
            <pc:docMk/>
            <pc:sldMk cId="1615701341" sldId="462"/>
            <ac:grpSpMk id="7" creationId="{F4235B23-2A04-43EE-B848-E69CE81F3EC8}"/>
          </ac:grpSpMkLst>
        </pc:grpChg>
        <pc:grpChg chg="add mod">
          <ac:chgData name="Ragnhild Halvorsrud" userId="917ea340-fd63-490f-a7db-68428d24cf32" providerId="ADAL" clId="{1719DF26-5018-4CA5-8EF8-18C752648989}" dt="2022-01-26T17:42:05.230" v="3082"/>
          <ac:grpSpMkLst>
            <pc:docMk/>
            <pc:sldMk cId="1615701341" sldId="462"/>
            <ac:grpSpMk id="12" creationId="{6C64C480-E3A5-4860-B56D-5CE1B179491D}"/>
          </ac:grpSpMkLst>
        </pc:grpChg>
      </pc:sldChg>
      <pc:sldChg chg="addSp delSp modSp mod">
        <pc:chgData name="Ragnhild Halvorsrud" userId="917ea340-fd63-490f-a7db-68428d24cf32" providerId="ADAL" clId="{1719DF26-5018-4CA5-8EF8-18C752648989}" dt="2022-01-26T19:20:57.474" v="6447" actId="14100"/>
        <pc:sldMkLst>
          <pc:docMk/>
          <pc:sldMk cId="4081359278" sldId="472"/>
        </pc:sldMkLst>
        <pc:spChg chg="mod">
          <ac:chgData name="Ragnhild Halvorsrud" userId="917ea340-fd63-490f-a7db-68428d24cf32" providerId="ADAL" clId="{1719DF26-5018-4CA5-8EF8-18C752648989}" dt="2022-01-26T19:18:32.654" v="6276" actId="20577"/>
          <ac:spMkLst>
            <pc:docMk/>
            <pc:sldMk cId="4081359278" sldId="472"/>
            <ac:spMk id="14" creationId="{00000000-0000-0000-0000-000000000000}"/>
          </ac:spMkLst>
        </pc:spChg>
        <pc:spChg chg="mod">
          <ac:chgData name="Ragnhild Halvorsrud" userId="917ea340-fd63-490f-a7db-68428d24cf32" providerId="ADAL" clId="{1719DF26-5018-4CA5-8EF8-18C752648989}" dt="2022-01-26T17:41:35.728" v="3072"/>
          <ac:spMkLst>
            <pc:docMk/>
            <pc:sldMk cId="4081359278" sldId="472"/>
            <ac:spMk id="18" creationId="{DCA79347-570D-4129-8387-FA42A6DF1CBD}"/>
          </ac:spMkLst>
        </pc:spChg>
        <pc:spChg chg="mod">
          <ac:chgData name="Ragnhild Halvorsrud" userId="917ea340-fd63-490f-a7db-68428d24cf32" providerId="ADAL" clId="{1719DF26-5018-4CA5-8EF8-18C752648989}" dt="2022-01-26T17:41:35.728" v="3072"/>
          <ac:spMkLst>
            <pc:docMk/>
            <pc:sldMk cId="4081359278" sldId="472"/>
            <ac:spMk id="19" creationId="{800E0AE3-0C8E-4365-B488-BD45A7110572}"/>
          </ac:spMkLst>
        </pc:spChg>
        <pc:spChg chg="mod">
          <ac:chgData name="Ragnhild Halvorsrud" userId="917ea340-fd63-490f-a7db-68428d24cf32" providerId="ADAL" clId="{1719DF26-5018-4CA5-8EF8-18C752648989}" dt="2022-01-26T17:41:35.728" v="3072"/>
          <ac:spMkLst>
            <pc:docMk/>
            <pc:sldMk cId="4081359278" sldId="472"/>
            <ac:spMk id="20" creationId="{7902F5B9-D2BF-4731-A1E9-7133CFA03D0F}"/>
          </ac:spMkLst>
        </pc:spChg>
        <pc:spChg chg="add mod">
          <ac:chgData name="Ragnhild Halvorsrud" userId="917ea340-fd63-490f-a7db-68428d24cf32" providerId="ADAL" clId="{1719DF26-5018-4CA5-8EF8-18C752648989}" dt="2022-01-26T19:20:57.474" v="6447" actId="14100"/>
          <ac:spMkLst>
            <pc:docMk/>
            <pc:sldMk cId="4081359278" sldId="472"/>
            <ac:spMk id="21" creationId="{B65EDCBD-38EF-48EE-94B9-8497688C47F9}"/>
          </ac:spMkLst>
        </pc:spChg>
        <pc:grpChg chg="del">
          <ac:chgData name="Ragnhild Halvorsrud" userId="917ea340-fd63-490f-a7db-68428d24cf32" providerId="ADAL" clId="{1719DF26-5018-4CA5-8EF8-18C752648989}" dt="2022-01-26T17:39:37.206" v="3054" actId="478"/>
          <ac:grpSpMkLst>
            <pc:docMk/>
            <pc:sldMk cId="4081359278" sldId="472"/>
            <ac:grpSpMk id="11" creationId="{0A47A70C-5373-4E76-AF7F-B1960D81F901}"/>
          </ac:grpSpMkLst>
        </pc:grpChg>
        <pc:grpChg chg="add mod">
          <ac:chgData name="Ragnhild Halvorsrud" userId="917ea340-fd63-490f-a7db-68428d24cf32" providerId="ADAL" clId="{1719DF26-5018-4CA5-8EF8-18C752648989}" dt="2022-01-26T17:41:35.728" v="3072"/>
          <ac:grpSpMkLst>
            <pc:docMk/>
            <pc:sldMk cId="4081359278" sldId="472"/>
            <ac:grpSpMk id="17" creationId="{654552B5-850A-4860-AF6A-B986CE819B42}"/>
          </ac:grpSpMkLst>
        </pc:grpChg>
        <pc:picChg chg="mod">
          <ac:chgData name="Ragnhild Halvorsrud" userId="917ea340-fd63-490f-a7db-68428d24cf32" providerId="ADAL" clId="{1719DF26-5018-4CA5-8EF8-18C752648989}" dt="2022-01-26T19:15:09.546" v="5956" actId="1076"/>
          <ac:picMkLst>
            <pc:docMk/>
            <pc:sldMk cId="4081359278" sldId="472"/>
            <ac:picMk id="6" creationId="{00000000-0000-0000-0000-000000000000}"/>
          </ac:picMkLst>
        </pc:picChg>
        <pc:picChg chg="add mod">
          <ac:chgData name="Ragnhild Halvorsrud" userId="917ea340-fd63-490f-a7db-68428d24cf32" providerId="ADAL" clId="{1719DF26-5018-4CA5-8EF8-18C752648989}" dt="2022-01-26T19:17:39.683" v="6248" actId="1076"/>
          <ac:picMkLst>
            <pc:docMk/>
            <pc:sldMk cId="4081359278" sldId="472"/>
            <ac:picMk id="22" creationId="{7D0E6043-7550-4CE6-B77F-28996D489467}"/>
          </ac:picMkLst>
        </pc:picChg>
      </pc:sldChg>
      <pc:sldChg chg="addSp delSp modSp mod">
        <pc:chgData name="Ragnhild Halvorsrud" userId="917ea340-fd63-490f-a7db-68428d24cf32" providerId="ADAL" clId="{1719DF26-5018-4CA5-8EF8-18C752648989}" dt="2022-01-26T19:34:48.083" v="6591" actId="20577"/>
        <pc:sldMkLst>
          <pc:docMk/>
          <pc:sldMk cId="1058573519" sldId="474"/>
        </pc:sldMkLst>
        <pc:spChg chg="mod">
          <ac:chgData name="Ragnhild Halvorsrud" userId="917ea340-fd63-490f-a7db-68428d24cf32" providerId="ADAL" clId="{1719DF26-5018-4CA5-8EF8-18C752648989}" dt="2022-01-26T19:34:48.083" v="6591" actId="20577"/>
          <ac:spMkLst>
            <pc:docMk/>
            <pc:sldMk cId="1058573519" sldId="474"/>
            <ac:spMk id="2" creationId="{00000000-0000-0000-0000-000000000000}"/>
          </ac:spMkLst>
        </pc:spChg>
        <pc:spChg chg="mod">
          <ac:chgData name="Ragnhild Halvorsrud" userId="917ea340-fd63-490f-a7db-68428d24cf32" providerId="ADAL" clId="{1719DF26-5018-4CA5-8EF8-18C752648989}" dt="2022-01-26T16:42:45.519" v="2018" actId="27636"/>
          <ac:spMkLst>
            <pc:docMk/>
            <pc:sldMk cId="1058573519" sldId="474"/>
            <ac:spMk id="3" creationId="{00000000-0000-0000-0000-000000000000}"/>
          </ac:spMkLst>
        </pc:spChg>
        <pc:spChg chg="mod">
          <ac:chgData name="Ragnhild Halvorsrud" userId="917ea340-fd63-490f-a7db-68428d24cf32" providerId="ADAL" clId="{1719DF26-5018-4CA5-8EF8-18C752648989}" dt="2022-01-26T16:42:29.473" v="2012" actId="1076"/>
          <ac:spMkLst>
            <pc:docMk/>
            <pc:sldMk cId="1058573519" sldId="474"/>
            <ac:spMk id="18" creationId="{D598855A-DFB2-4E2B-BC1F-AA358BA1033E}"/>
          </ac:spMkLst>
        </pc:spChg>
        <pc:spChg chg="del">
          <ac:chgData name="Ragnhild Halvorsrud" userId="917ea340-fd63-490f-a7db-68428d24cf32" providerId="ADAL" clId="{1719DF26-5018-4CA5-8EF8-18C752648989}" dt="2022-01-26T16:29:54.864" v="1589" actId="478"/>
          <ac:spMkLst>
            <pc:docMk/>
            <pc:sldMk cId="1058573519" sldId="474"/>
            <ac:spMk id="19" creationId="{6AD0C837-38CF-4E1E-95ED-339DC9F73308}"/>
          </ac:spMkLst>
        </pc:spChg>
        <pc:spChg chg="del">
          <ac:chgData name="Ragnhild Halvorsrud" userId="917ea340-fd63-490f-a7db-68428d24cf32" providerId="ADAL" clId="{1719DF26-5018-4CA5-8EF8-18C752648989}" dt="2022-01-26T16:41:01.199" v="1939" actId="478"/>
          <ac:spMkLst>
            <pc:docMk/>
            <pc:sldMk cId="1058573519" sldId="474"/>
            <ac:spMk id="20" creationId="{B00334C2-1921-49D3-9E30-8B42224EABDE}"/>
          </ac:spMkLst>
        </pc:spChg>
        <pc:spChg chg="mod">
          <ac:chgData name="Ragnhild Halvorsrud" userId="917ea340-fd63-490f-a7db-68428d24cf32" providerId="ADAL" clId="{1719DF26-5018-4CA5-8EF8-18C752648989}" dt="2022-01-26T16:49:56.841" v="2082"/>
          <ac:spMkLst>
            <pc:docMk/>
            <pc:sldMk cId="1058573519" sldId="474"/>
            <ac:spMk id="22" creationId="{75304656-4DE0-44F9-903D-68DDC7C8CDBC}"/>
          </ac:spMkLst>
        </pc:spChg>
        <pc:spChg chg="mod">
          <ac:chgData name="Ragnhild Halvorsrud" userId="917ea340-fd63-490f-a7db-68428d24cf32" providerId="ADAL" clId="{1719DF26-5018-4CA5-8EF8-18C752648989}" dt="2022-01-26T16:49:56.841" v="2082"/>
          <ac:spMkLst>
            <pc:docMk/>
            <pc:sldMk cId="1058573519" sldId="474"/>
            <ac:spMk id="23" creationId="{3E01A95E-E979-478A-9AC0-407A90769890}"/>
          </ac:spMkLst>
        </pc:spChg>
        <pc:spChg chg="mod">
          <ac:chgData name="Ragnhild Halvorsrud" userId="917ea340-fd63-490f-a7db-68428d24cf32" providerId="ADAL" clId="{1719DF26-5018-4CA5-8EF8-18C752648989}" dt="2022-01-26T16:49:56.841" v="2082"/>
          <ac:spMkLst>
            <pc:docMk/>
            <pc:sldMk cId="1058573519" sldId="474"/>
            <ac:spMk id="24" creationId="{11E0CBA0-4055-4104-A31E-4D6062D78D1B}"/>
          </ac:spMkLst>
        </pc:spChg>
        <pc:spChg chg="del mod">
          <ac:chgData name="Ragnhild Halvorsrud" userId="917ea340-fd63-490f-a7db-68428d24cf32" providerId="ADAL" clId="{1719DF26-5018-4CA5-8EF8-18C752648989}" dt="2022-01-26T16:31:44.127" v="1660" actId="478"/>
          <ac:spMkLst>
            <pc:docMk/>
            <pc:sldMk cId="1058573519" sldId="474"/>
            <ac:spMk id="74" creationId="{90E15ED4-69C7-4C53-AA53-D6CA3C7F4252}"/>
          </ac:spMkLst>
        </pc:spChg>
        <pc:grpChg chg="add mod">
          <ac:chgData name="Ragnhild Halvorsrud" userId="917ea340-fd63-490f-a7db-68428d24cf32" providerId="ADAL" clId="{1719DF26-5018-4CA5-8EF8-18C752648989}" dt="2022-01-26T16:49:56.841" v="2082"/>
          <ac:grpSpMkLst>
            <pc:docMk/>
            <pc:sldMk cId="1058573519" sldId="474"/>
            <ac:grpSpMk id="17" creationId="{58810F57-971A-4250-A105-5E478E33C8DB}"/>
          </ac:grpSpMkLst>
        </pc:grpChg>
        <pc:picChg chg="mod">
          <ac:chgData name="Ragnhild Halvorsrud" userId="917ea340-fd63-490f-a7db-68428d24cf32" providerId="ADAL" clId="{1719DF26-5018-4CA5-8EF8-18C752648989}" dt="2022-01-26T16:41:15.578" v="1941" actId="1076"/>
          <ac:picMkLst>
            <pc:docMk/>
            <pc:sldMk cId="1058573519" sldId="474"/>
            <ac:picMk id="8" creationId="{86AF6AE5-B186-4C36-9FC3-833D5969DFE4}"/>
          </ac:picMkLst>
        </pc:picChg>
        <pc:picChg chg="del">
          <ac:chgData name="Ragnhild Halvorsrud" userId="917ea340-fd63-490f-a7db-68428d24cf32" providerId="ADAL" clId="{1719DF26-5018-4CA5-8EF8-18C752648989}" dt="2022-01-26T16:41:01.199" v="1939" actId="478"/>
          <ac:picMkLst>
            <pc:docMk/>
            <pc:sldMk cId="1058573519" sldId="474"/>
            <ac:picMk id="21" creationId="{1E4B162A-19A3-4394-A53C-3059D2C8C56E}"/>
          </ac:picMkLst>
        </pc:picChg>
        <pc:picChg chg="del">
          <ac:chgData name="Ragnhild Halvorsrud" userId="917ea340-fd63-490f-a7db-68428d24cf32" providerId="ADAL" clId="{1719DF26-5018-4CA5-8EF8-18C752648989}" dt="2022-01-26T16:22:28.819" v="1547" actId="478"/>
          <ac:picMkLst>
            <pc:docMk/>
            <pc:sldMk cId="1058573519" sldId="474"/>
            <ac:picMk id="66" creationId="{E8ACFFEB-D31F-4B00-BA4A-1E766A7C606E}"/>
          </ac:picMkLst>
        </pc:picChg>
        <pc:picChg chg="del">
          <ac:chgData name="Ragnhild Halvorsrud" userId="917ea340-fd63-490f-a7db-68428d24cf32" providerId="ADAL" clId="{1719DF26-5018-4CA5-8EF8-18C752648989}" dt="2022-01-26T16:22:28.819" v="1547" actId="478"/>
          <ac:picMkLst>
            <pc:docMk/>
            <pc:sldMk cId="1058573519" sldId="474"/>
            <ac:picMk id="68" creationId="{30EFBBC9-173E-4D48-BCF2-18CE1980174C}"/>
          </ac:picMkLst>
        </pc:picChg>
        <pc:picChg chg="del">
          <ac:chgData name="Ragnhild Halvorsrud" userId="917ea340-fd63-490f-a7db-68428d24cf32" providerId="ADAL" clId="{1719DF26-5018-4CA5-8EF8-18C752648989}" dt="2022-01-26T16:22:28.819" v="1547" actId="478"/>
          <ac:picMkLst>
            <pc:docMk/>
            <pc:sldMk cId="1058573519" sldId="474"/>
            <ac:picMk id="69" creationId="{D39EDB16-149B-4DE9-95A0-30D9E7EB1874}"/>
          </ac:picMkLst>
        </pc:picChg>
        <pc:picChg chg="del">
          <ac:chgData name="Ragnhild Halvorsrud" userId="917ea340-fd63-490f-a7db-68428d24cf32" providerId="ADAL" clId="{1719DF26-5018-4CA5-8EF8-18C752648989}" dt="2022-01-26T16:22:28.819" v="1547" actId="478"/>
          <ac:picMkLst>
            <pc:docMk/>
            <pc:sldMk cId="1058573519" sldId="474"/>
            <ac:picMk id="70" creationId="{8B462D9B-5F6E-4D96-9901-988F371A5C3F}"/>
          </ac:picMkLst>
        </pc:picChg>
        <pc:picChg chg="del">
          <ac:chgData name="Ragnhild Halvorsrud" userId="917ea340-fd63-490f-a7db-68428d24cf32" providerId="ADAL" clId="{1719DF26-5018-4CA5-8EF8-18C752648989}" dt="2022-01-26T16:22:28.819" v="1547" actId="478"/>
          <ac:picMkLst>
            <pc:docMk/>
            <pc:sldMk cId="1058573519" sldId="474"/>
            <ac:picMk id="71" creationId="{9143AB6C-655E-41FE-8C0C-C7BD65BCA2A6}"/>
          </ac:picMkLst>
        </pc:picChg>
        <pc:picChg chg="del">
          <ac:chgData name="Ragnhild Halvorsrud" userId="917ea340-fd63-490f-a7db-68428d24cf32" providerId="ADAL" clId="{1719DF26-5018-4CA5-8EF8-18C752648989}" dt="2022-01-26T16:22:28.819" v="1547" actId="478"/>
          <ac:picMkLst>
            <pc:docMk/>
            <pc:sldMk cId="1058573519" sldId="474"/>
            <ac:picMk id="72" creationId="{FDE3665C-4976-49D9-9754-1844B814BFED}"/>
          </ac:picMkLst>
        </pc:picChg>
        <pc:picChg chg="del">
          <ac:chgData name="Ragnhild Halvorsrud" userId="917ea340-fd63-490f-a7db-68428d24cf32" providerId="ADAL" clId="{1719DF26-5018-4CA5-8EF8-18C752648989}" dt="2022-01-26T16:22:28.819" v="1547" actId="478"/>
          <ac:picMkLst>
            <pc:docMk/>
            <pc:sldMk cId="1058573519" sldId="474"/>
            <ac:picMk id="73" creationId="{644DD7EB-345A-4373-A6EE-F04E36263447}"/>
          </ac:picMkLst>
        </pc:picChg>
      </pc:sldChg>
      <pc:sldChg chg="addSp delSp modSp mod">
        <pc:chgData name="Ragnhild Halvorsrud" userId="917ea340-fd63-490f-a7db-68428d24cf32" providerId="ADAL" clId="{1719DF26-5018-4CA5-8EF8-18C752648989}" dt="2022-01-26T16:49:48.345" v="2079"/>
        <pc:sldMkLst>
          <pc:docMk/>
          <pc:sldMk cId="2661338995" sldId="486"/>
        </pc:sldMkLst>
        <pc:spChg chg="mod">
          <ac:chgData name="Ragnhild Halvorsrud" userId="917ea340-fd63-490f-a7db-68428d24cf32" providerId="ADAL" clId="{1719DF26-5018-4CA5-8EF8-18C752648989}" dt="2022-01-26T14:48:12.145" v="724" actId="6549"/>
          <ac:spMkLst>
            <pc:docMk/>
            <pc:sldMk cId="2661338995" sldId="486"/>
            <ac:spMk id="3" creationId="{00000000-0000-0000-0000-000000000000}"/>
          </ac:spMkLst>
        </pc:spChg>
        <pc:spChg chg="add del mod">
          <ac:chgData name="Ragnhild Halvorsrud" userId="917ea340-fd63-490f-a7db-68428d24cf32" providerId="ADAL" clId="{1719DF26-5018-4CA5-8EF8-18C752648989}" dt="2022-01-26T15:44:15.222" v="984" actId="478"/>
          <ac:spMkLst>
            <pc:docMk/>
            <pc:sldMk cId="2661338995" sldId="486"/>
            <ac:spMk id="15" creationId="{A1D7655F-75F7-4681-A924-EC386DB42054}"/>
          </ac:spMkLst>
        </pc:spChg>
        <pc:spChg chg="mod">
          <ac:chgData name="Ragnhild Halvorsrud" userId="917ea340-fd63-490f-a7db-68428d24cf32" providerId="ADAL" clId="{1719DF26-5018-4CA5-8EF8-18C752648989}" dt="2022-01-26T16:49:48.345" v="2079"/>
          <ac:spMkLst>
            <pc:docMk/>
            <pc:sldMk cId="2661338995" sldId="486"/>
            <ac:spMk id="17" creationId="{559E2886-A9D1-4F9D-88E0-47F20173C81E}"/>
          </ac:spMkLst>
        </pc:spChg>
        <pc:spChg chg="mod">
          <ac:chgData name="Ragnhild Halvorsrud" userId="917ea340-fd63-490f-a7db-68428d24cf32" providerId="ADAL" clId="{1719DF26-5018-4CA5-8EF8-18C752648989}" dt="2022-01-26T16:49:48.345" v="2079"/>
          <ac:spMkLst>
            <pc:docMk/>
            <pc:sldMk cId="2661338995" sldId="486"/>
            <ac:spMk id="18" creationId="{60D80C00-F218-4FD5-BE4D-20EDA35654CD}"/>
          </ac:spMkLst>
        </pc:spChg>
        <pc:spChg chg="mod">
          <ac:chgData name="Ragnhild Halvorsrud" userId="917ea340-fd63-490f-a7db-68428d24cf32" providerId="ADAL" clId="{1719DF26-5018-4CA5-8EF8-18C752648989}" dt="2022-01-26T16:49:48.345" v="2079"/>
          <ac:spMkLst>
            <pc:docMk/>
            <pc:sldMk cId="2661338995" sldId="486"/>
            <ac:spMk id="19" creationId="{0E916FA2-8DE1-4F83-BAB7-3103B53E1260}"/>
          </ac:spMkLst>
        </pc:spChg>
        <pc:grpChg chg="del">
          <ac:chgData name="Ragnhild Halvorsrud" userId="917ea340-fd63-490f-a7db-68428d24cf32" providerId="ADAL" clId="{1719DF26-5018-4CA5-8EF8-18C752648989}" dt="2022-01-26T16:19:42.490" v="1466" actId="478"/>
          <ac:grpSpMkLst>
            <pc:docMk/>
            <pc:sldMk cId="2661338995" sldId="486"/>
            <ac:grpSpMk id="5" creationId="{1D9E2BF8-BC54-49DE-B83E-820B0F3748A0}"/>
          </ac:grpSpMkLst>
        </pc:grpChg>
        <pc:grpChg chg="add mod">
          <ac:chgData name="Ragnhild Halvorsrud" userId="917ea340-fd63-490f-a7db-68428d24cf32" providerId="ADAL" clId="{1719DF26-5018-4CA5-8EF8-18C752648989}" dt="2022-01-26T16:49:48.345" v="2079"/>
          <ac:grpSpMkLst>
            <pc:docMk/>
            <pc:sldMk cId="2661338995" sldId="486"/>
            <ac:grpSpMk id="16" creationId="{9FB4A4D3-65C7-4F5F-B1D5-9EB58B7A56E5}"/>
          </ac:grpSpMkLst>
        </pc:grpChg>
      </pc:sldChg>
      <pc:sldChg chg="addSp delSp modSp mod">
        <pc:chgData name="Ragnhild Halvorsrud" userId="917ea340-fd63-490f-a7db-68428d24cf32" providerId="ADAL" clId="{1719DF26-5018-4CA5-8EF8-18C752648989}" dt="2022-01-26T19:27:00.030" v="6515" actId="20577"/>
        <pc:sldMkLst>
          <pc:docMk/>
          <pc:sldMk cId="2394328622" sldId="508"/>
        </pc:sldMkLst>
        <pc:spChg chg="mod">
          <ac:chgData name="Ragnhild Halvorsrud" userId="917ea340-fd63-490f-a7db-68428d24cf32" providerId="ADAL" clId="{1719DF26-5018-4CA5-8EF8-18C752648989}" dt="2022-01-26T19:27:00.030" v="6515" actId="20577"/>
          <ac:spMkLst>
            <pc:docMk/>
            <pc:sldMk cId="2394328622" sldId="508"/>
            <ac:spMk id="8" creationId="{C4450D43-A296-4E64-80EA-77260530E01E}"/>
          </ac:spMkLst>
        </pc:spChg>
        <pc:spChg chg="mod">
          <ac:chgData name="Ragnhild Halvorsrud" userId="917ea340-fd63-490f-a7db-68428d24cf32" providerId="ADAL" clId="{1719DF26-5018-4CA5-8EF8-18C752648989}" dt="2022-01-26T17:41:43.871" v="3075"/>
          <ac:spMkLst>
            <pc:docMk/>
            <pc:sldMk cId="2394328622" sldId="508"/>
            <ac:spMk id="18" creationId="{23BCA773-EF34-4DCD-AA7A-495D1FCD0AB3}"/>
          </ac:spMkLst>
        </pc:spChg>
        <pc:spChg chg="mod">
          <ac:chgData name="Ragnhild Halvorsrud" userId="917ea340-fd63-490f-a7db-68428d24cf32" providerId="ADAL" clId="{1719DF26-5018-4CA5-8EF8-18C752648989}" dt="2022-01-26T17:41:43.871" v="3075"/>
          <ac:spMkLst>
            <pc:docMk/>
            <pc:sldMk cId="2394328622" sldId="508"/>
            <ac:spMk id="19" creationId="{2FCDC92B-303B-4BE1-BEA8-FB98A1694345}"/>
          </ac:spMkLst>
        </pc:spChg>
        <pc:spChg chg="mod">
          <ac:chgData name="Ragnhild Halvorsrud" userId="917ea340-fd63-490f-a7db-68428d24cf32" providerId="ADAL" clId="{1719DF26-5018-4CA5-8EF8-18C752648989}" dt="2022-01-26T17:41:43.871" v="3075"/>
          <ac:spMkLst>
            <pc:docMk/>
            <pc:sldMk cId="2394328622" sldId="508"/>
            <ac:spMk id="20" creationId="{12E0266D-5070-403F-B4A9-6C387D5A6B9C}"/>
          </ac:spMkLst>
        </pc:spChg>
        <pc:grpChg chg="del">
          <ac:chgData name="Ragnhild Halvorsrud" userId="917ea340-fd63-490f-a7db-68428d24cf32" providerId="ADAL" clId="{1719DF26-5018-4CA5-8EF8-18C752648989}" dt="2022-01-26T17:39:53.070" v="3057" actId="478"/>
          <ac:grpSpMkLst>
            <pc:docMk/>
            <pc:sldMk cId="2394328622" sldId="508"/>
            <ac:grpSpMk id="12" creationId="{7960326C-A649-4F7C-8C2D-1B90576A46E8}"/>
          </ac:grpSpMkLst>
        </pc:grpChg>
        <pc:grpChg chg="add mod">
          <ac:chgData name="Ragnhild Halvorsrud" userId="917ea340-fd63-490f-a7db-68428d24cf32" providerId="ADAL" clId="{1719DF26-5018-4CA5-8EF8-18C752648989}" dt="2022-01-26T17:41:43.871" v="3075"/>
          <ac:grpSpMkLst>
            <pc:docMk/>
            <pc:sldMk cId="2394328622" sldId="508"/>
            <ac:grpSpMk id="17" creationId="{0FE97D1B-A58E-46BC-9254-ED34BF17DA9D}"/>
          </ac:grpSpMkLst>
        </pc:grpChg>
      </pc:sldChg>
      <pc:sldChg chg="modSp mod">
        <pc:chgData name="Ragnhild Halvorsrud" userId="917ea340-fd63-490f-a7db-68428d24cf32" providerId="ADAL" clId="{1719DF26-5018-4CA5-8EF8-18C752648989}" dt="2022-01-26T19:34:12.170" v="6582" actId="20577"/>
        <pc:sldMkLst>
          <pc:docMk/>
          <pc:sldMk cId="1608883126" sldId="509"/>
        </pc:sldMkLst>
        <pc:spChg chg="mod">
          <ac:chgData name="Ragnhild Halvorsrud" userId="917ea340-fd63-490f-a7db-68428d24cf32" providerId="ADAL" clId="{1719DF26-5018-4CA5-8EF8-18C752648989}" dt="2022-01-26T19:34:12.170" v="6582" actId="20577"/>
          <ac:spMkLst>
            <pc:docMk/>
            <pc:sldMk cId="1608883126" sldId="509"/>
            <ac:spMk id="3" creationId="{BB7EEA35-A974-41C3-B310-23E12C424753}"/>
          </ac:spMkLst>
        </pc:spChg>
      </pc:sldChg>
      <pc:sldChg chg="addSp delSp modSp mod">
        <pc:chgData name="Ragnhild Halvorsrud" userId="917ea340-fd63-490f-a7db-68428d24cf32" providerId="ADAL" clId="{1719DF26-5018-4CA5-8EF8-18C752648989}" dt="2022-01-26T16:49:44.022" v="2078"/>
        <pc:sldMkLst>
          <pc:docMk/>
          <pc:sldMk cId="930194854" sldId="512"/>
        </pc:sldMkLst>
        <pc:spChg chg="mod">
          <ac:chgData name="Ragnhild Halvorsrud" userId="917ea340-fd63-490f-a7db-68428d24cf32" providerId="ADAL" clId="{1719DF26-5018-4CA5-8EF8-18C752648989}" dt="2022-01-26T15:02:13.889" v="981" actId="27636"/>
          <ac:spMkLst>
            <pc:docMk/>
            <pc:sldMk cId="930194854" sldId="512"/>
            <ac:spMk id="3" creationId="{00000000-0000-0000-0000-000000000000}"/>
          </ac:spMkLst>
        </pc:spChg>
        <pc:spChg chg="mod">
          <ac:chgData name="Ragnhild Halvorsrud" userId="917ea340-fd63-490f-a7db-68428d24cf32" providerId="ADAL" clId="{1719DF26-5018-4CA5-8EF8-18C752648989}" dt="2022-01-26T15:01:55.859" v="974" actId="20577"/>
          <ac:spMkLst>
            <pc:docMk/>
            <pc:sldMk cId="930194854" sldId="512"/>
            <ac:spMk id="8" creationId="{24EC9346-C460-4407-9E5B-ACD55DDDF709}"/>
          </ac:spMkLst>
        </pc:spChg>
        <pc:spChg chg="add del">
          <ac:chgData name="Ragnhild Halvorsrud" userId="917ea340-fd63-490f-a7db-68428d24cf32" providerId="ADAL" clId="{1719DF26-5018-4CA5-8EF8-18C752648989}" dt="2022-01-26T16:49:34.960" v="2077" actId="22"/>
          <ac:spMkLst>
            <pc:docMk/>
            <pc:sldMk cId="930194854" sldId="512"/>
            <ac:spMk id="15" creationId="{D1AB5F67-3B0E-4654-8654-F155CEA4B2F8}"/>
          </ac:spMkLst>
        </pc:spChg>
        <pc:spChg chg="mod">
          <ac:chgData name="Ragnhild Halvorsrud" userId="917ea340-fd63-490f-a7db-68428d24cf32" providerId="ADAL" clId="{1719DF26-5018-4CA5-8EF8-18C752648989}" dt="2022-01-26T16:49:44.022" v="2078"/>
          <ac:spMkLst>
            <pc:docMk/>
            <pc:sldMk cId="930194854" sldId="512"/>
            <ac:spMk id="18" creationId="{FA204D71-7E5F-4729-B369-9DE214F28DEE}"/>
          </ac:spMkLst>
        </pc:spChg>
        <pc:spChg chg="mod">
          <ac:chgData name="Ragnhild Halvorsrud" userId="917ea340-fd63-490f-a7db-68428d24cf32" providerId="ADAL" clId="{1719DF26-5018-4CA5-8EF8-18C752648989}" dt="2022-01-26T16:49:44.022" v="2078"/>
          <ac:spMkLst>
            <pc:docMk/>
            <pc:sldMk cId="930194854" sldId="512"/>
            <ac:spMk id="19" creationId="{E9FA7574-1342-4DD0-ADC7-20B120AC7F59}"/>
          </ac:spMkLst>
        </pc:spChg>
        <pc:spChg chg="mod">
          <ac:chgData name="Ragnhild Halvorsrud" userId="917ea340-fd63-490f-a7db-68428d24cf32" providerId="ADAL" clId="{1719DF26-5018-4CA5-8EF8-18C752648989}" dt="2022-01-26T16:49:44.022" v="2078"/>
          <ac:spMkLst>
            <pc:docMk/>
            <pc:sldMk cId="930194854" sldId="512"/>
            <ac:spMk id="20" creationId="{E333671D-9955-472E-B0C3-65448C85AF15}"/>
          </ac:spMkLst>
        </pc:spChg>
        <pc:grpChg chg="del">
          <ac:chgData name="Ragnhild Halvorsrud" userId="917ea340-fd63-490f-a7db-68428d24cf32" providerId="ADAL" clId="{1719DF26-5018-4CA5-8EF8-18C752648989}" dt="2022-01-26T16:19:38.615" v="1465" actId="478"/>
          <ac:grpSpMkLst>
            <pc:docMk/>
            <pc:sldMk cId="930194854" sldId="512"/>
            <ac:grpSpMk id="5" creationId="{E6612E6C-78A0-4623-ACFF-02B91883EA81}"/>
          </ac:grpSpMkLst>
        </pc:grpChg>
        <pc:grpChg chg="add mod">
          <ac:chgData name="Ragnhild Halvorsrud" userId="917ea340-fd63-490f-a7db-68428d24cf32" providerId="ADAL" clId="{1719DF26-5018-4CA5-8EF8-18C752648989}" dt="2022-01-26T16:49:44.022" v="2078"/>
          <ac:grpSpMkLst>
            <pc:docMk/>
            <pc:sldMk cId="930194854" sldId="512"/>
            <ac:grpSpMk id="17" creationId="{DAFDEDE0-412B-425F-A256-C07C654EF224}"/>
          </ac:grpSpMkLst>
        </pc:grpChg>
        <pc:picChg chg="mod">
          <ac:chgData name="Ragnhild Halvorsrud" userId="917ea340-fd63-490f-a7db-68428d24cf32" providerId="ADAL" clId="{1719DF26-5018-4CA5-8EF8-18C752648989}" dt="2022-01-26T15:02:09.941" v="979" actId="1076"/>
          <ac:picMkLst>
            <pc:docMk/>
            <pc:sldMk cId="930194854" sldId="512"/>
            <ac:picMk id="6" creationId="{D16DEF1B-D15C-45F8-82A2-BC06D8281CA1}"/>
          </ac:picMkLst>
        </pc:picChg>
        <pc:picChg chg="mod">
          <ac:chgData name="Ragnhild Halvorsrud" userId="917ea340-fd63-490f-a7db-68428d24cf32" providerId="ADAL" clId="{1719DF26-5018-4CA5-8EF8-18C752648989}" dt="2022-01-26T15:01:51.682" v="973" actId="1076"/>
          <ac:picMkLst>
            <pc:docMk/>
            <pc:sldMk cId="930194854" sldId="512"/>
            <ac:picMk id="9" creationId="{832C5B97-555F-43A6-8D3B-650680A44B8E}"/>
          </ac:picMkLst>
        </pc:picChg>
      </pc:sldChg>
      <pc:sldChg chg="addSp delSp modSp mod">
        <pc:chgData name="Ragnhild Halvorsrud" userId="917ea340-fd63-490f-a7db-68428d24cf32" providerId="ADAL" clId="{1719DF26-5018-4CA5-8EF8-18C752648989}" dt="2022-01-26T16:49:50.079" v="2080"/>
        <pc:sldMkLst>
          <pc:docMk/>
          <pc:sldMk cId="2322008763" sldId="513"/>
        </pc:sldMkLst>
        <pc:spChg chg="mod">
          <ac:chgData name="Ragnhild Halvorsrud" userId="917ea340-fd63-490f-a7db-68428d24cf32" providerId="ADAL" clId="{1719DF26-5018-4CA5-8EF8-18C752648989}" dt="2022-01-26T14:50:26.343" v="899" actId="6549"/>
          <ac:spMkLst>
            <pc:docMk/>
            <pc:sldMk cId="2322008763" sldId="513"/>
            <ac:spMk id="3" creationId="{00000000-0000-0000-0000-000000000000}"/>
          </ac:spMkLst>
        </pc:spChg>
        <pc:spChg chg="mod">
          <ac:chgData name="Ragnhild Halvorsrud" userId="917ea340-fd63-490f-a7db-68428d24cf32" providerId="ADAL" clId="{1719DF26-5018-4CA5-8EF8-18C752648989}" dt="2022-01-26T16:49:50.079" v="2080"/>
          <ac:spMkLst>
            <pc:docMk/>
            <pc:sldMk cId="2322008763" sldId="513"/>
            <ac:spMk id="11" creationId="{9A8CCD9A-D808-4637-A89B-0A1BD41A6521}"/>
          </ac:spMkLst>
        </pc:spChg>
        <pc:spChg chg="mod">
          <ac:chgData name="Ragnhild Halvorsrud" userId="917ea340-fd63-490f-a7db-68428d24cf32" providerId="ADAL" clId="{1719DF26-5018-4CA5-8EF8-18C752648989}" dt="2022-01-26T16:49:50.079" v="2080"/>
          <ac:spMkLst>
            <pc:docMk/>
            <pc:sldMk cId="2322008763" sldId="513"/>
            <ac:spMk id="12" creationId="{29125FB1-C538-424C-8CAA-CE43D6BED40C}"/>
          </ac:spMkLst>
        </pc:spChg>
        <pc:spChg chg="mod">
          <ac:chgData name="Ragnhild Halvorsrud" userId="917ea340-fd63-490f-a7db-68428d24cf32" providerId="ADAL" clId="{1719DF26-5018-4CA5-8EF8-18C752648989}" dt="2022-01-26T16:49:50.079" v="2080"/>
          <ac:spMkLst>
            <pc:docMk/>
            <pc:sldMk cId="2322008763" sldId="513"/>
            <ac:spMk id="13" creationId="{6BD7B1CF-ECA5-43AD-9764-BF58BCC81AEC}"/>
          </ac:spMkLst>
        </pc:spChg>
        <pc:grpChg chg="del">
          <ac:chgData name="Ragnhild Halvorsrud" userId="917ea340-fd63-490f-a7db-68428d24cf32" providerId="ADAL" clId="{1719DF26-5018-4CA5-8EF8-18C752648989}" dt="2022-01-26T16:19:46.040" v="1467" actId="478"/>
          <ac:grpSpMkLst>
            <pc:docMk/>
            <pc:sldMk cId="2322008763" sldId="513"/>
            <ac:grpSpMk id="9" creationId="{BD87C661-F031-485E-9059-E290972539FD}"/>
          </ac:grpSpMkLst>
        </pc:grpChg>
        <pc:grpChg chg="add mod">
          <ac:chgData name="Ragnhild Halvorsrud" userId="917ea340-fd63-490f-a7db-68428d24cf32" providerId="ADAL" clId="{1719DF26-5018-4CA5-8EF8-18C752648989}" dt="2022-01-26T16:49:50.079" v="2080"/>
          <ac:grpSpMkLst>
            <pc:docMk/>
            <pc:sldMk cId="2322008763" sldId="513"/>
            <ac:grpSpMk id="10" creationId="{241DB36B-08F9-45B4-A48E-42112EA923A6}"/>
          </ac:grpSpMkLst>
        </pc:grpChg>
      </pc:sldChg>
      <pc:sldChg chg="addSp delSp modSp mod">
        <pc:chgData name="Ragnhild Halvorsrud" userId="917ea340-fd63-490f-a7db-68428d24cf32" providerId="ADAL" clId="{1719DF26-5018-4CA5-8EF8-18C752648989}" dt="2022-01-26T17:41:45.959" v="3076"/>
        <pc:sldMkLst>
          <pc:docMk/>
          <pc:sldMk cId="3972162138" sldId="518"/>
        </pc:sldMkLst>
        <pc:spChg chg="mod">
          <ac:chgData name="Ragnhild Halvorsrud" userId="917ea340-fd63-490f-a7db-68428d24cf32" providerId="ADAL" clId="{1719DF26-5018-4CA5-8EF8-18C752648989}" dt="2022-01-26T17:41:45.959" v="3076"/>
          <ac:spMkLst>
            <pc:docMk/>
            <pc:sldMk cId="3972162138" sldId="518"/>
            <ac:spMk id="37" creationId="{0FF22BE7-6DEF-4E23-8919-E40807D43567}"/>
          </ac:spMkLst>
        </pc:spChg>
        <pc:spChg chg="mod">
          <ac:chgData name="Ragnhild Halvorsrud" userId="917ea340-fd63-490f-a7db-68428d24cf32" providerId="ADAL" clId="{1719DF26-5018-4CA5-8EF8-18C752648989}" dt="2022-01-26T17:41:45.959" v="3076"/>
          <ac:spMkLst>
            <pc:docMk/>
            <pc:sldMk cId="3972162138" sldId="518"/>
            <ac:spMk id="38" creationId="{00D8FE1E-D852-4705-95FF-5B47CA71E86B}"/>
          </ac:spMkLst>
        </pc:spChg>
        <pc:spChg chg="mod">
          <ac:chgData name="Ragnhild Halvorsrud" userId="917ea340-fd63-490f-a7db-68428d24cf32" providerId="ADAL" clId="{1719DF26-5018-4CA5-8EF8-18C752648989}" dt="2022-01-26T17:41:45.959" v="3076"/>
          <ac:spMkLst>
            <pc:docMk/>
            <pc:sldMk cId="3972162138" sldId="518"/>
            <ac:spMk id="39" creationId="{F38F6D1A-E9DA-44C5-BB60-606202B5B157}"/>
          </ac:spMkLst>
        </pc:spChg>
        <pc:grpChg chg="del">
          <ac:chgData name="Ragnhild Halvorsrud" userId="917ea340-fd63-490f-a7db-68428d24cf32" providerId="ADAL" clId="{1719DF26-5018-4CA5-8EF8-18C752648989}" dt="2022-01-26T17:39:58.289" v="3058" actId="478"/>
          <ac:grpSpMkLst>
            <pc:docMk/>
            <pc:sldMk cId="3972162138" sldId="518"/>
            <ac:grpSpMk id="30" creationId="{14034EF3-39AE-48CC-8C0C-26DAF5DBAB63}"/>
          </ac:grpSpMkLst>
        </pc:grpChg>
        <pc:grpChg chg="add mod">
          <ac:chgData name="Ragnhild Halvorsrud" userId="917ea340-fd63-490f-a7db-68428d24cf32" providerId="ADAL" clId="{1719DF26-5018-4CA5-8EF8-18C752648989}" dt="2022-01-26T17:41:45.959" v="3076"/>
          <ac:grpSpMkLst>
            <pc:docMk/>
            <pc:sldMk cId="3972162138" sldId="518"/>
            <ac:grpSpMk id="36" creationId="{D45D2E7A-CDCD-4FBD-A043-0185CF8F297A}"/>
          </ac:grpSpMkLst>
        </pc:grpChg>
      </pc:sldChg>
      <pc:sldChg chg="addSp delSp modSp mod">
        <pc:chgData name="Ragnhild Halvorsrud" userId="917ea340-fd63-490f-a7db-68428d24cf32" providerId="ADAL" clId="{1719DF26-5018-4CA5-8EF8-18C752648989}" dt="2022-01-26T17:41:48.171" v="3077"/>
        <pc:sldMkLst>
          <pc:docMk/>
          <pc:sldMk cId="3365690805" sldId="519"/>
        </pc:sldMkLst>
        <pc:spChg chg="mod">
          <ac:chgData name="Ragnhild Halvorsrud" userId="917ea340-fd63-490f-a7db-68428d24cf32" providerId="ADAL" clId="{1719DF26-5018-4CA5-8EF8-18C752648989}" dt="2022-01-26T17:41:48.171" v="3077"/>
          <ac:spMkLst>
            <pc:docMk/>
            <pc:sldMk cId="3365690805" sldId="519"/>
            <ac:spMk id="48" creationId="{3D64E465-2BAD-4112-81E2-9139089B3A89}"/>
          </ac:spMkLst>
        </pc:spChg>
        <pc:spChg chg="mod">
          <ac:chgData name="Ragnhild Halvorsrud" userId="917ea340-fd63-490f-a7db-68428d24cf32" providerId="ADAL" clId="{1719DF26-5018-4CA5-8EF8-18C752648989}" dt="2022-01-26T17:41:48.171" v="3077"/>
          <ac:spMkLst>
            <pc:docMk/>
            <pc:sldMk cId="3365690805" sldId="519"/>
            <ac:spMk id="49" creationId="{CCCA048B-5E4A-4EA2-9761-337E460D4398}"/>
          </ac:spMkLst>
        </pc:spChg>
        <pc:spChg chg="mod">
          <ac:chgData name="Ragnhild Halvorsrud" userId="917ea340-fd63-490f-a7db-68428d24cf32" providerId="ADAL" clId="{1719DF26-5018-4CA5-8EF8-18C752648989}" dt="2022-01-26T17:41:48.171" v="3077"/>
          <ac:spMkLst>
            <pc:docMk/>
            <pc:sldMk cId="3365690805" sldId="519"/>
            <ac:spMk id="51" creationId="{FC681217-36D3-4E55-ACFD-91A5095994E4}"/>
          </ac:spMkLst>
        </pc:spChg>
        <pc:grpChg chg="del">
          <ac:chgData name="Ragnhild Halvorsrud" userId="917ea340-fd63-490f-a7db-68428d24cf32" providerId="ADAL" clId="{1719DF26-5018-4CA5-8EF8-18C752648989}" dt="2022-01-26T17:40:02.536" v="3059" actId="478"/>
          <ac:grpSpMkLst>
            <pc:docMk/>
            <pc:sldMk cId="3365690805" sldId="519"/>
            <ac:grpSpMk id="27" creationId="{90020EE9-DE83-4F1D-ABF5-0AF4892D517F}"/>
          </ac:grpSpMkLst>
        </pc:grpChg>
        <pc:grpChg chg="add mod">
          <ac:chgData name="Ragnhild Halvorsrud" userId="917ea340-fd63-490f-a7db-68428d24cf32" providerId="ADAL" clId="{1719DF26-5018-4CA5-8EF8-18C752648989}" dt="2022-01-26T17:41:48.171" v="3077"/>
          <ac:grpSpMkLst>
            <pc:docMk/>
            <pc:sldMk cId="3365690805" sldId="519"/>
            <ac:grpSpMk id="47" creationId="{69C45293-8D49-4849-8425-E37935153C9B}"/>
          </ac:grpSpMkLst>
        </pc:grpChg>
      </pc:sldChg>
      <pc:sldChg chg="addSp delSp modSp mod">
        <pc:chgData name="Ragnhild Halvorsrud" userId="917ea340-fd63-490f-a7db-68428d24cf32" providerId="ADAL" clId="{1719DF26-5018-4CA5-8EF8-18C752648989}" dt="2022-01-26T17:41:50.230" v="3078"/>
        <pc:sldMkLst>
          <pc:docMk/>
          <pc:sldMk cId="1475786475" sldId="520"/>
        </pc:sldMkLst>
        <pc:spChg chg="mod">
          <ac:chgData name="Ragnhild Halvorsrud" userId="917ea340-fd63-490f-a7db-68428d24cf32" providerId="ADAL" clId="{1719DF26-5018-4CA5-8EF8-18C752648989}" dt="2022-01-26T17:41:50.230" v="3078"/>
          <ac:spMkLst>
            <pc:docMk/>
            <pc:sldMk cId="1475786475" sldId="520"/>
            <ac:spMk id="54" creationId="{C38C5514-F16F-4FB8-A4E7-5F47430DC36F}"/>
          </ac:spMkLst>
        </pc:spChg>
        <pc:spChg chg="mod">
          <ac:chgData name="Ragnhild Halvorsrud" userId="917ea340-fd63-490f-a7db-68428d24cf32" providerId="ADAL" clId="{1719DF26-5018-4CA5-8EF8-18C752648989}" dt="2022-01-26T17:41:50.230" v="3078"/>
          <ac:spMkLst>
            <pc:docMk/>
            <pc:sldMk cId="1475786475" sldId="520"/>
            <ac:spMk id="55" creationId="{F06670FC-212D-4E97-A8B1-802EA156AECE}"/>
          </ac:spMkLst>
        </pc:spChg>
        <pc:spChg chg="mod">
          <ac:chgData name="Ragnhild Halvorsrud" userId="917ea340-fd63-490f-a7db-68428d24cf32" providerId="ADAL" clId="{1719DF26-5018-4CA5-8EF8-18C752648989}" dt="2022-01-26T17:41:50.230" v="3078"/>
          <ac:spMkLst>
            <pc:docMk/>
            <pc:sldMk cId="1475786475" sldId="520"/>
            <ac:spMk id="56" creationId="{826132B9-C263-40F2-A368-F978C0F16DF8}"/>
          </ac:spMkLst>
        </pc:spChg>
        <pc:grpChg chg="del">
          <ac:chgData name="Ragnhild Halvorsrud" userId="917ea340-fd63-490f-a7db-68428d24cf32" providerId="ADAL" clId="{1719DF26-5018-4CA5-8EF8-18C752648989}" dt="2022-01-26T17:40:06.048" v="3060" actId="478"/>
          <ac:grpSpMkLst>
            <pc:docMk/>
            <pc:sldMk cId="1475786475" sldId="520"/>
            <ac:grpSpMk id="39" creationId="{27B94168-638F-4DBC-BB4D-1B5368204F1A}"/>
          </ac:grpSpMkLst>
        </pc:grpChg>
        <pc:grpChg chg="add mod">
          <ac:chgData name="Ragnhild Halvorsrud" userId="917ea340-fd63-490f-a7db-68428d24cf32" providerId="ADAL" clId="{1719DF26-5018-4CA5-8EF8-18C752648989}" dt="2022-01-26T17:41:50.230" v="3078"/>
          <ac:grpSpMkLst>
            <pc:docMk/>
            <pc:sldMk cId="1475786475" sldId="520"/>
            <ac:grpSpMk id="44" creationId="{CBBBD6CC-80B6-4436-86FD-C9A5CCBCEF74}"/>
          </ac:grpSpMkLst>
        </pc:grpChg>
      </pc:sldChg>
      <pc:sldChg chg="addSp delSp modSp mod">
        <pc:chgData name="Ragnhild Halvorsrud" userId="917ea340-fd63-490f-a7db-68428d24cf32" providerId="ADAL" clId="{1719DF26-5018-4CA5-8EF8-18C752648989}" dt="2022-01-26T17:41:55.332" v="3079"/>
        <pc:sldMkLst>
          <pc:docMk/>
          <pc:sldMk cId="4245267515" sldId="521"/>
        </pc:sldMkLst>
        <pc:spChg chg="mod">
          <ac:chgData name="Ragnhild Halvorsrud" userId="917ea340-fd63-490f-a7db-68428d24cf32" providerId="ADAL" clId="{1719DF26-5018-4CA5-8EF8-18C752648989}" dt="2022-01-26T17:41:55.332" v="3079"/>
          <ac:spMkLst>
            <pc:docMk/>
            <pc:sldMk cId="4245267515" sldId="521"/>
            <ac:spMk id="43" creationId="{988644EF-18F4-4751-9F2E-29DB3136EB54}"/>
          </ac:spMkLst>
        </pc:spChg>
        <pc:spChg chg="mod">
          <ac:chgData name="Ragnhild Halvorsrud" userId="917ea340-fd63-490f-a7db-68428d24cf32" providerId="ADAL" clId="{1719DF26-5018-4CA5-8EF8-18C752648989}" dt="2022-01-26T17:41:55.332" v="3079"/>
          <ac:spMkLst>
            <pc:docMk/>
            <pc:sldMk cId="4245267515" sldId="521"/>
            <ac:spMk id="44" creationId="{7DA821AD-7407-4565-96A0-79ED33CAE4A9}"/>
          </ac:spMkLst>
        </pc:spChg>
        <pc:spChg chg="mod">
          <ac:chgData name="Ragnhild Halvorsrud" userId="917ea340-fd63-490f-a7db-68428d24cf32" providerId="ADAL" clId="{1719DF26-5018-4CA5-8EF8-18C752648989}" dt="2022-01-26T17:41:55.332" v="3079"/>
          <ac:spMkLst>
            <pc:docMk/>
            <pc:sldMk cId="4245267515" sldId="521"/>
            <ac:spMk id="45" creationId="{1C2D10E5-AC13-4AA8-8579-2468BDE6A722}"/>
          </ac:spMkLst>
        </pc:spChg>
        <pc:grpChg chg="del">
          <ac:chgData name="Ragnhild Halvorsrud" userId="917ea340-fd63-490f-a7db-68428d24cf32" providerId="ADAL" clId="{1719DF26-5018-4CA5-8EF8-18C752648989}" dt="2022-01-26T17:40:10.370" v="3061" actId="478"/>
          <ac:grpSpMkLst>
            <pc:docMk/>
            <pc:sldMk cId="4245267515" sldId="521"/>
            <ac:grpSpMk id="37" creationId="{1E118BA5-6E14-4139-8AC3-BDDC89C74D56}"/>
          </ac:grpSpMkLst>
        </pc:grpChg>
        <pc:grpChg chg="add mod">
          <ac:chgData name="Ragnhild Halvorsrud" userId="917ea340-fd63-490f-a7db-68428d24cf32" providerId="ADAL" clId="{1719DF26-5018-4CA5-8EF8-18C752648989}" dt="2022-01-26T17:41:55.332" v="3079"/>
          <ac:grpSpMkLst>
            <pc:docMk/>
            <pc:sldMk cId="4245267515" sldId="521"/>
            <ac:grpSpMk id="42" creationId="{C246A707-7E70-462F-9B94-BEC3F8F8AF40}"/>
          </ac:grpSpMkLst>
        </pc:grpChg>
      </pc:sldChg>
      <pc:sldChg chg="modSp mod">
        <pc:chgData name="Ragnhild Halvorsrud" userId="917ea340-fd63-490f-a7db-68428d24cf32" providerId="ADAL" clId="{1719DF26-5018-4CA5-8EF8-18C752648989}" dt="2022-01-26T19:23:38.686" v="6491" actId="20577"/>
        <pc:sldMkLst>
          <pc:docMk/>
          <pc:sldMk cId="1796706160" sldId="522"/>
        </pc:sldMkLst>
        <pc:spChg chg="mod">
          <ac:chgData name="Ragnhild Halvorsrud" userId="917ea340-fd63-490f-a7db-68428d24cf32" providerId="ADAL" clId="{1719DF26-5018-4CA5-8EF8-18C752648989}" dt="2022-01-26T19:23:38.686" v="6491" actId="20577"/>
          <ac:spMkLst>
            <pc:docMk/>
            <pc:sldMk cId="1796706160" sldId="522"/>
            <ac:spMk id="2" creationId="{1AA7EC0E-8CFE-424D-8AF5-64D77111E340}"/>
          </ac:spMkLst>
        </pc:spChg>
      </pc:sldChg>
      <pc:sldChg chg="addSp delSp modSp mod">
        <pc:chgData name="Ragnhild Halvorsrud" userId="917ea340-fd63-490f-a7db-68428d24cf32" providerId="ADAL" clId="{1719DF26-5018-4CA5-8EF8-18C752648989}" dt="2022-01-26T17:41:57.525" v="3080"/>
        <pc:sldMkLst>
          <pc:docMk/>
          <pc:sldMk cId="1114432326" sldId="527"/>
        </pc:sldMkLst>
        <pc:spChg chg="mod">
          <ac:chgData name="Ragnhild Halvorsrud" userId="917ea340-fd63-490f-a7db-68428d24cf32" providerId="ADAL" clId="{1719DF26-5018-4CA5-8EF8-18C752648989}" dt="2022-01-26T17:41:57.525" v="3080"/>
          <ac:spMkLst>
            <pc:docMk/>
            <pc:sldMk cId="1114432326" sldId="527"/>
            <ac:spMk id="42" creationId="{1731CB2E-872A-4E21-A26E-965C2FE4AC42}"/>
          </ac:spMkLst>
        </pc:spChg>
        <pc:spChg chg="mod">
          <ac:chgData name="Ragnhild Halvorsrud" userId="917ea340-fd63-490f-a7db-68428d24cf32" providerId="ADAL" clId="{1719DF26-5018-4CA5-8EF8-18C752648989}" dt="2022-01-26T17:41:57.525" v="3080"/>
          <ac:spMkLst>
            <pc:docMk/>
            <pc:sldMk cId="1114432326" sldId="527"/>
            <ac:spMk id="43" creationId="{6A3DE562-9734-4873-BCD1-10EE38446289}"/>
          </ac:spMkLst>
        </pc:spChg>
        <pc:spChg chg="mod">
          <ac:chgData name="Ragnhild Halvorsrud" userId="917ea340-fd63-490f-a7db-68428d24cf32" providerId="ADAL" clId="{1719DF26-5018-4CA5-8EF8-18C752648989}" dt="2022-01-26T17:41:57.525" v="3080"/>
          <ac:spMkLst>
            <pc:docMk/>
            <pc:sldMk cId="1114432326" sldId="527"/>
            <ac:spMk id="44" creationId="{D263EBCE-1B45-42B8-AC94-2E0BAAB4519B}"/>
          </ac:spMkLst>
        </pc:spChg>
        <pc:grpChg chg="del">
          <ac:chgData name="Ragnhild Halvorsrud" userId="917ea340-fd63-490f-a7db-68428d24cf32" providerId="ADAL" clId="{1719DF26-5018-4CA5-8EF8-18C752648989}" dt="2022-01-26T17:40:13.747" v="3062" actId="478"/>
          <ac:grpSpMkLst>
            <pc:docMk/>
            <pc:sldMk cId="1114432326" sldId="527"/>
            <ac:grpSpMk id="36" creationId="{3C206983-0046-4F16-885C-574FAED9DB7C}"/>
          </ac:grpSpMkLst>
        </pc:grpChg>
        <pc:grpChg chg="add mod">
          <ac:chgData name="Ragnhild Halvorsrud" userId="917ea340-fd63-490f-a7db-68428d24cf32" providerId="ADAL" clId="{1719DF26-5018-4CA5-8EF8-18C752648989}" dt="2022-01-26T17:41:57.525" v="3080"/>
          <ac:grpSpMkLst>
            <pc:docMk/>
            <pc:sldMk cId="1114432326" sldId="527"/>
            <ac:grpSpMk id="41" creationId="{8FF8F274-3EAD-4C34-BA2C-D0A093E3F5A6}"/>
          </ac:grpSpMkLst>
        </pc:grpChg>
      </pc:sldChg>
      <pc:sldChg chg="addSp delSp modSp mod">
        <pc:chgData name="Ragnhild Halvorsrud" userId="917ea340-fd63-490f-a7db-68428d24cf32" providerId="ADAL" clId="{1719DF26-5018-4CA5-8EF8-18C752648989}" dt="2022-01-26T19:25:38.400" v="6511" actId="14100"/>
        <pc:sldMkLst>
          <pc:docMk/>
          <pc:sldMk cId="4021241901" sldId="529"/>
        </pc:sldMkLst>
        <pc:spChg chg="mod">
          <ac:chgData name="Ragnhild Halvorsrud" userId="917ea340-fd63-490f-a7db-68428d24cf32" providerId="ADAL" clId="{1719DF26-5018-4CA5-8EF8-18C752648989}" dt="2022-01-26T19:25:38.400" v="6511" actId="14100"/>
          <ac:spMkLst>
            <pc:docMk/>
            <pc:sldMk cId="4021241901" sldId="529"/>
            <ac:spMk id="38" creationId="{17771CFF-6884-4701-A59B-9450A01B751A}"/>
          </ac:spMkLst>
        </pc:spChg>
        <pc:spChg chg="mod">
          <ac:chgData name="Ragnhild Halvorsrud" userId="917ea340-fd63-490f-a7db-68428d24cf32" providerId="ADAL" clId="{1719DF26-5018-4CA5-8EF8-18C752648989}" dt="2022-01-26T17:41:41.492" v="3074"/>
          <ac:spMkLst>
            <pc:docMk/>
            <pc:sldMk cId="4021241901" sldId="529"/>
            <ac:spMk id="47" creationId="{C6937B9C-B19C-46C4-9DCD-87AE0CFB1E3F}"/>
          </ac:spMkLst>
        </pc:spChg>
        <pc:spChg chg="mod">
          <ac:chgData name="Ragnhild Halvorsrud" userId="917ea340-fd63-490f-a7db-68428d24cf32" providerId="ADAL" clId="{1719DF26-5018-4CA5-8EF8-18C752648989}" dt="2022-01-26T17:41:41.492" v="3074"/>
          <ac:spMkLst>
            <pc:docMk/>
            <pc:sldMk cId="4021241901" sldId="529"/>
            <ac:spMk id="48" creationId="{88C199E6-F76A-42F6-86B4-DE22C7E5645A}"/>
          </ac:spMkLst>
        </pc:spChg>
        <pc:spChg chg="mod">
          <ac:chgData name="Ragnhild Halvorsrud" userId="917ea340-fd63-490f-a7db-68428d24cf32" providerId="ADAL" clId="{1719DF26-5018-4CA5-8EF8-18C752648989}" dt="2022-01-26T17:41:41.492" v="3074"/>
          <ac:spMkLst>
            <pc:docMk/>
            <pc:sldMk cId="4021241901" sldId="529"/>
            <ac:spMk id="49" creationId="{4C4A99E6-3A12-4FAF-9A5E-6BAE82780D38}"/>
          </ac:spMkLst>
        </pc:spChg>
        <pc:grpChg chg="del">
          <ac:chgData name="Ragnhild Halvorsrud" userId="917ea340-fd63-490f-a7db-68428d24cf32" providerId="ADAL" clId="{1719DF26-5018-4CA5-8EF8-18C752648989}" dt="2022-01-26T17:39:47.430" v="3056" actId="478"/>
          <ac:grpSpMkLst>
            <pc:docMk/>
            <pc:sldMk cId="4021241901" sldId="529"/>
            <ac:grpSpMk id="40" creationId="{FCDCDC8C-D3CA-4F69-A6D3-50E9E8606FB2}"/>
          </ac:grpSpMkLst>
        </pc:grpChg>
        <pc:grpChg chg="add mod">
          <ac:chgData name="Ragnhild Halvorsrud" userId="917ea340-fd63-490f-a7db-68428d24cf32" providerId="ADAL" clId="{1719DF26-5018-4CA5-8EF8-18C752648989}" dt="2022-01-26T17:41:41.492" v="3074"/>
          <ac:grpSpMkLst>
            <pc:docMk/>
            <pc:sldMk cId="4021241901" sldId="529"/>
            <ac:grpSpMk id="46" creationId="{40D1A1F2-73E3-4C8E-BDFE-3F0FBCC63B29}"/>
          </ac:grpSpMkLst>
        </pc:grpChg>
      </pc:sldChg>
      <pc:sldChg chg="addSp delSp modSp mod">
        <pc:chgData name="Ragnhild Halvorsrud" userId="917ea340-fd63-490f-a7db-68428d24cf32" providerId="ADAL" clId="{1719DF26-5018-4CA5-8EF8-18C752648989}" dt="2022-01-26T19:32:35.871" v="6536"/>
        <pc:sldMkLst>
          <pc:docMk/>
          <pc:sldMk cId="2470958518" sldId="532"/>
        </pc:sldMkLst>
        <pc:spChg chg="mod">
          <ac:chgData name="Ragnhild Halvorsrud" userId="917ea340-fd63-490f-a7db-68428d24cf32" providerId="ADAL" clId="{1719DF26-5018-4CA5-8EF8-18C752648989}" dt="2022-01-26T19:32:35.871" v="6536"/>
          <ac:spMkLst>
            <pc:docMk/>
            <pc:sldMk cId="2470958518" sldId="532"/>
            <ac:spMk id="12" creationId="{2D3D7658-F540-4CE8-9978-116D16AF8697}"/>
          </ac:spMkLst>
        </pc:spChg>
        <pc:spChg chg="mod">
          <ac:chgData name="Ragnhild Halvorsrud" userId="917ea340-fd63-490f-a7db-68428d24cf32" providerId="ADAL" clId="{1719DF26-5018-4CA5-8EF8-18C752648989}" dt="2022-01-26T19:32:35.871" v="6536"/>
          <ac:spMkLst>
            <pc:docMk/>
            <pc:sldMk cId="2470958518" sldId="532"/>
            <ac:spMk id="13" creationId="{6E90D8AE-EDA1-403D-B660-0E16C90A5465}"/>
          </ac:spMkLst>
        </pc:spChg>
        <pc:spChg chg="mod">
          <ac:chgData name="Ragnhild Halvorsrud" userId="917ea340-fd63-490f-a7db-68428d24cf32" providerId="ADAL" clId="{1719DF26-5018-4CA5-8EF8-18C752648989}" dt="2022-01-26T19:32:35.871" v="6536"/>
          <ac:spMkLst>
            <pc:docMk/>
            <pc:sldMk cId="2470958518" sldId="532"/>
            <ac:spMk id="14" creationId="{7BC24ADD-1D34-4CB3-889D-8D5F70B1DE87}"/>
          </ac:spMkLst>
        </pc:spChg>
        <pc:grpChg chg="del">
          <ac:chgData name="Ragnhild Halvorsrud" userId="917ea340-fd63-490f-a7db-68428d24cf32" providerId="ADAL" clId="{1719DF26-5018-4CA5-8EF8-18C752648989}" dt="2022-01-26T19:31:12.486" v="6520" actId="478"/>
          <ac:grpSpMkLst>
            <pc:docMk/>
            <pc:sldMk cId="2470958518" sldId="532"/>
            <ac:grpSpMk id="6" creationId="{C993DABF-B32C-401D-9194-FEAC9B5372E9}"/>
          </ac:grpSpMkLst>
        </pc:grpChg>
        <pc:grpChg chg="add mod">
          <ac:chgData name="Ragnhild Halvorsrud" userId="917ea340-fd63-490f-a7db-68428d24cf32" providerId="ADAL" clId="{1719DF26-5018-4CA5-8EF8-18C752648989}" dt="2022-01-26T19:32:35.871" v="6536"/>
          <ac:grpSpMkLst>
            <pc:docMk/>
            <pc:sldMk cId="2470958518" sldId="532"/>
            <ac:grpSpMk id="11" creationId="{22227D85-99D9-4482-BF83-69E71A1F65BF}"/>
          </ac:grpSpMkLst>
        </pc:grpChg>
      </pc:sldChg>
      <pc:sldChg chg="addSp delSp modSp mod modClrScheme chgLayout">
        <pc:chgData name="Ragnhild Halvorsrud" userId="917ea340-fd63-490f-a7db-68428d24cf32" providerId="ADAL" clId="{1719DF26-5018-4CA5-8EF8-18C752648989}" dt="2022-01-26T19:32:39.937" v="6538"/>
        <pc:sldMkLst>
          <pc:docMk/>
          <pc:sldMk cId="3219094029" sldId="816"/>
        </pc:sldMkLst>
        <pc:spChg chg="mod ord">
          <ac:chgData name="Ragnhild Halvorsrud" userId="917ea340-fd63-490f-a7db-68428d24cf32" providerId="ADAL" clId="{1719DF26-5018-4CA5-8EF8-18C752648989}" dt="2022-01-26T15:54:12.963" v="1023" actId="700"/>
          <ac:spMkLst>
            <pc:docMk/>
            <pc:sldMk cId="3219094029" sldId="816"/>
            <ac:spMk id="3" creationId="{00DA2F44-CE98-49BA-84FA-4BCF7A7CFF3C}"/>
          </ac:spMkLst>
        </pc:spChg>
        <pc:spChg chg="mod ord">
          <ac:chgData name="Ragnhild Halvorsrud" userId="917ea340-fd63-490f-a7db-68428d24cf32" providerId="ADAL" clId="{1719DF26-5018-4CA5-8EF8-18C752648989}" dt="2022-01-26T15:54:12.963" v="1023" actId="700"/>
          <ac:spMkLst>
            <pc:docMk/>
            <pc:sldMk cId="3219094029" sldId="816"/>
            <ac:spMk id="4" creationId="{AB5A6E4F-A8CB-40BC-846D-CA5BEDFCEC7C}"/>
          </ac:spMkLst>
        </pc:spChg>
        <pc:spChg chg="del mod">
          <ac:chgData name="Ragnhild Halvorsrud" userId="917ea340-fd63-490f-a7db-68428d24cf32" providerId="ADAL" clId="{1719DF26-5018-4CA5-8EF8-18C752648989}" dt="2022-01-26T15:47:02.671" v="999" actId="478"/>
          <ac:spMkLst>
            <pc:docMk/>
            <pc:sldMk cId="3219094029" sldId="816"/>
            <ac:spMk id="5" creationId="{350478A3-16F6-44AE-A201-47C1B0E913DB}"/>
          </ac:spMkLst>
        </pc:spChg>
        <pc:spChg chg="del">
          <ac:chgData name="Ragnhild Halvorsrud" userId="917ea340-fd63-490f-a7db-68428d24cf32" providerId="ADAL" clId="{1719DF26-5018-4CA5-8EF8-18C752648989}" dt="2022-01-26T15:46:56.029" v="998" actId="478"/>
          <ac:spMkLst>
            <pc:docMk/>
            <pc:sldMk cId="3219094029" sldId="816"/>
            <ac:spMk id="8" creationId="{536D36F6-EF5D-4135-8BA6-270CE1365F2F}"/>
          </ac:spMkLst>
        </pc:spChg>
        <pc:spChg chg="add del mod">
          <ac:chgData name="Ragnhild Halvorsrud" userId="917ea340-fd63-490f-a7db-68428d24cf32" providerId="ADAL" clId="{1719DF26-5018-4CA5-8EF8-18C752648989}" dt="2022-01-26T15:53:44.590" v="1020" actId="478"/>
          <ac:spMkLst>
            <pc:docMk/>
            <pc:sldMk cId="3219094029" sldId="816"/>
            <ac:spMk id="9" creationId="{2B5E5A05-A78D-4998-A91D-2A5FB19B4A33}"/>
          </ac:spMkLst>
        </pc:spChg>
        <pc:spChg chg="add del mod">
          <ac:chgData name="Ragnhild Halvorsrud" userId="917ea340-fd63-490f-a7db-68428d24cf32" providerId="ADAL" clId="{1719DF26-5018-4CA5-8EF8-18C752648989}" dt="2022-01-26T15:54:12.963" v="1023" actId="700"/>
          <ac:spMkLst>
            <pc:docMk/>
            <pc:sldMk cId="3219094029" sldId="816"/>
            <ac:spMk id="11" creationId="{6DD1347B-5ED5-4CB0-9E2A-A56E920D0B92}"/>
          </ac:spMkLst>
        </pc:spChg>
        <pc:spChg chg="mod">
          <ac:chgData name="Ragnhild Halvorsrud" userId="917ea340-fd63-490f-a7db-68428d24cf32" providerId="ADAL" clId="{1719DF26-5018-4CA5-8EF8-18C752648989}" dt="2022-01-26T19:32:39.937" v="6538"/>
          <ac:spMkLst>
            <pc:docMk/>
            <pc:sldMk cId="3219094029" sldId="816"/>
            <ac:spMk id="30" creationId="{7E888286-66E2-4DE5-BAFF-D43D61FA6904}"/>
          </ac:spMkLst>
        </pc:spChg>
        <pc:spChg chg="mod">
          <ac:chgData name="Ragnhild Halvorsrud" userId="917ea340-fd63-490f-a7db-68428d24cf32" providerId="ADAL" clId="{1719DF26-5018-4CA5-8EF8-18C752648989}" dt="2022-01-26T19:32:39.937" v="6538"/>
          <ac:spMkLst>
            <pc:docMk/>
            <pc:sldMk cId="3219094029" sldId="816"/>
            <ac:spMk id="31" creationId="{2DD6CC75-3E74-4967-95F8-4DCA11D45B4D}"/>
          </ac:spMkLst>
        </pc:spChg>
        <pc:spChg chg="mod">
          <ac:chgData name="Ragnhild Halvorsrud" userId="917ea340-fd63-490f-a7db-68428d24cf32" providerId="ADAL" clId="{1719DF26-5018-4CA5-8EF8-18C752648989}" dt="2022-01-26T19:32:39.937" v="6538"/>
          <ac:spMkLst>
            <pc:docMk/>
            <pc:sldMk cId="3219094029" sldId="816"/>
            <ac:spMk id="32" creationId="{51FDC8F5-252C-4450-80F2-B90F0DDA4242}"/>
          </ac:spMkLst>
        </pc:spChg>
        <pc:spChg chg="mod">
          <ac:chgData name="Ragnhild Halvorsrud" userId="917ea340-fd63-490f-a7db-68428d24cf32" providerId="ADAL" clId="{1719DF26-5018-4CA5-8EF8-18C752648989}" dt="2022-01-26T15:53:13.941" v="1017" actId="1076"/>
          <ac:spMkLst>
            <pc:docMk/>
            <pc:sldMk cId="3219094029" sldId="816"/>
            <ac:spMk id="43" creationId="{59CED5AB-B47B-4BAA-B98F-418921BBFC81}"/>
          </ac:spMkLst>
        </pc:spChg>
        <pc:spChg chg="mod">
          <ac:chgData name="Ragnhild Halvorsrud" userId="917ea340-fd63-490f-a7db-68428d24cf32" providerId="ADAL" clId="{1719DF26-5018-4CA5-8EF8-18C752648989}" dt="2022-01-26T15:53:13.941" v="1017" actId="1076"/>
          <ac:spMkLst>
            <pc:docMk/>
            <pc:sldMk cId="3219094029" sldId="816"/>
            <ac:spMk id="45" creationId="{5468BCB8-51C1-4455-AD72-956B8154C444}"/>
          </ac:spMkLst>
        </pc:spChg>
        <pc:spChg chg="mod">
          <ac:chgData name="Ragnhild Halvorsrud" userId="917ea340-fd63-490f-a7db-68428d24cf32" providerId="ADAL" clId="{1719DF26-5018-4CA5-8EF8-18C752648989}" dt="2022-01-26T19:31:33.376" v="6524" actId="14100"/>
          <ac:spMkLst>
            <pc:docMk/>
            <pc:sldMk cId="3219094029" sldId="816"/>
            <ac:spMk id="50" creationId="{13B4FEB3-2BB0-4F48-9C65-C0FF48F2A6E5}"/>
          </ac:spMkLst>
        </pc:spChg>
        <pc:spChg chg="mod">
          <ac:chgData name="Ragnhild Halvorsrud" userId="917ea340-fd63-490f-a7db-68428d24cf32" providerId="ADAL" clId="{1719DF26-5018-4CA5-8EF8-18C752648989}" dt="2022-01-26T19:31:28.430" v="6523" actId="403"/>
          <ac:spMkLst>
            <pc:docMk/>
            <pc:sldMk cId="3219094029" sldId="816"/>
            <ac:spMk id="51" creationId="{C6EE03F8-DE15-4CB4-9B84-3E29147D4379}"/>
          </ac:spMkLst>
        </pc:spChg>
        <pc:spChg chg="mod">
          <ac:chgData name="Ragnhild Halvorsrud" userId="917ea340-fd63-490f-a7db-68428d24cf32" providerId="ADAL" clId="{1719DF26-5018-4CA5-8EF8-18C752648989}" dt="2022-01-26T15:53:29.760" v="1018" actId="1076"/>
          <ac:spMkLst>
            <pc:docMk/>
            <pc:sldMk cId="3219094029" sldId="816"/>
            <ac:spMk id="63" creationId="{B77BADDC-F72D-4F0C-BABF-C45E08215EA9}"/>
          </ac:spMkLst>
        </pc:spChg>
        <pc:spChg chg="mod">
          <ac:chgData name="Ragnhild Halvorsrud" userId="917ea340-fd63-490f-a7db-68428d24cf32" providerId="ADAL" clId="{1719DF26-5018-4CA5-8EF8-18C752648989}" dt="2022-01-26T15:53:29.760" v="1018" actId="1076"/>
          <ac:spMkLst>
            <pc:docMk/>
            <pc:sldMk cId="3219094029" sldId="816"/>
            <ac:spMk id="66" creationId="{D6E442C2-2D56-4863-A67B-FA5D09FA962E}"/>
          </ac:spMkLst>
        </pc:spChg>
        <pc:grpChg chg="add mod">
          <ac:chgData name="Ragnhild Halvorsrud" userId="917ea340-fd63-490f-a7db-68428d24cf32" providerId="ADAL" clId="{1719DF26-5018-4CA5-8EF8-18C752648989}" dt="2022-01-26T19:32:39.937" v="6538"/>
          <ac:grpSpMkLst>
            <pc:docMk/>
            <pc:sldMk cId="3219094029" sldId="816"/>
            <ac:grpSpMk id="29" creationId="{089A943A-A2A3-4459-8730-4E1D2B8196AC}"/>
          </ac:grpSpMkLst>
        </pc:grpChg>
        <pc:grpChg chg="del">
          <ac:chgData name="Ragnhild Halvorsrud" userId="917ea340-fd63-490f-a7db-68428d24cf32" providerId="ADAL" clId="{1719DF26-5018-4CA5-8EF8-18C752648989}" dt="2022-01-26T19:31:46.883" v="6525" actId="478"/>
          <ac:grpSpMkLst>
            <pc:docMk/>
            <pc:sldMk cId="3219094029" sldId="816"/>
            <ac:grpSpMk id="52" creationId="{4EF8B18C-3C6C-46F6-A632-AABBFEFEB6F1}"/>
          </ac:grpSpMkLst>
        </pc:grpChg>
        <pc:picChg chg="mod">
          <ac:chgData name="Ragnhild Halvorsrud" userId="917ea340-fd63-490f-a7db-68428d24cf32" providerId="ADAL" clId="{1719DF26-5018-4CA5-8EF8-18C752648989}" dt="2022-01-26T15:53:13.941" v="1017" actId="1076"/>
          <ac:picMkLst>
            <pc:docMk/>
            <pc:sldMk cId="3219094029" sldId="816"/>
            <ac:picMk id="2" creationId="{D1CAD63C-3DDE-4A54-8652-2E81A766353C}"/>
          </ac:picMkLst>
        </pc:picChg>
        <pc:picChg chg="mod">
          <ac:chgData name="Ragnhild Halvorsrud" userId="917ea340-fd63-490f-a7db-68428d24cf32" providerId="ADAL" clId="{1719DF26-5018-4CA5-8EF8-18C752648989}" dt="2022-01-26T15:53:29.760" v="1018" actId="1076"/>
          <ac:picMkLst>
            <pc:docMk/>
            <pc:sldMk cId="3219094029" sldId="816"/>
            <ac:picMk id="7" creationId="{4DB82968-1A5A-47B2-B623-F1673404A90D}"/>
          </ac:picMkLst>
        </pc:picChg>
        <pc:cxnChg chg="mod">
          <ac:chgData name="Ragnhild Halvorsrud" userId="917ea340-fd63-490f-a7db-68428d24cf32" providerId="ADAL" clId="{1719DF26-5018-4CA5-8EF8-18C752648989}" dt="2022-01-26T15:53:13.941" v="1017" actId="1076"/>
          <ac:cxnSpMkLst>
            <pc:docMk/>
            <pc:sldMk cId="3219094029" sldId="816"/>
            <ac:cxnSpMk id="44" creationId="{759D51DF-E02E-4572-9C3E-9E0637546A9F}"/>
          </ac:cxnSpMkLst>
        </pc:cxnChg>
        <pc:cxnChg chg="mod">
          <ac:chgData name="Ragnhild Halvorsrud" userId="917ea340-fd63-490f-a7db-68428d24cf32" providerId="ADAL" clId="{1719DF26-5018-4CA5-8EF8-18C752648989}" dt="2022-01-26T15:53:13.941" v="1017" actId="1076"/>
          <ac:cxnSpMkLst>
            <pc:docMk/>
            <pc:sldMk cId="3219094029" sldId="816"/>
            <ac:cxnSpMk id="46" creationId="{36DA7BA1-B186-44A9-AC3A-D9BCAD17A2DE}"/>
          </ac:cxnSpMkLst>
        </pc:cxnChg>
        <pc:cxnChg chg="mod">
          <ac:chgData name="Ragnhild Halvorsrud" userId="917ea340-fd63-490f-a7db-68428d24cf32" providerId="ADAL" clId="{1719DF26-5018-4CA5-8EF8-18C752648989}" dt="2022-01-26T15:53:29.760" v="1018" actId="1076"/>
          <ac:cxnSpMkLst>
            <pc:docMk/>
            <pc:sldMk cId="3219094029" sldId="816"/>
            <ac:cxnSpMk id="64" creationId="{24D69E2B-3452-4C80-93B6-887531DCC328}"/>
          </ac:cxnSpMkLst>
        </pc:cxnChg>
        <pc:cxnChg chg="mod">
          <ac:chgData name="Ragnhild Halvorsrud" userId="917ea340-fd63-490f-a7db-68428d24cf32" providerId="ADAL" clId="{1719DF26-5018-4CA5-8EF8-18C752648989}" dt="2022-01-26T15:53:29.760" v="1018" actId="1076"/>
          <ac:cxnSpMkLst>
            <pc:docMk/>
            <pc:sldMk cId="3219094029" sldId="816"/>
            <ac:cxnSpMk id="67" creationId="{62122773-5DEB-4DD5-9141-BD3CEED26048}"/>
          </ac:cxnSpMkLst>
        </pc:cxnChg>
      </pc:sldChg>
      <pc:sldChg chg="modSp mod">
        <pc:chgData name="Ragnhild Halvorsrud" userId="917ea340-fd63-490f-a7db-68428d24cf32" providerId="ADAL" clId="{1719DF26-5018-4CA5-8EF8-18C752648989}" dt="2022-01-26T16:48:39.178" v="2074" actId="2085"/>
        <pc:sldMkLst>
          <pc:docMk/>
          <pc:sldMk cId="1039509331" sldId="3799"/>
        </pc:sldMkLst>
        <pc:spChg chg="mod">
          <ac:chgData name="Ragnhild Halvorsrud" userId="917ea340-fd63-490f-a7db-68428d24cf32" providerId="ADAL" clId="{1719DF26-5018-4CA5-8EF8-18C752648989}" dt="2022-01-26T10:49:15.500" v="274" actId="20577"/>
          <ac:spMkLst>
            <pc:docMk/>
            <pc:sldMk cId="1039509331" sldId="3799"/>
            <ac:spMk id="2" creationId="{00000000-0000-0000-0000-000000000000}"/>
          </ac:spMkLst>
        </pc:spChg>
        <pc:spChg chg="mod">
          <ac:chgData name="Ragnhild Halvorsrud" userId="917ea340-fd63-490f-a7db-68428d24cf32" providerId="ADAL" clId="{1719DF26-5018-4CA5-8EF8-18C752648989}" dt="2022-01-26T16:48:39.178" v="2074" actId="2085"/>
          <ac:spMkLst>
            <pc:docMk/>
            <pc:sldMk cId="1039509331" sldId="3799"/>
            <ac:spMk id="26" creationId="{33E60744-AB24-40E6-8F74-ECDBBD1D3B5A}"/>
          </ac:spMkLst>
        </pc:spChg>
        <pc:spChg chg="mod">
          <ac:chgData name="Ragnhild Halvorsrud" userId="917ea340-fd63-490f-a7db-68428d24cf32" providerId="ADAL" clId="{1719DF26-5018-4CA5-8EF8-18C752648989}" dt="2022-01-26T16:47:56.932" v="2073" actId="14100"/>
          <ac:spMkLst>
            <pc:docMk/>
            <pc:sldMk cId="1039509331" sldId="3799"/>
            <ac:spMk id="39" creationId="{846E39FE-F501-40B8-B7FB-F86E25A0E2D2}"/>
          </ac:spMkLst>
        </pc:spChg>
        <pc:picChg chg="mod">
          <ac:chgData name="Ragnhild Halvorsrud" userId="917ea340-fd63-490f-a7db-68428d24cf32" providerId="ADAL" clId="{1719DF26-5018-4CA5-8EF8-18C752648989}" dt="2022-01-26T16:45:30.983" v="2024" actId="1076"/>
          <ac:picMkLst>
            <pc:docMk/>
            <pc:sldMk cId="1039509331" sldId="3799"/>
            <ac:picMk id="40" creationId="{D965CECB-2D4B-436E-952C-BC0A47C7F98B}"/>
          </ac:picMkLst>
        </pc:picChg>
      </pc:sldChg>
      <pc:sldChg chg="addSp delSp modSp mod">
        <pc:chgData name="Ragnhild Halvorsrud" userId="917ea340-fd63-490f-a7db-68428d24cf32" providerId="ADAL" clId="{1719DF26-5018-4CA5-8EF8-18C752648989}" dt="2022-02-08T13:46:02.940" v="6601" actId="6549"/>
        <pc:sldMkLst>
          <pc:docMk/>
          <pc:sldMk cId="1827135051" sldId="3822"/>
        </pc:sldMkLst>
        <pc:spChg chg="mod">
          <ac:chgData name="Ragnhild Halvorsrud" userId="917ea340-fd63-490f-a7db-68428d24cf32" providerId="ADAL" clId="{1719DF26-5018-4CA5-8EF8-18C752648989}" dt="2022-01-26T10:48:33.432" v="242" actId="20577"/>
          <ac:spMkLst>
            <pc:docMk/>
            <pc:sldMk cId="1827135051" sldId="3822"/>
            <ac:spMk id="6" creationId="{00000000-0000-0000-0000-000000000000}"/>
          </ac:spMkLst>
        </pc:spChg>
        <pc:spChg chg="mod">
          <ac:chgData name="Ragnhild Halvorsrud" userId="917ea340-fd63-490f-a7db-68428d24cf32" providerId="ADAL" clId="{1719DF26-5018-4CA5-8EF8-18C752648989}" dt="2022-01-26T10:47:41.764" v="225" actId="20577"/>
          <ac:spMkLst>
            <pc:docMk/>
            <pc:sldMk cId="1827135051" sldId="3822"/>
            <ac:spMk id="8" creationId="{00000000-0000-0000-0000-000000000000}"/>
          </ac:spMkLst>
        </pc:spChg>
        <pc:spChg chg="add mod">
          <ac:chgData name="Ragnhild Halvorsrud" userId="917ea340-fd63-490f-a7db-68428d24cf32" providerId="ADAL" clId="{1719DF26-5018-4CA5-8EF8-18C752648989}" dt="2022-01-26T10:38:34.397" v="184" actId="14100"/>
          <ac:spMkLst>
            <pc:docMk/>
            <pc:sldMk cId="1827135051" sldId="3822"/>
            <ac:spMk id="9" creationId="{37B74D07-DA56-4CAC-A5C8-B37B4B130283}"/>
          </ac:spMkLst>
        </pc:spChg>
        <pc:spChg chg="mod">
          <ac:chgData name="Ragnhild Halvorsrud" userId="917ea340-fd63-490f-a7db-68428d24cf32" providerId="ADAL" clId="{1719DF26-5018-4CA5-8EF8-18C752648989}" dt="2022-02-08T13:46:02.940" v="6601" actId="6549"/>
          <ac:spMkLst>
            <pc:docMk/>
            <pc:sldMk cId="1827135051" sldId="3822"/>
            <ac:spMk id="24" creationId="{A80699F8-2597-4C53-951B-9AD27FF34799}"/>
          </ac:spMkLst>
        </pc:spChg>
        <pc:picChg chg="add mod">
          <ac:chgData name="Ragnhild Halvorsrud" userId="917ea340-fd63-490f-a7db-68428d24cf32" providerId="ADAL" clId="{1719DF26-5018-4CA5-8EF8-18C752648989}" dt="2022-01-26T10:38:56.966" v="186" actId="1076"/>
          <ac:picMkLst>
            <pc:docMk/>
            <pc:sldMk cId="1827135051" sldId="3822"/>
            <ac:picMk id="7" creationId="{BD5964BA-43E2-4129-A3EA-4DF960850BE2}"/>
          </ac:picMkLst>
        </pc:picChg>
        <pc:picChg chg="del">
          <ac:chgData name="Ragnhild Halvorsrud" userId="917ea340-fd63-490f-a7db-68428d24cf32" providerId="ADAL" clId="{1719DF26-5018-4CA5-8EF8-18C752648989}" dt="2022-01-26T09:00:54.900" v="64" actId="478"/>
          <ac:picMkLst>
            <pc:docMk/>
            <pc:sldMk cId="1827135051" sldId="3822"/>
            <ac:picMk id="11" creationId="{F53F5763-0E1D-4EE9-A6F1-7DE7F0B15FF0}"/>
          </ac:picMkLst>
        </pc:picChg>
      </pc:sldChg>
      <pc:sldChg chg="addSp delSp modSp mod modAnim">
        <pc:chgData name="Ragnhild Halvorsrud" userId="917ea340-fd63-490f-a7db-68428d24cf32" providerId="ADAL" clId="{1719DF26-5018-4CA5-8EF8-18C752648989}" dt="2022-01-26T19:32:30.364" v="6534"/>
        <pc:sldMkLst>
          <pc:docMk/>
          <pc:sldMk cId="3799732921" sldId="3824"/>
        </pc:sldMkLst>
        <pc:spChg chg="add mod">
          <ac:chgData name="Ragnhild Halvorsrud" userId="917ea340-fd63-490f-a7db-68428d24cf32" providerId="ADAL" clId="{1719DF26-5018-4CA5-8EF8-18C752648989}" dt="2022-01-26T15:59:31.803" v="1051"/>
          <ac:spMkLst>
            <pc:docMk/>
            <pc:sldMk cId="3799732921" sldId="3824"/>
            <ac:spMk id="98" creationId="{4443716E-3FFC-4918-B84A-8EC0FF8C4498}"/>
          </ac:spMkLst>
        </pc:spChg>
        <pc:spChg chg="mod">
          <ac:chgData name="Ragnhild Halvorsrud" userId="917ea340-fd63-490f-a7db-68428d24cf32" providerId="ADAL" clId="{1719DF26-5018-4CA5-8EF8-18C752648989}" dt="2022-01-26T19:32:30.364" v="6534"/>
          <ac:spMkLst>
            <pc:docMk/>
            <pc:sldMk cId="3799732921" sldId="3824"/>
            <ac:spMk id="121" creationId="{9CC539E2-0215-477D-A876-863EB393791A}"/>
          </ac:spMkLst>
        </pc:spChg>
        <pc:spChg chg="mod">
          <ac:chgData name="Ragnhild Halvorsrud" userId="917ea340-fd63-490f-a7db-68428d24cf32" providerId="ADAL" clId="{1719DF26-5018-4CA5-8EF8-18C752648989}" dt="2022-01-26T19:32:30.364" v="6534"/>
          <ac:spMkLst>
            <pc:docMk/>
            <pc:sldMk cId="3799732921" sldId="3824"/>
            <ac:spMk id="122" creationId="{9FDCC4CB-E21A-4460-B448-64E6A32C0692}"/>
          </ac:spMkLst>
        </pc:spChg>
        <pc:spChg chg="mod">
          <ac:chgData name="Ragnhild Halvorsrud" userId="917ea340-fd63-490f-a7db-68428d24cf32" providerId="ADAL" clId="{1719DF26-5018-4CA5-8EF8-18C752648989}" dt="2022-01-26T19:32:30.364" v="6534"/>
          <ac:spMkLst>
            <pc:docMk/>
            <pc:sldMk cId="3799732921" sldId="3824"/>
            <ac:spMk id="123" creationId="{09031F63-2928-4D33-9C4B-36FE830AB44B}"/>
          </ac:spMkLst>
        </pc:spChg>
        <pc:spChg chg="mod">
          <ac:chgData name="Ragnhild Halvorsrud" userId="917ea340-fd63-490f-a7db-68428d24cf32" providerId="ADAL" clId="{1719DF26-5018-4CA5-8EF8-18C752648989}" dt="2022-01-26T16:05:00.854" v="1288" actId="20577"/>
          <ac:spMkLst>
            <pc:docMk/>
            <pc:sldMk cId="3799732921" sldId="3824"/>
            <ac:spMk id="138" creationId="{94D2F6A3-9C8B-4AFD-920E-86F62ABEE8C0}"/>
          </ac:spMkLst>
        </pc:spChg>
        <pc:spChg chg="mod">
          <ac:chgData name="Ragnhild Halvorsrud" userId="917ea340-fd63-490f-a7db-68428d24cf32" providerId="ADAL" clId="{1719DF26-5018-4CA5-8EF8-18C752648989}" dt="2022-01-26T16:04:27.304" v="1278" actId="1038"/>
          <ac:spMkLst>
            <pc:docMk/>
            <pc:sldMk cId="3799732921" sldId="3824"/>
            <ac:spMk id="143" creationId="{886F0F15-4E10-46C0-A9EE-A6AB58321529}"/>
          </ac:spMkLst>
        </pc:spChg>
        <pc:spChg chg="mod">
          <ac:chgData name="Ragnhild Halvorsrud" userId="917ea340-fd63-490f-a7db-68428d24cf32" providerId="ADAL" clId="{1719DF26-5018-4CA5-8EF8-18C752648989}" dt="2022-01-26T16:01:18.699" v="1094" actId="1076"/>
          <ac:spMkLst>
            <pc:docMk/>
            <pc:sldMk cId="3799732921" sldId="3824"/>
            <ac:spMk id="146" creationId="{BFF13D39-7BF7-4873-AD7C-8F32195C7342}"/>
          </ac:spMkLst>
        </pc:spChg>
        <pc:spChg chg="del mod">
          <ac:chgData name="Ragnhild Halvorsrud" userId="917ea340-fd63-490f-a7db-68428d24cf32" providerId="ADAL" clId="{1719DF26-5018-4CA5-8EF8-18C752648989}" dt="2022-01-26T15:59:39.971" v="1055" actId="478"/>
          <ac:spMkLst>
            <pc:docMk/>
            <pc:sldMk cId="3799732921" sldId="3824"/>
            <ac:spMk id="152" creationId="{EC1B477C-59D9-490B-9B6F-358502AC885C}"/>
          </ac:spMkLst>
        </pc:spChg>
        <pc:spChg chg="del">
          <ac:chgData name="Ragnhild Halvorsrud" userId="917ea340-fd63-490f-a7db-68428d24cf32" providerId="ADAL" clId="{1719DF26-5018-4CA5-8EF8-18C752648989}" dt="2022-01-26T15:58:47.620" v="1047" actId="478"/>
          <ac:spMkLst>
            <pc:docMk/>
            <pc:sldMk cId="3799732921" sldId="3824"/>
            <ac:spMk id="153" creationId="{9CC3FFA5-5940-4E11-9166-895C9C364D94}"/>
          </ac:spMkLst>
        </pc:spChg>
        <pc:grpChg chg="add mod">
          <ac:chgData name="Ragnhild Halvorsrud" userId="917ea340-fd63-490f-a7db-68428d24cf32" providerId="ADAL" clId="{1719DF26-5018-4CA5-8EF8-18C752648989}" dt="2022-01-26T19:32:30.364" v="6534"/>
          <ac:grpSpMkLst>
            <pc:docMk/>
            <pc:sldMk cId="3799732921" sldId="3824"/>
            <ac:grpSpMk id="103" creationId="{85A17679-37C2-43ED-B827-6B91439E9422}"/>
          </ac:grpSpMkLst>
        </pc:grpChg>
        <pc:grpChg chg="del">
          <ac:chgData name="Ragnhild Halvorsrud" userId="917ea340-fd63-490f-a7db-68428d24cf32" providerId="ADAL" clId="{1719DF26-5018-4CA5-8EF8-18C752648989}" dt="2022-01-26T19:31:04.829" v="6518" actId="478"/>
          <ac:grpSpMkLst>
            <pc:docMk/>
            <pc:sldMk cId="3799732921" sldId="3824"/>
            <ac:grpSpMk id="144" creationId="{30477D11-9AFF-4FBD-8665-FADDBCB5FDDC}"/>
          </ac:grpSpMkLst>
        </pc:grpChg>
        <pc:picChg chg="add mod">
          <ac:chgData name="Ragnhild Halvorsrud" userId="917ea340-fd63-490f-a7db-68428d24cf32" providerId="ADAL" clId="{1719DF26-5018-4CA5-8EF8-18C752648989}" dt="2022-01-26T16:04:17.249" v="1238" actId="1076"/>
          <ac:picMkLst>
            <pc:docMk/>
            <pc:sldMk cId="3799732921" sldId="3824"/>
            <ac:picMk id="102" creationId="{191BB653-F710-4C11-9A6E-D19A8F84D1DE}"/>
          </ac:picMkLst>
        </pc:picChg>
        <pc:picChg chg="mod">
          <ac:chgData name="Ragnhild Halvorsrud" userId="917ea340-fd63-490f-a7db-68428d24cf32" providerId="ADAL" clId="{1719DF26-5018-4CA5-8EF8-18C752648989}" dt="2022-01-26T16:03:47.864" v="1236" actId="1076"/>
          <ac:picMkLst>
            <pc:docMk/>
            <pc:sldMk cId="3799732921" sldId="3824"/>
            <ac:picMk id="147" creationId="{08D88A81-FF8F-4C08-B202-DFCE30FB8E5C}"/>
          </ac:picMkLst>
        </pc:picChg>
        <pc:picChg chg="del">
          <ac:chgData name="Ragnhild Halvorsrud" userId="917ea340-fd63-490f-a7db-68428d24cf32" providerId="ADAL" clId="{1719DF26-5018-4CA5-8EF8-18C752648989}" dt="2022-01-26T15:58:45.214" v="1046" actId="478"/>
          <ac:picMkLst>
            <pc:docMk/>
            <pc:sldMk cId="3799732921" sldId="3824"/>
            <ac:picMk id="155" creationId="{A46C9C40-F583-4FEB-A11C-8171C1BD2194}"/>
          </ac:picMkLst>
        </pc:picChg>
        <pc:cxnChg chg="add mod">
          <ac:chgData name="Ragnhild Halvorsrud" userId="917ea340-fd63-490f-a7db-68428d24cf32" providerId="ADAL" clId="{1719DF26-5018-4CA5-8EF8-18C752648989}" dt="2022-01-26T16:03:39.493" v="1235" actId="14100"/>
          <ac:cxnSpMkLst>
            <pc:docMk/>
            <pc:sldMk cId="3799732921" sldId="3824"/>
            <ac:cxnSpMk id="101" creationId="{B11B7261-E98A-4F1F-B0EB-83FA191D28BE}"/>
          </ac:cxnSpMkLst>
        </pc:cxnChg>
        <pc:cxnChg chg="mod">
          <ac:chgData name="Ragnhild Halvorsrud" userId="917ea340-fd63-490f-a7db-68428d24cf32" providerId="ADAL" clId="{1719DF26-5018-4CA5-8EF8-18C752648989}" dt="2022-01-26T16:03:34.547" v="1230" actId="14100"/>
          <ac:cxnSpMkLst>
            <pc:docMk/>
            <pc:sldMk cId="3799732921" sldId="3824"/>
            <ac:cxnSpMk id="150" creationId="{82255F06-87C4-45DC-B39F-0C230F8F2A5C}"/>
          </ac:cxnSpMkLst>
        </pc:cxnChg>
      </pc:sldChg>
      <pc:sldChg chg="addSp delSp modSp mod">
        <pc:chgData name="Ragnhild Halvorsrud" userId="917ea340-fd63-490f-a7db-68428d24cf32" providerId="ADAL" clId="{1719DF26-5018-4CA5-8EF8-18C752648989}" dt="2022-01-26T19:32:24.697" v="6532" actId="164"/>
        <pc:sldMkLst>
          <pc:docMk/>
          <pc:sldMk cId="1726726941" sldId="3826"/>
        </pc:sldMkLst>
        <pc:spChg chg="mod topLvl">
          <ac:chgData name="Ragnhild Halvorsrud" userId="917ea340-fd63-490f-a7db-68428d24cf32" providerId="ADAL" clId="{1719DF26-5018-4CA5-8EF8-18C752648989}" dt="2022-01-26T19:32:24.697" v="6532" actId="164"/>
          <ac:spMkLst>
            <pc:docMk/>
            <pc:sldMk cId="1726726941" sldId="3826"/>
            <ac:spMk id="30" creationId="{206B43B4-CEC6-4B8E-966B-1166231BBBE5}"/>
          </ac:spMkLst>
        </pc:spChg>
        <pc:spChg chg="mod topLvl">
          <ac:chgData name="Ragnhild Halvorsrud" userId="917ea340-fd63-490f-a7db-68428d24cf32" providerId="ADAL" clId="{1719DF26-5018-4CA5-8EF8-18C752648989}" dt="2022-01-26T19:32:24.697" v="6532" actId="164"/>
          <ac:spMkLst>
            <pc:docMk/>
            <pc:sldMk cId="1726726941" sldId="3826"/>
            <ac:spMk id="31" creationId="{71946C27-37C2-437C-8CA6-EEA58B281B25}"/>
          </ac:spMkLst>
        </pc:spChg>
        <pc:spChg chg="mod topLvl">
          <ac:chgData name="Ragnhild Halvorsrud" userId="917ea340-fd63-490f-a7db-68428d24cf32" providerId="ADAL" clId="{1719DF26-5018-4CA5-8EF8-18C752648989}" dt="2022-01-26T19:32:24.697" v="6532" actId="164"/>
          <ac:spMkLst>
            <pc:docMk/>
            <pc:sldMk cId="1726726941" sldId="3826"/>
            <ac:spMk id="34" creationId="{68C38C88-50FB-444A-81F2-FA455999A830}"/>
          </ac:spMkLst>
        </pc:spChg>
        <pc:grpChg chg="add mod">
          <ac:chgData name="Ragnhild Halvorsrud" userId="917ea340-fd63-490f-a7db-68428d24cf32" providerId="ADAL" clId="{1719DF26-5018-4CA5-8EF8-18C752648989}" dt="2022-01-26T19:32:24.697" v="6532" actId="164"/>
          <ac:grpSpMkLst>
            <pc:docMk/>
            <pc:sldMk cId="1726726941" sldId="3826"/>
            <ac:grpSpMk id="4" creationId="{952E95E8-1AE7-41B0-AD39-1844CDF7C5C2}"/>
          </ac:grpSpMkLst>
        </pc:grpChg>
        <pc:grpChg chg="del">
          <ac:chgData name="Ragnhild Halvorsrud" userId="917ea340-fd63-490f-a7db-68428d24cf32" providerId="ADAL" clId="{1719DF26-5018-4CA5-8EF8-18C752648989}" dt="2022-01-26T19:30:57.550" v="6516" actId="478"/>
          <ac:grpSpMkLst>
            <pc:docMk/>
            <pc:sldMk cId="1726726941" sldId="3826"/>
            <ac:grpSpMk id="17" creationId="{86FDF882-C503-49C0-8257-85CBDCF3FA36}"/>
          </ac:grpSpMkLst>
        </pc:grpChg>
        <pc:grpChg chg="add del mod">
          <ac:chgData name="Ragnhild Halvorsrud" userId="917ea340-fd63-490f-a7db-68428d24cf32" providerId="ADAL" clId="{1719DF26-5018-4CA5-8EF8-18C752648989}" dt="2022-01-26T19:32:07.184" v="6529" actId="165"/>
          <ac:grpSpMkLst>
            <pc:docMk/>
            <pc:sldMk cId="1726726941" sldId="3826"/>
            <ac:grpSpMk id="29" creationId="{5D241C36-D5F0-49B4-8237-419F8DDECA7D}"/>
          </ac:grpSpMkLst>
        </pc:grpChg>
      </pc:sldChg>
      <pc:sldChg chg="addSp delSp modSp mod">
        <pc:chgData name="Ragnhild Halvorsrud" userId="917ea340-fd63-490f-a7db-68428d24cf32" providerId="ADAL" clId="{1719DF26-5018-4CA5-8EF8-18C752648989}" dt="2022-01-26T19:32:28.591" v="6533"/>
        <pc:sldMkLst>
          <pc:docMk/>
          <pc:sldMk cId="162988178" sldId="3827"/>
        </pc:sldMkLst>
        <pc:spChg chg="mod">
          <ac:chgData name="Ragnhild Halvorsrud" userId="917ea340-fd63-490f-a7db-68428d24cf32" providerId="ADAL" clId="{1719DF26-5018-4CA5-8EF8-18C752648989}" dt="2022-01-26T19:32:28.591" v="6533"/>
          <ac:spMkLst>
            <pc:docMk/>
            <pc:sldMk cId="162988178" sldId="3827"/>
            <ac:spMk id="26" creationId="{ECC33354-4381-4924-8088-8E47A6E9F9CE}"/>
          </ac:spMkLst>
        </pc:spChg>
        <pc:spChg chg="mod">
          <ac:chgData name="Ragnhild Halvorsrud" userId="917ea340-fd63-490f-a7db-68428d24cf32" providerId="ADAL" clId="{1719DF26-5018-4CA5-8EF8-18C752648989}" dt="2022-01-26T19:32:28.591" v="6533"/>
          <ac:spMkLst>
            <pc:docMk/>
            <pc:sldMk cId="162988178" sldId="3827"/>
            <ac:spMk id="27" creationId="{FE4DE8BF-5646-4A8E-8ABE-A1736B0AECC8}"/>
          </ac:spMkLst>
        </pc:spChg>
        <pc:spChg chg="mod">
          <ac:chgData name="Ragnhild Halvorsrud" userId="917ea340-fd63-490f-a7db-68428d24cf32" providerId="ADAL" clId="{1719DF26-5018-4CA5-8EF8-18C752648989}" dt="2022-01-26T19:32:28.591" v="6533"/>
          <ac:spMkLst>
            <pc:docMk/>
            <pc:sldMk cId="162988178" sldId="3827"/>
            <ac:spMk id="28" creationId="{71240A9F-5988-4313-A319-4E5039B7FD0F}"/>
          </ac:spMkLst>
        </pc:spChg>
        <pc:grpChg chg="del">
          <ac:chgData name="Ragnhild Halvorsrud" userId="917ea340-fd63-490f-a7db-68428d24cf32" providerId="ADAL" clId="{1719DF26-5018-4CA5-8EF8-18C752648989}" dt="2022-01-26T19:31:01.589" v="6517" actId="478"/>
          <ac:grpSpMkLst>
            <pc:docMk/>
            <pc:sldMk cId="162988178" sldId="3827"/>
            <ac:grpSpMk id="19" creationId="{D4238546-C48E-4632-B1E3-DF9ECEE7FA1F}"/>
          </ac:grpSpMkLst>
        </pc:grpChg>
        <pc:grpChg chg="add mod">
          <ac:chgData name="Ragnhild Halvorsrud" userId="917ea340-fd63-490f-a7db-68428d24cf32" providerId="ADAL" clId="{1719DF26-5018-4CA5-8EF8-18C752648989}" dt="2022-01-26T19:32:28.591" v="6533"/>
          <ac:grpSpMkLst>
            <pc:docMk/>
            <pc:sldMk cId="162988178" sldId="3827"/>
            <ac:grpSpMk id="25" creationId="{F4EE7447-70B6-4FCE-904A-94422F752477}"/>
          </ac:grpSpMkLst>
        </pc:grpChg>
      </pc:sldChg>
      <pc:sldChg chg="addSp delSp modSp add mod ord">
        <pc:chgData name="Ragnhild Halvorsrud" userId="917ea340-fd63-490f-a7db-68428d24cf32" providerId="ADAL" clId="{1719DF26-5018-4CA5-8EF8-18C752648989}" dt="2022-01-26T19:32:38.050" v="6537"/>
        <pc:sldMkLst>
          <pc:docMk/>
          <pc:sldMk cId="126542173" sldId="3828"/>
        </pc:sldMkLst>
        <pc:spChg chg="mod">
          <ac:chgData name="Ragnhild Halvorsrud" userId="917ea340-fd63-490f-a7db-68428d24cf32" providerId="ADAL" clId="{1719DF26-5018-4CA5-8EF8-18C752648989}" dt="2022-01-26T15:46:10.671" v="989" actId="27636"/>
          <ac:spMkLst>
            <pc:docMk/>
            <pc:sldMk cId="126542173" sldId="3828"/>
            <ac:spMk id="5" creationId="{350478A3-16F6-44AE-A201-47C1B0E913DB}"/>
          </ac:spMkLst>
        </pc:spChg>
        <pc:spChg chg="mod">
          <ac:chgData name="Ragnhild Halvorsrud" userId="917ea340-fd63-490f-a7db-68428d24cf32" providerId="ADAL" clId="{1719DF26-5018-4CA5-8EF8-18C752648989}" dt="2022-01-26T15:46:23.008" v="993" actId="14100"/>
          <ac:spMkLst>
            <pc:docMk/>
            <pc:sldMk cId="126542173" sldId="3828"/>
            <ac:spMk id="8" creationId="{536D36F6-EF5D-4135-8BA6-270CE1365F2F}"/>
          </ac:spMkLst>
        </pc:spChg>
        <pc:spChg chg="mod">
          <ac:chgData name="Ragnhild Halvorsrud" userId="917ea340-fd63-490f-a7db-68428d24cf32" providerId="ADAL" clId="{1719DF26-5018-4CA5-8EF8-18C752648989}" dt="2022-01-26T19:32:38.050" v="6537"/>
          <ac:spMkLst>
            <pc:docMk/>
            <pc:sldMk cId="126542173" sldId="3828"/>
            <ac:spMk id="26" creationId="{C9CF5122-0845-4EA1-8F4C-5860A5EE6AE0}"/>
          </ac:spMkLst>
        </pc:spChg>
        <pc:spChg chg="mod">
          <ac:chgData name="Ragnhild Halvorsrud" userId="917ea340-fd63-490f-a7db-68428d24cf32" providerId="ADAL" clId="{1719DF26-5018-4CA5-8EF8-18C752648989}" dt="2022-01-26T19:32:38.050" v="6537"/>
          <ac:spMkLst>
            <pc:docMk/>
            <pc:sldMk cId="126542173" sldId="3828"/>
            <ac:spMk id="27" creationId="{DFFB4120-8134-418B-A6A0-0DFB78091A22}"/>
          </ac:spMkLst>
        </pc:spChg>
        <pc:spChg chg="mod">
          <ac:chgData name="Ragnhild Halvorsrud" userId="917ea340-fd63-490f-a7db-68428d24cf32" providerId="ADAL" clId="{1719DF26-5018-4CA5-8EF8-18C752648989}" dt="2022-01-26T19:32:38.050" v="6537"/>
          <ac:spMkLst>
            <pc:docMk/>
            <pc:sldMk cId="126542173" sldId="3828"/>
            <ac:spMk id="28" creationId="{4DC1C348-D1C5-4453-8322-B5CFDA7CBA89}"/>
          </ac:spMkLst>
        </pc:spChg>
        <pc:spChg chg="del">
          <ac:chgData name="Ragnhild Halvorsrud" userId="917ea340-fd63-490f-a7db-68428d24cf32" providerId="ADAL" clId="{1719DF26-5018-4CA5-8EF8-18C752648989}" dt="2022-01-26T15:46:02.332" v="986" actId="478"/>
          <ac:spMkLst>
            <pc:docMk/>
            <pc:sldMk cId="126542173" sldId="3828"/>
            <ac:spMk id="43" creationId="{59CED5AB-B47B-4BAA-B98F-418921BBFC81}"/>
          </ac:spMkLst>
        </pc:spChg>
        <pc:spChg chg="del">
          <ac:chgData name="Ragnhild Halvorsrud" userId="917ea340-fd63-490f-a7db-68428d24cf32" providerId="ADAL" clId="{1719DF26-5018-4CA5-8EF8-18C752648989}" dt="2022-01-26T15:46:02.332" v="986" actId="478"/>
          <ac:spMkLst>
            <pc:docMk/>
            <pc:sldMk cId="126542173" sldId="3828"/>
            <ac:spMk id="45" creationId="{5468BCB8-51C1-4455-AD72-956B8154C444}"/>
          </ac:spMkLst>
        </pc:spChg>
        <pc:spChg chg="del">
          <ac:chgData name="Ragnhild Halvorsrud" userId="917ea340-fd63-490f-a7db-68428d24cf32" providerId="ADAL" clId="{1719DF26-5018-4CA5-8EF8-18C752648989}" dt="2022-01-26T15:46:02.332" v="986" actId="478"/>
          <ac:spMkLst>
            <pc:docMk/>
            <pc:sldMk cId="126542173" sldId="3828"/>
            <ac:spMk id="50" creationId="{13B4FEB3-2BB0-4F48-9C65-C0FF48F2A6E5}"/>
          </ac:spMkLst>
        </pc:spChg>
        <pc:spChg chg="del">
          <ac:chgData name="Ragnhild Halvorsrud" userId="917ea340-fd63-490f-a7db-68428d24cf32" providerId="ADAL" clId="{1719DF26-5018-4CA5-8EF8-18C752648989}" dt="2022-01-26T15:46:05.132" v="987" actId="478"/>
          <ac:spMkLst>
            <pc:docMk/>
            <pc:sldMk cId="126542173" sldId="3828"/>
            <ac:spMk id="51" creationId="{C6EE03F8-DE15-4CB4-9B84-3E29147D4379}"/>
          </ac:spMkLst>
        </pc:spChg>
        <pc:spChg chg="del">
          <ac:chgData name="Ragnhild Halvorsrud" userId="917ea340-fd63-490f-a7db-68428d24cf32" providerId="ADAL" clId="{1719DF26-5018-4CA5-8EF8-18C752648989}" dt="2022-01-26T15:46:02.332" v="986" actId="478"/>
          <ac:spMkLst>
            <pc:docMk/>
            <pc:sldMk cId="126542173" sldId="3828"/>
            <ac:spMk id="63" creationId="{B77BADDC-F72D-4F0C-BABF-C45E08215EA9}"/>
          </ac:spMkLst>
        </pc:spChg>
        <pc:spChg chg="del">
          <ac:chgData name="Ragnhild Halvorsrud" userId="917ea340-fd63-490f-a7db-68428d24cf32" providerId="ADAL" clId="{1719DF26-5018-4CA5-8EF8-18C752648989}" dt="2022-01-26T15:46:02.332" v="986" actId="478"/>
          <ac:spMkLst>
            <pc:docMk/>
            <pc:sldMk cId="126542173" sldId="3828"/>
            <ac:spMk id="66" creationId="{D6E442C2-2D56-4863-A67B-FA5D09FA962E}"/>
          </ac:spMkLst>
        </pc:spChg>
        <pc:grpChg chg="add mod">
          <ac:chgData name="Ragnhild Halvorsrud" userId="917ea340-fd63-490f-a7db-68428d24cf32" providerId="ADAL" clId="{1719DF26-5018-4CA5-8EF8-18C752648989}" dt="2022-01-26T19:32:38.050" v="6537"/>
          <ac:grpSpMkLst>
            <pc:docMk/>
            <pc:sldMk cId="126542173" sldId="3828"/>
            <ac:grpSpMk id="25" creationId="{BB381000-DD64-446D-BB99-DA159C8C0926}"/>
          </ac:grpSpMkLst>
        </pc:grpChg>
        <pc:grpChg chg="del">
          <ac:chgData name="Ragnhild Halvorsrud" userId="917ea340-fd63-490f-a7db-68428d24cf32" providerId="ADAL" clId="{1719DF26-5018-4CA5-8EF8-18C752648989}" dt="2022-01-26T19:31:16.912" v="6521" actId="478"/>
          <ac:grpSpMkLst>
            <pc:docMk/>
            <pc:sldMk cId="126542173" sldId="3828"/>
            <ac:grpSpMk id="52" creationId="{4EF8B18C-3C6C-46F6-A632-AABBFEFEB6F1}"/>
          </ac:grpSpMkLst>
        </pc:grpChg>
        <pc:picChg chg="del">
          <ac:chgData name="Ragnhild Halvorsrud" userId="917ea340-fd63-490f-a7db-68428d24cf32" providerId="ADAL" clId="{1719DF26-5018-4CA5-8EF8-18C752648989}" dt="2022-01-26T15:46:02.332" v="986" actId="478"/>
          <ac:picMkLst>
            <pc:docMk/>
            <pc:sldMk cId="126542173" sldId="3828"/>
            <ac:picMk id="2" creationId="{D1CAD63C-3DDE-4A54-8652-2E81A766353C}"/>
          </ac:picMkLst>
        </pc:picChg>
        <pc:picChg chg="del">
          <ac:chgData name="Ragnhild Halvorsrud" userId="917ea340-fd63-490f-a7db-68428d24cf32" providerId="ADAL" clId="{1719DF26-5018-4CA5-8EF8-18C752648989}" dt="2022-01-26T15:46:02.332" v="986" actId="478"/>
          <ac:picMkLst>
            <pc:docMk/>
            <pc:sldMk cId="126542173" sldId="3828"/>
            <ac:picMk id="7" creationId="{4DB82968-1A5A-47B2-B623-F1673404A90D}"/>
          </ac:picMkLst>
        </pc:picChg>
        <pc:cxnChg chg="del">
          <ac:chgData name="Ragnhild Halvorsrud" userId="917ea340-fd63-490f-a7db-68428d24cf32" providerId="ADAL" clId="{1719DF26-5018-4CA5-8EF8-18C752648989}" dt="2022-01-26T15:46:02.332" v="986" actId="478"/>
          <ac:cxnSpMkLst>
            <pc:docMk/>
            <pc:sldMk cId="126542173" sldId="3828"/>
            <ac:cxnSpMk id="44" creationId="{759D51DF-E02E-4572-9C3E-9E0637546A9F}"/>
          </ac:cxnSpMkLst>
        </pc:cxnChg>
        <pc:cxnChg chg="del">
          <ac:chgData name="Ragnhild Halvorsrud" userId="917ea340-fd63-490f-a7db-68428d24cf32" providerId="ADAL" clId="{1719DF26-5018-4CA5-8EF8-18C752648989}" dt="2022-01-26T15:46:02.332" v="986" actId="478"/>
          <ac:cxnSpMkLst>
            <pc:docMk/>
            <pc:sldMk cId="126542173" sldId="3828"/>
            <ac:cxnSpMk id="46" creationId="{36DA7BA1-B186-44A9-AC3A-D9BCAD17A2DE}"/>
          </ac:cxnSpMkLst>
        </pc:cxnChg>
        <pc:cxnChg chg="del">
          <ac:chgData name="Ragnhild Halvorsrud" userId="917ea340-fd63-490f-a7db-68428d24cf32" providerId="ADAL" clId="{1719DF26-5018-4CA5-8EF8-18C752648989}" dt="2022-01-26T15:46:02.332" v="986" actId="478"/>
          <ac:cxnSpMkLst>
            <pc:docMk/>
            <pc:sldMk cId="126542173" sldId="3828"/>
            <ac:cxnSpMk id="64" creationId="{24D69E2B-3452-4C80-93B6-887531DCC328}"/>
          </ac:cxnSpMkLst>
        </pc:cxnChg>
        <pc:cxnChg chg="del">
          <ac:chgData name="Ragnhild Halvorsrud" userId="917ea340-fd63-490f-a7db-68428d24cf32" providerId="ADAL" clId="{1719DF26-5018-4CA5-8EF8-18C752648989}" dt="2022-01-26T15:46:02.332" v="986" actId="478"/>
          <ac:cxnSpMkLst>
            <pc:docMk/>
            <pc:sldMk cId="126542173" sldId="3828"/>
            <ac:cxnSpMk id="67" creationId="{62122773-5DEB-4DD5-9141-BD3CEED26048}"/>
          </ac:cxnSpMkLst>
        </pc:cxnChg>
      </pc:sldChg>
      <pc:sldChg chg="add del">
        <pc:chgData name="Ragnhild Halvorsrud" userId="917ea340-fd63-490f-a7db-68428d24cf32" providerId="ADAL" clId="{1719DF26-5018-4CA5-8EF8-18C752648989}" dt="2022-01-26T16:16:02.594" v="1364" actId="47"/>
        <pc:sldMkLst>
          <pc:docMk/>
          <pc:sldMk cId="2319115724" sldId="3829"/>
        </pc:sldMkLst>
      </pc:sldChg>
      <pc:sldChg chg="addSp delSp modSp add mod">
        <pc:chgData name="Ragnhild Halvorsrud" userId="917ea340-fd63-490f-a7db-68428d24cf32" providerId="ADAL" clId="{1719DF26-5018-4CA5-8EF8-18C752648989}" dt="2022-01-26T19:32:33.658" v="6535"/>
        <pc:sldMkLst>
          <pc:docMk/>
          <pc:sldMk cId="3200871659" sldId="3830"/>
        </pc:sldMkLst>
        <pc:spChg chg="add mod">
          <ac:chgData name="Ragnhild Halvorsrud" userId="917ea340-fd63-490f-a7db-68428d24cf32" providerId="ADAL" clId="{1719DF26-5018-4CA5-8EF8-18C752648989}" dt="2022-01-26T16:11:39.159" v="1291"/>
          <ac:spMkLst>
            <pc:docMk/>
            <pc:sldMk cId="3200871659" sldId="3830"/>
            <ac:spMk id="103" creationId="{1B346600-61D1-43D4-9F56-C8CB639C6225}"/>
          </ac:spMkLst>
        </pc:spChg>
        <pc:spChg chg="add mod">
          <ac:chgData name="Ragnhild Halvorsrud" userId="917ea340-fd63-490f-a7db-68428d24cf32" providerId="ADAL" clId="{1719DF26-5018-4CA5-8EF8-18C752648989}" dt="2022-01-26T16:15:39.355" v="1362" actId="14100"/>
          <ac:spMkLst>
            <pc:docMk/>
            <pc:sldMk cId="3200871659" sldId="3830"/>
            <ac:spMk id="121" creationId="{28748883-5598-42D3-8602-E65DB0A59055}"/>
          </ac:spMkLst>
        </pc:spChg>
        <pc:spChg chg="mod">
          <ac:chgData name="Ragnhild Halvorsrud" userId="917ea340-fd63-490f-a7db-68428d24cf32" providerId="ADAL" clId="{1719DF26-5018-4CA5-8EF8-18C752648989}" dt="2022-01-26T19:32:33.658" v="6535"/>
          <ac:spMkLst>
            <pc:docMk/>
            <pc:sldMk cId="3200871659" sldId="3830"/>
            <ac:spMk id="124" creationId="{37DBB780-2A69-4C06-8A97-673FB5554066}"/>
          </ac:spMkLst>
        </pc:spChg>
        <pc:spChg chg="mod">
          <ac:chgData name="Ragnhild Halvorsrud" userId="917ea340-fd63-490f-a7db-68428d24cf32" providerId="ADAL" clId="{1719DF26-5018-4CA5-8EF8-18C752648989}" dt="2022-01-26T19:32:33.658" v="6535"/>
          <ac:spMkLst>
            <pc:docMk/>
            <pc:sldMk cId="3200871659" sldId="3830"/>
            <ac:spMk id="126" creationId="{3E21B90E-8DBA-4388-8F7B-DCF5C2A903D6}"/>
          </ac:spMkLst>
        </pc:spChg>
        <pc:spChg chg="mod">
          <ac:chgData name="Ragnhild Halvorsrud" userId="917ea340-fd63-490f-a7db-68428d24cf32" providerId="ADAL" clId="{1719DF26-5018-4CA5-8EF8-18C752648989}" dt="2022-01-26T19:32:33.658" v="6535"/>
          <ac:spMkLst>
            <pc:docMk/>
            <pc:sldMk cId="3200871659" sldId="3830"/>
            <ac:spMk id="127" creationId="{85B32B6C-62B0-48BE-94AF-F82F3FBEFF5F}"/>
          </ac:spMkLst>
        </pc:spChg>
        <pc:spChg chg="del">
          <ac:chgData name="Ragnhild Halvorsrud" userId="917ea340-fd63-490f-a7db-68428d24cf32" providerId="ADAL" clId="{1719DF26-5018-4CA5-8EF8-18C752648989}" dt="2022-01-26T16:11:27.194" v="1290" actId="478"/>
          <ac:spMkLst>
            <pc:docMk/>
            <pc:sldMk cId="3200871659" sldId="3830"/>
            <ac:spMk id="146" creationId="{BFF13D39-7BF7-4873-AD7C-8F32195C7342}"/>
          </ac:spMkLst>
        </pc:spChg>
        <pc:grpChg chg="add mod">
          <ac:chgData name="Ragnhild Halvorsrud" userId="917ea340-fd63-490f-a7db-68428d24cf32" providerId="ADAL" clId="{1719DF26-5018-4CA5-8EF8-18C752648989}" dt="2022-01-26T19:32:33.658" v="6535"/>
          <ac:grpSpMkLst>
            <pc:docMk/>
            <pc:sldMk cId="3200871659" sldId="3830"/>
            <ac:grpSpMk id="123" creationId="{AA8069A0-2B12-4099-8B1C-61FF2C2100CD}"/>
          </ac:grpSpMkLst>
        </pc:grpChg>
        <pc:grpChg chg="del">
          <ac:chgData name="Ragnhild Halvorsrud" userId="917ea340-fd63-490f-a7db-68428d24cf32" providerId="ADAL" clId="{1719DF26-5018-4CA5-8EF8-18C752648989}" dt="2022-01-26T19:31:08.010" v="6519" actId="478"/>
          <ac:grpSpMkLst>
            <pc:docMk/>
            <pc:sldMk cId="3200871659" sldId="3830"/>
            <ac:grpSpMk id="144" creationId="{30477D11-9AFF-4FBD-8665-FADDBCB5FDDC}"/>
          </ac:grpSpMkLst>
        </pc:grpChg>
        <pc:picChg chg="add mod">
          <ac:chgData name="Ragnhild Halvorsrud" userId="917ea340-fd63-490f-a7db-68428d24cf32" providerId="ADAL" clId="{1719DF26-5018-4CA5-8EF8-18C752648989}" dt="2022-01-26T16:15:46.446" v="1363" actId="1076"/>
          <ac:picMkLst>
            <pc:docMk/>
            <pc:sldMk cId="3200871659" sldId="3830"/>
            <ac:picMk id="122" creationId="{13AD1FEB-2470-4AEC-99FC-B0E3F2308777}"/>
          </ac:picMkLst>
        </pc:picChg>
        <pc:picChg chg="del">
          <ac:chgData name="Ragnhild Halvorsrud" userId="917ea340-fd63-490f-a7db-68428d24cf32" providerId="ADAL" clId="{1719DF26-5018-4CA5-8EF8-18C752648989}" dt="2022-01-26T16:11:27.194" v="1290" actId="478"/>
          <ac:picMkLst>
            <pc:docMk/>
            <pc:sldMk cId="3200871659" sldId="3830"/>
            <ac:picMk id="147" creationId="{08D88A81-FF8F-4C08-B202-DFCE30FB8E5C}"/>
          </ac:picMkLst>
        </pc:picChg>
        <pc:cxnChg chg="add mod">
          <ac:chgData name="Ragnhild Halvorsrud" userId="917ea340-fd63-490f-a7db-68428d24cf32" providerId="ADAL" clId="{1719DF26-5018-4CA5-8EF8-18C752648989}" dt="2022-01-26T16:11:39.159" v="1291"/>
          <ac:cxnSpMkLst>
            <pc:docMk/>
            <pc:sldMk cId="3200871659" sldId="3830"/>
            <ac:cxnSpMk id="98" creationId="{5F6CE472-3EFD-4C65-A71C-857B1AAE4C22}"/>
          </ac:cxnSpMkLst>
        </pc:cxnChg>
        <pc:cxnChg chg="del">
          <ac:chgData name="Ragnhild Halvorsrud" userId="917ea340-fd63-490f-a7db-68428d24cf32" providerId="ADAL" clId="{1719DF26-5018-4CA5-8EF8-18C752648989}" dt="2022-01-26T16:11:27.194" v="1290" actId="478"/>
          <ac:cxnSpMkLst>
            <pc:docMk/>
            <pc:sldMk cId="3200871659" sldId="3830"/>
            <ac:cxnSpMk id="101" creationId="{B11B7261-E98A-4F1F-B0EB-83FA191D28BE}"/>
          </ac:cxnSpMkLst>
        </pc:cxnChg>
        <pc:cxnChg chg="del">
          <ac:chgData name="Ragnhild Halvorsrud" userId="917ea340-fd63-490f-a7db-68428d24cf32" providerId="ADAL" clId="{1719DF26-5018-4CA5-8EF8-18C752648989}" dt="2022-01-26T16:11:27.194" v="1290" actId="478"/>
          <ac:cxnSpMkLst>
            <pc:docMk/>
            <pc:sldMk cId="3200871659" sldId="3830"/>
            <ac:cxnSpMk id="150" creationId="{82255F06-87C4-45DC-B39F-0C230F8F2A5C}"/>
          </ac:cxnSpMkLst>
        </pc:cxnChg>
      </pc:sldChg>
      <pc:sldChg chg="addSp delSp modSp new del mod">
        <pc:chgData name="Ragnhild Halvorsrud" userId="917ea340-fd63-490f-a7db-68428d24cf32" providerId="ADAL" clId="{1719DF26-5018-4CA5-8EF8-18C752648989}" dt="2022-01-26T16:50:25.153" v="2083" actId="47"/>
        <pc:sldMkLst>
          <pc:docMk/>
          <pc:sldMk cId="2810397738" sldId="3831"/>
        </pc:sldMkLst>
        <pc:spChg chg="mod">
          <ac:chgData name="Ragnhild Halvorsrud" userId="917ea340-fd63-490f-a7db-68428d24cf32" providerId="ADAL" clId="{1719DF26-5018-4CA5-8EF8-18C752648989}" dt="2022-01-26T16:16:55.909" v="1366"/>
          <ac:spMkLst>
            <pc:docMk/>
            <pc:sldMk cId="2810397738" sldId="3831"/>
            <ac:spMk id="4" creationId="{35FCE2F6-CC0B-4A71-9796-D8EB35E4C0A9}"/>
          </ac:spMkLst>
        </pc:spChg>
        <pc:spChg chg="mod">
          <ac:chgData name="Ragnhild Halvorsrud" userId="917ea340-fd63-490f-a7db-68428d24cf32" providerId="ADAL" clId="{1719DF26-5018-4CA5-8EF8-18C752648989}" dt="2022-01-26T16:16:55.909" v="1366"/>
          <ac:spMkLst>
            <pc:docMk/>
            <pc:sldMk cId="2810397738" sldId="3831"/>
            <ac:spMk id="5" creationId="{019413D5-9333-4A8E-9350-D376006533A3}"/>
          </ac:spMkLst>
        </pc:spChg>
        <pc:spChg chg="mod">
          <ac:chgData name="Ragnhild Halvorsrud" userId="917ea340-fd63-490f-a7db-68428d24cf32" providerId="ADAL" clId="{1719DF26-5018-4CA5-8EF8-18C752648989}" dt="2022-01-26T16:16:55.909" v="1366"/>
          <ac:spMkLst>
            <pc:docMk/>
            <pc:sldMk cId="2810397738" sldId="3831"/>
            <ac:spMk id="6" creationId="{F3FF51E6-7F1E-4613-A78B-065C09332CE0}"/>
          </ac:spMkLst>
        </pc:spChg>
        <pc:spChg chg="mod">
          <ac:chgData name="Ragnhild Halvorsrud" userId="917ea340-fd63-490f-a7db-68428d24cf32" providerId="ADAL" clId="{1719DF26-5018-4CA5-8EF8-18C752648989}" dt="2022-01-26T16:16:55.909" v="1366"/>
          <ac:spMkLst>
            <pc:docMk/>
            <pc:sldMk cId="2810397738" sldId="3831"/>
            <ac:spMk id="7" creationId="{CCDCD2C2-CF9A-49A3-A8C1-0F73C198F492}"/>
          </ac:spMkLst>
        </pc:spChg>
        <pc:spChg chg="mod topLvl">
          <ac:chgData name="Ragnhild Halvorsrud" userId="917ea340-fd63-490f-a7db-68428d24cf32" providerId="ADAL" clId="{1719DF26-5018-4CA5-8EF8-18C752648989}" dt="2022-01-26T16:49:26.553" v="2075" actId="164"/>
          <ac:spMkLst>
            <pc:docMk/>
            <pc:sldMk cId="2810397738" sldId="3831"/>
            <ac:spMk id="9" creationId="{9E449FB3-2A9C-4DDE-9F78-6CDD470E0F7D}"/>
          </ac:spMkLst>
        </pc:spChg>
        <pc:spChg chg="mod topLvl">
          <ac:chgData name="Ragnhild Halvorsrud" userId="917ea340-fd63-490f-a7db-68428d24cf32" providerId="ADAL" clId="{1719DF26-5018-4CA5-8EF8-18C752648989}" dt="2022-01-26T16:49:26.553" v="2075" actId="164"/>
          <ac:spMkLst>
            <pc:docMk/>
            <pc:sldMk cId="2810397738" sldId="3831"/>
            <ac:spMk id="10" creationId="{2D5AFA32-54D1-437E-9186-7B051068AAE2}"/>
          </ac:spMkLst>
        </pc:spChg>
        <pc:spChg chg="mod topLvl">
          <ac:chgData name="Ragnhild Halvorsrud" userId="917ea340-fd63-490f-a7db-68428d24cf32" providerId="ADAL" clId="{1719DF26-5018-4CA5-8EF8-18C752648989}" dt="2022-01-26T16:49:26.553" v="2075" actId="164"/>
          <ac:spMkLst>
            <pc:docMk/>
            <pc:sldMk cId="2810397738" sldId="3831"/>
            <ac:spMk id="11" creationId="{F1A1C968-2CA4-47FB-B7F9-95AEC0EF9824}"/>
          </ac:spMkLst>
        </pc:spChg>
        <pc:spChg chg="del mod topLvl">
          <ac:chgData name="Ragnhild Halvorsrud" userId="917ea340-fd63-490f-a7db-68428d24cf32" providerId="ADAL" clId="{1719DF26-5018-4CA5-8EF8-18C752648989}" dt="2022-01-26T16:17:49.524" v="1374" actId="478"/>
          <ac:spMkLst>
            <pc:docMk/>
            <pc:sldMk cId="2810397738" sldId="3831"/>
            <ac:spMk id="12" creationId="{3BF77627-A52D-43BF-8233-3553C12FE499}"/>
          </ac:spMkLst>
        </pc:spChg>
        <pc:spChg chg="add mod">
          <ac:chgData name="Ragnhild Halvorsrud" userId="917ea340-fd63-490f-a7db-68428d24cf32" providerId="ADAL" clId="{1719DF26-5018-4CA5-8EF8-18C752648989}" dt="2022-01-26T16:19:03.295" v="1464" actId="1076"/>
          <ac:spMkLst>
            <pc:docMk/>
            <pc:sldMk cId="2810397738" sldId="3831"/>
            <ac:spMk id="13" creationId="{6F085559-49EB-4002-9247-1AA53C17D6FC}"/>
          </ac:spMkLst>
        </pc:spChg>
        <pc:spChg chg="add mod">
          <ac:chgData name="Ragnhild Halvorsrud" userId="917ea340-fd63-490f-a7db-68428d24cf32" providerId="ADAL" clId="{1719DF26-5018-4CA5-8EF8-18C752648989}" dt="2022-01-26T16:19:03.295" v="1464" actId="1076"/>
          <ac:spMkLst>
            <pc:docMk/>
            <pc:sldMk cId="2810397738" sldId="3831"/>
            <ac:spMk id="14" creationId="{125A7680-4593-4185-92A2-2BC59B1C4088}"/>
          </ac:spMkLst>
        </pc:spChg>
        <pc:spChg chg="add mod">
          <ac:chgData name="Ragnhild Halvorsrud" userId="917ea340-fd63-490f-a7db-68428d24cf32" providerId="ADAL" clId="{1719DF26-5018-4CA5-8EF8-18C752648989}" dt="2022-01-26T16:19:03.295" v="1464" actId="1076"/>
          <ac:spMkLst>
            <pc:docMk/>
            <pc:sldMk cId="2810397738" sldId="3831"/>
            <ac:spMk id="15" creationId="{479C6B6B-7F92-46C9-A5A8-FA6E5CBAE461}"/>
          </ac:spMkLst>
        </pc:spChg>
        <pc:spChg chg="add mod">
          <ac:chgData name="Ragnhild Halvorsrud" userId="917ea340-fd63-490f-a7db-68428d24cf32" providerId="ADAL" clId="{1719DF26-5018-4CA5-8EF8-18C752648989}" dt="2022-01-26T16:43:34.867" v="2020" actId="1076"/>
          <ac:spMkLst>
            <pc:docMk/>
            <pc:sldMk cId="2810397738" sldId="3831"/>
            <ac:spMk id="16" creationId="{BEC4C02B-CEBB-4995-8F1F-34396D87AD96}"/>
          </ac:spMkLst>
        </pc:spChg>
        <pc:spChg chg="add mod">
          <ac:chgData name="Ragnhild Halvorsrud" userId="917ea340-fd63-490f-a7db-68428d24cf32" providerId="ADAL" clId="{1719DF26-5018-4CA5-8EF8-18C752648989}" dt="2022-01-26T16:43:34.867" v="2020" actId="1076"/>
          <ac:spMkLst>
            <pc:docMk/>
            <pc:sldMk cId="2810397738" sldId="3831"/>
            <ac:spMk id="17" creationId="{64A78B85-719C-4765-9F7F-C8B6299928FA}"/>
          </ac:spMkLst>
        </pc:spChg>
        <pc:spChg chg="add mod">
          <ac:chgData name="Ragnhild Halvorsrud" userId="917ea340-fd63-490f-a7db-68428d24cf32" providerId="ADAL" clId="{1719DF26-5018-4CA5-8EF8-18C752648989}" dt="2022-01-26T16:43:34.867" v="2020" actId="1076"/>
          <ac:spMkLst>
            <pc:docMk/>
            <pc:sldMk cId="2810397738" sldId="3831"/>
            <ac:spMk id="18" creationId="{AF570949-59DA-4F3B-9A52-A9173DF48050}"/>
          </ac:spMkLst>
        </pc:spChg>
        <pc:grpChg chg="add del mod">
          <ac:chgData name="Ragnhild Halvorsrud" userId="917ea340-fd63-490f-a7db-68428d24cf32" providerId="ADAL" clId="{1719DF26-5018-4CA5-8EF8-18C752648989}" dt="2022-01-26T16:43:59.644" v="2022" actId="478"/>
          <ac:grpSpMkLst>
            <pc:docMk/>
            <pc:sldMk cId="2810397738" sldId="3831"/>
            <ac:grpSpMk id="3" creationId="{022D786C-8440-4B0D-BCA8-5A09E327FD85}"/>
          </ac:grpSpMkLst>
        </pc:grpChg>
        <pc:grpChg chg="add del mod">
          <ac:chgData name="Ragnhild Halvorsrud" userId="917ea340-fd63-490f-a7db-68428d24cf32" providerId="ADAL" clId="{1719DF26-5018-4CA5-8EF8-18C752648989}" dt="2022-01-26T16:17:44.958" v="1373" actId="165"/>
          <ac:grpSpMkLst>
            <pc:docMk/>
            <pc:sldMk cId="2810397738" sldId="3831"/>
            <ac:grpSpMk id="8" creationId="{8FD3C5AD-D1AB-4C1C-A079-9158F7CE7215}"/>
          </ac:grpSpMkLst>
        </pc:grpChg>
        <pc:grpChg chg="add mod">
          <ac:chgData name="Ragnhild Halvorsrud" userId="917ea340-fd63-490f-a7db-68428d24cf32" providerId="ADAL" clId="{1719DF26-5018-4CA5-8EF8-18C752648989}" dt="2022-01-26T16:49:26.553" v="2075" actId="164"/>
          <ac:grpSpMkLst>
            <pc:docMk/>
            <pc:sldMk cId="2810397738" sldId="3831"/>
            <ac:grpSpMk id="19" creationId="{C56C211D-B182-4B2C-A2DC-AACCEA4ECD65}"/>
          </ac:grpSpMkLst>
        </pc:grpChg>
      </pc:sldChg>
      <pc:sldMasterChg chg="modSp mod">
        <pc:chgData name="Ragnhild Halvorsrud" userId="917ea340-fd63-490f-a7db-68428d24cf32" providerId="ADAL" clId="{1719DF26-5018-4CA5-8EF8-18C752648989}" dt="2022-02-08T13:47:09.126" v="6603" actId="6549"/>
        <pc:sldMasterMkLst>
          <pc:docMk/>
          <pc:sldMasterMk cId="1643857197" sldId="2147483693"/>
        </pc:sldMasterMkLst>
        <pc:spChg chg="mod">
          <ac:chgData name="Ragnhild Halvorsrud" userId="917ea340-fd63-490f-a7db-68428d24cf32" providerId="ADAL" clId="{1719DF26-5018-4CA5-8EF8-18C752648989}" dt="2022-02-08T13:47:09.126" v="6603" actId="6549"/>
          <ac:spMkLst>
            <pc:docMk/>
            <pc:sldMasterMk cId="1643857197" sldId="2147483693"/>
            <ac:spMk id="26" creationId="{FF3F6BE2-5B97-457F-800D-827346678D02}"/>
          </ac:spMkLst>
        </pc:spChg>
      </pc:sldMasterChg>
    </pc:docChg>
  </pc:docChgLst>
  <pc:docChgLst>
    <pc:chgData name="Ragnhild Halvorsrud" userId="917ea340-fd63-490f-a7db-68428d24cf32" providerId="ADAL" clId="{DD071123-0534-433B-8AE5-1BB1846ED5ED}"/>
    <pc:docChg chg="custSel delSld modSld">
      <pc:chgData name="Ragnhild Halvorsrud" userId="917ea340-fd63-490f-a7db-68428d24cf32" providerId="ADAL" clId="{DD071123-0534-433B-8AE5-1BB1846ED5ED}" dt="2021-06-11T11:47:17.114" v="26" actId="20577"/>
      <pc:docMkLst>
        <pc:docMk/>
      </pc:docMkLst>
      <pc:sldChg chg="modSp mod">
        <pc:chgData name="Ragnhild Halvorsrud" userId="917ea340-fd63-490f-a7db-68428d24cf32" providerId="ADAL" clId="{DD071123-0534-433B-8AE5-1BB1846ED5ED}" dt="2021-06-11T11:47:17.114" v="26" actId="20577"/>
        <pc:sldMkLst>
          <pc:docMk/>
          <pc:sldMk cId="541240641" sldId="450"/>
        </pc:sldMkLst>
        <pc:spChg chg="mod">
          <ac:chgData name="Ragnhild Halvorsrud" userId="917ea340-fd63-490f-a7db-68428d24cf32" providerId="ADAL" clId="{DD071123-0534-433B-8AE5-1BB1846ED5ED}" dt="2021-06-11T11:47:17.114" v="26" actId="20577"/>
          <ac:spMkLst>
            <pc:docMk/>
            <pc:sldMk cId="541240641" sldId="450"/>
            <ac:spMk id="3" creationId="{00000000-0000-0000-0000-000000000000}"/>
          </ac:spMkLst>
        </pc:spChg>
      </pc:sldChg>
      <pc:sldChg chg="del">
        <pc:chgData name="Ragnhild Halvorsrud" userId="917ea340-fd63-490f-a7db-68428d24cf32" providerId="ADAL" clId="{DD071123-0534-433B-8AE5-1BB1846ED5ED}" dt="2021-06-11T11:47:06.161" v="25" actId="47"/>
        <pc:sldMkLst>
          <pc:docMk/>
          <pc:sldMk cId="1043206022" sldId="511"/>
        </pc:sldMkLst>
      </pc:sldChg>
      <pc:sldChg chg="del">
        <pc:chgData name="Ragnhild Halvorsrud" userId="917ea340-fd63-490f-a7db-68428d24cf32" providerId="ADAL" clId="{DD071123-0534-433B-8AE5-1BB1846ED5ED}" dt="2021-06-11T11:46:18.140" v="21" actId="47"/>
        <pc:sldMkLst>
          <pc:docMk/>
          <pc:sldMk cId="508400711" sldId="525"/>
        </pc:sldMkLst>
      </pc:sldChg>
      <pc:sldChg chg="del">
        <pc:chgData name="Ragnhild Halvorsrud" userId="917ea340-fd63-490f-a7db-68428d24cf32" providerId="ADAL" clId="{DD071123-0534-433B-8AE5-1BB1846ED5ED}" dt="2021-06-11T11:46:18.140" v="21" actId="47"/>
        <pc:sldMkLst>
          <pc:docMk/>
          <pc:sldMk cId="1360155283" sldId="819"/>
        </pc:sldMkLst>
      </pc:sldChg>
      <pc:sldChg chg="del">
        <pc:chgData name="Ragnhild Halvorsrud" userId="917ea340-fd63-490f-a7db-68428d24cf32" providerId="ADAL" clId="{DD071123-0534-433B-8AE5-1BB1846ED5ED}" dt="2021-06-11T11:47:06.161" v="25" actId="47"/>
        <pc:sldMkLst>
          <pc:docMk/>
          <pc:sldMk cId="3231100932" sldId="3800"/>
        </pc:sldMkLst>
      </pc:sldChg>
      <pc:sldChg chg="del">
        <pc:chgData name="Ragnhild Halvorsrud" userId="917ea340-fd63-490f-a7db-68428d24cf32" providerId="ADAL" clId="{DD071123-0534-433B-8AE5-1BB1846ED5ED}" dt="2021-06-11T11:46:18.140" v="21" actId="47"/>
        <pc:sldMkLst>
          <pc:docMk/>
          <pc:sldMk cId="3927293906" sldId="3811"/>
        </pc:sldMkLst>
      </pc:sldChg>
      <pc:sldChg chg="del">
        <pc:chgData name="Ragnhild Halvorsrud" userId="917ea340-fd63-490f-a7db-68428d24cf32" providerId="ADAL" clId="{DD071123-0534-433B-8AE5-1BB1846ED5ED}" dt="2021-06-11T11:46:18.140" v="21" actId="47"/>
        <pc:sldMkLst>
          <pc:docMk/>
          <pc:sldMk cId="3488540448" sldId="3817"/>
        </pc:sldMkLst>
      </pc:sldChg>
      <pc:sldChg chg="del">
        <pc:chgData name="Ragnhild Halvorsrud" userId="917ea340-fd63-490f-a7db-68428d24cf32" providerId="ADAL" clId="{DD071123-0534-433B-8AE5-1BB1846ED5ED}" dt="2021-06-11T11:46:18.140" v="21" actId="47"/>
        <pc:sldMkLst>
          <pc:docMk/>
          <pc:sldMk cId="2526229764" sldId="3819"/>
        </pc:sldMkLst>
      </pc:sldChg>
      <pc:sldChg chg="addSp delSp modSp mod">
        <pc:chgData name="Ragnhild Halvorsrud" userId="917ea340-fd63-490f-a7db-68428d24cf32" providerId="ADAL" clId="{DD071123-0534-433B-8AE5-1BB1846ED5ED}" dt="2021-06-10T18:21:08.737" v="20"/>
        <pc:sldMkLst>
          <pc:docMk/>
          <pc:sldMk cId="1827135051" sldId="3822"/>
        </pc:sldMkLst>
        <pc:spChg chg="mod">
          <ac:chgData name="Ragnhild Halvorsrud" userId="917ea340-fd63-490f-a7db-68428d24cf32" providerId="ADAL" clId="{DD071123-0534-433B-8AE5-1BB1846ED5ED}" dt="2021-06-10T18:20:38.826" v="1"/>
          <ac:spMkLst>
            <pc:docMk/>
            <pc:sldMk cId="1827135051" sldId="3822"/>
            <ac:spMk id="6" creationId="{00000000-0000-0000-0000-000000000000}"/>
          </ac:spMkLst>
        </pc:spChg>
        <pc:spChg chg="mod">
          <ac:chgData name="Ragnhild Halvorsrud" userId="917ea340-fd63-490f-a7db-68428d24cf32" providerId="ADAL" clId="{DD071123-0534-433B-8AE5-1BB1846ED5ED}" dt="2021-06-10T18:20:58.526" v="18" actId="6549"/>
          <ac:spMkLst>
            <pc:docMk/>
            <pc:sldMk cId="1827135051" sldId="3822"/>
            <ac:spMk id="8" creationId="{00000000-0000-0000-0000-000000000000}"/>
          </ac:spMkLst>
        </pc:spChg>
        <pc:picChg chg="del">
          <ac:chgData name="Ragnhild Halvorsrud" userId="917ea340-fd63-490f-a7db-68428d24cf32" providerId="ADAL" clId="{DD071123-0534-433B-8AE5-1BB1846ED5ED}" dt="2021-06-10T18:21:05.311" v="19" actId="478"/>
          <ac:picMkLst>
            <pc:docMk/>
            <pc:sldMk cId="1827135051" sldId="3822"/>
            <ac:picMk id="7" creationId="{A5ED5FBB-9886-4CFF-A0A6-1F2969AFF782}"/>
          </ac:picMkLst>
        </pc:picChg>
        <pc:picChg chg="add mod">
          <ac:chgData name="Ragnhild Halvorsrud" userId="917ea340-fd63-490f-a7db-68428d24cf32" providerId="ADAL" clId="{DD071123-0534-433B-8AE5-1BB1846ED5ED}" dt="2021-06-10T18:20:16.115" v="0"/>
          <ac:picMkLst>
            <pc:docMk/>
            <pc:sldMk cId="1827135051" sldId="3822"/>
            <ac:picMk id="9" creationId="{3E2F0838-6E53-466B-AED3-F673B84DE6E5}"/>
          </ac:picMkLst>
        </pc:picChg>
        <pc:picChg chg="add mod">
          <ac:chgData name="Ragnhild Halvorsrud" userId="917ea340-fd63-490f-a7db-68428d24cf32" providerId="ADAL" clId="{DD071123-0534-433B-8AE5-1BB1846ED5ED}" dt="2021-06-10T18:20:16.115" v="0"/>
          <ac:picMkLst>
            <pc:docMk/>
            <pc:sldMk cId="1827135051" sldId="3822"/>
            <ac:picMk id="10" creationId="{8C3F2DE4-81FE-4680-AF6F-2F6E7193715E}"/>
          </ac:picMkLst>
        </pc:picChg>
        <pc:picChg chg="add mod">
          <ac:chgData name="Ragnhild Halvorsrud" userId="917ea340-fd63-490f-a7db-68428d24cf32" providerId="ADAL" clId="{DD071123-0534-433B-8AE5-1BB1846ED5ED}" dt="2021-06-10T18:21:08.737" v="20"/>
          <ac:picMkLst>
            <pc:docMk/>
            <pc:sldMk cId="1827135051" sldId="3822"/>
            <ac:picMk id="11" creationId="{F53F5763-0E1D-4EE9-A6F1-7DE7F0B15FF0}"/>
          </ac:picMkLst>
        </pc:picChg>
      </pc:sldChg>
    </pc:docChg>
  </pc:docChgLst>
  <pc:docChgLst>
    <pc:chgData name="Ragnhild Halvorsrud" userId="917ea340-fd63-490f-a7db-68428d24cf32" providerId="ADAL" clId="{7E951084-A2A8-4A18-B8F5-AF0A6FEDCC72}"/>
    <pc:docChg chg="modSld">
      <pc:chgData name="Ragnhild Halvorsrud" userId="917ea340-fd63-490f-a7db-68428d24cf32" providerId="ADAL" clId="{7E951084-A2A8-4A18-B8F5-AF0A6FEDCC72}" dt="2020-10-23T13:37:03.635" v="19" actId="6549"/>
      <pc:docMkLst>
        <pc:docMk/>
      </pc:docMkLst>
      <pc:sldChg chg="modSp mod">
        <pc:chgData name="Ragnhild Halvorsrud" userId="917ea340-fd63-490f-a7db-68428d24cf32" providerId="ADAL" clId="{7E951084-A2A8-4A18-B8F5-AF0A6FEDCC72}" dt="2020-10-23T13:37:03.635" v="19" actId="6549"/>
        <pc:sldMkLst>
          <pc:docMk/>
          <pc:sldMk cId="2322008763" sldId="513"/>
        </pc:sldMkLst>
        <pc:spChg chg="mod">
          <ac:chgData name="Ragnhild Halvorsrud" userId="917ea340-fd63-490f-a7db-68428d24cf32" providerId="ADAL" clId="{7E951084-A2A8-4A18-B8F5-AF0A6FEDCC72}" dt="2020-10-23T13:37:03.635" v="19" actId="6549"/>
          <ac:spMkLst>
            <pc:docMk/>
            <pc:sldMk cId="2322008763" sldId="513"/>
            <ac:spMk id="3" creationId="{00000000-0000-0000-0000-000000000000}"/>
          </ac:spMkLst>
        </pc:spChg>
      </pc:sldChg>
    </pc:docChg>
  </pc:docChgLst>
  <pc:docChgLst>
    <pc:chgData name="Ragnhild Halvorsrud" userId="917ea340-fd63-490f-a7db-68428d24cf32" providerId="ADAL" clId="{9B6050A4-F178-4018-9F62-4FCCA28DA093}"/>
    <pc:docChg chg="undo redo custSel addSld delSld modSld sldOrd modMainMaster">
      <pc:chgData name="Ragnhild Halvorsrud" userId="917ea340-fd63-490f-a7db-68428d24cf32" providerId="ADAL" clId="{9B6050A4-F178-4018-9F62-4FCCA28DA093}" dt="2021-03-26T16:40:08.190" v="40934" actId="14100"/>
      <pc:docMkLst>
        <pc:docMk/>
      </pc:docMkLst>
      <pc:sldChg chg="modNotes">
        <pc:chgData name="Ragnhild Halvorsrud" userId="917ea340-fd63-490f-a7db-68428d24cf32" providerId="ADAL" clId="{9B6050A4-F178-4018-9F62-4FCCA28DA093}" dt="2021-03-25T13:12:43.194" v="38654" actId="790"/>
        <pc:sldMkLst>
          <pc:docMk/>
          <pc:sldMk cId="3383236736" sldId="268"/>
        </pc:sldMkLst>
      </pc:sldChg>
      <pc:sldChg chg="addSp delSp modSp del mod modNotes">
        <pc:chgData name="Ragnhild Halvorsrud" userId="917ea340-fd63-490f-a7db-68428d24cf32" providerId="ADAL" clId="{9B6050A4-F178-4018-9F62-4FCCA28DA093}" dt="2021-03-15T15:58:44.116" v="9052" actId="47"/>
        <pc:sldMkLst>
          <pc:docMk/>
          <pc:sldMk cId="2355491973" sldId="273"/>
        </pc:sldMkLst>
        <pc:spChg chg="add mod">
          <ac:chgData name="Ragnhild Halvorsrud" userId="917ea340-fd63-490f-a7db-68428d24cf32" providerId="ADAL" clId="{9B6050A4-F178-4018-9F62-4FCCA28DA093}" dt="2021-03-15T15:53:03.321" v="7906" actId="790"/>
          <ac:spMkLst>
            <pc:docMk/>
            <pc:sldMk cId="2355491973" sldId="273"/>
            <ac:spMk id="2" creationId="{6A90E7D8-A306-4C55-9471-1CCB708CAD9C}"/>
          </ac:spMkLst>
        </pc:spChg>
        <pc:spChg chg="mod">
          <ac:chgData name="Ragnhild Halvorsrud" userId="917ea340-fd63-490f-a7db-68428d24cf32" providerId="ADAL" clId="{9B6050A4-F178-4018-9F62-4FCCA28DA093}" dt="2021-03-15T15:53:03.316" v="7899" actId="790"/>
          <ac:spMkLst>
            <pc:docMk/>
            <pc:sldMk cId="2355491973" sldId="273"/>
            <ac:spMk id="6" creationId="{00000000-0000-0000-0000-000000000000}"/>
          </ac:spMkLst>
        </pc:spChg>
        <pc:spChg chg="mod">
          <ac:chgData name="Ragnhild Halvorsrud" userId="917ea340-fd63-490f-a7db-68428d24cf32" providerId="ADAL" clId="{9B6050A4-F178-4018-9F62-4FCCA28DA093}" dt="2021-03-15T15:53:03.317" v="7900" actId="790"/>
          <ac:spMkLst>
            <pc:docMk/>
            <pc:sldMk cId="2355491973" sldId="273"/>
            <ac:spMk id="8" creationId="{00000000-0000-0000-0000-000000000000}"/>
          </ac:spMkLst>
        </pc:spChg>
        <pc:spChg chg="add mod">
          <ac:chgData name="Ragnhild Halvorsrud" userId="917ea340-fd63-490f-a7db-68428d24cf32" providerId="ADAL" clId="{9B6050A4-F178-4018-9F62-4FCCA28DA093}" dt="2021-03-15T15:53:03.317" v="7901" actId="790"/>
          <ac:spMkLst>
            <pc:docMk/>
            <pc:sldMk cId="2355491973" sldId="273"/>
            <ac:spMk id="13" creationId="{8C93F0D8-B951-4656-8A4C-A3FC4EC95AD7}"/>
          </ac:spMkLst>
        </pc:spChg>
        <pc:spChg chg="add mod">
          <ac:chgData name="Ragnhild Halvorsrud" userId="917ea340-fd63-490f-a7db-68428d24cf32" providerId="ADAL" clId="{9B6050A4-F178-4018-9F62-4FCCA28DA093}" dt="2021-03-15T15:53:03.318" v="7902" actId="790"/>
          <ac:spMkLst>
            <pc:docMk/>
            <pc:sldMk cId="2355491973" sldId="273"/>
            <ac:spMk id="14" creationId="{67C32825-BD95-4AAA-A6C1-7FA027614874}"/>
          </ac:spMkLst>
        </pc:spChg>
        <pc:spChg chg="add mod">
          <ac:chgData name="Ragnhild Halvorsrud" userId="917ea340-fd63-490f-a7db-68428d24cf32" providerId="ADAL" clId="{9B6050A4-F178-4018-9F62-4FCCA28DA093}" dt="2021-03-15T15:53:03.319" v="7903" actId="790"/>
          <ac:spMkLst>
            <pc:docMk/>
            <pc:sldMk cId="2355491973" sldId="273"/>
            <ac:spMk id="15" creationId="{D52E5648-AC74-418F-8505-1DFD1AC8975E}"/>
          </ac:spMkLst>
        </pc:spChg>
        <pc:spChg chg="add mod">
          <ac:chgData name="Ragnhild Halvorsrud" userId="917ea340-fd63-490f-a7db-68428d24cf32" providerId="ADAL" clId="{9B6050A4-F178-4018-9F62-4FCCA28DA093}" dt="2021-03-15T15:53:03.319" v="7904" actId="790"/>
          <ac:spMkLst>
            <pc:docMk/>
            <pc:sldMk cId="2355491973" sldId="273"/>
            <ac:spMk id="16" creationId="{F3BCCD5E-7F3C-4DAC-B940-599B4CCB8885}"/>
          </ac:spMkLst>
        </pc:spChg>
        <pc:spChg chg="add mod">
          <ac:chgData name="Ragnhild Halvorsrud" userId="917ea340-fd63-490f-a7db-68428d24cf32" providerId="ADAL" clId="{9B6050A4-F178-4018-9F62-4FCCA28DA093}" dt="2021-03-15T15:53:03.320" v="7905" actId="790"/>
          <ac:spMkLst>
            <pc:docMk/>
            <pc:sldMk cId="2355491973" sldId="273"/>
            <ac:spMk id="17" creationId="{A620C979-D61B-40E6-BA13-D2109D4604E3}"/>
          </ac:spMkLst>
        </pc:spChg>
        <pc:grpChg chg="add mod">
          <ac:chgData name="Ragnhild Halvorsrud" userId="917ea340-fd63-490f-a7db-68428d24cf32" providerId="ADAL" clId="{9B6050A4-F178-4018-9F62-4FCCA28DA093}" dt="2021-03-15T11:38:46.875" v="323" actId="1076"/>
          <ac:grpSpMkLst>
            <pc:docMk/>
            <pc:sldMk cId="2355491973" sldId="273"/>
            <ac:grpSpMk id="3" creationId="{FC18A766-EF50-4B0E-A2D4-15947C749E37}"/>
          </ac:grpSpMkLst>
        </pc:grpChg>
        <pc:grpChg chg="add mod">
          <ac:chgData name="Ragnhild Halvorsrud" userId="917ea340-fd63-490f-a7db-68428d24cf32" providerId="ADAL" clId="{9B6050A4-F178-4018-9F62-4FCCA28DA093}" dt="2021-03-15T11:39:01.386" v="324" actId="408"/>
          <ac:grpSpMkLst>
            <pc:docMk/>
            <pc:sldMk cId="2355491973" sldId="273"/>
            <ac:grpSpMk id="4" creationId="{F4E08D8F-D8C6-4DDC-8E15-9A23C44BD883}"/>
          </ac:grpSpMkLst>
        </pc:grpChg>
        <pc:grpChg chg="add mod">
          <ac:chgData name="Ragnhild Halvorsrud" userId="917ea340-fd63-490f-a7db-68428d24cf32" providerId="ADAL" clId="{9B6050A4-F178-4018-9F62-4FCCA28DA093}" dt="2021-03-15T11:39:01.386" v="324" actId="408"/>
          <ac:grpSpMkLst>
            <pc:docMk/>
            <pc:sldMk cId="2355491973" sldId="273"/>
            <ac:grpSpMk id="19" creationId="{C1532753-79DD-41D1-8B8F-B1B1CA1BE7E2}"/>
          </ac:grpSpMkLst>
        </pc:grpChg>
        <pc:grpChg chg="add mod">
          <ac:chgData name="Ragnhild Halvorsrud" userId="917ea340-fd63-490f-a7db-68428d24cf32" providerId="ADAL" clId="{9B6050A4-F178-4018-9F62-4FCCA28DA093}" dt="2021-03-15T11:39:01.386" v="324" actId="408"/>
          <ac:grpSpMkLst>
            <pc:docMk/>
            <pc:sldMk cId="2355491973" sldId="273"/>
            <ac:grpSpMk id="20" creationId="{C0413326-D088-44A5-891F-A8E1A3B058C4}"/>
          </ac:grpSpMkLst>
        </pc:grpChg>
        <pc:grpChg chg="add mod">
          <ac:chgData name="Ragnhild Halvorsrud" userId="917ea340-fd63-490f-a7db-68428d24cf32" providerId="ADAL" clId="{9B6050A4-F178-4018-9F62-4FCCA28DA093}" dt="2021-03-15T11:38:46.875" v="323" actId="1076"/>
          <ac:grpSpMkLst>
            <pc:docMk/>
            <pc:sldMk cId="2355491973" sldId="273"/>
            <ac:grpSpMk id="21" creationId="{F491CF39-299E-4137-8C8A-30E391486E13}"/>
          </ac:grpSpMkLst>
        </pc:grpChg>
        <pc:picChg chg="mod">
          <ac:chgData name="Ragnhild Halvorsrud" userId="917ea340-fd63-490f-a7db-68428d24cf32" providerId="ADAL" clId="{9B6050A4-F178-4018-9F62-4FCCA28DA093}" dt="2021-03-15T14:09:04.768" v="416" actId="1076"/>
          <ac:picMkLst>
            <pc:docMk/>
            <pc:sldMk cId="2355491973" sldId="273"/>
            <ac:picMk id="5" creationId="{9EEB9D9C-6746-4AB8-852B-B431143F551B}"/>
          </ac:picMkLst>
        </pc:picChg>
        <pc:picChg chg="add mod">
          <ac:chgData name="Ragnhild Halvorsrud" userId="917ea340-fd63-490f-a7db-68428d24cf32" providerId="ADAL" clId="{9B6050A4-F178-4018-9F62-4FCCA28DA093}" dt="2021-03-15T11:38:16.823" v="316" actId="164"/>
          <ac:picMkLst>
            <pc:docMk/>
            <pc:sldMk cId="2355491973" sldId="273"/>
            <ac:picMk id="7" creationId="{29301E10-CAA3-410A-8553-265A3E9E2AAE}"/>
          </ac:picMkLst>
        </pc:picChg>
        <pc:picChg chg="add del mod">
          <ac:chgData name="Ragnhild Halvorsrud" userId="917ea340-fd63-490f-a7db-68428d24cf32" providerId="ADAL" clId="{9B6050A4-F178-4018-9F62-4FCCA28DA093}" dt="2021-03-09T09:28:32.969" v="190"/>
          <ac:picMkLst>
            <pc:docMk/>
            <pc:sldMk cId="2355491973" sldId="273"/>
            <ac:picMk id="7" creationId="{65990765-B321-41F7-8608-E2186F404977}"/>
          </ac:picMkLst>
        </pc:picChg>
        <pc:picChg chg="add mod">
          <ac:chgData name="Ragnhild Halvorsrud" userId="917ea340-fd63-490f-a7db-68428d24cf32" providerId="ADAL" clId="{9B6050A4-F178-4018-9F62-4FCCA28DA093}" dt="2021-03-15T11:38:18.975" v="317" actId="164"/>
          <ac:picMkLst>
            <pc:docMk/>
            <pc:sldMk cId="2355491973" sldId="273"/>
            <ac:picMk id="9" creationId="{90AAB10C-81AF-4FF9-B0B1-FCA1B169B101}"/>
          </ac:picMkLst>
        </pc:picChg>
        <pc:picChg chg="add mod">
          <ac:chgData name="Ragnhild Halvorsrud" userId="917ea340-fd63-490f-a7db-68428d24cf32" providerId="ADAL" clId="{9B6050A4-F178-4018-9F62-4FCCA28DA093}" dt="2021-03-15T11:38:21.074" v="318" actId="164"/>
          <ac:picMkLst>
            <pc:docMk/>
            <pc:sldMk cId="2355491973" sldId="273"/>
            <ac:picMk id="10" creationId="{5AE49639-B6FD-4E0F-8F7C-CFCEC19F9B5C}"/>
          </ac:picMkLst>
        </pc:picChg>
        <pc:picChg chg="add mod">
          <ac:chgData name="Ragnhild Halvorsrud" userId="917ea340-fd63-490f-a7db-68428d24cf32" providerId="ADAL" clId="{9B6050A4-F178-4018-9F62-4FCCA28DA093}" dt="2021-03-15T11:38:10.050" v="313" actId="164"/>
          <ac:picMkLst>
            <pc:docMk/>
            <pc:sldMk cId="2355491973" sldId="273"/>
            <ac:picMk id="11" creationId="{83E21CF3-92C0-448A-A143-82B5958E3D9A}"/>
          </ac:picMkLst>
        </pc:picChg>
        <pc:picChg chg="add mod">
          <ac:chgData name="Ragnhild Halvorsrud" userId="917ea340-fd63-490f-a7db-68428d24cf32" providerId="ADAL" clId="{9B6050A4-F178-4018-9F62-4FCCA28DA093}" dt="2021-03-15T11:38:22.873" v="319" actId="164"/>
          <ac:picMkLst>
            <pc:docMk/>
            <pc:sldMk cId="2355491973" sldId="273"/>
            <ac:picMk id="12" creationId="{0A313513-4E1F-4192-A24C-F406982AD6F6}"/>
          </ac:picMkLst>
        </pc:picChg>
        <pc:picChg chg="add del mod">
          <ac:chgData name="Ragnhild Halvorsrud" userId="917ea340-fd63-490f-a7db-68428d24cf32" providerId="ADAL" clId="{9B6050A4-F178-4018-9F62-4FCCA28DA093}" dt="2021-03-15T11:32:37.259" v="251" actId="478"/>
          <ac:picMkLst>
            <pc:docMk/>
            <pc:sldMk cId="2355491973" sldId="273"/>
            <ac:picMk id="18" creationId="{F0426CFD-1F95-4482-9886-4AA9C3D0E19E}"/>
          </ac:picMkLst>
        </pc:picChg>
      </pc:sldChg>
      <pc:sldChg chg="addSp delSp modSp add del mod ord modClrScheme chgLayout modNotes">
        <pc:chgData name="Ragnhild Halvorsrud" userId="917ea340-fd63-490f-a7db-68428d24cf32" providerId="ADAL" clId="{9B6050A4-F178-4018-9F62-4FCCA28DA093}" dt="2021-03-22T11:45:09.373" v="33767" actId="2696"/>
        <pc:sldMkLst>
          <pc:docMk/>
          <pc:sldMk cId="2552505045" sldId="281"/>
        </pc:sldMkLst>
        <pc:spChg chg="add del mod">
          <ac:chgData name="Ragnhild Halvorsrud" userId="917ea340-fd63-490f-a7db-68428d24cf32" providerId="ADAL" clId="{9B6050A4-F178-4018-9F62-4FCCA28DA093}" dt="2021-03-20T18:40:32.020" v="31852" actId="6264"/>
          <ac:spMkLst>
            <pc:docMk/>
            <pc:sldMk cId="2552505045" sldId="281"/>
            <ac:spMk id="2" creationId="{7DEA728E-DEF8-4BDB-8851-D472581C808A}"/>
          </ac:spMkLst>
        </pc:spChg>
        <pc:spChg chg="mod">
          <ac:chgData name="Ragnhild Halvorsrud" userId="917ea340-fd63-490f-a7db-68428d24cf32" providerId="ADAL" clId="{9B6050A4-F178-4018-9F62-4FCCA28DA093}" dt="2021-03-21T13:00:07.273" v="33162" actId="790"/>
          <ac:spMkLst>
            <pc:docMk/>
            <pc:sldMk cId="2552505045" sldId="281"/>
            <ac:spMk id="3" creationId="{D0BC5B13-A2B3-4D7B-9242-EA626B1B90B9}"/>
          </ac:spMkLst>
        </pc:spChg>
        <pc:spChg chg="mod ord">
          <ac:chgData name="Ragnhild Halvorsrud" userId="917ea340-fd63-490f-a7db-68428d24cf32" providerId="ADAL" clId="{9B6050A4-F178-4018-9F62-4FCCA28DA093}" dt="2021-03-21T13:00:07.304" v="33194" actId="790"/>
          <ac:spMkLst>
            <pc:docMk/>
            <pc:sldMk cId="2552505045" sldId="281"/>
            <ac:spMk id="4" creationId="{A5AD358F-B658-46B3-9DA0-E0587C5CB6A5}"/>
          </ac:spMkLst>
        </pc:spChg>
        <pc:spChg chg="add mod ord">
          <ac:chgData name="Ragnhild Halvorsrud" userId="917ea340-fd63-490f-a7db-68428d24cf32" providerId="ADAL" clId="{9B6050A4-F178-4018-9F62-4FCCA28DA093}" dt="2021-03-21T13:01:58.618" v="33405" actId="27636"/>
          <ac:spMkLst>
            <pc:docMk/>
            <pc:sldMk cId="2552505045" sldId="281"/>
            <ac:spMk id="5" creationId="{F0050AD1-0E48-4962-BE3D-A9B2721982D3}"/>
          </ac:spMkLst>
        </pc:spChg>
        <pc:spChg chg="mod">
          <ac:chgData name="Ragnhild Halvorsrud" userId="917ea340-fd63-490f-a7db-68428d24cf32" providerId="ADAL" clId="{9B6050A4-F178-4018-9F62-4FCCA28DA093}" dt="2021-03-21T13:00:07.273" v="33163" actId="790"/>
          <ac:spMkLst>
            <pc:docMk/>
            <pc:sldMk cId="2552505045" sldId="281"/>
            <ac:spMk id="7" creationId="{D9B46F7E-2DC1-4C92-A456-35B76742FB77}"/>
          </ac:spMkLst>
        </pc:spChg>
        <pc:spChg chg="mod">
          <ac:chgData name="Ragnhild Halvorsrud" userId="917ea340-fd63-490f-a7db-68428d24cf32" providerId="ADAL" clId="{9B6050A4-F178-4018-9F62-4FCCA28DA093}" dt="2021-03-21T13:00:07.273" v="33164" actId="790"/>
          <ac:spMkLst>
            <pc:docMk/>
            <pc:sldMk cId="2552505045" sldId="281"/>
            <ac:spMk id="8" creationId="{6FDF91A1-84FB-4D95-AD87-5F6714765CAC}"/>
          </ac:spMkLst>
        </pc:spChg>
        <pc:spChg chg="mod">
          <ac:chgData name="Ragnhild Halvorsrud" userId="917ea340-fd63-490f-a7db-68428d24cf32" providerId="ADAL" clId="{9B6050A4-F178-4018-9F62-4FCCA28DA093}" dt="2021-03-21T13:00:07.273" v="33165" actId="790"/>
          <ac:spMkLst>
            <pc:docMk/>
            <pc:sldMk cId="2552505045" sldId="281"/>
            <ac:spMk id="9" creationId="{D2101471-E32F-42BC-9BF6-CD26E56E58BB}"/>
          </ac:spMkLst>
        </pc:spChg>
        <pc:spChg chg="mod">
          <ac:chgData name="Ragnhild Halvorsrud" userId="917ea340-fd63-490f-a7db-68428d24cf32" providerId="ADAL" clId="{9B6050A4-F178-4018-9F62-4FCCA28DA093}" dt="2021-03-21T13:00:07.273" v="33166" actId="790"/>
          <ac:spMkLst>
            <pc:docMk/>
            <pc:sldMk cId="2552505045" sldId="281"/>
            <ac:spMk id="22" creationId="{C3579565-5853-49A5-BA11-CBC71C9B4B04}"/>
          </ac:spMkLst>
        </pc:spChg>
        <pc:spChg chg="mod">
          <ac:chgData name="Ragnhild Halvorsrud" userId="917ea340-fd63-490f-a7db-68428d24cf32" providerId="ADAL" clId="{9B6050A4-F178-4018-9F62-4FCCA28DA093}" dt="2021-03-21T13:00:07.273" v="33167" actId="790"/>
          <ac:spMkLst>
            <pc:docMk/>
            <pc:sldMk cId="2552505045" sldId="281"/>
            <ac:spMk id="27" creationId="{5B425087-49DC-4423-BE9B-D8309488CFE2}"/>
          </ac:spMkLst>
        </pc:spChg>
        <pc:spChg chg="mod">
          <ac:chgData name="Ragnhild Halvorsrud" userId="917ea340-fd63-490f-a7db-68428d24cf32" providerId="ADAL" clId="{9B6050A4-F178-4018-9F62-4FCCA28DA093}" dt="2021-03-21T13:00:07.273" v="33168" actId="790"/>
          <ac:spMkLst>
            <pc:docMk/>
            <pc:sldMk cId="2552505045" sldId="281"/>
            <ac:spMk id="28" creationId="{FA994735-2EF3-492B-B4B4-6C9ED4479F15}"/>
          </ac:spMkLst>
        </pc:spChg>
        <pc:spChg chg="mod">
          <ac:chgData name="Ragnhild Halvorsrud" userId="917ea340-fd63-490f-a7db-68428d24cf32" providerId="ADAL" clId="{9B6050A4-F178-4018-9F62-4FCCA28DA093}" dt="2021-03-21T13:00:07.273" v="33169" actId="790"/>
          <ac:spMkLst>
            <pc:docMk/>
            <pc:sldMk cId="2552505045" sldId="281"/>
            <ac:spMk id="31" creationId="{38419820-DEA6-4981-880B-4163DB52C25D}"/>
          </ac:spMkLst>
        </pc:spChg>
        <pc:spChg chg="mod">
          <ac:chgData name="Ragnhild Halvorsrud" userId="917ea340-fd63-490f-a7db-68428d24cf32" providerId="ADAL" clId="{9B6050A4-F178-4018-9F62-4FCCA28DA093}" dt="2021-03-21T13:00:07.273" v="33170" actId="790"/>
          <ac:spMkLst>
            <pc:docMk/>
            <pc:sldMk cId="2552505045" sldId="281"/>
            <ac:spMk id="50" creationId="{4ACD524C-87F0-4187-9E86-E09AEE54FA8A}"/>
          </ac:spMkLst>
        </pc:spChg>
        <pc:spChg chg="mod">
          <ac:chgData name="Ragnhild Halvorsrud" userId="917ea340-fd63-490f-a7db-68428d24cf32" providerId="ADAL" clId="{9B6050A4-F178-4018-9F62-4FCCA28DA093}" dt="2021-03-21T13:00:07.288" v="33177" actId="790"/>
          <ac:spMkLst>
            <pc:docMk/>
            <pc:sldMk cId="2552505045" sldId="281"/>
            <ac:spMk id="51" creationId="{17C14E5F-2C00-406B-9F4F-5DFBA83DB679}"/>
          </ac:spMkLst>
        </pc:spChg>
        <pc:spChg chg="mod">
          <ac:chgData name="Ragnhild Halvorsrud" userId="917ea340-fd63-490f-a7db-68428d24cf32" providerId="ADAL" clId="{9B6050A4-F178-4018-9F62-4FCCA28DA093}" dt="2021-03-21T13:00:07.273" v="33171" actId="790"/>
          <ac:spMkLst>
            <pc:docMk/>
            <pc:sldMk cId="2552505045" sldId="281"/>
            <ac:spMk id="52" creationId="{272493E7-19EA-421D-BF1F-97258474406A}"/>
          </ac:spMkLst>
        </pc:spChg>
        <pc:spChg chg="mod">
          <ac:chgData name="Ragnhild Halvorsrud" userId="917ea340-fd63-490f-a7db-68428d24cf32" providerId="ADAL" clId="{9B6050A4-F178-4018-9F62-4FCCA28DA093}" dt="2021-03-21T13:00:07.288" v="33178" actId="790"/>
          <ac:spMkLst>
            <pc:docMk/>
            <pc:sldMk cId="2552505045" sldId="281"/>
            <ac:spMk id="54" creationId="{4B39C747-6D90-4B89-A2A0-92CBFD03A986}"/>
          </ac:spMkLst>
        </pc:spChg>
        <pc:spChg chg="mod">
          <ac:chgData name="Ragnhild Halvorsrud" userId="917ea340-fd63-490f-a7db-68428d24cf32" providerId="ADAL" clId="{9B6050A4-F178-4018-9F62-4FCCA28DA093}" dt="2021-03-21T13:00:07.288" v="33179" actId="790"/>
          <ac:spMkLst>
            <pc:docMk/>
            <pc:sldMk cId="2552505045" sldId="281"/>
            <ac:spMk id="55" creationId="{FAE8B618-29C8-46C9-B81E-CB850EC77AD8}"/>
          </ac:spMkLst>
        </pc:spChg>
        <pc:spChg chg="mod">
          <ac:chgData name="Ragnhild Halvorsrud" userId="917ea340-fd63-490f-a7db-68428d24cf32" providerId="ADAL" clId="{9B6050A4-F178-4018-9F62-4FCCA28DA093}" dt="2021-03-21T13:00:07.288" v="33180" actId="790"/>
          <ac:spMkLst>
            <pc:docMk/>
            <pc:sldMk cId="2552505045" sldId="281"/>
            <ac:spMk id="56" creationId="{E49A50AD-9B81-405F-93A0-091B72D3D491}"/>
          </ac:spMkLst>
        </pc:spChg>
        <pc:spChg chg="mod">
          <ac:chgData name="Ragnhild Halvorsrud" userId="917ea340-fd63-490f-a7db-68428d24cf32" providerId="ADAL" clId="{9B6050A4-F178-4018-9F62-4FCCA28DA093}" dt="2021-03-21T13:00:07.304" v="33196" actId="790"/>
          <ac:spMkLst>
            <pc:docMk/>
            <pc:sldMk cId="2552505045" sldId="281"/>
            <ac:spMk id="59" creationId="{CC9051D2-630E-4F5D-B73A-00853C235172}"/>
          </ac:spMkLst>
        </pc:spChg>
        <pc:spChg chg="mod">
          <ac:chgData name="Ragnhild Halvorsrud" userId="917ea340-fd63-490f-a7db-68428d24cf32" providerId="ADAL" clId="{9B6050A4-F178-4018-9F62-4FCCA28DA093}" dt="2021-03-21T13:00:07.273" v="33172" actId="790"/>
          <ac:spMkLst>
            <pc:docMk/>
            <pc:sldMk cId="2552505045" sldId="281"/>
            <ac:spMk id="60" creationId="{9F16591B-3359-42DA-A22A-C6F1F577BDF3}"/>
          </ac:spMkLst>
        </pc:spChg>
        <pc:spChg chg="mod">
          <ac:chgData name="Ragnhild Halvorsrud" userId="917ea340-fd63-490f-a7db-68428d24cf32" providerId="ADAL" clId="{9B6050A4-F178-4018-9F62-4FCCA28DA093}" dt="2021-03-21T13:00:07.288" v="33181" actId="790"/>
          <ac:spMkLst>
            <pc:docMk/>
            <pc:sldMk cId="2552505045" sldId="281"/>
            <ac:spMk id="62" creationId="{D1E9E7DB-8D92-4F30-B365-0367EE67EF75}"/>
          </ac:spMkLst>
        </pc:spChg>
        <pc:spChg chg="mod">
          <ac:chgData name="Ragnhild Halvorsrud" userId="917ea340-fd63-490f-a7db-68428d24cf32" providerId="ADAL" clId="{9B6050A4-F178-4018-9F62-4FCCA28DA093}" dt="2021-03-21T13:00:07.288" v="33182" actId="790"/>
          <ac:spMkLst>
            <pc:docMk/>
            <pc:sldMk cId="2552505045" sldId="281"/>
            <ac:spMk id="63" creationId="{05EAC739-141F-4ABB-9B72-2A5901193C72}"/>
          </ac:spMkLst>
        </pc:spChg>
        <pc:spChg chg="mod">
          <ac:chgData name="Ragnhild Halvorsrud" userId="917ea340-fd63-490f-a7db-68428d24cf32" providerId="ADAL" clId="{9B6050A4-F178-4018-9F62-4FCCA28DA093}" dt="2021-03-21T13:00:07.288" v="33183" actId="790"/>
          <ac:spMkLst>
            <pc:docMk/>
            <pc:sldMk cId="2552505045" sldId="281"/>
            <ac:spMk id="64" creationId="{40BB2E51-3186-49EC-A981-A0CC4605A6E3}"/>
          </ac:spMkLst>
        </pc:spChg>
        <pc:spChg chg="mod">
          <ac:chgData name="Ragnhild Halvorsrud" userId="917ea340-fd63-490f-a7db-68428d24cf32" providerId="ADAL" clId="{9B6050A4-F178-4018-9F62-4FCCA28DA093}" dt="2021-03-21T13:00:07.273" v="33173" actId="790"/>
          <ac:spMkLst>
            <pc:docMk/>
            <pc:sldMk cId="2552505045" sldId="281"/>
            <ac:spMk id="66" creationId="{0192F098-3E5D-4200-AE52-0B416A13CAF7}"/>
          </ac:spMkLst>
        </pc:spChg>
        <pc:spChg chg="mod">
          <ac:chgData name="Ragnhild Halvorsrud" userId="917ea340-fd63-490f-a7db-68428d24cf32" providerId="ADAL" clId="{9B6050A4-F178-4018-9F62-4FCCA28DA093}" dt="2021-03-21T13:00:07.288" v="33184" actId="790"/>
          <ac:spMkLst>
            <pc:docMk/>
            <pc:sldMk cId="2552505045" sldId="281"/>
            <ac:spMk id="69" creationId="{4ADA08F4-A06B-408E-98C3-C3D54DE60236}"/>
          </ac:spMkLst>
        </pc:spChg>
        <pc:spChg chg="mod">
          <ac:chgData name="Ragnhild Halvorsrud" userId="917ea340-fd63-490f-a7db-68428d24cf32" providerId="ADAL" clId="{9B6050A4-F178-4018-9F62-4FCCA28DA093}" dt="2021-03-21T13:00:07.288" v="33185" actId="790"/>
          <ac:spMkLst>
            <pc:docMk/>
            <pc:sldMk cId="2552505045" sldId="281"/>
            <ac:spMk id="72" creationId="{106C96B9-C531-4D19-B68A-185E98795511}"/>
          </ac:spMkLst>
        </pc:spChg>
        <pc:spChg chg="mod">
          <ac:chgData name="Ragnhild Halvorsrud" userId="917ea340-fd63-490f-a7db-68428d24cf32" providerId="ADAL" clId="{9B6050A4-F178-4018-9F62-4FCCA28DA093}" dt="2021-03-21T13:00:07.288" v="33186" actId="790"/>
          <ac:spMkLst>
            <pc:docMk/>
            <pc:sldMk cId="2552505045" sldId="281"/>
            <ac:spMk id="73" creationId="{9D04522A-4444-4D45-8855-5C8BC4932763}"/>
          </ac:spMkLst>
        </pc:spChg>
        <pc:spChg chg="mod">
          <ac:chgData name="Ragnhild Halvorsrud" userId="917ea340-fd63-490f-a7db-68428d24cf32" providerId="ADAL" clId="{9B6050A4-F178-4018-9F62-4FCCA28DA093}" dt="2021-03-21T13:00:07.288" v="33187" actId="790"/>
          <ac:spMkLst>
            <pc:docMk/>
            <pc:sldMk cId="2552505045" sldId="281"/>
            <ac:spMk id="74" creationId="{21109452-6C93-441E-AF8D-7C5AA95DB0FB}"/>
          </ac:spMkLst>
        </pc:spChg>
        <pc:spChg chg="mod">
          <ac:chgData name="Ragnhild Halvorsrud" userId="917ea340-fd63-490f-a7db-68428d24cf32" providerId="ADAL" clId="{9B6050A4-F178-4018-9F62-4FCCA28DA093}" dt="2021-03-21T13:00:07.273" v="33174" actId="790"/>
          <ac:spMkLst>
            <pc:docMk/>
            <pc:sldMk cId="2552505045" sldId="281"/>
            <ac:spMk id="75" creationId="{76DE7D31-8EBA-4134-A1BC-9BA058F493C5}"/>
          </ac:spMkLst>
        </pc:spChg>
        <pc:spChg chg="mod">
          <ac:chgData name="Ragnhild Halvorsrud" userId="917ea340-fd63-490f-a7db-68428d24cf32" providerId="ADAL" clId="{9B6050A4-F178-4018-9F62-4FCCA28DA093}" dt="2021-03-21T13:00:07.288" v="33188" actId="790"/>
          <ac:spMkLst>
            <pc:docMk/>
            <pc:sldMk cId="2552505045" sldId="281"/>
            <ac:spMk id="78" creationId="{E9C89CFD-355C-4EBB-A4E8-363864D12D09}"/>
          </ac:spMkLst>
        </pc:spChg>
        <pc:spChg chg="mod">
          <ac:chgData name="Ragnhild Halvorsrud" userId="917ea340-fd63-490f-a7db-68428d24cf32" providerId="ADAL" clId="{9B6050A4-F178-4018-9F62-4FCCA28DA093}" dt="2021-03-21T13:00:07.288" v="33189" actId="790"/>
          <ac:spMkLst>
            <pc:docMk/>
            <pc:sldMk cId="2552505045" sldId="281"/>
            <ac:spMk id="81" creationId="{67B20070-7FFB-40B7-A02C-BCB9DAEDE91F}"/>
          </ac:spMkLst>
        </pc:spChg>
        <pc:spChg chg="mod">
          <ac:chgData name="Ragnhild Halvorsrud" userId="917ea340-fd63-490f-a7db-68428d24cf32" providerId="ADAL" clId="{9B6050A4-F178-4018-9F62-4FCCA28DA093}" dt="2021-03-21T13:00:07.273" v="33175" actId="790"/>
          <ac:spMkLst>
            <pc:docMk/>
            <pc:sldMk cId="2552505045" sldId="281"/>
            <ac:spMk id="82" creationId="{8E5D22A0-5D45-4F1B-959D-7B938C1862BB}"/>
          </ac:spMkLst>
        </pc:spChg>
        <pc:spChg chg="mod">
          <ac:chgData name="Ragnhild Halvorsrud" userId="917ea340-fd63-490f-a7db-68428d24cf32" providerId="ADAL" clId="{9B6050A4-F178-4018-9F62-4FCCA28DA093}" dt="2021-03-21T13:00:07.288" v="33176" actId="790"/>
          <ac:spMkLst>
            <pc:docMk/>
            <pc:sldMk cId="2552505045" sldId="281"/>
            <ac:spMk id="84" creationId="{8A562FE2-8EF5-4738-BE78-08FEC3435E18}"/>
          </ac:spMkLst>
        </pc:spChg>
        <pc:spChg chg="mod">
          <ac:chgData name="Ragnhild Halvorsrud" userId="917ea340-fd63-490f-a7db-68428d24cf32" providerId="ADAL" clId="{9B6050A4-F178-4018-9F62-4FCCA28DA093}" dt="2021-03-21T13:00:07.288" v="33190" actId="790"/>
          <ac:spMkLst>
            <pc:docMk/>
            <pc:sldMk cId="2552505045" sldId="281"/>
            <ac:spMk id="85" creationId="{7C9F1782-5122-4985-84D2-7DBB66BDC893}"/>
          </ac:spMkLst>
        </pc:spChg>
        <pc:spChg chg="mod">
          <ac:chgData name="Ragnhild Halvorsrud" userId="917ea340-fd63-490f-a7db-68428d24cf32" providerId="ADAL" clId="{9B6050A4-F178-4018-9F62-4FCCA28DA093}" dt="2021-03-21T13:00:07.288" v="33191" actId="790"/>
          <ac:spMkLst>
            <pc:docMk/>
            <pc:sldMk cId="2552505045" sldId="281"/>
            <ac:spMk id="90" creationId="{5E13BD64-8D73-4A6A-A617-0DB11C05E025}"/>
          </ac:spMkLst>
        </pc:spChg>
        <pc:spChg chg="mod">
          <ac:chgData name="Ragnhild Halvorsrud" userId="917ea340-fd63-490f-a7db-68428d24cf32" providerId="ADAL" clId="{9B6050A4-F178-4018-9F62-4FCCA28DA093}" dt="2021-03-21T13:00:07.288" v="33192" actId="790"/>
          <ac:spMkLst>
            <pc:docMk/>
            <pc:sldMk cId="2552505045" sldId="281"/>
            <ac:spMk id="95" creationId="{00066B1F-E940-4A38-AF6E-F4FE2C697535}"/>
          </ac:spMkLst>
        </pc:spChg>
        <pc:spChg chg="mod">
          <ac:chgData name="Ragnhild Halvorsrud" userId="917ea340-fd63-490f-a7db-68428d24cf32" providerId="ADAL" clId="{9B6050A4-F178-4018-9F62-4FCCA28DA093}" dt="2021-03-21T13:00:07.304" v="33193" actId="790"/>
          <ac:spMkLst>
            <pc:docMk/>
            <pc:sldMk cId="2552505045" sldId="281"/>
            <ac:spMk id="96" creationId="{E3E97071-574D-4E6C-BB12-69F1529B1457}"/>
          </ac:spMkLst>
        </pc:spChg>
        <pc:picChg chg="mod">
          <ac:chgData name="Ragnhild Halvorsrud" userId="917ea340-fd63-490f-a7db-68428d24cf32" providerId="ADAL" clId="{9B6050A4-F178-4018-9F62-4FCCA28DA093}" dt="2021-03-21T12:58:16.860" v="32023" actId="1035"/>
          <ac:picMkLst>
            <pc:docMk/>
            <pc:sldMk cId="2552505045" sldId="281"/>
            <ac:picMk id="13" creationId="{B38922C6-83EB-4611-8159-836BD81DAE0E}"/>
          </ac:picMkLst>
        </pc:picChg>
        <pc:picChg chg="mod">
          <ac:chgData name="Ragnhild Halvorsrud" userId="917ea340-fd63-490f-a7db-68428d24cf32" providerId="ADAL" clId="{9B6050A4-F178-4018-9F62-4FCCA28DA093}" dt="2021-03-21T12:58:16.860" v="32023" actId="1035"/>
          <ac:picMkLst>
            <pc:docMk/>
            <pc:sldMk cId="2552505045" sldId="281"/>
            <ac:picMk id="14" creationId="{CD1E709C-AC0B-4136-8EB9-7E0AF06CD7BB}"/>
          </ac:picMkLst>
        </pc:picChg>
        <pc:picChg chg="mod">
          <ac:chgData name="Ragnhild Halvorsrud" userId="917ea340-fd63-490f-a7db-68428d24cf32" providerId="ADAL" clId="{9B6050A4-F178-4018-9F62-4FCCA28DA093}" dt="2021-03-21T12:58:16.860" v="32023" actId="1035"/>
          <ac:picMkLst>
            <pc:docMk/>
            <pc:sldMk cId="2552505045" sldId="281"/>
            <ac:picMk id="48" creationId="{33514E91-F28A-439B-98A6-073CEC695C76}"/>
          </ac:picMkLst>
        </pc:picChg>
        <pc:picChg chg="mod">
          <ac:chgData name="Ragnhild Halvorsrud" userId="917ea340-fd63-490f-a7db-68428d24cf32" providerId="ADAL" clId="{9B6050A4-F178-4018-9F62-4FCCA28DA093}" dt="2021-03-21T12:58:16.860" v="32023" actId="1035"/>
          <ac:picMkLst>
            <pc:docMk/>
            <pc:sldMk cId="2552505045" sldId="281"/>
            <ac:picMk id="49" creationId="{4E0C32D9-D99D-486C-87FA-682423F7125A}"/>
          </ac:picMkLst>
        </pc:picChg>
        <pc:picChg chg="mod">
          <ac:chgData name="Ragnhild Halvorsrud" userId="917ea340-fd63-490f-a7db-68428d24cf32" providerId="ADAL" clId="{9B6050A4-F178-4018-9F62-4FCCA28DA093}" dt="2021-03-21T12:58:16.860" v="32023" actId="1035"/>
          <ac:picMkLst>
            <pc:docMk/>
            <pc:sldMk cId="2552505045" sldId="281"/>
            <ac:picMk id="58" creationId="{C56AFFD7-C896-4D99-8A2A-EE01D46FE443}"/>
          </ac:picMkLst>
        </pc:picChg>
        <pc:picChg chg="mod">
          <ac:chgData name="Ragnhild Halvorsrud" userId="917ea340-fd63-490f-a7db-68428d24cf32" providerId="ADAL" clId="{9B6050A4-F178-4018-9F62-4FCCA28DA093}" dt="2021-03-21T12:58:16.860" v="32023" actId="1035"/>
          <ac:picMkLst>
            <pc:docMk/>
            <pc:sldMk cId="2552505045" sldId="281"/>
            <ac:picMk id="61" creationId="{A607658C-817A-4091-80CC-7ABA799B123A}"/>
          </ac:picMkLst>
        </pc:picChg>
        <pc:picChg chg="mod">
          <ac:chgData name="Ragnhild Halvorsrud" userId="917ea340-fd63-490f-a7db-68428d24cf32" providerId="ADAL" clId="{9B6050A4-F178-4018-9F62-4FCCA28DA093}" dt="2021-03-21T12:58:16.860" v="32023" actId="1035"/>
          <ac:picMkLst>
            <pc:docMk/>
            <pc:sldMk cId="2552505045" sldId="281"/>
            <ac:picMk id="70" creationId="{731D5449-E250-407D-9556-3C6102C67F87}"/>
          </ac:picMkLst>
        </pc:picChg>
        <pc:picChg chg="mod">
          <ac:chgData name="Ragnhild Halvorsrud" userId="917ea340-fd63-490f-a7db-68428d24cf32" providerId="ADAL" clId="{9B6050A4-F178-4018-9F62-4FCCA28DA093}" dt="2021-03-21T12:58:16.860" v="32023" actId="1035"/>
          <ac:picMkLst>
            <pc:docMk/>
            <pc:sldMk cId="2552505045" sldId="281"/>
            <ac:picMk id="71" creationId="{88B349B0-EF2F-4E01-9864-19F9A099F797}"/>
          </ac:picMkLst>
        </pc:picChg>
        <pc:cxnChg chg="mod">
          <ac:chgData name="Ragnhild Halvorsrud" userId="917ea340-fd63-490f-a7db-68428d24cf32" providerId="ADAL" clId="{9B6050A4-F178-4018-9F62-4FCCA28DA093}" dt="2021-03-21T12:58:16.860" v="32023" actId="1035"/>
          <ac:cxnSpMkLst>
            <pc:docMk/>
            <pc:sldMk cId="2552505045" sldId="281"/>
            <ac:cxnSpMk id="6" creationId="{53FBA630-414D-448C-BF16-783C69BCF9D8}"/>
          </ac:cxnSpMkLst>
        </pc:cxnChg>
        <pc:cxnChg chg="mod">
          <ac:chgData name="Ragnhild Halvorsrud" userId="917ea340-fd63-490f-a7db-68428d24cf32" providerId="ADAL" clId="{9B6050A4-F178-4018-9F62-4FCCA28DA093}" dt="2021-03-21T12:58:16.860" v="32023" actId="1035"/>
          <ac:cxnSpMkLst>
            <pc:docMk/>
            <pc:sldMk cId="2552505045" sldId="281"/>
            <ac:cxnSpMk id="12" creationId="{A8034D8B-0F13-4CF4-8FBD-0532D1998983}"/>
          </ac:cxnSpMkLst>
        </pc:cxnChg>
        <pc:cxnChg chg="mod">
          <ac:chgData name="Ragnhild Halvorsrud" userId="917ea340-fd63-490f-a7db-68428d24cf32" providerId="ADAL" clId="{9B6050A4-F178-4018-9F62-4FCCA28DA093}" dt="2021-03-21T12:58:16.860" v="32023" actId="1035"/>
          <ac:cxnSpMkLst>
            <pc:docMk/>
            <pc:sldMk cId="2552505045" sldId="281"/>
            <ac:cxnSpMk id="53" creationId="{185F4840-B5A3-45AE-85D5-3B8A5BA6CD5B}"/>
          </ac:cxnSpMkLst>
        </pc:cxnChg>
        <pc:cxnChg chg="mod">
          <ac:chgData name="Ragnhild Halvorsrud" userId="917ea340-fd63-490f-a7db-68428d24cf32" providerId="ADAL" clId="{9B6050A4-F178-4018-9F62-4FCCA28DA093}" dt="2021-03-21T12:58:16.860" v="32023" actId="1035"/>
          <ac:cxnSpMkLst>
            <pc:docMk/>
            <pc:sldMk cId="2552505045" sldId="281"/>
            <ac:cxnSpMk id="57" creationId="{12DDB0F8-759B-4CCA-80BD-8A1AF9F08F79}"/>
          </ac:cxnSpMkLst>
        </pc:cxnChg>
        <pc:cxnChg chg="mod">
          <ac:chgData name="Ragnhild Halvorsrud" userId="917ea340-fd63-490f-a7db-68428d24cf32" providerId="ADAL" clId="{9B6050A4-F178-4018-9F62-4FCCA28DA093}" dt="2021-03-21T12:58:16.860" v="32023" actId="1035"/>
          <ac:cxnSpMkLst>
            <pc:docMk/>
            <pc:sldMk cId="2552505045" sldId="281"/>
            <ac:cxnSpMk id="65" creationId="{C97550CE-0DD3-46EA-874A-1785E26951CA}"/>
          </ac:cxnSpMkLst>
        </pc:cxnChg>
        <pc:cxnChg chg="mod">
          <ac:chgData name="Ragnhild Halvorsrud" userId="917ea340-fd63-490f-a7db-68428d24cf32" providerId="ADAL" clId="{9B6050A4-F178-4018-9F62-4FCCA28DA093}" dt="2021-03-21T12:58:16.860" v="32023" actId="1035"/>
          <ac:cxnSpMkLst>
            <pc:docMk/>
            <pc:sldMk cId="2552505045" sldId="281"/>
            <ac:cxnSpMk id="67" creationId="{146452C1-32DA-421A-830C-8AC4C6E1BC31}"/>
          </ac:cxnSpMkLst>
        </pc:cxnChg>
        <pc:cxnChg chg="mod">
          <ac:chgData name="Ragnhild Halvorsrud" userId="917ea340-fd63-490f-a7db-68428d24cf32" providerId="ADAL" clId="{9B6050A4-F178-4018-9F62-4FCCA28DA093}" dt="2021-03-21T12:58:16.860" v="32023" actId="1035"/>
          <ac:cxnSpMkLst>
            <pc:docMk/>
            <pc:sldMk cId="2552505045" sldId="281"/>
            <ac:cxnSpMk id="68" creationId="{0720720B-9488-4B54-9906-8E2468B57193}"/>
          </ac:cxnSpMkLst>
        </pc:cxnChg>
        <pc:cxnChg chg="mod">
          <ac:chgData name="Ragnhild Halvorsrud" userId="917ea340-fd63-490f-a7db-68428d24cf32" providerId="ADAL" clId="{9B6050A4-F178-4018-9F62-4FCCA28DA093}" dt="2021-03-21T12:58:16.860" v="32023" actId="1035"/>
          <ac:cxnSpMkLst>
            <pc:docMk/>
            <pc:sldMk cId="2552505045" sldId="281"/>
            <ac:cxnSpMk id="76" creationId="{A95E9198-7F47-42C1-9B08-E4C5FBAA994E}"/>
          </ac:cxnSpMkLst>
        </pc:cxnChg>
        <pc:cxnChg chg="mod">
          <ac:chgData name="Ragnhild Halvorsrud" userId="917ea340-fd63-490f-a7db-68428d24cf32" providerId="ADAL" clId="{9B6050A4-F178-4018-9F62-4FCCA28DA093}" dt="2021-03-21T12:58:16.860" v="32023" actId="1035"/>
          <ac:cxnSpMkLst>
            <pc:docMk/>
            <pc:sldMk cId="2552505045" sldId="281"/>
            <ac:cxnSpMk id="77" creationId="{DA8F6661-C4D9-481F-BC24-FE2364A6864E}"/>
          </ac:cxnSpMkLst>
        </pc:cxnChg>
        <pc:cxnChg chg="mod">
          <ac:chgData name="Ragnhild Halvorsrud" userId="917ea340-fd63-490f-a7db-68428d24cf32" providerId="ADAL" clId="{9B6050A4-F178-4018-9F62-4FCCA28DA093}" dt="2021-03-21T12:58:16.860" v="32023" actId="1035"/>
          <ac:cxnSpMkLst>
            <pc:docMk/>
            <pc:sldMk cId="2552505045" sldId="281"/>
            <ac:cxnSpMk id="79" creationId="{36D824B5-2951-47A2-AC6A-0F751A2ADFF3}"/>
          </ac:cxnSpMkLst>
        </pc:cxnChg>
        <pc:cxnChg chg="mod">
          <ac:chgData name="Ragnhild Halvorsrud" userId="917ea340-fd63-490f-a7db-68428d24cf32" providerId="ADAL" clId="{9B6050A4-F178-4018-9F62-4FCCA28DA093}" dt="2021-03-21T12:58:16.860" v="32023" actId="1035"/>
          <ac:cxnSpMkLst>
            <pc:docMk/>
            <pc:sldMk cId="2552505045" sldId="281"/>
            <ac:cxnSpMk id="80" creationId="{F2CBE31E-C57F-4033-9DA0-41DAD1F7D2E6}"/>
          </ac:cxnSpMkLst>
        </pc:cxnChg>
        <pc:cxnChg chg="mod">
          <ac:chgData name="Ragnhild Halvorsrud" userId="917ea340-fd63-490f-a7db-68428d24cf32" providerId="ADAL" clId="{9B6050A4-F178-4018-9F62-4FCCA28DA093}" dt="2021-03-21T12:58:16.860" v="32023" actId="1035"/>
          <ac:cxnSpMkLst>
            <pc:docMk/>
            <pc:sldMk cId="2552505045" sldId="281"/>
            <ac:cxnSpMk id="83" creationId="{F23E90F7-B7B2-4596-B248-77A3EC98800B}"/>
          </ac:cxnSpMkLst>
        </pc:cxnChg>
        <pc:cxnChg chg="mod">
          <ac:chgData name="Ragnhild Halvorsrud" userId="917ea340-fd63-490f-a7db-68428d24cf32" providerId="ADAL" clId="{9B6050A4-F178-4018-9F62-4FCCA28DA093}" dt="2021-03-21T12:58:16.860" v="32023" actId="1035"/>
          <ac:cxnSpMkLst>
            <pc:docMk/>
            <pc:sldMk cId="2552505045" sldId="281"/>
            <ac:cxnSpMk id="89" creationId="{4B076D70-EFE5-49EA-9B9A-A97E54E7E599}"/>
          </ac:cxnSpMkLst>
        </pc:cxnChg>
        <pc:cxnChg chg="mod">
          <ac:chgData name="Ragnhild Halvorsrud" userId="917ea340-fd63-490f-a7db-68428d24cf32" providerId="ADAL" clId="{9B6050A4-F178-4018-9F62-4FCCA28DA093}" dt="2021-03-21T12:58:16.860" v="32023" actId="1035"/>
          <ac:cxnSpMkLst>
            <pc:docMk/>
            <pc:sldMk cId="2552505045" sldId="281"/>
            <ac:cxnSpMk id="94" creationId="{718F9A57-C878-4A90-A3AB-AEA03A949FBE}"/>
          </ac:cxnSpMkLst>
        </pc:cxnChg>
      </pc:sldChg>
      <pc:sldChg chg="modSp del mod modNotes">
        <pc:chgData name="Ragnhild Halvorsrud" userId="917ea340-fd63-490f-a7db-68428d24cf32" providerId="ADAL" clId="{9B6050A4-F178-4018-9F62-4FCCA28DA093}" dt="2021-03-19T17:11:07.451" v="28207" actId="47"/>
        <pc:sldMkLst>
          <pc:docMk/>
          <pc:sldMk cId="283604413" sldId="283"/>
        </pc:sldMkLst>
        <pc:spChg chg="mod">
          <ac:chgData name="Ragnhild Halvorsrud" userId="917ea340-fd63-490f-a7db-68428d24cf32" providerId="ADAL" clId="{9B6050A4-F178-4018-9F62-4FCCA28DA093}" dt="2021-03-19T15:11:40.459" v="27570" actId="790"/>
          <ac:spMkLst>
            <pc:docMk/>
            <pc:sldMk cId="283604413" sldId="283"/>
            <ac:spMk id="2" creationId="{61967500-53E4-4812-9685-202A83DC034B}"/>
          </ac:spMkLst>
        </pc:spChg>
        <pc:spChg chg="mod">
          <ac:chgData name="Ragnhild Halvorsrud" userId="917ea340-fd63-490f-a7db-68428d24cf32" providerId="ADAL" clId="{9B6050A4-F178-4018-9F62-4FCCA28DA093}" dt="2021-03-19T15:11:40.460" v="27571" actId="790"/>
          <ac:spMkLst>
            <pc:docMk/>
            <pc:sldMk cId="283604413" sldId="283"/>
            <ac:spMk id="3" creationId="{7AF1C4BC-5597-4B01-BA44-9E29630652CC}"/>
          </ac:spMkLst>
        </pc:spChg>
        <pc:spChg chg="mod">
          <ac:chgData name="Ragnhild Halvorsrud" userId="917ea340-fd63-490f-a7db-68428d24cf32" providerId="ADAL" clId="{9B6050A4-F178-4018-9F62-4FCCA28DA093}" dt="2021-03-19T15:11:40.460" v="27572" actId="790"/>
          <ac:spMkLst>
            <pc:docMk/>
            <pc:sldMk cId="283604413" sldId="283"/>
            <ac:spMk id="4" creationId="{7B22D87D-D24F-45DF-9AD0-5C381AAFE6BE}"/>
          </ac:spMkLst>
        </pc:spChg>
        <pc:spChg chg="mod">
          <ac:chgData name="Ragnhild Halvorsrud" userId="917ea340-fd63-490f-a7db-68428d24cf32" providerId="ADAL" clId="{9B6050A4-F178-4018-9F62-4FCCA28DA093}" dt="2021-03-19T15:11:40.461" v="27573" actId="790"/>
          <ac:spMkLst>
            <pc:docMk/>
            <pc:sldMk cId="283604413" sldId="283"/>
            <ac:spMk id="5" creationId="{7EE0C948-CCAF-4799-8E94-1834E824A542}"/>
          </ac:spMkLst>
        </pc:spChg>
        <pc:spChg chg="mod">
          <ac:chgData name="Ragnhild Halvorsrud" userId="917ea340-fd63-490f-a7db-68428d24cf32" providerId="ADAL" clId="{9B6050A4-F178-4018-9F62-4FCCA28DA093}" dt="2021-03-19T15:11:40.461" v="27574" actId="790"/>
          <ac:spMkLst>
            <pc:docMk/>
            <pc:sldMk cId="283604413" sldId="283"/>
            <ac:spMk id="6" creationId="{9EB64C2B-CF7F-4154-A04B-3EF87EE550E7}"/>
          </ac:spMkLst>
        </pc:spChg>
        <pc:spChg chg="mod">
          <ac:chgData name="Ragnhild Halvorsrud" userId="917ea340-fd63-490f-a7db-68428d24cf32" providerId="ADAL" clId="{9B6050A4-F178-4018-9F62-4FCCA28DA093}" dt="2021-03-19T15:11:40.462" v="27575"/>
          <ac:spMkLst>
            <pc:docMk/>
            <pc:sldMk cId="283604413" sldId="283"/>
            <ac:spMk id="7" creationId="{5034C9DA-A1DF-4987-B8D5-E8C8D603CA91}"/>
          </ac:spMkLst>
        </pc:spChg>
        <pc:spChg chg="mod">
          <ac:chgData name="Ragnhild Halvorsrud" userId="917ea340-fd63-490f-a7db-68428d24cf32" providerId="ADAL" clId="{9B6050A4-F178-4018-9F62-4FCCA28DA093}" dt="2021-03-19T15:11:40.463" v="27576"/>
          <ac:spMkLst>
            <pc:docMk/>
            <pc:sldMk cId="283604413" sldId="283"/>
            <ac:spMk id="8" creationId="{4F1C7029-38E2-4F50-AD8F-9EE92FF31C05}"/>
          </ac:spMkLst>
        </pc:spChg>
        <pc:spChg chg="mod">
          <ac:chgData name="Ragnhild Halvorsrud" userId="917ea340-fd63-490f-a7db-68428d24cf32" providerId="ADAL" clId="{9B6050A4-F178-4018-9F62-4FCCA28DA093}" dt="2021-03-19T15:11:40.463" v="27577"/>
          <ac:spMkLst>
            <pc:docMk/>
            <pc:sldMk cId="283604413" sldId="283"/>
            <ac:spMk id="9" creationId="{CB13C2CC-0702-4EE7-8A72-7A728EB2B9AC}"/>
          </ac:spMkLst>
        </pc:spChg>
        <pc:spChg chg="mod">
          <ac:chgData name="Ragnhild Halvorsrud" userId="917ea340-fd63-490f-a7db-68428d24cf32" providerId="ADAL" clId="{9B6050A4-F178-4018-9F62-4FCCA28DA093}" dt="2021-03-19T15:11:40.464" v="27578" actId="790"/>
          <ac:spMkLst>
            <pc:docMk/>
            <pc:sldMk cId="283604413" sldId="283"/>
            <ac:spMk id="13" creationId="{C7CF387C-1BD7-47D3-8116-9F34798B3507}"/>
          </ac:spMkLst>
        </pc:spChg>
        <pc:spChg chg="mod">
          <ac:chgData name="Ragnhild Halvorsrud" userId="917ea340-fd63-490f-a7db-68428d24cf32" providerId="ADAL" clId="{9B6050A4-F178-4018-9F62-4FCCA28DA093}" dt="2021-03-19T15:11:40.465" v="27579" actId="790"/>
          <ac:spMkLst>
            <pc:docMk/>
            <pc:sldMk cId="283604413" sldId="283"/>
            <ac:spMk id="14" creationId="{B98FC469-819D-428A-AEFD-87EBE7D23641}"/>
          </ac:spMkLst>
        </pc:spChg>
        <pc:spChg chg="mod">
          <ac:chgData name="Ragnhild Halvorsrud" userId="917ea340-fd63-490f-a7db-68428d24cf32" providerId="ADAL" clId="{9B6050A4-F178-4018-9F62-4FCCA28DA093}" dt="2021-03-19T15:11:40.466" v="27580" actId="790"/>
          <ac:spMkLst>
            <pc:docMk/>
            <pc:sldMk cId="283604413" sldId="283"/>
            <ac:spMk id="15" creationId="{CADAF4E4-C887-41BC-917A-9BFFACE314FF}"/>
          </ac:spMkLst>
        </pc:spChg>
        <pc:spChg chg="mod">
          <ac:chgData name="Ragnhild Halvorsrud" userId="917ea340-fd63-490f-a7db-68428d24cf32" providerId="ADAL" clId="{9B6050A4-F178-4018-9F62-4FCCA28DA093}" dt="2021-03-19T15:11:40.467" v="27581" actId="790"/>
          <ac:spMkLst>
            <pc:docMk/>
            <pc:sldMk cId="283604413" sldId="283"/>
            <ac:spMk id="16" creationId="{796F2013-AC03-427F-AD07-29DE7ACD39C1}"/>
          </ac:spMkLst>
        </pc:spChg>
        <pc:spChg chg="mod">
          <ac:chgData name="Ragnhild Halvorsrud" userId="917ea340-fd63-490f-a7db-68428d24cf32" providerId="ADAL" clId="{9B6050A4-F178-4018-9F62-4FCCA28DA093}" dt="2021-03-19T15:11:40.468" v="27582"/>
          <ac:spMkLst>
            <pc:docMk/>
            <pc:sldMk cId="283604413" sldId="283"/>
            <ac:spMk id="17" creationId="{12EEBA74-E2E0-42F0-A375-C90435260252}"/>
          </ac:spMkLst>
        </pc:spChg>
        <pc:spChg chg="mod">
          <ac:chgData name="Ragnhild Halvorsrud" userId="917ea340-fd63-490f-a7db-68428d24cf32" providerId="ADAL" clId="{9B6050A4-F178-4018-9F62-4FCCA28DA093}" dt="2021-03-19T15:11:40.469" v="27583" actId="790"/>
          <ac:spMkLst>
            <pc:docMk/>
            <pc:sldMk cId="283604413" sldId="283"/>
            <ac:spMk id="19" creationId="{19D55371-9C01-4747-A851-2D3AEE32FA72}"/>
          </ac:spMkLst>
        </pc:spChg>
        <pc:spChg chg="mod">
          <ac:chgData name="Ragnhild Halvorsrud" userId="917ea340-fd63-490f-a7db-68428d24cf32" providerId="ADAL" clId="{9B6050A4-F178-4018-9F62-4FCCA28DA093}" dt="2021-03-19T15:11:40.470" v="27584" actId="790"/>
          <ac:spMkLst>
            <pc:docMk/>
            <pc:sldMk cId="283604413" sldId="283"/>
            <ac:spMk id="21" creationId="{AEA1E669-7727-44C1-BF6E-F3E677E4F89F}"/>
          </ac:spMkLst>
        </pc:spChg>
        <pc:spChg chg="mod">
          <ac:chgData name="Ragnhild Halvorsrud" userId="917ea340-fd63-490f-a7db-68428d24cf32" providerId="ADAL" clId="{9B6050A4-F178-4018-9F62-4FCCA28DA093}" dt="2021-03-19T15:11:40.471" v="27585" actId="790"/>
          <ac:spMkLst>
            <pc:docMk/>
            <pc:sldMk cId="283604413" sldId="283"/>
            <ac:spMk id="22" creationId="{BEBA17B8-8BE9-4A88-BA0B-C65DAE107BFE}"/>
          </ac:spMkLst>
        </pc:spChg>
        <pc:spChg chg="mod">
          <ac:chgData name="Ragnhild Halvorsrud" userId="917ea340-fd63-490f-a7db-68428d24cf32" providerId="ADAL" clId="{9B6050A4-F178-4018-9F62-4FCCA28DA093}" dt="2021-03-19T15:11:40.472" v="27586" actId="790"/>
          <ac:spMkLst>
            <pc:docMk/>
            <pc:sldMk cId="283604413" sldId="283"/>
            <ac:spMk id="27" creationId="{7DDF3EF7-D9BE-42A8-B692-25263C4B8CDC}"/>
          </ac:spMkLst>
        </pc:spChg>
        <pc:spChg chg="mod">
          <ac:chgData name="Ragnhild Halvorsrud" userId="917ea340-fd63-490f-a7db-68428d24cf32" providerId="ADAL" clId="{9B6050A4-F178-4018-9F62-4FCCA28DA093}" dt="2021-03-19T15:11:40.473" v="27587" actId="790"/>
          <ac:spMkLst>
            <pc:docMk/>
            <pc:sldMk cId="283604413" sldId="283"/>
            <ac:spMk id="28" creationId="{312DEB8C-4D3F-49AC-B345-11398C557E32}"/>
          </ac:spMkLst>
        </pc:spChg>
        <pc:spChg chg="mod">
          <ac:chgData name="Ragnhild Halvorsrud" userId="917ea340-fd63-490f-a7db-68428d24cf32" providerId="ADAL" clId="{9B6050A4-F178-4018-9F62-4FCCA28DA093}" dt="2021-03-19T15:11:40.474" v="27588" actId="790"/>
          <ac:spMkLst>
            <pc:docMk/>
            <pc:sldMk cId="283604413" sldId="283"/>
            <ac:spMk id="32" creationId="{48B9D4A0-41ED-4AE3-BDB2-01A01C83B674}"/>
          </ac:spMkLst>
        </pc:spChg>
        <pc:spChg chg="mod">
          <ac:chgData name="Ragnhild Halvorsrud" userId="917ea340-fd63-490f-a7db-68428d24cf32" providerId="ADAL" clId="{9B6050A4-F178-4018-9F62-4FCCA28DA093}" dt="2021-03-19T15:11:40.475" v="27589" actId="790"/>
          <ac:spMkLst>
            <pc:docMk/>
            <pc:sldMk cId="283604413" sldId="283"/>
            <ac:spMk id="33" creationId="{1A228F3A-79BF-484F-B94E-1D9B359DFE3F}"/>
          </ac:spMkLst>
        </pc:spChg>
        <pc:spChg chg="mod">
          <ac:chgData name="Ragnhild Halvorsrud" userId="917ea340-fd63-490f-a7db-68428d24cf32" providerId="ADAL" clId="{9B6050A4-F178-4018-9F62-4FCCA28DA093}" dt="2021-03-19T15:11:40.476" v="27590" actId="790"/>
          <ac:spMkLst>
            <pc:docMk/>
            <pc:sldMk cId="283604413" sldId="283"/>
            <ac:spMk id="34" creationId="{198551FD-BE36-4909-8349-23CA26CBE7D9}"/>
          </ac:spMkLst>
        </pc:spChg>
        <pc:spChg chg="mod">
          <ac:chgData name="Ragnhild Halvorsrud" userId="917ea340-fd63-490f-a7db-68428d24cf32" providerId="ADAL" clId="{9B6050A4-F178-4018-9F62-4FCCA28DA093}" dt="2021-03-19T15:11:40.477" v="27591" actId="790"/>
          <ac:spMkLst>
            <pc:docMk/>
            <pc:sldMk cId="283604413" sldId="283"/>
            <ac:spMk id="38" creationId="{2E98F860-CC3F-41E4-A3E9-26453DB46A6B}"/>
          </ac:spMkLst>
        </pc:spChg>
        <pc:spChg chg="mod">
          <ac:chgData name="Ragnhild Halvorsrud" userId="917ea340-fd63-490f-a7db-68428d24cf32" providerId="ADAL" clId="{9B6050A4-F178-4018-9F62-4FCCA28DA093}" dt="2021-03-19T15:11:40.478" v="27592"/>
          <ac:spMkLst>
            <pc:docMk/>
            <pc:sldMk cId="283604413" sldId="283"/>
            <ac:spMk id="41" creationId="{7F8EB384-B3AB-4360-ABA5-ED3537E221A4}"/>
          </ac:spMkLst>
        </pc:spChg>
        <pc:spChg chg="mod">
          <ac:chgData name="Ragnhild Halvorsrud" userId="917ea340-fd63-490f-a7db-68428d24cf32" providerId="ADAL" clId="{9B6050A4-F178-4018-9F62-4FCCA28DA093}" dt="2021-03-19T15:11:40.479" v="27593" actId="790"/>
          <ac:spMkLst>
            <pc:docMk/>
            <pc:sldMk cId="283604413" sldId="283"/>
            <ac:spMk id="44" creationId="{D0FCD7F6-EA05-4B12-BB0C-2548DCCEAC49}"/>
          </ac:spMkLst>
        </pc:spChg>
        <pc:spChg chg="mod">
          <ac:chgData name="Ragnhild Halvorsrud" userId="917ea340-fd63-490f-a7db-68428d24cf32" providerId="ADAL" clId="{9B6050A4-F178-4018-9F62-4FCCA28DA093}" dt="2021-03-19T15:11:40.480" v="27594" actId="790"/>
          <ac:spMkLst>
            <pc:docMk/>
            <pc:sldMk cId="283604413" sldId="283"/>
            <ac:spMk id="46" creationId="{495458E8-1459-4A82-85D6-704D95CF401B}"/>
          </ac:spMkLst>
        </pc:spChg>
        <pc:spChg chg="mod">
          <ac:chgData name="Ragnhild Halvorsrud" userId="917ea340-fd63-490f-a7db-68428d24cf32" providerId="ADAL" clId="{9B6050A4-F178-4018-9F62-4FCCA28DA093}" dt="2021-03-19T15:11:40.481" v="27595" actId="790"/>
          <ac:spMkLst>
            <pc:docMk/>
            <pc:sldMk cId="283604413" sldId="283"/>
            <ac:spMk id="48" creationId="{7664FE6D-C01E-4048-8A55-DB69F498877A}"/>
          </ac:spMkLst>
        </pc:spChg>
        <pc:spChg chg="mod">
          <ac:chgData name="Ragnhild Halvorsrud" userId="917ea340-fd63-490f-a7db-68428d24cf32" providerId="ADAL" clId="{9B6050A4-F178-4018-9F62-4FCCA28DA093}" dt="2021-03-19T15:11:40.482" v="27596" actId="790"/>
          <ac:spMkLst>
            <pc:docMk/>
            <pc:sldMk cId="283604413" sldId="283"/>
            <ac:spMk id="50" creationId="{9161F0AF-0ECA-460F-894D-21441EDA1134}"/>
          </ac:spMkLst>
        </pc:spChg>
        <pc:spChg chg="mod">
          <ac:chgData name="Ragnhild Halvorsrud" userId="917ea340-fd63-490f-a7db-68428d24cf32" providerId="ADAL" clId="{9B6050A4-F178-4018-9F62-4FCCA28DA093}" dt="2021-03-19T15:11:40.483" v="27597" actId="790"/>
          <ac:spMkLst>
            <pc:docMk/>
            <pc:sldMk cId="283604413" sldId="283"/>
            <ac:spMk id="54" creationId="{5832A438-A3CD-47BD-B5E5-FB1D7C4D4E09}"/>
          </ac:spMkLst>
        </pc:spChg>
        <pc:spChg chg="mod">
          <ac:chgData name="Ragnhild Halvorsrud" userId="917ea340-fd63-490f-a7db-68428d24cf32" providerId="ADAL" clId="{9B6050A4-F178-4018-9F62-4FCCA28DA093}" dt="2021-03-19T15:11:40.484" v="27598"/>
          <ac:spMkLst>
            <pc:docMk/>
            <pc:sldMk cId="283604413" sldId="283"/>
            <ac:spMk id="55" creationId="{AF87ACAF-514B-47C6-A49D-9AFE8AFC334C}"/>
          </ac:spMkLst>
        </pc:spChg>
      </pc:sldChg>
      <pc:sldChg chg="modSp del mod modNotes">
        <pc:chgData name="Ragnhild Halvorsrud" userId="917ea340-fd63-490f-a7db-68428d24cf32" providerId="ADAL" clId="{9B6050A4-F178-4018-9F62-4FCCA28DA093}" dt="2021-03-19T17:15:22.695" v="28208" actId="47"/>
        <pc:sldMkLst>
          <pc:docMk/>
          <pc:sldMk cId="1775291750" sldId="308"/>
        </pc:sldMkLst>
        <pc:spChg chg="mod">
          <ac:chgData name="Ragnhild Halvorsrud" userId="917ea340-fd63-490f-a7db-68428d24cf32" providerId="ADAL" clId="{9B6050A4-F178-4018-9F62-4FCCA28DA093}" dt="2021-03-19T15:11:40.577" v="27717" actId="790"/>
          <ac:spMkLst>
            <pc:docMk/>
            <pc:sldMk cId="1775291750" sldId="308"/>
            <ac:spMk id="2" creationId="{445361DC-A873-4CF1-B885-893544BD23E6}"/>
          </ac:spMkLst>
        </pc:spChg>
        <pc:spChg chg="mod">
          <ac:chgData name="Ragnhild Halvorsrud" userId="917ea340-fd63-490f-a7db-68428d24cf32" providerId="ADAL" clId="{9B6050A4-F178-4018-9F62-4FCCA28DA093}" dt="2021-03-19T15:11:40.578" v="27718" actId="790"/>
          <ac:spMkLst>
            <pc:docMk/>
            <pc:sldMk cId="1775291750" sldId="308"/>
            <ac:spMk id="3" creationId="{A657D746-780B-4B2B-BAB5-EF31F7F3F2BE}"/>
          </ac:spMkLst>
        </pc:spChg>
        <pc:spChg chg="mod">
          <ac:chgData name="Ragnhild Halvorsrud" userId="917ea340-fd63-490f-a7db-68428d24cf32" providerId="ADAL" clId="{9B6050A4-F178-4018-9F62-4FCCA28DA093}" dt="2021-03-19T15:11:40.582" v="27719" actId="790"/>
          <ac:spMkLst>
            <pc:docMk/>
            <pc:sldMk cId="1775291750" sldId="308"/>
            <ac:spMk id="142" creationId="{4726E1CE-ED03-42E6-B229-76253DEB1620}"/>
          </ac:spMkLst>
        </pc:spChg>
        <pc:spChg chg="mod">
          <ac:chgData name="Ragnhild Halvorsrud" userId="917ea340-fd63-490f-a7db-68428d24cf32" providerId="ADAL" clId="{9B6050A4-F178-4018-9F62-4FCCA28DA093}" dt="2021-03-19T15:11:40.582" v="27720" actId="790"/>
          <ac:spMkLst>
            <pc:docMk/>
            <pc:sldMk cId="1775291750" sldId="308"/>
            <ac:spMk id="143" creationId="{BDA40E7D-DD8B-40C8-9DE2-9EF24C29CE57}"/>
          </ac:spMkLst>
        </pc:spChg>
        <pc:spChg chg="mod">
          <ac:chgData name="Ragnhild Halvorsrud" userId="917ea340-fd63-490f-a7db-68428d24cf32" providerId="ADAL" clId="{9B6050A4-F178-4018-9F62-4FCCA28DA093}" dt="2021-03-19T15:11:40.583" v="27721" actId="790"/>
          <ac:spMkLst>
            <pc:docMk/>
            <pc:sldMk cId="1775291750" sldId="308"/>
            <ac:spMk id="144" creationId="{244DEFF9-3020-4005-9E7C-106FCF7645B1}"/>
          </ac:spMkLst>
        </pc:spChg>
        <pc:spChg chg="mod">
          <ac:chgData name="Ragnhild Halvorsrud" userId="917ea340-fd63-490f-a7db-68428d24cf32" providerId="ADAL" clId="{9B6050A4-F178-4018-9F62-4FCCA28DA093}" dt="2021-03-19T15:11:40.584" v="27722" actId="790"/>
          <ac:spMkLst>
            <pc:docMk/>
            <pc:sldMk cId="1775291750" sldId="308"/>
            <ac:spMk id="145" creationId="{A68A2C18-FF7D-4A80-812B-647AB6CDB534}"/>
          </ac:spMkLst>
        </pc:spChg>
        <pc:spChg chg="mod">
          <ac:chgData name="Ragnhild Halvorsrud" userId="917ea340-fd63-490f-a7db-68428d24cf32" providerId="ADAL" clId="{9B6050A4-F178-4018-9F62-4FCCA28DA093}" dt="2021-03-19T15:11:40.585" v="27723" actId="790"/>
          <ac:spMkLst>
            <pc:docMk/>
            <pc:sldMk cId="1775291750" sldId="308"/>
            <ac:spMk id="146" creationId="{D4D8F8D2-1F3A-4E7B-9099-80558A556854}"/>
          </ac:spMkLst>
        </pc:spChg>
        <pc:spChg chg="mod">
          <ac:chgData name="Ragnhild Halvorsrud" userId="917ea340-fd63-490f-a7db-68428d24cf32" providerId="ADAL" clId="{9B6050A4-F178-4018-9F62-4FCCA28DA093}" dt="2021-03-19T15:11:40.585" v="27724" actId="790"/>
          <ac:spMkLst>
            <pc:docMk/>
            <pc:sldMk cId="1775291750" sldId="308"/>
            <ac:spMk id="147" creationId="{A46804A7-FDA2-4320-9384-E3DD6DFBCFD5}"/>
          </ac:spMkLst>
        </pc:spChg>
        <pc:spChg chg="mod">
          <ac:chgData name="Ragnhild Halvorsrud" userId="917ea340-fd63-490f-a7db-68428d24cf32" providerId="ADAL" clId="{9B6050A4-F178-4018-9F62-4FCCA28DA093}" dt="2021-03-19T15:11:40.586" v="27725" actId="790"/>
          <ac:spMkLst>
            <pc:docMk/>
            <pc:sldMk cId="1775291750" sldId="308"/>
            <ac:spMk id="148" creationId="{9845FEE3-F7D4-4D9F-8E55-DCFEA66B07B0}"/>
          </ac:spMkLst>
        </pc:spChg>
        <pc:spChg chg="mod">
          <ac:chgData name="Ragnhild Halvorsrud" userId="917ea340-fd63-490f-a7db-68428d24cf32" providerId="ADAL" clId="{9B6050A4-F178-4018-9F62-4FCCA28DA093}" dt="2021-03-19T15:11:40.587" v="27726" actId="790"/>
          <ac:spMkLst>
            <pc:docMk/>
            <pc:sldMk cId="1775291750" sldId="308"/>
            <ac:spMk id="149" creationId="{7360609C-BB95-4ADE-B085-69AE30126854}"/>
          </ac:spMkLst>
        </pc:spChg>
        <pc:spChg chg="mod">
          <ac:chgData name="Ragnhild Halvorsrud" userId="917ea340-fd63-490f-a7db-68428d24cf32" providerId="ADAL" clId="{9B6050A4-F178-4018-9F62-4FCCA28DA093}" dt="2021-03-19T15:11:40.588" v="27727" actId="790"/>
          <ac:spMkLst>
            <pc:docMk/>
            <pc:sldMk cId="1775291750" sldId="308"/>
            <ac:spMk id="155" creationId="{E721DA30-D984-4F08-B32F-B888A0661E44}"/>
          </ac:spMkLst>
        </pc:spChg>
        <pc:spChg chg="mod">
          <ac:chgData name="Ragnhild Halvorsrud" userId="917ea340-fd63-490f-a7db-68428d24cf32" providerId="ADAL" clId="{9B6050A4-F178-4018-9F62-4FCCA28DA093}" dt="2021-03-19T15:11:40.588" v="27728" actId="790"/>
          <ac:spMkLst>
            <pc:docMk/>
            <pc:sldMk cId="1775291750" sldId="308"/>
            <ac:spMk id="156" creationId="{8787CECD-877A-40E5-B6BA-C1BF3DF5AB0F}"/>
          </ac:spMkLst>
        </pc:spChg>
      </pc:sldChg>
      <pc:sldChg chg="addSp delSp modSp add del mod chgLayout modNotes">
        <pc:chgData name="Ragnhild Halvorsrud" userId="917ea340-fd63-490f-a7db-68428d24cf32" providerId="ADAL" clId="{9B6050A4-F178-4018-9F62-4FCCA28DA093}" dt="2021-03-21T16:03:36.965" v="33412" actId="47"/>
        <pc:sldMkLst>
          <pc:docMk/>
          <pc:sldMk cId="261842133" sldId="324"/>
        </pc:sldMkLst>
        <pc:spChg chg="mod ord">
          <ac:chgData name="Ragnhild Halvorsrud" userId="917ea340-fd63-490f-a7db-68428d24cf32" providerId="ADAL" clId="{9B6050A4-F178-4018-9F62-4FCCA28DA093}" dt="2021-03-21T13:00:07.241" v="33138" actId="790"/>
          <ac:spMkLst>
            <pc:docMk/>
            <pc:sldMk cId="261842133" sldId="324"/>
            <ac:spMk id="2" creationId="{DA93C4BE-5E27-46F9-B4B5-B31A61970ECC}"/>
          </ac:spMkLst>
        </pc:spChg>
        <pc:spChg chg="mod ord">
          <ac:chgData name="Ragnhild Halvorsrud" userId="917ea340-fd63-490f-a7db-68428d24cf32" providerId="ADAL" clId="{9B6050A4-F178-4018-9F62-4FCCA28DA093}" dt="2021-03-21T13:00:07.241" v="33139" actId="790"/>
          <ac:spMkLst>
            <pc:docMk/>
            <pc:sldMk cId="261842133" sldId="324"/>
            <ac:spMk id="3" creationId="{1ACFC2A2-5AEE-4B2A-B5EE-FA12AF84328D}"/>
          </ac:spMkLst>
        </pc:spChg>
        <pc:spChg chg="mod">
          <ac:chgData name="Ragnhild Halvorsrud" userId="917ea340-fd63-490f-a7db-68428d24cf32" providerId="ADAL" clId="{9B6050A4-F178-4018-9F62-4FCCA28DA093}" dt="2021-03-19T17:19:30.694" v="28213" actId="790"/>
          <ac:spMkLst>
            <pc:docMk/>
            <pc:sldMk cId="261842133" sldId="324"/>
            <ac:spMk id="5" creationId="{F9C6F4FF-9F6A-4EFF-AD7D-673D52FD2557}"/>
          </ac:spMkLst>
        </pc:spChg>
        <pc:spChg chg="mod">
          <ac:chgData name="Ragnhild Halvorsrud" userId="917ea340-fd63-490f-a7db-68428d24cf32" providerId="ADAL" clId="{9B6050A4-F178-4018-9F62-4FCCA28DA093}" dt="2021-03-19T17:19:30.695" v="28214" actId="790"/>
          <ac:spMkLst>
            <pc:docMk/>
            <pc:sldMk cId="261842133" sldId="324"/>
            <ac:spMk id="6" creationId="{BE2F9744-55D7-45B6-A661-F4E4695185E1}"/>
          </ac:spMkLst>
        </pc:spChg>
        <pc:spChg chg="mod">
          <ac:chgData name="Ragnhild Halvorsrud" userId="917ea340-fd63-490f-a7db-68428d24cf32" providerId="ADAL" clId="{9B6050A4-F178-4018-9F62-4FCCA28DA093}" dt="2021-03-19T17:19:30.695" v="28215" actId="790"/>
          <ac:spMkLst>
            <pc:docMk/>
            <pc:sldMk cId="261842133" sldId="324"/>
            <ac:spMk id="7" creationId="{05F8D8CD-8A86-4A4C-85F9-614DBB8ECE9C}"/>
          </ac:spMkLst>
        </pc:spChg>
        <pc:spChg chg="del mod">
          <ac:chgData name="Ragnhild Halvorsrud" userId="917ea340-fd63-490f-a7db-68428d24cf32" providerId="ADAL" clId="{9B6050A4-F178-4018-9F62-4FCCA28DA093}" dt="2021-03-19T17:19:48.721" v="28232" actId="478"/>
          <ac:spMkLst>
            <pc:docMk/>
            <pc:sldMk cId="261842133" sldId="324"/>
            <ac:spMk id="8" creationId="{8546DC7F-AAEE-485A-8F45-F1B0A9266017}"/>
          </ac:spMkLst>
        </pc:spChg>
        <pc:spChg chg="del mod">
          <ac:chgData name="Ragnhild Halvorsrud" userId="917ea340-fd63-490f-a7db-68428d24cf32" providerId="ADAL" clId="{9B6050A4-F178-4018-9F62-4FCCA28DA093}" dt="2021-03-19T17:19:48.721" v="28232" actId="478"/>
          <ac:spMkLst>
            <pc:docMk/>
            <pc:sldMk cId="261842133" sldId="324"/>
            <ac:spMk id="9" creationId="{88DDC4D1-717B-4BC6-88D3-DC900A8BB279}"/>
          </ac:spMkLst>
        </pc:spChg>
        <pc:spChg chg="del mod">
          <ac:chgData name="Ragnhild Halvorsrud" userId="917ea340-fd63-490f-a7db-68428d24cf32" providerId="ADAL" clId="{9B6050A4-F178-4018-9F62-4FCCA28DA093}" dt="2021-03-19T17:19:48.721" v="28232" actId="478"/>
          <ac:spMkLst>
            <pc:docMk/>
            <pc:sldMk cId="261842133" sldId="324"/>
            <ac:spMk id="10" creationId="{7F23FC39-9F4D-4826-8E6C-7206BF31FAC2}"/>
          </ac:spMkLst>
        </pc:spChg>
        <pc:spChg chg="del mod">
          <ac:chgData name="Ragnhild Halvorsrud" userId="917ea340-fd63-490f-a7db-68428d24cf32" providerId="ADAL" clId="{9B6050A4-F178-4018-9F62-4FCCA28DA093}" dt="2021-03-19T17:19:48.721" v="28232" actId="478"/>
          <ac:spMkLst>
            <pc:docMk/>
            <pc:sldMk cId="261842133" sldId="324"/>
            <ac:spMk id="11" creationId="{02260A96-B2A9-4539-B48C-37ABC9F1B3E0}"/>
          </ac:spMkLst>
        </pc:spChg>
        <pc:spChg chg="del mod">
          <ac:chgData name="Ragnhild Halvorsrud" userId="917ea340-fd63-490f-a7db-68428d24cf32" providerId="ADAL" clId="{9B6050A4-F178-4018-9F62-4FCCA28DA093}" dt="2021-03-19T17:19:48.721" v="28232" actId="478"/>
          <ac:spMkLst>
            <pc:docMk/>
            <pc:sldMk cId="261842133" sldId="324"/>
            <ac:spMk id="12" creationId="{DCB5C178-396B-42F0-AE4B-2B0D81CC057D}"/>
          </ac:spMkLst>
        </pc:spChg>
        <pc:spChg chg="del mod">
          <ac:chgData name="Ragnhild Halvorsrud" userId="917ea340-fd63-490f-a7db-68428d24cf32" providerId="ADAL" clId="{9B6050A4-F178-4018-9F62-4FCCA28DA093}" dt="2021-03-19T17:19:48.721" v="28232" actId="478"/>
          <ac:spMkLst>
            <pc:docMk/>
            <pc:sldMk cId="261842133" sldId="324"/>
            <ac:spMk id="13" creationId="{CD778116-041D-4E23-9A2C-D6771ACAB734}"/>
          </ac:spMkLst>
        </pc:spChg>
        <pc:spChg chg="del mod">
          <ac:chgData name="Ragnhild Halvorsrud" userId="917ea340-fd63-490f-a7db-68428d24cf32" providerId="ADAL" clId="{9B6050A4-F178-4018-9F62-4FCCA28DA093}" dt="2021-03-19T17:19:48.721" v="28232" actId="478"/>
          <ac:spMkLst>
            <pc:docMk/>
            <pc:sldMk cId="261842133" sldId="324"/>
            <ac:spMk id="14" creationId="{15D7E1FC-679C-42F1-A2C2-121DE95AEB9C}"/>
          </ac:spMkLst>
        </pc:spChg>
        <pc:spChg chg="mod">
          <ac:chgData name="Ragnhild Halvorsrud" userId="917ea340-fd63-490f-a7db-68428d24cf32" providerId="ADAL" clId="{9B6050A4-F178-4018-9F62-4FCCA28DA093}" dt="2021-03-21T13:00:07.241" v="33140" actId="790"/>
          <ac:spMkLst>
            <pc:docMk/>
            <pc:sldMk cId="261842133" sldId="324"/>
            <ac:spMk id="18" creationId="{0A610FF7-F05D-42DC-9FFA-8DF463435F73}"/>
          </ac:spMkLst>
        </pc:spChg>
        <pc:spChg chg="mod">
          <ac:chgData name="Ragnhild Halvorsrud" userId="917ea340-fd63-490f-a7db-68428d24cf32" providerId="ADAL" clId="{9B6050A4-F178-4018-9F62-4FCCA28DA093}" dt="2021-03-21T13:00:07.241" v="33141" actId="790"/>
          <ac:spMkLst>
            <pc:docMk/>
            <pc:sldMk cId="261842133" sldId="324"/>
            <ac:spMk id="19" creationId="{1A8C293B-A20A-4CAA-9DE4-0B370B134A7F}"/>
          </ac:spMkLst>
        </pc:spChg>
        <pc:spChg chg="mod">
          <ac:chgData name="Ragnhild Halvorsrud" userId="917ea340-fd63-490f-a7db-68428d24cf32" providerId="ADAL" clId="{9B6050A4-F178-4018-9F62-4FCCA28DA093}" dt="2021-03-21T13:00:07.241" v="33142" actId="790"/>
          <ac:spMkLst>
            <pc:docMk/>
            <pc:sldMk cId="261842133" sldId="324"/>
            <ac:spMk id="20" creationId="{D6953E4C-5064-4CF0-A99E-8CB6869E9671}"/>
          </ac:spMkLst>
        </pc:spChg>
        <pc:spChg chg="del mod">
          <ac:chgData name="Ragnhild Halvorsrud" userId="917ea340-fd63-490f-a7db-68428d24cf32" providerId="ADAL" clId="{9B6050A4-F178-4018-9F62-4FCCA28DA093}" dt="2021-03-19T17:19:45.537" v="28231" actId="478"/>
          <ac:spMkLst>
            <pc:docMk/>
            <pc:sldMk cId="261842133" sldId="324"/>
            <ac:spMk id="25" creationId="{251DE3CB-4EB8-4FFF-B437-A1343477E070}"/>
          </ac:spMkLst>
        </pc:spChg>
        <pc:spChg chg="mod">
          <ac:chgData name="Ragnhild Halvorsrud" userId="917ea340-fd63-490f-a7db-68428d24cf32" providerId="ADAL" clId="{9B6050A4-F178-4018-9F62-4FCCA28DA093}" dt="2021-03-21T13:00:07.241" v="33143" actId="790"/>
          <ac:spMkLst>
            <pc:docMk/>
            <pc:sldMk cId="261842133" sldId="324"/>
            <ac:spMk id="27" creationId="{FC12709A-762D-4E4D-A8CF-B0BAEE68BAF2}"/>
          </ac:spMkLst>
        </pc:spChg>
        <pc:spChg chg="add del mod">
          <ac:chgData name="Ragnhild Halvorsrud" userId="917ea340-fd63-490f-a7db-68428d24cf32" providerId="ADAL" clId="{9B6050A4-F178-4018-9F62-4FCCA28DA093}" dt="2021-03-19T17:19:36.350" v="28230" actId="6264"/>
          <ac:spMkLst>
            <pc:docMk/>
            <pc:sldMk cId="261842133" sldId="324"/>
            <ac:spMk id="29" creationId="{C817CA3C-C564-440E-806F-C3C86C272253}"/>
          </ac:spMkLst>
        </pc:spChg>
        <pc:spChg chg="add del mod">
          <ac:chgData name="Ragnhild Halvorsrud" userId="917ea340-fd63-490f-a7db-68428d24cf32" providerId="ADAL" clId="{9B6050A4-F178-4018-9F62-4FCCA28DA093}" dt="2021-03-19T17:19:36.350" v="28230" actId="6264"/>
          <ac:spMkLst>
            <pc:docMk/>
            <pc:sldMk cId="261842133" sldId="324"/>
            <ac:spMk id="30" creationId="{CE987567-D5EF-4F60-882E-85F69F86F95E}"/>
          </ac:spMkLst>
        </pc:spChg>
        <pc:grpChg chg="del">
          <ac:chgData name="Ragnhild Halvorsrud" userId="917ea340-fd63-490f-a7db-68428d24cf32" providerId="ADAL" clId="{9B6050A4-F178-4018-9F62-4FCCA28DA093}" dt="2021-03-19T17:19:48.721" v="28232" actId="478"/>
          <ac:grpSpMkLst>
            <pc:docMk/>
            <pc:sldMk cId="261842133" sldId="324"/>
            <ac:grpSpMk id="4" creationId="{E44A11B2-EA58-4395-8B43-495C9523C498}"/>
          </ac:grpSpMkLst>
        </pc:grpChg>
        <pc:picChg chg="mod">
          <ac:chgData name="Ragnhild Halvorsrud" userId="917ea340-fd63-490f-a7db-68428d24cf32" providerId="ADAL" clId="{9B6050A4-F178-4018-9F62-4FCCA28DA093}" dt="2021-03-19T17:23:31.862" v="28303" actId="465"/>
          <ac:picMkLst>
            <pc:docMk/>
            <pc:sldMk cId="261842133" sldId="324"/>
            <ac:picMk id="15" creationId="{E53A7D65-8D80-423B-8FDE-66594F1000B5}"/>
          </ac:picMkLst>
        </pc:picChg>
        <pc:picChg chg="mod">
          <ac:chgData name="Ragnhild Halvorsrud" userId="917ea340-fd63-490f-a7db-68428d24cf32" providerId="ADAL" clId="{9B6050A4-F178-4018-9F62-4FCCA28DA093}" dt="2021-03-19T17:22:33.859" v="28268" actId="1076"/>
          <ac:picMkLst>
            <pc:docMk/>
            <pc:sldMk cId="261842133" sldId="324"/>
            <ac:picMk id="16" creationId="{C2F912FF-EF3A-4B3A-B4C8-F6662CDE0474}"/>
          </ac:picMkLst>
        </pc:picChg>
        <pc:picChg chg="mod">
          <ac:chgData name="Ragnhild Halvorsrud" userId="917ea340-fd63-490f-a7db-68428d24cf32" providerId="ADAL" clId="{9B6050A4-F178-4018-9F62-4FCCA28DA093}" dt="2021-03-19T17:23:22.179" v="28301" actId="1076"/>
          <ac:picMkLst>
            <pc:docMk/>
            <pc:sldMk cId="261842133" sldId="324"/>
            <ac:picMk id="17" creationId="{F1BC3457-87BD-415C-BA8F-B4815E6D75DA}"/>
          </ac:picMkLst>
        </pc:picChg>
        <pc:picChg chg="del">
          <ac:chgData name="Ragnhild Halvorsrud" userId="917ea340-fd63-490f-a7db-68428d24cf32" providerId="ADAL" clId="{9B6050A4-F178-4018-9F62-4FCCA28DA093}" dt="2021-03-19T17:19:45.537" v="28231" actId="478"/>
          <ac:picMkLst>
            <pc:docMk/>
            <pc:sldMk cId="261842133" sldId="324"/>
            <ac:picMk id="24" creationId="{427D1EA9-6386-4878-99D8-EA60B11BE679}"/>
          </ac:picMkLst>
        </pc:picChg>
        <pc:picChg chg="mod">
          <ac:chgData name="Ragnhild Halvorsrud" userId="917ea340-fd63-490f-a7db-68428d24cf32" providerId="ADAL" clId="{9B6050A4-F178-4018-9F62-4FCCA28DA093}" dt="2021-03-19T17:23:31.862" v="28303" actId="465"/>
          <ac:picMkLst>
            <pc:docMk/>
            <pc:sldMk cId="261842133" sldId="324"/>
            <ac:picMk id="28" creationId="{4B4E8E2D-CFC5-4DEE-8108-2A31FA814EE3}"/>
          </ac:picMkLst>
        </pc:picChg>
        <pc:cxnChg chg="del mod">
          <ac:chgData name="Ragnhild Halvorsrud" userId="917ea340-fd63-490f-a7db-68428d24cf32" providerId="ADAL" clId="{9B6050A4-F178-4018-9F62-4FCCA28DA093}" dt="2021-03-19T17:24:54.639" v="28316" actId="478"/>
          <ac:cxnSpMkLst>
            <pc:docMk/>
            <pc:sldMk cId="261842133" sldId="324"/>
            <ac:cxnSpMk id="21" creationId="{DF72705D-747B-40A6-8359-EAEBF327529D}"/>
          </ac:cxnSpMkLst>
        </pc:cxnChg>
        <pc:cxnChg chg="del mod">
          <ac:chgData name="Ragnhild Halvorsrud" userId="917ea340-fd63-490f-a7db-68428d24cf32" providerId="ADAL" clId="{9B6050A4-F178-4018-9F62-4FCCA28DA093}" dt="2021-03-19T17:24:56.238" v="28317" actId="478"/>
          <ac:cxnSpMkLst>
            <pc:docMk/>
            <pc:sldMk cId="261842133" sldId="324"/>
            <ac:cxnSpMk id="22" creationId="{EC8FAC1A-5A07-4F19-93A7-6F92DBB4DD04}"/>
          </ac:cxnSpMkLst>
        </pc:cxnChg>
        <pc:cxnChg chg="del">
          <ac:chgData name="Ragnhild Halvorsrud" userId="917ea340-fd63-490f-a7db-68428d24cf32" providerId="ADAL" clId="{9B6050A4-F178-4018-9F62-4FCCA28DA093}" dt="2021-03-19T17:19:45.537" v="28231" actId="478"/>
          <ac:cxnSpMkLst>
            <pc:docMk/>
            <pc:sldMk cId="261842133" sldId="324"/>
            <ac:cxnSpMk id="23" creationId="{BBFA6D53-CE08-42CF-B3C0-AB5A2F66F481}"/>
          </ac:cxnSpMkLst>
        </pc:cxnChg>
        <pc:cxnChg chg="del mod">
          <ac:chgData name="Ragnhild Halvorsrud" userId="917ea340-fd63-490f-a7db-68428d24cf32" providerId="ADAL" clId="{9B6050A4-F178-4018-9F62-4FCCA28DA093}" dt="2021-03-19T17:24:53.351" v="28315" actId="478"/>
          <ac:cxnSpMkLst>
            <pc:docMk/>
            <pc:sldMk cId="261842133" sldId="324"/>
            <ac:cxnSpMk id="26" creationId="{53E4B1F3-02ED-4878-9CB3-1AA8B04FAC72}"/>
          </ac:cxnSpMkLst>
        </pc:cxnChg>
      </pc:sldChg>
      <pc:sldChg chg="delSp modSp add del mod ord modShow modNotes">
        <pc:chgData name="Ragnhild Halvorsrud" userId="917ea340-fd63-490f-a7db-68428d24cf32" providerId="ADAL" clId="{9B6050A4-F178-4018-9F62-4FCCA28DA093}" dt="2021-03-23T10:05:04.003" v="33771" actId="47"/>
        <pc:sldMkLst>
          <pc:docMk/>
          <pc:sldMk cId="2416284616" sldId="377"/>
        </pc:sldMkLst>
        <pc:spChg chg="mod">
          <ac:chgData name="Ragnhild Halvorsrud" userId="917ea340-fd63-490f-a7db-68428d24cf32" providerId="ADAL" clId="{9B6050A4-F178-4018-9F62-4FCCA28DA093}" dt="2021-03-21T13:00:06.627" v="32501" actId="790"/>
          <ac:spMkLst>
            <pc:docMk/>
            <pc:sldMk cId="2416284616" sldId="377"/>
            <ac:spMk id="2" creationId="{00000000-0000-0000-0000-000000000000}"/>
          </ac:spMkLst>
        </pc:spChg>
        <pc:spChg chg="del mod">
          <ac:chgData name="Ragnhild Halvorsrud" userId="917ea340-fd63-490f-a7db-68428d24cf32" providerId="ADAL" clId="{9B6050A4-F178-4018-9F62-4FCCA28DA093}" dt="2021-03-18T08:56:39.760" v="15988" actId="478"/>
          <ac:spMkLst>
            <pc:docMk/>
            <pc:sldMk cId="2416284616" sldId="377"/>
            <ac:spMk id="3" creationId="{22955A52-4B22-46D7-9D07-662A2BAE4BE5}"/>
          </ac:spMkLst>
        </pc:spChg>
        <pc:spChg chg="mod">
          <ac:chgData name="Ragnhild Halvorsrud" userId="917ea340-fd63-490f-a7db-68428d24cf32" providerId="ADAL" clId="{9B6050A4-F178-4018-9F62-4FCCA28DA093}" dt="2021-03-21T13:00:06.627" v="32502" actId="790"/>
          <ac:spMkLst>
            <pc:docMk/>
            <pc:sldMk cId="2416284616" sldId="377"/>
            <ac:spMk id="20" creationId="{3BDC3710-3C47-4467-8292-2DA730BC221A}"/>
          </ac:spMkLst>
        </pc:spChg>
        <pc:spChg chg="mod">
          <ac:chgData name="Ragnhild Halvorsrud" userId="917ea340-fd63-490f-a7db-68428d24cf32" providerId="ADAL" clId="{9B6050A4-F178-4018-9F62-4FCCA28DA093}" dt="2021-03-21T13:00:06.627" v="32503" actId="790"/>
          <ac:spMkLst>
            <pc:docMk/>
            <pc:sldMk cId="2416284616" sldId="377"/>
            <ac:spMk id="21" creationId="{72C776B2-E4C3-402C-8B0E-C180BD2FD6CB}"/>
          </ac:spMkLst>
        </pc:spChg>
        <pc:spChg chg="mod">
          <ac:chgData name="Ragnhild Halvorsrud" userId="917ea340-fd63-490f-a7db-68428d24cf32" providerId="ADAL" clId="{9B6050A4-F178-4018-9F62-4FCCA28DA093}" dt="2021-03-21T13:00:06.627" v="32504" actId="790"/>
          <ac:spMkLst>
            <pc:docMk/>
            <pc:sldMk cId="2416284616" sldId="377"/>
            <ac:spMk id="22" creationId="{45C0B19F-266B-4450-8024-0051EA922735}"/>
          </ac:spMkLst>
        </pc:spChg>
        <pc:spChg chg="mod">
          <ac:chgData name="Ragnhild Halvorsrud" userId="917ea340-fd63-490f-a7db-68428d24cf32" providerId="ADAL" clId="{9B6050A4-F178-4018-9F62-4FCCA28DA093}" dt="2021-03-21T13:00:06.627" v="32505" actId="790"/>
          <ac:spMkLst>
            <pc:docMk/>
            <pc:sldMk cId="2416284616" sldId="377"/>
            <ac:spMk id="23" creationId="{2D9DB81C-D603-4FBA-9848-96CE4B5F0032}"/>
          </ac:spMkLst>
        </pc:spChg>
        <pc:spChg chg="mod">
          <ac:chgData name="Ragnhild Halvorsrud" userId="917ea340-fd63-490f-a7db-68428d24cf32" providerId="ADAL" clId="{9B6050A4-F178-4018-9F62-4FCCA28DA093}" dt="2021-03-21T13:00:06.627" v="32506" actId="790"/>
          <ac:spMkLst>
            <pc:docMk/>
            <pc:sldMk cId="2416284616" sldId="377"/>
            <ac:spMk id="24" creationId="{1E33716D-A1D2-4797-ACAC-504631823060}"/>
          </ac:spMkLst>
        </pc:spChg>
        <pc:picChg chg="mod modCrop">
          <ac:chgData name="Ragnhild Halvorsrud" userId="917ea340-fd63-490f-a7db-68428d24cf32" providerId="ADAL" clId="{9B6050A4-F178-4018-9F62-4FCCA28DA093}" dt="2021-03-18T09:00:43.421" v="16026" actId="1076"/>
          <ac:picMkLst>
            <pc:docMk/>
            <pc:sldMk cId="2416284616" sldId="377"/>
            <ac:picMk id="4" creationId="{00000000-0000-0000-0000-000000000000}"/>
          </ac:picMkLst>
        </pc:picChg>
        <pc:picChg chg="mod">
          <ac:chgData name="Ragnhild Halvorsrud" userId="917ea340-fd63-490f-a7db-68428d24cf32" providerId="ADAL" clId="{9B6050A4-F178-4018-9F62-4FCCA28DA093}" dt="2021-03-18T09:00:59.020" v="16051" actId="1038"/>
          <ac:picMkLst>
            <pc:docMk/>
            <pc:sldMk cId="2416284616" sldId="377"/>
            <ac:picMk id="15" creationId="{AC14AB0F-61B2-4DB6-965F-0F6E85E4686E}"/>
          </ac:picMkLst>
        </pc:picChg>
        <pc:picChg chg="mod">
          <ac:chgData name="Ragnhild Halvorsrud" userId="917ea340-fd63-490f-a7db-68428d24cf32" providerId="ADAL" clId="{9B6050A4-F178-4018-9F62-4FCCA28DA093}" dt="2021-03-18T09:00:59.020" v="16051" actId="1038"/>
          <ac:picMkLst>
            <pc:docMk/>
            <pc:sldMk cId="2416284616" sldId="377"/>
            <ac:picMk id="16" creationId="{A0E2309F-BC4F-463B-9EA2-5D079D855EF2}"/>
          </ac:picMkLst>
        </pc:picChg>
        <pc:picChg chg="mod">
          <ac:chgData name="Ragnhild Halvorsrud" userId="917ea340-fd63-490f-a7db-68428d24cf32" providerId="ADAL" clId="{9B6050A4-F178-4018-9F62-4FCCA28DA093}" dt="2021-03-18T09:00:59.020" v="16051" actId="1038"/>
          <ac:picMkLst>
            <pc:docMk/>
            <pc:sldMk cId="2416284616" sldId="377"/>
            <ac:picMk id="17" creationId="{61FB8742-C5F4-411B-A624-7246B1509FC0}"/>
          </ac:picMkLst>
        </pc:picChg>
        <pc:picChg chg="mod">
          <ac:chgData name="Ragnhild Halvorsrud" userId="917ea340-fd63-490f-a7db-68428d24cf32" providerId="ADAL" clId="{9B6050A4-F178-4018-9F62-4FCCA28DA093}" dt="2021-03-18T09:00:59.020" v="16051" actId="1038"/>
          <ac:picMkLst>
            <pc:docMk/>
            <pc:sldMk cId="2416284616" sldId="377"/>
            <ac:picMk id="18" creationId="{BBAAB6D9-DC55-4B65-9346-DFA586BCDF07}"/>
          </ac:picMkLst>
        </pc:picChg>
        <pc:picChg chg="mod">
          <ac:chgData name="Ragnhild Halvorsrud" userId="917ea340-fd63-490f-a7db-68428d24cf32" providerId="ADAL" clId="{9B6050A4-F178-4018-9F62-4FCCA28DA093}" dt="2021-03-18T09:00:59.020" v="16051" actId="1038"/>
          <ac:picMkLst>
            <pc:docMk/>
            <pc:sldMk cId="2416284616" sldId="377"/>
            <ac:picMk id="19" creationId="{9F84D988-A691-4CD8-A97C-F78E8867297F}"/>
          </ac:picMkLst>
        </pc:picChg>
      </pc:sldChg>
      <pc:sldChg chg="addSp delSp modSp mod modAnim modNotes">
        <pc:chgData name="Ragnhild Halvorsrud" userId="917ea340-fd63-490f-a7db-68428d24cf32" providerId="ADAL" clId="{9B6050A4-F178-4018-9F62-4FCCA28DA093}" dt="2021-03-26T14:53:34.045" v="40538" actId="478"/>
        <pc:sldMkLst>
          <pc:docMk/>
          <pc:sldMk cId="454487130" sldId="405"/>
        </pc:sldMkLst>
        <pc:spChg chg="mod">
          <ac:chgData name="Ragnhild Halvorsrud" userId="917ea340-fd63-490f-a7db-68428d24cf32" providerId="ADAL" clId="{9B6050A4-F178-4018-9F62-4FCCA28DA093}" dt="2021-03-25T13:12:42.413" v="37928" actId="790"/>
          <ac:spMkLst>
            <pc:docMk/>
            <pc:sldMk cId="454487130" sldId="405"/>
            <ac:spMk id="2" creationId="{00000000-0000-0000-0000-000000000000}"/>
          </ac:spMkLst>
        </pc:spChg>
        <pc:spChg chg="mod">
          <ac:chgData name="Ragnhild Halvorsrud" userId="917ea340-fd63-490f-a7db-68428d24cf32" providerId="ADAL" clId="{9B6050A4-F178-4018-9F62-4FCCA28DA093}" dt="2021-03-26T14:01:17.400" v="39616" actId="207"/>
          <ac:spMkLst>
            <pc:docMk/>
            <pc:sldMk cId="454487130" sldId="405"/>
            <ac:spMk id="4" creationId="{252B2DBF-22C1-478A-9BE2-9E352F43BF6E}"/>
          </ac:spMkLst>
        </pc:spChg>
        <pc:spChg chg="mod">
          <ac:chgData name="Ragnhild Halvorsrud" userId="917ea340-fd63-490f-a7db-68428d24cf32" providerId="ADAL" clId="{9B6050A4-F178-4018-9F62-4FCCA28DA093}" dt="2021-03-25T13:12:42.421" v="37933" actId="790"/>
          <ac:spMkLst>
            <pc:docMk/>
            <pc:sldMk cId="454487130" sldId="405"/>
            <ac:spMk id="14" creationId="{0DBF1A7D-509C-42AD-B373-D6C99DB9ECC4}"/>
          </ac:spMkLst>
        </pc:spChg>
        <pc:spChg chg="mod">
          <ac:chgData name="Ragnhild Halvorsrud" userId="917ea340-fd63-490f-a7db-68428d24cf32" providerId="ADAL" clId="{9B6050A4-F178-4018-9F62-4FCCA28DA093}" dt="2021-03-25T13:12:42.422" v="37934" actId="790"/>
          <ac:spMkLst>
            <pc:docMk/>
            <pc:sldMk cId="454487130" sldId="405"/>
            <ac:spMk id="15" creationId="{D4CC7754-3A62-4CDB-A6E3-058724B4F3DC}"/>
          </ac:spMkLst>
        </pc:spChg>
        <pc:spChg chg="add del mod">
          <ac:chgData name="Ragnhild Halvorsrud" userId="917ea340-fd63-490f-a7db-68428d24cf32" providerId="ADAL" clId="{9B6050A4-F178-4018-9F62-4FCCA28DA093}" dt="2021-03-26T14:53:34.045" v="40538" actId="478"/>
          <ac:spMkLst>
            <pc:docMk/>
            <pc:sldMk cId="454487130" sldId="405"/>
            <ac:spMk id="16" creationId="{7E461A67-4E7C-4EA1-9A49-93FF263D2267}"/>
          </ac:spMkLst>
        </pc:spChg>
        <pc:spChg chg="mod">
          <ac:chgData name="Ragnhild Halvorsrud" userId="917ea340-fd63-490f-a7db-68428d24cf32" providerId="ADAL" clId="{9B6050A4-F178-4018-9F62-4FCCA28DA093}" dt="2021-03-26T14:01:17.400" v="39616" actId="207"/>
          <ac:spMkLst>
            <pc:docMk/>
            <pc:sldMk cId="454487130" sldId="405"/>
            <ac:spMk id="18" creationId="{95996554-E312-4F71-829A-1F10877C29EA}"/>
          </ac:spMkLst>
        </pc:spChg>
        <pc:spChg chg="mod topLvl">
          <ac:chgData name="Ragnhild Halvorsrud" userId="917ea340-fd63-490f-a7db-68428d24cf32" providerId="ADAL" clId="{9B6050A4-F178-4018-9F62-4FCCA28DA093}" dt="2021-03-25T13:52:46.375" v="38783" actId="164"/>
          <ac:spMkLst>
            <pc:docMk/>
            <pc:sldMk cId="454487130" sldId="405"/>
            <ac:spMk id="19" creationId="{0B19B90A-46E5-40CF-9E4B-51C2753AE466}"/>
          </ac:spMkLst>
        </pc:spChg>
        <pc:spChg chg="mod topLvl">
          <ac:chgData name="Ragnhild Halvorsrud" userId="917ea340-fd63-490f-a7db-68428d24cf32" providerId="ADAL" clId="{9B6050A4-F178-4018-9F62-4FCCA28DA093}" dt="2021-03-25T13:52:46.375" v="38783" actId="164"/>
          <ac:spMkLst>
            <pc:docMk/>
            <pc:sldMk cId="454487130" sldId="405"/>
            <ac:spMk id="20" creationId="{7C7256C5-CD81-4E21-83C6-A9F6FF2C7154}"/>
          </ac:spMkLst>
        </pc:spChg>
        <pc:spChg chg="mod topLvl">
          <ac:chgData name="Ragnhild Halvorsrud" userId="917ea340-fd63-490f-a7db-68428d24cf32" providerId="ADAL" clId="{9B6050A4-F178-4018-9F62-4FCCA28DA093}" dt="2021-03-25T13:52:46.375" v="38783" actId="164"/>
          <ac:spMkLst>
            <pc:docMk/>
            <pc:sldMk cId="454487130" sldId="405"/>
            <ac:spMk id="21" creationId="{64C234E2-EE01-45C3-8967-BD5ADD8080F5}"/>
          </ac:spMkLst>
        </pc:spChg>
        <pc:spChg chg="mod topLvl">
          <ac:chgData name="Ragnhild Halvorsrud" userId="917ea340-fd63-490f-a7db-68428d24cf32" providerId="ADAL" clId="{9B6050A4-F178-4018-9F62-4FCCA28DA093}" dt="2021-03-25T13:52:46.375" v="38783" actId="164"/>
          <ac:spMkLst>
            <pc:docMk/>
            <pc:sldMk cId="454487130" sldId="405"/>
            <ac:spMk id="22" creationId="{073CCBD3-F792-4192-8863-A9B09256E9B7}"/>
          </ac:spMkLst>
        </pc:spChg>
        <pc:spChg chg="add mod">
          <ac:chgData name="Ragnhild Halvorsrud" userId="917ea340-fd63-490f-a7db-68428d24cf32" providerId="ADAL" clId="{9B6050A4-F178-4018-9F62-4FCCA28DA093}" dt="2021-03-26T14:53:31.087" v="40537"/>
          <ac:spMkLst>
            <pc:docMk/>
            <pc:sldMk cId="454487130" sldId="405"/>
            <ac:spMk id="23" creationId="{C91147D6-BBA7-4B16-A7CB-5D87639B7664}"/>
          </ac:spMkLst>
        </pc:spChg>
        <pc:spChg chg="mod">
          <ac:chgData name="Ragnhild Halvorsrud" userId="917ea340-fd63-490f-a7db-68428d24cf32" providerId="ADAL" clId="{9B6050A4-F178-4018-9F62-4FCCA28DA093}" dt="2021-03-25T13:12:42.416" v="37929" actId="790"/>
          <ac:spMkLst>
            <pc:docMk/>
            <pc:sldMk cId="454487130" sldId="405"/>
            <ac:spMk id="44" creationId="{CBF2B9E1-AD5D-4BC8-86D5-14961E5C1C92}"/>
          </ac:spMkLst>
        </pc:spChg>
        <pc:spChg chg="mod">
          <ac:chgData name="Ragnhild Halvorsrud" userId="917ea340-fd63-490f-a7db-68428d24cf32" providerId="ADAL" clId="{9B6050A4-F178-4018-9F62-4FCCA28DA093}" dt="2021-03-25T13:12:42.418" v="37930" actId="790"/>
          <ac:spMkLst>
            <pc:docMk/>
            <pc:sldMk cId="454487130" sldId="405"/>
            <ac:spMk id="45" creationId="{453D8C2B-613D-4F3D-AFD4-8C0C3B392A7C}"/>
          </ac:spMkLst>
        </pc:spChg>
        <pc:spChg chg="mod">
          <ac:chgData name="Ragnhild Halvorsrud" userId="917ea340-fd63-490f-a7db-68428d24cf32" providerId="ADAL" clId="{9B6050A4-F178-4018-9F62-4FCCA28DA093}" dt="2021-03-25T13:12:42.419" v="37931" actId="790"/>
          <ac:spMkLst>
            <pc:docMk/>
            <pc:sldMk cId="454487130" sldId="405"/>
            <ac:spMk id="49" creationId="{CAFFC052-FBEC-40E6-817E-3403BE38A474}"/>
          </ac:spMkLst>
        </pc:spChg>
        <pc:spChg chg="mod">
          <ac:chgData name="Ragnhild Halvorsrud" userId="917ea340-fd63-490f-a7db-68428d24cf32" providerId="ADAL" clId="{9B6050A4-F178-4018-9F62-4FCCA28DA093}" dt="2021-03-25T13:12:42.420" v="37932" actId="790"/>
          <ac:spMkLst>
            <pc:docMk/>
            <pc:sldMk cId="454487130" sldId="405"/>
            <ac:spMk id="51" creationId="{865F824B-4E1C-4D62-988E-36DA6268A102}"/>
          </ac:spMkLst>
        </pc:spChg>
        <pc:grpChg chg="add mod">
          <ac:chgData name="Ragnhild Halvorsrud" userId="917ea340-fd63-490f-a7db-68428d24cf32" providerId="ADAL" clId="{9B6050A4-F178-4018-9F62-4FCCA28DA093}" dt="2021-03-25T13:52:46.375" v="38783" actId="164"/>
          <ac:grpSpMkLst>
            <pc:docMk/>
            <pc:sldMk cId="454487130" sldId="405"/>
            <ac:grpSpMk id="3" creationId="{36963FB8-663A-4E14-8B80-BDB4147657FE}"/>
          </ac:grpSpMkLst>
        </pc:grpChg>
        <pc:grpChg chg="add del mod">
          <ac:chgData name="Ragnhild Halvorsrud" userId="917ea340-fd63-490f-a7db-68428d24cf32" providerId="ADAL" clId="{9B6050A4-F178-4018-9F62-4FCCA28DA093}" dt="2021-03-25T13:52:21.126" v="38780" actId="165"/>
          <ac:grpSpMkLst>
            <pc:docMk/>
            <pc:sldMk cId="454487130" sldId="405"/>
            <ac:grpSpMk id="17" creationId="{5EE3BFA5-9CFA-4FF4-B618-8E488275EA2D}"/>
          </ac:grpSpMkLst>
        </pc:grpChg>
        <pc:grpChg chg="mod">
          <ac:chgData name="Ragnhild Halvorsrud" userId="917ea340-fd63-490f-a7db-68428d24cf32" providerId="ADAL" clId="{9B6050A4-F178-4018-9F62-4FCCA28DA093}" dt="2021-03-25T14:05:01.327" v="38816" actId="1035"/>
          <ac:grpSpMkLst>
            <pc:docMk/>
            <pc:sldMk cId="454487130" sldId="405"/>
            <ac:grpSpMk id="48" creationId="{EACCE138-2EFC-4741-B359-B33A4089462F}"/>
          </ac:grpSpMkLst>
        </pc:grpChg>
        <pc:picChg chg="mod">
          <ac:chgData name="Ragnhild Halvorsrud" userId="917ea340-fd63-490f-a7db-68428d24cf32" providerId="ADAL" clId="{9B6050A4-F178-4018-9F62-4FCCA28DA093}" dt="2021-03-25T14:05:01.327" v="38816" actId="1035"/>
          <ac:picMkLst>
            <pc:docMk/>
            <pc:sldMk cId="454487130" sldId="405"/>
            <ac:picMk id="46" creationId="{0119C4A3-B15D-4FDB-B285-05F813D03607}"/>
          </ac:picMkLst>
        </pc:picChg>
      </pc:sldChg>
      <pc:sldChg chg="addSp delSp modSp del mod ord modNotes">
        <pc:chgData name="Ragnhild Halvorsrud" userId="917ea340-fd63-490f-a7db-68428d24cf32" providerId="ADAL" clId="{9B6050A4-F178-4018-9F62-4FCCA28DA093}" dt="2021-03-19T16:22:18.315" v="27910" actId="47"/>
        <pc:sldMkLst>
          <pc:docMk/>
          <pc:sldMk cId="4108039329" sldId="408"/>
        </pc:sldMkLst>
        <pc:spChg chg="mod">
          <ac:chgData name="Ragnhild Halvorsrud" userId="917ea340-fd63-490f-a7db-68428d24cf32" providerId="ADAL" clId="{9B6050A4-F178-4018-9F62-4FCCA28DA093}" dt="2021-03-19T15:11:40.383" v="27482" actId="790"/>
          <ac:spMkLst>
            <pc:docMk/>
            <pc:sldMk cId="4108039329" sldId="408"/>
            <ac:spMk id="2" creationId="{00000000-0000-0000-0000-000000000000}"/>
          </ac:spMkLst>
        </pc:spChg>
        <pc:spChg chg="mod">
          <ac:chgData name="Ragnhild Halvorsrud" userId="917ea340-fd63-490f-a7db-68428d24cf32" providerId="ADAL" clId="{9B6050A4-F178-4018-9F62-4FCCA28DA093}" dt="2021-03-19T15:11:40.385" v="27483" actId="790"/>
          <ac:spMkLst>
            <pc:docMk/>
            <pc:sldMk cId="4108039329" sldId="408"/>
            <ac:spMk id="32" creationId="{B9ABE375-8729-492C-94B7-D6B27ABF776A}"/>
          </ac:spMkLst>
        </pc:spChg>
        <pc:spChg chg="mod">
          <ac:chgData name="Ragnhild Halvorsrud" userId="917ea340-fd63-490f-a7db-68428d24cf32" providerId="ADAL" clId="{9B6050A4-F178-4018-9F62-4FCCA28DA093}" dt="2021-03-19T15:11:40.386" v="27484" actId="790"/>
          <ac:spMkLst>
            <pc:docMk/>
            <pc:sldMk cId="4108039329" sldId="408"/>
            <ac:spMk id="33" creationId="{98D6F79C-3C8E-4119-8F87-4C0FFEC74FF5}"/>
          </ac:spMkLst>
        </pc:spChg>
        <pc:spChg chg="mod">
          <ac:chgData name="Ragnhild Halvorsrud" userId="917ea340-fd63-490f-a7db-68428d24cf32" providerId="ADAL" clId="{9B6050A4-F178-4018-9F62-4FCCA28DA093}" dt="2021-03-19T15:11:40.387" v="27485"/>
          <ac:spMkLst>
            <pc:docMk/>
            <pc:sldMk cId="4108039329" sldId="408"/>
            <ac:spMk id="34" creationId="{C3B9448D-E2C7-41EC-AB6D-37A0B54892CE}"/>
          </ac:spMkLst>
        </pc:spChg>
        <pc:spChg chg="mod">
          <ac:chgData name="Ragnhild Halvorsrud" userId="917ea340-fd63-490f-a7db-68428d24cf32" providerId="ADAL" clId="{9B6050A4-F178-4018-9F62-4FCCA28DA093}" dt="2021-03-19T15:11:40.387" v="27486"/>
          <ac:spMkLst>
            <pc:docMk/>
            <pc:sldMk cId="4108039329" sldId="408"/>
            <ac:spMk id="35" creationId="{32BD4AA9-CF39-476E-A689-6CA8D01E6D07}"/>
          </ac:spMkLst>
        </pc:spChg>
        <pc:spChg chg="mod">
          <ac:chgData name="Ragnhild Halvorsrud" userId="917ea340-fd63-490f-a7db-68428d24cf32" providerId="ADAL" clId="{9B6050A4-F178-4018-9F62-4FCCA28DA093}" dt="2021-03-19T15:11:40.387" v="27487"/>
          <ac:spMkLst>
            <pc:docMk/>
            <pc:sldMk cId="4108039329" sldId="408"/>
            <ac:spMk id="39" creationId="{EE2ABEDD-07D7-4A61-8A5C-06311693ADDB}"/>
          </ac:spMkLst>
        </pc:spChg>
        <pc:spChg chg="mod">
          <ac:chgData name="Ragnhild Halvorsrud" userId="917ea340-fd63-490f-a7db-68428d24cf32" providerId="ADAL" clId="{9B6050A4-F178-4018-9F62-4FCCA28DA093}" dt="2021-03-19T15:11:40.388" v="27488"/>
          <ac:spMkLst>
            <pc:docMk/>
            <pc:sldMk cId="4108039329" sldId="408"/>
            <ac:spMk id="40" creationId="{3D6F36A9-FC94-46FC-B7D0-4001F5900F55}"/>
          </ac:spMkLst>
        </pc:spChg>
        <pc:spChg chg="mod">
          <ac:chgData name="Ragnhild Halvorsrud" userId="917ea340-fd63-490f-a7db-68428d24cf32" providerId="ADAL" clId="{9B6050A4-F178-4018-9F62-4FCCA28DA093}" dt="2021-03-19T15:22:37.491" v="27822" actId="14100"/>
          <ac:spMkLst>
            <pc:docMk/>
            <pc:sldMk cId="4108039329" sldId="408"/>
            <ac:spMk id="126" creationId="{5D0666FB-0053-4084-9C0A-A602436910AE}"/>
          </ac:spMkLst>
        </pc:spChg>
        <pc:picChg chg="add del mod">
          <ac:chgData name="Ragnhild Halvorsrud" userId="917ea340-fd63-490f-a7db-68428d24cf32" providerId="ADAL" clId="{9B6050A4-F178-4018-9F62-4FCCA28DA093}" dt="2021-03-19T15:22:24.193" v="27818" actId="478"/>
          <ac:picMkLst>
            <pc:docMk/>
            <pc:sldMk cId="4108039329" sldId="408"/>
            <ac:picMk id="16" creationId="{67B9370C-5FC0-4FAD-8DC1-C1D05E0BE9E5}"/>
          </ac:picMkLst>
        </pc:picChg>
        <pc:picChg chg="add mod">
          <ac:chgData name="Ragnhild Halvorsrud" userId="917ea340-fd63-490f-a7db-68428d24cf32" providerId="ADAL" clId="{9B6050A4-F178-4018-9F62-4FCCA28DA093}" dt="2021-03-19T15:23:57.448" v="27824" actId="14100"/>
          <ac:picMkLst>
            <pc:docMk/>
            <pc:sldMk cId="4108039329" sldId="408"/>
            <ac:picMk id="17" creationId="{E3DED1A3-9FFE-49C0-A261-DF51B0CCFC37}"/>
          </ac:picMkLst>
        </pc:picChg>
        <pc:picChg chg="mod">
          <ac:chgData name="Ragnhild Halvorsrud" userId="917ea340-fd63-490f-a7db-68428d24cf32" providerId="ADAL" clId="{9B6050A4-F178-4018-9F62-4FCCA28DA093}" dt="2021-03-19T15:22:42.716" v="27823" actId="1076"/>
          <ac:picMkLst>
            <pc:docMk/>
            <pc:sldMk cId="4108039329" sldId="408"/>
            <ac:picMk id="127" creationId="{812ACD5F-511D-4805-95E4-D64B9FE4C762}"/>
          </ac:picMkLst>
        </pc:picChg>
        <pc:cxnChg chg="mod">
          <ac:chgData name="Ragnhild Halvorsrud" userId="917ea340-fd63-490f-a7db-68428d24cf32" providerId="ADAL" clId="{9B6050A4-F178-4018-9F62-4FCCA28DA093}" dt="2021-03-16T17:34:31.826" v="15798" actId="208"/>
          <ac:cxnSpMkLst>
            <pc:docMk/>
            <pc:sldMk cId="4108039329" sldId="408"/>
            <ac:cxnSpMk id="41" creationId="{39B99E0B-3891-49A0-9D88-F7B603E373F0}"/>
          </ac:cxnSpMkLst>
        </pc:cxnChg>
      </pc:sldChg>
      <pc:sldChg chg="addSp delSp modSp mod ord modNotes">
        <pc:chgData name="Ragnhild Halvorsrud" userId="917ea340-fd63-490f-a7db-68428d24cf32" providerId="ADAL" clId="{9B6050A4-F178-4018-9F62-4FCCA28DA093}" dt="2021-03-26T14:53:38.830" v="40540" actId="478"/>
        <pc:sldMkLst>
          <pc:docMk/>
          <pc:sldMk cId="2607329622" sldId="428"/>
        </pc:sldMkLst>
        <pc:spChg chg="mod">
          <ac:chgData name="Ragnhild Halvorsrud" userId="917ea340-fd63-490f-a7db-68428d24cf32" providerId="ADAL" clId="{9B6050A4-F178-4018-9F62-4FCCA28DA093}" dt="2021-03-25T13:12:42.437" v="37947" actId="790"/>
          <ac:spMkLst>
            <pc:docMk/>
            <pc:sldMk cId="2607329622" sldId="428"/>
            <ac:spMk id="2" creationId="{00000000-0000-0000-0000-000000000000}"/>
          </ac:spMkLst>
        </pc:spChg>
        <pc:spChg chg="mod">
          <ac:chgData name="Ragnhild Halvorsrud" userId="917ea340-fd63-490f-a7db-68428d24cf32" providerId="ADAL" clId="{9B6050A4-F178-4018-9F62-4FCCA28DA093}" dt="2021-03-25T13:12:42.440" v="37948" actId="790"/>
          <ac:spMkLst>
            <pc:docMk/>
            <pc:sldMk cId="2607329622" sldId="428"/>
            <ac:spMk id="5" creationId="{00000000-0000-0000-0000-000000000000}"/>
          </ac:spMkLst>
        </pc:spChg>
        <pc:spChg chg="mod">
          <ac:chgData name="Ragnhild Halvorsrud" userId="917ea340-fd63-490f-a7db-68428d24cf32" providerId="ADAL" clId="{9B6050A4-F178-4018-9F62-4FCCA28DA093}" dt="2021-03-25T13:12:42.442" v="37949" actId="790"/>
          <ac:spMkLst>
            <pc:docMk/>
            <pc:sldMk cId="2607329622" sldId="428"/>
            <ac:spMk id="6" creationId="{00000000-0000-0000-0000-000000000000}"/>
          </ac:spMkLst>
        </pc:spChg>
        <pc:spChg chg="add del mod">
          <ac:chgData name="Ragnhild Halvorsrud" userId="917ea340-fd63-490f-a7db-68428d24cf32" providerId="ADAL" clId="{9B6050A4-F178-4018-9F62-4FCCA28DA093}" dt="2021-03-23T16:16:46.582" v="34357" actId="478"/>
          <ac:spMkLst>
            <pc:docMk/>
            <pc:sldMk cId="2607329622" sldId="428"/>
            <ac:spMk id="11" creationId="{BB261885-61E8-4A03-B858-61B9E4D0F937}"/>
          </ac:spMkLst>
        </pc:spChg>
        <pc:spChg chg="add mod">
          <ac:chgData name="Ragnhild Halvorsrud" userId="917ea340-fd63-490f-a7db-68428d24cf32" providerId="ADAL" clId="{9B6050A4-F178-4018-9F62-4FCCA28DA093}" dt="2021-03-25T13:12:42.447" v="37952" actId="790"/>
          <ac:spMkLst>
            <pc:docMk/>
            <pc:sldMk cId="2607329622" sldId="428"/>
            <ac:spMk id="12" creationId="{339E844B-912A-4321-A1AA-A05B6B5B5EFF}"/>
          </ac:spMkLst>
        </pc:spChg>
        <pc:spChg chg="add del mod">
          <ac:chgData name="Ragnhild Halvorsrud" userId="917ea340-fd63-490f-a7db-68428d24cf32" providerId="ADAL" clId="{9B6050A4-F178-4018-9F62-4FCCA28DA093}" dt="2021-03-26T14:53:38.830" v="40540" actId="478"/>
          <ac:spMkLst>
            <pc:docMk/>
            <pc:sldMk cId="2607329622" sldId="428"/>
            <ac:spMk id="14" creationId="{83CF977E-DC88-49FA-9009-1FEF59E59DAE}"/>
          </ac:spMkLst>
        </pc:spChg>
        <pc:spChg chg="mod">
          <ac:chgData name="Ragnhild Halvorsrud" userId="917ea340-fd63-490f-a7db-68428d24cf32" providerId="ADAL" clId="{9B6050A4-F178-4018-9F62-4FCCA28DA093}" dt="2021-03-25T14:06:45.341" v="38818"/>
          <ac:spMkLst>
            <pc:docMk/>
            <pc:sldMk cId="2607329622" sldId="428"/>
            <ac:spMk id="16" creationId="{27896305-3E15-4429-A683-D2BEF5CB38CF}"/>
          </ac:spMkLst>
        </pc:spChg>
        <pc:spChg chg="mod">
          <ac:chgData name="Ragnhild Halvorsrud" userId="917ea340-fd63-490f-a7db-68428d24cf32" providerId="ADAL" clId="{9B6050A4-F178-4018-9F62-4FCCA28DA093}" dt="2021-03-25T14:06:45.341" v="38818"/>
          <ac:spMkLst>
            <pc:docMk/>
            <pc:sldMk cId="2607329622" sldId="428"/>
            <ac:spMk id="17" creationId="{3CAD6223-530D-48AE-B7B8-60E2348BC679}"/>
          </ac:spMkLst>
        </pc:spChg>
        <pc:spChg chg="mod">
          <ac:chgData name="Ragnhild Halvorsrud" userId="917ea340-fd63-490f-a7db-68428d24cf32" providerId="ADAL" clId="{9B6050A4-F178-4018-9F62-4FCCA28DA093}" dt="2021-03-25T14:06:45.341" v="38818"/>
          <ac:spMkLst>
            <pc:docMk/>
            <pc:sldMk cId="2607329622" sldId="428"/>
            <ac:spMk id="18" creationId="{9F5F8587-02D6-4954-B3E8-5A19F5F649A3}"/>
          </ac:spMkLst>
        </pc:spChg>
        <pc:spChg chg="mod">
          <ac:chgData name="Ragnhild Halvorsrud" userId="917ea340-fd63-490f-a7db-68428d24cf32" providerId="ADAL" clId="{9B6050A4-F178-4018-9F62-4FCCA28DA093}" dt="2021-03-25T14:06:45.341" v="38818"/>
          <ac:spMkLst>
            <pc:docMk/>
            <pc:sldMk cId="2607329622" sldId="428"/>
            <ac:spMk id="19" creationId="{5C090E06-B0FB-4DEF-951D-7219E24BCD41}"/>
          </ac:spMkLst>
        </pc:spChg>
        <pc:spChg chg="add mod">
          <ac:chgData name="Ragnhild Halvorsrud" userId="917ea340-fd63-490f-a7db-68428d24cf32" providerId="ADAL" clId="{9B6050A4-F178-4018-9F62-4FCCA28DA093}" dt="2021-03-26T14:53:28.010" v="40535"/>
          <ac:spMkLst>
            <pc:docMk/>
            <pc:sldMk cId="2607329622" sldId="428"/>
            <ac:spMk id="20" creationId="{5606E093-7DC8-4CB5-8704-B1017ABD3FFE}"/>
          </ac:spMkLst>
        </pc:spChg>
        <pc:spChg chg="mod">
          <ac:chgData name="Ragnhild Halvorsrud" userId="917ea340-fd63-490f-a7db-68428d24cf32" providerId="ADAL" clId="{9B6050A4-F178-4018-9F62-4FCCA28DA093}" dt="2021-03-25T13:12:42.443" v="37950" actId="790"/>
          <ac:spMkLst>
            <pc:docMk/>
            <pc:sldMk cId="2607329622" sldId="428"/>
            <ac:spMk id="22" creationId="{00000000-0000-0000-0000-000000000000}"/>
          </ac:spMkLst>
        </pc:spChg>
        <pc:spChg chg="mod">
          <ac:chgData name="Ragnhild Halvorsrud" userId="917ea340-fd63-490f-a7db-68428d24cf32" providerId="ADAL" clId="{9B6050A4-F178-4018-9F62-4FCCA28DA093}" dt="2021-03-25T13:12:42.445" v="37951" actId="790"/>
          <ac:spMkLst>
            <pc:docMk/>
            <pc:sldMk cId="2607329622" sldId="428"/>
            <ac:spMk id="23" creationId="{00000000-0000-0000-0000-000000000000}"/>
          </ac:spMkLst>
        </pc:spChg>
        <pc:grpChg chg="add mod">
          <ac:chgData name="Ragnhild Halvorsrud" userId="917ea340-fd63-490f-a7db-68428d24cf32" providerId="ADAL" clId="{9B6050A4-F178-4018-9F62-4FCCA28DA093}" dt="2021-03-25T14:06:45.341" v="38818"/>
          <ac:grpSpMkLst>
            <pc:docMk/>
            <pc:sldMk cId="2607329622" sldId="428"/>
            <ac:grpSpMk id="15" creationId="{711D24E2-2181-4E23-8BDB-772A85F4B7E1}"/>
          </ac:grpSpMkLst>
        </pc:grpChg>
        <pc:picChg chg="del mod">
          <ac:chgData name="Ragnhild Halvorsrud" userId="917ea340-fd63-490f-a7db-68428d24cf32" providerId="ADAL" clId="{9B6050A4-F178-4018-9F62-4FCCA28DA093}" dt="2021-03-19T14:05:25.590" v="26071" actId="478"/>
          <ac:picMkLst>
            <pc:docMk/>
            <pc:sldMk cId="2607329622" sldId="428"/>
            <ac:picMk id="3" creationId="{00000000-0000-0000-0000-000000000000}"/>
          </ac:picMkLst>
        </pc:picChg>
        <pc:picChg chg="add mod modCrop">
          <ac:chgData name="Ragnhild Halvorsrud" userId="917ea340-fd63-490f-a7db-68428d24cf32" providerId="ADAL" clId="{9B6050A4-F178-4018-9F62-4FCCA28DA093}" dt="2021-03-25T15:54:42.984" v="39320" actId="1035"/>
          <ac:picMkLst>
            <pc:docMk/>
            <pc:sldMk cId="2607329622" sldId="428"/>
            <ac:picMk id="10" creationId="{63E11F35-21E2-4EA2-AFF5-D6C3FFEA5950}"/>
          </ac:picMkLst>
        </pc:picChg>
        <pc:picChg chg="add mod">
          <ac:chgData name="Ragnhild Halvorsrud" userId="917ea340-fd63-490f-a7db-68428d24cf32" providerId="ADAL" clId="{9B6050A4-F178-4018-9F62-4FCCA28DA093}" dt="2021-03-22T08:36:33.146" v="33494" actId="1076"/>
          <ac:picMkLst>
            <pc:docMk/>
            <pc:sldMk cId="2607329622" sldId="428"/>
            <ac:picMk id="13" creationId="{06292905-3334-43C4-BACC-7C1284DCAD52}"/>
          </ac:picMkLst>
        </pc:picChg>
        <pc:cxnChg chg="mod">
          <ac:chgData name="Ragnhild Halvorsrud" userId="917ea340-fd63-490f-a7db-68428d24cf32" providerId="ADAL" clId="{9B6050A4-F178-4018-9F62-4FCCA28DA093}" dt="2021-03-25T15:54:52.469" v="39322" actId="14100"/>
          <ac:cxnSpMkLst>
            <pc:docMk/>
            <pc:sldMk cId="2607329622" sldId="428"/>
            <ac:cxnSpMk id="24" creationId="{00000000-0000-0000-0000-000000000000}"/>
          </ac:cxnSpMkLst>
        </pc:cxnChg>
        <pc:cxnChg chg="mod">
          <ac:chgData name="Ragnhild Halvorsrud" userId="917ea340-fd63-490f-a7db-68428d24cf32" providerId="ADAL" clId="{9B6050A4-F178-4018-9F62-4FCCA28DA093}" dt="2021-03-25T15:54:56.845" v="39333" actId="1037"/>
          <ac:cxnSpMkLst>
            <pc:docMk/>
            <pc:sldMk cId="2607329622" sldId="428"/>
            <ac:cxnSpMk id="33" creationId="{00000000-0000-0000-0000-000000000000}"/>
          </ac:cxnSpMkLst>
        </pc:cxnChg>
      </pc:sldChg>
      <pc:sldChg chg="addSp delSp modSp add del mod ord modNotes">
        <pc:chgData name="Ragnhild Halvorsrud" userId="917ea340-fd63-490f-a7db-68428d24cf32" providerId="ADAL" clId="{9B6050A4-F178-4018-9F62-4FCCA28DA093}" dt="2021-03-26T14:47:52.001" v="40461" actId="6549"/>
        <pc:sldMkLst>
          <pc:docMk/>
          <pc:sldMk cId="541240641" sldId="450"/>
        </pc:sldMkLst>
        <pc:spChg chg="mod">
          <ac:chgData name="Ragnhild Halvorsrud" userId="917ea340-fd63-490f-a7db-68428d24cf32" providerId="ADAL" clId="{9B6050A4-F178-4018-9F62-4FCCA28DA093}" dt="2021-03-25T13:12:42.301" v="37860" actId="790"/>
          <ac:spMkLst>
            <pc:docMk/>
            <pc:sldMk cId="541240641" sldId="450"/>
            <ac:spMk id="2" creationId="{00000000-0000-0000-0000-000000000000}"/>
          </ac:spMkLst>
        </pc:spChg>
        <pc:spChg chg="mod">
          <ac:chgData name="Ragnhild Halvorsrud" userId="917ea340-fd63-490f-a7db-68428d24cf32" providerId="ADAL" clId="{9B6050A4-F178-4018-9F62-4FCCA28DA093}" dt="2021-03-26T14:47:52.001" v="40461" actId="6549"/>
          <ac:spMkLst>
            <pc:docMk/>
            <pc:sldMk cId="541240641" sldId="450"/>
            <ac:spMk id="3" creationId="{00000000-0000-0000-0000-000000000000}"/>
          </ac:spMkLst>
        </pc:spChg>
        <pc:spChg chg="mod">
          <ac:chgData name="Ragnhild Halvorsrud" userId="917ea340-fd63-490f-a7db-68428d24cf32" providerId="ADAL" clId="{9B6050A4-F178-4018-9F62-4FCCA28DA093}" dt="2021-03-25T13:12:42.315" v="37862" actId="790"/>
          <ac:spMkLst>
            <pc:docMk/>
            <pc:sldMk cId="541240641" sldId="450"/>
            <ac:spMk id="4" creationId="{00000000-0000-0000-0000-000000000000}"/>
          </ac:spMkLst>
        </pc:spChg>
        <pc:spChg chg="add del mod">
          <ac:chgData name="Ragnhild Halvorsrud" userId="917ea340-fd63-490f-a7db-68428d24cf32" providerId="ADAL" clId="{9B6050A4-F178-4018-9F62-4FCCA28DA093}" dt="2021-03-23T16:16:19.263" v="34349" actId="478"/>
          <ac:spMkLst>
            <pc:docMk/>
            <pc:sldMk cId="541240641" sldId="450"/>
            <ac:spMk id="5" creationId="{6F9B2B70-B194-4987-8337-8FF102EF2936}"/>
          </ac:spMkLst>
        </pc:spChg>
        <pc:spChg chg="add del mod">
          <ac:chgData name="Ragnhild Halvorsrud" userId="917ea340-fd63-490f-a7db-68428d24cf32" providerId="ADAL" clId="{9B6050A4-F178-4018-9F62-4FCCA28DA093}" dt="2021-03-24T18:21:51.834" v="36891" actId="478"/>
          <ac:spMkLst>
            <pc:docMk/>
            <pc:sldMk cId="541240641" sldId="450"/>
            <ac:spMk id="6" creationId="{2943ABF5-AF90-4B8B-9A4C-C91BA1FE2EF2}"/>
          </ac:spMkLst>
        </pc:spChg>
        <pc:spChg chg="mod">
          <ac:chgData name="Ragnhild Halvorsrud" userId="917ea340-fd63-490f-a7db-68428d24cf32" providerId="ADAL" clId="{9B6050A4-F178-4018-9F62-4FCCA28DA093}" dt="2021-03-15T16:04:40.296" v="9068"/>
          <ac:spMkLst>
            <pc:docMk/>
            <pc:sldMk cId="541240641" sldId="450"/>
            <ac:spMk id="7" creationId="{246FD2E1-57F4-4634-9A8B-99A1FEF8B233}"/>
          </ac:spMkLst>
        </pc:spChg>
        <pc:spChg chg="add del mod">
          <ac:chgData name="Ragnhild Halvorsrud" userId="917ea340-fd63-490f-a7db-68428d24cf32" providerId="ADAL" clId="{9B6050A4-F178-4018-9F62-4FCCA28DA093}" dt="2021-03-25T13:48:42.947" v="38703" actId="21"/>
          <ac:spMkLst>
            <pc:docMk/>
            <pc:sldMk cId="541240641" sldId="450"/>
            <ac:spMk id="7" creationId="{D4E91550-8547-42CD-8B9C-C6C260B63501}"/>
          </ac:spMkLst>
        </pc:spChg>
        <pc:spChg chg="add del mod">
          <ac:chgData name="Ragnhild Halvorsrud" userId="917ea340-fd63-490f-a7db-68428d24cf32" providerId="ADAL" clId="{9B6050A4-F178-4018-9F62-4FCCA28DA093}" dt="2021-03-25T13:48:42.947" v="38703" actId="21"/>
          <ac:spMkLst>
            <pc:docMk/>
            <pc:sldMk cId="541240641" sldId="450"/>
            <ac:spMk id="8" creationId="{ABF1877C-A261-402D-B212-AE6B9A9F0658}"/>
          </ac:spMkLst>
        </pc:spChg>
        <pc:spChg chg="add del mod">
          <ac:chgData name="Ragnhild Halvorsrud" userId="917ea340-fd63-490f-a7db-68428d24cf32" providerId="ADAL" clId="{9B6050A4-F178-4018-9F62-4FCCA28DA093}" dt="2021-03-25T13:48:42.947" v="38703" actId="21"/>
          <ac:spMkLst>
            <pc:docMk/>
            <pc:sldMk cId="541240641" sldId="450"/>
            <ac:spMk id="9" creationId="{B82FC0C4-C71C-4D20-B86B-067BA749818F}"/>
          </ac:spMkLst>
        </pc:spChg>
        <pc:spChg chg="mod">
          <ac:chgData name="Ragnhild Halvorsrud" userId="917ea340-fd63-490f-a7db-68428d24cf32" providerId="ADAL" clId="{9B6050A4-F178-4018-9F62-4FCCA28DA093}" dt="2021-03-15T16:04:40.296" v="9068"/>
          <ac:spMkLst>
            <pc:docMk/>
            <pc:sldMk cId="541240641" sldId="450"/>
            <ac:spMk id="10" creationId="{271CEFBF-ABDE-41E5-A267-14CE1ECFFF04}"/>
          </ac:spMkLst>
        </pc:spChg>
        <pc:spChg chg="add del mod">
          <ac:chgData name="Ragnhild Halvorsrud" userId="917ea340-fd63-490f-a7db-68428d24cf32" providerId="ADAL" clId="{9B6050A4-F178-4018-9F62-4FCCA28DA093}" dt="2021-03-25T13:48:42.947" v="38703" actId="21"/>
          <ac:spMkLst>
            <pc:docMk/>
            <pc:sldMk cId="541240641" sldId="450"/>
            <ac:spMk id="10" creationId="{4A5E8CCF-AF4C-4141-9261-A3E1ACCAD53A}"/>
          </ac:spMkLst>
        </pc:spChg>
        <pc:spChg chg="mod">
          <ac:chgData name="Ragnhild Halvorsrud" userId="917ea340-fd63-490f-a7db-68428d24cf32" providerId="ADAL" clId="{9B6050A4-F178-4018-9F62-4FCCA28DA093}" dt="2021-03-15T16:04:40.296" v="9068"/>
          <ac:spMkLst>
            <pc:docMk/>
            <pc:sldMk cId="541240641" sldId="450"/>
            <ac:spMk id="13" creationId="{F3F69182-7609-4C95-A7A3-5DE3429187F8}"/>
          </ac:spMkLst>
        </pc:spChg>
        <pc:spChg chg="mod">
          <ac:chgData name="Ragnhild Halvorsrud" userId="917ea340-fd63-490f-a7db-68428d24cf32" providerId="ADAL" clId="{9B6050A4-F178-4018-9F62-4FCCA28DA093}" dt="2021-03-15T16:04:40.296" v="9068"/>
          <ac:spMkLst>
            <pc:docMk/>
            <pc:sldMk cId="541240641" sldId="450"/>
            <ac:spMk id="16" creationId="{DDB6B14D-7AB5-4E4C-B3C3-F01B26837057}"/>
          </ac:spMkLst>
        </pc:spChg>
        <pc:spChg chg="mod">
          <ac:chgData name="Ragnhild Halvorsrud" userId="917ea340-fd63-490f-a7db-68428d24cf32" providerId="ADAL" clId="{9B6050A4-F178-4018-9F62-4FCCA28DA093}" dt="2021-03-15T16:04:40.296" v="9068"/>
          <ac:spMkLst>
            <pc:docMk/>
            <pc:sldMk cId="541240641" sldId="450"/>
            <ac:spMk id="19" creationId="{B66BED8B-2ABB-425D-B698-17286D32D60C}"/>
          </ac:spMkLst>
        </pc:spChg>
        <pc:spChg chg="add del mod">
          <ac:chgData name="Ragnhild Halvorsrud" userId="917ea340-fd63-490f-a7db-68428d24cf32" providerId="ADAL" clId="{9B6050A4-F178-4018-9F62-4FCCA28DA093}" dt="2021-03-15T16:10:47.148" v="9079" actId="478"/>
          <ac:spMkLst>
            <pc:docMk/>
            <pc:sldMk cId="541240641" sldId="450"/>
            <ac:spMk id="20" creationId="{1C0382D2-7527-4F7C-A9F5-05624AD08997}"/>
          </ac:spMkLst>
        </pc:spChg>
        <pc:grpChg chg="add del mod">
          <ac:chgData name="Ragnhild Halvorsrud" userId="917ea340-fd63-490f-a7db-68428d24cf32" providerId="ADAL" clId="{9B6050A4-F178-4018-9F62-4FCCA28DA093}" dt="2021-03-15T16:10:58.367" v="9080" actId="21"/>
          <ac:grpSpMkLst>
            <pc:docMk/>
            <pc:sldMk cId="541240641" sldId="450"/>
            <ac:grpSpMk id="5" creationId="{FF4B6C3A-E818-4DEE-A693-B84650690847}"/>
          </ac:grpSpMkLst>
        </pc:grpChg>
        <pc:grpChg chg="add del mod">
          <ac:chgData name="Ragnhild Halvorsrud" userId="917ea340-fd63-490f-a7db-68428d24cf32" providerId="ADAL" clId="{9B6050A4-F178-4018-9F62-4FCCA28DA093}" dt="2021-03-15T16:10:58.367" v="9080" actId="21"/>
          <ac:grpSpMkLst>
            <pc:docMk/>
            <pc:sldMk cId="541240641" sldId="450"/>
            <ac:grpSpMk id="8" creationId="{0E5DF4F5-35C3-4D3E-A04F-E9571337E359}"/>
          </ac:grpSpMkLst>
        </pc:grpChg>
        <pc:grpChg chg="add del mod">
          <ac:chgData name="Ragnhild Halvorsrud" userId="917ea340-fd63-490f-a7db-68428d24cf32" providerId="ADAL" clId="{9B6050A4-F178-4018-9F62-4FCCA28DA093}" dt="2021-03-15T16:10:58.367" v="9080" actId="21"/>
          <ac:grpSpMkLst>
            <pc:docMk/>
            <pc:sldMk cId="541240641" sldId="450"/>
            <ac:grpSpMk id="11" creationId="{51BC0143-B03A-48FC-BCFD-24C819C5F04C}"/>
          </ac:grpSpMkLst>
        </pc:grpChg>
        <pc:grpChg chg="add del mod">
          <ac:chgData name="Ragnhild Halvorsrud" userId="917ea340-fd63-490f-a7db-68428d24cf32" providerId="ADAL" clId="{9B6050A4-F178-4018-9F62-4FCCA28DA093}" dt="2021-03-15T16:10:58.367" v="9080" actId="21"/>
          <ac:grpSpMkLst>
            <pc:docMk/>
            <pc:sldMk cId="541240641" sldId="450"/>
            <ac:grpSpMk id="14" creationId="{8BB7EDC5-8901-41E9-9EDD-51FA3B686910}"/>
          </ac:grpSpMkLst>
        </pc:grpChg>
        <pc:grpChg chg="add del mod">
          <ac:chgData name="Ragnhild Halvorsrud" userId="917ea340-fd63-490f-a7db-68428d24cf32" providerId="ADAL" clId="{9B6050A4-F178-4018-9F62-4FCCA28DA093}" dt="2021-03-15T16:10:58.367" v="9080" actId="21"/>
          <ac:grpSpMkLst>
            <pc:docMk/>
            <pc:sldMk cId="541240641" sldId="450"/>
            <ac:grpSpMk id="17" creationId="{D1802128-4E2B-4842-B3B2-8C70094E9C87}"/>
          </ac:grpSpMkLst>
        </pc:grpChg>
        <pc:picChg chg="mod">
          <ac:chgData name="Ragnhild Halvorsrud" userId="917ea340-fd63-490f-a7db-68428d24cf32" providerId="ADAL" clId="{9B6050A4-F178-4018-9F62-4FCCA28DA093}" dt="2021-03-15T16:04:40.296" v="9068"/>
          <ac:picMkLst>
            <pc:docMk/>
            <pc:sldMk cId="541240641" sldId="450"/>
            <ac:picMk id="6" creationId="{CDE6F389-903D-4DA7-ABE2-3D0E72FB23AE}"/>
          </ac:picMkLst>
        </pc:picChg>
        <pc:picChg chg="mod">
          <ac:chgData name="Ragnhild Halvorsrud" userId="917ea340-fd63-490f-a7db-68428d24cf32" providerId="ADAL" clId="{9B6050A4-F178-4018-9F62-4FCCA28DA093}" dt="2021-03-15T16:04:40.296" v="9068"/>
          <ac:picMkLst>
            <pc:docMk/>
            <pc:sldMk cId="541240641" sldId="450"/>
            <ac:picMk id="9" creationId="{02FE0D5F-D341-4B81-A6E5-CF936FF81FEC}"/>
          </ac:picMkLst>
        </pc:picChg>
        <pc:picChg chg="mod">
          <ac:chgData name="Ragnhild Halvorsrud" userId="917ea340-fd63-490f-a7db-68428d24cf32" providerId="ADAL" clId="{9B6050A4-F178-4018-9F62-4FCCA28DA093}" dt="2021-03-15T16:04:40.296" v="9068"/>
          <ac:picMkLst>
            <pc:docMk/>
            <pc:sldMk cId="541240641" sldId="450"/>
            <ac:picMk id="12" creationId="{39F82F56-38EE-4A36-BD8C-E34B6F255449}"/>
          </ac:picMkLst>
        </pc:picChg>
        <pc:picChg chg="mod">
          <ac:chgData name="Ragnhild Halvorsrud" userId="917ea340-fd63-490f-a7db-68428d24cf32" providerId="ADAL" clId="{9B6050A4-F178-4018-9F62-4FCCA28DA093}" dt="2021-03-15T16:04:40.296" v="9068"/>
          <ac:picMkLst>
            <pc:docMk/>
            <pc:sldMk cId="541240641" sldId="450"/>
            <ac:picMk id="15" creationId="{ADA481C5-4529-423A-B091-5BA25BEA5F1F}"/>
          </ac:picMkLst>
        </pc:picChg>
        <pc:picChg chg="mod">
          <ac:chgData name="Ragnhild Halvorsrud" userId="917ea340-fd63-490f-a7db-68428d24cf32" providerId="ADAL" clId="{9B6050A4-F178-4018-9F62-4FCCA28DA093}" dt="2021-03-15T16:04:40.296" v="9068"/>
          <ac:picMkLst>
            <pc:docMk/>
            <pc:sldMk cId="541240641" sldId="450"/>
            <ac:picMk id="18" creationId="{D6893D4A-A613-4155-8B80-2CAB4D75ECB6}"/>
          </ac:picMkLst>
        </pc:picChg>
      </pc:sldChg>
      <pc:sldChg chg="modSp del mod ord modShow modNotes">
        <pc:chgData name="Ragnhild Halvorsrud" userId="917ea340-fd63-490f-a7db-68428d24cf32" providerId="ADAL" clId="{9B6050A4-F178-4018-9F62-4FCCA28DA093}" dt="2021-03-15T15:32:38.510" v="7215" actId="47"/>
        <pc:sldMkLst>
          <pc:docMk/>
          <pc:sldMk cId="2539071821" sldId="451"/>
        </pc:sldMkLst>
        <pc:spChg chg="mod">
          <ac:chgData name="Ragnhild Halvorsrud" userId="917ea340-fd63-490f-a7db-68428d24cf32" providerId="ADAL" clId="{9B6050A4-F178-4018-9F62-4FCCA28DA093}" dt="2021-03-15T15:22:54.082" v="5696" actId="790"/>
          <ac:spMkLst>
            <pc:docMk/>
            <pc:sldMk cId="2539071821" sldId="451"/>
            <ac:spMk id="2" creationId="{00000000-0000-0000-0000-000000000000}"/>
          </ac:spMkLst>
        </pc:spChg>
        <pc:spChg chg="mod">
          <ac:chgData name="Ragnhild Halvorsrud" userId="917ea340-fd63-490f-a7db-68428d24cf32" providerId="ADAL" clId="{9B6050A4-F178-4018-9F62-4FCCA28DA093}" dt="2021-03-15T15:22:54.083" v="5697" actId="790"/>
          <ac:spMkLst>
            <pc:docMk/>
            <pc:sldMk cId="2539071821" sldId="451"/>
            <ac:spMk id="3" creationId="{00000000-0000-0000-0000-000000000000}"/>
          </ac:spMkLst>
        </pc:spChg>
        <pc:spChg chg="mod">
          <ac:chgData name="Ragnhild Halvorsrud" userId="917ea340-fd63-490f-a7db-68428d24cf32" providerId="ADAL" clId="{9B6050A4-F178-4018-9F62-4FCCA28DA093}" dt="2021-03-15T15:22:54.098" v="5714" actId="790"/>
          <ac:spMkLst>
            <pc:docMk/>
            <pc:sldMk cId="2539071821" sldId="451"/>
            <ac:spMk id="5" creationId="{55BE7ABB-9FDF-4153-AE7F-F0C7132B0E1D}"/>
          </ac:spMkLst>
        </pc:spChg>
        <pc:spChg chg="mod">
          <ac:chgData name="Ragnhild Halvorsrud" userId="917ea340-fd63-490f-a7db-68428d24cf32" providerId="ADAL" clId="{9B6050A4-F178-4018-9F62-4FCCA28DA093}" dt="2021-03-15T15:22:54.084" v="5698" actId="790"/>
          <ac:spMkLst>
            <pc:docMk/>
            <pc:sldMk cId="2539071821" sldId="451"/>
            <ac:spMk id="8" creationId="{00000000-0000-0000-0000-000000000000}"/>
          </ac:spMkLst>
        </pc:spChg>
        <pc:graphicFrameChg chg="modGraphic">
          <ac:chgData name="Ragnhild Halvorsrud" userId="917ea340-fd63-490f-a7db-68428d24cf32" providerId="ADAL" clId="{9B6050A4-F178-4018-9F62-4FCCA28DA093}" dt="2021-03-15T15:22:54.098" v="5713" actId="790"/>
          <ac:graphicFrameMkLst>
            <pc:docMk/>
            <pc:sldMk cId="2539071821" sldId="451"/>
            <ac:graphicFrameMk id="19" creationId="{1DD7FA0A-BB72-4BC0-97DB-96F286CA1774}"/>
          </ac:graphicFrameMkLst>
        </pc:graphicFrameChg>
      </pc:sldChg>
      <pc:sldChg chg="addSp delSp modSp mod chgLayout modNotes">
        <pc:chgData name="Ragnhild Halvorsrud" userId="917ea340-fd63-490f-a7db-68428d24cf32" providerId="ADAL" clId="{9B6050A4-F178-4018-9F62-4FCCA28DA093}" dt="2021-03-25T13:51:33.377" v="38767" actId="404"/>
        <pc:sldMkLst>
          <pc:docMk/>
          <pc:sldMk cId="3419055384" sldId="453"/>
        </pc:sldMkLst>
        <pc:spChg chg="mod ord">
          <ac:chgData name="Ragnhild Halvorsrud" userId="917ea340-fd63-490f-a7db-68428d24cf32" providerId="ADAL" clId="{9B6050A4-F178-4018-9F62-4FCCA28DA093}" dt="2021-03-25T13:12:42.391" v="37912" actId="790"/>
          <ac:spMkLst>
            <pc:docMk/>
            <pc:sldMk cId="3419055384" sldId="453"/>
            <ac:spMk id="2" creationId="{00000000-0000-0000-0000-000000000000}"/>
          </ac:spMkLst>
        </pc:spChg>
        <pc:spChg chg="mod ord">
          <ac:chgData name="Ragnhild Halvorsrud" userId="917ea340-fd63-490f-a7db-68428d24cf32" providerId="ADAL" clId="{9B6050A4-F178-4018-9F62-4FCCA28DA093}" dt="2021-03-25T13:12:42.393" v="37913" actId="790"/>
          <ac:spMkLst>
            <pc:docMk/>
            <pc:sldMk cId="3419055384" sldId="453"/>
            <ac:spMk id="3" creationId="{00000000-0000-0000-0000-000000000000}"/>
          </ac:spMkLst>
        </pc:spChg>
        <pc:spChg chg="add del mod">
          <ac:chgData name="Ragnhild Halvorsrud" userId="917ea340-fd63-490f-a7db-68428d24cf32" providerId="ADAL" clId="{9B6050A4-F178-4018-9F62-4FCCA28DA093}" dt="2021-03-09T10:31:49.500" v="246" actId="6264"/>
          <ac:spMkLst>
            <pc:docMk/>
            <pc:sldMk cId="3419055384" sldId="453"/>
            <ac:spMk id="4" creationId="{B528AB05-A43E-4631-BD25-91706F3C73AB}"/>
          </ac:spMkLst>
        </pc:spChg>
        <pc:spChg chg="add del mod">
          <ac:chgData name="Ragnhild Halvorsrud" userId="917ea340-fd63-490f-a7db-68428d24cf32" providerId="ADAL" clId="{9B6050A4-F178-4018-9F62-4FCCA28DA093}" dt="2021-03-09T10:31:49.500" v="246" actId="6264"/>
          <ac:spMkLst>
            <pc:docMk/>
            <pc:sldMk cId="3419055384" sldId="453"/>
            <ac:spMk id="5" creationId="{1E4E35D5-3441-4C00-98A6-9D6ACA44E37F}"/>
          </ac:spMkLst>
        </pc:spChg>
        <pc:spChg chg="add mod">
          <ac:chgData name="Ragnhild Halvorsrud" userId="917ea340-fd63-490f-a7db-68428d24cf32" providerId="ADAL" clId="{9B6050A4-F178-4018-9F62-4FCCA28DA093}" dt="2021-03-25T13:51:33.377" v="38767" actId="404"/>
          <ac:spMkLst>
            <pc:docMk/>
            <pc:sldMk cId="3419055384" sldId="453"/>
            <ac:spMk id="5" creationId="{2D7E0172-9D48-4A89-AD64-0D4B45DD9325}"/>
          </ac:spMkLst>
        </pc:spChg>
        <pc:spChg chg="mod">
          <ac:chgData name="Ragnhild Halvorsrud" userId="917ea340-fd63-490f-a7db-68428d24cf32" providerId="ADAL" clId="{9B6050A4-F178-4018-9F62-4FCCA28DA093}" dt="2021-03-25T13:49:14.420" v="38710"/>
          <ac:spMkLst>
            <pc:docMk/>
            <pc:sldMk cId="3419055384" sldId="453"/>
            <ac:spMk id="7" creationId="{C38271DE-5063-4F16-980C-B8EBF6E0BEB5}"/>
          </ac:spMkLst>
        </pc:spChg>
        <pc:spChg chg="mod">
          <ac:chgData name="Ragnhild Halvorsrud" userId="917ea340-fd63-490f-a7db-68428d24cf32" providerId="ADAL" clId="{9B6050A4-F178-4018-9F62-4FCCA28DA093}" dt="2021-03-25T13:49:14.420" v="38710"/>
          <ac:spMkLst>
            <pc:docMk/>
            <pc:sldMk cId="3419055384" sldId="453"/>
            <ac:spMk id="8" creationId="{ACBB2EEB-8F1F-4E61-B248-BEEE7A5DD9B7}"/>
          </ac:spMkLst>
        </pc:spChg>
        <pc:spChg chg="mod">
          <ac:chgData name="Ragnhild Halvorsrud" userId="917ea340-fd63-490f-a7db-68428d24cf32" providerId="ADAL" clId="{9B6050A4-F178-4018-9F62-4FCCA28DA093}" dt="2021-03-25T13:49:14.420" v="38710"/>
          <ac:spMkLst>
            <pc:docMk/>
            <pc:sldMk cId="3419055384" sldId="453"/>
            <ac:spMk id="9" creationId="{AA7D9F60-D00F-4053-A88C-1FBB8B175DD7}"/>
          </ac:spMkLst>
        </pc:spChg>
        <pc:spChg chg="mod">
          <ac:chgData name="Ragnhild Halvorsrud" userId="917ea340-fd63-490f-a7db-68428d24cf32" providerId="ADAL" clId="{9B6050A4-F178-4018-9F62-4FCCA28DA093}" dt="2021-03-25T13:49:14.420" v="38710"/>
          <ac:spMkLst>
            <pc:docMk/>
            <pc:sldMk cId="3419055384" sldId="453"/>
            <ac:spMk id="10" creationId="{6ABD3E27-F0E6-441B-88CB-BE7C377477E2}"/>
          </ac:spMkLst>
        </pc:spChg>
        <pc:grpChg chg="add mod">
          <ac:chgData name="Ragnhild Halvorsrud" userId="917ea340-fd63-490f-a7db-68428d24cf32" providerId="ADAL" clId="{9B6050A4-F178-4018-9F62-4FCCA28DA093}" dt="2021-03-25T13:49:14.420" v="38710"/>
          <ac:grpSpMkLst>
            <pc:docMk/>
            <pc:sldMk cId="3419055384" sldId="453"/>
            <ac:grpSpMk id="6" creationId="{6E3FDF2E-8D46-4528-A0F3-F539DADE8AF1}"/>
          </ac:grpSpMkLst>
        </pc:grpChg>
        <pc:picChg chg="add mod">
          <ac:chgData name="Ragnhild Halvorsrud" userId="917ea340-fd63-490f-a7db-68428d24cf32" providerId="ADAL" clId="{9B6050A4-F178-4018-9F62-4FCCA28DA093}" dt="2021-03-23T15:54:43.307" v="33791" actId="1076"/>
          <ac:picMkLst>
            <pc:docMk/>
            <pc:sldMk cId="3419055384" sldId="453"/>
            <ac:picMk id="4" creationId="{4D09DDB4-02AC-4855-9BC1-C08254EF961B}"/>
          </ac:picMkLst>
        </pc:picChg>
        <pc:picChg chg="del mod modCrop">
          <ac:chgData name="Ragnhild Halvorsrud" userId="917ea340-fd63-490f-a7db-68428d24cf32" providerId="ADAL" clId="{9B6050A4-F178-4018-9F62-4FCCA28DA093}" dt="2021-03-23T15:54:25.117" v="33785" actId="478"/>
          <ac:picMkLst>
            <pc:docMk/>
            <pc:sldMk cId="3419055384" sldId="453"/>
            <ac:picMk id="63" creationId="{EF34232D-FE51-44C6-AD7C-BC559015D1DF}"/>
          </ac:picMkLst>
        </pc:picChg>
      </pc:sldChg>
      <pc:sldChg chg="add del">
        <pc:chgData name="Ragnhild Halvorsrud" userId="917ea340-fd63-490f-a7db-68428d24cf32" providerId="ADAL" clId="{9B6050A4-F178-4018-9F62-4FCCA28DA093}" dt="2021-03-19T14:11:41.180" v="26152" actId="47"/>
        <pc:sldMkLst>
          <pc:docMk/>
          <pc:sldMk cId="2396102871" sldId="455"/>
        </pc:sldMkLst>
      </pc:sldChg>
      <pc:sldChg chg="addSp delSp modSp mod chgLayout modNotes">
        <pc:chgData name="Ragnhild Halvorsrud" userId="917ea340-fd63-490f-a7db-68428d24cf32" providerId="ADAL" clId="{9B6050A4-F178-4018-9F62-4FCCA28DA093}" dt="2021-03-25T14:07:13.636" v="38826"/>
        <pc:sldMkLst>
          <pc:docMk/>
          <pc:sldMk cId="588101366" sldId="461"/>
        </pc:sldMkLst>
        <pc:spChg chg="mod ord">
          <ac:chgData name="Ragnhild Halvorsrud" userId="917ea340-fd63-490f-a7db-68428d24cf32" providerId="ADAL" clId="{9B6050A4-F178-4018-9F62-4FCCA28DA093}" dt="2021-03-25T13:12:43.018" v="38509" actId="790"/>
          <ac:spMkLst>
            <pc:docMk/>
            <pc:sldMk cId="588101366" sldId="461"/>
            <ac:spMk id="2" creationId="{00000000-0000-0000-0000-000000000000}"/>
          </ac:spMkLst>
        </pc:spChg>
        <pc:spChg chg="mod ord">
          <ac:chgData name="Ragnhild Halvorsrud" userId="917ea340-fd63-490f-a7db-68428d24cf32" providerId="ADAL" clId="{9B6050A4-F178-4018-9F62-4FCCA28DA093}" dt="2021-03-25T13:12:43.023" v="38510" actId="790"/>
          <ac:spMkLst>
            <pc:docMk/>
            <pc:sldMk cId="588101366" sldId="461"/>
            <ac:spMk id="3" creationId="{00000000-0000-0000-0000-000000000000}"/>
          </ac:spMkLst>
        </pc:spChg>
        <pc:spChg chg="mod ord">
          <ac:chgData name="Ragnhild Halvorsrud" userId="917ea340-fd63-490f-a7db-68428d24cf32" providerId="ADAL" clId="{9B6050A4-F178-4018-9F62-4FCCA28DA093}" dt="2021-03-25T13:12:43.024" v="38511" actId="790"/>
          <ac:spMkLst>
            <pc:docMk/>
            <pc:sldMk cId="588101366" sldId="461"/>
            <ac:spMk id="4" creationId="{00000000-0000-0000-0000-000000000000}"/>
          </ac:spMkLst>
        </pc:spChg>
        <pc:spChg chg="add del mod">
          <ac:chgData name="Ragnhild Halvorsrud" userId="917ea340-fd63-490f-a7db-68428d24cf32" providerId="ADAL" clId="{9B6050A4-F178-4018-9F62-4FCCA28DA093}" dt="2021-03-19T11:59:18.522" v="22699" actId="6264"/>
          <ac:spMkLst>
            <pc:docMk/>
            <pc:sldMk cId="588101366" sldId="461"/>
            <ac:spMk id="5" creationId="{BEBB59FA-614F-4D86-B7A2-450020672BF6}"/>
          </ac:spMkLst>
        </pc:spChg>
        <pc:spChg chg="add del mod">
          <ac:chgData name="Ragnhild Halvorsrud" userId="917ea340-fd63-490f-a7db-68428d24cf32" providerId="ADAL" clId="{9B6050A4-F178-4018-9F62-4FCCA28DA093}" dt="2021-03-19T11:59:18.522" v="22699" actId="6264"/>
          <ac:spMkLst>
            <pc:docMk/>
            <pc:sldMk cId="588101366" sldId="461"/>
            <ac:spMk id="6" creationId="{6CD0D070-757C-4D64-A866-22097B9C227B}"/>
          </ac:spMkLst>
        </pc:spChg>
        <pc:spChg chg="add mod">
          <ac:chgData name="Ragnhild Halvorsrud" userId="917ea340-fd63-490f-a7db-68428d24cf32" providerId="ADAL" clId="{9B6050A4-F178-4018-9F62-4FCCA28DA093}" dt="2021-03-25T13:12:43.033" v="38514" actId="790"/>
          <ac:spMkLst>
            <pc:docMk/>
            <pc:sldMk cId="588101366" sldId="461"/>
            <ac:spMk id="7" creationId="{DD63D352-8F8E-45A8-B2A7-1973A377A34B}"/>
          </ac:spMkLst>
        </pc:spChg>
        <pc:spChg chg="add del mod">
          <ac:chgData name="Ragnhild Halvorsrud" userId="917ea340-fd63-490f-a7db-68428d24cf32" providerId="ADAL" clId="{9B6050A4-F178-4018-9F62-4FCCA28DA093}" dt="2021-03-19T11:59:18.522" v="22699" actId="6264"/>
          <ac:spMkLst>
            <pc:docMk/>
            <pc:sldMk cId="588101366" sldId="461"/>
            <ac:spMk id="9" creationId="{C226BE90-A628-4AE7-93DC-1A6C4F14E861}"/>
          </ac:spMkLst>
        </pc:spChg>
        <pc:spChg chg="mod">
          <ac:chgData name="Ragnhild Halvorsrud" userId="917ea340-fd63-490f-a7db-68428d24cf32" providerId="ADAL" clId="{9B6050A4-F178-4018-9F62-4FCCA28DA093}" dt="2021-03-25T14:07:13.636" v="38826"/>
          <ac:spMkLst>
            <pc:docMk/>
            <pc:sldMk cId="588101366" sldId="461"/>
            <ac:spMk id="10" creationId="{B92FE9C7-5B69-4AAF-8913-93E9D00D3E7B}"/>
          </ac:spMkLst>
        </pc:spChg>
        <pc:spChg chg="mod">
          <ac:chgData name="Ragnhild Halvorsrud" userId="917ea340-fd63-490f-a7db-68428d24cf32" providerId="ADAL" clId="{9B6050A4-F178-4018-9F62-4FCCA28DA093}" dt="2021-03-25T14:07:13.636" v="38826"/>
          <ac:spMkLst>
            <pc:docMk/>
            <pc:sldMk cId="588101366" sldId="461"/>
            <ac:spMk id="11" creationId="{43681866-7DC9-4632-A99A-5589AD84DB1D}"/>
          </ac:spMkLst>
        </pc:spChg>
        <pc:spChg chg="mod">
          <ac:chgData name="Ragnhild Halvorsrud" userId="917ea340-fd63-490f-a7db-68428d24cf32" providerId="ADAL" clId="{9B6050A4-F178-4018-9F62-4FCCA28DA093}" dt="2021-03-25T14:07:13.636" v="38826"/>
          <ac:spMkLst>
            <pc:docMk/>
            <pc:sldMk cId="588101366" sldId="461"/>
            <ac:spMk id="12" creationId="{C91557D9-4360-4B68-8EA2-BC733982BAD3}"/>
          </ac:spMkLst>
        </pc:spChg>
        <pc:spChg chg="mod">
          <ac:chgData name="Ragnhild Halvorsrud" userId="917ea340-fd63-490f-a7db-68428d24cf32" providerId="ADAL" clId="{9B6050A4-F178-4018-9F62-4FCCA28DA093}" dt="2021-03-25T14:07:13.636" v="38826"/>
          <ac:spMkLst>
            <pc:docMk/>
            <pc:sldMk cId="588101366" sldId="461"/>
            <ac:spMk id="13" creationId="{3A32F45F-C8F9-4C3A-8970-6F85752B0F2B}"/>
          </ac:spMkLst>
        </pc:spChg>
        <pc:spChg chg="mod">
          <ac:chgData name="Ragnhild Halvorsrud" userId="917ea340-fd63-490f-a7db-68428d24cf32" providerId="ADAL" clId="{9B6050A4-F178-4018-9F62-4FCCA28DA093}" dt="2021-03-25T13:12:43.026" v="38512" actId="790"/>
          <ac:spMkLst>
            <pc:docMk/>
            <pc:sldMk cId="588101366" sldId="461"/>
            <ac:spMk id="48" creationId="{00000000-0000-0000-0000-000000000000}"/>
          </ac:spMkLst>
        </pc:spChg>
        <pc:spChg chg="mod">
          <ac:chgData name="Ragnhild Halvorsrud" userId="917ea340-fd63-490f-a7db-68428d24cf32" providerId="ADAL" clId="{9B6050A4-F178-4018-9F62-4FCCA28DA093}" dt="2021-03-25T13:12:43.031" v="38513" actId="790"/>
          <ac:spMkLst>
            <pc:docMk/>
            <pc:sldMk cId="588101366" sldId="461"/>
            <ac:spMk id="49" creationId="{00000000-0000-0000-0000-000000000000}"/>
          </ac:spMkLst>
        </pc:spChg>
        <pc:grpChg chg="add mod">
          <ac:chgData name="Ragnhild Halvorsrud" userId="917ea340-fd63-490f-a7db-68428d24cf32" providerId="ADAL" clId="{9B6050A4-F178-4018-9F62-4FCCA28DA093}" dt="2021-03-25T14:07:13.636" v="38826"/>
          <ac:grpSpMkLst>
            <pc:docMk/>
            <pc:sldMk cId="588101366" sldId="461"/>
            <ac:grpSpMk id="9" creationId="{A8B07F8F-FD0D-486D-8DB8-EF032DC8731D}"/>
          </ac:grpSpMkLst>
        </pc:grpChg>
        <pc:picChg chg="add mod">
          <ac:chgData name="Ragnhild Halvorsrud" userId="917ea340-fd63-490f-a7db-68428d24cf32" providerId="ADAL" clId="{9B6050A4-F178-4018-9F62-4FCCA28DA093}" dt="2021-03-19T12:01:50.769" v="23007" actId="1076"/>
          <ac:picMkLst>
            <pc:docMk/>
            <pc:sldMk cId="588101366" sldId="461"/>
            <ac:picMk id="8" creationId="{BD997073-7AFF-4681-A2AE-A2C973C7C5ED}"/>
          </ac:picMkLst>
        </pc:picChg>
      </pc:sldChg>
      <pc:sldChg chg="addSp delSp modSp mod chgLayout modNotes">
        <pc:chgData name="Ragnhild Halvorsrud" userId="917ea340-fd63-490f-a7db-68428d24cf32" providerId="ADAL" clId="{9B6050A4-F178-4018-9F62-4FCCA28DA093}" dt="2021-03-25T14:07:16.402" v="38827"/>
        <pc:sldMkLst>
          <pc:docMk/>
          <pc:sldMk cId="1615701341" sldId="462"/>
        </pc:sldMkLst>
        <pc:spChg chg="mod ord">
          <ac:chgData name="Ragnhild Halvorsrud" userId="917ea340-fd63-490f-a7db-68428d24cf32" providerId="ADAL" clId="{9B6050A4-F178-4018-9F62-4FCCA28DA093}" dt="2021-03-25T13:12:43.036" v="38517" actId="790"/>
          <ac:spMkLst>
            <pc:docMk/>
            <pc:sldMk cId="1615701341" sldId="462"/>
            <ac:spMk id="2" creationId="{00000000-0000-0000-0000-000000000000}"/>
          </ac:spMkLst>
        </pc:spChg>
        <pc:spChg chg="mod ord">
          <ac:chgData name="Ragnhild Halvorsrud" userId="917ea340-fd63-490f-a7db-68428d24cf32" providerId="ADAL" clId="{9B6050A4-F178-4018-9F62-4FCCA28DA093}" dt="2021-03-25T13:12:43.041" v="38518" actId="790"/>
          <ac:spMkLst>
            <pc:docMk/>
            <pc:sldMk cId="1615701341" sldId="462"/>
            <ac:spMk id="3" creationId="{00000000-0000-0000-0000-000000000000}"/>
          </ac:spMkLst>
        </pc:spChg>
        <pc:spChg chg="mod ord">
          <ac:chgData name="Ragnhild Halvorsrud" userId="917ea340-fd63-490f-a7db-68428d24cf32" providerId="ADAL" clId="{9B6050A4-F178-4018-9F62-4FCCA28DA093}" dt="2021-03-25T13:12:43.042" v="38519" actId="790"/>
          <ac:spMkLst>
            <pc:docMk/>
            <pc:sldMk cId="1615701341" sldId="462"/>
            <ac:spMk id="4" creationId="{00000000-0000-0000-0000-000000000000}"/>
          </ac:spMkLst>
        </pc:spChg>
        <pc:spChg chg="add del mod">
          <ac:chgData name="Ragnhild Halvorsrud" userId="917ea340-fd63-490f-a7db-68428d24cf32" providerId="ADAL" clId="{9B6050A4-F178-4018-9F62-4FCCA28DA093}" dt="2021-03-19T11:43:40.904" v="21901" actId="6264"/>
          <ac:spMkLst>
            <pc:docMk/>
            <pc:sldMk cId="1615701341" sldId="462"/>
            <ac:spMk id="5" creationId="{385A9ADF-AF77-4894-A35F-A95975179D10}"/>
          </ac:spMkLst>
        </pc:spChg>
        <pc:spChg chg="add del mod">
          <ac:chgData name="Ragnhild Halvorsrud" userId="917ea340-fd63-490f-a7db-68428d24cf32" providerId="ADAL" clId="{9B6050A4-F178-4018-9F62-4FCCA28DA093}" dt="2021-03-19T11:43:40.904" v="21901" actId="6264"/>
          <ac:spMkLst>
            <pc:docMk/>
            <pc:sldMk cId="1615701341" sldId="462"/>
            <ac:spMk id="6" creationId="{EDD7DDFA-D854-4628-B1B0-DF16F6F521F6}"/>
          </ac:spMkLst>
        </pc:spChg>
        <pc:spChg chg="add del mod">
          <ac:chgData name="Ragnhild Halvorsrud" userId="917ea340-fd63-490f-a7db-68428d24cf32" providerId="ADAL" clId="{9B6050A4-F178-4018-9F62-4FCCA28DA093}" dt="2021-03-19T11:43:40.904" v="21901" actId="6264"/>
          <ac:spMkLst>
            <pc:docMk/>
            <pc:sldMk cId="1615701341" sldId="462"/>
            <ac:spMk id="7" creationId="{921024AB-3302-4CB9-B755-FC0C3C33991D}"/>
          </ac:spMkLst>
        </pc:spChg>
        <pc:spChg chg="mod">
          <ac:chgData name="Ragnhild Halvorsrud" userId="917ea340-fd63-490f-a7db-68428d24cf32" providerId="ADAL" clId="{9B6050A4-F178-4018-9F62-4FCCA28DA093}" dt="2021-03-25T14:07:16.402" v="38827"/>
          <ac:spMkLst>
            <pc:docMk/>
            <pc:sldMk cId="1615701341" sldId="462"/>
            <ac:spMk id="8" creationId="{7602A560-D473-470F-A3BF-046A36CA54E9}"/>
          </ac:spMkLst>
        </pc:spChg>
        <pc:spChg chg="mod">
          <ac:chgData name="Ragnhild Halvorsrud" userId="917ea340-fd63-490f-a7db-68428d24cf32" providerId="ADAL" clId="{9B6050A4-F178-4018-9F62-4FCCA28DA093}" dt="2021-03-25T14:07:16.402" v="38827"/>
          <ac:spMkLst>
            <pc:docMk/>
            <pc:sldMk cId="1615701341" sldId="462"/>
            <ac:spMk id="9" creationId="{1BE0896B-6A10-44AB-8614-857AC092166E}"/>
          </ac:spMkLst>
        </pc:spChg>
        <pc:spChg chg="mod">
          <ac:chgData name="Ragnhild Halvorsrud" userId="917ea340-fd63-490f-a7db-68428d24cf32" providerId="ADAL" clId="{9B6050A4-F178-4018-9F62-4FCCA28DA093}" dt="2021-03-25T14:07:16.402" v="38827"/>
          <ac:spMkLst>
            <pc:docMk/>
            <pc:sldMk cId="1615701341" sldId="462"/>
            <ac:spMk id="10" creationId="{4111881A-BF9A-4D66-B67A-C6D9D07D20A7}"/>
          </ac:spMkLst>
        </pc:spChg>
        <pc:spChg chg="mod">
          <ac:chgData name="Ragnhild Halvorsrud" userId="917ea340-fd63-490f-a7db-68428d24cf32" providerId="ADAL" clId="{9B6050A4-F178-4018-9F62-4FCCA28DA093}" dt="2021-03-25T14:07:16.402" v="38827"/>
          <ac:spMkLst>
            <pc:docMk/>
            <pc:sldMk cId="1615701341" sldId="462"/>
            <ac:spMk id="11" creationId="{F60414F2-BAB7-403F-9F7D-327E52F37736}"/>
          </ac:spMkLst>
        </pc:spChg>
        <pc:spChg chg="mod">
          <ac:chgData name="Ragnhild Halvorsrud" userId="917ea340-fd63-490f-a7db-68428d24cf32" providerId="ADAL" clId="{9B6050A4-F178-4018-9F62-4FCCA28DA093}" dt="2021-03-25T13:12:43.044" v="38520" actId="790"/>
          <ac:spMkLst>
            <pc:docMk/>
            <pc:sldMk cId="1615701341" sldId="462"/>
            <ac:spMk id="48" creationId="{00000000-0000-0000-0000-000000000000}"/>
          </ac:spMkLst>
        </pc:spChg>
        <pc:spChg chg="mod">
          <ac:chgData name="Ragnhild Halvorsrud" userId="917ea340-fd63-490f-a7db-68428d24cf32" providerId="ADAL" clId="{9B6050A4-F178-4018-9F62-4FCCA28DA093}" dt="2021-03-25T13:12:43.046" v="38521" actId="790"/>
          <ac:spMkLst>
            <pc:docMk/>
            <pc:sldMk cId="1615701341" sldId="462"/>
            <ac:spMk id="49" creationId="{00000000-0000-0000-0000-000000000000}"/>
          </ac:spMkLst>
        </pc:spChg>
        <pc:grpChg chg="add mod">
          <ac:chgData name="Ragnhild Halvorsrud" userId="917ea340-fd63-490f-a7db-68428d24cf32" providerId="ADAL" clId="{9B6050A4-F178-4018-9F62-4FCCA28DA093}" dt="2021-03-25T14:07:16.402" v="38827"/>
          <ac:grpSpMkLst>
            <pc:docMk/>
            <pc:sldMk cId="1615701341" sldId="462"/>
            <ac:grpSpMk id="7" creationId="{F4235B23-2A04-43EE-B848-E69CE81F3EC8}"/>
          </ac:grpSpMkLst>
        </pc:grpChg>
      </pc:sldChg>
      <pc:sldChg chg="addSp delSp modSp mod modNotes">
        <pc:chgData name="Ragnhild Halvorsrud" userId="917ea340-fd63-490f-a7db-68428d24cf32" providerId="ADAL" clId="{9B6050A4-F178-4018-9F62-4FCCA28DA093}" dt="2021-03-26T14:53:36.696" v="40539" actId="478"/>
        <pc:sldMkLst>
          <pc:docMk/>
          <pc:sldMk cId="4081359278" sldId="472"/>
        </pc:sldMkLst>
        <pc:spChg chg="mod">
          <ac:chgData name="Ragnhild Halvorsrud" userId="917ea340-fd63-490f-a7db-68428d24cf32" providerId="ADAL" clId="{9B6050A4-F178-4018-9F62-4FCCA28DA093}" dt="2021-03-25T13:12:42.426" v="37940" actId="790"/>
          <ac:spMkLst>
            <pc:docMk/>
            <pc:sldMk cId="4081359278" sldId="472"/>
            <ac:spMk id="2" creationId="{00000000-0000-0000-0000-000000000000}"/>
          </ac:spMkLst>
        </pc:spChg>
        <pc:spChg chg="mod">
          <ac:chgData name="Ragnhild Halvorsrud" userId="917ea340-fd63-490f-a7db-68428d24cf32" providerId="ADAL" clId="{9B6050A4-F178-4018-9F62-4FCCA28DA093}" dt="2021-03-25T15:55:06.786" v="39335" actId="1076"/>
          <ac:spMkLst>
            <pc:docMk/>
            <pc:sldMk cId="4081359278" sldId="472"/>
            <ac:spMk id="3" creationId="{00000000-0000-0000-0000-000000000000}"/>
          </ac:spMkLst>
        </pc:spChg>
        <pc:spChg chg="mod">
          <ac:chgData name="Ragnhild Halvorsrud" userId="917ea340-fd63-490f-a7db-68428d24cf32" providerId="ADAL" clId="{9B6050A4-F178-4018-9F62-4FCCA28DA093}" dt="2021-03-25T13:12:42.434" v="37943" actId="790"/>
          <ac:spMkLst>
            <pc:docMk/>
            <pc:sldMk cId="4081359278" sldId="472"/>
            <ac:spMk id="4" creationId="{00000000-0000-0000-0000-000000000000}"/>
          </ac:spMkLst>
        </pc:spChg>
        <pc:spChg chg="add del mod">
          <ac:chgData name="Ragnhild Halvorsrud" userId="917ea340-fd63-490f-a7db-68428d24cf32" providerId="ADAL" clId="{9B6050A4-F178-4018-9F62-4FCCA28DA093}" dt="2021-03-23T16:16:42.240" v="34355" actId="478"/>
          <ac:spMkLst>
            <pc:docMk/>
            <pc:sldMk cId="4081359278" sldId="472"/>
            <ac:spMk id="9" creationId="{84E8EEF4-B056-4075-8BC2-A4457B9F029B}"/>
          </ac:spMkLst>
        </pc:spChg>
        <pc:spChg chg="add del mod">
          <ac:chgData name="Ragnhild Halvorsrud" userId="917ea340-fd63-490f-a7db-68428d24cf32" providerId="ADAL" clId="{9B6050A4-F178-4018-9F62-4FCCA28DA093}" dt="2021-03-26T14:53:36.696" v="40539" actId="478"/>
          <ac:spMkLst>
            <pc:docMk/>
            <pc:sldMk cId="4081359278" sldId="472"/>
            <ac:spMk id="10" creationId="{614F6847-9CDC-49DC-A08E-1A1CA462A72D}"/>
          </ac:spMkLst>
        </pc:spChg>
        <pc:spChg chg="mod">
          <ac:chgData name="Ragnhild Halvorsrud" userId="917ea340-fd63-490f-a7db-68428d24cf32" providerId="ADAL" clId="{9B6050A4-F178-4018-9F62-4FCCA28DA093}" dt="2021-03-25T14:06:44.003" v="38817"/>
          <ac:spMkLst>
            <pc:docMk/>
            <pc:sldMk cId="4081359278" sldId="472"/>
            <ac:spMk id="12" creationId="{BB3F901A-AAC9-40FF-94DC-83849D0374EC}"/>
          </ac:spMkLst>
        </pc:spChg>
        <pc:spChg chg="mod">
          <ac:chgData name="Ragnhild Halvorsrud" userId="917ea340-fd63-490f-a7db-68428d24cf32" providerId="ADAL" clId="{9B6050A4-F178-4018-9F62-4FCCA28DA093}" dt="2021-03-25T14:06:44.003" v="38817"/>
          <ac:spMkLst>
            <pc:docMk/>
            <pc:sldMk cId="4081359278" sldId="472"/>
            <ac:spMk id="13" creationId="{81CDC9B3-C019-4149-B9DA-7DD720DC18F1}"/>
          </ac:spMkLst>
        </pc:spChg>
        <pc:spChg chg="mod">
          <ac:chgData name="Ragnhild Halvorsrud" userId="917ea340-fd63-490f-a7db-68428d24cf32" providerId="ADAL" clId="{9B6050A4-F178-4018-9F62-4FCCA28DA093}" dt="2021-03-25T15:55:13.582" v="39350" actId="1035"/>
          <ac:spMkLst>
            <pc:docMk/>
            <pc:sldMk cId="4081359278" sldId="472"/>
            <ac:spMk id="14" creationId="{00000000-0000-0000-0000-000000000000}"/>
          </ac:spMkLst>
        </pc:spChg>
        <pc:spChg chg="mod">
          <ac:chgData name="Ragnhild Halvorsrud" userId="917ea340-fd63-490f-a7db-68428d24cf32" providerId="ADAL" clId="{9B6050A4-F178-4018-9F62-4FCCA28DA093}" dt="2021-03-25T14:06:44.003" v="38817"/>
          <ac:spMkLst>
            <pc:docMk/>
            <pc:sldMk cId="4081359278" sldId="472"/>
            <ac:spMk id="15" creationId="{4069CE7A-957E-4A92-9449-0715989C38DC}"/>
          </ac:spMkLst>
        </pc:spChg>
        <pc:spChg chg="mod">
          <ac:chgData name="Ragnhild Halvorsrud" userId="917ea340-fd63-490f-a7db-68428d24cf32" providerId="ADAL" clId="{9B6050A4-F178-4018-9F62-4FCCA28DA093}" dt="2021-03-25T14:06:44.003" v="38817"/>
          <ac:spMkLst>
            <pc:docMk/>
            <pc:sldMk cId="4081359278" sldId="472"/>
            <ac:spMk id="16" creationId="{FE7E19EA-59D6-4559-A9AD-ED3A0BE71A78}"/>
          </ac:spMkLst>
        </pc:spChg>
        <pc:spChg chg="add mod">
          <ac:chgData name="Ragnhild Halvorsrud" userId="917ea340-fd63-490f-a7db-68428d24cf32" providerId="ADAL" clId="{9B6050A4-F178-4018-9F62-4FCCA28DA093}" dt="2021-03-26T14:53:29.598" v="40536"/>
          <ac:spMkLst>
            <pc:docMk/>
            <pc:sldMk cId="4081359278" sldId="472"/>
            <ac:spMk id="17" creationId="{522F010B-2D7C-4F6A-9313-2F30D31C4D0A}"/>
          </ac:spMkLst>
        </pc:spChg>
        <pc:grpChg chg="add mod">
          <ac:chgData name="Ragnhild Halvorsrud" userId="917ea340-fd63-490f-a7db-68428d24cf32" providerId="ADAL" clId="{9B6050A4-F178-4018-9F62-4FCCA28DA093}" dt="2021-03-25T14:06:44.003" v="38817"/>
          <ac:grpSpMkLst>
            <pc:docMk/>
            <pc:sldMk cId="4081359278" sldId="472"/>
            <ac:grpSpMk id="11" creationId="{0A47A70C-5373-4E76-AF7F-B1960D81F901}"/>
          </ac:grpSpMkLst>
        </pc:grpChg>
        <pc:picChg chg="mod">
          <ac:chgData name="Ragnhild Halvorsrud" userId="917ea340-fd63-490f-a7db-68428d24cf32" providerId="ADAL" clId="{9B6050A4-F178-4018-9F62-4FCCA28DA093}" dt="2021-03-25T15:55:13.582" v="39350" actId="1035"/>
          <ac:picMkLst>
            <pc:docMk/>
            <pc:sldMk cId="4081359278" sldId="472"/>
            <ac:picMk id="5" creationId="{00000000-0000-0000-0000-000000000000}"/>
          </ac:picMkLst>
        </pc:picChg>
        <pc:picChg chg="mod">
          <ac:chgData name="Ragnhild Halvorsrud" userId="917ea340-fd63-490f-a7db-68428d24cf32" providerId="ADAL" clId="{9B6050A4-F178-4018-9F62-4FCCA28DA093}" dt="2021-03-25T15:55:13.582" v="39350" actId="1035"/>
          <ac:picMkLst>
            <pc:docMk/>
            <pc:sldMk cId="4081359278" sldId="472"/>
            <ac:picMk id="6" creationId="{00000000-0000-0000-0000-000000000000}"/>
          </ac:picMkLst>
        </pc:picChg>
        <pc:picChg chg="mod">
          <ac:chgData name="Ragnhild Halvorsrud" userId="917ea340-fd63-490f-a7db-68428d24cf32" providerId="ADAL" clId="{9B6050A4-F178-4018-9F62-4FCCA28DA093}" dt="2021-03-25T15:55:13.582" v="39350" actId="1035"/>
          <ac:picMkLst>
            <pc:docMk/>
            <pc:sldMk cId="4081359278" sldId="472"/>
            <ac:picMk id="7" creationId="{00000000-0000-0000-0000-000000000000}"/>
          </ac:picMkLst>
        </pc:picChg>
      </pc:sldChg>
      <pc:sldChg chg="modSp del mod modNotes">
        <pc:chgData name="Ragnhild Halvorsrud" userId="917ea340-fd63-490f-a7db-68428d24cf32" providerId="ADAL" clId="{9B6050A4-F178-4018-9F62-4FCCA28DA093}" dt="2021-03-15T16:15:24.591" v="9108" actId="2696"/>
        <pc:sldMkLst>
          <pc:docMk/>
          <pc:sldMk cId="208339045" sldId="474"/>
        </pc:sldMkLst>
        <pc:spChg chg="mod">
          <ac:chgData name="Ragnhild Halvorsrud" userId="917ea340-fd63-490f-a7db-68428d24cf32" providerId="ADAL" clId="{9B6050A4-F178-4018-9F62-4FCCA28DA093}" dt="2021-03-15T15:53:03.440" v="8033" actId="790"/>
          <ac:spMkLst>
            <pc:docMk/>
            <pc:sldMk cId="208339045" sldId="474"/>
            <ac:spMk id="2" creationId="{00000000-0000-0000-0000-000000000000}"/>
          </ac:spMkLst>
        </pc:spChg>
        <pc:spChg chg="mod">
          <ac:chgData name="Ragnhild Halvorsrud" userId="917ea340-fd63-490f-a7db-68428d24cf32" providerId="ADAL" clId="{9B6050A4-F178-4018-9F62-4FCCA28DA093}" dt="2021-03-15T15:53:03.443" v="8034" actId="790"/>
          <ac:spMkLst>
            <pc:docMk/>
            <pc:sldMk cId="208339045" sldId="474"/>
            <ac:spMk id="3" creationId="{00000000-0000-0000-0000-000000000000}"/>
          </ac:spMkLst>
        </pc:spChg>
        <pc:spChg chg="mod">
          <ac:chgData name="Ragnhild Halvorsrud" userId="917ea340-fd63-490f-a7db-68428d24cf32" providerId="ADAL" clId="{9B6050A4-F178-4018-9F62-4FCCA28DA093}" dt="2021-03-15T15:53:03.444" v="8035" actId="790"/>
          <ac:spMkLst>
            <pc:docMk/>
            <pc:sldMk cId="208339045" sldId="474"/>
            <ac:spMk id="74" creationId="{90E15ED4-69C7-4C53-AA53-D6CA3C7F4252}"/>
          </ac:spMkLst>
        </pc:spChg>
      </pc:sldChg>
      <pc:sldChg chg="addSp delSp modSp add mod ord chgLayout modNotes">
        <pc:chgData name="Ragnhild Halvorsrud" userId="917ea340-fd63-490f-a7db-68428d24cf32" providerId="ADAL" clId="{9B6050A4-F178-4018-9F62-4FCCA28DA093}" dt="2021-03-26T14:48:01.545" v="40462" actId="6549"/>
        <pc:sldMkLst>
          <pc:docMk/>
          <pc:sldMk cId="1058573519" sldId="474"/>
        </pc:sldMkLst>
        <pc:spChg chg="mod ord">
          <ac:chgData name="Ragnhild Halvorsrud" userId="917ea340-fd63-490f-a7db-68428d24cf32" providerId="ADAL" clId="{9B6050A4-F178-4018-9F62-4FCCA28DA093}" dt="2021-03-26T14:48:01.545" v="40462" actId="6549"/>
          <ac:spMkLst>
            <pc:docMk/>
            <pc:sldMk cId="1058573519" sldId="474"/>
            <ac:spMk id="2" creationId="{00000000-0000-0000-0000-000000000000}"/>
          </ac:spMkLst>
        </pc:spChg>
        <pc:spChg chg="mod ord">
          <ac:chgData name="Ragnhild Halvorsrud" userId="917ea340-fd63-490f-a7db-68428d24cf32" providerId="ADAL" clId="{9B6050A4-F178-4018-9F62-4FCCA28DA093}" dt="2021-03-26T14:32:31.021" v="40223" actId="114"/>
          <ac:spMkLst>
            <pc:docMk/>
            <pc:sldMk cId="1058573519" sldId="474"/>
            <ac:spMk id="3" creationId="{00000000-0000-0000-0000-000000000000}"/>
          </ac:spMkLst>
        </pc:spChg>
        <pc:spChg chg="add del mod">
          <ac:chgData name="Ragnhild Halvorsrud" userId="917ea340-fd63-490f-a7db-68428d24cf32" providerId="ADAL" clId="{9B6050A4-F178-4018-9F62-4FCCA28DA093}" dt="2021-03-19T10:17:28.586" v="21041" actId="6264"/>
          <ac:spMkLst>
            <pc:docMk/>
            <pc:sldMk cId="1058573519" sldId="474"/>
            <ac:spMk id="6" creationId="{5414C923-0298-4525-A69D-5FB9BFBEE87D}"/>
          </ac:spMkLst>
        </pc:spChg>
        <pc:spChg chg="add del mod">
          <ac:chgData name="Ragnhild Halvorsrud" userId="917ea340-fd63-490f-a7db-68428d24cf32" providerId="ADAL" clId="{9B6050A4-F178-4018-9F62-4FCCA28DA093}" dt="2021-03-19T10:17:28.586" v="21041" actId="6264"/>
          <ac:spMkLst>
            <pc:docMk/>
            <pc:sldMk cId="1058573519" sldId="474"/>
            <ac:spMk id="7" creationId="{C3C38F06-3973-4386-8F3A-5D20E7FAEA67}"/>
          </ac:spMkLst>
        </pc:spChg>
        <pc:spChg chg="add mod">
          <ac:chgData name="Ragnhild Halvorsrud" userId="917ea340-fd63-490f-a7db-68428d24cf32" providerId="ADAL" clId="{9B6050A4-F178-4018-9F62-4FCCA28DA093}" dt="2021-03-26T14:18:13.531" v="39824" actId="14100"/>
          <ac:spMkLst>
            <pc:docMk/>
            <pc:sldMk cId="1058573519" sldId="474"/>
            <ac:spMk id="18" creationId="{D598855A-DFB2-4E2B-BC1F-AA358BA1033E}"/>
          </ac:spMkLst>
        </pc:spChg>
        <pc:spChg chg="add mod">
          <ac:chgData name="Ragnhild Halvorsrud" userId="917ea340-fd63-490f-a7db-68428d24cf32" providerId="ADAL" clId="{9B6050A4-F178-4018-9F62-4FCCA28DA093}" dt="2021-03-26T14:17:22.329" v="39815" actId="1076"/>
          <ac:spMkLst>
            <pc:docMk/>
            <pc:sldMk cId="1058573519" sldId="474"/>
            <ac:spMk id="19" creationId="{6AD0C837-38CF-4E1E-95ED-339DC9F73308}"/>
          </ac:spMkLst>
        </pc:spChg>
        <pc:spChg chg="add mod">
          <ac:chgData name="Ragnhild Halvorsrud" userId="917ea340-fd63-490f-a7db-68428d24cf32" providerId="ADAL" clId="{9B6050A4-F178-4018-9F62-4FCCA28DA093}" dt="2021-03-26T14:12:55.466" v="39685" actId="20577"/>
          <ac:spMkLst>
            <pc:docMk/>
            <pc:sldMk cId="1058573519" sldId="474"/>
            <ac:spMk id="20" creationId="{B00334C2-1921-49D3-9E30-8B42224EABDE}"/>
          </ac:spMkLst>
        </pc:spChg>
        <pc:spChg chg="mod">
          <ac:chgData name="Ragnhild Halvorsrud" userId="917ea340-fd63-490f-a7db-68428d24cf32" providerId="ADAL" clId="{9B6050A4-F178-4018-9F62-4FCCA28DA093}" dt="2021-03-26T14:35:42.917" v="40436" actId="6549"/>
          <ac:spMkLst>
            <pc:docMk/>
            <pc:sldMk cId="1058573519" sldId="474"/>
            <ac:spMk id="74" creationId="{90E15ED4-69C7-4C53-AA53-D6CA3C7F4252}"/>
          </ac:spMkLst>
        </pc:spChg>
        <pc:picChg chg="add del mod">
          <ac:chgData name="Ragnhild Halvorsrud" userId="917ea340-fd63-490f-a7db-68428d24cf32" providerId="ADAL" clId="{9B6050A4-F178-4018-9F62-4FCCA28DA093}" dt="2021-03-19T10:13:43.256" v="20880" actId="478"/>
          <ac:picMkLst>
            <pc:docMk/>
            <pc:sldMk cId="1058573519" sldId="474"/>
            <ac:picMk id="5" creationId="{2F02C637-6AC8-4A63-ABE5-6ADFC29B3DD0}"/>
          </ac:picMkLst>
        </pc:picChg>
        <pc:picChg chg="mod ord">
          <ac:chgData name="Ragnhild Halvorsrud" userId="917ea340-fd63-490f-a7db-68428d24cf32" providerId="ADAL" clId="{9B6050A4-F178-4018-9F62-4FCCA28DA093}" dt="2021-03-26T14:17:33.491" v="39816" actId="1076"/>
          <ac:picMkLst>
            <pc:docMk/>
            <pc:sldMk cId="1058573519" sldId="474"/>
            <ac:picMk id="8" creationId="{86AF6AE5-B186-4C36-9FC3-833D5969DFE4}"/>
          </ac:picMkLst>
        </pc:picChg>
        <pc:picChg chg="add del mod">
          <ac:chgData name="Ragnhild Halvorsrud" userId="917ea340-fd63-490f-a7db-68428d24cf32" providerId="ADAL" clId="{9B6050A4-F178-4018-9F62-4FCCA28DA093}" dt="2021-03-26T14:18:31.707" v="39826" actId="478"/>
          <ac:picMkLst>
            <pc:docMk/>
            <pc:sldMk cId="1058573519" sldId="474"/>
            <ac:picMk id="10" creationId="{9D80EA5F-DCB3-4B4C-ABFD-B3C44E97864A}"/>
          </ac:picMkLst>
        </pc:picChg>
        <pc:picChg chg="add mod">
          <ac:chgData name="Ragnhild Halvorsrud" userId="917ea340-fd63-490f-a7db-68428d24cf32" providerId="ADAL" clId="{9B6050A4-F178-4018-9F62-4FCCA28DA093}" dt="2021-03-23T15:56:07.199" v="33792" actId="1076"/>
          <ac:picMkLst>
            <pc:docMk/>
            <pc:sldMk cId="1058573519" sldId="474"/>
            <ac:picMk id="21" creationId="{1E4B162A-19A3-4394-A53C-3059D2C8C56E}"/>
          </ac:picMkLst>
        </pc:picChg>
        <pc:picChg chg="mod">
          <ac:chgData name="Ragnhild Halvorsrud" userId="917ea340-fd63-490f-a7db-68428d24cf32" providerId="ADAL" clId="{9B6050A4-F178-4018-9F62-4FCCA28DA093}" dt="2021-03-25T13:50:35.034" v="38739" actId="1038"/>
          <ac:picMkLst>
            <pc:docMk/>
            <pc:sldMk cId="1058573519" sldId="474"/>
            <ac:picMk id="66" creationId="{E8ACFFEB-D31F-4B00-BA4A-1E766A7C606E}"/>
          </ac:picMkLst>
        </pc:picChg>
        <pc:picChg chg="mod">
          <ac:chgData name="Ragnhild Halvorsrud" userId="917ea340-fd63-490f-a7db-68428d24cf32" providerId="ADAL" clId="{9B6050A4-F178-4018-9F62-4FCCA28DA093}" dt="2021-03-25T13:50:35.034" v="38739" actId="1038"/>
          <ac:picMkLst>
            <pc:docMk/>
            <pc:sldMk cId="1058573519" sldId="474"/>
            <ac:picMk id="68" creationId="{30EFBBC9-173E-4D48-BCF2-18CE1980174C}"/>
          </ac:picMkLst>
        </pc:picChg>
        <pc:picChg chg="mod">
          <ac:chgData name="Ragnhild Halvorsrud" userId="917ea340-fd63-490f-a7db-68428d24cf32" providerId="ADAL" clId="{9B6050A4-F178-4018-9F62-4FCCA28DA093}" dt="2021-03-25T13:50:35.034" v="38739" actId="1038"/>
          <ac:picMkLst>
            <pc:docMk/>
            <pc:sldMk cId="1058573519" sldId="474"/>
            <ac:picMk id="69" creationId="{D39EDB16-149B-4DE9-95A0-30D9E7EB1874}"/>
          </ac:picMkLst>
        </pc:picChg>
        <pc:picChg chg="mod">
          <ac:chgData name="Ragnhild Halvorsrud" userId="917ea340-fd63-490f-a7db-68428d24cf32" providerId="ADAL" clId="{9B6050A4-F178-4018-9F62-4FCCA28DA093}" dt="2021-03-25T13:50:35.034" v="38739" actId="1038"/>
          <ac:picMkLst>
            <pc:docMk/>
            <pc:sldMk cId="1058573519" sldId="474"/>
            <ac:picMk id="70" creationId="{8B462D9B-5F6E-4D96-9901-988F371A5C3F}"/>
          </ac:picMkLst>
        </pc:picChg>
        <pc:picChg chg="mod">
          <ac:chgData name="Ragnhild Halvorsrud" userId="917ea340-fd63-490f-a7db-68428d24cf32" providerId="ADAL" clId="{9B6050A4-F178-4018-9F62-4FCCA28DA093}" dt="2021-03-25T13:50:35.034" v="38739" actId="1038"/>
          <ac:picMkLst>
            <pc:docMk/>
            <pc:sldMk cId="1058573519" sldId="474"/>
            <ac:picMk id="71" creationId="{9143AB6C-655E-41FE-8C0C-C7BD65BCA2A6}"/>
          </ac:picMkLst>
        </pc:picChg>
        <pc:picChg chg="mod">
          <ac:chgData name="Ragnhild Halvorsrud" userId="917ea340-fd63-490f-a7db-68428d24cf32" providerId="ADAL" clId="{9B6050A4-F178-4018-9F62-4FCCA28DA093}" dt="2021-03-25T13:50:35.034" v="38739" actId="1038"/>
          <ac:picMkLst>
            <pc:docMk/>
            <pc:sldMk cId="1058573519" sldId="474"/>
            <ac:picMk id="72" creationId="{FDE3665C-4976-49D9-9754-1844B814BFED}"/>
          </ac:picMkLst>
        </pc:picChg>
        <pc:picChg chg="mod">
          <ac:chgData name="Ragnhild Halvorsrud" userId="917ea340-fd63-490f-a7db-68428d24cf32" providerId="ADAL" clId="{9B6050A4-F178-4018-9F62-4FCCA28DA093}" dt="2021-03-26T14:33:20.561" v="40263" actId="14100"/>
          <ac:picMkLst>
            <pc:docMk/>
            <pc:sldMk cId="1058573519" sldId="474"/>
            <ac:picMk id="73" creationId="{644DD7EB-345A-4373-A6EE-F04E36263447}"/>
          </ac:picMkLst>
        </pc:picChg>
      </pc:sldChg>
      <pc:sldChg chg="addSp modSp mod ord modNotes">
        <pc:chgData name="Ragnhild Halvorsrud" userId="917ea340-fd63-490f-a7db-68428d24cf32" providerId="ADAL" clId="{9B6050A4-F178-4018-9F62-4FCCA28DA093}" dt="2021-03-25T13:51:48.213" v="38778" actId="1035"/>
        <pc:sldMkLst>
          <pc:docMk/>
          <pc:sldMk cId="2661338995" sldId="486"/>
        </pc:sldMkLst>
        <pc:spChg chg="mod">
          <ac:chgData name="Ragnhild Halvorsrud" userId="917ea340-fd63-490f-a7db-68428d24cf32" providerId="ADAL" clId="{9B6050A4-F178-4018-9F62-4FCCA28DA093}" dt="2021-03-25T13:12:42.372" v="37900" actId="790"/>
          <ac:spMkLst>
            <pc:docMk/>
            <pc:sldMk cId="2661338995" sldId="486"/>
            <ac:spMk id="2" creationId="{00000000-0000-0000-0000-000000000000}"/>
          </ac:spMkLst>
        </pc:spChg>
        <pc:spChg chg="mod">
          <ac:chgData name="Ragnhild Halvorsrud" userId="917ea340-fd63-490f-a7db-68428d24cf32" providerId="ADAL" clId="{9B6050A4-F178-4018-9F62-4FCCA28DA093}" dt="2021-03-25T13:12:42.376" v="37901" actId="790"/>
          <ac:spMkLst>
            <pc:docMk/>
            <pc:sldMk cId="2661338995" sldId="486"/>
            <ac:spMk id="3" creationId="{00000000-0000-0000-0000-000000000000}"/>
          </ac:spMkLst>
        </pc:spChg>
        <pc:spChg chg="mod">
          <ac:chgData name="Ragnhild Halvorsrud" userId="917ea340-fd63-490f-a7db-68428d24cf32" providerId="ADAL" clId="{9B6050A4-F178-4018-9F62-4FCCA28DA093}" dt="2021-03-25T13:12:42.377" v="37902" actId="790"/>
          <ac:spMkLst>
            <pc:docMk/>
            <pc:sldMk cId="2661338995" sldId="486"/>
            <ac:spMk id="4" creationId="{00000000-0000-0000-0000-000000000000}"/>
          </ac:spMkLst>
        </pc:spChg>
        <pc:spChg chg="mod">
          <ac:chgData name="Ragnhild Halvorsrud" userId="917ea340-fd63-490f-a7db-68428d24cf32" providerId="ADAL" clId="{9B6050A4-F178-4018-9F62-4FCCA28DA093}" dt="2021-03-25T13:51:48.213" v="38778" actId="1035"/>
          <ac:spMkLst>
            <pc:docMk/>
            <pc:sldMk cId="2661338995" sldId="486"/>
            <ac:spMk id="10" creationId="{00000000-0000-0000-0000-000000000000}"/>
          </ac:spMkLst>
        </pc:spChg>
        <pc:spChg chg="mod">
          <ac:chgData name="Ragnhild Halvorsrud" userId="917ea340-fd63-490f-a7db-68428d24cf32" providerId="ADAL" clId="{9B6050A4-F178-4018-9F62-4FCCA28DA093}" dt="2021-03-25T13:51:48.213" v="38778" actId="1035"/>
          <ac:spMkLst>
            <pc:docMk/>
            <pc:sldMk cId="2661338995" sldId="486"/>
            <ac:spMk id="11" creationId="{00000000-0000-0000-0000-000000000000}"/>
          </ac:spMkLst>
        </pc:spChg>
        <pc:spChg chg="add mod">
          <ac:chgData name="Ragnhild Halvorsrud" userId="917ea340-fd63-490f-a7db-68428d24cf32" providerId="ADAL" clId="{9B6050A4-F178-4018-9F62-4FCCA28DA093}" dt="2021-03-25T13:48:57.540" v="38706" actId="164"/>
          <ac:spMkLst>
            <pc:docMk/>
            <pc:sldMk cId="2661338995" sldId="486"/>
            <ac:spMk id="12" creationId="{B99FDC5C-5E40-472D-B3CC-722ADAAA4248}"/>
          </ac:spMkLst>
        </pc:spChg>
        <pc:spChg chg="add mod">
          <ac:chgData name="Ragnhild Halvorsrud" userId="917ea340-fd63-490f-a7db-68428d24cf32" providerId="ADAL" clId="{9B6050A4-F178-4018-9F62-4FCCA28DA093}" dt="2021-03-25T13:48:57.540" v="38706" actId="164"/>
          <ac:spMkLst>
            <pc:docMk/>
            <pc:sldMk cId="2661338995" sldId="486"/>
            <ac:spMk id="13" creationId="{DB9C7922-D3A6-4A2E-9669-EE998CA802DE}"/>
          </ac:spMkLst>
        </pc:spChg>
        <pc:spChg chg="add mod">
          <ac:chgData name="Ragnhild Halvorsrud" userId="917ea340-fd63-490f-a7db-68428d24cf32" providerId="ADAL" clId="{9B6050A4-F178-4018-9F62-4FCCA28DA093}" dt="2021-03-25T13:48:57.540" v="38706" actId="164"/>
          <ac:spMkLst>
            <pc:docMk/>
            <pc:sldMk cId="2661338995" sldId="486"/>
            <ac:spMk id="14" creationId="{15386A9A-0272-4431-BE15-DE82C1082A85}"/>
          </ac:spMkLst>
        </pc:spChg>
        <pc:spChg chg="add mod">
          <ac:chgData name="Ragnhild Halvorsrud" userId="917ea340-fd63-490f-a7db-68428d24cf32" providerId="ADAL" clId="{9B6050A4-F178-4018-9F62-4FCCA28DA093}" dt="2021-03-25T13:48:57.540" v="38706" actId="164"/>
          <ac:spMkLst>
            <pc:docMk/>
            <pc:sldMk cId="2661338995" sldId="486"/>
            <ac:spMk id="15" creationId="{A1D7655F-75F7-4681-A924-EC386DB42054}"/>
          </ac:spMkLst>
        </pc:spChg>
        <pc:grpChg chg="add mod">
          <ac:chgData name="Ragnhild Halvorsrud" userId="917ea340-fd63-490f-a7db-68428d24cf32" providerId="ADAL" clId="{9B6050A4-F178-4018-9F62-4FCCA28DA093}" dt="2021-03-25T13:48:57.540" v="38706" actId="164"/>
          <ac:grpSpMkLst>
            <pc:docMk/>
            <pc:sldMk cId="2661338995" sldId="486"/>
            <ac:grpSpMk id="5" creationId="{1D9E2BF8-BC54-49DE-B83E-820B0F3748A0}"/>
          </ac:grpSpMkLst>
        </pc:grpChg>
        <pc:picChg chg="mod">
          <ac:chgData name="Ragnhild Halvorsrud" userId="917ea340-fd63-490f-a7db-68428d24cf32" providerId="ADAL" clId="{9B6050A4-F178-4018-9F62-4FCCA28DA093}" dt="2021-03-25T13:51:48.213" v="38778" actId="1035"/>
          <ac:picMkLst>
            <pc:docMk/>
            <pc:sldMk cId="2661338995" sldId="486"/>
            <ac:picMk id="7" creationId="{00000000-0000-0000-0000-000000000000}"/>
          </ac:picMkLst>
        </pc:picChg>
        <pc:picChg chg="mod">
          <ac:chgData name="Ragnhild Halvorsrud" userId="917ea340-fd63-490f-a7db-68428d24cf32" providerId="ADAL" clId="{9B6050A4-F178-4018-9F62-4FCCA28DA093}" dt="2021-03-25T13:51:48.213" v="38778" actId="1035"/>
          <ac:picMkLst>
            <pc:docMk/>
            <pc:sldMk cId="2661338995" sldId="486"/>
            <ac:picMk id="8" creationId="{00000000-0000-0000-0000-000000000000}"/>
          </ac:picMkLst>
        </pc:picChg>
        <pc:picChg chg="mod">
          <ac:chgData name="Ragnhild Halvorsrud" userId="917ea340-fd63-490f-a7db-68428d24cf32" providerId="ADAL" clId="{9B6050A4-F178-4018-9F62-4FCCA28DA093}" dt="2021-03-25T13:51:48.213" v="38778" actId="1035"/>
          <ac:picMkLst>
            <pc:docMk/>
            <pc:sldMk cId="2661338995" sldId="486"/>
            <ac:picMk id="9" creationId="{00000000-0000-0000-0000-000000000000}"/>
          </ac:picMkLst>
        </pc:picChg>
      </pc:sldChg>
      <pc:sldChg chg="addSp delSp modSp del mod ord modNotes">
        <pc:chgData name="Ragnhild Halvorsrud" userId="917ea340-fd63-490f-a7db-68428d24cf32" providerId="ADAL" clId="{9B6050A4-F178-4018-9F62-4FCCA28DA093}" dt="2021-03-17T09:16:29.057" v="15838" actId="47"/>
        <pc:sldMkLst>
          <pc:docMk/>
          <pc:sldMk cId="3024363764" sldId="494"/>
        </pc:sldMkLst>
        <pc:spChg chg="mod">
          <ac:chgData name="Ragnhild Halvorsrud" userId="917ea340-fd63-490f-a7db-68428d24cf32" providerId="ADAL" clId="{9B6050A4-F178-4018-9F62-4FCCA28DA093}" dt="2021-03-16T17:01:11.119" v="14371" actId="790"/>
          <ac:spMkLst>
            <pc:docMk/>
            <pc:sldMk cId="3024363764" sldId="494"/>
            <ac:spMk id="4" creationId="{00000000-0000-0000-0000-000000000000}"/>
          </ac:spMkLst>
        </pc:spChg>
        <pc:spChg chg="mod">
          <ac:chgData name="Ragnhild Halvorsrud" userId="917ea340-fd63-490f-a7db-68428d24cf32" providerId="ADAL" clId="{9B6050A4-F178-4018-9F62-4FCCA28DA093}" dt="2021-03-16T17:01:11.115" v="14369" actId="790"/>
          <ac:spMkLst>
            <pc:docMk/>
            <pc:sldMk cId="3024363764" sldId="494"/>
            <ac:spMk id="5" creationId="{00000000-0000-0000-0000-000000000000}"/>
          </ac:spMkLst>
        </pc:spChg>
        <pc:spChg chg="mod">
          <ac:chgData name="Ragnhild Halvorsrud" userId="917ea340-fd63-490f-a7db-68428d24cf32" providerId="ADAL" clId="{9B6050A4-F178-4018-9F62-4FCCA28DA093}" dt="2021-03-16T17:01:11.118" v="14370" actId="790"/>
          <ac:spMkLst>
            <pc:docMk/>
            <pc:sldMk cId="3024363764" sldId="494"/>
            <ac:spMk id="6" creationId="{00000000-0000-0000-0000-000000000000}"/>
          </ac:spMkLst>
        </pc:spChg>
        <pc:spChg chg="add mod">
          <ac:chgData name="Ragnhild Halvorsrud" userId="917ea340-fd63-490f-a7db-68428d24cf32" providerId="ADAL" clId="{9B6050A4-F178-4018-9F62-4FCCA28DA093}" dt="2021-03-16T17:01:11.119" v="14372" actId="790"/>
          <ac:spMkLst>
            <pc:docMk/>
            <pc:sldMk cId="3024363764" sldId="494"/>
            <ac:spMk id="7" creationId="{C0EB4AC5-3A6A-4D1B-A94D-4E586958FE00}"/>
          </ac:spMkLst>
        </pc:spChg>
        <pc:spChg chg="del mod">
          <ac:chgData name="Ragnhild Halvorsrud" userId="917ea340-fd63-490f-a7db-68428d24cf32" providerId="ADAL" clId="{9B6050A4-F178-4018-9F62-4FCCA28DA093}" dt="2021-03-15T15:33:57.202" v="7216" actId="478"/>
          <ac:spMkLst>
            <pc:docMk/>
            <pc:sldMk cId="3024363764" sldId="494"/>
            <ac:spMk id="8" creationId="{F07A7C3F-06F8-41F2-BD2D-83B6C03739EF}"/>
          </ac:spMkLst>
        </pc:spChg>
        <pc:picChg chg="mod">
          <ac:chgData name="Ragnhild Halvorsrud" userId="917ea340-fd63-490f-a7db-68428d24cf32" providerId="ADAL" clId="{9B6050A4-F178-4018-9F62-4FCCA28DA093}" dt="2021-03-16T16:50:39.389" v="12986" actId="1076"/>
          <ac:picMkLst>
            <pc:docMk/>
            <pc:sldMk cId="3024363764" sldId="494"/>
            <ac:picMk id="13" creationId="{00000000-0000-0000-0000-000000000000}"/>
          </ac:picMkLst>
        </pc:picChg>
      </pc:sldChg>
      <pc:sldChg chg="addSp modSp mod modNotes">
        <pc:chgData name="Ragnhild Halvorsrud" userId="917ea340-fd63-490f-a7db-68428d24cf32" providerId="ADAL" clId="{9B6050A4-F178-4018-9F62-4FCCA28DA093}" dt="2021-03-25T14:08:27.720" v="38870" actId="14100"/>
        <pc:sldMkLst>
          <pc:docMk/>
          <pc:sldMk cId="2394328622" sldId="508"/>
        </pc:sldMkLst>
        <pc:spChg chg="mod">
          <ac:chgData name="Ragnhild Halvorsrud" userId="917ea340-fd63-490f-a7db-68428d24cf32" providerId="ADAL" clId="{9B6050A4-F178-4018-9F62-4FCCA28DA093}" dt="2021-03-25T13:12:42.891" v="38401" actId="790"/>
          <ac:spMkLst>
            <pc:docMk/>
            <pc:sldMk cId="2394328622" sldId="508"/>
            <ac:spMk id="2" creationId="{37E60667-2ED3-47A6-8B5F-FB7EB227D008}"/>
          </ac:spMkLst>
        </pc:spChg>
        <pc:spChg chg="mod">
          <ac:chgData name="Ragnhild Halvorsrud" userId="917ea340-fd63-490f-a7db-68428d24cf32" providerId="ADAL" clId="{9B6050A4-F178-4018-9F62-4FCCA28DA093}" dt="2021-03-25T13:12:42.890" v="38400" actId="790"/>
          <ac:spMkLst>
            <pc:docMk/>
            <pc:sldMk cId="2394328622" sldId="508"/>
            <ac:spMk id="3" creationId="{9373C1DD-C439-49B1-9056-CADB68425E55}"/>
          </ac:spMkLst>
        </pc:spChg>
        <pc:spChg chg="mod">
          <ac:chgData name="Ragnhild Halvorsrud" userId="917ea340-fd63-490f-a7db-68428d24cf32" providerId="ADAL" clId="{9B6050A4-F178-4018-9F62-4FCCA28DA093}" dt="2021-03-25T13:12:42.895" v="38402" actId="790"/>
          <ac:spMkLst>
            <pc:docMk/>
            <pc:sldMk cId="2394328622" sldId="508"/>
            <ac:spMk id="8" creationId="{C4450D43-A296-4E64-80EA-77260530E01E}"/>
          </ac:spMkLst>
        </pc:spChg>
        <pc:spChg chg="mod">
          <ac:chgData name="Ragnhild Halvorsrud" userId="917ea340-fd63-490f-a7db-68428d24cf32" providerId="ADAL" clId="{9B6050A4-F178-4018-9F62-4FCCA28DA093}" dt="2021-03-25T14:08:24.585" v="38869" actId="14100"/>
          <ac:spMkLst>
            <pc:docMk/>
            <pc:sldMk cId="2394328622" sldId="508"/>
            <ac:spMk id="9" creationId="{8CAFC742-8CD4-470B-B377-C56592451EEC}"/>
          </ac:spMkLst>
        </pc:spChg>
        <pc:spChg chg="mod">
          <ac:chgData name="Ragnhild Halvorsrud" userId="917ea340-fd63-490f-a7db-68428d24cf32" providerId="ADAL" clId="{9B6050A4-F178-4018-9F62-4FCCA28DA093}" dt="2021-03-25T14:08:27.720" v="38870" actId="14100"/>
          <ac:spMkLst>
            <pc:docMk/>
            <pc:sldMk cId="2394328622" sldId="508"/>
            <ac:spMk id="10" creationId="{D3C59061-B4BF-4C1D-BCF7-D96FBD6BBDEB}"/>
          </ac:spMkLst>
        </pc:spChg>
        <pc:spChg chg="mod">
          <ac:chgData name="Ragnhild Halvorsrud" userId="917ea340-fd63-490f-a7db-68428d24cf32" providerId="ADAL" clId="{9B6050A4-F178-4018-9F62-4FCCA28DA093}" dt="2021-03-25T13:12:42.906" v="38405" actId="790"/>
          <ac:spMkLst>
            <pc:docMk/>
            <pc:sldMk cId="2394328622" sldId="508"/>
            <ac:spMk id="11" creationId="{AD356CD4-729A-4FD2-B63E-BA5BBB371028}"/>
          </ac:spMkLst>
        </pc:spChg>
        <pc:spChg chg="mod">
          <ac:chgData name="Ragnhild Halvorsrud" userId="917ea340-fd63-490f-a7db-68428d24cf32" providerId="ADAL" clId="{9B6050A4-F178-4018-9F62-4FCCA28DA093}" dt="2021-03-25T14:06:57.877" v="38820"/>
          <ac:spMkLst>
            <pc:docMk/>
            <pc:sldMk cId="2394328622" sldId="508"/>
            <ac:spMk id="13" creationId="{97CBF8E7-30A6-4C39-B530-C2BA957497E6}"/>
          </ac:spMkLst>
        </pc:spChg>
        <pc:spChg chg="mod">
          <ac:chgData name="Ragnhild Halvorsrud" userId="917ea340-fd63-490f-a7db-68428d24cf32" providerId="ADAL" clId="{9B6050A4-F178-4018-9F62-4FCCA28DA093}" dt="2021-03-25T14:06:57.877" v="38820"/>
          <ac:spMkLst>
            <pc:docMk/>
            <pc:sldMk cId="2394328622" sldId="508"/>
            <ac:spMk id="14" creationId="{346E3CB3-5465-470E-951F-1B76C70B4859}"/>
          </ac:spMkLst>
        </pc:spChg>
        <pc:spChg chg="mod">
          <ac:chgData name="Ragnhild Halvorsrud" userId="917ea340-fd63-490f-a7db-68428d24cf32" providerId="ADAL" clId="{9B6050A4-F178-4018-9F62-4FCCA28DA093}" dt="2021-03-25T14:06:57.877" v="38820"/>
          <ac:spMkLst>
            <pc:docMk/>
            <pc:sldMk cId="2394328622" sldId="508"/>
            <ac:spMk id="15" creationId="{9CB82BA5-1D2C-4608-ADA7-5BB544FC382E}"/>
          </ac:spMkLst>
        </pc:spChg>
        <pc:spChg chg="mod">
          <ac:chgData name="Ragnhild Halvorsrud" userId="917ea340-fd63-490f-a7db-68428d24cf32" providerId="ADAL" clId="{9B6050A4-F178-4018-9F62-4FCCA28DA093}" dt="2021-03-25T14:06:57.877" v="38820"/>
          <ac:spMkLst>
            <pc:docMk/>
            <pc:sldMk cId="2394328622" sldId="508"/>
            <ac:spMk id="16" creationId="{29EC2790-07D8-45E4-BDE3-CF4E95A46EBD}"/>
          </ac:spMkLst>
        </pc:spChg>
        <pc:grpChg chg="add mod">
          <ac:chgData name="Ragnhild Halvorsrud" userId="917ea340-fd63-490f-a7db-68428d24cf32" providerId="ADAL" clId="{9B6050A4-F178-4018-9F62-4FCCA28DA093}" dt="2021-03-25T14:06:57.877" v="38820"/>
          <ac:grpSpMkLst>
            <pc:docMk/>
            <pc:sldMk cId="2394328622" sldId="508"/>
            <ac:grpSpMk id="12" creationId="{7960326C-A649-4F7C-8C2D-1B90576A46E8}"/>
          </ac:grpSpMkLst>
        </pc:grpChg>
      </pc:sldChg>
      <pc:sldChg chg="addSp delSp modSp mod chgLayout modNotes">
        <pc:chgData name="Ragnhild Halvorsrud" userId="917ea340-fd63-490f-a7db-68428d24cf32" providerId="ADAL" clId="{9B6050A4-F178-4018-9F62-4FCCA28DA093}" dt="2021-03-26T14:48:23.657" v="40504" actId="6549"/>
        <pc:sldMkLst>
          <pc:docMk/>
          <pc:sldMk cId="1608883126" sldId="509"/>
        </pc:sldMkLst>
        <pc:spChg chg="mod ord">
          <ac:chgData name="Ragnhild Halvorsrud" userId="917ea340-fd63-490f-a7db-68428d24cf32" providerId="ADAL" clId="{9B6050A4-F178-4018-9F62-4FCCA28DA093}" dt="2021-03-25T13:12:42.350" v="37881" actId="790"/>
          <ac:spMkLst>
            <pc:docMk/>
            <pc:sldMk cId="1608883126" sldId="509"/>
            <ac:spMk id="2" creationId="{52456730-9CCD-4717-BE03-D62C6887A2F1}"/>
          </ac:spMkLst>
        </pc:spChg>
        <pc:spChg chg="mod ord">
          <ac:chgData name="Ragnhild Halvorsrud" userId="917ea340-fd63-490f-a7db-68428d24cf32" providerId="ADAL" clId="{9B6050A4-F178-4018-9F62-4FCCA28DA093}" dt="2021-03-26T14:48:23.657" v="40504" actId="6549"/>
          <ac:spMkLst>
            <pc:docMk/>
            <pc:sldMk cId="1608883126" sldId="509"/>
            <ac:spMk id="3" creationId="{BB7EEA35-A974-41C3-B310-23E12C424753}"/>
          </ac:spMkLst>
        </pc:spChg>
        <pc:spChg chg="add del mod">
          <ac:chgData name="Ragnhild Halvorsrud" userId="917ea340-fd63-490f-a7db-68428d24cf32" providerId="ADAL" clId="{9B6050A4-F178-4018-9F62-4FCCA28DA093}" dt="2021-03-20T18:01:38.071" v="29940" actId="6264"/>
          <ac:spMkLst>
            <pc:docMk/>
            <pc:sldMk cId="1608883126" sldId="509"/>
            <ac:spMk id="4" creationId="{E1446CD2-8C78-4779-BD8B-463401C2EF5A}"/>
          </ac:spMkLst>
        </pc:spChg>
        <pc:spChg chg="add del mod">
          <ac:chgData name="Ragnhild Halvorsrud" userId="917ea340-fd63-490f-a7db-68428d24cf32" providerId="ADAL" clId="{9B6050A4-F178-4018-9F62-4FCCA28DA093}" dt="2021-03-20T18:01:38.071" v="29940" actId="6264"/>
          <ac:spMkLst>
            <pc:docMk/>
            <pc:sldMk cId="1608883126" sldId="509"/>
            <ac:spMk id="5" creationId="{EEB709D5-C451-4D60-A23F-CA8DEB4415FC}"/>
          </ac:spMkLst>
        </pc:spChg>
        <pc:spChg chg="add del mod">
          <ac:chgData name="Ragnhild Halvorsrud" userId="917ea340-fd63-490f-a7db-68428d24cf32" providerId="ADAL" clId="{9B6050A4-F178-4018-9F62-4FCCA28DA093}" dt="2021-03-20T18:02:37.954" v="29961" actId="6264"/>
          <ac:spMkLst>
            <pc:docMk/>
            <pc:sldMk cId="1608883126" sldId="509"/>
            <ac:spMk id="6" creationId="{820990E7-5EA1-41E1-93E5-9CB36BF7E4B1}"/>
          </ac:spMkLst>
        </pc:spChg>
        <pc:spChg chg="add del mod">
          <ac:chgData name="Ragnhild Halvorsrud" userId="917ea340-fd63-490f-a7db-68428d24cf32" providerId="ADAL" clId="{9B6050A4-F178-4018-9F62-4FCCA28DA093}" dt="2021-03-20T18:02:37.954" v="29961" actId="6264"/>
          <ac:spMkLst>
            <pc:docMk/>
            <pc:sldMk cId="1608883126" sldId="509"/>
            <ac:spMk id="7" creationId="{DEFACABC-87DD-469F-9745-5C886205BE9A}"/>
          </ac:spMkLst>
        </pc:spChg>
      </pc:sldChg>
      <pc:sldChg chg="addSp delSp modSp add del mod ord modNotes">
        <pc:chgData name="Ragnhild Halvorsrud" userId="917ea340-fd63-490f-a7db-68428d24cf32" providerId="ADAL" clId="{9B6050A4-F178-4018-9F62-4FCCA28DA093}" dt="2021-03-26T14:53:52.141" v="40543" actId="478"/>
        <pc:sldMkLst>
          <pc:docMk/>
          <pc:sldMk cId="1043206022" sldId="511"/>
        </pc:sldMkLst>
        <pc:spChg chg="mod">
          <ac:chgData name="Ragnhild Halvorsrud" userId="917ea340-fd63-490f-a7db-68428d24cf32" providerId="ADAL" clId="{9B6050A4-F178-4018-9F62-4FCCA28DA093}" dt="2021-03-25T13:12:42.335" v="37872" actId="790"/>
          <ac:spMkLst>
            <pc:docMk/>
            <pc:sldMk cId="1043206022" sldId="511"/>
            <ac:spMk id="2" creationId="{00000000-0000-0000-0000-000000000000}"/>
          </ac:spMkLst>
        </pc:spChg>
        <pc:spChg chg="mod">
          <ac:chgData name="Ragnhild Halvorsrud" userId="917ea340-fd63-490f-a7db-68428d24cf32" providerId="ADAL" clId="{9B6050A4-F178-4018-9F62-4FCCA28DA093}" dt="2021-03-25T13:12:42.344" v="37874" actId="790"/>
          <ac:spMkLst>
            <pc:docMk/>
            <pc:sldMk cId="1043206022" sldId="511"/>
            <ac:spMk id="3" creationId="{00000000-0000-0000-0000-000000000000}"/>
          </ac:spMkLst>
        </pc:spChg>
        <pc:spChg chg="mod">
          <ac:chgData name="Ragnhild Halvorsrud" userId="917ea340-fd63-490f-a7db-68428d24cf32" providerId="ADAL" clId="{9B6050A4-F178-4018-9F62-4FCCA28DA093}" dt="2021-03-25T13:12:42.343" v="37873" actId="790"/>
          <ac:spMkLst>
            <pc:docMk/>
            <pc:sldMk cId="1043206022" sldId="511"/>
            <ac:spMk id="5" creationId="{00000000-0000-0000-0000-000000000000}"/>
          </ac:spMkLst>
        </pc:spChg>
        <pc:spChg chg="add del mod ord">
          <ac:chgData name="Ragnhild Halvorsrud" userId="917ea340-fd63-490f-a7db-68428d24cf32" providerId="ADAL" clId="{9B6050A4-F178-4018-9F62-4FCCA28DA093}" dt="2021-03-19T17:01:47.985" v="28017" actId="478"/>
          <ac:spMkLst>
            <pc:docMk/>
            <pc:sldMk cId="1043206022" sldId="511"/>
            <ac:spMk id="7" creationId="{12E4307E-FCAF-4038-B607-604BE17E4474}"/>
          </ac:spMkLst>
        </pc:spChg>
        <pc:spChg chg="add del mod">
          <ac:chgData name="Ragnhild Halvorsrud" userId="917ea340-fd63-490f-a7db-68428d24cf32" providerId="ADAL" clId="{9B6050A4-F178-4018-9F62-4FCCA28DA093}" dt="2021-03-19T08:04:16.943" v="20167" actId="478"/>
          <ac:spMkLst>
            <pc:docMk/>
            <pc:sldMk cId="1043206022" sldId="511"/>
            <ac:spMk id="8" creationId="{0D9FCA07-7288-4120-B9A0-D63DFFD8B1EE}"/>
          </ac:spMkLst>
        </pc:spChg>
        <pc:spChg chg="add mod">
          <ac:chgData name="Ragnhild Halvorsrud" userId="917ea340-fd63-490f-a7db-68428d24cf32" providerId="ADAL" clId="{9B6050A4-F178-4018-9F62-4FCCA28DA093}" dt="2021-03-25T13:12:42.345" v="37875" actId="790"/>
          <ac:spMkLst>
            <pc:docMk/>
            <pc:sldMk cId="1043206022" sldId="511"/>
            <ac:spMk id="9" creationId="{8F6E7F87-D485-45E3-91A5-E6C906A2167A}"/>
          </ac:spMkLst>
        </pc:spChg>
        <pc:spChg chg="add del mod">
          <ac:chgData name="Ragnhild Halvorsrud" userId="917ea340-fd63-490f-a7db-68428d24cf32" providerId="ADAL" clId="{9B6050A4-F178-4018-9F62-4FCCA28DA093}" dt="2021-03-23T16:16:32.562" v="34353" actId="478"/>
          <ac:spMkLst>
            <pc:docMk/>
            <pc:sldMk cId="1043206022" sldId="511"/>
            <ac:spMk id="12" creationId="{C6ECB3F4-79EB-40D1-A2BB-71A88A63F0E8}"/>
          </ac:spMkLst>
        </pc:spChg>
        <pc:spChg chg="add mod">
          <ac:chgData name="Ragnhild Halvorsrud" userId="917ea340-fd63-490f-a7db-68428d24cf32" providerId="ADAL" clId="{9B6050A4-F178-4018-9F62-4FCCA28DA093}" dt="2021-03-25T13:12:42.346" v="37876" actId="790"/>
          <ac:spMkLst>
            <pc:docMk/>
            <pc:sldMk cId="1043206022" sldId="511"/>
            <ac:spMk id="14" creationId="{67A7D27C-B01A-4177-A15F-B3637F6CAD9B}"/>
          </ac:spMkLst>
        </pc:spChg>
        <pc:spChg chg="add del mod">
          <ac:chgData name="Ragnhild Halvorsrud" userId="917ea340-fd63-490f-a7db-68428d24cf32" providerId="ADAL" clId="{9B6050A4-F178-4018-9F62-4FCCA28DA093}" dt="2021-03-26T14:53:52.141" v="40543" actId="478"/>
          <ac:spMkLst>
            <pc:docMk/>
            <pc:sldMk cId="1043206022" sldId="511"/>
            <ac:spMk id="15" creationId="{B5329043-3B17-407D-B258-E5C34A651CE4}"/>
          </ac:spMkLst>
        </pc:spChg>
        <pc:spChg chg="add mod">
          <ac:chgData name="Ragnhild Halvorsrud" userId="917ea340-fd63-490f-a7db-68428d24cf32" providerId="ADAL" clId="{9B6050A4-F178-4018-9F62-4FCCA28DA093}" dt="2021-03-25T13:12:42.347" v="37877" actId="790"/>
          <ac:spMkLst>
            <pc:docMk/>
            <pc:sldMk cId="1043206022" sldId="511"/>
            <ac:spMk id="17" creationId="{C98665CC-8320-451B-B568-9D3034174E00}"/>
          </ac:spMkLst>
        </pc:spChg>
        <pc:spChg chg="add mod">
          <ac:chgData name="Ragnhild Halvorsrud" userId="917ea340-fd63-490f-a7db-68428d24cf32" providerId="ADAL" clId="{9B6050A4-F178-4018-9F62-4FCCA28DA093}" dt="2021-03-26T14:53:47.695" v="40542"/>
          <ac:spMkLst>
            <pc:docMk/>
            <pc:sldMk cId="1043206022" sldId="511"/>
            <ac:spMk id="20" creationId="{88FE1B29-26EA-4E34-95B2-4A803270573E}"/>
          </ac:spMkLst>
        </pc:spChg>
        <pc:picChg chg="del mod">
          <ac:chgData name="Ragnhild Halvorsrud" userId="917ea340-fd63-490f-a7db-68428d24cf32" providerId="ADAL" clId="{9B6050A4-F178-4018-9F62-4FCCA28DA093}" dt="2021-03-19T08:04:09.377" v="20166" actId="478"/>
          <ac:picMkLst>
            <pc:docMk/>
            <pc:sldMk cId="1043206022" sldId="511"/>
            <ac:picMk id="4" creationId="{00000000-0000-0000-0000-000000000000}"/>
          </ac:picMkLst>
        </pc:picChg>
        <pc:picChg chg="mod modCrop">
          <ac:chgData name="Ragnhild Halvorsrud" userId="917ea340-fd63-490f-a7db-68428d24cf32" providerId="ADAL" clId="{9B6050A4-F178-4018-9F62-4FCCA28DA093}" dt="2021-03-23T16:34:23.576" v="34792" actId="1037"/>
          <ac:picMkLst>
            <pc:docMk/>
            <pc:sldMk cId="1043206022" sldId="511"/>
            <ac:picMk id="6" creationId="{1FEA97A2-0850-4972-A753-CB40A8BDCBC5}"/>
          </ac:picMkLst>
        </pc:picChg>
        <pc:picChg chg="add del mod">
          <ac:chgData name="Ragnhild Halvorsrud" userId="917ea340-fd63-490f-a7db-68428d24cf32" providerId="ADAL" clId="{9B6050A4-F178-4018-9F62-4FCCA28DA093}" dt="2021-03-19T14:46:12.518" v="26500" actId="478"/>
          <ac:picMkLst>
            <pc:docMk/>
            <pc:sldMk cId="1043206022" sldId="511"/>
            <ac:picMk id="10" creationId="{F5C1A8CF-831A-4739-B8D1-33C8C986AEB3}"/>
          </ac:picMkLst>
        </pc:picChg>
        <pc:picChg chg="add del mod">
          <ac:chgData name="Ragnhild Halvorsrud" userId="917ea340-fd63-490f-a7db-68428d24cf32" providerId="ADAL" clId="{9B6050A4-F178-4018-9F62-4FCCA28DA093}" dt="2021-03-21T15:54:57.352" v="33408" actId="478"/>
          <ac:picMkLst>
            <pc:docMk/>
            <pc:sldMk cId="1043206022" sldId="511"/>
            <ac:picMk id="11" creationId="{8A8C5755-B497-4F6D-8852-7CE659233515}"/>
          </ac:picMkLst>
        </pc:picChg>
        <pc:picChg chg="add mod">
          <ac:chgData name="Ragnhild Halvorsrud" userId="917ea340-fd63-490f-a7db-68428d24cf32" providerId="ADAL" clId="{9B6050A4-F178-4018-9F62-4FCCA28DA093}" dt="2021-03-23T16:34:14.538" v="34776" actId="1038"/>
          <ac:picMkLst>
            <pc:docMk/>
            <pc:sldMk cId="1043206022" sldId="511"/>
            <ac:picMk id="13" creationId="{BF5AEBCE-7B11-4E56-8FE1-56670F1B74D1}"/>
          </ac:picMkLst>
        </pc:picChg>
        <pc:picChg chg="add del mod">
          <ac:chgData name="Ragnhild Halvorsrud" userId="917ea340-fd63-490f-a7db-68428d24cf32" providerId="ADAL" clId="{9B6050A4-F178-4018-9F62-4FCCA28DA093}" dt="2021-03-20T17:39:45.673" v="29389" actId="478"/>
          <ac:picMkLst>
            <pc:docMk/>
            <pc:sldMk cId="1043206022" sldId="511"/>
            <ac:picMk id="15" creationId="{5A0D1BA3-C263-48CB-9DA3-8CDB76AD7626}"/>
          </ac:picMkLst>
        </pc:picChg>
        <pc:picChg chg="add mod">
          <ac:chgData name="Ragnhild Halvorsrud" userId="917ea340-fd63-490f-a7db-68428d24cf32" providerId="ADAL" clId="{9B6050A4-F178-4018-9F62-4FCCA28DA093}" dt="2021-03-23T16:34:14.538" v="34776" actId="1038"/>
          <ac:picMkLst>
            <pc:docMk/>
            <pc:sldMk cId="1043206022" sldId="511"/>
            <ac:picMk id="16" creationId="{DE9080CD-C739-4129-93B0-8D0B196328C7}"/>
          </ac:picMkLst>
        </pc:picChg>
        <pc:picChg chg="add mod">
          <ac:chgData name="Ragnhild Halvorsrud" userId="917ea340-fd63-490f-a7db-68428d24cf32" providerId="ADAL" clId="{9B6050A4-F178-4018-9F62-4FCCA28DA093}" dt="2021-03-20T17:46:34.036" v="29516" actId="1076"/>
          <ac:picMkLst>
            <pc:docMk/>
            <pc:sldMk cId="1043206022" sldId="511"/>
            <ac:picMk id="18" creationId="{517F4DEE-3F03-4A0F-A62B-AA1604066F58}"/>
          </ac:picMkLst>
        </pc:picChg>
        <pc:picChg chg="add mod">
          <ac:chgData name="Ragnhild Halvorsrud" userId="917ea340-fd63-490f-a7db-68428d24cf32" providerId="ADAL" clId="{9B6050A4-F178-4018-9F62-4FCCA28DA093}" dt="2021-03-21T15:54:58.873" v="33409" actId="1076"/>
          <ac:picMkLst>
            <pc:docMk/>
            <pc:sldMk cId="1043206022" sldId="511"/>
            <ac:picMk id="19" creationId="{AD33B39C-69DE-40FD-9234-9D7F545C01EF}"/>
          </ac:picMkLst>
        </pc:picChg>
      </pc:sldChg>
      <pc:sldChg chg="addSp delSp modSp mod modNotes">
        <pc:chgData name="Ragnhild Halvorsrud" userId="917ea340-fd63-490f-a7db-68428d24cf32" providerId="ADAL" clId="{9B6050A4-F178-4018-9F62-4FCCA28DA093}" dt="2021-03-26T14:05:44.128" v="39619"/>
        <pc:sldMkLst>
          <pc:docMk/>
          <pc:sldMk cId="930194854" sldId="512"/>
        </pc:sldMkLst>
        <pc:spChg chg="mod">
          <ac:chgData name="Ragnhild Halvorsrud" userId="917ea340-fd63-490f-a7db-68428d24cf32" providerId="ADAL" clId="{9B6050A4-F178-4018-9F62-4FCCA28DA093}" dt="2021-03-25T13:12:42.363" v="37894" actId="790"/>
          <ac:spMkLst>
            <pc:docMk/>
            <pc:sldMk cId="930194854" sldId="512"/>
            <ac:spMk id="2" creationId="{00000000-0000-0000-0000-000000000000}"/>
          </ac:spMkLst>
        </pc:spChg>
        <pc:spChg chg="mod">
          <ac:chgData name="Ragnhild Halvorsrud" userId="917ea340-fd63-490f-a7db-68428d24cf32" providerId="ADAL" clId="{9B6050A4-F178-4018-9F62-4FCCA28DA093}" dt="2021-03-26T14:05:44.128" v="39619"/>
          <ac:spMkLst>
            <pc:docMk/>
            <pc:sldMk cId="930194854" sldId="512"/>
            <ac:spMk id="3" creationId="{00000000-0000-0000-0000-000000000000}"/>
          </ac:spMkLst>
        </pc:spChg>
        <pc:spChg chg="mod">
          <ac:chgData name="Ragnhild Halvorsrud" userId="917ea340-fd63-490f-a7db-68428d24cf32" providerId="ADAL" clId="{9B6050A4-F178-4018-9F62-4FCCA28DA093}" dt="2021-03-25T13:12:42.367" v="37896" actId="790"/>
          <ac:spMkLst>
            <pc:docMk/>
            <pc:sldMk cId="930194854" sldId="512"/>
            <ac:spMk id="4" creationId="{00000000-0000-0000-0000-000000000000}"/>
          </ac:spMkLst>
        </pc:spChg>
        <pc:spChg chg="del mod">
          <ac:chgData name="Ragnhild Halvorsrud" userId="917ea340-fd63-490f-a7db-68428d24cf32" providerId="ADAL" clId="{9B6050A4-F178-4018-9F62-4FCCA28DA093}" dt="2021-03-19T15:19:11.117" v="27769" actId="478"/>
          <ac:spMkLst>
            <pc:docMk/>
            <pc:sldMk cId="930194854" sldId="512"/>
            <ac:spMk id="5" creationId="{00000000-0000-0000-0000-000000000000}"/>
          </ac:spMkLst>
        </pc:spChg>
        <pc:spChg chg="add del mod">
          <ac:chgData name="Ragnhild Halvorsrud" userId="917ea340-fd63-490f-a7db-68428d24cf32" providerId="ADAL" clId="{9B6050A4-F178-4018-9F62-4FCCA28DA093}" dt="2021-03-25T13:12:42.368" v="37897" actId="790"/>
          <ac:spMkLst>
            <pc:docMk/>
            <pc:sldMk cId="930194854" sldId="512"/>
            <ac:spMk id="8" creationId="{24EC9346-C460-4407-9E5B-ACD55DDDF709}"/>
          </ac:spMkLst>
        </pc:spChg>
        <pc:spChg chg="add mod">
          <ac:chgData name="Ragnhild Halvorsrud" userId="917ea340-fd63-490f-a7db-68428d24cf32" providerId="ADAL" clId="{9B6050A4-F178-4018-9F62-4FCCA28DA093}" dt="2021-03-25T13:49:02.347" v="38707" actId="164"/>
          <ac:spMkLst>
            <pc:docMk/>
            <pc:sldMk cId="930194854" sldId="512"/>
            <ac:spMk id="10" creationId="{0D0CF682-6377-4D33-97FB-053833B208CD}"/>
          </ac:spMkLst>
        </pc:spChg>
        <pc:spChg chg="add mod">
          <ac:chgData name="Ragnhild Halvorsrud" userId="917ea340-fd63-490f-a7db-68428d24cf32" providerId="ADAL" clId="{9B6050A4-F178-4018-9F62-4FCCA28DA093}" dt="2021-03-25T13:49:02.347" v="38707" actId="164"/>
          <ac:spMkLst>
            <pc:docMk/>
            <pc:sldMk cId="930194854" sldId="512"/>
            <ac:spMk id="11" creationId="{F9BA4B19-D44D-40A6-94A2-75945B79F040}"/>
          </ac:spMkLst>
        </pc:spChg>
        <pc:spChg chg="del mod">
          <ac:chgData name="Ragnhild Halvorsrud" userId="917ea340-fd63-490f-a7db-68428d24cf32" providerId="ADAL" clId="{9B6050A4-F178-4018-9F62-4FCCA28DA093}" dt="2021-03-18T12:17:15.320" v="19140" actId="478"/>
          <ac:spMkLst>
            <pc:docMk/>
            <pc:sldMk cId="930194854" sldId="512"/>
            <ac:spMk id="12" creationId="{19122D59-0A66-443E-ACB2-DD07B585036C}"/>
          </ac:spMkLst>
        </pc:spChg>
        <pc:spChg chg="add mod">
          <ac:chgData name="Ragnhild Halvorsrud" userId="917ea340-fd63-490f-a7db-68428d24cf32" providerId="ADAL" clId="{9B6050A4-F178-4018-9F62-4FCCA28DA093}" dt="2021-03-25T13:49:02.347" v="38707" actId="164"/>
          <ac:spMkLst>
            <pc:docMk/>
            <pc:sldMk cId="930194854" sldId="512"/>
            <ac:spMk id="12" creationId="{F2155D82-05BD-477D-B288-82850702667B}"/>
          </ac:spMkLst>
        </pc:spChg>
        <pc:spChg chg="add mod">
          <ac:chgData name="Ragnhild Halvorsrud" userId="917ea340-fd63-490f-a7db-68428d24cf32" providerId="ADAL" clId="{9B6050A4-F178-4018-9F62-4FCCA28DA093}" dt="2021-03-25T13:49:02.347" v="38707" actId="164"/>
          <ac:spMkLst>
            <pc:docMk/>
            <pc:sldMk cId="930194854" sldId="512"/>
            <ac:spMk id="13" creationId="{1C1FC829-2EE8-4672-A95D-9202026F925E}"/>
          </ac:spMkLst>
        </pc:spChg>
        <pc:spChg chg="del mod">
          <ac:chgData name="Ragnhild Halvorsrud" userId="917ea340-fd63-490f-a7db-68428d24cf32" providerId="ADAL" clId="{9B6050A4-F178-4018-9F62-4FCCA28DA093}" dt="2021-03-18T12:17:15.320" v="19140" actId="478"/>
          <ac:spMkLst>
            <pc:docMk/>
            <pc:sldMk cId="930194854" sldId="512"/>
            <ac:spMk id="13" creationId="{80CC46F9-C788-4D42-AF85-2805C9830DF1}"/>
          </ac:spMkLst>
        </pc:spChg>
        <pc:spChg chg="del mod">
          <ac:chgData name="Ragnhild Halvorsrud" userId="917ea340-fd63-490f-a7db-68428d24cf32" providerId="ADAL" clId="{9B6050A4-F178-4018-9F62-4FCCA28DA093}" dt="2021-03-18T12:17:15.320" v="19140" actId="478"/>
          <ac:spMkLst>
            <pc:docMk/>
            <pc:sldMk cId="930194854" sldId="512"/>
            <ac:spMk id="14" creationId="{A19AB845-6C33-4EF7-827D-7E7D92D5BCDD}"/>
          </ac:spMkLst>
        </pc:spChg>
        <pc:spChg chg="del mod">
          <ac:chgData name="Ragnhild Halvorsrud" userId="917ea340-fd63-490f-a7db-68428d24cf32" providerId="ADAL" clId="{9B6050A4-F178-4018-9F62-4FCCA28DA093}" dt="2021-03-18T12:17:15.320" v="19140" actId="478"/>
          <ac:spMkLst>
            <pc:docMk/>
            <pc:sldMk cId="930194854" sldId="512"/>
            <ac:spMk id="15" creationId="{88442914-0552-4DBE-9D52-00FF8303F828}"/>
          </ac:spMkLst>
        </pc:spChg>
        <pc:spChg chg="del mod">
          <ac:chgData name="Ragnhild Halvorsrud" userId="917ea340-fd63-490f-a7db-68428d24cf32" providerId="ADAL" clId="{9B6050A4-F178-4018-9F62-4FCCA28DA093}" dt="2021-03-18T12:17:15.320" v="19140" actId="478"/>
          <ac:spMkLst>
            <pc:docMk/>
            <pc:sldMk cId="930194854" sldId="512"/>
            <ac:spMk id="17" creationId="{EBFF93D9-AB84-4935-B53A-2111E5914C02}"/>
          </ac:spMkLst>
        </pc:spChg>
        <pc:grpChg chg="add mod">
          <ac:chgData name="Ragnhild Halvorsrud" userId="917ea340-fd63-490f-a7db-68428d24cf32" providerId="ADAL" clId="{9B6050A4-F178-4018-9F62-4FCCA28DA093}" dt="2021-03-25T13:49:02.347" v="38707" actId="164"/>
          <ac:grpSpMkLst>
            <pc:docMk/>
            <pc:sldMk cId="930194854" sldId="512"/>
            <ac:grpSpMk id="5" creationId="{E6612E6C-78A0-4623-ACFF-02B91883EA81}"/>
          </ac:grpSpMkLst>
        </pc:grpChg>
        <pc:picChg chg="add mod">
          <ac:chgData name="Ragnhild Halvorsrud" userId="917ea340-fd63-490f-a7db-68428d24cf32" providerId="ADAL" clId="{9B6050A4-F178-4018-9F62-4FCCA28DA093}" dt="2021-03-18T12:17:37.992" v="19146" actId="1076"/>
          <ac:picMkLst>
            <pc:docMk/>
            <pc:sldMk cId="930194854" sldId="512"/>
            <ac:picMk id="6" creationId="{D16DEF1B-D15C-45F8-82A2-BC06D8281CA1}"/>
          </ac:picMkLst>
        </pc:picChg>
        <pc:picChg chg="del">
          <ac:chgData name="Ragnhild Halvorsrud" userId="917ea340-fd63-490f-a7db-68428d24cf32" providerId="ADAL" clId="{9B6050A4-F178-4018-9F62-4FCCA28DA093}" dt="2021-03-18T12:17:15.320" v="19140" actId="478"/>
          <ac:picMkLst>
            <pc:docMk/>
            <pc:sldMk cId="930194854" sldId="512"/>
            <ac:picMk id="7" creationId="{ACE786FE-9178-4E83-94BB-EE126B937061}"/>
          </ac:picMkLst>
        </pc:picChg>
        <pc:picChg chg="del">
          <ac:chgData name="Ragnhild Halvorsrud" userId="917ea340-fd63-490f-a7db-68428d24cf32" providerId="ADAL" clId="{9B6050A4-F178-4018-9F62-4FCCA28DA093}" dt="2021-03-18T12:17:15.320" v="19140" actId="478"/>
          <ac:picMkLst>
            <pc:docMk/>
            <pc:sldMk cId="930194854" sldId="512"/>
            <ac:picMk id="8" creationId="{F0D570AC-B25B-4970-B413-7E7D1113B218}"/>
          </ac:picMkLst>
        </pc:picChg>
        <pc:picChg chg="del">
          <ac:chgData name="Ragnhild Halvorsrud" userId="917ea340-fd63-490f-a7db-68428d24cf32" providerId="ADAL" clId="{9B6050A4-F178-4018-9F62-4FCCA28DA093}" dt="2021-03-18T12:17:15.320" v="19140" actId="478"/>
          <ac:picMkLst>
            <pc:docMk/>
            <pc:sldMk cId="930194854" sldId="512"/>
            <ac:picMk id="9" creationId="{2DAB1D01-1237-4E84-86DD-5DD4739E943C}"/>
          </ac:picMkLst>
        </pc:picChg>
        <pc:picChg chg="add mod">
          <ac:chgData name="Ragnhild Halvorsrud" userId="917ea340-fd63-490f-a7db-68428d24cf32" providerId="ADAL" clId="{9B6050A4-F178-4018-9F62-4FCCA28DA093}" dt="2021-03-20T17:49:47.848" v="29629" actId="1076"/>
          <ac:picMkLst>
            <pc:docMk/>
            <pc:sldMk cId="930194854" sldId="512"/>
            <ac:picMk id="9" creationId="{832C5B97-555F-43A6-8D3B-650680A44B8E}"/>
          </ac:picMkLst>
        </pc:picChg>
        <pc:picChg chg="del">
          <ac:chgData name="Ragnhild Halvorsrud" userId="917ea340-fd63-490f-a7db-68428d24cf32" providerId="ADAL" clId="{9B6050A4-F178-4018-9F62-4FCCA28DA093}" dt="2021-03-18T12:17:15.320" v="19140" actId="478"/>
          <ac:picMkLst>
            <pc:docMk/>
            <pc:sldMk cId="930194854" sldId="512"/>
            <ac:picMk id="10" creationId="{F8BF37A9-CCC2-4842-B8AF-FED0EF87CD3E}"/>
          </ac:picMkLst>
        </pc:picChg>
        <pc:picChg chg="del">
          <ac:chgData name="Ragnhild Halvorsrud" userId="917ea340-fd63-490f-a7db-68428d24cf32" providerId="ADAL" clId="{9B6050A4-F178-4018-9F62-4FCCA28DA093}" dt="2021-03-18T12:17:15.320" v="19140" actId="478"/>
          <ac:picMkLst>
            <pc:docMk/>
            <pc:sldMk cId="930194854" sldId="512"/>
            <ac:picMk id="11" creationId="{1A0365D2-42BE-460E-A006-E9F159C3F4E5}"/>
          </ac:picMkLst>
        </pc:picChg>
      </pc:sldChg>
      <pc:sldChg chg="addSp modSp mod modNotes">
        <pc:chgData name="Ragnhild Halvorsrud" userId="917ea340-fd63-490f-a7db-68428d24cf32" providerId="ADAL" clId="{9B6050A4-F178-4018-9F62-4FCCA28DA093}" dt="2021-03-25T13:49:09.505" v="38709" actId="164"/>
        <pc:sldMkLst>
          <pc:docMk/>
          <pc:sldMk cId="2322008763" sldId="513"/>
        </pc:sldMkLst>
        <pc:spChg chg="mod">
          <ac:chgData name="Ragnhild Halvorsrud" userId="917ea340-fd63-490f-a7db-68428d24cf32" providerId="ADAL" clId="{9B6050A4-F178-4018-9F62-4FCCA28DA093}" dt="2021-03-25T13:12:42.382" v="37907" actId="790"/>
          <ac:spMkLst>
            <pc:docMk/>
            <pc:sldMk cId="2322008763" sldId="513"/>
            <ac:spMk id="2" creationId="{00000000-0000-0000-0000-000000000000}"/>
          </ac:spMkLst>
        </pc:spChg>
        <pc:spChg chg="mod">
          <ac:chgData name="Ragnhild Halvorsrud" userId="917ea340-fd63-490f-a7db-68428d24cf32" providerId="ADAL" clId="{9B6050A4-F178-4018-9F62-4FCCA28DA093}" dt="2021-03-25T13:12:42.388" v="37908" actId="790"/>
          <ac:spMkLst>
            <pc:docMk/>
            <pc:sldMk cId="2322008763" sldId="513"/>
            <ac:spMk id="3" creationId="{00000000-0000-0000-0000-000000000000}"/>
          </ac:spMkLst>
        </pc:spChg>
        <pc:spChg chg="mod">
          <ac:chgData name="Ragnhild Halvorsrud" userId="917ea340-fd63-490f-a7db-68428d24cf32" providerId="ADAL" clId="{9B6050A4-F178-4018-9F62-4FCCA28DA093}" dt="2021-03-25T13:12:42.389" v="37909" actId="790"/>
          <ac:spMkLst>
            <pc:docMk/>
            <pc:sldMk cId="2322008763" sldId="513"/>
            <ac:spMk id="4" creationId="{00000000-0000-0000-0000-000000000000}"/>
          </ac:spMkLst>
        </pc:spChg>
        <pc:spChg chg="add mod">
          <ac:chgData name="Ragnhild Halvorsrud" userId="917ea340-fd63-490f-a7db-68428d24cf32" providerId="ADAL" clId="{9B6050A4-F178-4018-9F62-4FCCA28DA093}" dt="2021-03-25T13:49:09.505" v="38709" actId="164"/>
          <ac:spMkLst>
            <pc:docMk/>
            <pc:sldMk cId="2322008763" sldId="513"/>
            <ac:spMk id="5" creationId="{211979E6-41D6-467E-AEA4-7A3AADA9E6F6}"/>
          </ac:spMkLst>
        </pc:spChg>
        <pc:spChg chg="add mod">
          <ac:chgData name="Ragnhild Halvorsrud" userId="917ea340-fd63-490f-a7db-68428d24cf32" providerId="ADAL" clId="{9B6050A4-F178-4018-9F62-4FCCA28DA093}" dt="2021-03-25T13:49:09.505" v="38709" actId="164"/>
          <ac:spMkLst>
            <pc:docMk/>
            <pc:sldMk cId="2322008763" sldId="513"/>
            <ac:spMk id="6" creationId="{58BE0250-3859-44DE-B3D6-DFF8AF266F87}"/>
          </ac:spMkLst>
        </pc:spChg>
        <pc:spChg chg="add mod">
          <ac:chgData name="Ragnhild Halvorsrud" userId="917ea340-fd63-490f-a7db-68428d24cf32" providerId="ADAL" clId="{9B6050A4-F178-4018-9F62-4FCCA28DA093}" dt="2021-03-25T13:49:09.505" v="38709" actId="164"/>
          <ac:spMkLst>
            <pc:docMk/>
            <pc:sldMk cId="2322008763" sldId="513"/>
            <ac:spMk id="7" creationId="{8CA6A4BC-81EC-48A0-9C6B-37B9BF9DE351}"/>
          </ac:spMkLst>
        </pc:spChg>
        <pc:spChg chg="add mod">
          <ac:chgData name="Ragnhild Halvorsrud" userId="917ea340-fd63-490f-a7db-68428d24cf32" providerId="ADAL" clId="{9B6050A4-F178-4018-9F62-4FCCA28DA093}" dt="2021-03-25T13:49:09.505" v="38709" actId="164"/>
          <ac:spMkLst>
            <pc:docMk/>
            <pc:sldMk cId="2322008763" sldId="513"/>
            <ac:spMk id="8" creationId="{44E51E1E-CB5E-45C1-AB33-875BDD667DD2}"/>
          </ac:spMkLst>
        </pc:spChg>
        <pc:grpChg chg="add mod">
          <ac:chgData name="Ragnhild Halvorsrud" userId="917ea340-fd63-490f-a7db-68428d24cf32" providerId="ADAL" clId="{9B6050A4-F178-4018-9F62-4FCCA28DA093}" dt="2021-03-25T13:49:09.505" v="38709" actId="164"/>
          <ac:grpSpMkLst>
            <pc:docMk/>
            <pc:sldMk cId="2322008763" sldId="513"/>
            <ac:grpSpMk id="9" creationId="{BD87C661-F031-485E-9059-E290972539FD}"/>
          </ac:grpSpMkLst>
        </pc:grpChg>
      </pc:sldChg>
      <pc:sldChg chg="addSp delSp modSp mod chgLayout modNotes">
        <pc:chgData name="Ragnhild Halvorsrud" userId="917ea340-fd63-490f-a7db-68428d24cf32" providerId="ADAL" clId="{9B6050A4-F178-4018-9F62-4FCCA28DA093}" dt="2021-03-26T14:38:33.237" v="40458" actId="20577"/>
        <pc:sldMkLst>
          <pc:docMk/>
          <pc:sldMk cId="1604233325" sldId="516"/>
        </pc:sldMkLst>
        <pc:spChg chg="mod ord">
          <ac:chgData name="Ragnhild Halvorsrud" userId="917ea340-fd63-490f-a7db-68428d24cf32" providerId="ADAL" clId="{9B6050A4-F178-4018-9F62-4FCCA28DA093}" dt="2021-03-25T13:12:42.408" v="37924" actId="790"/>
          <ac:spMkLst>
            <pc:docMk/>
            <pc:sldMk cId="1604233325" sldId="516"/>
            <ac:spMk id="2" creationId="{52456730-9CCD-4717-BE03-D62C6887A2F1}"/>
          </ac:spMkLst>
        </pc:spChg>
        <pc:spChg chg="mod ord">
          <ac:chgData name="Ragnhild Halvorsrud" userId="917ea340-fd63-490f-a7db-68428d24cf32" providerId="ADAL" clId="{9B6050A4-F178-4018-9F62-4FCCA28DA093}" dt="2021-03-26T14:38:33.237" v="40458" actId="20577"/>
          <ac:spMkLst>
            <pc:docMk/>
            <pc:sldMk cId="1604233325" sldId="516"/>
            <ac:spMk id="3" creationId="{BB7EEA35-A974-41C3-B310-23E12C424753}"/>
          </ac:spMkLst>
        </pc:spChg>
        <pc:spChg chg="add del mod">
          <ac:chgData name="Ragnhild Halvorsrud" userId="917ea340-fd63-490f-a7db-68428d24cf32" providerId="ADAL" clId="{9B6050A4-F178-4018-9F62-4FCCA28DA093}" dt="2021-03-20T18:00:52.819" v="29939" actId="6264"/>
          <ac:spMkLst>
            <pc:docMk/>
            <pc:sldMk cId="1604233325" sldId="516"/>
            <ac:spMk id="4" creationId="{050E1D82-A7EC-4ABA-ADD8-F671C9C0EA92}"/>
          </ac:spMkLst>
        </pc:spChg>
        <pc:spChg chg="add del mod">
          <ac:chgData name="Ragnhild Halvorsrud" userId="917ea340-fd63-490f-a7db-68428d24cf32" providerId="ADAL" clId="{9B6050A4-F178-4018-9F62-4FCCA28DA093}" dt="2021-03-20T18:00:52.819" v="29939" actId="6264"/>
          <ac:spMkLst>
            <pc:docMk/>
            <pc:sldMk cId="1604233325" sldId="516"/>
            <ac:spMk id="5" creationId="{541B8A88-92F0-4D2C-AD14-BA525A2B6FBB}"/>
          </ac:spMkLst>
        </pc:spChg>
        <pc:spChg chg="add del mod">
          <ac:chgData name="Ragnhild Halvorsrud" userId="917ea340-fd63-490f-a7db-68428d24cf32" providerId="ADAL" clId="{9B6050A4-F178-4018-9F62-4FCCA28DA093}" dt="2021-03-20T18:02:44.887" v="29962" actId="6264"/>
          <ac:spMkLst>
            <pc:docMk/>
            <pc:sldMk cId="1604233325" sldId="516"/>
            <ac:spMk id="6" creationId="{8DD71CB5-E6AD-49E6-A36F-585C4ADCE71E}"/>
          </ac:spMkLst>
        </pc:spChg>
        <pc:spChg chg="add del mod">
          <ac:chgData name="Ragnhild Halvorsrud" userId="917ea340-fd63-490f-a7db-68428d24cf32" providerId="ADAL" clId="{9B6050A4-F178-4018-9F62-4FCCA28DA093}" dt="2021-03-20T18:02:44.887" v="29962" actId="6264"/>
          <ac:spMkLst>
            <pc:docMk/>
            <pc:sldMk cId="1604233325" sldId="516"/>
            <ac:spMk id="7" creationId="{4C7390A9-90B8-49D3-8B15-7A305DCD9FD3}"/>
          </ac:spMkLst>
        </pc:spChg>
        <pc:spChg chg="add del mod">
          <ac:chgData name="Ragnhild Halvorsrud" userId="917ea340-fd63-490f-a7db-68428d24cf32" providerId="ADAL" clId="{9B6050A4-F178-4018-9F62-4FCCA28DA093}" dt="2021-03-21T16:05:58.238" v="33474" actId="478"/>
          <ac:spMkLst>
            <pc:docMk/>
            <pc:sldMk cId="1604233325" sldId="516"/>
            <ac:spMk id="9" creationId="{CC31C0C2-4750-4139-BA34-5DEC7CD49F03}"/>
          </ac:spMkLst>
        </pc:spChg>
      </pc:sldChg>
      <pc:sldChg chg="addSp delSp modSp mod modNotes">
        <pc:chgData name="Ragnhild Halvorsrud" userId="917ea340-fd63-490f-a7db-68428d24cf32" providerId="ADAL" clId="{9B6050A4-F178-4018-9F62-4FCCA28DA093}" dt="2021-03-25T14:07:57.289" v="38867" actId="1035"/>
        <pc:sldMkLst>
          <pc:docMk/>
          <pc:sldMk cId="3972162138" sldId="518"/>
        </pc:sldMkLst>
        <pc:spChg chg="mod">
          <ac:chgData name="Ragnhild Halvorsrud" userId="917ea340-fd63-490f-a7db-68428d24cf32" providerId="ADAL" clId="{9B6050A4-F178-4018-9F62-4FCCA28DA093}" dt="2021-03-25T13:12:42.909" v="38408" actId="790"/>
          <ac:spMkLst>
            <pc:docMk/>
            <pc:sldMk cId="3972162138" sldId="518"/>
            <ac:spMk id="2" creationId="{CEF0584D-E78C-408F-A464-AF661D7CD2F8}"/>
          </ac:spMkLst>
        </pc:spChg>
        <pc:spChg chg="mod">
          <ac:chgData name="Ragnhild Halvorsrud" userId="917ea340-fd63-490f-a7db-68428d24cf32" providerId="ADAL" clId="{9B6050A4-F178-4018-9F62-4FCCA28DA093}" dt="2021-03-25T13:12:42.910" v="38409" actId="790"/>
          <ac:spMkLst>
            <pc:docMk/>
            <pc:sldMk cId="3972162138" sldId="518"/>
            <ac:spMk id="4" creationId="{359912B9-4EB6-42C7-BF37-C605F081559D}"/>
          </ac:spMkLst>
        </pc:spChg>
        <pc:spChg chg="mod">
          <ac:chgData name="Ragnhild Halvorsrud" userId="917ea340-fd63-490f-a7db-68428d24cf32" providerId="ADAL" clId="{9B6050A4-F178-4018-9F62-4FCCA28DA093}" dt="2021-03-25T13:12:42.912" v="38410" actId="790"/>
          <ac:spMkLst>
            <pc:docMk/>
            <pc:sldMk cId="3972162138" sldId="518"/>
            <ac:spMk id="5" creationId="{1A6FA598-573A-4B84-B451-39426566E1B3}"/>
          </ac:spMkLst>
        </pc:spChg>
        <pc:spChg chg="mod">
          <ac:chgData name="Ragnhild Halvorsrud" userId="917ea340-fd63-490f-a7db-68428d24cf32" providerId="ADAL" clId="{9B6050A4-F178-4018-9F62-4FCCA28DA093}" dt="2021-03-25T13:12:42.914" v="38411" actId="790"/>
          <ac:spMkLst>
            <pc:docMk/>
            <pc:sldMk cId="3972162138" sldId="518"/>
            <ac:spMk id="6" creationId="{9CD91430-CFD3-4C86-81D9-D8343A7D7F47}"/>
          </ac:spMkLst>
        </pc:spChg>
        <pc:spChg chg="del mod">
          <ac:chgData name="Ragnhild Halvorsrud" userId="917ea340-fd63-490f-a7db-68428d24cf32" providerId="ADAL" clId="{9B6050A4-F178-4018-9F62-4FCCA28DA093}" dt="2021-03-18T12:50:33.026" v="20024" actId="478"/>
          <ac:spMkLst>
            <pc:docMk/>
            <pc:sldMk cId="3972162138" sldId="518"/>
            <ac:spMk id="9" creationId="{FABB1ED2-CF0A-44FA-8D79-905F8B3A0CE2}"/>
          </ac:spMkLst>
        </pc:spChg>
        <pc:spChg chg="add del mod">
          <ac:chgData name="Ragnhild Halvorsrud" userId="917ea340-fd63-490f-a7db-68428d24cf32" providerId="ADAL" clId="{9B6050A4-F178-4018-9F62-4FCCA28DA093}" dt="2021-03-18T12:47:34.289" v="19896" actId="478"/>
          <ac:spMkLst>
            <pc:docMk/>
            <pc:sldMk cId="3972162138" sldId="518"/>
            <ac:spMk id="10" creationId="{C38AEAFE-B42A-4848-8A39-CED51FEBF34A}"/>
          </ac:spMkLst>
        </pc:spChg>
        <pc:spChg chg="mod">
          <ac:chgData name="Ragnhild Halvorsrud" userId="917ea340-fd63-490f-a7db-68428d24cf32" providerId="ADAL" clId="{9B6050A4-F178-4018-9F62-4FCCA28DA093}" dt="2021-03-25T13:12:42.920" v="38414" actId="790"/>
          <ac:spMkLst>
            <pc:docMk/>
            <pc:sldMk cId="3972162138" sldId="518"/>
            <ac:spMk id="17" creationId="{0820EA35-7930-464A-8E1C-CAB4A347504C}"/>
          </ac:spMkLst>
        </pc:spChg>
        <pc:spChg chg="mod">
          <ac:chgData name="Ragnhild Halvorsrud" userId="917ea340-fd63-490f-a7db-68428d24cf32" providerId="ADAL" clId="{9B6050A4-F178-4018-9F62-4FCCA28DA093}" dt="2021-03-25T13:12:42.921" v="38415" actId="790"/>
          <ac:spMkLst>
            <pc:docMk/>
            <pc:sldMk cId="3972162138" sldId="518"/>
            <ac:spMk id="18" creationId="{B3798537-A924-4B2C-B962-7D37230CD15B}"/>
          </ac:spMkLst>
        </pc:spChg>
        <pc:spChg chg="mod">
          <ac:chgData name="Ragnhild Halvorsrud" userId="917ea340-fd63-490f-a7db-68428d24cf32" providerId="ADAL" clId="{9B6050A4-F178-4018-9F62-4FCCA28DA093}" dt="2021-03-25T13:12:42.922" v="38416" actId="790"/>
          <ac:spMkLst>
            <pc:docMk/>
            <pc:sldMk cId="3972162138" sldId="518"/>
            <ac:spMk id="19" creationId="{97F80061-DFFE-4E79-8EF8-13734BFA626A}"/>
          </ac:spMkLst>
        </pc:spChg>
        <pc:spChg chg="mod">
          <ac:chgData name="Ragnhild Halvorsrud" userId="917ea340-fd63-490f-a7db-68428d24cf32" providerId="ADAL" clId="{9B6050A4-F178-4018-9F62-4FCCA28DA093}" dt="2021-03-25T13:12:42.922" v="38417" actId="790"/>
          <ac:spMkLst>
            <pc:docMk/>
            <pc:sldMk cId="3972162138" sldId="518"/>
            <ac:spMk id="20" creationId="{A0A2D603-06A2-4BB5-9694-F7EC64A41574}"/>
          </ac:spMkLst>
        </pc:spChg>
        <pc:spChg chg="mod">
          <ac:chgData name="Ragnhild Halvorsrud" userId="917ea340-fd63-490f-a7db-68428d24cf32" providerId="ADAL" clId="{9B6050A4-F178-4018-9F62-4FCCA28DA093}" dt="2021-03-25T13:12:42.923" v="38418" actId="790"/>
          <ac:spMkLst>
            <pc:docMk/>
            <pc:sldMk cId="3972162138" sldId="518"/>
            <ac:spMk id="22" creationId="{7A372F86-957E-4CFE-AAC4-FE5528378E9A}"/>
          </ac:spMkLst>
        </pc:spChg>
        <pc:spChg chg="mod">
          <ac:chgData name="Ragnhild Halvorsrud" userId="917ea340-fd63-490f-a7db-68428d24cf32" providerId="ADAL" clId="{9B6050A4-F178-4018-9F62-4FCCA28DA093}" dt="2021-03-25T13:12:42.918" v="38412" actId="790"/>
          <ac:spMkLst>
            <pc:docMk/>
            <pc:sldMk cId="3972162138" sldId="518"/>
            <ac:spMk id="23" creationId="{5563A405-4E4C-44AF-BFF9-7D827B7A187A}"/>
          </ac:spMkLst>
        </pc:spChg>
        <pc:spChg chg="mod">
          <ac:chgData name="Ragnhild Halvorsrud" userId="917ea340-fd63-490f-a7db-68428d24cf32" providerId="ADAL" clId="{9B6050A4-F178-4018-9F62-4FCCA28DA093}" dt="2021-03-25T13:12:42.918" v="38413" actId="790"/>
          <ac:spMkLst>
            <pc:docMk/>
            <pc:sldMk cId="3972162138" sldId="518"/>
            <ac:spMk id="24" creationId="{AAAF8B99-0A0C-437F-8C28-375F21B066CC}"/>
          </ac:spMkLst>
        </pc:spChg>
        <pc:spChg chg="del mod">
          <ac:chgData name="Ragnhild Halvorsrud" userId="917ea340-fd63-490f-a7db-68428d24cf32" providerId="ADAL" clId="{9B6050A4-F178-4018-9F62-4FCCA28DA093}" dt="2021-03-19T12:25:23.668" v="23974" actId="478"/>
          <ac:spMkLst>
            <pc:docMk/>
            <pc:sldMk cId="3972162138" sldId="518"/>
            <ac:spMk id="25" creationId="{EDEA9200-F9E9-4752-8670-AB13C2EDB25E}"/>
          </ac:spMkLst>
        </pc:spChg>
        <pc:spChg chg="add del mod">
          <ac:chgData name="Ragnhild Halvorsrud" userId="917ea340-fd63-490f-a7db-68428d24cf32" providerId="ADAL" clId="{9B6050A4-F178-4018-9F62-4FCCA28DA093}" dt="2021-03-18T12:47:34.289" v="19896" actId="478"/>
          <ac:spMkLst>
            <pc:docMk/>
            <pc:sldMk cId="3972162138" sldId="518"/>
            <ac:spMk id="26" creationId="{12863834-5952-4D57-AC32-456D2631AEF1}"/>
          </ac:spMkLst>
        </pc:spChg>
        <pc:spChg chg="add mod">
          <ac:chgData name="Ragnhild Halvorsrud" userId="917ea340-fd63-490f-a7db-68428d24cf32" providerId="ADAL" clId="{9B6050A4-F178-4018-9F62-4FCCA28DA093}" dt="2021-03-25T14:07:57.289" v="38867" actId="1035"/>
          <ac:spMkLst>
            <pc:docMk/>
            <pc:sldMk cId="3972162138" sldId="518"/>
            <ac:spMk id="27" creationId="{0DEEF69F-02DF-4F44-8EAB-5FED6EE2F1A2}"/>
          </ac:spMkLst>
        </pc:spChg>
        <pc:spChg chg="del mod">
          <ac:chgData name="Ragnhild Halvorsrud" userId="917ea340-fd63-490f-a7db-68428d24cf32" providerId="ADAL" clId="{9B6050A4-F178-4018-9F62-4FCCA28DA093}" dt="2021-03-18T12:50:33.026" v="20024" actId="478"/>
          <ac:spMkLst>
            <pc:docMk/>
            <pc:sldMk cId="3972162138" sldId="518"/>
            <ac:spMk id="27" creationId="{7FBF89A1-2FD6-4833-B8D1-990D9E10AD27}"/>
          </ac:spMkLst>
        </pc:spChg>
        <pc:spChg chg="add mod">
          <ac:chgData name="Ragnhild Halvorsrud" userId="917ea340-fd63-490f-a7db-68428d24cf32" providerId="ADAL" clId="{9B6050A4-F178-4018-9F62-4FCCA28DA093}" dt="2021-03-25T13:12:42.925" v="38419" actId="790"/>
          <ac:spMkLst>
            <pc:docMk/>
            <pc:sldMk cId="3972162138" sldId="518"/>
            <ac:spMk id="29" creationId="{47A9A1CE-260E-439C-BFEC-9D3A262DCFC4}"/>
          </ac:spMkLst>
        </pc:spChg>
        <pc:spChg chg="add mod">
          <ac:chgData name="Ragnhild Halvorsrud" userId="917ea340-fd63-490f-a7db-68428d24cf32" providerId="ADAL" clId="{9B6050A4-F178-4018-9F62-4FCCA28DA093}" dt="2021-03-25T13:12:42.927" v="38420" actId="790"/>
          <ac:spMkLst>
            <pc:docMk/>
            <pc:sldMk cId="3972162138" sldId="518"/>
            <ac:spMk id="31" creationId="{34CE2514-0E31-42A1-BF84-28AC060C7EB5}"/>
          </ac:spMkLst>
        </pc:spChg>
        <pc:spChg chg="mod">
          <ac:chgData name="Ragnhild Halvorsrud" userId="917ea340-fd63-490f-a7db-68428d24cf32" providerId="ADAL" clId="{9B6050A4-F178-4018-9F62-4FCCA28DA093}" dt="2021-03-25T14:07:00.170" v="38821"/>
          <ac:spMkLst>
            <pc:docMk/>
            <pc:sldMk cId="3972162138" sldId="518"/>
            <ac:spMk id="32" creationId="{4286B78D-43C2-4190-8D2A-04A86806A166}"/>
          </ac:spMkLst>
        </pc:spChg>
        <pc:spChg chg="mod">
          <ac:chgData name="Ragnhild Halvorsrud" userId="917ea340-fd63-490f-a7db-68428d24cf32" providerId="ADAL" clId="{9B6050A4-F178-4018-9F62-4FCCA28DA093}" dt="2021-03-25T14:07:00.170" v="38821"/>
          <ac:spMkLst>
            <pc:docMk/>
            <pc:sldMk cId="3972162138" sldId="518"/>
            <ac:spMk id="33" creationId="{3CAE008F-608F-46BD-868B-06F5000F3044}"/>
          </ac:spMkLst>
        </pc:spChg>
        <pc:spChg chg="add mod">
          <ac:chgData name="Ragnhild Halvorsrud" userId="917ea340-fd63-490f-a7db-68428d24cf32" providerId="ADAL" clId="{9B6050A4-F178-4018-9F62-4FCCA28DA093}" dt="2021-03-18T12:51:03.437" v="20028"/>
          <ac:spMkLst>
            <pc:docMk/>
            <pc:sldMk cId="3972162138" sldId="518"/>
            <ac:spMk id="33" creationId="{6E75DEFB-08E9-4B78-96A9-41AFC4B5F2EA}"/>
          </ac:spMkLst>
        </pc:spChg>
        <pc:spChg chg="mod">
          <ac:chgData name="Ragnhild Halvorsrud" userId="917ea340-fd63-490f-a7db-68428d24cf32" providerId="ADAL" clId="{9B6050A4-F178-4018-9F62-4FCCA28DA093}" dt="2021-03-25T14:07:00.170" v="38821"/>
          <ac:spMkLst>
            <pc:docMk/>
            <pc:sldMk cId="3972162138" sldId="518"/>
            <ac:spMk id="34" creationId="{BCC7A52D-151F-478D-AAAB-F494B294FB12}"/>
          </ac:spMkLst>
        </pc:spChg>
        <pc:spChg chg="mod">
          <ac:chgData name="Ragnhild Halvorsrud" userId="917ea340-fd63-490f-a7db-68428d24cf32" providerId="ADAL" clId="{9B6050A4-F178-4018-9F62-4FCCA28DA093}" dt="2021-03-25T14:07:00.170" v="38821"/>
          <ac:spMkLst>
            <pc:docMk/>
            <pc:sldMk cId="3972162138" sldId="518"/>
            <ac:spMk id="35" creationId="{359C556E-60B0-4156-9C35-57932158CC9E}"/>
          </ac:spMkLst>
        </pc:spChg>
        <pc:grpChg chg="mod">
          <ac:chgData name="Ragnhild Halvorsrud" userId="917ea340-fd63-490f-a7db-68428d24cf32" providerId="ADAL" clId="{9B6050A4-F178-4018-9F62-4FCCA28DA093}" dt="2021-03-19T12:29:03.251" v="24044" actId="1076"/>
          <ac:grpSpMkLst>
            <pc:docMk/>
            <pc:sldMk cId="3972162138" sldId="518"/>
            <ac:grpSpMk id="11" creationId="{66C879E1-1B96-4FBF-97F1-F456D99524CA}"/>
          </ac:grpSpMkLst>
        </pc:grpChg>
        <pc:grpChg chg="mod">
          <ac:chgData name="Ragnhild Halvorsrud" userId="917ea340-fd63-490f-a7db-68428d24cf32" providerId="ADAL" clId="{9B6050A4-F178-4018-9F62-4FCCA28DA093}" dt="2021-03-18T12:51:03.437" v="20028"/>
          <ac:grpSpMkLst>
            <pc:docMk/>
            <pc:sldMk cId="3972162138" sldId="518"/>
            <ac:grpSpMk id="12" creationId="{78296E4B-4CBE-4E66-9FF2-0B204442D3B4}"/>
          </ac:grpSpMkLst>
        </pc:grpChg>
        <pc:grpChg chg="add mod">
          <ac:chgData name="Ragnhild Halvorsrud" userId="917ea340-fd63-490f-a7db-68428d24cf32" providerId="ADAL" clId="{9B6050A4-F178-4018-9F62-4FCCA28DA093}" dt="2021-03-25T14:07:00.170" v="38821"/>
          <ac:grpSpMkLst>
            <pc:docMk/>
            <pc:sldMk cId="3972162138" sldId="518"/>
            <ac:grpSpMk id="30" creationId="{14034EF3-39AE-48CC-8C0C-26DAF5DBAB63}"/>
          </ac:grpSpMkLst>
        </pc:grpChg>
        <pc:picChg chg="mod">
          <ac:chgData name="Ragnhild Halvorsrud" userId="917ea340-fd63-490f-a7db-68428d24cf32" providerId="ADAL" clId="{9B6050A4-F178-4018-9F62-4FCCA28DA093}" dt="2021-03-18T12:51:03.437" v="20028"/>
          <ac:picMkLst>
            <pc:docMk/>
            <pc:sldMk cId="3972162138" sldId="518"/>
            <ac:picMk id="13" creationId="{BB587121-08AD-490F-8400-0F90CC6B2982}"/>
          </ac:picMkLst>
        </pc:picChg>
        <pc:picChg chg="mod">
          <ac:chgData name="Ragnhild Halvorsrud" userId="917ea340-fd63-490f-a7db-68428d24cf32" providerId="ADAL" clId="{9B6050A4-F178-4018-9F62-4FCCA28DA093}" dt="2021-03-18T12:51:03.437" v="20028"/>
          <ac:picMkLst>
            <pc:docMk/>
            <pc:sldMk cId="3972162138" sldId="518"/>
            <ac:picMk id="14" creationId="{4ECEDE80-4891-4454-BDF3-3430E8E11948}"/>
          </ac:picMkLst>
        </pc:picChg>
        <pc:picChg chg="mod">
          <ac:chgData name="Ragnhild Halvorsrud" userId="917ea340-fd63-490f-a7db-68428d24cf32" providerId="ADAL" clId="{9B6050A4-F178-4018-9F62-4FCCA28DA093}" dt="2021-03-18T12:51:03.437" v="20028"/>
          <ac:picMkLst>
            <pc:docMk/>
            <pc:sldMk cId="3972162138" sldId="518"/>
            <ac:picMk id="15" creationId="{DF8FC527-0668-47A5-9708-1870481F0707}"/>
          </ac:picMkLst>
        </pc:picChg>
        <pc:picChg chg="mod">
          <ac:chgData name="Ragnhild Halvorsrud" userId="917ea340-fd63-490f-a7db-68428d24cf32" providerId="ADAL" clId="{9B6050A4-F178-4018-9F62-4FCCA28DA093}" dt="2021-03-18T12:51:03.437" v="20028"/>
          <ac:picMkLst>
            <pc:docMk/>
            <pc:sldMk cId="3972162138" sldId="518"/>
            <ac:picMk id="16" creationId="{2AD69911-2D73-4F79-A71F-BF91E5E5461A}"/>
          </ac:picMkLst>
        </pc:picChg>
        <pc:picChg chg="mod">
          <ac:chgData name="Ragnhild Halvorsrud" userId="917ea340-fd63-490f-a7db-68428d24cf32" providerId="ADAL" clId="{9B6050A4-F178-4018-9F62-4FCCA28DA093}" dt="2021-03-18T12:51:03.437" v="20028"/>
          <ac:picMkLst>
            <pc:docMk/>
            <pc:sldMk cId="3972162138" sldId="518"/>
            <ac:picMk id="21" creationId="{0B8ED474-90F6-4243-8BC7-55782F3C01C3}"/>
          </ac:picMkLst>
        </pc:picChg>
        <pc:picChg chg="add mod">
          <ac:chgData name="Ragnhild Halvorsrud" userId="917ea340-fd63-490f-a7db-68428d24cf32" providerId="ADAL" clId="{9B6050A4-F178-4018-9F62-4FCCA28DA093}" dt="2021-03-25T14:07:57.289" v="38867" actId="1035"/>
          <ac:picMkLst>
            <pc:docMk/>
            <pc:sldMk cId="3972162138" sldId="518"/>
            <ac:picMk id="28" creationId="{3B1F5D3A-31FA-4263-B40E-4B0AF27775E6}"/>
          </ac:picMkLst>
        </pc:picChg>
        <pc:picChg chg="add del mod">
          <ac:chgData name="Ragnhild Halvorsrud" userId="917ea340-fd63-490f-a7db-68428d24cf32" providerId="ADAL" clId="{9B6050A4-F178-4018-9F62-4FCCA28DA093}" dt="2021-03-19T12:25:52.684" v="23979" actId="478"/>
          <ac:picMkLst>
            <pc:docMk/>
            <pc:sldMk cId="3972162138" sldId="518"/>
            <ac:picMk id="30" creationId="{39A6F252-1506-4423-8680-311CDB634DEF}"/>
          </ac:picMkLst>
        </pc:picChg>
        <pc:picChg chg="add del mod">
          <ac:chgData name="Ragnhild Halvorsrud" userId="917ea340-fd63-490f-a7db-68428d24cf32" providerId="ADAL" clId="{9B6050A4-F178-4018-9F62-4FCCA28DA093}" dt="2021-03-19T12:25:58.029" v="23981" actId="478"/>
          <ac:picMkLst>
            <pc:docMk/>
            <pc:sldMk cId="3972162138" sldId="518"/>
            <ac:picMk id="32" creationId="{FCE412B2-06FD-4278-9EDC-C092490010EE}"/>
          </ac:picMkLst>
        </pc:picChg>
        <pc:picChg chg="add del mod">
          <ac:chgData name="Ragnhild Halvorsrud" userId="917ea340-fd63-490f-a7db-68428d24cf32" providerId="ADAL" clId="{9B6050A4-F178-4018-9F62-4FCCA28DA093}" dt="2021-03-19T12:31:14.816" v="24113" actId="21"/>
          <ac:picMkLst>
            <pc:docMk/>
            <pc:sldMk cId="3972162138" sldId="518"/>
            <ac:picMk id="33" creationId="{189CCFBE-18FF-4651-85C5-583F822072EC}"/>
          </ac:picMkLst>
        </pc:picChg>
        <pc:picChg chg="add del mod">
          <ac:chgData name="Ragnhild Halvorsrud" userId="917ea340-fd63-490f-a7db-68428d24cf32" providerId="ADAL" clId="{9B6050A4-F178-4018-9F62-4FCCA28DA093}" dt="2021-03-19T12:31:14.816" v="24113" actId="21"/>
          <ac:picMkLst>
            <pc:docMk/>
            <pc:sldMk cId="3972162138" sldId="518"/>
            <ac:picMk id="34" creationId="{1DD10725-D927-44E9-A8A2-ECA430EC0401}"/>
          </ac:picMkLst>
        </pc:picChg>
        <pc:cxnChg chg="mod">
          <ac:chgData name="Ragnhild Halvorsrud" userId="917ea340-fd63-490f-a7db-68428d24cf32" providerId="ADAL" clId="{9B6050A4-F178-4018-9F62-4FCCA28DA093}" dt="2021-03-18T12:53:26.490" v="20104" actId="1036"/>
          <ac:cxnSpMkLst>
            <pc:docMk/>
            <pc:sldMk cId="3972162138" sldId="518"/>
            <ac:cxnSpMk id="7" creationId="{788390F8-B65A-478F-917E-B1A23108FE6C}"/>
          </ac:cxnSpMkLst>
        </pc:cxnChg>
        <pc:cxnChg chg="mod">
          <ac:chgData name="Ragnhild Halvorsrud" userId="917ea340-fd63-490f-a7db-68428d24cf32" providerId="ADAL" clId="{9B6050A4-F178-4018-9F62-4FCCA28DA093}" dt="2021-03-24T18:31:21.222" v="36914" actId="14100"/>
          <ac:cxnSpMkLst>
            <pc:docMk/>
            <pc:sldMk cId="3972162138" sldId="518"/>
            <ac:cxnSpMk id="8" creationId="{01A126A1-349D-4752-900F-835DBA6922CF}"/>
          </ac:cxnSpMkLst>
        </pc:cxnChg>
      </pc:sldChg>
      <pc:sldChg chg="addSp delSp modSp mod modNotes">
        <pc:chgData name="Ragnhild Halvorsrud" userId="917ea340-fd63-490f-a7db-68428d24cf32" providerId="ADAL" clId="{9B6050A4-F178-4018-9F62-4FCCA28DA093}" dt="2021-03-25T14:07:49.638" v="38854" actId="14100"/>
        <pc:sldMkLst>
          <pc:docMk/>
          <pc:sldMk cId="3365690805" sldId="519"/>
        </pc:sldMkLst>
        <pc:spChg chg="mod">
          <ac:chgData name="Ragnhild Halvorsrud" userId="917ea340-fd63-490f-a7db-68428d24cf32" providerId="ADAL" clId="{9B6050A4-F178-4018-9F62-4FCCA28DA093}" dt="2021-03-25T13:12:42.930" v="38424" actId="790"/>
          <ac:spMkLst>
            <pc:docMk/>
            <pc:sldMk cId="3365690805" sldId="519"/>
            <ac:spMk id="2" creationId="{CEF0584D-E78C-408F-A464-AF661D7CD2F8}"/>
          </ac:spMkLst>
        </pc:spChg>
        <pc:spChg chg="mod">
          <ac:chgData name="Ragnhild Halvorsrud" userId="917ea340-fd63-490f-a7db-68428d24cf32" providerId="ADAL" clId="{9B6050A4-F178-4018-9F62-4FCCA28DA093}" dt="2021-03-25T13:12:42.931" v="38425" actId="790"/>
          <ac:spMkLst>
            <pc:docMk/>
            <pc:sldMk cId="3365690805" sldId="519"/>
            <ac:spMk id="4" creationId="{359912B9-4EB6-42C7-BF37-C605F081559D}"/>
          </ac:spMkLst>
        </pc:spChg>
        <pc:spChg chg="mod">
          <ac:chgData name="Ragnhild Halvorsrud" userId="917ea340-fd63-490f-a7db-68428d24cf32" providerId="ADAL" clId="{9B6050A4-F178-4018-9F62-4FCCA28DA093}" dt="2021-03-25T13:12:42.933" v="38428" actId="790"/>
          <ac:spMkLst>
            <pc:docMk/>
            <pc:sldMk cId="3365690805" sldId="519"/>
            <ac:spMk id="34" creationId="{3C1BF8AF-A6DF-4513-99DD-9EE6027C27BD}"/>
          </ac:spMkLst>
        </pc:spChg>
        <pc:spChg chg="mod">
          <ac:chgData name="Ragnhild Halvorsrud" userId="917ea340-fd63-490f-a7db-68428d24cf32" providerId="ADAL" clId="{9B6050A4-F178-4018-9F62-4FCCA28DA093}" dt="2021-03-25T13:12:42.934" v="38429" actId="790"/>
          <ac:spMkLst>
            <pc:docMk/>
            <pc:sldMk cId="3365690805" sldId="519"/>
            <ac:spMk id="35" creationId="{5318F347-A9F2-4EFF-BB40-238CF960C539}"/>
          </ac:spMkLst>
        </pc:spChg>
        <pc:spChg chg="mod">
          <ac:chgData name="Ragnhild Halvorsrud" userId="917ea340-fd63-490f-a7db-68428d24cf32" providerId="ADAL" clId="{9B6050A4-F178-4018-9F62-4FCCA28DA093}" dt="2021-03-25T13:12:42.935" v="38430" actId="790"/>
          <ac:spMkLst>
            <pc:docMk/>
            <pc:sldMk cId="3365690805" sldId="519"/>
            <ac:spMk id="36" creationId="{AE5853BC-D858-4716-ABC0-1C405451A918}"/>
          </ac:spMkLst>
        </pc:spChg>
        <pc:spChg chg="mod">
          <ac:chgData name="Ragnhild Halvorsrud" userId="917ea340-fd63-490f-a7db-68428d24cf32" providerId="ADAL" clId="{9B6050A4-F178-4018-9F62-4FCCA28DA093}" dt="2021-03-25T13:12:42.936" v="38431" actId="790"/>
          <ac:spMkLst>
            <pc:docMk/>
            <pc:sldMk cId="3365690805" sldId="519"/>
            <ac:spMk id="37" creationId="{F4F21727-F0FC-48DD-A5FC-FB0FB3C5C25F}"/>
          </ac:spMkLst>
        </pc:spChg>
        <pc:spChg chg="mod">
          <ac:chgData name="Ragnhild Halvorsrud" userId="917ea340-fd63-490f-a7db-68428d24cf32" providerId="ADAL" clId="{9B6050A4-F178-4018-9F62-4FCCA28DA093}" dt="2021-03-25T13:12:42.936" v="38432" actId="790"/>
          <ac:spMkLst>
            <pc:docMk/>
            <pc:sldMk cId="3365690805" sldId="519"/>
            <ac:spMk id="39" creationId="{8ED2C12C-43A5-4351-8F37-1DA0EE6EDEB7}"/>
          </ac:spMkLst>
        </pc:spChg>
        <pc:spChg chg="mod">
          <ac:chgData name="Ragnhild Halvorsrud" userId="917ea340-fd63-490f-a7db-68428d24cf32" providerId="ADAL" clId="{9B6050A4-F178-4018-9F62-4FCCA28DA093}" dt="2021-03-25T14:07:03.831" v="38822"/>
          <ac:spMkLst>
            <pc:docMk/>
            <pc:sldMk cId="3365690805" sldId="519"/>
            <ac:spMk id="40" creationId="{7E16F416-126D-4439-9C0E-FB2945EFF784}"/>
          </ac:spMkLst>
        </pc:spChg>
        <pc:spChg chg="mod">
          <ac:chgData name="Ragnhild Halvorsrud" userId="917ea340-fd63-490f-a7db-68428d24cf32" providerId="ADAL" clId="{9B6050A4-F178-4018-9F62-4FCCA28DA093}" dt="2021-03-25T14:07:03.831" v="38822"/>
          <ac:spMkLst>
            <pc:docMk/>
            <pc:sldMk cId="3365690805" sldId="519"/>
            <ac:spMk id="41" creationId="{EFE39E52-6854-4333-8189-BB3BA4BF10F0}"/>
          </ac:spMkLst>
        </pc:spChg>
        <pc:spChg chg="mod">
          <ac:chgData name="Ragnhild Halvorsrud" userId="917ea340-fd63-490f-a7db-68428d24cf32" providerId="ADAL" clId="{9B6050A4-F178-4018-9F62-4FCCA28DA093}" dt="2021-03-25T13:12:42.932" v="38426" actId="790"/>
          <ac:spMkLst>
            <pc:docMk/>
            <pc:sldMk cId="3365690805" sldId="519"/>
            <ac:spMk id="42" creationId="{CFB6F61A-717B-4BD3-801D-AA7E12D28A99}"/>
          </ac:spMkLst>
        </pc:spChg>
        <pc:spChg chg="mod">
          <ac:chgData name="Ragnhild Halvorsrud" userId="917ea340-fd63-490f-a7db-68428d24cf32" providerId="ADAL" clId="{9B6050A4-F178-4018-9F62-4FCCA28DA093}" dt="2021-03-25T13:12:42.932" v="38427" actId="790"/>
          <ac:spMkLst>
            <pc:docMk/>
            <pc:sldMk cId="3365690805" sldId="519"/>
            <ac:spMk id="43" creationId="{937534AA-89D8-4978-9AFD-FE9A156CFB72}"/>
          </ac:spMkLst>
        </pc:spChg>
        <pc:spChg chg="mod">
          <ac:chgData name="Ragnhild Halvorsrud" userId="917ea340-fd63-490f-a7db-68428d24cf32" providerId="ADAL" clId="{9B6050A4-F178-4018-9F62-4FCCA28DA093}" dt="2021-03-25T13:12:42.940" v="38433" actId="790"/>
          <ac:spMkLst>
            <pc:docMk/>
            <pc:sldMk cId="3365690805" sldId="519"/>
            <ac:spMk id="44" creationId="{564D43F4-70C3-48AD-9910-AFEC382ABE8F}"/>
          </ac:spMkLst>
        </pc:spChg>
        <pc:spChg chg="mod">
          <ac:chgData name="Ragnhild Halvorsrud" userId="917ea340-fd63-490f-a7db-68428d24cf32" providerId="ADAL" clId="{9B6050A4-F178-4018-9F62-4FCCA28DA093}" dt="2021-03-25T14:07:03.831" v="38822"/>
          <ac:spMkLst>
            <pc:docMk/>
            <pc:sldMk cId="3365690805" sldId="519"/>
            <ac:spMk id="45" creationId="{81528084-E87B-41D4-8935-D46A252C6A9D}"/>
          </ac:spMkLst>
        </pc:spChg>
        <pc:spChg chg="mod">
          <ac:chgData name="Ragnhild Halvorsrud" userId="917ea340-fd63-490f-a7db-68428d24cf32" providerId="ADAL" clId="{9B6050A4-F178-4018-9F62-4FCCA28DA093}" dt="2021-03-25T14:07:03.831" v="38822"/>
          <ac:spMkLst>
            <pc:docMk/>
            <pc:sldMk cId="3365690805" sldId="519"/>
            <ac:spMk id="46" creationId="{1338B30C-8AD1-462D-8765-3EC6BA3F7541}"/>
          </ac:spMkLst>
        </pc:spChg>
        <pc:spChg chg="mod">
          <ac:chgData name="Ragnhild Halvorsrud" userId="917ea340-fd63-490f-a7db-68428d24cf32" providerId="ADAL" clId="{9B6050A4-F178-4018-9F62-4FCCA28DA093}" dt="2021-03-25T14:07:49.638" v="38854" actId="14100"/>
          <ac:spMkLst>
            <pc:docMk/>
            <pc:sldMk cId="3365690805" sldId="519"/>
            <ac:spMk id="50" creationId="{B948341C-D450-4843-BC9D-7961C728A630}"/>
          </ac:spMkLst>
        </pc:spChg>
        <pc:spChg chg="mod">
          <ac:chgData name="Ragnhild Halvorsrud" userId="917ea340-fd63-490f-a7db-68428d24cf32" providerId="ADAL" clId="{9B6050A4-F178-4018-9F62-4FCCA28DA093}" dt="2021-03-19T12:29:48.968" v="24052"/>
          <ac:spMkLst>
            <pc:docMk/>
            <pc:sldMk cId="3365690805" sldId="519"/>
            <ac:spMk id="56" creationId="{3F65B42E-4A77-4AE5-9A2C-4133CABA438C}"/>
          </ac:spMkLst>
        </pc:spChg>
        <pc:spChg chg="mod">
          <ac:chgData name="Ragnhild Halvorsrud" userId="917ea340-fd63-490f-a7db-68428d24cf32" providerId="ADAL" clId="{9B6050A4-F178-4018-9F62-4FCCA28DA093}" dt="2021-03-19T12:29:48.968" v="24052"/>
          <ac:spMkLst>
            <pc:docMk/>
            <pc:sldMk cId="3365690805" sldId="519"/>
            <ac:spMk id="57" creationId="{AD95FD7D-33E9-42EE-BA22-2DA6AA442BA2}"/>
          </ac:spMkLst>
        </pc:spChg>
        <pc:spChg chg="mod">
          <ac:chgData name="Ragnhild Halvorsrud" userId="917ea340-fd63-490f-a7db-68428d24cf32" providerId="ADAL" clId="{9B6050A4-F178-4018-9F62-4FCCA28DA093}" dt="2021-03-19T12:29:48.968" v="24052"/>
          <ac:spMkLst>
            <pc:docMk/>
            <pc:sldMk cId="3365690805" sldId="519"/>
            <ac:spMk id="58" creationId="{95C0F5BC-724D-4949-B00B-B04550469763}"/>
          </ac:spMkLst>
        </pc:spChg>
        <pc:spChg chg="mod">
          <ac:chgData name="Ragnhild Halvorsrud" userId="917ea340-fd63-490f-a7db-68428d24cf32" providerId="ADAL" clId="{9B6050A4-F178-4018-9F62-4FCCA28DA093}" dt="2021-03-19T12:29:48.968" v="24052"/>
          <ac:spMkLst>
            <pc:docMk/>
            <pc:sldMk cId="3365690805" sldId="519"/>
            <ac:spMk id="59" creationId="{3C8E721A-F78C-447C-9FD1-63A512946F56}"/>
          </ac:spMkLst>
        </pc:spChg>
        <pc:spChg chg="mod">
          <ac:chgData name="Ragnhild Halvorsrud" userId="917ea340-fd63-490f-a7db-68428d24cf32" providerId="ADAL" clId="{9B6050A4-F178-4018-9F62-4FCCA28DA093}" dt="2021-03-19T12:29:48.968" v="24052"/>
          <ac:spMkLst>
            <pc:docMk/>
            <pc:sldMk cId="3365690805" sldId="519"/>
            <ac:spMk id="61" creationId="{38571556-CCBD-4685-B9E0-432D5A8922CC}"/>
          </ac:spMkLst>
        </pc:spChg>
        <pc:spChg chg="mod">
          <ac:chgData name="Ragnhild Halvorsrud" userId="917ea340-fd63-490f-a7db-68428d24cf32" providerId="ADAL" clId="{9B6050A4-F178-4018-9F62-4FCCA28DA093}" dt="2021-03-19T12:29:48.968" v="24052"/>
          <ac:spMkLst>
            <pc:docMk/>
            <pc:sldMk cId="3365690805" sldId="519"/>
            <ac:spMk id="64" creationId="{9B404F87-AEE9-4E7A-A1AB-2D2E573FA3D6}"/>
          </ac:spMkLst>
        </pc:spChg>
        <pc:spChg chg="mod">
          <ac:chgData name="Ragnhild Halvorsrud" userId="917ea340-fd63-490f-a7db-68428d24cf32" providerId="ADAL" clId="{9B6050A4-F178-4018-9F62-4FCCA28DA093}" dt="2021-03-19T12:29:48.968" v="24052"/>
          <ac:spMkLst>
            <pc:docMk/>
            <pc:sldMk cId="3365690805" sldId="519"/>
            <ac:spMk id="65" creationId="{5DD6EC18-CF7C-4EA8-B934-2A08FE1FEBE0}"/>
          </ac:spMkLst>
        </pc:spChg>
        <pc:spChg chg="add mod">
          <ac:chgData name="Ragnhild Halvorsrud" userId="917ea340-fd63-490f-a7db-68428d24cf32" providerId="ADAL" clId="{9B6050A4-F178-4018-9F62-4FCCA28DA093}" dt="2021-03-19T12:33:02.287" v="24122" actId="571"/>
          <ac:spMkLst>
            <pc:docMk/>
            <pc:sldMk cId="3365690805" sldId="519"/>
            <ac:spMk id="73" creationId="{219A1524-842F-446D-92BA-6440CDA442C0}"/>
          </ac:spMkLst>
        </pc:spChg>
        <pc:grpChg chg="add mod">
          <ac:chgData name="Ragnhild Halvorsrud" userId="917ea340-fd63-490f-a7db-68428d24cf32" providerId="ADAL" clId="{9B6050A4-F178-4018-9F62-4FCCA28DA093}" dt="2021-03-19T12:29:48.968" v="24052"/>
          <ac:grpSpMkLst>
            <pc:docMk/>
            <pc:sldMk cId="3365690805" sldId="519"/>
            <ac:grpSpMk id="27" creationId="{88C2617B-4E22-4D21-B318-208BE2F7DE17}"/>
          </ac:grpSpMkLst>
        </pc:grpChg>
        <pc:grpChg chg="add mod">
          <ac:chgData name="Ragnhild Halvorsrud" userId="917ea340-fd63-490f-a7db-68428d24cf32" providerId="ADAL" clId="{9B6050A4-F178-4018-9F62-4FCCA28DA093}" dt="2021-03-25T14:07:03.831" v="38822"/>
          <ac:grpSpMkLst>
            <pc:docMk/>
            <pc:sldMk cId="3365690805" sldId="519"/>
            <ac:grpSpMk id="27" creationId="{90020EE9-DE83-4F1D-ABF5-0AF4892D517F}"/>
          </ac:grpSpMkLst>
        </pc:grpChg>
        <pc:grpChg chg="mod">
          <ac:chgData name="Ragnhild Halvorsrud" userId="917ea340-fd63-490f-a7db-68428d24cf32" providerId="ADAL" clId="{9B6050A4-F178-4018-9F62-4FCCA28DA093}" dt="2021-03-19T12:30:13.283" v="24055" actId="1076"/>
          <ac:grpSpMkLst>
            <pc:docMk/>
            <pc:sldMk cId="3365690805" sldId="519"/>
            <ac:grpSpMk id="28" creationId="{D4AB4F9E-7821-4C1C-B5FF-DF0547910DE7}"/>
          </ac:grpSpMkLst>
        </pc:grpChg>
        <pc:grpChg chg="mod">
          <ac:chgData name="Ragnhild Halvorsrud" userId="917ea340-fd63-490f-a7db-68428d24cf32" providerId="ADAL" clId="{9B6050A4-F178-4018-9F62-4FCCA28DA093}" dt="2021-03-19T12:29:48.968" v="24052"/>
          <ac:grpSpMkLst>
            <pc:docMk/>
            <pc:sldMk cId="3365690805" sldId="519"/>
            <ac:grpSpMk id="51" creationId="{D7E90CE0-3F3E-4446-BC9B-167D7EE8761C}"/>
          </ac:grpSpMkLst>
        </pc:grpChg>
        <pc:picChg chg="del">
          <ac:chgData name="Ragnhild Halvorsrud" userId="917ea340-fd63-490f-a7db-68428d24cf32" providerId="ADAL" clId="{9B6050A4-F178-4018-9F62-4FCCA28DA093}" dt="2021-03-19T12:30:21.538" v="24057" actId="478"/>
          <ac:picMkLst>
            <pc:docMk/>
            <pc:sldMk cId="3365690805" sldId="519"/>
            <ac:picMk id="40" creationId="{826A186F-7967-4872-83F6-94B8890BA683}"/>
          </ac:picMkLst>
        </pc:picChg>
        <pc:picChg chg="del">
          <ac:chgData name="Ragnhild Halvorsrud" userId="917ea340-fd63-490f-a7db-68428d24cf32" providerId="ADAL" clId="{9B6050A4-F178-4018-9F62-4FCCA28DA093}" dt="2021-03-19T12:30:17.406" v="24056" actId="478"/>
          <ac:picMkLst>
            <pc:docMk/>
            <pc:sldMk cId="3365690805" sldId="519"/>
            <ac:picMk id="41" creationId="{8343AFF3-F8D7-4B72-91A6-D48347858E20}"/>
          </ac:picMkLst>
        </pc:picChg>
        <pc:picChg chg="del">
          <ac:chgData name="Ragnhild Halvorsrud" userId="917ea340-fd63-490f-a7db-68428d24cf32" providerId="ADAL" clId="{9B6050A4-F178-4018-9F62-4FCCA28DA093}" dt="2021-03-19T12:30:24.977" v="24058" actId="478"/>
          <ac:picMkLst>
            <pc:docMk/>
            <pc:sldMk cId="3365690805" sldId="519"/>
            <ac:picMk id="45" creationId="{C152E976-24DA-400C-96A3-F14507801E4E}"/>
          </ac:picMkLst>
        </pc:picChg>
        <pc:picChg chg="del">
          <ac:chgData name="Ragnhild Halvorsrud" userId="917ea340-fd63-490f-a7db-68428d24cf32" providerId="ADAL" clId="{9B6050A4-F178-4018-9F62-4FCCA28DA093}" dt="2021-03-19T12:30:24.977" v="24058" actId="478"/>
          <ac:picMkLst>
            <pc:docMk/>
            <pc:sldMk cId="3365690805" sldId="519"/>
            <ac:picMk id="46" creationId="{6821A491-90B0-444F-BF5A-7214EF5DA3C8}"/>
          </ac:picMkLst>
        </pc:picChg>
        <pc:picChg chg="del">
          <ac:chgData name="Ragnhild Halvorsrud" userId="917ea340-fd63-490f-a7db-68428d24cf32" providerId="ADAL" clId="{9B6050A4-F178-4018-9F62-4FCCA28DA093}" dt="2021-03-19T12:30:24.977" v="24058" actId="478"/>
          <ac:picMkLst>
            <pc:docMk/>
            <pc:sldMk cId="3365690805" sldId="519"/>
            <ac:picMk id="47" creationId="{494BB73B-B0BA-42B5-8773-CA2549EC339D}"/>
          </ac:picMkLst>
        </pc:picChg>
        <pc:picChg chg="del">
          <ac:chgData name="Ragnhild Halvorsrud" userId="917ea340-fd63-490f-a7db-68428d24cf32" providerId="ADAL" clId="{9B6050A4-F178-4018-9F62-4FCCA28DA093}" dt="2021-03-19T12:30:24.977" v="24058" actId="478"/>
          <ac:picMkLst>
            <pc:docMk/>
            <pc:sldMk cId="3365690805" sldId="519"/>
            <ac:picMk id="48" creationId="{795073D6-1B8D-450F-BF15-01F5EF3D7611}"/>
          </ac:picMkLst>
        </pc:picChg>
        <pc:picChg chg="del">
          <ac:chgData name="Ragnhild Halvorsrud" userId="917ea340-fd63-490f-a7db-68428d24cf32" providerId="ADAL" clId="{9B6050A4-F178-4018-9F62-4FCCA28DA093}" dt="2021-03-19T12:30:24.977" v="24058" actId="478"/>
          <ac:picMkLst>
            <pc:docMk/>
            <pc:sldMk cId="3365690805" sldId="519"/>
            <ac:picMk id="49" creationId="{174862FA-FFA8-4244-B58C-3DE5774BF510}"/>
          </ac:picMkLst>
        </pc:picChg>
        <pc:picChg chg="mod">
          <ac:chgData name="Ragnhild Halvorsrud" userId="917ea340-fd63-490f-a7db-68428d24cf32" providerId="ADAL" clId="{9B6050A4-F178-4018-9F62-4FCCA28DA093}" dt="2021-03-19T12:29:48.968" v="24052"/>
          <ac:picMkLst>
            <pc:docMk/>
            <pc:sldMk cId="3365690805" sldId="519"/>
            <ac:picMk id="52" creationId="{B0BF45EF-0637-4741-A47E-C286A86F2036}"/>
          </ac:picMkLst>
        </pc:picChg>
        <pc:picChg chg="mod">
          <ac:chgData name="Ragnhild Halvorsrud" userId="917ea340-fd63-490f-a7db-68428d24cf32" providerId="ADAL" clId="{9B6050A4-F178-4018-9F62-4FCCA28DA093}" dt="2021-03-19T12:29:48.968" v="24052"/>
          <ac:picMkLst>
            <pc:docMk/>
            <pc:sldMk cId="3365690805" sldId="519"/>
            <ac:picMk id="53" creationId="{93FB202F-8187-40CE-B9DB-8958B0636541}"/>
          </ac:picMkLst>
        </pc:picChg>
        <pc:picChg chg="mod">
          <ac:chgData name="Ragnhild Halvorsrud" userId="917ea340-fd63-490f-a7db-68428d24cf32" providerId="ADAL" clId="{9B6050A4-F178-4018-9F62-4FCCA28DA093}" dt="2021-03-19T12:29:48.968" v="24052"/>
          <ac:picMkLst>
            <pc:docMk/>
            <pc:sldMk cId="3365690805" sldId="519"/>
            <ac:picMk id="54" creationId="{BE136544-B2D7-476D-9BA9-A4D8685F79C7}"/>
          </ac:picMkLst>
        </pc:picChg>
        <pc:picChg chg="mod">
          <ac:chgData name="Ragnhild Halvorsrud" userId="917ea340-fd63-490f-a7db-68428d24cf32" providerId="ADAL" clId="{9B6050A4-F178-4018-9F62-4FCCA28DA093}" dt="2021-03-19T12:29:48.968" v="24052"/>
          <ac:picMkLst>
            <pc:docMk/>
            <pc:sldMk cId="3365690805" sldId="519"/>
            <ac:picMk id="55" creationId="{0D9A55DD-1193-4EF9-BA4C-91EC591AA59B}"/>
          </ac:picMkLst>
        </pc:picChg>
        <pc:picChg chg="mod">
          <ac:chgData name="Ragnhild Halvorsrud" userId="917ea340-fd63-490f-a7db-68428d24cf32" providerId="ADAL" clId="{9B6050A4-F178-4018-9F62-4FCCA28DA093}" dt="2021-03-19T12:29:48.968" v="24052"/>
          <ac:picMkLst>
            <pc:docMk/>
            <pc:sldMk cId="3365690805" sldId="519"/>
            <ac:picMk id="60" creationId="{AA3B7C98-36D5-4D5A-B80D-1489BF59786C}"/>
          </ac:picMkLst>
        </pc:picChg>
        <pc:picChg chg="mod">
          <ac:chgData name="Ragnhild Halvorsrud" userId="917ea340-fd63-490f-a7db-68428d24cf32" providerId="ADAL" clId="{9B6050A4-F178-4018-9F62-4FCCA28DA093}" dt="2021-03-19T12:29:48.968" v="24052"/>
          <ac:picMkLst>
            <pc:docMk/>
            <pc:sldMk cId="3365690805" sldId="519"/>
            <ac:picMk id="62" creationId="{7C8498DF-6947-491D-8555-122EC7D8A8FB}"/>
          </ac:picMkLst>
        </pc:picChg>
        <pc:picChg chg="mod">
          <ac:chgData name="Ragnhild Halvorsrud" userId="917ea340-fd63-490f-a7db-68428d24cf32" providerId="ADAL" clId="{9B6050A4-F178-4018-9F62-4FCCA28DA093}" dt="2021-03-19T12:29:48.968" v="24052"/>
          <ac:picMkLst>
            <pc:docMk/>
            <pc:sldMk cId="3365690805" sldId="519"/>
            <ac:picMk id="63" creationId="{C6C3D7EA-A0FA-4D5F-85C7-5F89D24D1E16}"/>
          </ac:picMkLst>
        </pc:picChg>
        <pc:picChg chg="add mod">
          <ac:chgData name="Ragnhild Halvorsrud" userId="917ea340-fd63-490f-a7db-68428d24cf32" providerId="ADAL" clId="{9B6050A4-F178-4018-9F62-4FCCA28DA093}" dt="2021-03-19T12:30:53.811" v="24111" actId="1037"/>
          <ac:picMkLst>
            <pc:docMk/>
            <pc:sldMk cId="3365690805" sldId="519"/>
            <ac:picMk id="66" creationId="{1642D287-73D8-4C56-AEE2-16F6A1958043}"/>
          </ac:picMkLst>
        </pc:picChg>
        <pc:picChg chg="add mod">
          <ac:chgData name="Ragnhild Halvorsrud" userId="917ea340-fd63-490f-a7db-68428d24cf32" providerId="ADAL" clId="{9B6050A4-F178-4018-9F62-4FCCA28DA093}" dt="2021-03-19T12:30:53.811" v="24111" actId="1037"/>
          <ac:picMkLst>
            <pc:docMk/>
            <pc:sldMk cId="3365690805" sldId="519"/>
            <ac:picMk id="67" creationId="{C1654C11-8192-4A64-A5E7-01800F50730E}"/>
          </ac:picMkLst>
        </pc:picChg>
        <pc:picChg chg="add mod">
          <ac:chgData name="Ragnhild Halvorsrud" userId="917ea340-fd63-490f-a7db-68428d24cf32" providerId="ADAL" clId="{9B6050A4-F178-4018-9F62-4FCCA28DA093}" dt="2021-03-19T12:30:53.811" v="24111" actId="1037"/>
          <ac:picMkLst>
            <pc:docMk/>
            <pc:sldMk cId="3365690805" sldId="519"/>
            <ac:picMk id="68" creationId="{BB3B6D53-FA21-4A24-A2B4-95324886E447}"/>
          </ac:picMkLst>
        </pc:picChg>
        <pc:picChg chg="add mod">
          <ac:chgData name="Ragnhild Halvorsrud" userId="917ea340-fd63-490f-a7db-68428d24cf32" providerId="ADAL" clId="{9B6050A4-F178-4018-9F62-4FCCA28DA093}" dt="2021-03-19T12:30:53.811" v="24111" actId="1037"/>
          <ac:picMkLst>
            <pc:docMk/>
            <pc:sldMk cId="3365690805" sldId="519"/>
            <ac:picMk id="69" creationId="{55F6922A-4412-40E1-83DD-BEBDB20E4913}"/>
          </ac:picMkLst>
        </pc:picChg>
        <pc:picChg chg="add mod">
          <ac:chgData name="Ragnhild Halvorsrud" userId="917ea340-fd63-490f-a7db-68428d24cf32" providerId="ADAL" clId="{9B6050A4-F178-4018-9F62-4FCCA28DA093}" dt="2021-03-19T12:30:53.811" v="24111" actId="1037"/>
          <ac:picMkLst>
            <pc:docMk/>
            <pc:sldMk cId="3365690805" sldId="519"/>
            <ac:picMk id="70" creationId="{BDDA1014-CAE8-4436-AC70-6E6E032D1488}"/>
          </ac:picMkLst>
        </pc:picChg>
        <pc:picChg chg="add mod">
          <ac:chgData name="Ragnhild Halvorsrud" userId="917ea340-fd63-490f-a7db-68428d24cf32" providerId="ADAL" clId="{9B6050A4-F178-4018-9F62-4FCCA28DA093}" dt="2021-03-19T12:31:46.224" v="24116" actId="1076"/>
          <ac:picMkLst>
            <pc:docMk/>
            <pc:sldMk cId="3365690805" sldId="519"/>
            <ac:picMk id="71" creationId="{D3F57DD1-B245-42CE-ACB8-6E389E34EBA8}"/>
          </ac:picMkLst>
        </pc:picChg>
        <pc:picChg chg="add mod">
          <ac:chgData name="Ragnhild Halvorsrud" userId="917ea340-fd63-490f-a7db-68428d24cf32" providerId="ADAL" clId="{9B6050A4-F178-4018-9F62-4FCCA28DA093}" dt="2021-03-19T12:31:46.224" v="24116" actId="1076"/>
          <ac:picMkLst>
            <pc:docMk/>
            <pc:sldMk cId="3365690805" sldId="519"/>
            <ac:picMk id="72" creationId="{5CEF34E4-F1D0-4E04-806D-65E14510A0E8}"/>
          </ac:picMkLst>
        </pc:picChg>
      </pc:sldChg>
      <pc:sldChg chg="addSp delSp modSp mod modNotes">
        <pc:chgData name="Ragnhild Halvorsrud" userId="917ea340-fd63-490f-a7db-68428d24cf32" providerId="ADAL" clId="{9B6050A4-F178-4018-9F62-4FCCA28DA093}" dt="2021-03-25T14:07:06.295" v="38823"/>
        <pc:sldMkLst>
          <pc:docMk/>
          <pc:sldMk cId="1475786475" sldId="520"/>
        </pc:sldMkLst>
        <pc:spChg chg="mod">
          <ac:chgData name="Ragnhild Halvorsrud" userId="917ea340-fd63-490f-a7db-68428d24cf32" providerId="ADAL" clId="{9B6050A4-F178-4018-9F62-4FCCA28DA093}" dt="2021-03-25T13:12:42.946" v="38437" actId="790"/>
          <ac:spMkLst>
            <pc:docMk/>
            <pc:sldMk cId="1475786475" sldId="520"/>
            <ac:spMk id="2" creationId="{CEF0584D-E78C-408F-A464-AF661D7CD2F8}"/>
          </ac:spMkLst>
        </pc:spChg>
        <pc:spChg chg="mod">
          <ac:chgData name="Ragnhild Halvorsrud" userId="917ea340-fd63-490f-a7db-68428d24cf32" providerId="ADAL" clId="{9B6050A4-F178-4018-9F62-4FCCA28DA093}" dt="2021-03-25T13:12:42.946" v="38438" actId="790"/>
          <ac:spMkLst>
            <pc:docMk/>
            <pc:sldMk cId="1475786475" sldId="520"/>
            <ac:spMk id="4" creationId="{359912B9-4EB6-42C7-BF37-C605F081559D}"/>
          </ac:spMkLst>
        </pc:spChg>
        <pc:spChg chg="del mod topLvl">
          <ac:chgData name="Ragnhild Halvorsrud" userId="917ea340-fd63-490f-a7db-68428d24cf32" providerId="ADAL" clId="{9B6050A4-F178-4018-9F62-4FCCA28DA093}" dt="2021-03-19T12:37:20.454" v="24368" actId="478"/>
          <ac:spMkLst>
            <pc:docMk/>
            <pc:sldMk cId="1475786475" sldId="520"/>
            <ac:spMk id="11" creationId="{B85026CD-7B7E-4B06-8A79-44444D3C4D1F}"/>
          </ac:spMkLst>
        </pc:spChg>
        <pc:spChg chg="del mod topLvl">
          <ac:chgData name="Ragnhild Halvorsrud" userId="917ea340-fd63-490f-a7db-68428d24cf32" providerId="ADAL" clId="{9B6050A4-F178-4018-9F62-4FCCA28DA093}" dt="2021-03-19T12:37:14.441" v="24364" actId="478"/>
          <ac:spMkLst>
            <pc:docMk/>
            <pc:sldMk cId="1475786475" sldId="520"/>
            <ac:spMk id="12" creationId="{B1702CA2-4BE5-4F75-9FC5-C3AD85D0D79C}"/>
          </ac:spMkLst>
        </pc:spChg>
        <pc:spChg chg="del mod topLvl">
          <ac:chgData name="Ragnhild Halvorsrud" userId="917ea340-fd63-490f-a7db-68428d24cf32" providerId="ADAL" clId="{9B6050A4-F178-4018-9F62-4FCCA28DA093}" dt="2021-03-19T12:37:37" v="24376" actId="478"/>
          <ac:spMkLst>
            <pc:docMk/>
            <pc:sldMk cId="1475786475" sldId="520"/>
            <ac:spMk id="13" creationId="{BCC19846-6767-454D-AFDA-707E85487B8A}"/>
          </ac:spMkLst>
        </pc:spChg>
        <pc:spChg chg="del mod topLvl">
          <ac:chgData name="Ragnhild Halvorsrud" userId="917ea340-fd63-490f-a7db-68428d24cf32" providerId="ADAL" clId="{9B6050A4-F178-4018-9F62-4FCCA28DA093}" dt="2021-03-19T12:37:32.920" v="24375" actId="478"/>
          <ac:spMkLst>
            <pc:docMk/>
            <pc:sldMk cId="1475786475" sldId="520"/>
            <ac:spMk id="14" creationId="{D54A4187-997C-4937-8C0C-975BE38D61F8}"/>
          </ac:spMkLst>
        </pc:spChg>
        <pc:spChg chg="del mod topLvl">
          <ac:chgData name="Ragnhild Halvorsrud" userId="917ea340-fd63-490f-a7db-68428d24cf32" providerId="ADAL" clId="{9B6050A4-F178-4018-9F62-4FCCA28DA093}" dt="2021-03-19T12:37:21.844" v="24369" actId="478"/>
          <ac:spMkLst>
            <pc:docMk/>
            <pc:sldMk cId="1475786475" sldId="520"/>
            <ac:spMk id="16" creationId="{1180D3DF-CAFF-43B3-A663-2EE4ABEA1139}"/>
          </ac:spMkLst>
        </pc:spChg>
        <pc:spChg chg="del mod topLvl">
          <ac:chgData name="Ragnhild Halvorsrud" userId="917ea340-fd63-490f-a7db-68428d24cf32" providerId="ADAL" clId="{9B6050A4-F178-4018-9F62-4FCCA28DA093}" dt="2021-03-19T12:37:07.442" v="24362" actId="478"/>
          <ac:spMkLst>
            <pc:docMk/>
            <pc:sldMk cId="1475786475" sldId="520"/>
            <ac:spMk id="19" creationId="{B51065A4-2A08-46CE-BFA0-224A36DEFDAB}"/>
          </ac:spMkLst>
        </pc:spChg>
        <pc:spChg chg="del mod topLvl">
          <ac:chgData name="Ragnhild Halvorsrud" userId="917ea340-fd63-490f-a7db-68428d24cf32" providerId="ADAL" clId="{9B6050A4-F178-4018-9F62-4FCCA28DA093}" dt="2021-03-19T12:37:10.677" v="24363" actId="478"/>
          <ac:spMkLst>
            <pc:docMk/>
            <pc:sldMk cId="1475786475" sldId="520"/>
            <ac:spMk id="20" creationId="{0EE72C9D-F2A3-41BB-B15A-4B2D43EB00AD}"/>
          </ac:spMkLst>
        </pc:spChg>
        <pc:spChg chg="add del mod">
          <ac:chgData name="Ragnhild Halvorsrud" userId="917ea340-fd63-490f-a7db-68428d24cf32" providerId="ADAL" clId="{9B6050A4-F178-4018-9F62-4FCCA28DA093}" dt="2021-03-25T13:12:42.949" v="38439" actId="790"/>
          <ac:spMkLst>
            <pc:docMk/>
            <pc:sldMk cId="1475786475" sldId="520"/>
            <ac:spMk id="29" creationId="{081BCDEC-6422-4F01-B9EB-A2CE6801B602}"/>
          </ac:spMkLst>
        </pc:spChg>
        <pc:spChg chg="mod">
          <ac:chgData name="Ragnhild Halvorsrud" userId="917ea340-fd63-490f-a7db-68428d24cf32" providerId="ADAL" clId="{9B6050A4-F178-4018-9F62-4FCCA28DA093}" dt="2021-03-25T14:07:06.295" v="38823"/>
          <ac:spMkLst>
            <pc:docMk/>
            <pc:sldMk cId="1475786475" sldId="520"/>
            <ac:spMk id="40" creationId="{69956699-8431-4C59-BBE4-F28CC2BDA62E}"/>
          </ac:spMkLst>
        </pc:spChg>
        <pc:spChg chg="mod">
          <ac:chgData name="Ragnhild Halvorsrud" userId="917ea340-fd63-490f-a7db-68428d24cf32" providerId="ADAL" clId="{9B6050A4-F178-4018-9F62-4FCCA28DA093}" dt="2021-03-25T14:07:06.295" v="38823"/>
          <ac:spMkLst>
            <pc:docMk/>
            <pc:sldMk cId="1475786475" sldId="520"/>
            <ac:spMk id="41" creationId="{38CE88C7-7E1E-4E33-B837-DCE393520BAD}"/>
          </ac:spMkLst>
        </pc:spChg>
        <pc:spChg chg="mod">
          <ac:chgData name="Ragnhild Halvorsrud" userId="917ea340-fd63-490f-a7db-68428d24cf32" providerId="ADAL" clId="{9B6050A4-F178-4018-9F62-4FCCA28DA093}" dt="2021-03-25T14:07:06.295" v="38823"/>
          <ac:spMkLst>
            <pc:docMk/>
            <pc:sldMk cId="1475786475" sldId="520"/>
            <ac:spMk id="42" creationId="{A1FC2062-AD23-478A-BE63-BD8CD8240222}"/>
          </ac:spMkLst>
        </pc:spChg>
        <pc:spChg chg="mod">
          <ac:chgData name="Ragnhild Halvorsrud" userId="917ea340-fd63-490f-a7db-68428d24cf32" providerId="ADAL" clId="{9B6050A4-F178-4018-9F62-4FCCA28DA093}" dt="2021-03-19T12:46:26.442" v="24377"/>
          <ac:spMkLst>
            <pc:docMk/>
            <pc:sldMk cId="1475786475" sldId="520"/>
            <ac:spMk id="42" creationId="{AE80BE6B-3DB0-4323-94A8-115DD312EB7B}"/>
          </ac:spMkLst>
        </pc:spChg>
        <pc:spChg chg="mod">
          <ac:chgData name="Ragnhild Halvorsrud" userId="917ea340-fd63-490f-a7db-68428d24cf32" providerId="ADAL" clId="{9B6050A4-F178-4018-9F62-4FCCA28DA093}" dt="2021-03-25T14:07:06.295" v="38823"/>
          <ac:spMkLst>
            <pc:docMk/>
            <pc:sldMk cId="1475786475" sldId="520"/>
            <ac:spMk id="43" creationId="{BCEDAB15-C8B1-4AA3-9BDB-D5031FDE5D05}"/>
          </ac:spMkLst>
        </pc:spChg>
        <pc:spChg chg="mod">
          <ac:chgData name="Ragnhild Halvorsrud" userId="917ea340-fd63-490f-a7db-68428d24cf32" providerId="ADAL" clId="{9B6050A4-F178-4018-9F62-4FCCA28DA093}" dt="2021-03-19T12:46:26.442" v="24377"/>
          <ac:spMkLst>
            <pc:docMk/>
            <pc:sldMk cId="1475786475" sldId="520"/>
            <ac:spMk id="43" creationId="{F01AEB96-A7BE-4001-9A91-400BE6065778}"/>
          </ac:spMkLst>
        </pc:spChg>
        <pc:spChg chg="mod">
          <ac:chgData name="Ragnhild Halvorsrud" userId="917ea340-fd63-490f-a7db-68428d24cf32" providerId="ADAL" clId="{9B6050A4-F178-4018-9F62-4FCCA28DA093}" dt="2021-03-19T12:46:26.442" v="24377"/>
          <ac:spMkLst>
            <pc:docMk/>
            <pc:sldMk cId="1475786475" sldId="520"/>
            <ac:spMk id="44" creationId="{BF0857D0-EAAF-40E2-AA4C-84D8E38EB6CD}"/>
          </ac:spMkLst>
        </pc:spChg>
        <pc:spChg chg="mod">
          <ac:chgData name="Ragnhild Halvorsrud" userId="917ea340-fd63-490f-a7db-68428d24cf32" providerId="ADAL" clId="{9B6050A4-F178-4018-9F62-4FCCA28DA093}" dt="2021-03-25T13:12:42.950" v="38440" actId="790"/>
          <ac:spMkLst>
            <pc:docMk/>
            <pc:sldMk cId="1475786475" sldId="520"/>
            <ac:spMk id="45" creationId="{14D2B3E4-8C1B-4CC9-84D2-B0AA5FCF9D65}"/>
          </ac:spMkLst>
        </pc:spChg>
        <pc:spChg chg="mod">
          <ac:chgData name="Ragnhild Halvorsrud" userId="917ea340-fd63-490f-a7db-68428d24cf32" providerId="ADAL" clId="{9B6050A4-F178-4018-9F62-4FCCA28DA093}" dt="2021-03-25T13:12:42.951" v="38441" actId="790"/>
          <ac:spMkLst>
            <pc:docMk/>
            <pc:sldMk cId="1475786475" sldId="520"/>
            <ac:spMk id="47" creationId="{CFE82560-3B4A-4A1F-95B2-CBC8AEEDE638}"/>
          </ac:spMkLst>
        </pc:spChg>
        <pc:spChg chg="mod">
          <ac:chgData name="Ragnhild Halvorsrud" userId="917ea340-fd63-490f-a7db-68428d24cf32" providerId="ADAL" clId="{9B6050A4-F178-4018-9F62-4FCCA28DA093}" dt="2021-03-25T13:12:42.952" v="38442" actId="790"/>
          <ac:spMkLst>
            <pc:docMk/>
            <pc:sldMk cId="1475786475" sldId="520"/>
            <ac:spMk id="49" creationId="{3514EE98-D8B6-4777-A22D-57831457F432}"/>
          </ac:spMkLst>
        </pc:spChg>
        <pc:spChg chg="mod">
          <ac:chgData name="Ragnhild Halvorsrud" userId="917ea340-fd63-490f-a7db-68428d24cf32" providerId="ADAL" clId="{9B6050A4-F178-4018-9F62-4FCCA28DA093}" dt="2021-03-25T13:12:42.953" v="38443" actId="790"/>
          <ac:spMkLst>
            <pc:docMk/>
            <pc:sldMk cId="1475786475" sldId="520"/>
            <ac:spMk id="50" creationId="{D3F69D8A-A1FF-4C98-99A2-4B14F2F162DD}"/>
          </ac:spMkLst>
        </pc:spChg>
        <pc:spChg chg="mod">
          <ac:chgData name="Ragnhild Halvorsrud" userId="917ea340-fd63-490f-a7db-68428d24cf32" providerId="ADAL" clId="{9B6050A4-F178-4018-9F62-4FCCA28DA093}" dt="2021-03-25T13:12:42.954" v="38444" actId="790"/>
          <ac:spMkLst>
            <pc:docMk/>
            <pc:sldMk cId="1475786475" sldId="520"/>
            <ac:spMk id="51" creationId="{94B10B4B-1709-4136-BECA-5764F0F23ECE}"/>
          </ac:spMkLst>
        </pc:spChg>
        <pc:spChg chg="mod">
          <ac:chgData name="Ragnhild Halvorsrud" userId="917ea340-fd63-490f-a7db-68428d24cf32" providerId="ADAL" clId="{9B6050A4-F178-4018-9F62-4FCCA28DA093}" dt="2021-03-25T13:12:42.955" v="38445" actId="790"/>
          <ac:spMkLst>
            <pc:docMk/>
            <pc:sldMk cId="1475786475" sldId="520"/>
            <ac:spMk id="52" creationId="{F2EEF626-10D4-4794-9B6C-6437B8B4BC3D}"/>
          </ac:spMkLst>
        </pc:spChg>
        <pc:spChg chg="del mod">
          <ac:chgData name="Ragnhild Halvorsrud" userId="917ea340-fd63-490f-a7db-68428d24cf32" providerId="ADAL" clId="{9B6050A4-F178-4018-9F62-4FCCA28DA093}" dt="2021-03-19T12:50:30.688" v="24571" actId="478"/>
          <ac:spMkLst>
            <pc:docMk/>
            <pc:sldMk cId="1475786475" sldId="520"/>
            <ac:spMk id="54" creationId="{AADCC9A6-DF5C-4C34-90D0-B30D5FEE66F9}"/>
          </ac:spMkLst>
        </pc:spChg>
        <pc:spChg chg="mod">
          <ac:chgData name="Ragnhild Halvorsrud" userId="917ea340-fd63-490f-a7db-68428d24cf32" providerId="ADAL" clId="{9B6050A4-F178-4018-9F62-4FCCA28DA093}" dt="2021-03-19T12:46:26.442" v="24377"/>
          <ac:spMkLst>
            <pc:docMk/>
            <pc:sldMk cId="1475786475" sldId="520"/>
            <ac:spMk id="55" creationId="{4FB27102-419B-4EB6-9637-C36F6E9D6532}"/>
          </ac:spMkLst>
        </pc:spChg>
        <pc:spChg chg="mod">
          <ac:chgData name="Ragnhild Halvorsrud" userId="917ea340-fd63-490f-a7db-68428d24cf32" providerId="ADAL" clId="{9B6050A4-F178-4018-9F62-4FCCA28DA093}" dt="2021-03-19T12:46:26.442" v="24377"/>
          <ac:spMkLst>
            <pc:docMk/>
            <pc:sldMk cId="1475786475" sldId="520"/>
            <ac:spMk id="57" creationId="{6C95150B-DBB7-4DF0-BE7C-874BC7906818}"/>
          </ac:spMkLst>
        </pc:spChg>
        <pc:spChg chg="mod">
          <ac:chgData name="Ragnhild Halvorsrud" userId="917ea340-fd63-490f-a7db-68428d24cf32" providerId="ADAL" clId="{9B6050A4-F178-4018-9F62-4FCCA28DA093}" dt="2021-03-19T12:46:26.442" v="24377"/>
          <ac:spMkLst>
            <pc:docMk/>
            <pc:sldMk cId="1475786475" sldId="520"/>
            <ac:spMk id="58" creationId="{986CB88D-09CC-4FAB-947D-0C0236D922A9}"/>
          </ac:spMkLst>
        </pc:spChg>
        <pc:spChg chg="mod">
          <ac:chgData name="Ragnhild Halvorsrud" userId="917ea340-fd63-490f-a7db-68428d24cf32" providerId="ADAL" clId="{9B6050A4-F178-4018-9F62-4FCCA28DA093}" dt="2021-03-19T12:46:26.442" v="24377"/>
          <ac:spMkLst>
            <pc:docMk/>
            <pc:sldMk cId="1475786475" sldId="520"/>
            <ac:spMk id="59" creationId="{09BD4D07-BEB5-46CC-893F-DB993FA7E147}"/>
          </ac:spMkLst>
        </pc:spChg>
        <pc:spChg chg="mod">
          <ac:chgData name="Ragnhild Halvorsrud" userId="917ea340-fd63-490f-a7db-68428d24cf32" providerId="ADAL" clId="{9B6050A4-F178-4018-9F62-4FCCA28DA093}" dt="2021-03-25T13:12:42.958" v="38448" actId="790"/>
          <ac:spMkLst>
            <pc:docMk/>
            <pc:sldMk cId="1475786475" sldId="520"/>
            <ac:spMk id="66" creationId="{18E2AFF2-5B11-4C72-BE8A-7A45832FBE79}"/>
          </ac:spMkLst>
        </pc:spChg>
        <pc:spChg chg="mod">
          <ac:chgData name="Ragnhild Halvorsrud" userId="917ea340-fd63-490f-a7db-68428d24cf32" providerId="ADAL" clId="{9B6050A4-F178-4018-9F62-4FCCA28DA093}" dt="2021-03-25T13:12:42.959" v="38449" actId="790"/>
          <ac:spMkLst>
            <pc:docMk/>
            <pc:sldMk cId="1475786475" sldId="520"/>
            <ac:spMk id="67" creationId="{FBF3FBCB-2ED3-452B-9C56-76A02C570325}"/>
          </ac:spMkLst>
        </pc:spChg>
        <pc:spChg chg="mod">
          <ac:chgData name="Ragnhild Halvorsrud" userId="917ea340-fd63-490f-a7db-68428d24cf32" providerId="ADAL" clId="{9B6050A4-F178-4018-9F62-4FCCA28DA093}" dt="2021-03-25T13:12:42.960" v="38450" actId="790"/>
          <ac:spMkLst>
            <pc:docMk/>
            <pc:sldMk cId="1475786475" sldId="520"/>
            <ac:spMk id="68" creationId="{24CC44C0-734D-4303-8979-4732C476EBA5}"/>
          </ac:spMkLst>
        </pc:spChg>
        <pc:spChg chg="mod">
          <ac:chgData name="Ragnhild Halvorsrud" userId="917ea340-fd63-490f-a7db-68428d24cf32" providerId="ADAL" clId="{9B6050A4-F178-4018-9F62-4FCCA28DA093}" dt="2021-03-25T13:12:42.961" v="38451" actId="790"/>
          <ac:spMkLst>
            <pc:docMk/>
            <pc:sldMk cId="1475786475" sldId="520"/>
            <ac:spMk id="69" creationId="{4E57BF81-33A9-4300-BDCE-D8A34CC0497B}"/>
          </ac:spMkLst>
        </pc:spChg>
        <pc:spChg chg="mod">
          <ac:chgData name="Ragnhild Halvorsrud" userId="917ea340-fd63-490f-a7db-68428d24cf32" providerId="ADAL" clId="{9B6050A4-F178-4018-9F62-4FCCA28DA093}" dt="2021-03-25T13:12:42.962" v="38452" actId="790"/>
          <ac:spMkLst>
            <pc:docMk/>
            <pc:sldMk cId="1475786475" sldId="520"/>
            <ac:spMk id="71" creationId="{D4A1F065-F016-4F5F-A7BC-271ED0B871A6}"/>
          </ac:spMkLst>
        </pc:spChg>
        <pc:spChg chg="mod">
          <ac:chgData name="Ragnhild Halvorsrud" userId="917ea340-fd63-490f-a7db-68428d24cf32" providerId="ADAL" clId="{9B6050A4-F178-4018-9F62-4FCCA28DA093}" dt="2021-03-25T13:12:42.956" v="38446" actId="790"/>
          <ac:spMkLst>
            <pc:docMk/>
            <pc:sldMk cId="1475786475" sldId="520"/>
            <ac:spMk id="72" creationId="{79643154-2C60-4845-AB5E-AC5D021B28B4}"/>
          </ac:spMkLst>
        </pc:spChg>
        <pc:spChg chg="mod">
          <ac:chgData name="Ragnhild Halvorsrud" userId="917ea340-fd63-490f-a7db-68428d24cf32" providerId="ADAL" clId="{9B6050A4-F178-4018-9F62-4FCCA28DA093}" dt="2021-03-25T13:12:42.957" v="38447" actId="790"/>
          <ac:spMkLst>
            <pc:docMk/>
            <pc:sldMk cId="1475786475" sldId="520"/>
            <ac:spMk id="73" creationId="{6DDCD46A-72E1-4F1A-837B-E39A724C5D9B}"/>
          </ac:spMkLst>
        </pc:spChg>
        <pc:spChg chg="add mod">
          <ac:chgData name="Ragnhild Halvorsrud" userId="917ea340-fd63-490f-a7db-68428d24cf32" providerId="ADAL" clId="{9B6050A4-F178-4018-9F62-4FCCA28DA093}" dt="2021-03-25T13:12:42.964" v="38453" actId="790"/>
          <ac:spMkLst>
            <pc:docMk/>
            <pc:sldMk cId="1475786475" sldId="520"/>
            <ac:spMk id="75" creationId="{F8E5B4A0-CD4A-4563-8552-B0B7E76D1793}"/>
          </ac:spMkLst>
        </pc:spChg>
        <pc:grpChg chg="add del mod">
          <ac:chgData name="Ragnhild Halvorsrud" userId="917ea340-fd63-490f-a7db-68428d24cf32" providerId="ADAL" clId="{9B6050A4-F178-4018-9F62-4FCCA28DA093}" dt="2021-03-19T12:36:52.834" v="24360" actId="165"/>
          <ac:grpSpMkLst>
            <pc:docMk/>
            <pc:sldMk cId="1475786475" sldId="520"/>
            <ac:grpSpMk id="5" creationId="{DCAD7514-5667-4D2D-B622-707F232A6544}"/>
          </ac:grpSpMkLst>
        </pc:grpChg>
        <pc:grpChg chg="del mod topLvl">
          <ac:chgData name="Ragnhild Halvorsrud" userId="917ea340-fd63-490f-a7db-68428d24cf32" providerId="ADAL" clId="{9B6050A4-F178-4018-9F62-4FCCA28DA093}" dt="2021-03-19T12:37:03.286" v="24361" actId="165"/>
          <ac:grpSpMkLst>
            <pc:docMk/>
            <pc:sldMk cId="1475786475" sldId="520"/>
            <ac:grpSpMk id="6" creationId="{83AF1A60-B859-4230-AC5D-3544ED18EFD3}"/>
          </ac:grpSpMkLst>
        </pc:grpChg>
        <pc:grpChg chg="add del mod">
          <ac:chgData name="Ragnhild Halvorsrud" userId="917ea340-fd63-490f-a7db-68428d24cf32" providerId="ADAL" clId="{9B6050A4-F178-4018-9F62-4FCCA28DA093}" dt="2021-03-19T12:46:47.744" v="24378"/>
          <ac:grpSpMkLst>
            <pc:docMk/>
            <pc:sldMk cId="1475786475" sldId="520"/>
            <ac:grpSpMk id="36" creationId="{0067FB4A-A391-48CD-8AF5-0211DF26BB40}"/>
          </ac:grpSpMkLst>
        </pc:grpChg>
        <pc:grpChg chg="mod">
          <ac:chgData name="Ragnhild Halvorsrud" userId="917ea340-fd63-490f-a7db-68428d24cf32" providerId="ADAL" clId="{9B6050A4-F178-4018-9F62-4FCCA28DA093}" dt="2021-03-19T12:46:26.442" v="24377"/>
          <ac:grpSpMkLst>
            <pc:docMk/>
            <pc:sldMk cId="1475786475" sldId="520"/>
            <ac:grpSpMk id="37" creationId="{BB8D511A-2C84-4C14-8EA7-4F2B9F345FEF}"/>
          </ac:grpSpMkLst>
        </pc:grpChg>
        <pc:grpChg chg="add mod">
          <ac:chgData name="Ragnhild Halvorsrud" userId="917ea340-fd63-490f-a7db-68428d24cf32" providerId="ADAL" clId="{9B6050A4-F178-4018-9F62-4FCCA28DA093}" dt="2021-03-25T14:07:06.295" v="38823"/>
          <ac:grpSpMkLst>
            <pc:docMk/>
            <pc:sldMk cId="1475786475" sldId="520"/>
            <ac:grpSpMk id="39" creationId="{27B94168-638F-4DBC-BB4D-1B5368204F1A}"/>
          </ac:grpSpMkLst>
        </pc:grpChg>
        <pc:grpChg chg="add mod">
          <ac:chgData name="Ragnhild Halvorsrud" userId="917ea340-fd63-490f-a7db-68428d24cf32" providerId="ADAL" clId="{9B6050A4-F178-4018-9F62-4FCCA28DA093}" dt="2021-03-19T12:46:59.047" v="24380"/>
          <ac:grpSpMkLst>
            <pc:docMk/>
            <pc:sldMk cId="1475786475" sldId="520"/>
            <ac:grpSpMk id="60" creationId="{C98E1142-0BD7-41EB-90DD-8AFBFB37AFA1}"/>
          </ac:grpSpMkLst>
        </pc:grpChg>
        <pc:grpChg chg="mod">
          <ac:chgData name="Ragnhild Halvorsrud" userId="917ea340-fd63-490f-a7db-68428d24cf32" providerId="ADAL" clId="{9B6050A4-F178-4018-9F62-4FCCA28DA093}" dt="2021-03-19T12:46:59.047" v="24380"/>
          <ac:grpSpMkLst>
            <pc:docMk/>
            <pc:sldMk cId="1475786475" sldId="520"/>
            <ac:grpSpMk id="61" creationId="{08D61E13-5FFE-4284-A2F7-BC5B2B666D57}"/>
          </ac:grpSpMkLst>
        </pc:grpChg>
        <pc:picChg chg="del mod topLvl">
          <ac:chgData name="Ragnhild Halvorsrud" userId="917ea340-fd63-490f-a7db-68428d24cf32" providerId="ADAL" clId="{9B6050A4-F178-4018-9F62-4FCCA28DA093}" dt="2021-03-19T12:37:15.261" v="24365" actId="478"/>
          <ac:picMkLst>
            <pc:docMk/>
            <pc:sldMk cId="1475786475" sldId="520"/>
            <ac:picMk id="7" creationId="{4A5F9B11-0AB6-4A3A-9C08-9698F01A6834}"/>
          </ac:picMkLst>
        </pc:picChg>
        <pc:picChg chg="del mod topLvl">
          <ac:chgData name="Ragnhild Halvorsrud" userId="917ea340-fd63-490f-a7db-68428d24cf32" providerId="ADAL" clId="{9B6050A4-F178-4018-9F62-4FCCA28DA093}" dt="2021-03-19T12:37:17.998" v="24366" actId="478"/>
          <ac:picMkLst>
            <pc:docMk/>
            <pc:sldMk cId="1475786475" sldId="520"/>
            <ac:picMk id="8" creationId="{7B7B1AA5-8BF0-4E33-9E79-DF4741C8E62C}"/>
          </ac:picMkLst>
        </pc:picChg>
        <pc:picChg chg="del mod topLvl">
          <ac:chgData name="Ragnhild Halvorsrud" userId="917ea340-fd63-490f-a7db-68428d24cf32" providerId="ADAL" clId="{9B6050A4-F178-4018-9F62-4FCCA28DA093}" dt="2021-03-19T12:37:30.592" v="24374" actId="478"/>
          <ac:picMkLst>
            <pc:docMk/>
            <pc:sldMk cId="1475786475" sldId="520"/>
            <ac:picMk id="9" creationId="{5FBDECDB-222B-4D2D-8074-FA162A710A34}"/>
          </ac:picMkLst>
        </pc:picChg>
        <pc:picChg chg="del mod topLvl">
          <ac:chgData name="Ragnhild Halvorsrud" userId="917ea340-fd63-490f-a7db-68428d24cf32" providerId="ADAL" clId="{9B6050A4-F178-4018-9F62-4FCCA28DA093}" dt="2021-03-19T12:37:28.856" v="24373" actId="478"/>
          <ac:picMkLst>
            <pc:docMk/>
            <pc:sldMk cId="1475786475" sldId="520"/>
            <ac:picMk id="10" creationId="{2AD6CAF7-6A6F-4264-91F8-11A7F089009E}"/>
          </ac:picMkLst>
        </pc:picChg>
        <pc:picChg chg="del mod topLvl">
          <ac:chgData name="Ragnhild Halvorsrud" userId="917ea340-fd63-490f-a7db-68428d24cf32" providerId="ADAL" clId="{9B6050A4-F178-4018-9F62-4FCCA28DA093}" dt="2021-03-19T12:37:22.807" v="24370" actId="478"/>
          <ac:picMkLst>
            <pc:docMk/>
            <pc:sldMk cId="1475786475" sldId="520"/>
            <ac:picMk id="15" creationId="{B0EDB209-34B3-4873-81CA-04F91D41E89D}"/>
          </ac:picMkLst>
        </pc:picChg>
        <pc:picChg chg="mod ord topLvl">
          <ac:chgData name="Ragnhild Halvorsrud" userId="917ea340-fd63-490f-a7db-68428d24cf32" providerId="ADAL" clId="{9B6050A4-F178-4018-9F62-4FCCA28DA093}" dt="2021-03-19T12:47:25.010" v="24383" actId="1076"/>
          <ac:picMkLst>
            <pc:docMk/>
            <pc:sldMk cId="1475786475" sldId="520"/>
            <ac:picMk id="17" creationId="{620DAC90-83B5-4B25-8E5F-5562DACF6287}"/>
          </ac:picMkLst>
        </pc:picChg>
        <pc:picChg chg="mod ord topLvl">
          <ac:chgData name="Ragnhild Halvorsrud" userId="917ea340-fd63-490f-a7db-68428d24cf32" providerId="ADAL" clId="{9B6050A4-F178-4018-9F62-4FCCA28DA093}" dt="2021-03-19T12:47:25.010" v="24383" actId="1076"/>
          <ac:picMkLst>
            <pc:docMk/>
            <pc:sldMk cId="1475786475" sldId="520"/>
            <ac:picMk id="18" creationId="{FF0F3DB0-8426-4A1B-B934-97FAABCAAF87}"/>
          </ac:picMkLst>
        </pc:picChg>
        <pc:picChg chg="mod ord">
          <ac:chgData name="Ragnhild Halvorsrud" userId="917ea340-fd63-490f-a7db-68428d24cf32" providerId="ADAL" clId="{9B6050A4-F178-4018-9F62-4FCCA28DA093}" dt="2021-03-19T12:47:25.010" v="24383" actId="1076"/>
          <ac:picMkLst>
            <pc:docMk/>
            <pc:sldMk cId="1475786475" sldId="520"/>
            <ac:picMk id="31" creationId="{78F778D6-B1DB-4D5A-9404-6F51B3F36E8E}"/>
          </ac:picMkLst>
        </pc:picChg>
        <pc:picChg chg="mod ord">
          <ac:chgData name="Ragnhild Halvorsrud" userId="917ea340-fd63-490f-a7db-68428d24cf32" providerId="ADAL" clId="{9B6050A4-F178-4018-9F62-4FCCA28DA093}" dt="2021-03-19T12:47:25.010" v="24383" actId="1076"/>
          <ac:picMkLst>
            <pc:docMk/>
            <pc:sldMk cId="1475786475" sldId="520"/>
            <ac:picMk id="32" creationId="{20F3AAD3-8384-46AD-859B-A35CDFB06780}"/>
          </ac:picMkLst>
        </pc:picChg>
        <pc:picChg chg="mod ord">
          <ac:chgData name="Ragnhild Halvorsrud" userId="917ea340-fd63-490f-a7db-68428d24cf32" providerId="ADAL" clId="{9B6050A4-F178-4018-9F62-4FCCA28DA093}" dt="2021-03-19T12:47:25.010" v="24383" actId="1076"/>
          <ac:picMkLst>
            <pc:docMk/>
            <pc:sldMk cId="1475786475" sldId="520"/>
            <ac:picMk id="33" creationId="{65714BFE-7C94-4206-AA7D-5F8BE9DCC026}"/>
          </ac:picMkLst>
        </pc:picChg>
        <pc:picChg chg="mod ord">
          <ac:chgData name="Ragnhild Halvorsrud" userId="917ea340-fd63-490f-a7db-68428d24cf32" providerId="ADAL" clId="{9B6050A4-F178-4018-9F62-4FCCA28DA093}" dt="2021-03-19T12:47:25.010" v="24383" actId="1076"/>
          <ac:picMkLst>
            <pc:docMk/>
            <pc:sldMk cId="1475786475" sldId="520"/>
            <ac:picMk id="34" creationId="{14FB768A-3425-46DD-98D3-40DC52B70EB8}"/>
          </ac:picMkLst>
        </pc:picChg>
        <pc:picChg chg="mod ord">
          <ac:chgData name="Ragnhild Halvorsrud" userId="917ea340-fd63-490f-a7db-68428d24cf32" providerId="ADAL" clId="{9B6050A4-F178-4018-9F62-4FCCA28DA093}" dt="2021-03-19T12:47:25.010" v="24383" actId="1076"/>
          <ac:picMkLst>
            <pc:docMk/>
            <pc:sldMk cId="1475786475" sldId="520"/>
            <ac:picMk id="35" creationId="{674B1135-8A1A-4C64-A8C6-C1B866AE57C6}"/>
          </ac:picMkLst>
        </pc:picChg>
        <pc:picChg chg="mod">
          <ac:chgData name="Ragnhild Halvorsrud" userId="917ea340-fd63-490f-a7db-68428d24cf32" providerId="ADAL" clId="{9B6050A4-F178-4018-9F62-4FCCA28DA093}" dt="2021-03-19T12:46:26.442" v="24377"/>
          <ac:picMkLst>
            <pc:docMk/>
            <pc:sldMk cId="1475786475" sldId="520"/>
            <ac:picMk id="38" creationId="{36280456-6F47-4107-8DCC-DBA20F5DA25D}"/>
          </ac:picMkLst>
        </pc:picChg>
        <pc:picChg chg="add mod">
          <ac:chgData name="Ragnhild Halvorsrud" userId="917ea340-fd63-490f-a7db-68428d24cf32" providerId="ADAL" clId="{9B6050A4-F178-4018-9F62-4FCCA28DA093}" dt="2021-03-23T16:01:14.767" v="33916" actId="1076"/>
          <ac:picMkLst>
            <pc:docMk/>
            <pc:sldMk cId="1475786475" sldId="520"/>
            <ac:picMk id="38" creationId="{81B54740-B358-4B83-BFA8-8AB1DAB434AE}"/>
          </ac:picMkLst>
        </pc:picChg>
        <pc:picChg chg="mod">
          <ac:chgData name="Ragnhild Halvorsrud" userId="917ea340-fd63-490f-a7db-68428d24cf32" providerId="ADAL" clId="{9B6050A4-F178-4018-9F62-4FCCA28DA093}" dt="2021-03-19T12:46:26.442" v="24377"/>
          <ac:picMkLst>
            <pc:docMk/>
            <pc:sldMk cId="1475786475" sldId="520"/>
            <ac:picMk id="39" creationId="{0B87AA8D-CC7D-49E0-8C1C-4A605B9AC16F}"/>
          </ac:picMkLst>
        </pc:picChg>
        <pc:picChg chg="mod">
          <ac:chgData name="Ragnhild Halvorsrud" userId="917ea340-fd63-490f-a7db-68428d24cf32" providerId="ADAL" clId="{9B6050A4-F178-4018-9F62-4FCCA28DA093}" dt="2021-03-19T12:46:26.442" v="24377"/>
          <ac:picMkLst>
            <pc:docMk/>
            <pc:sldMk cId="1475786475" sldId="520"/>
            <ac:picMk id="40" creationId="{84B0FD43-FCC8-4730-A092-667A2598171C}"/>
          </ac:picMkLst>
        </pc:picChg>
        <pc:picChg chg="mod">
          <ac:chgData name="Ragnhild Halvorsrud" userId="917ea340-fd63-490f-a7db-68428d24cf32" providerId="ADAL" clId="{9B6050A4-F178-4018-9F62-4FCCA28DA093}" dt="2021-03-19T12:46:26.442" v="24377"/>
          <ac:picMkLst>
            <pc:docMk/>
            <pc:sldMk cId="1475786475" sldId="520"/>
            <ac:picMk id="41" creationId="{2354C6AE-6A6E-42CB-8920-99B7AAFD0B57}"/>
          </ac:picMkLst>
        </pc:picChg>
        <pc:picChg chg="mod">
          <ac:chgData name="Ragnhild Halvorsrud" userId="917ea340-fd63-490f-a7db-68428d24cf32" providerId="ADAL" clId="{9B6050A4-F178-4018-9F62-4FCCA28DA093}" dt="2021-03-19T12:50:17.998" v="24548" actId="1037"/>
          <ac:picMkLst>
            <pc:docMk/>
            <pc:sldMk cId="1475786475" sldId="520"/>
            <ac:picMk id="46" creationId="{A78A9B6C-5D80-453C-881A-F150B6C1CE1F}"/>
          </ac:picMkLst>
        </pc:picChg>
        <pc:picChg chg="mod">
          <ac:chgData name="Ragnhild Halvorsrud" userId="917ea340-fd63-490f-a7db-68428d24cf32" providerId="ADAL" clId="{9B6050A4-F178-4018-9F62-4FCCA28DA093}" dt="2021-03-19T12:50:17.998" v="24548" actId="1037"/>
          <ac:picMkLst>
            <pc:docMk/>
            <pc:sldMk cId="1475786475" sldId="520"/>
            <ac:picMk id="48" creationId="{40F658E7-363A-4314-B8FD-6D9B6DF30E0A}"/>
          </ac:picMkLst>
        </pc:picChg>
        <pc:picChg chg="mod">
          <ac:chgData name="Ragnhild Halvorsrud" userId="917ea340-fd63-490f-a7db-68428d24cf32" providerId="ADAL" clId="{9B6050A4-F178-4018-9F62-4FCCA28DA093}" dt="2021-03-19T12:50:23.869" v="24570" actId="1037"/>
          <ac:picMkLst>
            <pc:docMk/>
            <pc:sldMk cId="1475786475" sldId="520"/>
            <ac:picMk id="53" creationId="{FE09B80B-8DA3-4790-A52D-92139D55C8D2}"/>
          </ac:picMkLst>
        </pc:picChg>
        <pc:picChg chg="mod">
          <ac:chgData name="Ragnhild Halvorsrud" userId="917ea340-fd63-490f-a7db-68428d24cf32" providerId="ADAL" clId="{9B6050A4-F178-4018-9F62-4FCCA28DA093}" dt="2021-03-19T12:46:26.442" v="24377"/>
          <ac:picMkLst>
            <pc:docMk/>
            <pc:sldMk cId="1475786475" sldId="520"/>
            <ac:picMk id="56" creationId="{47BD964A-8A56-4431-8BBC-E0B687AEA4F4}"/>
          </ac:picMkLst>
        </pc:picChg>
        <pc:picChg chg="mod">
          <ac:chgData name="Ragnhild Halvorsrud" userId="917ea340-fd63-490f-a7db-68428d24cf32" providerId="ADAL" clId="{9B6050A4-F178-4018-9F62-4FCCA28DA093}" dt="2021-03-19T12:46:59.047" v="24380"/>
          <ac:picMkLst>
            <pc:docMk/>
            <pc:sldMk cId="1475786475" sldId="520"/>
            <ac:picMk id="62" creationId="{1B35B8B6-6D24-49FF-864D-E7C79849E20F}"/>
          </ac:picMkLst>
        </pc:picChg>
        <pc:picChg chg="mod">
          <ac:chgData name="Ragnhild Halvorsrud" userId="917ea340-fd63-490f-a7db-68428d24cf32" providerId="ADAL" clId="{9B6050A4-F178-4018-9F62-4FCCA28DA093}" dt="2021-03-19T12:46:59.047" v="24380"/>
          <ac:picMkLst>
            <pc:docMk/>
            <pc:sldMk cId="1475786475" sldId="520"/>
            <ac:picMk id="63" creationId="{2F35EE9E-9579-49D2-92F3-3A8F867661C2}"/>
          </ac:picMkLst>
        </pc:picChg>
        <pc:picChg chg="mod">
          <ac:chgData name="Ragnhild Halvorsrud" userId="917ea340-fd63-490f-a7db-68428d24cf32" providerId="ADAL" clId="{9B6050A4-F178-4018-9F62-4FCCA28DA093}" dt="2021-03-19T12:46:59.047" v="24380"/>
          <ac:picMkLst>
            <pc:docMk/>
            <pc:sldMk cId="1475786475" sldId="520"/>
            <ac:picMk id="64" creationId="{FCF43371-F8DC-4C85-851B-FD975C3541D4}"/>
          </ac:picMkLst>
        </pc:picChg>
        <pc:picChg chg="mod">
          <ac:chgData name="Ragnhild Halvorsrud" userId="917ea340-fd63-490f-a7db-68428d24cf32" providerId="ADAL" clId="{9B6050A4-F178-4018-9F62-4FCCA28DA093}" dt="2021-03-19T12:46:59.047" v="24380"/>
          <ac:picMkLst>
            <pc:docMk/>
            <pc:sldMk cId="1475786475" sldId="520"/>
            <ac:picMk id="65" creationId="{00EB8647-A5C7-41BC-A5D8-220C4DDED50A}"/>
          </ac:picMkLst>
        </pc:picChg>
        <pc:picChg chg="mod">
          <ac:chgData name="Ragnhild Halvorsrud" userId="917ea340-fd63-490f-a7db-68428d24cf32" providerId="ADAL" clId="{9B6050A4-F178-4018-9F62-4FCCA28DA093}" dt="2021-03-19T12:46:59.047" v="24380"/>
          <ac:picMkLst>
            <pc:docMk/>
            <pc:sldMk cId="1475786475" sldId="520"/>
            <ac:picMk id="70" creationId="{04996D74-04A3-4AF5-B763-580F2F7A958D}"/>
          </ac:picMkLst>
        </pc:picChg>
        <pc:picChg chg="add del mod">
          <ac:chgData name="Ragnhild Halvorsrud" userId="917ea340-fd63-490f-a7db-68428d24cf32" providerId="ADAL" clId="{9B6050A4-F178-4018-9F62-4FCCA28DA093}" dt="2021-03-19T12:54:42.468" v="24683" actId="478"/>
          <ac:picMkLst>
            <pc:docMk/>
            <pc:sldMk cId="1475786475" sldId="520"/>
            <ac:picMk id="74" creationId="{17B89439-ED39-4017-8B86-465A340A3B34}"/>
          </ac:picMkLst>
        </pc:picChg>
        <pc:picChg chg="add mod">
          <ac:chgData name="Ragnhild Halvorsrud" userId="917ea340-fd63-490f-a7db-68428d24cf32" providerId="ADAL" clId="{9B6050A4-F178-4018-9F62-4FCCA28DA093}" dt="2021-03-19T12:55:33.652" v="24709" actId="1076"/>
          <ac:picMkLst>
            <pc:docMk/>
            <pc:sldMk cId="1475786475" sldId="520"/>
            <ac:picMk id="76" creationId="{5905E48C-6CA5-4D75-97A3-2E26C49A27AB}"/>
          </ac:picMkLst>
        </pc:picChg>
        <pc:picChg chg="add del mod">
          <ac:chgData name="Ragnhild Halvorsrud" userId="917ea340-fd63-490f-a7db-68428d24cf32" providerId="ADAL" clId="{9B6050A4-F178-4018-9F62-4FCCA28DA093}" dt="2021-03-23T16:01:08.697" v="33913" actId="478"/>
          <ac:picMkLst>
            <pc:docMk/>
            <pc:sldMk cId="1475786475" sldId="520"/>
            <ac:picMk id="77" creationId="{1FFE33EE-D070-49FA-9F71-C6AE127AE46F}"/>
          </ac:picMkLst>
        </pc:picChg>
      </pc:sldChg>
      <pc:sldChg chg="addSp delSp modSp mod modAnim modNotes">
        <pc:chgData name="Ragnhild Halvorsrud" userId="917ea340-fd63-490f-a7db-68428d24cf32" providerId="ADAL" clId="{9B6050A4-F178-4018-9F62-4FCCA28DA093}" dt="2021-03-25T14:07:30.885" v="38840" actId="1035"/>
        <pc:sldMkLst>
          <pc:docMk/>
          <pc:sldMk cId="4245267515" sldId="521"/>
        </pc:sldMkLst>
        <pc:spChg chg="mod">
          <ac:chgData name="Ragnhild Halvorsrud" userId="917ea340-fd63-490f-a7db-68428d24cf32" providerId="ADAL" clId="{9B6050A4-F178-4018-9F62-4FCCA28DA093}" dt="2021-03-25T13:12:42.967" v="38456" actId="790"/>
          <ac:spMkLst>
            <pc:docMk/>
            <pc:sldMk cId="4245267515" sldId="521"/>
            <ac:spMk id="2" creationId="{CEF0584D-E78C-408F-A464-AF661D7CD2F8}"/>
          </ac:spMkLst>
        </pc:spChg>
        <pc:spChg chg="mod">
          <ac:chgData name="Ragnhild Halvorsrud" userId="917ea340-fd63-490f-a7db-68428d24cf32" providerId="ADAL" clId="{9B6050A4-F178-4018-9F62-4FCCA28DA093}" dt="2021-03-25T13:12:42.970" v="38457" actId="790"/>
          <ac:spMkLst>
            <pc:docMk/>
            <pc:sldMk cId="4245267515" sldId="521"/>
            <ac:spMk id="3" creationId="{4E97E84E-B0E1-4C5B-896F-623199D74F24}"/>
          </ac:spMkLst>
        </pc:spChg>
        <pc:spChg chg="mod">
          <ac:chgData name="Ragnhild Halvorsrud" userId="917ea340-fd63-490f-a7db-68428d24cf32" providerId="ADAL" clId="{9B6050A4-F178-4018-9F62-4FCCA28DA093}" dt="2021-03-25T13:12:42.971" v="38458" actId="790"/>
          <ac:spMkLst>
            <pc:docMk/>
            <pc:sldMk cId="4245267515" sldId="521"/>
            <ac:spMk id="4" creationId="{359912B9-4EB6-42C7-BF37-C605F081559D}"/>
          </ac:spMkLst>
        </pc:spChg>
        <pc:spChg chg="mod">
          <ac:chgData name="Ragnhild Halvorsrud" userId="917ea340-fd63-490f-a7db-68428d24cf32" providerId="ADAL" clId="{9B6050A4-F178-4018-9F62-4FCCA28DA093}" dt="2021-03-25T13:12:42.972" v="38459" actId="790"/>
          <ac:spMkLst>
            <pc:docMk/>
            <pc:sldMk cId="4245267515" sldId="521"/>
            <ac:spMk id="10" creationId="{65005528-BEDA-43CB-90F4-CC48C727D4DE}"/>
          </ac:spMkLst>
        </pc:spChg>
        <pc:spChg chg="mod">
          <ac:chgData name="Ragnhild Halvorsrud" userId="917ea340-fd63-490f-a7db-68428d24cf32" providerId="ADAL" clId="{9B6050A4-F178-4018-9F62-4FCCA28DA093}" dt="2021-03-25T13:12:42.973" v="38460" actId="790"/>
          <ac:spMkLst>
            <pc:docMk/>
            <pc:sldMk cId="4245267515" sldId="521"/>
            <ac:spMk id="13" creationId="{40D2E521-E634-4476-9715-CD546D017F05}"/>
          </ac:spMkLst>
        </pc:spChg>
        <pc:spChg chg="mod">
          <ac:chgData name="Ragnhild Halvorsrud" userId="917ea340-fd63-490f-a7db-68428d24cf32" providerId="ADAL" clId="{9B6050A4-F178-4018-9F62-4FCCA28DA093}" dt="2021-03-25T13:12:42.974" v="38461" actId="790"/>
          <ac:spMkLst>
            <pc:docMk/>
            <pc:sldMk cId="4245267515" sldId="521"/>
            <ac:spMk id="14" creationId="{1CD0294F-1770-438D-A1BE-E44FD4628254}"/>
          </ac:spMkLst>
        </pc:spChg>
        <pc:spChg chg="mod">
          <ac:chgData name="Ragnhild Halvorsrud" userId="917ea340-fd63-490f-a7db-68428d24cf32" providerId="ADAL" clId="{9B6050A4-F178-4018-9F62-4FCCA28DA093}" dt="2021-03-25T13:12:42.975" v="38462" actId="790"/>
          <ac:spMkLst>
            <pc:docMk/>
            <pc:sldMk cId="4245267515" sldId="521"/>
            <ac:spMk id="15" creationId="{5B2C60AC-06E9-43E0-86D4-85C5B3E2395B}"/>
          </ac:spMkLst>
        </pc:spChg>
        <pc:spChg chg="mod">
          <ac:chgData name="Ragnhild Halvorsrud" userId="917ea340-fd63-490f-a7db-68428d24cf32" providerId="ADAL" clId="{9B6050A4-F178-4018-9F62-4FCCA28DA093}" dt="2021-03-25T13:12:42.976" v="38463" actId="790"/>
          <ac:spMkLst>
            <pc:docMk/>
            <pc:sldMk cId="4245267515" sldId="521"/>
            <ac:spMk id="16" creationId="{CDB11C76-C880-4B5E-8205-CA2F7A9A43F8}"/>
          </ac:spMkLst>
        </pc:spChg>
        <pc:spChg chg="mod">
          <ac:chgData name="Ragnhild Halvorsrud" userId="917ea340-fd63-490f-a7db-68428d24cf32" providerId="ADAL" clId="{9B6050A4-F178-4018-9F62-4FCCA28DA093}" dt="2021-03-25T13:12:42.976" v="38464" actId="790"/>
          <ac:spMkLst>
            <pc:docMk/>
            <pc:sldMk cId="4245267515" sldId="521"/>
            <ac:spMk id="19" creationId="{0D058E7D-D475-431D-966B-F0520E7AC49A}"/>
          </ac:spMkLst>
        </pc:spChg>
        <pc:spChg chg="mod">
          <ac:chgData name="Ragnhild Halvorsrud" userId="917ea340-fd63-490f-a7db-68428d24cf32" providerId="ADAL" clId="{9B6050A4-F178-4018-9F62-4FCCA28DA093}" dt="2021-03-25T13:12:42.977" v="38465" actId="790"/>
          <ac:spMkLst>
            <pc:docMk/>
            <pc:sldMk cId="4245267515" sldId="521"/>
            <ac:spMk id="20" creationId="{342D0868-9FCA-41F9-868F-3D7965033A43}"/>
          </ac:spMkLst>
        </pc:spChg>
        <pc:spChg chg="mod">
          <ac:chgData name="Ragnhild Halvorsrud" userId="917ea340-fd63-490f-a7db-68428d24cf32" providerId="ADAL" clId="{9B6050A4-F178-4018-9F62-4FCCA28DA093}" dt="2021-03-25T13:12:42.978" v="38466" actId="790"/>
          <ac:spMkLst>
            <pc:docMk/>
            <pc:sldMk cId="4245267515" sldId="521"/>
            <ac:spMk id="22" creationId="{F1184965-7F36-4594-A929-BAD4678FABAB}"/>
          </ac:spMkLst>
        </pc:spChg>
        <pc:spChg chg="mod">
          <ac:chgData name="Ragnhild Halvorsrud" userId="917ea340-fd63-490f-a7db-68428d24cf32" providerId="ADAL" clId="{9B6050A4-F178-4018-9F62-4FCCA28DA093}" dt="2021-03-25T13:12:42.979" v="38467" actId="790"/>
          <ac:spMkLst>
            <pc:docMk/>
            <pc:sldMk cId="4245267515" sldId="521"/>
            <ac:spMk id="23" creationId="{708197C1-AC71-4324-AB88-E6D2E60C62D9}"/>
          </ac:spMkLst>
        </pc:spChg>
        <pc:spChg chg="mod">
          <ac:chgData name="Ragnhild Halvorsrud" userId="917ea340-fd63-490f-a7db-68428d24cf32" providerId="ADAL" clId="{9B6050A4-F178-4018-9F62-4FCCA28DA093}" dt="2021-03-25T13:12:42.980" v="38468" actId="790"/>
          <ac:spMkLst>
            <pc:docMk/>
            <pc:sldMk cId="4245267515" sldId="521"/>
            <ac:spMk id="24" creationId="{5CF02FD6-8738-4A45-8BEE-F33B806ACADE}"/>
          </ac:spMkLst>
        </pc:spChg>
        <pc:spChg chg="mod">
          <ac:chgData name="Ragnhild Halvorsrud" userId="917ea340-fd63-490f-a7db-68428d24cf32" providerId="ADAL" clId="{9B6050A4-F178-4018-9F62-4FCCA28DA093}" dt="2021-03-25T13:12:42.980" v="38469" actId="790"/>
          <ac:spMkLst>
            <pc:docMk/>
            <pc:sldMk cId="4245267515" sldId="521"/>
            <ac:spMk id="25" creationId="{FF5463BE-EA2C-4BB7-9B23-428B6AA63DE0}"/>
          </ac:spMkLst>
        </pc:spChg>
        <pc:spChg chg="mod">
          <ac:chgData name="Ragnhild Halvorsrud" userId="917ea340-fd63-490f-a7db-68428d24cf32" providerId="ADAL" clId="{9B6050A4-F178-4018-9F62-4FCCA28DA093}" dt="2021-03-25T13:12:42.981" v="38470" actId="790"/>
          <ac:spMkLst>
            <pc:docMk/>
            <pc:sldMk cId="4245267515" sldId="521"/>
            <ac:spMk id="28" creationId="{A77A774B-0AD4-47E2-BE6E-652753346637}"/>
          </ac:spMkLst>
        </pc:spChg>
        <pc:spChg chg="mod">
          <ac:chgData name="Ragnhild Halvorsrud" userId="917ea340-fd63-490f-a7db-68428d24cf32" providerId="ADAL" clId="{9B6050A4-F178-4018-9F62-4FCCA28DA093}" dt="2021-03-25T13:12:42.982" v="38471" actId="790"/>
          <ac:spMkLst>
            <pc:docMk/>
            <pc:sldMk cId="4245267515" sldId="521"/>
            <ac:spMk id="29" creationId="{E2AC00F9-5259-42E1-85A4-8BB905E5EC98}"/>
          </ac:spMkLst>
        </pc:spChg>
        <pc:spChg chg="mod">
          <ac:chgData name="Ragnhild Halvorsrud" userId="917ea340-fd63-490f-a7db-68428d24cf32" providerId="ADAL" clId="{9B6050A4-F178-4018-9F62-4FCCA28DA093}" dt="2021-03-25T13:12:42.983" v="38472" actId="790"/>
          <ac:spMkLst>
            <pc:docMk/>
            <pc:sldMk cId="4245267515" sldId="521"/>
            <ac:spMk id="30" creationId="{6B371809-40CF-4D63-98B7-8ED43F621298}"/>
          </ac:spMkLst>
        </pc:spChg>
        <pc:spChg chg="mod">
          <ac:chgData name="Ragnhild Halvorsrud" userId="917ea340-fd63-490f-a7db-68428d24cf32" providerId="ADAL" clId="{9B6050A4-F178-4018-9F62-4FCCA28DA093}" dt="2021-03-25T13:12:42.983" v="38473" actId="790"/>
          <ac:spMkLst>
            <pc:docMk/>
            <pc:sldMk cId="4245267515" sldId="521"/>
            <ac:spMk id="31" creationId="{5941CE5C-0168-4ED5-B254-192761ABF9DF}"/>
          </ac:spMkLst>
        </pc:spChg>
        <pc:spChg chg="mod">
          <ac:chgData name="Ragnhild Halvorsrud" userId="917ea340-fd63-490f-a7db-68428d24cf32" providerId="ADAL" clId="{9B6050A4-F178-4018-9F62-4FCCA28DA093}" dt="2021-03-25T13:12:42.984" v="38474" actId="790"/>
          <ac:spMkLst>
            <pc:docMk/>
            <pc:sldMk cId="4245267515" sldId="521"/>
            <ac:spMk id="32" creationId="{4C1118E5-5484-44FD-947B-6BC1EB0954C1}"/>
          </ac:spMkLst>
        </pc:spChg>
        <pc:spChg chg="mod">
          <ac:chgData name="Ragnhild Halvorsrud" userId="917ea340-fd63-490f-a7db-68428d24cf32" providerId="ADAL" clId="{9B6050A4-F178-4018-9F62-4FCCA28DA093}" dt="2021-03-25T13:12:42.985" v="38475" actId="790"/>
          <ac:spMkLst>
            <pc:docMk/>
            <pc:sldMk cId="4245267515" sldId="521"/>
            <ac:spMk id="33" creationId="{DC93BDB7-0755-4D69-9C8D-44A28E01061F}"/>
          </ac:spMkLst>
        </pc:spChg>
        <pc:spChg chg="mod">
          <ac:chgData name="Ragnhild Halvorsrud" userId="917ea340-fd63-490f-a7db-68428d24cf32" providerId="ADAL" clId="{9B6050A4-F178-4018-9F62-4FCCA28DA093}" dt="2021-03-25T14:07:30.885" v="38840" actId="1035"/>
          <ac:spMkLst>
            <pc:docMk/>
            <pc:sldMk cId="4245267515" sldId="521"/>
            <ac:spMk id="34" creationId="{F1375318-2C21-4EEB-B430-22590AA28AB1}"/>
          </ac:spMkLst>
        </pc:spChg>
        <pc:spChg chg="mod">
          <ac:chgData name="Ragnhild Halvorsrud" userId="917ea340-fd63-490f-a7db-68428d24cf32" providerId="ADAL" clId="{9B6050A4-F178-4018-9F62-4FCCA28DA093}" dt="2021-03-25T14:07:08.870" v="38824"/>
          <ac:spMkLst>
            <pc:docMk/>
            <pc:sldMk cId="4245267515" sldId="521"/>
            <ac:spMk id="38" creationId="{552A233A-AA68-409D-BA17-7B119F856CD8}"/>
          </ac:spMkLst>
        </pc:spChg>
        <pc:spChg chg="mod">
          <ac:chgData name="Ragnhild Halvorsrud" userId="917ea340-fd63-490f-a7db-68428d24cf32" providerId="ADAL" clId="{9B6050A4-F178-4018-9F62-4FCCA28DA093}" dt="2021-03-25T14:07:08.870" v="38824"/>
          <ac:spMkLst>
            <pc:docMk/>
            <pc:sldMk cId="4245267515" sldId="521"/>
            <ac:spMk id="39" creationId="{23014FC3-AAA7-4B31-94D4-2741B13201C2}"/>
          </ac:spMkLst>
        </pc:spChg>
        <pc:spChg chg="mod">
          <ac:chgData name="Ragnhild Halvorsrud" userId="917ea340-fd63-490f-a7db-68428d24cf32" providerId="ADAL" clId="{9B6050A4-F178-4018-9F62-4FCCA28DA093}" dt="2021-03-25T14:07:08.870" v="38824"/>
          <ac:spMkLst>
            <pc:docMk/>
            <pc:sldMk cId="4245267515" sldId="521"/>
            <ac:spMk id="40" creationId="{02FA3C79-56B8-43E9-969F-962338CC6009}"/>
          </ac:spMkLst>
        </pc:spChg>
        <pc:spChg chg="mod">
          <ac:chgData name="Ragnhild Halvorsrud" userId="917ea340-fd63-490f-a7db-68428d24cf32" providerId="ADAL" clId="{9B6050A4-F178-4018-9F62-4FCCA28DA093}" dt="2021-03-25T14:07:08.870" v="38824"/>
          <ac:spMkLst>
            <pc:docMk/>
            <pc:sldMk cId="4245267515" sldId="521"/>
            <ac:spMk id="41" creationId="{CD234042-70B3-468C-815C-C44162F3FD9C}"/>
          </ac:spMkLst>
        </pc:spChg>
        <pc:grpChg chg="add mod">
          <ac:chgData name="Ragnhild Halvorsrud" userId="917ea340-fd63-490f-a7db-68428d24cf32" providerId="ADAL" clId="{9B6050A4-F178-4018-9F62-4FCCA28DA093}" dt="2021-03-25T14:07:08.870" v="38824"/>
          <ac:grpSpMkLst>
            <pc:docMk/>
            <pc:sldMk cId="4245267515" sldId="521"/>
            <ac:grpSpMk id="37" creationId="{1E118BA5-6E14-4139-8AC3-BDDC89C74D56}"/>
          </ac:grpSpMkLst>
        </pc:grpChg>
        <pc:picChg chg="mod">
          <ac:chgData name="Ragnhild Halvorsrud" userId="917ea340-fd63-490f-a7db-68428d24cf32" providerId="ADAL" clId="{9B6050A4-F178-4018-9F62-4FCCA28DA093}" dt="2021-03-25T14:07:30.885" v="38840" actId="1035"/>
          <ac:picMkLst>
            <pc:docMk/>
            <pc:sldMk cId="4245267515" sldId="521"/>
            <ac:picMk id="35" creationId="{3469D6E0-9BC0-4425-85C6-F9A85F72B40C}"/>
          </ac:picMkLst>
        </pc:picChg>
        <pc:picChg chg="add mod">
          <ac:chgData name="Ragnhild Halvorsrud" userId="917ea340-fd63-490f-a7db-68428d24cf32" providerId="ADAL" clId="{9B6050A4-F178-4018-9F62-4FCCA28DA093}" dt="2021-03-25T14:07:30.885" v="38840" actId="1035"/>
          <ac:picMkLst>
            <pc:docMk/>
            <pc:sldMk cId="4245267515" sldId="521"/>
            <ac:picMk id="36" creationId="{1CCBAA9D-76CC-45B6-B866-16F4C28351AB}"/>
          </ac:picMkLst>
        </pc:picChg>
        <pc:picChg chg="add del mod">
          <ac:chgData name="Ragnhild Halvorsrud" userId="917ea340-fd63-490f-a7db-68428d24cf32" providerId="ADAL" clId="{9B6050A4-F178-4018-9F62-4FCCA28DA093}" dt="2021-03-16T17:15:55.452" v="15406" actId="478"/>
          <ac:picMkLst>
            <pc:docMk/>
            <pc:sldMk cId="4245267515" sldId="521"/>
            <ac:picMk id="36" creationId="{7BEC2B11-5354-47D1-AB6D-E36C713DDE92}"/>
          </ac:picMkLst>
        </pc:picChg>
        <pc:picChg chg="add del mod">
          <ac:chgData name="Ragnhild Halvorsrud" userId="917ea340-fd63-490f-a7db-68428d24cf32" providerId="ADAL" clId="{9B6050A4-F178-4018-9F62-4FCCA28DA093}" dt="2021-03-23T16:05:24.328" v="33921" actId="478"/>
          <ac:picMkLst>
            <pc:docMk/>
            <pc:sldMk cId="4245267515" sldId="521"/>
            <ac:picMk id="37" creationId="{BE4A96FF-5C1A-485A-A6B4-4CAC0080B575}"/>
          </ac:picMkLst>
        </pc:picChg>
      </pc:sldChg>
      <pc:sldChg chg="addSp delSp modSp mod ord modNotes">
        <pc:chgData name="Ragnhild Halvorsrud" userId="917ea340-fd63-490f-a7db-68428d24cf32" providerId="ADAL" clId="{9B6050A4-F178-4018-9F62-4FCCA28DA093}" dt="2021-03-26T14:19:04.939" v="39827" actId="207"/>
        <pc:sldMkLst>
          <pc:docMk/>
          <pc:sldMk cId="1796706160" sldId="522"/>
        </pc:sldMkLst>
        <pc:spChg chg="mod">
          <ac:chgData name="Ragnhild Halvorsrud" userId="917ea340-fd63-490f-a7db-68428d24cf32" providerId="ADAL" clId="{9B6050A4-F178-4018-9F62-4FCCA28DA093}" dt="2021-03-25T13:12:42.451" v="37956" actId="790"/>
          <ac:spMkLst>
            <pc:docMk/>
            <pc:sldMk cId="1796706160" sldId="522"/>
            <ac:spMk id="2" creationId="{1AA7EC0E-8CFE-424D-8AF5-64D77111E340}"/>
          </ac:spMkLst>
        </pc:spChg>
        <pc:spChg chg="mod">
          <ac:chgData name="Ragnhild Halvorsrud" userId="917ea340-fd63-490f-a7db-68428d24cf32" providerId="ADAL" clId="{9B6050A4-F178-4018-9F62-4FCCA28DA093}" dt="2021-03-25T13:12:42.452" v="37957" actId="790"/>
          <ac:spMkLst>
            <pc:docMk/>
            <pc:sldMk cId="1796706160" sldId="522"/>
            <ac:spMk id="3" creationId="{CC71634D-2104-4EAC-95B0-FB6EEB37464F}"/>
          </ac:spMkLst>
        </pc:spChg>
        <pc:spChg chg="mod">
          <ac:chgData name="Ragnhild Halvorsrud" userId="917ea340-fd63-490f-a7db-68428d24cf32" providerId="ADAL" clId="{9B6050A4-F178-4018-9F62-4FCCA28DA093}" dt="2021-03-25T13:12:42.454" v="37958" actId="790"/>
          <ac:spMkLst>
            <pc:docMk/>
            <pc:sldMk cId="1796706160" sldId="522"/>
            <ac:spMk id="6" creationId="{71D0F299-2A29-4725-A502-5CCEB5DB1216}"/>
          </ac:spMkLst>
        </pc:spChg>
        <pc:spChg chg="mod">
          <ac:chgData name="Ragnhild Halvorsrud" userId="917ea340-fd63-490f-a7db-68428d24cf32" providerId="ADAL" clId="{9B6050A4-F178-4018-9F62-4FCCA28DA093}" dt="2021-03-25T13:12:42.455" v="37959" actId="790"/>
          <ac:spMkLst>
            <pc:docMk/>
            <pc:sldMk cId="1796706160" sldId="522"/>
            <ac:spMk id="7" creationId="{0F185E91-F8E2-4BA5-9712-DEEEB3F3E6DC}"/>
          </ac:spMkLst>
        </pc:spChg>
        <pc:spChg chg="mod">
          <ac:chgData name="Ragnhild Halvorsrud" userId="917ea340-fd63-490f-a7db-68428d24cf32" providerId="ADAL" clId="{9B6050A4-F178-4018-9F62-4FCCA28DA093}" dt="2021-03-25T13:12:42.456" v="37960" actId="790"/>
          <ac:spMkLst>
            <pc:docMk/>
            <pc:sldMk cId="1796706160" sldId="522"/>
            <ac:spMk id="8" creationId="{7013D52F-41C1-4B0F-9BA9-E04F8BDE903E}"/>
          </ac:spMkLst>
        </pc:spChg>
        <pc:spChg chg="mod">
          <ac:chgData name="Ragnhild Halvorsrud" userId="917ea340-fd63-490f-a7db-68428d24cf32" providerId="ADAL" clId="{9B6050A4-F178-4018-9F62-4FCCA28DA093}" dt="2021-03-25T13:12:42.457" v="37961" actId="790"/>
          <ac:spMkLst>
            <pc:docMk/>
            <pc:sldMk cId="1796706160" sldId="522"/>
            <ac:spMk id="9" creationId="{C05B714A-07E7-49AA-9EB6-7AFF0550A600}"/>
          </ac:spMkLst>
        </pc:spChg>
        <pc:spChg chg="mod">
          <ac:chgData name="Ragnhild Halvorsrud" userId="917ea340-fd63-490f-a7db-68428d24cf32" providerId="ADAL" clId="{9B6050A4-F178-4018-9F62-4FCCA28DA093}" dt="2021-03-25T13:12:42.458" v="37962" actId="790"/>
          <ac:spMkLst>
            <pc:docMk/>
            <pc:sldMk cId="1796706160" sldId="522"/>
            <ac:spMk id="10" creationId="{96AF4AEF-0A37-40B1-B08E-D341D7F6E36F}"/>
          </ac:spMkLst>
        </pc:spChg>
        <pc:spChg chg="mod">
          <ac:chgData name="Ragnhild Halvorsrud" userId="917ea340-fd63-490f-a7db-68428d24cf32" providerId="ADAL" clId="{9B6050A4-F178-4018-9F62-4FCCA28DA093}" dt="2021-03-25T13:12:42.458" v="37963" actId="790"/>
          <ac:spMkLst>
            <pc:docMk/>
            <pc:sldMk cId="1796706160" sldId="522"/>
            <ac:spMk id="11" creationId="{EAB67B61-4982-483F-ACE7-222BACC451B1}"/>
          </ac:spMkLst>
        </pc:spChg>
        <pc:spChg chg="mod">
          <ac:chgData name="Ragnhild Halvorsrud" userId="917ea340-fd63-490f-a7db-68428d24cf32" providerId="ADAL" clId="{9B6050A4-F178-4018-9F62-4FCCA28DA093}" dt="2021-03-25T13:12:42.459" v="37964" actId="790"/>
          <ac:spMkLst>
            <pc:docMk/>
            <pc:sldMk cId="1796706160" sldId="522"/>
            <ac:spMk id="12" creationId="{620474D1-01B1-4967-9E36-C9A15A15EC49}"/>
          </ac:spMkLst>
        </pc:spChg>
        <pc:spChg chg="mod">
          <ac:chgData name="Ragnhild Halvorsrud" userId="917ea340-fd63-490f-a7db-68428d24cf32" providerId="ADAL" clId="{9B6050A4-F178-4018-9F62-4FCCA28DA093}" dt="2021-03-25T13:12:42.460" v="37965" actId="790"/>
          <ac:spMkLst>
            <pc:docMk/>
            <pc:sldMk cId="1796706160" sldId="522"/>
            <ac:spMk id="13" creationId="{7E4B0E4A-0E11-4068-A97D-15D6532975F5}"/>
          </ac:spMkLst>
        </pc:spChg>
        <pc:spChg chg="mod">
          <ac:chgData name="Ragnhild Halvorsrud" userId="917ea340-fd63-490f-a7db-68428d24cf32" providerId="ADAL" clId="{9B6050A4-F178-4018-9F62-4FCCA28DA093}" dt="2021-03-25T13:12:42.461" v="37966" actId="790"/>
          <ac:spMkLst>
            <pc:docMk/>
            <pc:sldMk cId="1796706160" sldId="522"/>
            <ac:spMk id="15" creationId="{8CCA8137-DAE0-4812-B6CC-5D1E6365A141}"/>
          </ac:spMkLst>
        </pc:spChg>
        <pc:spChg chg="mod">
          <ac:chgData name="Ragnhild Halvorsrud" userId="917ea340-fd63-490f-a7db-68428d24cf32" providerId="ADAL" clId="{9B6050A4-F178-4018-9F62-4FCCA28DA093}" dt="2021-03-25T13:12:42.462" v="37967" actId="790"/>
          <ac:spMkLst>
            <pc:docMk/>
            <pc:sldMk cId="1796706160" sldId="522"/>
            <ac:spMk id="16" creationId="{5532483D-641C-4FCE-A1AA-6DA5880420EB}"/>
          </ac:spMkLst>
        </pc:spChg>
        <pc:spChg chg="mod">
          <ac:chgData name="Ragnhild Halvorsrud" userId="917ea340-fd63-490f-a7db-68428d24cf32" providerId="ADAL" clId="{9B6050A4-F178-4018-9F62-4FCCA28DA093}" dt="2021-03-25T13:12:42.463" v="37968" actId="790"/>
          <ac:spMkLst>
            <pc:docMk/>
            <pc:sldMk cId="1796706160" sldId="522"/>
            <ac:spMk id="17" creationId="{3F4285C9-353E-4FBB-9918-4297D0626841}"/>
          </ac:spMkLst>
        </pc:spChg>
        <pc:spChg chg="mod">
          <ac:chgData name="Ragnhild Halvorsrud" userId="917ea340-fd63-490f-a7db-68428d24cf32" providerId="ADAL" clId="{9B6050A4-F178-4018-9F62-4FCCA28DA093}" dt="2021-03-25T13:12:42.464" v="37969" actId="790"/>
          <ac:spMkLst>
            <pc:docMk/>
            <pc:sldMk cId="1796706160" sldId="522"/>
            <ac:spMk id="18" creationId="{D3BADDCD-2314-4441-917E-F8018D4542BF}"/>
          </ac:spMkLst>
        </pc:spChg>
        <pc:spChg chg="mod">
          <ac:chgData name="Ragnhild Halvorsrud" userId="917ea340-fd63-490f-a7db-68428d24cf32" providerId="ADAL" clId="{9B6050A4-F178-4018-9F62-4FCCA28DA093}" dt="2021-03-25T13:12:42.466" v="37970" actId="790"/>
          <ac:spMkLst>
            <pc:docMk/>
            <pc:sldMk cId="1796706160" sldId="522"/>
            <ac:spMk id="19" creationId="{B27C7C2C-9D4B-4B31-A40F-C79521CE5873}"/>
          </ac:spMkLst>
        </pc:spChg>
        <pc:spChg chg="mod">
          <ac:chgData name="Ragnhild Halvorsrud" userId="917ea340-fd63-490f-a7db-68428d24cf32" providerId="ADAL" clId="{9B6050A4-F178-4018-9F62-4FCCA28DA093}" dt="2021-03-25T13:12:42.467" v="37971" actId="790"/>
          <ac:spMkLst>
            <pc:docMk/>
            <pc:sldMk cId="1796706160" sldId="522"/>
            <ac:spMk id="20" creationId="{D10ECEB4-B525-491A-98EC-7BE4E1740C49}"/>
          </ac:spMkLst>
        </pc:spChg>
        <pc:spChg chg="mod">
          <ac:chgData name="Ragnhild Halvorsrud" userId="917ea340-fd63-490f-a7db-68428d24cf32" providerId="ADAL" clId="{9B6050A4-F178-4018-9F62-4FCCA28DA093}" dt="2021-03-25T13:12:42.468" v="37972" actId="790"/>
          <ac:spMkLst>
            <pc:docMk/>
            <pc:sldMk cId="1796706160" sldId="522"/>
            <ac:spMk id="21" creationId="{B7975410-54D5-44DF-AD2D-11AF01455401}"/>
          </ac:spMkLst>
        </pc:spChg>
        <pc:spChg chg="mod">
          <ac:chgData name="Ragnhild Halvorsrud" userId="917ea340-fd63-490f-a7db-68428d24cf32" providerId="ADAL" clId="{9B6050A4-F178-4018-9F62-4FCCA28DA093}" dt="2021-03-25T13:12:42.470" v="37973" actId="790"/>
          <ac:spMkLst>
            <pc:docMk/>
            <pc:sldMk cId="1796706160" sldId="522"/>
            <ac:spMk id="22" creationId="{048D66AD-A945-4DA1-9CB3-D7ADA85FAF92}"/>
          </ac:spMkLst>
        </pc:spChg>
        <pc:spChg chg="mod">
          <ac:chgData name="Ragnhild Halvorsrud" userId="917ea340-fd63-490f-a7db-68428d24cf32" providerId="ADAL" clId="{9B6050A4-F178-4018-9F62-4FCCA28DA093}" dt="2021-03-25T13:12:42.472" v="37974" actId="790"/>
          <ac:spMkLst>
            <pc:docMk/>
            <pc:sldMk cId="1796706160" sldId="522"/>
            <ac:spMk id="24" creationId="{1376EC91-E225-473A-8C8C-E38EA9A03FB5}"/>
          </ac:spMkLst>
        </pc:spChg>
        <pc:spChg chg="mod">
          <ac:chgData name="Ragnhild Halvorsrud" userId="917ea340-fd63-490f-a7db-68428d24cf32" providerId="ADAL" clId="{9B6050A4-F178-4018-9F62-4FCCA28DA093}" dt="2021-03-25T13:12:42.473" v="37975" actId="790"/>
          <ac:spMkLst>
            <pc:docMk/>
            <pc:sldMk cId="1796706160" sldId="522"/>
            <ac:spMk id="25" creationId="{835DE645-25DB-4401-8318-3BC9C16F28DD}"/>
          </ac:spMkLst>
        </pc:spChg>
        <pc:spChg chg="mod">
          <ac:chgData name="Ragnhild Halvorsrud" userId="917ea340-fd63-490f-a7db-68428d24cf32" providerId="ADAL" clId="{9B6050A4-F178-4018-9F62-4FCCA28DA093}" dt="2021-03-25T13:12:42.474" v="37976" actId="790"/>
          <ac:spMkLst>
            <pc:docMk/>
            <pc:sldMk cId="1796706160" sldId="522"/>
            <ac:spMk id="26" creationId="{901F88F2-6A01-4550-A7EF-D4D1921ED205}"/>
          </ac:spMkLst>
        </pc:spChg>
        <pc:spChg chg="mod">
          <ac:chgData name="Ragnhild Halvorsrud" userId="917ea340-fd63-490f-a7db-68428d24cf32" providerId="ADAL" clId="{9B6050A4-F178-4018-9F62-4FCCA28DA093}" dt="2021-03-25T13:12:42.475" v="37977" actId="790"/>
          <ac:spMkLst>
            <pc:docMk/>
            <pc:sldMk cId="1796706160" sldId="522"/>
            <ac:spMk id="27" creationId="{C1A6664E-7BAD-44B3-A5CA-B19F4ED799D7}"/>
          </ac:spMkLst>
        </pc:spChg>
        <pc:spChg chg="mod">
          <ac:chgData name="Ragnhild Halvorsrud" userId="917ea340-fd63-490f-a7db-68428d24cf32" providerId="ADAL" clId="{9B6050A4-F178-4018-9F62-4FCCA28DA093}" dt="2021-03-25T13:12:42.476" v="37978" actId="790"/>
          <ac:spMkLst>
            <pc:docMk/>
            <pc:sldMk cId="1796706160" sldId="522"/>
            <ac:spMk id="28" creationId="{2FBC74BC-0810-448F-B6CE-85869778AF76}"/>
          </ac:spMkLst>
        </pc:spChg>
        <pc:spChg chg="mod">
          <ac:chgData name="Ragnhild Halvorsrud" userId="917ea340-fd63-490f-a7db-68428d24cf32" providerId="ADAL" clId="{9B6050A4-F178-4018-9F62-4FCCA28DA093}" dt="2021-03-25T13:12:42.477" v="37979" actId="790"/>
          <ac:spMkLst>
            <pc:docMk/>
            <pc:sldMk cId="1796706160" sldId="522"/>
            <ac:spMk id="29" creationId="{18D92134-E209-4497-97BD-A48A822283B7}"/>
          </ac:spMkLst>
        </pc:spChg>
        <pc:spChg chg="mod">
          <ac:chgData name="Ragnhild Halvorsrud" userId="917ea340-fd63-490f-a7db-68428d24cf32" providerId="ADAL" clId="{9B6050A4-F178-4018-9F62-4FCCA28DA093}" dt="2021-03-25T13:12:42.478" v="37980" actId="790"/>
          <ac:spMkLst>
            <pc:docMk/>
            <pc:sldMk cId="1796706160" sldId="522"/>
            <ac:spMk id="30" creationId="{E762E981-8B3D-4FBA-B7B6-4C06D058D6C4}"/>
          </ac:spMkLst>
        </pc:spChg>
        <pc:spChg chg="mod">
          <ac:chgData name="Ragnhild Halvorsrud" userId="917ea340-fd63-490f-a7db-68428d24cf32" providerId="ADAL" clId="{9B6050A4-F178-4018-9F62-4FCCA28DA093}" dt="2021-03-25T13:12:42.480" v="37981" actId="790"/>
          <ac:spMkLst>
            <pc:docMk/>
            <pc:sldMk cId="1796706160" sldId="522"/>
            <ac:spMk id="31" creationId="{AE5C7A4E-7897-4BB6-A64B-3BED367B1C84}"/>
          </ac:spMkLst>
        </pc:spChg>
        <pc:spChg chg="mod">
          <ac:chgData name="Ragnhild Halvorsrud" userId="917ea340-fd63-490f-a7db-68428d24cf32" providerId="ADAL" clId="{9B6050A4-F178-4018-9F62-4FCCA28DA093}" dt="2021-03-25T13:12:42.482" v="37982" actId="790"/>
          <ac:spMkLst>
            <pc:docMk/>
            <pc:sldMk cId="1796706160" sldId="522"/>
            <ac:spMk id="33" creationId="{A28AEF36-9540-406D-A826-887ADE0BAA3E}"/>
          </ac:spMkLst>
        </pc:spChg>
        <pc:spChg chg="mod">
          <ac:chgData name="Ragnhild Halvorsrud" userId="917ea340-fd63-490f-a7db-68428d24cf32" providerId="ADAL" clId="{9B6050A4-F178-4018-9F62-4FCCA28DA093}" dt="2021-03-25T13:12:42.483" v="37983" actId="790"/>
          <ac:spMkLst>
            <pc:docMk/>
            <pc:sldMk cId="1796706160" sldId="522"/>
            <ac:spMk id="34" creationId="{E525A1D4-B7CC-414F-9192-715B055403A3}"/>
          </ac:spMkLst>
        </pc:spChg>
        <pc:spChg chg="mod">
          <ac:chgData name="Ragnhild Halvorsrud" userId="917ea340-fd63-490f-a7db-68428d24cf32" providerId="ADAL" clId="{9B6050A4-F178-4018-9F62-4FCCA28DA093}" dt="2021-03-25T13:12:42.484" v="37984" actId="790"/>
          <ac:spMkLst>
            <pc:docMk/>
            <pc:sldMk cId="1796706160" sldId="522"/>
            <ac:spMk id="35" creationId="{CB0255F7-AD1F-4662-9D0C-E873E6762E1A}"/>
          </ac:spMkLst>
        </pc:spChg>
        <pc:spChg chg="mod">
          <ac:chgData name="Ragnhild Halvorsrud" userId="917ea340-fd63-490f-a7db-68428d24cf32" providerId="ADAL" clId="{9B6050A4-F178-4018-9F62-4FCCA28DA093}" dt="2021-03-25T13:12:42.486" v="37985" actId="790"/>
          <ac:spMkLst>
            <pc:docMk/>
            <pc:sldMk cId="1796706160" sldId="522"/>
            <ac:spMk id="36" creationId="{5D60650B-9EB9-4655-BDBD-458DCD20A98E}"/>
          </ac:spMkLst>
        </pc:spChg>
        <pc:spChg chg="mod">
          <ac:chgData name="Ragnhild Halvorsrud" userId="917ea340-fd63-490f-a7db-68428d24cf32" providerId="ADAL" clId="{9B6050A4-F178-4018-9F62-4FCCA28DA093}" dt="2021-03-25T13:12:42.487" v="37986" actId="790"/>
          <ac:spMkLst>
            <pc:docMk/>
            <pc:sldMk cId="1796706160" sldId="522"/>
            <ac:spMk id="37" creationId="{337D5BBE-7742-4602-8EF9-E1E2EF47C06B}"/>
          </ac:spMkLst>
        </pc:spChg>
        <pc:spChg chg="mod">
          <ac:chgData name="Ragnhild Halvorsrud" userId="917ea340-fd63-490f-a7db-68428d24cf32" providerId="ADAL" clId="{9B6050A4-F178-4018-9F62-4FCCA28DA093}" dt="2021-03-25T13:12:42.490" v="37987" actId="790"/>
          <ac:spMkLst>
            <pc:docMk/>
            <pc:sldMk cId="1796706160" sldId="522"/>
            <ac:spMk id="38" creationId="{3A21568C-BEF3-4CD3-852D-BC6846FC9989}"/>
          </ac:spMkLst>
        </pc:spChg>
        <pc:spChg chg="mod">
          <ac:chgData name="Ragnhild Halvorsrud" userId="917ea340-fd63-490f-a7db-68428d24cf32" providerId="ADAL" clId="{9B6050A4-F178-4018-9F62-4FCCA28DA093}" dt="2021-03-25T13:12:42.491" v="37988" actId="790"/>
          <ac:spMkLst>
            <pc:docMk/>
            <pc:sldMk cId="1796706160" sldId="522"/>
            <ac:spMk id="39" creationId="{838C484B-882B-4901-A45C-68F3B27A7C7F}"/>
          </ac:spMkLst>
        </pc:spChg>
        <pc:spChg chg="mod">
          <ac:chgData name="Ragnhild Halvorsrud" userId="917ea340-fd63-490f-a7db-68428d24cf32" providerId="ADAL" clId="{9B6050A4-F178-4018-9F62-4FCCA28DA093}" dt="2021-03-25T13:12:42.493" v="37989" actId="790"/>
          <ac:spMkLst>
            <pc:docMk/>
            <pc:sldMk cId="1796706160" sldId="522"/>
            <ac:spMk id="40" creationId="{90483C43-157F-4CCB-A0B2-F8D689AB097C}"/>
          </ac:spMkLst>
        </pc:spChg>
        <pc:spChg chg="mod">
          <ac:chgData name="Ragnhild Halvorsrud" userId="917ea340-fd63-490f-a7db-68428d24cf32" providerId="ADAL" clId="{9B6050A4-F178-4018-9F62-4FCCA28DA093}" dt="2021-03-25T13:12:42.494" v="37990" actId="790"/>
          <ac:spMkLst>
            <pc:docMk/>
            <pc:sldMk cId="1796706160" sldId="522"/>
            <ac:spMk id="42" creationId="{70F9F124-6B73-4C5C-8D56-EC106D746C4C}"/>
          </ac:spMkLst>
        </pc:spChg>
        <pc:spChg chg="mod">
          <ac:chgData name="Ragnhild Halvorsrud" userId="917ea340-fd63-490f-a7db-68428d24cf32" providerId="ADAL" clId="{9B6050A4-F178-4018-9F62-4FCCA28DA093}" dt="2021-03-25T13:12:42.495" v="37991" actId="790"/>
          <ac:spMkLst>
            <pc:docMk/>
            <pc:sldMk cId="1796706160" sldId="522"/>
            <ac:spMk id="43" creationId="{FE7505A8-83F1-4A87-A199-AA2356D18E94}"/>
          </ac:spMkLst>
        </pc:spChg>
        <pc:spChg chg="mod">
          <ac:chgData name="Ragnhild Halvorsrud" userId="917ea340-fd63-490f-a7db-68428d24cf32" providerId="ADAL" clId="{9B6050A4-F178-4018-9F62-4FCCA28DA093}" dt="2021-03-25T13:12:42.497" v="37992" actId="790"/>
          <ac:spMkLst>
            <pc:docMk/>
            <pc:sldMk cId="1796706160" sldId="522"/>
            <ac:spMk id="44" creationId="{8793C06D-0CEE-4651-9E0B-0AC73C56C2D0}"/>
          </ac:spMkLst>
        </pc:spChg>
        <pc:spChg chg="mod">
          <ac:chgData name="Ragnhild Halvorsrud" userId="917ea340-fd63-490f-a7db-68428d24cf32" providerId="ADAL" clId="{9B6050A4-F178-4018-9F62-4FCCA28DA093}" dt="2021-03-25T13:12:42.498" v="37993" actId="790"/>
          <ac:spMkLst>
            <pc:docMk/>
            <pc:sldMk cId="1796706160" sldId="522"/>
            <ac:spMk id="45" creationId="{3E89A2DB-E0D2-4B40-9A29-A3178B672D0C}"/>
          </ac:spMkLst>
        </pc:spChg>
        <pc:spChg chg="mod">
          <ac:chgData name="Ragnhild Halvorsrud" userId="917ea340-fd63-490f-a7db-68428d24cf32" providerId="ADAL" clId="{9B6050A4-F178-4018-9F62-4FCCA28DA093}" dt="2021-03-25T13:12:42.499" v="37994" actId="790"/>
          <ac:spMkLst>
            <pc:docMk/>
            <pc:sldMk cId="1796706160" sldId="522"/>
            <ac:spMk id="46" creationId="{1A113376-1D4D-4F37-896C-BAB0A69E0C7C}"/>
          </ac:spMkLst>
        </pc:spChg>
        <pc:spChg chg="mod">
          <ac:chgData name="Ragnhild Halvorsrud" userId="917ea340-fd63-490f-a7db-68428d24cf32" providerId="ADAL" clId="{9B6050A4-F178-4018-9F62-4FCCA28DA093}" dt="2021-03-25T13:12:42.501" v="37995" actId="790"/>
          <ac:spMkLst>
            <pc:docMk/>
            <pc:sldMk cId="1796706160" sldId="522"/>
            <ac:spMk id="47" creationId="{5017A7E9-BFB3-460D-8791-5F5C4321FF36}"/>
          </ac:spMkLst>
        </pc:spChg>
        <pc:spChg chg="mod">
          <ac:chgData name="Ragnhild Halvorsrud" userId="917ea340-fd63-490f-a7db-68428d24cf32" providerId="ADAL" clId="{9B6050A4-F178-4018-9F62-4FCCA28DA093}" dt="2021-03-25T13:12:42.502" v="37996" actId="790"/>
          <ac:spMkLst>
            <pc:docMk/>
            <pc:sldMk cId="1796706160" sldId="522"/>
            <ac:spMk id="48" creationId="{8796451E-D396-47D9-BE9E-82258A41CFF4}"/>
          </ac:spMkLst>
        </pc:spChg>
        <pc:spChg chg="mod">
          <ac:chgData name="Ragnhild Halvorsrud" userId="917ea340-fd63-490f-a7db-68428d24cf32" providerId="ADAL" clId="{9B6050A4-F178-4018-9F62-4FCCA28DA093}" dt="2021-03-25T13:12:42.503" v="37997" actId="790"/>
          <ac:spMkLst>
            <pc:docMk/>
            <pc:sldMk cId="1796706160" sldId="522"/>
            <ac:spMk id="49" creationId="{E1D0A85D-89E3-402D-A532-6B0117765633}"/>
          </ac:spMkLst>
        </pc:spChg>
        <pc:spChg chg="mod">
          <ac:chgData name="Ragnhild Halvorsrud" userId="917ea340-fd63-490f-a7db-68428d24cf32" providerId="ADAL" clId="{9B6050A4-F178-4018-9F62-4FCCA28DA093}" dt="2021-03-25T13:12:42.504" v="37998" actId="790"/>
          <ac:spMkLst>
            <pc:docMk/>
            <pc:sldMk cId="1796706160" sldId="522"/>
            <ac:spMk id="51" creationId="{BB199132-108C-43A3-A6EC-C90CC9334328}"/>
          </ac:spMkLst>
        </pc:spChg>
        <pc:spChg chg="mod">
          <ac:chgData name="Ragnhild Halvorsrud" userId="917ea340-fd63-490f-a7db-68428d24cf32" providerId="ADAL" clId="{9B6050A4-F178-4018-9F62-4FCCA28DA093}" dt="2021-03-25T13:12:42.505" v="37999" actId="790"/>
          <ac:spMkLst>
            <pc:docMk/>
            <pc:sldMk cId="1796706160" sldId="522"/>
            <ac:spMk id="52" creationId="{DB3C7E3E-553B-4107-91D0-E0A48F4BE265}"/>
          </ac:spMkLst>
        </pc:spChg>
        <pc:spChg chg="mod">
          <ac:chgData name="Ragnhild Halvorsrud" userId="917ea340-fd63-490f-a7db-68428d24cf32" providerId="ADAL" clId="{9B6050A4-F178-4018-9F62-4FCCA28DA093}" dt="2021-03-25T13:12:42.506" v="38000" actId="790"/>
          <ac:spMkLst>
            <pc:docMk/>
            <pc:sldMk cId="1796706160" sldId="522"/>
            <ac:spMk id="53" creationId="{B4B936D6-DEC7-479C-94D2-9012DBE73FD5}"/>
          </ac:spMkLst>
        </pc:spChg>
        <pc:spChg chg="mod">
          <ac:chgData name="Ragnhild Halvorsrud" userId="917ea340-fd63-490f-a7db-68428d24cf32" providerId="ADAL" clId="{9B6050A4-F178-4018-9F62-4FCCA28DA093}" dt="2021-03-25T13:12:42.507" v="38001" actId="790"/>
          <ac:spMkLst>
            <pc:docMk/>
            <pc:sldMk cId="1796706160" sldId="522"/>
            <ac:spMk id="54" creationId="{67BBE10E-0909-4990-B24D-6CCA91C63836}"/>
          </ac:spMkLst>
        </pc:spChg>
        <pc:spChg chg="mod">
          <ac:chgData name="Ragnhild Halvorsrud" userId="917ea340-fd63-490f-a7db-68428d24cf32" providerId="ADAL" clId="{9B6050A4-F178-4018-9F62-4FCCA28DA093}" dt="2021-03-25T13:12:42.508" v="38002" actId="790"/>
          <ac:spMkLst>
            <pc:docMk/>
            <pc:sldMk cId="1796706160" sldId="522"/>
            <ac:spMk id="55" creationId="{D21DEA63-7894-4D5F-9CA1-69BDA45D927E}"/>
          </ac:spMkLst>
        </pc:spChg>
        <pc:spChg chg="mod">
          <ac:chgData name="Ragnhild Halvorsrud" userId="917ea340-fd63-490f-a7db-68428d24cf32" providerId="ADAL" clId="{9B6050A4-F178-4018-9F62-4FCCA28DA093}" dt="2021-03-25T13:12:42.508" v="38003" actId="790"/>
          <ac:spMkLst>
            <pc:docMk/>
            <pc:sldMk cId="1796706160" sldId="522"/>
            <ac:spMk id="56" creationId="{17FADC1E-7F9A-4201-8E63-EA126569E428}"/>
          </ac:spMkLst>
        </pc:spChg>
        <pc:spChg chg="mod">
          <ac:chgData name="Ragnhild Halvorsrud" userId="917ea340-fd63-490f-a7db-68428d24cf32" providerId="ADAL" clId="{9B6050A4-F178-4018-9F62-4FCCA28DA093}" dt="2021-03-25T13:12:42.509" v="38004" actId="790"/>
          <ac:spMkLst>
            <pc:docMk/>
            <pc:sldMk cId="1796706160" sldId="522"/>
            <ac:spMk id="57" creationId="{7D0817B8-0202-47FB-8463-E3124A2A3BE0}"/>
          </ac:spMkLst>
        </pc:spChg>
        <pc:spChg chg="mod">
          <ac:chgData name="Ragnhild Halvorsrud" userId="917ea340-fd63-490f-a7db-68428d24cf32" providerId="ADAL" clId="{9B6050A4-F178-4018-9F62-4FCCA28DA093}" dt="2021-03-25T13:12:42.510" v="38005" actId="790"/>
          <ac:spMkLst>
            <pc:docMk/>
            <pc:sldMk cId="1796706160" sldId="522"/>
            <ac:spMk id="58" creationId="{B53206E2-7D79-43A6-BD04-75000680ABC5}"/>
          </ac:spMkLst>
        </pc:spChg>
        <pc:spChg chg="mod">
          <ac:chgData name="Ragnhild Halvorsrud" userId="917ea340-fd63-490f-a7db-68428d24cf32" providerId="ADAL" clId="{9B6050A4-F178-4018-9F62-4FCCA28DA093}" dt="2021-03-25T13:12:42.511" v="38006" actId="790"/>
          <ac:spMkLst>
            <pc:docMk/>
            <pc:sldMk cId="1796706160" sldId="522"/>
            <ac:spMk id="59" creationId="{6E700219-522F-4E9F-91B3-CDE9D5A2CC22}"/>
          </ac:spMkLst>
        </pc:spChg>
        <pc:spChg chg="mod">
          <ac:chgData name="Ragnhild Halvorsrud" userId="917ea340-fd63-490f-a7db-68428d24cf32" providerId="ADAL" clId="{9B6050A4-F178-4018-9F62-4FCCA28DA093}" dt="2021-03-25T13:12:42.512" v="38007" actId="790"/>
          <ac:spMkLst>
            <pc:docMk/>
            <pc:sldMk cId="1796706160" sldId="522"/>
            <ac:spMk id="60" creationId="{064DC3B2-9AF4-49EB-B926-129EB0F8E0C0}"/>
          </ac:spMkLst>
        </pc:spChg>
        <pc:spChg chg="mod">
          <ac:chgData name="Ragnhild Halvorsrud" userId="917ea340-fd63-490f-a7db-68428d24cf32" providerId="ADAL" clId="{9B6050A4-F178-4018-9F62-4FCCA28DA093}" dt="2021-03-25T13:12:42.513" v="38008" actId="790"/>
          <ac:spMkLst>
            <pc:docMk/>
            <pc:sldMk cId="1796706160" sldId="522"/>
            <ac:spMk id="61" creationId="{50810802-FF95-4AF1-B8BD-497A0949B520}"/>
          </ac:spMkLst>
        </pc:spChg>
        <pc:spChg chg="mod">
          <ac:chgData name="Ragnhild Halvorsrud" userId="917ea340-fd63-490f-a7db-68428d24cf32" providerId="ADAL" clId="{9B6050A4-F178-4018-9F62-4FCCA28DA093}" dt="2021-03-25T13:12:42.513" v="38009" actId="790"/>
          <ac:spMkLst>
            <pc:docMk/>
            <pc:sldMk cId="1796706160" sldId="522"/>
            <ac:spMk id="62" creationId="{09DE5C10-27C3-43C5-B0C5-DD56028C70B8}"/>
          </ac:spMkLst>
        </pc:spChg>
        <pc:spChg chg="mod">
          <ac:chgData name="Ragnhild Halvorsrud" userId="917ea340-fd63-490f-a7db-68428d24cf32" providerId="ADAL" clId="{9B6050A4-F178-4018-9F62-4FCCA28DA093}" dt="2021-03-25T13:12:42.514" v="38010" actId="790"/>
          <ac:spMkLst>
            <pc:docMk/>
            <pc:sldMk cId="1796706160" sldId="522"/>
            <ac:spMk id="63" creationId="{09732EC1-16A8-434D-A297-7382CEF2D7FD}"/>
          </ac:spMkLst>
        </pc:spChg>
        <pc:spChg chg="mod">
          <ac:chgData name="Ragnhild Halvorsrud" userId="917ea340-fd63-490f-a7db-68428d24cf32" providerId="ADAL" clId="{9B6050A4-F178-4018-9F62-4FCCA28DA093}" dt="2021-03-25T13:12:42.515" v="38011" actId="790"/>
          <ac:spMkLst>
            <pc:docMk/>
            <pc:sldMk cId="1796706160" sldId="522"/>
            <ac:spMk id="64" creationId="{86FAB310-D5F8-438E-AF01-BB86524D13CE}"/>
          </ac:spMkLst>
        </pc:spChg>
        <pc:spChg chg="mod">
          <ac:chgData name="Ragnhild Halvorsrud" userId="917ea340-fd63-490f-a7db-68428d24cf32" providerId="ADAL" clId="{9B6050A4-F178-4018-9F62-4FCCA28DA093}" dt="2021-03-25T13:12:42.518" v="38012" actId="790"/>
          <ac:spMkLst>
            <pc:docMk/>
            <pc:sldMk cId="1796706160" sldId="522"/>
            <ac:spMk id="76" creationId="{374509E0-87FB-4762-B49E-B61DD6F1D693}"/>
          </ac:spMkLst>
        </pc:spChg>
        <pc:spChg chg="mod">
          <ac:chgData name="Ragnhild Halvorsrud" userId="917ea340-fd63-490f-a7db-68428d24cf32" providerId="ADAL" clId="{9B6050A4-F178-4018-9F62-4FCCA28DA093}" dt="2021-03-25T13:12:42.518" v="38013" actId="790"/>
          <ac:spMkLst>
            <pc:docMk/>
            <pc:sldMk cId="1796706160" sldId="522"/>
            <ac:spMk id="77" creationId="{61065D73-6058-41AB-B4D3-B8879FC44926}"/>
          </ac:spMkLst>
        </pc:spChg>
        <pc:spChg chg="mod">
          <ac:chgData name="Ragnhild Halvorsrud" userId="917ea340-fd63-490f-a7db-68428d24cf32" providerId="ADAL" clId="{9B6050A4-F178-4018-9F62-4FCCA28DA093}" dt="2021-03-25T13:12:42.519" v="38014" actId="790"/>
          <ac:spMkLst>
            <pc:docMk/>
            <pc:sldMk cId="1796706160" sldId="522"/>
            <ac:spMk id="78" creationId="{C838F100-4C73-4C8F-A5D1-A6D695575DCD}"/>
          </ac:spMkLst>
        </pc:spChg>
        <pc:spChg chg="mod">
          <ac:chgData name="Ragnhild Halvorsrud" userId="917ea340-fd63-490f-a7db-68428d24cf32" providerId="ADAL" clId="{9B6050A4-F178-4018-9F62-4FCCA28DA093}" dt="2021-03-25T13:12:42.520" v="38015" actId="790"/>
          <ac:spMkLst>
            <pc:docMk/>
            <pc:sldMk cId="1796706160" sldId="522"/>
            <ac:spMk id="79" creationId="{F551E887-3CF1-44A0-898F-DD97435C021E}"/>
          </ac:spMkLst>
        </pc:spChg>
        <pc:spChg chg="mod">
          <ac:chgData name="Ragnhild Halvorsrud" userId="917ea340-fd63-490f-a7db-68428d24cf32" providerId="ADAL" clId="{9B6050A4-F178-4018-9F62-4FCCA28DA093}" dt="2021-03-25T13:12:42.521" v="38016" actId="790"/>
          <ac:spMkLst>
            <pc:docMk/>
            <pc:sldMk cId="1796706160" sldId="522"/>
            <ac:spMk id="80" creationId="{5009CC1C-31BA-4420-8344-85C313DE8F78}"/>
          </ac:spMkLst>
        </pc:spChg>
        <pc:spChg chg="mod">
          <ac:chgData name="Ragnhild Halvorsrud" userId="917ea340-fd63-490f-a7db-68428d24cf32" providerId="ADAL" clId="{9B6050A4-F178-4018-9F62-4FCCA28DA093}" dt="2021-03-25T13:12:42.522" v="38017" actId="790"/>
          <ac:spMkLst>
            <pc:docMk/>
            <pc:sldMk cId="1796706160" sldId="522"/>
            <ac:spMk id="81" creationId="{DA584749-B875-46EB-B19D-6D84655203CF}"/>
          </ac:spMkLst>
        </pc:spChg>
        <pc:spChg chg="mod">
          <ac:chgData name="Ragnhild Halvorsrud" userId="917ea340-fd63-490f-a7db-68428d24cf32" providerId="ADAL" clId="{9B6050A4-F178-4018-9F62-4FCCA28DA093}" dt="2021-03-25T13:12:42.523" v="38018" actId="790"/>
          <ac:spMkLst>
            <pc:docMk/>
            <pc:sldMk cId="1796706160" sldId="522"/>
            <ac:spMk id="83" creationId="{ED7B57A3-7B84-489B-A2F8-679CA6D41842}"/>
          </ac:spMkLst>
        </pc:spChg>
        <pc:spChg chg="mod">
          <ac:chgData name="Ragnhild Halvorsrud" userId="917ea340-fd63-490f-a7db-68428d24cf32" providerId="ADAL" clId="{9B6050A4-F178-4018-9F62-4FCCA28DA093}" dt="2021-03-25T13:12:42.524" v="38019" actId="790"/>
          <ac:spMkLst>
            <pc:docMk/>
            <pc:sldMk cId="1796706160" sldId="522"/>
            <ac:spMk id="84" creationId="{86FFAD69-4065-4730-AD16-49DD06FAC3EB}"/>
          </ac:spMkLst>
        </pc:spChg>
        <pc:spChg chg="mod">
          <ac:chgData name="Ragnhild Halvorsrud" userId="917ea340-fd63-490f-a7db-68428d24cf32" providerId="ADAL" clId="{9B6050A4-F178-4018-9F62-4FCCA28DA093}" dt="2021-03-25T13:12:42.524" v="38020" actId="790"/>
          <ac:spMkLst>
            <pc:docMk/>
            <pc:sldMk cId="1796706160" sldId="522"/>
            <ac:spMk id="85" creationId="{30FADCBD-E9BD-4449-B795-7B762C6836A2}"/>
          </ac:spMkLst>
        </pc:spChg>
        <pc:spChg chg="mod">
          <ac:chgData name="Ragnhild Halvorsrud" userId="917ea340-fd63-490f-a7db-68428d24cf32" providerId="ADAL" clId="{9B6050A4-F178-4018-9F62-4FCCA28DA093}" dt="2021-03-25T13:12:42.525" v="38021" actId="790"/>
          <ac:spMkLst>
            <pc:docMk/>
            <pc:sldMk cId="1796706160" sldId="522"/>
            <ac:spMk id="86" creationId="{11129938-27AD-4559-A792-2AB489577E6B}"/>
          </ac:spMkLst>
        </pc:spChg>
        <pc:spChg chg="mod">
          <ac:chgData name="Ragnhild Halvorsrud" userId="917ea340-fd63-490f-a7db-68428d24cf32" providerId="ADAL" clId="{9B6050A4-F178-4018-9F62-4FCCA28DA093}" dt="2021-03-25T13:12:42.526" v="38022" actId="790"/>
          <ac:spMkLst>
            <pc:docMk/>
            <pc:sldMk cId="1796706160" sldId="522"/>
            <ac:spMk id="87" creationId="{1FCEC702-A7EC-4B76-AAA4-6DC0DC1136F4}"/>
          </ac:spMkLst>
        </pc:spChg>
        <pc:spChg chg="mod">
          <ac:chgData name="Ragnhild Halvorsrud" userId="917ea340-fd63-490f-a7db-68428d24cf32" providerId="ADAL" clId="{9B6050A4-F178-4018-9F62-4FCCA28DA093}" dt="2021-03-25T13:12:42.527" v="38023" actId="790"/>
          <ac:spMkLst>
            <pc:docMk/>
            <pc:sldMk cId="1796706160" sldId="522"/>
            <ac:spMk id="88" creationId="{82EB609C-0D8F-42FD-854F-9F8667D32617}"/>
          </ac:spMkLst>
        </pc:spChg>
        <pc:spChg chg="mod">
          <ac:chgData name="Ragnhild Halvorsrud" userId="917ea340-fd63-490f-a7db-68428d24cf32" providerId="ADAL" clId="{9B6050A4-F178-4018-9F62-4FCCA28DA093}" dt="2021-03-25T13:12:42.528" v="38024" actId="790"/>
          <ac:spMkLst>
            <pc:docMk/>
            <pc:sldMk cId="1796706160" sldId="522"/>
            <ac:spMk id="90" creationId="{EC226EB3-45FB-4609-B1A1-C95C57F67AE8}"/>
          </ac:spMkLst>
        </pc:spChg>
        <pc:spChg chg="mod">
          <ac:chgData name="Ragnhild Halvorsrud" userId="917ea340-fd63-490f-a7db-68428d24cf32" providerId="ADAL" clId="{9B6050A4-F178-4018-9F62-4FCCA28DA093}" dt="2021-03-25T13:12:42.529" v="38025" actId="790"/>
          <ac:spMkLst>
            <pc:docMk/>
            <pc:sldMk cId="1796706160" sldId="522"/>
            <ac:spMk id="91" creationId="{A2FDDE00-DA85-4065-8FDD-0D43A137F72B}"/>
          </ac:spMkLst>
        </pc:spChg>
        <pc:spChg chg="mod">
          <ac:chgData name="Ragnhild Halvorsrud" userId="917ea340-fd63-490f-a7db-68428d24cf32" providerId="ADAL" clId="{9B6050A4-F178-4018-9F62-4FCCA28DA093}" dt="2021-03-25T13:12:42.529" v="38026" actId="790"/>
          <ac:spMkLst>
            <pc:docMk/>
            <pc:sldMk cId="1796706160" sldId="522"/>
            <ac:spMk id="92" creationId="{D78F6F7D-92C0-4626-9922-563DB47FC27E}"/>
          </ac:spMkLst>
        </pc:spChg>
        <pc:spChg chg="mod">
          <ac:chgData name="Ragnhild Halvorsrud" userId="917ea340-fd63-490f-a7db-68428d24cf32" providerId="ADAL" clId="{9B6050A4-F178-4018-9F62-4FCCA28DA093}" dt="2021-03-25T13:12:42.530" v="38027" actId="790"/>
          <ac:spMkLst>
            <pc:docMk/>
            <pc:sldMk cId="1796706160" sldId="522"/>
            <ac:spMk id="93" creationId="{AB9C48C7-6527-4636-B525-F1572D9F7A33}"/>
          </ac:spMkLst>
        </pc:spChg>
        <pc:spChg chg="mod">
          <ac:chgData name="Ragnhild Halvorsrud" userId="917ea340-fd63-490f-a7db-68428d24cf32" providerId="ADAL" clId="{9B6050A4-F178-4018-9F62-4FCCA28DA093}" dt="2021-03-25T13:12:42.531" v="38028" actId="790"/>
          <ac:spMkLst>
            <pc:docMk/>
            <pc:sldMk cId="1796706160" sldId="522"/>
            <ac:spMk id="94" creationId="{0CFE1A95-F97C-4B42-99A1-B146CD211097}"/>
          </ac:spMkLst>
        </pc:spChg>
        <pc:spChg chg="mod">
          <ac:chgData name="Ragnhild Halvorsrud" userId="917ea340-fd63-490f-a7db-68428d24cf32" providerId="ADAL" clId="{9B6050A4-F178-4018-9F62-4FCCA28DA093}" dt="2021-03-25T13:12:42.531" v="38029" actId="790"/>
          <ac:spMkLst>
            <pc:docMk/>
            <pc:sldMk cId="1796706160" sldId="522"/>
            <ac:spMk id="95" creationId="{F79A25AB-B625-4727-AD57-3CDD036632C0}"/>
          </ac:spMkLst>
        </pc:spChg>
        <pc:spChg chg="mod">
          <ac:chgData name="Ragnhild Halvorsrud" userId="917ea340-fd63-490f-a7db-68428d24cf32" providerId="ADAL" clId="{9B6050A4-F178-4018-9F62-4FCCA28DA093}" dt="2021-03-25T13:12:42.532" v="38030" actId="790"/>
          <ac:spMkLst>
            <pc:docMk/>
            <pc:sldMk cId="1796706160" sldId="522"/>
            <ac:spMk id="97" creationId="{AE3EBE5E-CC30-4CC0-87E5-06A0B277A782}"/>
          </ac:spMkLst>
        </pc:spChg>
        <pc:spChg chg="mod">
          <ac:chgData name="Ragnhild Halvorsrud" userId="917ea340-fd63-490f-a7db-68428d24cf32" providerId="ADAL" clId="{9B6050A4-F178-4018-9F62-4FCCA28DA093}" dt="2021-03-25T13:12:42.533" v="38031" actId="790"/>
          <ac:spMkLst>
            <pc:docMk/>
            <pc:sldMk cId="1796706160" sldId="522"/>
            <ac:spMk id="98" creationId="{01950FEC-0FC3-4DD5-B9CD-95B081B265B0}"/>
          </ac:spMkLst>
        </pc:spChg>
        <pc:spChg chg="mod">
          <ac:chgData name="Ragnhild Halvorsrud" userId="917ea340-fd63-490f-a7db-68428d24cf32" providerId="ADAL" clId="{9B6050A4-F178-4018-9F62-4FCCA28DA093}" dt="2021-03-25T13:12:42.534" v="38032" actId="790"/>
          <ac:spMkLst>
            <pc:docMk/>
            <pc:sldMk cId="1796706160" sldId="522"/>
            <ac:spMk id="99" creationId="{5EF4EB1C-E9FA-4B20-A616-2E8C8A60834C}"/>
          </ac:spMkLst>
        </pc:spChg>
        <pc:spChg chg="mod">
          <ac:chgData name="Ragnhild Halvorsrud" userId="917ea340-fd63-490f-a7db-68428d24cf32" providerId="ADAL" clId="{9B6050A4-F178-4018-9F62-4FCCA28DA093}" dt="2021-03-25T13:12:42.535" v="38033" actId="790"/>
          <ac:spMkLst>
            <pc:docMk/>
            <pc:sldMk cId="1796706160" sldId="522"/>
            <ac:spMk id="100" creationId="{D4499620-1C91-4D28-B763-D14A5E10AEF2}"/>
          </ac:spMkLst>
        </pc:spChg>
        <pc:spChg chg="mod">
          <ac:chgData name="Ragnhild Halvorsrud" userId="917ea340-fd63-490f-a7db-68428d24cf32" providerId="ADAL" clId="{9B6050A4-F178-4018-9F62-4FCCA28DA093}" dt="2021-03-25T13:12:42.536" v="38034" actId="790"/>
          <ac:spMkLst>
            <pc:docMk/>
            <pc:sldMk cId="1796706160" sldId="522"/>
            <ac:spMk id="101" creationId="{6ADB9B8F-4A09-4A35-B716-787210AE3581}"/>
          </ac:spMkLst>
        </pc:spChg>
        <pc:spChg chg="mod">
          <ac:chgData name="Ragnhild Halvorsrud" userId="917ea340-fd63-490f-a7db-68428d24cf32" providerId="ADAL" clId="{9B6050A4-F178-4018-9F62-4FCCA28DA093}" dt="2021-03-25T13:12:42.536" v="38035" actId="790"/>
          <ac:spMkLst>
            <pc:docMk/>
            <pc:sldMk cId="1796706160" sldId="522"/>
            <ac:spMk id="102" creationId="{E703295B-4A9B-4DDE-84F2-2C7D10073F56}"/>
          </ac:spMkLst>
        </pc:spChg>
        <pc:spChg chg="mod">
          <ac:chgData name="Ragnhild Halvorsrud" userId="917ea340-fd63-490f-a7db-68428d24cf32" providerId="ADAL" clId="{9B6050A4-F178-4018-9F62-4FCCA28DA093}" dt="2021-03-25T13:12:42.538" v="38036" actId="790"/>
          <ac:spMkLst>
            <pc:docMk/>
            <pc:sldMk cId="1796706160" sldId="522"/>
            <ac:spMk id="104" creationId="{6A7D5E5E-6586-44F4-A1B5-59A2FC2278B7}"/>
          </ac:spMkLst>
        </pc:spChg>
        <pc:spChg chg="mod">
          <ac:chgData name="Ragnhild Halvorsrud" userId="917ea340-fd63-490f-a7db-68428d24cf32" providerId="ADAL" clId="{9B6050A4-F178-4018-9F62-4FCCA28DA093}" dt="2021-03-25T13:12:42.538" v="38037" actId="790"/>
          <ac:spMkLst>
            <pc:docMk/>
            <pc:sldMk cId="1796706160" sldId="522"/>
            <ac:spMk id="105" creationId="{B5FBEA1D-79F6-4FCB-B2D6-1DD5B89D0EAC}"/>
          </ac:spMkLst>
        </pc:spChg>
        <pc:spChg chg="mod">
          <ac:chgData name="Ragnhild Halvorsrud" userId="917ea340-fd63-490f-a7db-68428d24cf32" providerId="ADAL" clId="{9B6050A4-F178-4018-9F62-4FCCA28DA093}" dt="2021-03-25T13:12:42.539" v="38038" actId="790"/>
          <ac:spMkLst>
            <pc:docMk/>
            <pc:sldMk cId="1796706160" sldId="522"/>
            <ac:spMk id="106" creationId="{6FF267C2-F801-45FE-8366-9290ABEC30D9}"/>
          </ac:spMkLst>
        </pc:spChg>
        <pc:spChg chg="mod">
          <ac:chgData name="Ragnhild Halvorsrud" userId="917ea340-fd63-490f-a7db-68428d24cf32" providerId="ADAL" clId="{9B6050A4-F178-4018-9F62-4FCCA28DA093}" dt="2021-03-25T13:12:42.540" v="38039" actId="790"/>
          <ac:spMkLst>
            <pc:docMk/>
            <pc:sldMk cId="1796706160" sldId="522"/>
            <ac:spMk id="107" creationId="{60DA4293-B0FC-492D-B572-D8013E0D8401}"/>
          </ac:spMkLst>
        </pc:spChg>
        <pc:spChg chg="mod">
          <ac:chgData name="Ragnhild Halvorsrud" userId="917ea340-fd63-490f-a7db-68428d24cf32" providerId="ADAL" clId="{9B6050A4-F178-4018-9F62-4FCCA28DA093}" dt="2021-03-25T13:12:42.541" v="38040" actId="790"/>
          <ac:spMkLst>
            <pc:docMk/>
            <pc:sldMk cId="1796706160" sldId="522"/>
            <ac:spMk id="108" creationId="{4FEB556B-5C7A-40D8-9188-C42A8E5BB66D}"/>
          </ac:spMkLst>
        </pc:spChg>
        <pc:spChg chg="mod">
          <ac:chgData name="Ragnhild Halvorsrud" userId="917ea340-fd63-490f-a7db-68428d24cf32" providerId="ADAL" clId="{9B6050A4-F178-4018-9F62-4FCCA28DA093}" dt="2021-03-25T13:12:42.542" v="38041" actId="790"/>
          <ac:spMkLst>
            <pc:docMk/>
            <pc:sldMk cId="1796706160" sldId="522"/>
            <ac:spMk id="109" creationId="{4EF336B9-080F-4C9D-90C2-DA2756845B71}"/>
          </ac:spMkLst>
        </pc:spChg>
        <pc:spChg chg="mod">
          <ac:chgData name="Ragnhild Halvorsrud" userId="917ea340-fd63-490f-a7db-68428d24cf32" providerId="ADAL" clId="{9B6050A4-F178-4018-9F62-4FCCA28DA093}" dt="2021-03-25T13:12:42.542" v="38042" actId="790"/>
          <ac:spMkLst>
            <pc:docMk/>
            <pc:sldMk cId="1796706160" sldId="522"/>
            <ac:spMk id="110" creationId="{397C9903-59B7-4FE3-B015-18130D3DD53A}"/>
          </ac:spMkLst>
        </pc:spChg>
        <pc:spChg chg="mod">
          <ac:chgData name="Ragnhild Halvorsrud" userId="917ea340-fd63-490f-a7db-68428d24cf32" providerId="ADAL" clId="{9B6050A4-F178-4018-9F62-4FCCA28DA093}" dt="2021-03-25T13:12:42.543" v="38043" actId="790"/>
          <ac:spMkLst>
            <pc:docMk/>
            <pc:sldMk cId="1796706160" sldId="522"/>
            <ac:spMk id="111" creationId="{7077C3AF-6B91-4CCF-8FC5-65EC444876C3}"/>
          </ac:spMkLst>
        </pc:spChg>
        <pc:spChg chg="mod">
          <ac:chgData name="Ragnhild Halvorsrud" userId="917ea340-fd63-490f-a7db-68428d24cf32" providerId="ADAL" clId="{9B6050A4-F178-4018-9F62-4FCCA28DA093}" dt="2021-03-25T13:12:42.544" v="38044" actId="790"/>
          <ac:spMkLst>
            <pc:docMk/>
            <pc:sldMk cId="1796706160" sldId="522"/>
            <ac:spMk id="112" creationId="{028E4657-3CD0-4FC8-9587-4D430392D449}"/>
          </ac:spMkLst>
        </pc:spChg>
        <pc:spChg chg="mod">
          <ac:chgData name="Ragnhild Halvorsrud" userId="917ea340-fd63-490f-a7db-68428d24cf32" providerId="ADAL" clId="{9B6050A4-F178-4018-9F62-4FCCA28DA093}" dt="2021-03-25T13:12:42.545" v="38045" actId="790"/>
          <ac:spMkLst>
            <pc:docMk/>
            <pc:sldMk cId="1796706160" sldId="522"/>
            <ac:spMk id="113" creationId="{E27F9ABC-4847-46B6-ADAD-854F334C51DF}"/>
          </ac:spMkLst>
        </pc:spChg>
        <pc:spChg chg="mod">
          <ac:chgData name="Ragnhild Halvorsrud" userId="917ea340-fd63-490f-a7db-68428d24cf32" providerId="ADAL" clId="{9B6050A4-F178-4018-9F62-4FCCA28DA093}" dt="2021-03-25T13:12:42.546" v="38046" actId="790"/>
          <ac:spMkLst>
            <pc:docMk/>
            <pc:sldMk cId="1796706160" sldId="522"/>
            <ac:spMk id="114" creationId="{25C8E9AC-FC27-4E63-9CE9-123DA5C6CCF7}"/>
          </ac:spMkLst>
        </pc:spChg>
        <pc:spChg chg="mod">
          <ac:chgData name="Ragnhild Halvorsrud" userId="917ea340-fd63-490f-a7db-68428d24cf32" providerId="ADAL" clId="{9B6050A4-F178-4018-9F62-4FCCA28DA093}" dt="2021-03-25T13:12:42.549" v="38047" actId="790"/>
          <ac:spMkLst>
            <pc:docMk/>
            <pc:sldMk cId="1796706160" sldId="522"/>
            <ac:spMk id="125" creationId="{51D29242-56F3-43AE-9AE8-8319B4479BAB}"/>
          </ac:spMkLst>
        </pc:spChg>
        <pc:spChg chg="mod">
          <ac:chgData name="Ragnhild Halvorsrud" userId="917ea340-fd63-490f-a7db-68428d24cf32" providerId="ADAL" clId="{9B6050A4-F178-4018-9F62-4FCCA28DA093}" dt="2021-03-25T13:12:42.550" v="38048" actId="790"/>
          <ac:spMkLst>
            <pc:docMk/>
            <pc:sldMk cId="1796706160" sldId="522"/>
            <ac:spMk id="126" creationId="{BD42B0DE-3B11-4EAF-A54D-EE5252EC0F2D}"/>
          </ac:spMkLst>
        </pc:spChg>
        <pc:spChg chg="mod">
          <ac:chgData name="Ragnhild Halvorsrud" userId="917ea340-fd63-490f-a7db-68428d24cf32" providerId="ADAL" clId="{9B6050A4-F178-4018-9F62-4FCCA28DA093}" dt="2021-03-25T13:12:42.551" v="38049" actId="790"/>
          <ac:spMkLst>
            <pc:docMk/>
            <pc:sldMk cId="1796706160" sldId="522"/>
            <ac:spMk id="127" creationId="{50FAD153-DA25-4F49-ABC3-3D657D75F917}"/>
          </ac:spMkLst>
        </pc:spChg>
        <pc:spChg chg="mod">
          <ac:chgData name="Ragnhild Halvorsrud" userId="917ea340-fd63-490f-a7db-68428d24cf32" providerId="ADAL" clId="{9B6050A4-F178-4018-9F62-4FCCA28DA093}" dt="2021-03-25T13:12:42.551" v="38050" actId="790"/>
          <ac:spMkLst>
            <pc:docMk/>
            <pc:sldMk cId="1796706160" sldId="522"/>
            <ac:spMk id="128" creationId="{13B3CACC-1B07-42E7-911C-EC8D4C09E0A1}"/>
          </ac:spMkLst>
        </pc:spChg>
        <pc:spChg chg="mod">
          <ac:chgData name="Ragnhild Halvorsrud" userId="917ea340-fd63-490f-a7db-68428d24cf32" providerId="ADAL" clId="{9B6050A4-F178-4018-9F62-4FCCA28DA093}" dt="2021-03-25T13:12:42.552" v="38051" actId="790"/>
          <ac:spMkLst>
            <pc:docMk/>
            <pc:sldMk cId="1796706160" sldId="522"/>
            <ac:spMk id="129" creationId="{EF92DE6C-E5FC-4F65-BE01-F7C0B299D346}"/>
          </ac:spMkLst>
        </pc:spChg>
        <pc:spChg chg="mod">
          <ac:chgData name="Ragnhild Halvorsrud" userId="917ea340-fd63-490f-a7db-68428d24cf32" providerId="ADAL" clId="{9B6050A4-F178-4018-9F62-4FCCA28DA093}" dt="2021-03-25T13:12:42.553" v="38052" actId="790"/>
          <ac:spMkLst>
            <pc:docMk/>
            <pc:sldMk cId="1796706160" sldId="522"/>
            <ac:spMk id="130" creationId="{5AA3A69F-3DE7-424E-A601-240BC22457C3}"/>
          </ac:spMkLst>
        </pc:spChg>
        <pc:spChg chg="mod">
          <ac:chgData name="Ragnhild Halvorsrud" userId="917ea340-fd63-490f-a7db-68428d24cf32" providerId="ADAL" clId="{9B6050A4-F178-4018-9F62-4FCCA28DA093}" dt="2021-03-25T13:12:42.554" v="38053" actId="790"/>
          <ac:spMkLst>
            <pc:docMk/>
            <pc:sldMk cId="1796706160" sldId="522"/>
            <ac:spMk id="131" creationId="{C24C4978-B355-471E-B444-FA607F15145F}"/>
          </ac:spMkLst>
        </pc:spChg>
        <pc:spChg chg="mod">
          <ac:chgData name="Ragnhild Halvorsrud" userId="917ea340-fd63-490f-a7db-68428d24cf32" providerId="ADAL" clId="{9B6050A4-F178-4018-9F62-4FCCA28DA093}" dt="2021-03-25T13:12:42.555" v="38054" actId="790"/>
          <ac:spMkLst>
            <pc:docMk/>
            <pc:sldMk cId="1796706160" sldId="522"/>
            <ac:spMk id="133" creationId="{AE2B63DC-1B4C-4EAA-9A02-8311304EFC21}"/>
          </ac:spMkLst>
        </pc:spChg>
        <pc:spChg chg="mod">
          <ac:chgData name="Ragnhild Halvorsrud" userId="917ea340-fd63-490f-a7db-68428d24cf32" providerId="ADAL" clId="{9B6050A4-F178-4018-9F62-4FCCA28DA093}" dt="2021-03-25T13:12:42.556" v="38055" actId="790"/>
          <ac:spMkLst>
            <pc:docMk/>
            <pc:sldMk cId="1796706160" sldId="522"/>
            <ac:spMk id="134" creationId="{35D2F1BE-68ED-4715-8A1A-C43F654E9E98}"/>
          </ac:spMkLst>
        </pc:spChg>
        <pc:spChg chg="mod">
          <ac:chgData name="Ragnhild Halvorsrud" userId="917ea340-fd63-490f-a7db-68428d24cf32" providerId="ADAL" clId="{9B6050A4-F178-4018-9F62-4FCCA28DA093}" dt="2021-03-25T13:12:42.556" v="38056" actId="790"/>
          <ac:spMkLst>
            <pc:docMk/>
            <pc:sldMk cId="1796706160" sldId="522"/>
            <ac:spMk id="135" creationId="{383CE938-1E42-4575-9D1E-33556139D502}"/>
          </ac:spMkLst>
        </pc:spChg>
        <pc:spChg chg="mod">
          <ac:chgData name="Ragnhild Halvorsrud" userId="917ea340-fd63-490f-a7db-68428d24cf32" providerId="ADAL" clId="{9B6050A4-F178-4018-9F62-4FCCA28DA093}" dt="2021-03-25T13:12:42.557" v="38057" actId="790"/>
          <ac:spMkLst>
            <pc:docMk/>
            <pc:sldMk cId="1796706160" sldId="522"/>
            <ac:spMk id="136" creationId="{73F3252D-9010-45F6-AF8C-E5A354E13767}"/>
          </ac:spMkLst>
        </pc:spChg>
        <pc:spChg chg="mod">
          <ac:chgData name="Ragnhild Halvorsrud" userId="917ea340-fd63-490f-a7db-68428d24cf32" providerId="ADAL" clId="{9B6050A4-F178-4018-9F62-4FCCA28DA093}" dt="2021-03-25T13:12:42.558" v="38058" actId="790"/>
          <ac:spMkLst>
            <pc:docMk/>
            <pc:sldMk cId="1796706160" sldId="522"/>
            <ac:spMk id="137" creationId="{DCE22695-011B-4183-A680-C152752FEFED}"/>
          </ac:spMkLst>
        </pc:spChg>
        <pc:spChg chg="mod">
          <ac:chgData name="Ragnhild Halvorsrud" userId="917ea340-fd63-490f-a7db-68428d24cf32" providerId="ADAL" clId="{9B6050A4-F178-4018-9F62-4FCCA28DA093}" dt="2021-03-25T13:12:42.559" v="38059" actId="790"/>
          <ac:spMkLst>
            <pc:docMk/>
            <pc:sldMk cId="1796706160" sldId="522"/>
            <ac:spMk id="138" creationId="{E868BBF9-B954-43AD-8887-513316CA1A2E}"/>
          </ac:spMkLst>
        </pc:spChg>
        <pc:spChg chg="mod">
          <ac:chgData name="Ragnhild Halvorsrud" userId="917ea340-fd63-490f-a7db-68428d24cf32" providerId="ADAL" clId="{9B6050A4-F178-4018-9F62-4FCCA28DA093}" dt="2021-03-25T13:12:42.560" v="38060" actId="790"/>
          <ac:spMkLst>
            <pc:docMk/>
            <pc:sldMk cId="1796706160" sldId="522"/>
            <ac:spMk id="139" creationId="{5543C712-83A0-4F63-A349-6912CFCB972D}"/>
          </ac:spMkLst>
        </pc:spChg>
        <pc:spChg chg="mod">
          <ac:chgData name="Ragnhild Halvorsrud" userId="917ea340-fd63-490f-a7db-68428d24cf32" providerId="ADAL" clId="{9B6050A4-F178-4018-9F62-4FCCA28DA093}" dt="2021-03-25T13:12:42.561" v="38061" actId="790"/>
          <ac:spMkLst>
            <pc:docMk/>
            <pc:sldMk cId="1796706160" sldId="522"/>
            <ac:spMk id="141" creationId="{4E4C8710-B0B7-4D5F-8E7D-7C7A4D43724B}"/>
          </ac:spMkLst>
        </pc:spChg>
        <pc:spChg chg="mod">
          <ac:chgData name="Ragnhild Halvorsrud" userId="917ea340-fd63-490f-a7db-68428d24cf32" providerId="ADAL" clId="{9B6050A4-F178-4018-9F62-4FCCA28DA093}" dt="2021-03-25T13:12:42.561" v="38062" actId="790"/>
          <ac:spMkLst>
            <pc:docMk/>
            <pc:sldMk cId="1796706160" sldId="522"/>
            <ac:spMk id="142" creationId="{5119CA38-80FC-45BC-B393-A768CAB15247}"/>
          </ac:spMkLst>
        </pc:spChg>
        <pc:spChg chg="mod">
          <ac:chgData name="Ragnhild Halvorsrud" userId="917ea340-fd63-490f-a7db-68428d24cf32" providerId="ADAL" clId="{9B6050A4-F178-4018-9F62-4FCCA28DA093}" dt="2021-03-25T13:12:42.562" v="38063" actId="790"/>
          <ac:spMkLst>
            <pc:docMk/>
            <pc:sldMk cId="1796706160" sldId="522"/>
            <ac:spMk id="143" creationId="{8F6BD3B5-3AA9-4B35-B24D-27F89B831838}"/>
          </ac:spMkLst>
        </pc:spChg>
        <pc:spChg chg="mod">
          <ac:chgData name="Ragnhild Halvorsrud" userId="917ea340-fd63-490f-a7db-68428d24cf32" providerId="ADAL" clId="{9B6050A4-F178-4018-9F62-4FCCA28DA093}" dt="2021-03-25T13:12:42.563" v="38064" actId="790"/>
          <ac:spMkLst>
            <pc:docMk/>
            <pc:sldMk cId="1796706160" sldId="522"/>
            <ac:spMk id="144" creationId="{5BD7B8D2-36F9-4DB1-85BA-0376B4CFEA46}"/>
          </ac:spMkLst>
        </pc:spChg>
        <pc:spChg chg="mod">
          <ac:chgData name="Ragnhild Halvorsrud" userId="917ea340-fd63-490f-a7db-68428d24cf32" providerId="ADAL" clId="{9B6050A4-F178-4018-9F62-4FCCA28DA093}" dt="2021-03-25T13:12:42.563" v="38065" actId="790"/>
          <ac:spMkLst>
            <pc:docMk/>
            <pc:sldMk cId="1796706160" sldId="522"/>
            <ac:spMk id="145" creationId="{B95CC7D6-F4F8-484C-85FE-BED14C2F5B16}"/>
          </ac:spMkLst>
        </pc:spChg>
        <pc:spChg chg="mod">
          <ac:chgData name="Ragnhild Halvorsrud" userId="917ea340-fd63-490f-a7db-68428d24cf32" providerId="ADAL" clId="{9B6050A4-F178-4018-9F62-4FCCA28DA093}" dt="2021-03-25T13:12:42.564" v="38066" actId="790"/>
          <ac:spMkLst>
            <pc:docMk/>
            <pc:sldMk cId="1796706160" sldId="522"/>
            <ac:spMk id="146" creationId="{35DD7DEC-66D0-418D-BE44-162694B53D23}"/>
          </ac:spMkLst>
        </pc:spChg>
        <pc:spChg chg="mod">
          <ac:chgData name="Ragnhild Halvorsrud" userId="917ea340-fd63-490f-a7db-68428d24cf32" providerId="ADAL" clId="{9B6050A4-F178-4018-9F62-4FCCA28DA093}" dt="2021-03-25T13:12:42.565" v="38067" actId="790"/>
          <ac:spMkLst>
            <pc:docMk/>
            <pc:sldMk cId="1796706160" sldId="522"/>
            <ac:spMk id="147" creationId="{C01EC60D-9CA8-4869-805E-0233604926B7}"/>
          </ac:spMkLst>
        </pc:spChg>
        <pc:spChg chg="mod">
          <ac:chgData name="Ragnhild Halvorsrud" userId="917ea340-fd63-490f-a7db-68428d24cf32" providerId="ADAL" clId="{9B6050A4-F178-4018-9F62-4FCCA28DA093}" dt="2021-03-25T13:12:42.566" v="38068" actId="790"/>
          <ac:spMkLst>
            <pc:docMk/>
            <pc:sldMk cId="1796706160" sldId="522"/>
            <ac:spMk id="149" creationId="{E0176157-09BD-43DE-9976-0DED838FAEE6}"/>
          </ac:spMkLst>
        </pc:spChg>
        <pc:spChg chg="mod">
          <ac:chgData name="Ragnhild Halvorsrud" userId="917ea340-fd63-490f-a7db-68428d24cf32" providerId="ADAL" clId="{9B6050A4-F178-4018-9F62-4FCCA28DA093}" dt="2021-03-25T13:12:42.567" v="38069" actId="790"/>
          <ac:spMkLst>
            <pc:docMk/>
            <pc:sldMk cId="1796706160" sldId="522"/>
            <ac:spMk id="150" creationId="{11D765F7-B1C6-4A1D-8646-C62DAB65FABB}"/>
          </ac:spMkLst>
        </pc:spChg>
        <pc:spChg chg="mod">
          <ac:chgData name="Ragnhild Halvorsrud" userId="917ea340-fd63-490f-a7db-68428d24cf32" providerId="ADAL" clId="{9B6050A4-F178-4018-9F62-4FCCA28DA093}" dt="2021-03-25T13:12:42.568" v="38070" actId="790"/>
          <ac:spMkLst>
            <pc:docMk/>
            <pc:sldMk cId="1796706160" sldId="522"/>
            <ac:spMk id="151" creationId="{E202EEDC-5BAA-4EF6-B727-5FF3DDD5031C}"/>
          </ac:spMkLst>
        </pc:spChg>
        <pc:spChg chg="mod">
          <ac:chgData name="Ragnhild Halvorsrud" userId="917ea340-fd63-490f-a7db-68428d24cf32" providerId="ADAL" clId="{9B6050A4-F178-4018-9F62-4FCCA28DA093}" dt="2021-03-25T13:12:42.568" v="38071" actId="790"/>
          <ac:spMkLst>
            <pc:docMk/>
            <pc:sldMk cId="1796706160" sldId="522"/>
            <ac:spMk id="152" creationId="{79B22139-B39B-4F73-9CB6-0BF35388A493}"/>
          </ac:spMkLst>
        </pc:spChg>
        <pc:spChg chg="mod">
          <ac:chgData name="Ragnhild Halvorsrud" userId="917ea340-fd63-490f-a7db-68428d24cf32" providerId="ADAL" clId="{9B6050A4-F178-4018-9F62-4FCCA28DA093}" dt="2021-03-25T13:12:42.569" v="38072" actId="790"/>
          <ac:spMkLst>
            <pc:docMk/>
            <pc:sldMk cId="1796706160" sldId="522"/>
            <ac:spMk id="153" creationId="{C3F4FD3F-8C06-43F6-82C7-305B978EE1CA}"/>
          </ac:spMkLst>
        </pc:spChg>
        <pc:spChg chg="mod">
          <ac:chgData name="Ragnhild Halvorsrud" userId="917ea340-fd63-490f-a7db-68428d24cf32" providerId="ADAL" clId="{9B6050A4-F178-4018-9F62-4FCCA28DA093}" dt="2021-03-25T13:12:42.570" v="38073" actId="790"/>
          <ac:spMkLst>
            <pc:docMk/>
            <pc:sldMk cId="1796706160" sldId="522"/>
            <ac:spMk id="154" creationId="{94A805DD-F3E8-44EF-A9B4-D01882C3660D}"/>
          </ac:spMkLst>
        </pc:spChg>
        <pc:spChg chg="mod">
          <ac:chgData name="Ragnhild Halvorsrud" userId="917ea340-fd63-490f-a7db-68428d24cf32" providerId="ADAL" clId="{9B6050A4-F178-4018-9F62-4FCCA28DA093}" dt="2021-03-25T13:12:42.571" v="38074" actId="790"/>
          <ac:spMkLst>
            <pc:docMk/>
            <pc:sldMk cId="1796706160" sldId="522"/>
            <ac:spMk id="155" creationId="{E74C0278-92F6-4120-AB24-EE75A32702A1}"/>
          </ac:spMkLst>
        </pc:spChg>
        <pc:spChg chg="mod">
          <ac:chgData name="Ragnhild Halvorsrud" userId="917ea340-fd63-490f-a7db-68428d24cf32" providerId="ADAL" clId="{9B6050A4-F178-4018-9F62-4FCCA28DA093}" dt="2021-03-25T13:12:42.572" v="38075" actId="790"/>
          <ac:spMkLst>
            <pc:docMk/>
            <pc:sldMk cId="1796706160" sldId="522"/>
            <ac:spMk id="157" creationId="{3345C5CD-0B01-4A2F-9972-A32443F9A3F9}"/>
          </ac:spMkLst>
        </pc:spChg>
        <pc:spChg chg="mod">
          <ac:chgData name="Ragnhild Halvorsrud" userId="917ea340-fd63-490f-a7db-68428d24cf32" providerId="ADAL" clId="{9B6050A4-F178-4018-9F62-4FCCA28DA093}" dt="2021-03-25T13:12:42.573" v="38076" actId="790"/>
          <ac:spMkLst>
            <pc:docMk/>
            <pc:sldMk cId="1796706160" sldId="522"/>
            <ac:spMk id="158" creationId="{C7FC3DED-231D-4F27-A30C-823DFBFCC050}"/>
          </ac:spMkLst>
        </pc:spChg>
        <pc:spChg chg="mod">
          <ac:chgData name="Ragnhild Halvorsrud" userId="917ea340-fd63-490f-a7db-68428d24cf32" providerId="ADAL" clId="{9B6050A4-F178-4018-9F62-4FCCA28DA093}" dt="2021-03-25T13:12:42.573" v="38077" actId="790"/>
          <ac:spMkLst>
            <pc:docMk/>
            <pc:sldMk cId="1796706160" sldId="522"/>
            <ac:spMk id="159" creationId="{2C44079D-F3AE-48C9-9E37-2DAA6F0752F4}"/>
          </ac:spMkLst>
        </pc:spChg>
        <pc:spChg chg="mod">
          <ac:chgData name="Ragnhild Halvorsrud" userId="917ea340-fd63-490f-a7db-68428d24cf32" providerId="ADAL" clId="{9B6050A4-F178-4018-9F62-4FCCA28DA093}" dt="2021-03-25T13:12:42.574" v="38078" actId="790"/>
          <ac:spMkLst>
            <pc:docMk/>
            <pc:sldMk cId="1796706160" sldId="522"/>
            <ac:spMk id="160" creationId="{CBE546E3-71A2-4ACA-ADF3-D5A45DE5F0F1}"/>
          </ac:spMkLst>
        </pc:spChg>
        <pc:spChg chg="mod">
          <ac:chgData name="Ragnhild Halvorsrud" userId="917ea340-fd63-490f-a7db-68428d24cf32" providerId="ADAL" clId="{9B6050A4-F178-4018-9F62-4FCCA28DA093}" dt="2021-03-25T13:12:42.575" v="38079" actId="790"/>
          <ac:spMkLst>
            <pc:docMk/>
            <pc:sldMk cId="1796706160" sldId="522"/>
            <ac:spMk id="161" creationId="{C008BDC4-BF69-4106-9B61-344E8BC4C4C7}"/>
          </ac:spMkLst>
        </pc:spChg>
        <pc:spChg chg="mod">
          <ac:chgData name="Ragnhild Halvorsrud" userId="917ea340-fd63-490f-a7db-68428d24cf32" providerId="ADAL" clId="{9B6050A4-F178-4018-9F62-4FCCA28DA093}" dt="2021-03-25T13:12:42.576" v="38080" actId="790"/>
          <ac:spMkLst>
            <pc:docMk/>
            <pc:sldMk cId="1796706160" sldId="522"/>
            <ac:spMk id="162" creationId="{5A6476E4-96C1-4494-9B71-1B0C24E6E03E}"/>
          </ac:spMkLst>
        </pc:spChg>
        <pc:spChg chg="mod">
          <ac:chgData name="Ragnhild Halvorsrud" userId="917ea340-fd63-490f-a7db-68428d24cf32" providerId="ADAL" clId="{9B6050A4-F178-4018-9F62-4FCCA28DA093}" dt="2021-03-25T13:12:42.577" v="38081" actId="790"/>
          <ac:spMkLst>
            <pc:docMk/>
            <pc:sldMk cId="1796706160" sldId="522"/>
            <ac:spMk id="163" creationId="{8D14011C-196D-4208-99CB-6E1DC25584D8}"/>
          </ac:spMkLst>
        </pc:spChg>
        <pc:spChg chg="mod">
          <ac:chgData name="Ragnhild Halvorsrud" userId="917ea340-fd63-490f-a7db-68428d24cf32" providerId="ADAL" clId="{9B6050A4-F178-4018-9F62-4FCCA28DA093}" dt="2021-03-25T13:12:42.578" v="38082" actId="790"/>
          <ac:spMkLst>
            <pc:docMk/>
            <pc:sldMk cId="1796706160" sldId="522"/>
            <ac:spMk id="164" creationId="{CFC4D03A-6759-4B58-B521-3BEF8543A7C4}"/>
          </ac:spMkLst>
        </pc:spChg>
        <pc:spChg chg="mod">
          <ac:chgData name="Ragnhild Halvorsrud" userId="917ea340-fd63-490f-a7db-68428d24cf32" providerId="ADAL" clId="{9B6050A4-F178-4018-9F62-4FCCA28DA093}" dt="2021-03-25T13:12:42.578" v="38083" actId="790"/>
          <ac:spMkLst>
            <pc:docMk/>
            <pc:sldMk cId="1796706160" sldId="522"/>
            <ac:spMk id="165" creationId="{D56F1522-0153-4028-BD4D-E2320B663139}"/>
          </ac:spMkLst>
        </pc:spChg>
        <pc:spChg chg="mod">
          <ac:chgData name="Ragnhild Halvorsrud" userId="917ea340-fd63-490f-a7db-68428d24cf32" providerId="ADAL" clId="{9B6050A4-F178-4018-9F62-4FCCA28DA093}" dt="2021-03-25T13:12:42.579" v="38084" actId="790"/>
          <ac:spMkLst>
            <pc:docMk/>
            <pc:sldMk cId="1796706160" sldId="522"/>
            <ac:spMk id="166" creationId="{51155D5C-E3CD-4DCE-B5B0-AB6371BEAF43}"/>
          </ac:spMkLst>
        </pc:spChg>
        <pc:spChg chg="mod">
          <ac:chgData name="Ragnhild Halvorsrud" userId="917ea340-fd63-490f-a7db-68428d24cf32" providerId="ADAL" clId="{9B6050A4-F178-4018-9F62-4FCCA28DA093}" dt="2021-03-25T13:12:42.580" v="38085" actId="790"/>
          <ac:spMkLst>
            <pc:docMk/>
            <pc:sldMk cId="1796706160" sldId="522"/>
            <ac:spMk id="167" creationId="{5015D89A-86BF-42D4-9127-935238A8C5E9}"/>
          </ac:spMkLst>
        </pc:spChg>
        <pc:spChg chg="mod">
          <ac:chgData name="Ragnhild Halvorsrud" userId="917ea340-fd63-490f-a7db-68428d24cf32" providerId="ADAL" clId="{9B6050A4-F178-4018-9F62-4FCCA28DA093}" dt="2021-03-25T13:12:42.581" v="38086" actId="790"/>
          <ac:spMkLst>
            <pc:docMk/>
            <pc:sldMk cId="1796706160" sldId="522"/>
            <ac:spMk id="168" creationId="{2227D740-5287-46CE-849C-BA2986DE7ED7}"/>
          </ac:spMkLst>
        </pc:spChg>
        <pc:spChg chg="mod">
          <ac:chgData name="Ragnhild Halvorsrud" userId="917ea340-fd63-490f-a7db-68428d24cf32" providerId="ADAL" clId="{9B6050A4-F178-4018-9F62-4FCCA28DA093}" dt="2021-03-25T13:12:42.583" v="38087" actId="790"/>
          <ac:spMkLst>
            <pc:docMk/>
            <pc:sldMk cId="1796706160" sldId="522"/>
            <ac:spMk id="179" creationId="{62E90625-8621-4FCD-A954-01A07C77C98D}"/>
          </ac:spMkLst>
        </pc:spChg>
        <pc:spChg chg="mod">
          <ac:chgData name="Ragnhild Halvorsrud" userId="917ea340-fd63-490f-a7db-68428d24cf32" providerId="ADAL" clId="{9B6050A4-F178-4018-9F62-4FCCA28DA093}" dt="2021-03-25T13:12:42.584" v="38088" actId="790"/>
          <ac:spMkLst>
            <pc:docMk/>
            <pc:sldMk cId="1796706160" sldId="522"/>
            <ac:spMk id="180" creationId="{249B5410-7D71-43F4-B1E5-D20FFB999F93}"/>
          </ac:spMkLst>
        </pc:spChg>
        <pc:spChg chg="mod">
          <ac:chgData name="Ragnhild Halvorsrud" userId="917ea340-fd63-490f-a7db-68428d24cf32" providerId="ADAL" clId="{9B6050A4-F178-4018-9F62-4FCCA28DA093}" dt="2021-03-25T13:12:42.585" v="38089" actId="790"/>
          <ac:spMkLst>
            <pc:docMk/>
            <pc:sldMk cId="1796706160" sldId="522"/>
            <ac:spMk id="181" creationId="{86E3986C-423E-4496-A814-79A4CD371A35}"/>
          </ac:spMkLst>
        </pc:spChg>
        <pc:spChg chg="mod">
          <ac:chgData name="Ragnhild Halvorsrud" userId="917ea340-fd63-490f-a7db-68428d24cf32" providerId="ADAL" clId="{9B6050A4-F178-4018-9F62-4FCCA28DA093}" dt="2021-03-25T13:12:42.586" v="38090" actId="790"/>
          <ac:spMkLst>
            <pc:docMk/>
            <pc:sldMk cId="1796706160" sldId="522"/>
            <ac:spMk id="183" creationId="{30EA4F96-9556-4896-809D-5B2F78C0F196}"/>
          </ac:spMkLst>
        </pc:spChg>
        <pc:spChg chg="mod">
          <ac:chgData name="Ragnhild Halvorsrud" userId="917ea340-fd63-490f-a7db-68428d24cf32" providerId="ADAL" clId="{9B6050A4-F178-4018-9F62-4FCCA28DA093}" dt="2021-03-25T13:12:42.586" v="38091" actId="790"/>
          <ac:spMkLst>
            <pc:docMk/>
            <pc:sldMk cId="1796706160" sldId="522"/>
            <ac:spMk id="184" creationId="{021554DB-A31B-4DBD-A57F-A6BCB6FD432A}"/>
          </ac:spMkLst>
        </pc:spChg>
        <pc:spChg chg="mod">
          <ac:chgData name="Ragnhild Halvorsrud" userId="917ea340-fd63-490f-a7db-68428d24cf32" providerId="ADAL" clId="{9B6050A4-F178-4018-9F62-4FCCA28DA093}" dt="2021-03-25T13:12:42.586" v="38092" actId="790"/>
          <ac:spMkLst>
            <pc:docMk/>
            <pc:sldMk cId="1796706160" sldId="522"/>
            <ac:spMk id="185" creationId="{6502E27E-FD57-4334-93C7-060DAFBD25CB}"/>
          </ac:spMkLst>
        </pc:spChg>
        <pc:spChg chg="mod">
          <ac:chgData name="Ragnhild Halvorsrud" userId="917ea340-fd63-490f-a7db-68428d24cf32" providerId="ADAL" clId="{9B6050A4-F178-4018-9F62-4FCCA28DA093}" dt="2021-03-25T13:12:42.587" v="38093" actId="790"/>
          <ac:spMkLst>
            <pc:docMk/>
            <pc:sldMk cId="1796706160" sldId="522"/>
            <ac:spMk id="187" creationId="{41BB7829-5704-49BF-BDCE-33406E9F1704}"/>
          </ac:spMkLst>
        </pc:spChg>
        <pc:spChg chg="mod">
          <ac:chgData name="Ragnhild Halvorsrud" userId="917ea340-fd63-490f-a7db-68428d24cf32" providerId="ADAL" clId="{9B6050A4-F178-4018-9F62-4FCCA28DA093}" dt="2021-03-25T13:12:42.588" v="38094" actId="790"/>
          <ac:spMkLst>
            <pc:docMk/>
            <pc:sldMk cId="1796706160" sldId="522"/>
            <ac:spMk id="188" creationId="{38E390B4-932E-4CE2-B3DF-80A1E5FD89AE}"/>
          </ac:spMkLst>
        </pc:spChg>
        <pc:spChg chg="mod">
          <ac:chgData name="Ragnhild Halvorsrud" userId="917ea340-fd63-490f-a7db-68428d24cf32" providerId="ADAL" clId="{9B6050A4-F178-4018-9F62-4FCCA28DA093}" dt="2021-03-25T13:12:42.589" v="38095" actId="790"/>
          <ac:spMkLst>
            <pc:docMk/>
            <pc:sldMk cId="1796706160" sldId="522"/>
            <ac:spMk id="191" creationId="{DAB4D17D-48A8-4EE1-A776-288D8F617863}"/>
          </ac:spMkLst>
        </pc:spChg>
        <pc:spChg chg="mod">
          <ac:chgData name="Ragnhild Halvorsrud" userId="917ea340-fd63-490f-a7db-68428d24cf32" providerId="ADAL" clId="{9B6050A4-F178-4018-9F62-4FCCA28DA093}" dt="2021-03-25T13:12:42.590" v="38096" actId="790"/>
          <ac:spMkLst>
            <pc:docMk/>
            <pc:sldMk cId="1796706160" sldId="522"/>
            <ac:spMk id="192" creationId="{85094AE3-2358-4242-BB92-9087C595D93C}"/>
          </ac:spMkLst>
        </pc:spChg>
        <pc:spChg chg="mod">
          <ac:chgData name="Ragnhild Halvorsrud" userId="917ea340-fd63-490f-a7db-68428d24cf32" providerId="ADAL" clId="{9B6050A4-F178-4018-9F62-4FCCA28DA093}" dt="2021-03-25T13:12:42.591" v="38097" actId="790"/>
          <ac:spMkLst>
            <pc:docMk/>
            <pc:sldMk cId="1796706160" sldId="522"/>
            <ac:spMk id="193" creationId="{81C7A87B-554F-4C5C-975F-01956E658112}"/>
          </ac:spMkLst>
        </pc:spChg>
        <pc:spChg chg="mod">
          <ac:chgData name="Ragnhild Halvorsrud" userId="917ea340-fd63-490f-a7db-68428d24cf32" providerId="ADAL" clId="{9B6050A4-F178-4018-9F62-4FCCA28DA093}" dt="2021-03-25T13:12:42.592" v="38098" actId="790"/>
          <ac:spMkLst>
            <pc:docMk/>
            <pc:sldMk cId="1796706160" sldId="522"/>
            <ac:spMk id="194" creationId="{2B0BF3C5-9AC4-4D8E-B199-03E7597918E5}"/>
          </ac:spMkLst>
        </pc:spChg>
        <pc:spChg chg="mod">
          <ac:chgData name="Ragnhild Halvorsrud" userId="917ea340-fd63-490f-a7db-68428d24cf32" providerId="ADAL" clId="{9B6050A4-F178-4018-9F62-4FCCA28DA093}" dt="2021-03-25T13:12:42.593" v="38099" actId="790"/>
          <ac:spMkLst>
            <pc:docMk/>
            <pc:sldMk cId="1796706160" sldId="522"/>
            <ac:spMk id="195" creationId="{9D5F010F-26E6-4D28-AB86-AD97480C405F}"/>
          </ac:spMkLst>
        </pc:spChg>
        <pc:spChg chg="mod">
          <ac:chgData name="Ragnhild Halvorsrud" userId="917ea340-fd63-490f-a7db-68428d24cf32" providerId="ADAL" clId="{9B6050A4-F178-4018-9F62-4FCCA28DA093}" dt="2021-03-25T13:12:42.594" v="38100" actId="790"/>
          <ac:spMkLst>
            <pc:docMk/>
            <pc:sldMk cId="1796706160" sldId="522"/>
            <ac:spMk id="197" creationId="{77739512-F5F8-4B1D-B727-D199EBD4B706}"/>
          </ac:spMkLst>
        </pc:spChg>
        <pc:spChg chg="mod">
          <ac:chgData name="Ragnhild Halvorsrud" userId="917ea340-fd63-490f-a7db-68428d24cf32" providerId="ADAL" clId="{9B6050A4-F178-4018-9F62-4FCCA28DA093}" dt="2021-03-25T13:12:42.595" v="38101" actId="790"/>
          <ac:spMkLst>
            <pc:docMk/>
            <pc:sldMk cId="1796706160" sldId="522"/>
            <ac:spMk id="199" creationId="{5B82D45C-9B8D-461E-8ED3-B2029AAC7E5E}"/>
          </ac:spMkLst>
        </pc:spChg>
        <pc:spChg chg="mod">
          <ac:chgData name="Ragnhild Halvorsrud" userId="917ea340-fd63-490f-a7db-68428d24cf32" providerId="ADAL" clId="{9B6050A4-F178-4018-9F62-4FCCA28DA093}" dt="2021-03-25T13:12:42.595" v="38102" actId="790"/>
          <ac:spMkLst>
            <pc:docMk/>
            <pc:sldMk cId="1796706160" sldId="522"/>
            <ac:spMk id="200" creationId="{D124D30E-213B-4CB6-9EF3-3FF50DD3BF19}"/>
          </ac:spMkLst>
        </pc:spChg>
        <pc:spChg chg="mod">
          <ac:chgData name="Ragnhild Halvorsrud" userId="917ea340-fd63-490f-a7db-68428d24cf32" providerId="ADAL" clId="{9B6050A4-F178-4018-9F62-4FCCA28DA093}" dt="2021-03-25T13:12:42.596" v="38103" actId="790"/>
          <ac:spMkLst>
            <pc:docMk/>
            <pc:sldMk cId="1796706160" sldId="522"/>
            <ac:spMk id="201" creationId="{A1D27D72-5A01-4843-9AE0-65CA07F84F5A}"/>
          </ac:spMkLst>
        </pc:spChg>
        <pc:spChg chg="mod">
          <ac:chgData name="Ragnhild Halvorsrud" userId="917ea340-fd63-490f-a7db-68428d24cf32" providerId="ADAL" clId="{9B6050A4-F178-4018-9F62-4FCCA28DA093}" dt="2021-03-25T13:12:42.597" v="38104" actId="790"/>
          <ac:spMkLst>
            <pc:docMk/>
            <pc:sldMk cId="1796706160" sldId="522"/>
            <ac:spMk id="202" creationId="{A6F3541C-CEE8-4708-9C4F-BFB130F90976}"/>
          </ac:spMkLst>
        </pc:spChg>
        <pc:spChg chg="mod">
          <ac:chgData name="Ragnhild Halvorsrud" userId="917ea340-fd63-490f-a7db-68428d24cf32" providerId="ADAL" clId="{9B6050A4-F178-4018-9F62-4FCCA28DA093}" dt="2021-03-25T13:12:42.598" v="38105" actId="790"/>
          <ac:spMkLst>
            <pc:docMk/>
            <pc:sldMk cId="1796706160" sldId="522"/>
            <ac:spMk id="203" creationId="{E015286A-C8A7-409C-B5A7-09D356A6A144}"/>
          </ac:spMkLst>
        </pc:spChg>
        <pc:spChg chg="mod">
          <ac:chgData name="Ragnhild Halvorsrud" userId="917ea340-fd63-490f-a7db-68428d24cf32" providerId="ADAL" clId="{9B6050A4-F178-4018-9F62-4FCCA28DA093}" dt="2021-03-25T13:12:42.599" v="38106" actId="790"/>
          <ac:spMkLst>
            <pc:docMk/>
            <pc:sldMk cId="1796706160" sldId="522"/>
            <ac:spMk id="205" creationId="{3F2E8038-699E-4964-939F-6FABA7484445}"/>
          </ac:spMkLst>
        </pc:spChg>
        <pc:spChg chg="mod">
          <ac:chgData name="Ragnhild Halvorsrud" userId="917ea340-fd63-490f-a7db-68428d24cf32" providerId="ADAL" clId="{9B6050A4-F178-4018-9F62-4FCCA28DA093}" dt="2021-03-25T13:12:42.599" v="38107" actId="790"/>
          <ac:spMkLst>
            <pc:docMk/>
            <pc:sldMk cId="1796706160" sldId="522"/>
            <ac:spMk id="206" creationId="{EE4670B8-34D6-4E98-9DAD-C1D8778D8A96}"/>
          </ac:spMkLst>
        </pc:spChg>
        <pc:spChg chg="mod">
          <ac:chgData name="Ragnhild Halvorsrud" userId="917ea340-fd63-490f-a7db-68428d24cf32" providerId="ADAL" clId="{9B6050A4-F178-4018-9F62-4FCCA28DA093}" dt="2021-03-25T13:12:42.600" v="38108" actId="790"/>
          <ac:spMkLst>
            <pc:docMk/>
            <pc:sldMk cId="1796706160" sldId="522"/>
            <ac:spMk id="207" creationId="{0D645823-20DF-434A-A148-9900FD7F01B1}"/>
          </ac:spMkLst>
        </pc:spChg>
        <pc:spChg chg="mod">
          <ac:chgData name="Ragnhild Halvorsrud" userId="917ea340-fd63-490f-a7db-68428d24cf32" providerId="ADAL" clId="{9B6050A4-F178-4018-9F62-4FCCA28DA093}" dt="2021-03-25T13:12:42.601" v="38109" actId="790"/>
          <ac:spMkLst>
            <pc:docMk/>
            <pc:sldMk cId="1796706160" sldId="522"/>
            <ac:spMk id="208" creationId="{71707D11-4B34-4BAF-8BE7-ECB952E42A1E}"/>
          </ac:spMkLst>
        </pc:spChg>
        <pc:spChg chg="mod">
          <ac:chgData name="Ragnhild Halvorsrud" userId="917ea340-fd63-490f-a7db-68428d24cf32" providerId="ADAL" clId="{9B6050A4-F178-4018-9F62-4FCCA28DA093}" dt="2021-03-25T13:12:42.601" v="38110" actId="790"/>
          <ac:spMkLst>
            <pc:docMk/>
            <pc:sldMk cId="1796706160" sldId="522"/>
            <ac:spMk id="209" creationId="{C0D6F308-5024-473E-A963-A05AB5B6FD31}"/>
          </ac:spMkLst>
        </pc:spChg>
        <pc:spChg chg="mod">
          <ac:chgData name="Ragnhild Halvorsrud" userId="917ea340-fd63-490f-a7db-68428d24cf32" providerId="ADAL" clId="{9B6050A4-F178-4018-9F62-4FCCA28DA093}" dt="2021-03-25T13:12:42.602" v="38111" actId="790"/>
          <ac:spMkLst>
            <pc:docMk/>
            <pc:sldMk cId="1796706160" sldId="522"/>
            <ac:spMk id="210" creationId="{466D12F7-E36F-4BE8-84BD-78C1E34089CD}"/>
          </ac:spMkLst>
        </pc:spChg>
        <pc:spChg chg="mod">
          <ac:chgData name="Ragnhild Halvorsrud" userId="917ea340-fd63-490f-a7db-68428d24cf32" providerId="ADAL" clId="{9B6050A4-F178-4018-9F62-4FCCA28DA093}" dt="2021-03-25T13:12:42.603" v="38112" actId="790"/>
          <ac:spMkLst>
            <pc:docMk/>
            <pc:sldMk cId="1796706160" sldId="522"/>
            <ac:spMk id="211" creationId="{B822BFFD-83DE-4F4D-9442-708FEEFD2C20}"/>
          </ac:spMkLst>
        </pc:spChg>
        <pc:spChg chg="mod">
          <ac:chgData name="Ragnhild Halvorsrud" userId="917ea340-fd63-490f-a7db-68428d24cf32" providerId="ADAL" clId="{9B6050A4-F178-4018-9F62-4FCCA28DA093}" dt="2021-03-25T13:12:42.604" v="38113" actId="790"/>
          <ac:spMkLst>
            <pc:docMk/>
            <pc:sldMk cId="1796706160" sldId="522"/>
            <ac:spMk id="212" creationId="{2AE198DB-B6A8-4ACE-8C8E-B4EFF9251AA8}"/>
          </ac:spMkLst>
        </pc:spChg>
        <pc:spChg chg="mod">
          <ac:chgData name="Ragnhild Halvorsrud" userId="917ea340-fd63-490f-a7db-68428d24cf32" providerId="ADAL" clId="{9B6050A4-F178-4018-9F62-4FCCA28DA093}" dt="2021-03-25T13:12:42.605" v="38114" actId="790"/>
          <ac:spMkLst>
            <pc:docMk/>
            <pc:sldMk cId="1796706160" sldId="522"/>
            <ac:spMk id="213" creationId="{8A52DFBA-570D-4F8E-B541-129728BAC6A2}"/>
          </ac:spMkLst>
        </pc:spChg>
        <pc:spChg chg="mod">
          <ac:chgData name="Ragnhild Halvorsrud" userId="917ea340-fd63-490f-a7db-68428d24cf32" providerId="ADAL" clId="{9B6050A4-F178-4018-9F62-4FCCA28DA093}" dt="2021-03-25T13:12:42.607" v="38115" actId="790"/>
          <ac:spMkLst>
            <pc:docMk/>
            <pc:sldMk cId="1796706160" sldId="522"/>
            <ac:spMk id="221" creationId="{AC35EB88-B7A7-4A65-8A8E-93C685F7F803}"/>
          </ac:spMkLst>
        </pc:spChg>
        <pc:spChg chg="mod">
          <ac:chgData name="Ragnhild Halvorsrud" userId="917ea340-fd63-490f-a7db-68428d24cf32" providerId="ADAL" clId="{9B6050A4-F178-4018-9F62-4FCCA28DA093}" dt="2021-03-25T13:12:42.608" v="38116" actId="790"/>
          <ac:spMkLst>
            <pc:docMk/>
            <pc:sldMk cId="1796706160" sldId="522"/>
            <ac:spMk id="223" creationId="{E388BAA5-0B36-458F-A81E-FFA3037C6806}"/>
          </ac:spMkLst>
        </pc:spChg>
        <pc:spChg chg="mod">
          <ac:chgData name="Ragnhild Halvorsrud" userId="917ea340-fd63-490f-a7db-68428d24cf32" providerId="ADAL" clId="{9B6050A4-F178-4018-9F62-4FCCA28DA093}" dt="2021-03-25T13:12:42.609" v="38117" actId="790"/>
          <ac:spMkLst>
            <pc:docMk/>
            <pc:sldMk cId="1796706160" sldId="522"/>
            <ac:spMk id="226" creationId="{B43B55B0-D10F-40F6-9081-00BA7114B3AB}"/>
          </ac:spMkLst>
        </pc:spChg>
        <pc:spChg chg="mod">
          <ac:chgData name="Ragnhild Halvorsrud" userId="917ea340-fd63-490f-a7db-68428d24cf32" providerId="ADAL" clId="{9B6050A4-F178-4018-9F62-4FCCA28DA093}" dt="2021-03-25T13:12:42.610" v="38118" actId="790"/>
          <ac:spMkLst>
            <pc:docMk/>
            <pc:sldMk cId="1796706160" sldId="522"/>
            <ac:spMk id="227" creationId="{D97F7DDE-2E14-45AF-89C9-71766DF65A06}"/>
          </ac:spMkLst>
        </pc:spChg>
        <pc:spChg chg="mod">
          <ac:chgData name="Ragnhild Halvorsrud" userId="917ea340-fd63-490f-a7db-68428d24cf32" providerId="ADAL" clId="{9B6050A4-F178-4018-9F62-4FCCA28DA093}" dt="2021-03-25T13:12:42.611" v="38119" actId="790"/>
          <ac:spMkLst>
            <pc:docMk/>
            <pc:sldMk cId="1796706160" sldId="522"/>
            <ac:spMk id="230" creationId="{CE46B8F9-7C6B-4A58-9067-6CE217FD725B}"/>
          </ac:spMkLst>
        </pc:spChg>
        <pc:spChg chg="mod">
          <ac:chgData name="Ragnhild Halvorsrud" userId="917ea340-fd63-490f-a7db-68428d24cf32" providerId="ADAL" clId="{9B6050A4-F178-4018-9F62-4FCCA28DA093}" dt="2021-03-25T13:12:42.612" v="38120" actId="790"/>
          <ac:spMkLst>
            <pc:docMk/>
            <pc:sldMk cId="1796706160" sldId="522"/>
            <ac:spMk id="231" creationId="{DBADCF28-B69B-44A3-A774-70066840F2E0}"/>
          </ac:spMkLst>
        </pc:spChg>
        <pc:spChg chg="mod">
          <ac:chgData name="Ragnhild Halvorsrud" userId="917ea340-fd63-490f-a7db-68428d24cf32" providerId="ADAL" clId="{9B6050A4-F178-4018-9F62-4FCCA28DA093}" dt="2021-03-25T13:12:42.613" v="38121" actId="790"/>
          <ac:spMkLst>
            <pc:docMk/>
            <pc:sldMk cId="1796706160" sldId="522"/>
            <ac:spMk id="233" creationId="{27E54863-7A8C-41B4-8F22-E26FCBEA32AE}"/>
          </ac:spMkLst>
        </pc:spChg>
        <pc:spChg chg="mod">
          <ac:chgData name="Ragnhild Halvorsrud" userId="917ea340-fd63-490f-a7db-68428d24cf32" providerId="ADAL" clId="{9B6050A4-F178-4018-9F62-4FCCA28DA093}" dt="2021-03-25T13:12:42.614" v="38122" actId="790"/>
          <ac:spMkLst>
            <pc:docMk/>
            <pc:sldMk cId="1796706160" sldId="522"/>
            <ac:spMk id="236" creationId="{5673C265-8AA6-4E73-A5DD-0E12EE171678}"/>
          </ac:spMkLst>
        </pc:spChg>
        <pc:spChg chg="mod">
          <ac:chgData name="Ragnhild Halvorsrud" userId="917ea340-fd63-490f-a7db-68428d24cf32" providerId="ADAL" clId="{9B6050A4-F178-4018-9F62-4FCCA28DA093}" dt="2021-03-25T13:12:42.615" v="38123" actId="790"/>
          <ac:spMkLst>
            <pc:docMk/>
            <pc:sldMk cId="1796706160" sldId="522"/>
            <ac:spMk id="237" creationId="{CE09B525-9E8D-48D6-84EE-A2D655F8DAAC}"/>
          </ac:spMkLst>
        </pc:spChg>
        <pc:spChg chg="mod">
          <ac:chgData name="Ragnhild Halvorsrud" userId="917ea340-fd63-490f-a7db-68428d24cf32" providerId="ADAL" clId="{9B6050A4-F178-4018-9F62-4FCCA28DA093}" dt="2021-03-25T13:12:42.616" v="38124" actId="790"/>
          <ac:spMkLst>
            <pc:docMk/>
            <pc:sldMk cId="1796706160" sldId="522"/>
            <ac:spMk id="238" creationId="{97B61FE9-251E-4395-8DA8-C0B9F1822C36}"/>
          </ac:spMkLst>
        </pc:spChg>
        <pc:spChg chg="mod">
          <ac:chgData name="Ragnhild Halvorsrud" userId="917ea340-fd63-490f-a7db-68428d24cf32" providerId="ADAL" clId="{9B6050A4-F178-4018-9F62-4FCCA28DA093}" dt="2021-03-25T13:12:42.616" v="38125" actId="790"/>
          <ac:spMkLst>
            <pc:docMk/>
            <pc:sldMk cId="1796706160" sldId="522"/>
            <ac:spMk id="239" creationId="{94C8BA20-1BC0-477C-9E6C-D9195BE96506}"/>
          </ac:spMkLst>
        </pc:spChg>
        <pc:spChg chg="mod">
          <ac:chgData name="Ragnhild Halvorsrud" userId="917ea340-fd63-490f-a7db-68428d24cf32" providerId="ADAL" clId="{9B6050A4-F178-4018-9F62-4FCCA28DA093}" dt="2021-03-25T13:12:42.618" v="38126" actId="790"/>
          <ac:spMkLst>
            <pc:docMk/>
            <pc:sldMk cId="1796706160" sldId="522"/>
            <ac:spMk id="244" creationId="{D81A569C-8F16-4F7B-9798-81D5076E3ADB}"/>
          </ac:spMkLst>
        </pc:spChg>
        <pc:spChg chg="mod">
          <ac:chgData name="Ragnhild Halvorsrud" userId="917ea340-fd63-490f-a7db-68428d24cf32" providerId="ADAL" clId="{9B6050A4-F178-4018-9F62-4FCCA28DA093}" dt="2021-03-25T13:12:42.619" v="38127" actId="790"/>
          <ac:spMkLst>
            <pc:docMk/>
            <pc:sldMk cId="1796706160" sldId="522"/>
            <ac:spMk id="246" creationId="{55E4007E-CB64-4EE0-8B72-76724BD66FCB}"/>
          </ac:spMkLst>
        </pc:spChg>
        <pc:spChg chg="mod">
          <ac:chgData name="Ragnhild Halvorsrud" userId="917ea340-fd63-490f-a7db-68428d24cf32" providerId="ADAL" clId="{9B6050A4-F178-4018-9F62-4FCCA28DA093}" dt="2021-03-25T13:12:42.620" v="38128" actId="790"/>
          <ac:spMkLst>
            <pc:docMk/>
            <pc:sldMk cId="1796706160" sldId="522"/>
            <ac:spMk id="249" creationId="{37FB65F1-57C2-4176-BB65-C0AD0FE24A73}"/>
          </ac:spMkLst>
        </pc:spChg>
        <pc:spChg chg="mod">
          <ac:chgData name="Ragnhild Halvorsrud" userId="917ea340-fd63-490f-a7db-68428d24cf32" providerId="ADAL" clId="{9B6050A4-F178-4018-9F62-4FCCA28DA093}" dt="2021-03-25T13:12:42.621" v="38129" actId="790"/>
          <ac:spMkLst>
            <pc:docMk/>
            <pc:sldMk cId="1796706160" sldId="522"/>
            <ac:spMk id="250" creationId="{23292AC1-BCED-4EE8-ABE4-AA0C7BC50AC4}"/>
          </ac:spMkLst>
        </pc:spChg>
        <pc:spChg chg="mod">
          <ac:chgData name="Ragnhild Halvorsrud" userId="917ea340-fd63-490f-a7db-68428d24cf32" providerId="ADAL" clId="{9B6050A4-F178-4018-9F62-4FCCA28DA093}" dt="2021-03-25T13:12:42.622" v="38130" actId="790"/>
          <ac:spMkLst>
            <pc:docMk/>
            <pc:sldMk cId="1796706160" sldId="522"/>
            <ac:spMk id="251" creationId="{96A9202B-B5C4-4240-9EE3-B485B102293E}"/>
          </ac:spMkLst>
        </pc:spChg>
        <pc:spChg chg="mod">
          <ac:chgData name="Ragnhild Halvorsrud" userId="917ea340-fd63-490f-a7db-68428d24cf32" providerId="ADAL" clId="{9B6050A4-F178-4018-9F62-4FCCA28DA093}" dt="2021-03-25T13:12:42.623" v="38131" actId="790"/>
          <ac:spMkLst>
            <pc:docMk/>
            <pc:sldMk cId="1796706160" sldId="522"/>
            <ac:spMk id="253" creationId="{19982E45-4763-45EB-A5C5-EFE8E6259451}"/>
          </ac:spMkLst>
        </pc:spChg>
        <pc:spChg chg="mod">
          <ac:chgData name="Ragnhild Halvorsrud" userId="917ea340-fd63-490f-a7db-68428d24cf32" providerId="ADAL" clId="{9B6050A4-F178-4018-9F62-4FCCA28DA093}" dt="2021-03-25T13:12:42.624" v="38132" actId="790"/>
          <ac:spMkLst>
            <pc:docMk/>
            <pc:sldMk cId="1796706160" sldId="522"/>
            <ac:spMk id="254" creationId="{2FCD401B-8C84-4DE1-A2AE-456EC139D24A}"/>
          </ac:spMkLst>
        </pc:spChg>
        <pc:spChg chg="mod">
          <ac:chgData name="Ragnhild Halvorsrud" userId="917ea340-fd63-490f-a7db-68428d24cf32" providerId="ADAL" clId="{9B6050A4-F178-4018-9F62-4FCCA28DA093}" dt="2021-03-25T13:12:42.625" v="38133" actId="790"/>
          <ac:spMkLst>
            <pc:docMk/>
            <pc:sldMk cId="1796706160" sldId="522"/>
            <ac:spMk id="255" creationId="{867614DE-DDD1-4444-8FCE-08F03048A321}"/>
          </ac:spMkLst>
        </pc:spChg>
        <pc:spChg chg="mod">
          <ac:chgData name="Ragnhild Halvorsrud" userId="917ea340-fd63-490f-a7db-68428d24cf32" providerId="ADAL" clId="{9B6050A4-F178-4018-9F62-4FCCA28DA093}" dt="2021-03-25T13:12:42.626" v="38134" actId="790"/>
          <ac:spMkLst>
            <pc:docMk/>
            <pc:sldMk cId="1796706160" sldId="522"/>
            <ac:spMk id="259" creationId="{733769AE-F37B-481C-BB9D-26AF7F7A2C22}"/>
          </ac:spMkLst>
        </pc:spChg>
        <pc:spChg chg="mod">
          <ac:chgData name="Ragnhild Halvorsrud" userId="917ea340-fd63-490f-a7db-68428d24cf32" providerId="ADAL" clId="{9B6050A4-F178-4018-9F62-4FCCA28DA093}" dt="2021-03-25T13:12:42.627" v="38135" actId="790"/>
          <ac:spMkLst>
            <pc:docMk/>
            <pc:sldMk cId="1796706160" sldId="522"/>
            <ac:spMk id="260" creationId="{211C474C-B281-409B-B195-76730D4B8D0E}"/>
          </ac:spMkLst>
        </pc:spChg>
        <pc:spChg chg="mod">
          <ac:chgData name="Ragnhild Halvorsrud" userId="917ea340-fd63-490f-a7db-68428d24cf32" providerId="ADAL" clId="{9B6050A4-F178-4018-9F62-4FCCA28DA093}" dt="2021-03-25T13:12:42.628" v="38136" actId="790"/>
          <ac:spMkLst>
            <pc:docMk/>
            <pc:sldMk cId="1796706160" sldId="522"/>
            <ac:spMk id="264" creationId="{149A4990-CCF0-4CC3-AD70-857C347DD849}"/>
          </ac:spMkLst>
        </pc:spChg>
        <pc:spChg chg="mod">
          <ac:chgData name="Ragnhild Halvorsrud" userId="917ea340-fd63-490f-a7db-68428d24cf32" providerId="ADAL" clId="{9B6050A4-F178-4018-9F62-4FCCA28DA093}" dt="2021-03-25T13:12:42.629" v="38137" actId="790"/>
          <ac:spMkLst>
            <pc:docMk/>
            <pc:sldMk cId="1796706160" sldId="522"/>
            <ac:spMk id="267" creationId="{FB23B50B-3E78-4F62-BB15-38E143A8C9E8}"/>
          </ac:spMkLst>
        </pc:spChg>
        <pc:spChg chg="mod">
          <ac:chgData name="Ragnhild Halvorsrud" userId="917ea340-fd63-490f-a7db-68428d24cf32" providerId="ADAL" clId="{9B6050A4-F178-4018-9F62-4FCCA28DA093}" dt="2021-03-25T13:12:42.630" v="38138" actId="790"/>
          <ac:spMkLst>
            <pc:docMk/>
            <pc:sldMk cId="1796706160" sldId="522"/>
            <ac:spMk id="269" creationId="{A6B471C5-653E-48C1-BB81-0869B1A0DCD1}"/>
          </ac:spMkLst>
        </pc:spChg>
        <pc:spChg chg="mod">
          <ac:chgData name="Ragnhild Halvorsrud" userId="917ea340-fd63-490f-a7db-68428d24cf32" providerId="ADAL" clId="{9B6050A4-F178-4018-9F62-4FCCA28DA093}" dt="2021-03-25T13:12:42.631" v="38139" actId="790"/>
          <ac:spMkLst>
            <pc:docMk/>
            <pc:sldMk cId="1796706160" sldId="522"/>
            <ac:spMk id="270" creationId="{07689D87-F465-40B6-806C-D8187DDACFFF}"/>
          </ac:spMkLst>
        </pc:spChg>
        <pc:spChg chg="mod">
          <ac:chgData name="Ragnhild Halvorsrud" userId="917ea340-fd63-490f-a7db-68428d24cf32" providerId="ADAL" clId="{9B6050A4-F178-4018-9F62-4FCCA28DA093}" dt="2021-03-25T13:12:42.632" v="38140" actId="790"/>
          <ac:spMkLst>
            <pc:docMk/>
            <pc:sldMk cId="1796706160" sldId="522"/>
            <ac:spMk id="271" creationId="{0DA77A01-2864-4897-B449-03BBB039E2FD}"/>
          </ac:spMkLst>
        </pc:spChg>
        <pc:spChg chg="mod">
          <ac:chgData name="Ragnhild Halvorsrud" userId="917ea340-fd63-490f-a7db-68428d24cf32" providerId="ADAL" clId="{9B6050A4-F178-4018-9F62-4FCCA28DA093}" dt="2021-03-25T13:12:42.633" v="38141" actId="790"/>
          <ac:spMkLst>
            <pc:docMk/>
            <pc:sldMk cId="1796706160" sldId="522"/>
            <ac:spMk id="274" creationId="{BAFB401C-DBFA-4BA6-9C31-EA7B10DBD4A7}"/>
          </ac:spMkLst>
        </pc:spChg>
        <pc:spChg chg="mod">
          <ac:chgData name="Ragnhild Halvorsrud" userId="917ea340-fd63-490f-a7db-68428d24cf32" providerId="ADAL" clId="{9B6050A4-F178-4018-9F62-4FCCA28DA093}" dt="2021-03-25T13:12:42.634" v="38142" actId="790"/>
          <ac:spMkLst>
            <pc:docMk/>
            <pc:sldMk cId="1796706160" sldId="522"/>
            <ac:spMk id="276" creationId="{77E623F5-4C8D-4A49-BD85-DA65257759AC}"/>
          </ac:spMkLst>
        </pc:spChg>
        <pc:spChg chg="mod">
          <ac:chgData name="Ragnhild Halvorsrud" userId="917ea340-fd63-490f-a7db-68428d24cf32" providerId="ADAL" clId="{9B6050A4-F178-4018-9F62-4FCCA28DA093}" dt="2021-03-25T13:12:42.635" v="38143" actId="790"/>
          <ac:spMkLst>
            <pc:docMk/>
            <pc:sldMk cId="1796706160" sldId="522"/>
            <ac:spMk id="278" creationId="{A749D1DB-84EB-4228-B29A-056BC3D1EB53}"/>
          </ac:spMkLst>
        </pc:spChg>
        <pc:spChg chg="mod">
          <ac:chgData name="Ragnhild Halvorsrud" userId="917ea340-fd63-490f-a7db-68428d24cf32" providerId="ADAL" clId="{9B6050A4-F178-4018-9F62-4FCCA28DA093}" dt="2021-03-25T13:12:42.636" v="38144" actId="790"/>
          <ac:spMkLst>
            <pc:docMk/>
            <pc:sldMk cId="1796706160" sldId="522"/>
            <ac:spMk id="279" creationId="{0E4D0815-F903-476E-8516-4DFC5B54752C}"/>
          </ac:spMkLst>
        </pc:spChg>
        <pc:spChg chg="mod">
          <ac:chgData name="Ragnhild Halvorsrud" userId="917ea340-fd63-490f-a7db-68428d24cf32" providerId="ADAL" clId="{9B6050A4-F178-4018-9F62-4FCCA28DA093}" dt="2021-03-25T13:12:42.637" v="38145" actId="790"/>
          <ac:spMkLst>
            <pc:docMk/>
            <pc:sldMk cId="1796706160" sldId="522"/>
            <ac:spMk id="280" creationId="{6FCFEFC6-ECEB-467E-B8A8-69A5A59A8248}"/>
          </ac:spMkLst>
        </pc:spChg>
        <pc:spChg chg="mod">
          <ac:chgData name="Ragnhild Halvorsrud" userId="917ea340-fd63-490f-a7db-68428d24cf32" providerId="ADAL" clId="{9B6050A4-F178-4018-9F62-4FCCA28DA093}" dt="2021-03-25T13:12:42.638" v="38146" actId="790"/>
          <ac:spMkLst>
            <pc:docMk/>
            <pc:sldMk cId="1796706160" sldId="522"/>
            <ac:spMk id="282" creationId="{EC577213-DF52-4519-9BCC-82997433F919}"/>
          </ac:spMkLst>
        </pc:spChg>
        <pc:spChg chg="mod">
          <ac:chgData name="Ragnhild Halvorsrud" userId="917ea340-fd63-490f-a7db-68428d24cf32" providerId="ADAL" clId="{9B6050A4-F178-4018-9F62-4FCCA28DA093}" dt="2021-03-25T13:12:42.640" v="38147" actId="790"/>
          <ac:spMkLst>
            <pc:docMk/>
            <pc:sldMk cId="1796706160" sldId="522"/>
            <ac:spMk id="286" creationId="{F96B6C2F-DC6C-49A2-B803-0C664FED25D0}"/>
          </ac:spMkLst>
        </pc:spChg>
        <pc:spChg chg="mod">
          <ac:chgData name="Ragnhild Halvorsrud" userId="917ea340-fd63-490f-a7db-68428d24cf32" providerId="ADAL" clId="{9B6050A4-F178-4018-9F62-4FCCA28DA093}" dt="2021-03-25T13:12:42.642" v="38148" actId="790"/>
          <ac:spMkLst>
            <pc:docMk/>
            <pc:sldMk cId="1796706160" sldId="522"/>
            <ac:spMk id="287" creationId="{F2CBA80C-15BC-4C4D-B269-F66D4C771067}"/>
          </ac:spMkLst>
        </pc:spChg>
        <pc:spChg chg="mod">
          <ac:chgData name="Ragnhild Halvorsrud" userId="917ea340-fd63-490f-a7db-68428d24cf32" providerId="ADAL" clId="{9B6050A4-F178-4018-9F62-4FCCA28DA093}" dt="2021-03-25T13:12:42.646" v="38149" actId="790"/>
          <ac:spMkLst>
            <pc:docMk/>
            <pc:sldMk cId="1796706160" sldId="522"/>
            <ac:spMk id="299" creationId="{2EB66A4B-4939-432E-A4D6-3DBB0F7F8C95}"/>
          </ac:spMkLst>
        </pc:spChg>
        <pc:spChg chg="mod">
          <ac:chgData name="Ragnhild Halvorsrud" userId="917ea340-fd63-490f-a7db-68428d24cf32" providerId="ADAL" clId="{9B6050A4-F178-4018-9F62-4FCCA28DA093}" dt="2021-03-25T13:12:42.647" v="38150" actId="790"/>
          <ac:spMkLst>
            <pc:docMk/>
            <pc:sldMk cId="1796706160" sldId="522"/>
            <ac:spMk id="300" creationId="{3E8E359A-757E-4982-A76F-CA4D90797652}"/>
          </ac:spMkLst>
        </pc:spChg>
        <pc:spChg chg="mod">
          <ac:chgData name="Ragnhild Halvorsrud" userId="917ea340-fd63-490f-a7db-68428d24cf32" providerId="ADAL" clId="{9B6050A4-F178-4018-9F62-4FCCA28DA093}" dt="2021-03-25T13:12:42.649" v="38151" actId="790"/>
          <ac:spMkLst>
            <pc:docMk/>
            <pc:sldMk cId="1796706160" sldId="522"/>
            <ac:spMk id="301" creationId="{373F61BD-C419-40D4-9D9F-32A782C41727}"/>
          </ac:spMkLst>
        </pc:spChg>
        <pc:spChg chg="mod">
          <ac:chgData name="Ragnhild Halvorsrud" userId="917ea340-fd63-490f-a7db-68428d24cf32" providerId="ADAL" clId="{9B6050A4-F178-4018-9F62-4FCCA28DA093}" dt="2021-03-25T13:12:42.650" v="38152" actId="790"/>
          <ac:spMkLst>
            <pc:docMk/>
            <pc:sldMk cId="1796706160" sldId="522"/>
            <ac:spMk id="302" creationId="{E08E9368-DB9B-4B1C-8D39-981451A6BB18}"/>
          </ac:spMkLst>
        </pc:spChg>
        <pc:spChg chg="mod">
          <ac:chgData name="Ragnhild Halvorsrud" userId="917ea340-fd63-490f-a7db-68428d24cf32" providerId="ADAL" clId="{9B6050A4-F178-4018-9F62-4FCCA28DA093}" dt="2021-03-25T13:12:42.652" v="38153" actId="790"/>
          <ac:spMkLst>
            <pc:docMk/>
            <pc:sldMk cId="1796706160" sldId="522"/>
            <ac:spMk id="303" creationId="{747FBF5C-095A-45FE-8854-D429DEF68794}"/>
          </ac:spMkLst>
        </pc:spChg>
        <pc:spChg chg="add mod">
          <ac:chgData name="Ragnhild Halvorsrud" userId="917ea340-fd63-490f-a7db-68428d24cf32" providerId="ADAL" clId="{9B6050A4-F178-4018-9F62-4FCCA28DA093}" dt="2021-03-26T14:19:04.939" v="39827" actId="207"/>
          <ac:spMkLst>
            <pc:docMk/>
            <pc:sldMk cId="1796706160" sldId="522"/>
            <ac:spMk id="304" creationId="{2FD50C6A-B612-4A84-97B0-8559407A6AEA}"/>
          </ac:spMkLst>
        </pc:spChg>
        <pc:spChg chg="mod">
          <ac:chgData name="Ragnhild Halvorsrud" userId="917ea340-fd63-490f-a7db-68428d24cf32" providerId="ADAL" clId="{9B6050A4-F178-4018-9F62-4FCCA28DA093}" dt="2021-03-25T13:12:42.653" v="38154" actId="790"/>
          <ac:spMkLst>
            <pc:docMk/>
            <pc:sldMk cId="1796706160" sldId="522"/>
            <ac:spMk id="305" creationId="{0DBF0D01-D33F-4C68-91B2-C55C2397487D}"/>
          </ac:spMkLst>
        </pc:spChg>
        <pc:spChg chg="mod">
          <ac:chgData name="Ragnhild Halvorsrud" userId="917ea340-fd63-490f-a7db-68428d24cf32" providerId="ADAL" clId="{9B6050A4-F178-4018-9F62-4FCCA28DA093}" dt="2021-03-25T13:12:42.656" v="38155" actId="790"/>
          <ac:spMkLst>
            <pc:docMk/>
            <pc:sldMk cId="1796706160" sldId="522"/>
            <ac:spMk id="308" creationId="{9F7577AC-69E9-4408-99C3-C85FD5501648}"/>
          </ac:spMkLst>
        </pc:spChg>
        <pc:spChg chg="add mod">
          <ac:chgData name="Ragnhild Halvorsrud" userId="917ea340-fd63-490f-a7db-68428d24cf32" providerId="ADAL" clId="{9B6050A4-F178-4018-9F62-4FCCA28DA093}" dt="2021-03-18T12:36:47.416" v="19415"/>
          <ac:spMkLst>
            <pc:docMk/>
            <pc:sldMk cId="1796706160" sldId="522"/>
            <ac:spMk id="310" creationId="{E501F82E-2F3D-480C-9CDA-4E23AB792861}"/>
          </ac:spMkLst>
        </pc:spChg>
        <pc:spChg chg="add mod">
          <ac:chgData name="Ragnhild Halvorsrud" userId="917ea340-fd63-490f-a7db-68428d24cf32" providerId="ADAL" clId="{9B6050A4-F178-4018-9F62-4FCCA28DA093}" dt="2021-03-26T14:19:04.939" v="39827" actId="207"/>
          <ac:spMkLst>
            <pc:docMk/>
            <pc:sldMk cId="1796706160" sldId="522"/>
            <ac:spMk id="312" creationId="{CBA04089-660F-48DB-A9DA-103CD50424D1}"/>
          </ac:spMkLst>
        </pc:spChg>
        <pc:spChg chg="mod">
          <ac:chgData name="Ragnhild Halvorsrud" userId="917ea340-fd63-490f-a7db-68428d24cf32" providerId="ADAL" clId="{9B6050A4-F178-4018-9F62-4FCCA28DA093}" dt="2021-03-25T13:12:42.657" v="38156" actId="790"/>
          <ac:spMkLst>
            <pc:docMk/>
            <pc:sldMk cId="1796706160" sldId="522"/>
            <ac:spMk id="313" creationId="{426AB4B2-A908-41D8-AA22-63EF3139CEE0}"/>
          </ac:spMkLst>
        </pc:spChg>
        <pc:spChg chg="mod">
          <ac:chgData name="Ragnhild Halvorsrud" userId="917ea340-fd63-490f-a7db-68428d24cf32" providerId="ADAL" clId="{9B6050A4-F178-4018-9F62-4FCCA28DA093}" dt="2021-03-25T13:12:42.658" v="38157" actId="790"/>
          <ac:spMkLst>
            <pc:docMk/>
            <pc:sldMk cId="1796706160" sldId="522"/>
            <ac:spMk id="314" creationId="{F621B33F-B7F9-4AF7-B1DE-B5A9FBF7725B}"/>
          </ac:spMkLst>
        </pc:spChg>
        <pc:spChg chg="add mod">
          <ac:chgData name="Ragnhild Halvorsrud" userId="917ea340-fd63-490f-a7db-68428d24cf32" providerId="ADAL" clId="{9B6050A4-F178-4018-9F62-4FCCA28DA093}" dt="2021-03-26T14:19:04.939" v="39827" actId="207"/>
          <ac:spMkLst>
            <pc:docMk/>
            <pc:sldMk cId="1796706160" sldId="522"/>
            <ac:spMk id="316" creationId="{01CD7F00-19ED-41FE-854A-58904506D9CA}"/>
          </ac:spMkLst>
        </pc:spChg>
        <pc:spChg chg="add mod">
          <ac:chgData name="Ragnhild Halvorsrud" userId="917ea340-fd63-490f-a7db-68428d24cf32" providerId="ADAL" clId="{9B6050A4-F178-4018-9F62-4FCCA28DA093}" dt="2021-03-26T14:19:04.939" v="39827" actId="207"/>
          <ac:spMkLst>
            <pc:docMk/>
            <pc:sldMk cId="1796706160" sldId="522"/>
            <ac:spMk id="317" creationId="{50B9AA24-AE42-492C-BE01-216416CFDD8D}"/>
          </ac:spMkLst>
        </pc:spChg>
        <pc:spChg chg="add mod">
          <ac:chgData name="Ragnhild Halvorsrud" userId="917ea340-fd63-490f-a7db-68428d24cf32" providerId="ADAL" clId="{9B6050A4-F178-4018-9F62-4FCCA28DA093}" dt="2021-03-26T14:19:04.939" v="39827" actId="207"/>
          <ac:spMkLst>
            <pc:docMk/>
            <pc:sldMk cId="1796706160" sldId="522"/>
            <ac:spMk id="318" creationId="{25F7C903-6933-4811-9CC5-EF6D11782231}"/>
          </ac:spMkLst>
        </pc:spChg>
        <pc:spChg chg="add mod">
          <ac:chgData name="Ragnhild Halvorsrud" userId="917ea340-fd63-490f-a7db-68428d24cf32" providerId="ADAL" clId="{9B6050A4-F178-4018-9F62-4FCCA28DA093}" dt="2021-03-25T14:23:09.705" v="38932"/>
          <ac:spMkLst>
            <pc:docMk/>
            <pc:sldMk cId="1796706160" sldId="522"/>
            <ac:spMk id="319" creationId="{241B3C4B-9053-4D22-8D2F-959CE7D6726D}"/>
          </ac:spMkLst>
        </pc:spChg>
        <pc:spChg chg="add mod">
          <ac:chgData name="Ragnhild Halvorsrud" userId="917ea340-fd63-490f-a7db-68428d24cf32" providerId="ADAL" clId="{9B6050A4-F178-4018-9F62-4FCCA28DA093}" dt="2021-03-25T14:23:09.705" v="38932"/>
          <ac:spMkLst>
            <pc:docMk/>
            <pc:sldMk cId="1796706160" sldId="522"/>
            <ac:spMk id="320" creationId="{DEB6C8A6-FD2B-4BEA-AB39-5E7668DC0817}"/>
          </ac:spMkLst>
        </pc:spChg>
        <pc:spChg chg="mod">
          <ac:chgData name="Ragnhild Halvorsrud" userId="917ea340-fd63-490f-a7db-68428d24cf32" providerId="ADAL" clId="{9B6050A4-F178-4018-9F62-4FCCA28DA093}" dt="2021-03-25T13:12:42.659" v="38158" actId="790"/>
          <ac:spMkLst>
            <pc:docMk/>
            <pc:sldMk cId="1796706160" sldId="522"/>
            <ac:spMk id="324" creationId="{47415B12-0750-459D-BE0E-062084D40829}"/>
          </ac:spMkLst>
        </pc:spChg>
        <pc:grpChg chg="del">
          <ac:chgData name="Ragnhild Halvorsrud" userId="917ea340-fd63-490f-a7db-68428d24cf32" providerId="ADAL" clId="{9B6050A4-F178-4018-9F62-4FCCA28DA093}" dt="2021-03-25T14:19:45.749" v="38891" actId="478"/>
          <ac:grpSpMkLst>
            <pc:docMk/>
            <pc:sldMk cId="1796706160" sldId="522"/>
            <ac:grpSpMk id="315" creationId="{DA7AA28E-EBA7-4E2C-BFB2-B4ACFC52404C}"/>
          </ac:grpSpMkLst>
        </pc:grpChg>
        <pc:picChg chg="add mod">
          <ac:chgData name="Ragnhild Halvorsrud" userId="917ea340-fd63-490f-a7db-68428d24cf32" providerId="ADAL" clId="{9B6050A4-F178-4018-9F62-4FCCA28DA093}" dt="2021-03-25T14:21:44.023" v="38899" actId="1076"/>
          <ac:picMkLst>
            <pc:docMk/>
            <pc:sldMk cId="1796706160" sldId="522"/>
            <ac:picMk id="306" creationId="{3F5DA95E-4BAD-4487-983A-D3B444177A06}"/>
          </ac:picMkLst>
        </pc:picChg>
        <pc:cxnChg chg="mod">
          <ac:chgData name="Ragnhild Halvorsrud" userId="917ea340-fd63-490f-a7db-68428d24cf32" providerId="ADAL" clId="{9B6050A4-F178-4018-9F62-4FCCA28DA093}" dt="2021-03-25T14:19:45.749" v="38891" actId="478"/>
          <ac:cxnSpMkLst>
            <pc:docMk/>
            <pc:sldMk cId="1796706160" sldId="522"/>
            <ac:cxnSpMk id="5" creationId="{BF297F20-3FA6-4BA0-9191-3821B4BA3CF5}"/>
          </ac:cxnSpMkLst>
        </pc:cxnChg>
        <pc:cxnChg chg="mod">
          <ac:chgData name="Ragnhild Halvorsrud" userId="917ea340-fd63-490f-a7db-68428d24cf32" providerId="ADAL" clId="{9B6050A4-F178-4018-9F62-4FCCA28DA093}" dt="2021-03-25T14:19:45.749" v="38891" actId="478"/>
          <ac:cxnSpMkLst>
            <pc:docMk/>
            <pc:sldMk cId="1796706160" sldId="522"/>
            <ac:cxnSpMk id="14" creationId="{FD4865EE-E968-4420-B5F7-E8AB332B39FB}"/>
          </ac:cxnSpMkLst>
        </pc:cxnChg>
        <pc:cxnChg chg="mod">
          <ac:chgData name="Ragnhild Halvorsrud" userId="917ea340-fd63-490f-a7db-68428d24cf32" providerId="ADAL" clId="{9B6050A4-F178-4018-9F62-4FCCA28DA093}" dt="2021-03-25T14:19:45.749" v="38891" actId="478"/>
          <ac:cxnSpMkLst>
            <pc:docMk/>
            <pc:sldMk cId="1796706160" sldId="522"/>
            <ac:cxnSpMk id="23" creationId="{328CB6ED-3E65-4292-A537-3BEDD379011E}"/>
          </ac:cxnSpMkLst>
        </pc:cxnChg>
        <pc:cxnChg chg="mod">
          <ac:chgData name="Ragnhild Halvorsrud" userId="917ea340-fd63-490f-a7db-68428d24cf32" providerId="ADAL" clId="{9B6050A4-F178-4018-9F62-4FCCA28DA093}" dt="2021-03-25T14:19:45.749" v="38891" actId="478"/>
          <ac:cxnSpMkLst>
            <pc:docMk/>
            <pc:sldMk cId="1796706160" sldId="522"/>
            <ac:cxnSpMk id="32" creationId="{4B2D6B59-BF80-4920-B181-1A26736C43B7}"/>
          </ac:cxnSpMkLst>
        </pc:cxnChg>
        <pc:cxnChg chg="mod">
          <ac:chgData name="Ragnhild Halvorsrud" userId="917ea340-fd63-490f-a7db-68428d24cf32" providerId="ADAL" clId="{9B6050A4-F178-4018-9F62-4FCCA28DA093}" dt="2021-03-25T14:19:45.749" v="38891" actId="478"/>
          <ac:cxnSpMkLst>
            <pc:docMk/>
            <pc:sldMk cId="1796706160" sldId="522"/>
            <ac:cxnSpMk id="41" creationId="{0D829C62-5945-479C-9D47-3AB5465B9A8D}"/>
          </ac:cxnSpMkLst>
        </pc:cxnChg>
        <pc:cxnChg chg="mod">
          <ac:chgData name="Ragnhild Halvorsrud" userId="917ea340-fd63-490f-a7db-68428d24cf32" providerId="ADAL" clId="{9B6050A4-F178-4018-9F62-4FCCA28DA093}" dt="2021-03-25T14:19:45.749" v="38891" actId="478"/>
          <ac:cxnSpMkLst>
            <pc:docMk/>
            <pc:sldMk cId="1796706160" sldId="522"/>
            <ac:cxnSpMk id="50" creationId="{42FE404D-3A2F-43A9-A797-83DE7CA780F4}"/>
          </ac:cxnSpMkLst>
        </pc:cxnChg>
        <pc:cxnChg chg="mod">
          <ac:chgData name="Ragnhild Halvorsrud" userId="917ea340-fd63-490f-a7db-68428d24cf32" providerId="ADAL" clId="{9B6050A4-F178-4018-9F62-4FCCA28DA093}" dt="2021-03-25T14:19:45.749" v="38891" actId="478"/>
          <ac:cxnSpMkLst>
            <pc:docMk/>
            <pc:sldMk cId="1796706160" sldId="522"/>
            <ac:cxnSpMk id="65" creationId="{A32523F6-633E-4D3D-B1EC-28BFB9D92D66}"/>
          </ac:cxnSpMkLst>
        </pc:cxnChg>
        <pc:cxnChg chg="mod">
          <ac:chgData name="Ragnhild Halvorsrud" userId="917ea340-fd63-490f-a7db-68428d24cf32" providerId="ADAL" clId="{9B6050A4-F178-4018-9F62-4FCCA28DA093}" dt="2021-03-25T14:19:45.749" v="38891" actId="478"/>
          <ac:cxnSpMkLst>
            <pc:docMk/>
            <pc:sldMk cId="1796706160" sldId="522"/>
            <ac:cxnSpMk id="66" creationId="{FE235409-C8F2-4D82-8053-17784B1682C9}"/>
          </ac:cxnSpMkLst>
        </pc:cxnChg>
        <pc:cxnChg chg="mod">
          <ac:chgData name="Ragnhild Halvorsrud" userId="917ea340-fd63-490f-a7db-68428d24cf32" providerId="ADAL" clId="{9B6050A4-F178-4018-9F62-4FCCA28DA093}" dt="2021-03-25T14:19:45.749" v="38891" actId="478"/>
          <ac:cxnSpMkLst>
            <pc:docMk/>
            <pc:sldMk cId="1796706160" sldId="522"/>
            <ac:cxnSpMk id="67" creationId="{48EA1606-CD20-41ED-85D7-3E610F8D7E20}"/>
          </ac:cxnSpMkLst>
        </pc:cxnChg>
        <pc:cxnChg chg="mod">
          <ac:chgData name="Ragnhild Halvorsrud" userId="917ea340-fd63-490f-a7db-68428d24cf32" providerId="ADAL" clId="{9B6050A4-F178-4018-9F62-4FCCA28DA093}" dt="2021-03-25T14:19:45.749" v="38891" actId="478"/>
          <ac:cxnSpMkLst>
            <pc:docMk/>
            <pc:sldMk cId="1796706160" sldId="522"/>
            <ac:cxnSpMk id="68" creationId="{85C879F5-037A-439C-872E-59A4C9F46FA1}"/>
          </ac:cxnSpMkLst>
        </pc:cxnChg>
        <pc:cxnChg chg="mod">
          <ac:chgData name="Ragnhild Halvorsrud" userId="917ea340-fd63-490f-a7db-68428d24cf32" providerId="ADAL" clId="{9B6050A4-F178-4018-9F62-4FCCA28DA093}" dt="2021-03-25T14:19:45.749" v="38891" actId="478"/>
          <ac:cxnSpMkLst>
            <pc:docMk/>
            <pc:sldMk cId="1796706160" sldId="522"/>
            <ac:cxnSpMk id="69" creationId="{A3DDCE53-0961-4439-B7DC-8863D426EA06}"/>
          </ac:cxnSpMkLst>
        </pc:cxnChg>
        <pc:cxnChg chg="mod">
          <ac:chgData name="Ragnhild Halvorsrud" userId="917ea340-fd63-490f-a7db-68428d24cf32" providerId="ADAL" clId="{9B6050A4-F178-4018-9F62-4FCCA28DA093}" dt="2021-03-25T14:19:45.749" v="38891" actId="478"/>
          <ac:cxnSpMkLst>
            <pc:docMk/>
            <pc:sldMk cId="1796706160" sldId="522"/>
            <ac:cxnSpMk id="70" creationId="{6999A65C-A5AB-477F-8DD8-0C2B5ADF0675}"/>
          </ac:cxnSpMkLst>
        </pc:cxnChg>
        <pc:cxnChg chg="mod">
          <ac:chgData name="Ragnhild Halvorsrud" userId="917ea340-fd63-490f-a7db-68428d24cf32" providerId="ADAL" clId="{9B6050A4-F178-4018-9F62-4FCCA28DA093}" dt="2021-03-25T14:19:45.749" v="38891" actId="478"/>
          <ac:cxnSpMkLst>
            <pc:docMk/>
            <pc:sldMk cId="1796706160" sldId="522"/>
            <ac:cxnSpMk id="71" creationId="{0121D46C-82A6-4ECC-9411-E41FECE19911}"/>
          </ac:cxnSpMkLst>
        </pc:cxnChg>
        <pc:cxnChg chg="mod">
          <ac:chgData name="Ragnhild Halvorsrud" userId="917ea340-fd63-490f-a7db-68428d24cf32" providerId="ADAL" clId="{9B6050A4-F178-4018-9F62-4FCCA28DA093}" dt="2021-03-25T14:19:45.749" v="38891" actId="478"/>
          <ac:cxnSpMkLst>
            <pc:docMk/>
            <pc:sldMk cId="1796706160" sldId="522"/>
            <ac:cxnSpMk id="72" creationId="{8400B641-9332-486A-A572-C9303467D585}"/>
          </ac:cxnSpMkLst>
        </pc:cxnChg>
        <pc:cxnChg chg="mod">
          <ac:chgData name="Ragnhild Halvorsrud" userId="917ea340-fd63-490f-a7db-68428d24cf32" providerId="ADAL" clId="{9B6050A4-F178-4018-9F62-4FCCA28DA093}" dt="2021-03-25T14:19:45.749" v="38891" actId="478"/>
          <ac:cxnSpMkLst>
            <pc:docMk/>
            <pc:sldMk cId="1796706160" sldId="522"/>
            <ac:cxnSpMk id="73" creationId="{67477189-C449-4B67-8F56-49EECEE24A74}"/>
          </ac:cxnSpMkLst>
        </pc:cxnChg>
        <pc:cxnChg chg="mod">
          <ac:chgData name="Ragnhild Halvorsrud" userId="917ea340-fd63-490f-a7db-68428d24cf32" providerId="ADAL" clId="{9B6050A4-F178-4018-9F62-4FCCA28DA093}" dt="2021-03-25T14:19:45.749" v="38891" actId="478"/>
          <ac:cxnSpMkLst>
            <pc:docMk/>
            <pc:sldMk cId="1796706160" sldId="522"/>
            <ac:cxnSpMk id="74" creationId="{89FF4413-99E6-46D5-9751-27C6466C8F1B}"/>
          </ac:cxnSpMkLst>
        </pc:cxnChg>
        <pc:cxnChg chg="mod">
          <ac:chgData name="Ragnhild Halvorsrud" userId="917ea340-fd63-490f-a7db-68428d24cf32" providerId="ADAL" clId="{9B6050A4-F178-4018-9F62-4FCCA28DA093}" dt="2021-03-25T14:19:45.749" v="38891" actId="478"/>
          <ac:cxnSpMkLst>
            <pc:docMk/>
            <pc:sldMk cId="1796706160" sldId="522"/>
            <ac:cxnSpMk id="75" creationId="{41C7FA3C-E180-4406-9098-58A281F9FE70}"/>
          </ac:cxnSpMkLst>
        </pc:cxnChg>
        <pc:cxnChg chg="mod">
          <ac:chgData name="Ragnhild Halvorsrud" userId="917ea340-fd63-490f-a7db-68428d24cf32" providerId="ADAL" clId="{9B6050A4-F178-4018-9F62-4FCCA28DA093}" dt="2021-03-25T14:19:45.749" v="38891" actId="478"/>
          <ac:cxnSpMkLst>
            <pc:docMk/>
            <pc:sldMk cId="1796706160" sldId="522"/>
            <ac:cxnSpMk id="82" creationId="{C8434A13-377D-4619-B914-8B6370CFFF5B}"/>
          </ac:cxnSpMkLst>
        </pc:cxnChg>
        <pc:cxnChg chg="mod">
          <ac:chgData name="Ragnhild Halvorsrud" userId="917ea340-fd63-490f-a7db-68428d24cf32" providerId="ADAL" clId="{9B6050A4-F178-4018-9F62-4FCCA28DA093}" dt="2021-03-25T14:19:45.749" v="38891" actId="478"/>
          <ac:cxnSpMkLst>
            <pc:docMk/>
            <pc:sldMk cId="1796706160" sldId="522"/>
            <ac:cxnSpMk id="89" creationId="{74B300FC-3422-4577-AB78-9A9D11F59375}"/>
          </ac:cxnSpMkLst>
        </pc:cxnChg>
        <pc:cxnChg chg="mod">
          <ac:chgData name="Ragnhild Halvorsrud" userId="917ea340-fd63-490f-a7db-68428d24cf32" providerId="ADAL" clId="{9B6050A4-F178-4018-9F62-4FCCA28DA093}" dt="2021-03-25T14:19:45.749" v="38891" actId="478"/>
          <ac:cxnSpMkLst>
            <pc:docMk/>
            <pc:sldMk cId="1796706160" sldId="522"/>
            <ac:cxnSpMk id="96" creationId="{083B3AAE-7973-42EF-9821-FFC414B14826}"/>
          </ac:cxnSpMkLst>
        </pc:cxnChg>
        <pc:cxnChg chg="mod">
          <ac:chgData name="Ragnhild Halvorsrud" userId="917ea340-fd63-490f-a7db-68428d24cf32" providerId="ADAL" clId="{9B6050A4-F178-4018-9F62-4FCCA28DA093}" dt="2021-03-25T14:19:45.749" v="38891" actId="478"/>
          <ac:cxnSpMkLst>
            <pc:docMk/>
            <pc:sldMk cId="1796706160" sldId="522"/>
            <ac:cxnSpMk id="103" creationId="{F5BF84BF-5DC3-4865-AFDE-E27FB9B900FC}"/>
          </ac:cxnSpMkLst>
        </pc:cxnChg>
        <pc:cxnChg chg="mod">
          <ac:chgData name="Ragnhild Halvorsrud" userId="917ea340-fd63-490f-a7db-68428d24cf32" providerId="ADAL" clId="{9B6050A4-F178-4018-9F62-4FCCA28DA093}" dt="2021-03-25T14:19:45.749" v="38891" actId="478"/>
          <ac:cxnSpMkLst>
            <pc:docMk/>
            <pc:sldMk cId="1796706160" sldId="522"/>
            <ac:cxnSpMk id="115" creationId="{A6C8085A-0F68-43E7-8B42-41E4EF81537A}"/>
          </ac:cxnSpMkLst>
        </pc:cxnChg>
        <pc:cxnChg chg="mod">
          <ac:chgData name="Ragnhild Halvorsrud" userId="917ea340-fd63-490f-a7db-68428d24cf32" providerId="ADAL" clId="{9B6050A4-F178-4018-9F62-4FCCA28DA093}" dt="2021-03-25T14:19:45.749" v="38891" actId="478"/>
          <ac:cxnSpMkLst>
            <pc:docMk/>
            <pc:sldMk cId="1796706160" sldId="522"/>
            <ac:cxnSpMk id="116" creationId="{B716392A-6359-46B7-AE6C-75BC81AAB18A}"/>
          </ac:cxnSpMkLst>
        </pc:cxnChg>
        <pc:cxnChg chg="mod">
          <ac:chgData name="Ragnhild Halvorsrud" userId="917ea340-fd63-490f-a7db-68428d24cf32" providerId="ADAL" clId="{9B6050A4-F178-4018-9F62-4FCCA28DA093}" dt="2021-03-25T14:19:45.749" v="38891" actId="478"/>
          <ac:cxnSpMkLst>
            <pc:docMk/>
            <pc:sldMk cId="1796706160" sldId="522"/>
            <ac:cxnSpMk id="117" creationId="{00E96EC2-B011-498F-B22F-81C6C558C601}"/>
          </ac:cxnSpMkLst>
        </pc:cxnChg>
        <pc:cxnChg chg="mod">
          <ac:chgData name="Ragnhild Halvorsrud" userId="917ea340-fd63-490f-a7db-68428d24cf32" providerId="ADAL" clId="{9B6050A4-F178-4018-9F62-4FCCA28DA093}" dt="2021-03-25T14:19:45.749" v="38891" actId="478"/>
          <ac:cxnSpMkLst>
            <pc:docMk/>
            <pc:sldMk cId="1796706160" sldId="522"/>
            <ac:cxnSpMk id="118" creationId="{36C44676-DD9D-41FC-B2F3-684072ECE760}"/>
          </ac:cxnSpMkLst>
        </pc:cxnChg>
        <pc:cxnChg chg="mod">
          <ac:chgData name="Ragnhild Halvorsrud" userId="917ea340-fd63-490f-a7db-68428d24cf32" providerId="ADAL" clId="{9B6050A4-F178-4018-9F62-4FCCA28DA093}" dt="2021-03-25T14:19:45.749" v="38891" actId="478"/>
          <ac:cxnSpMkLst>
            <pc:docMk/>
            <pc:sldMk cId="1796706160" sldId="522"/>
            <ac:cxnSpMk id="119" creationId="{C16B030C-54FA-4016-8C09-A816A632937A}"/>
          </ac:cxnSpMkLst>
        </pc:cxnChg>
        <pc:cxnChg chg="mod">
          <ac:chgData name="Ragnhild Halvorsrud" userId="917ea340-fd63-490f-a7db-68428d24cf32" providerId="ADAL" clId="{9B6050A4-F178-4018-9F62-4FCCA28DA093}" dt="2021-03-25T14:19:45.749" v="38891" actId="478"/>
          <ac:cxnSpMkLst>
            <pc:docMk/>
            <pc:sldMk cId="1796706160" sldId="522"/>
            <ac:cxnSpMk id="120" creationId="{36195B1F-F322-4EB8-83FB-137A1AF4F681}"/>
          </ac:cxnSpMkLst>
        </pc:cxnChg>
        <pc:cxnChg chg="mod">
          <ac:chgData name="Ragnhild Halvorsrud" userId="917ea340-fd63-490f-a7db-68428d24cf32" providerId="ADAL" clId="{9B6050A4-F178-4018-9F62-4FCCA28DA093}" dt="2021-03-25T14:19:45.749" v="38891" actId="478"/>
          <ac:cxnSpMkLst>
            <pc:docMk/>
            <pc:sldMk cId="1796706160" sldId="522"/>
            <ac:cxnSpMk id="121" creationId="{24024EB9-A66F-4793-90D6-A790F65036D7}"/>
          </ac:cxnSpMkLst>
        </pc:cxnChg>
        <pc:cxnChg chg="mod">
          <ac:chgData name="Ragnhild Halvorsrud" userId="917ea340-fd63-490f-a7db-68428d24cf32" providerId="ADAL" clId="{9B6050A4-F178-4018-9F62-4FCCA28DA093}" dt="2021-03-25T14:19:45.749" v="38891" actId="478"/>
          <ac:cxnSpMkLst>
            <pc:docMk/>
            <pc:sldMk cId="1796706160" sldId="522"/>
            <ac:cxnSpMk id="122" creationId="{8E4DA92D-7A2B-4AD4-99C5-2A9F43F48CE5}"/>
          </ac:cxnSpMkLst>
        </pc:cxnChg>
        <pc:cxnChg chg="mod">
          <ac:chgData name="Ragnhild Halvorsrud" userId="917ea340-fd63-490f-a7db-68428d24cf32" providerId="ADAL" clId="{9B6050A4-F178-4018-9F62-4FCCA28DA093}" dt="2021-03-25T14:19:45.749" v="38891" actId="478"/>
          <ac:cxnSpMkLst>
            <pc:docMk/>
            <pc:sldMk cId="1796706160" sldId="522"/>
            <ac:cxnSpMk id="124" creationId="{220FFA6D-1166-4D15-BCB8-03D50BF14374}"/>
          </ac:cxnSpMkLst>
        </pc:cxnChg>
        <pc:cxnChg chg="mod">
          <ac:chgData name="Ragnhild Halvorsrud" userId="917ea340-fd63-490f-a7db-68428d24cf32" providerId="ADAL" clId="{9B6050A4-F178-4018-9F62-4FCCA28DA093}" dt="2021-03-25T14:19:45.749" v="38891" actId="478"/>
          <ac:cxnSpMkLst>
            <pc:docMk/>
            <pc:sldMk cId="1796706160" sldId="522"/>
            <ac:cxnSpMk id="132" creationId="{F0A21B40-0B75-451C-A8A3-3E46B1F63BA6}"/>
          </ac:cxnSpMkLst>
        </pc:cxnChg>
        <pc:cxnChg chg="mod">
          <ac:chgData name="Ragnhild Halvorsrud" userId="917ea340-fd63-490f-a7db-68428d24cf32" providerId="ADAL" clId="{9B6050A4-F178-4018-9F62-4FCCA28DA093}" dt="2021-03-25T14:19:45.749" v="38891" actId="478"/>
          <ac:cxnSpMkLst>
            <pc:docMk/>
            <pc:sldMk cId="1796706160" sldId="522"/>
            <ac:cxnSpMk id="140" creationId="{3E663377-0C5E-4D3F-88AC-90A4FF04DBF3}"/>
          </ac:cxnSpMkLst>
        </pc:cxnChg>
        <pc:cxnChg chg="mod">
          <ac:chgData name="Ragnhild Halvorsrud" userId="917ea340-fd63-490f-a7db-68428d24cf32" providerId="ADAL" clId="{9B6050A4-F178-4018-9F62-4FCCA28DA093}" dt="2021-03-25T14:19:45.749" v="38891" actId="478"/>
          <ac:cxnSpMkLst>
            <pc:docMk/>
            <pc:sldMk cId="1796706160" sldId="522"/>
            <ac:cxnSpMk id="148" creationId="{B955446B-B971-4518-A37A-BD0E82066D9C}"/>
          </ac:cxnSpMkLst>
        </pc:cxnChg>
        <pc:cxnChg chg="mod">
          <ac:chgData name="Ragnhild Halvorsrud" userId="917ea340-fd63-490f-a7db-68428d24cf32" providerId="ADAL" clId="{9B6050A4-F178-4018-9F62-4FCCA28DA093}" dt="2021-03-25T14:19:45.749" v="38891" actId="478"/>
          <ac:cxnSpMkLst>
            <pc:docMk/>
            <pc:sldMk cId="1796706160" sldId="522"/>
            <ac:cxnSpMk id="156" creationId="{773FE097-4970-40F2-8FA6-126F1E1EDB98}"/>
          </ac:cxnSpMkLst>
        </pc:cxnChg>
        <pc:cxnChg chg="mod">
          <ac:chgData name="Ragnhild Halvorsrud" userId="917ea340-fd63-490f-a7db-68428d24cf32" providerId="ADAL" clId="{9B6050A4-F178-4018-9F62-4FCCA28DA093}" dt="2021-03-25T14:19:45.749" v="38891" actId="478"/>
          <ac:cxnSpMkLst>
            <pc:docMk/>
            <pc:sldMk cId="1796706160" sldId="522"/>
            <ac:cxnSpMk id="169" creationId="{97691A14-2916-40ED-A554-1F9D82225DF2}"/>
          </ac:cxnSpMkLst>
        </pc:cxnChg>
        <pc:cxnChg chg="mod">
          <ac:chgData name="Ragnhild Halvorsrud" userId="917ea340-fd63-490f-a7db-68428d24cf32" providerId="ADAL" clId="{9B6050A4-F178-4018-9F62-4FCCA28DA093}" dt="2021-03-25T14:19:45.749" v="38891" actId="478"/>
          <ac:cxnSpMkLst>
            <pc:docMk/>
            <pc:sldMk cId="1796706160" sldId="522"/>
            <ac:cxnSpMk id="170" creationId="{533D3966-A848-4035-A546-31667EB347E5}"/>
          </ac:cxnSpMkLst>
        </pc:cxnChg>
        <pc:cxnChg chg="mod">
          <ac:chgData name="Ragnhild Halvorsrud" userId="917ea340-fd63-490f-a7db-68428d24cf32" providerId="ADAL" clId="{9B6050A4-F178-4018-9F62-4FCCA28DA093}" dt="2021-03-25T14:19:45.749" v="38891" actId="478"/>
          <ac:cxnSpMkLst>
            <pc:docMk/>
            <pc:sldMk cId="1796706160" sldId="522"/>
            <ac:cxnSpMk id="171" creationId="{708AF8C5-B905-49FA-A2D8-A3DE8E9B23A5}"/>
          </ac:cxnSpMkLst>
        </pc:cxnChg>
        <pc:cxnChg chg="mod">
          <ac:chgData name="Ragnhild Halvorsrud" userId="917ea340-fd63-490f-a7db-68428d24cf32" providerId="ADAL" clId="{9B6050A4-F178-4018-9F62-4FCCA28DA093}" dt="2021-03-25T14:19:45.749" v="38891" actId="478"/>
          <ac:cxnSpMkLst>
            <pc:docMk/>
            <pc:sldMk cId="1796706160" sldId="522"/>
            <ac:cxnSpMk id="172" creationId="{5E522936-5969-49CC-8C1E-23956C20E781}"/>
          </ac:cxnSpMkLst>
        </pc:cxnChg>
        <pc:cxnChg chg="mod">
          <ac:chgData name="Ragnhild Halvorsrud" userId="917ea340-fd63-490f-a7db-68428d24cf32" providerId="ADAL" clId="{9B6050A4-F178-4018-9F62-4FCCA28DA093}" dt="2021-03-25T14:19:45.749" v="38891" actId="478"/>
          <ac:cxnSpMkLst>
            <pc:docMk/>
            <pc:sldMk cId="1796706160" sldId="522"/>
            <ac:cxnSpMk id="173" creationId="{1FCFEF8A-8E6A-45B8-B619-97633C1AFC07}"/>
          </ac:cxnSpMkLst>
        </pc:cxnChg>
        <pc:cxnChg chg="mod">
          <ac:chgData name="Ragnhild Halvorsrud" userId="917ea340-fd63-490f-a7db-68428d24cf32" providerId="ADAL" clId="{9B6050A4-F178-4018-9F62-4FCCA28DA093}" dt="2021-03-25T14:19:45.749" v="38891" actId="478"/>
          <ac:cxnSpMkLst>
            <pc:docMk/>
            <pc:sldMk cId="1796706160" sldId="522"/>
            <ac:cxnSpMk id="174" creationId="{5F64F3D5-76C8-4C30-B916-3923F553689D}"/>
          </ac:cxnSpMkLst>
        </pc:cxnChg>
        <pc:cxnChg chg="mod">
          <ac:chgData name="Ragnhild Halvorsrud" userId="917ea340-fd63-490f-a7db-68428d24cf32" providerId="ADAL" clId="{9B6050A4-F178-4018-9F62-4FCCA28DA093}" dt="2021-03-25T14:19:45.749" v="38891" actId="478"/>
          <ac:cxnSpMkLst>
            <pc:docMk/>
            <pc:sldMk cId="1796706160" sldId="522"/>
            <ac:cxnSpMk id="175" creationId="{5849952E-1ACF-4351-B771-3D3A166B1B77}"/>
          </ac:cxnSpMkLst>
        </pc:cxnChg>
        <pc:cxnChg chg="mod">
          <ac:chgData name="Ragnhild Halvorsrud" userId="917ea340-fd63-490f-a7db-68428d24cf32" providerId="ADAL" clId="{9B6050A4-F178-4018-9F62-4FCCA28DA093}" dt="2021-03-25T14:19:45.749" v="38891" actId="478"/>
          <ac:cxnSpMkLst>
            <pc:docMk/>
            <pc:sldMk cId="1796706160" sldId="522"/>
            <ac:cxnSpMk id="176" creationId="{A9BBF020-0B72-4B0C-9C70-2D554E886E5B}"/>
          </ac:cxnSpMkLst>
        </pc:cxnChg>
        <pc:cxnChg chg="mod">
          <ac:chgData name="Ragnhild Halvorsrud" userId="917ea340-fd63-490f-a7db-68428d24cf32" providerId="ADAL" clId="{9B6050A4-F178-4018-9F62-4FCCA28DA093}" dt="2021-03-25T14:19:45.749" v="38891" actId="478"/>
          <ac:cxnSpMkLst>
            <pc:docMk/>
            <pc:sldMk cId="1796706160" sldId="522"/>
            <ac:cxnSpMk id="178" creationId="{F430BDFD-3E60-40BD-A5E0-64104408656A}"/>
          </ac:cxnSpMkLst>
        </pc:cxnChg>
        <pc:cxnChg chg="mod">
          <ac:chgData name="Ragnhild Halvorsrud" userId="917ea340-fd63-490f-a7db-68428d24cf32" providerId="ADAL" clId="{9B6050A4-F178-4018-9F62-4FCCA28DA093}" dt="2021-03-25T14:19:45.749" v="38891" actId="478"/>
          <ac:cxnSpMkLst>
            <pc:docMk/>
            <pc:sldMk cId="1796706160" sldId="522"/>
            <ac:cxnSpMk id="182" creationId="{FB117DBB-4D7C-4897-8118-5829C8420035}"/>
          </ac:cxnSpMkLst>
        </pc:cxnChg>
        <pc:cxnChg chg="mod">
          <ac:chgData name="Ragnhild Halvorsrud" userId="917ea340-fd63-490f-a7db-68428d24cf32" providerId="ADAL" clId="{9B6050A4-F178-4018-9F62-4FCCA28DA093}" dt="2021-03-25T14:19:45.749" v="38891" actId="478"/>
          <ac:cxnSpMkLst>
            <pc:docMk/>
            <pc:sldMk cId="1796706160" sldId="522"/>
            <ac:cxnSpMk id="186" creationId="{4FA8656B-8277-4E52-93B0-93780F8171BC}"/>
          </ac:cxnSpMkLst>
        </pc:cxnChg>
        <pc:cxnChg chg="mod">
          <ac:chgData name="Ragnhild Halvorsrud" userId="917ea340-fd63-490f-a7db-68428d24cf32" providerId="ADAL" clId="{9B6050A4-F178-4018-9F62-4FCCA28DA093}" dt="2021-03-25T14:19:45.749" v="38891" actId="478"/>
          <ac:cxnSpMkLst>
            <pc:docMk/>
            <pc:sldMk cId="1796706160" sldId="522"/>
            <ac:cxnSpMk id="189" creationId="{1F69DC00-BC7F-41CD-A4FD-8E57AF443416}"/>
          </ac:cxnSpMkLst>
        </pc:cxnChg>
        <pc:cxnChg chg="mod">
          <ac:chgData name="Ragnhild Halvorsrud" userId="917ea340-fd63-490f-a7db-68428d24cf32" providerId="ADAL" clId="{9B6050A4-F178-4018-9F62-4FCCA28DA093}" dt="2021-03-25T14:19:45.749" v="38891" actId="478"/>
          <ac:cxnSpMkLst>
            <pc:docMk/>
            <pc:sldMk cId="1796706160" sldId="522"/>
            <ac:cxnSpMk id="190" creationId="{3C5CCF92-5D3D-4820-AF3E-DC52C03A2E71}"/>
          </ac:cxnSpMkLst>
        </pc:cxnChg>
        <pc:cxnChg chg="mod">
          <ac:chgData name="Ragnhild Halvorsrud" userId="917ea340-fd63-490f-a7db-68428d24cf32" providerId="ADAL" clId="{9B6050A4-F178-4018-9F62-4FCCA28DA093}" dt="2021-03-25T14:19:45.749" v="38891" actId="478"/>
          <ac:cxnSpMkLst>
            <pc:docMk/>
            <pc:sldMk cId="1796706160" sldId="522"/>
            <ac:cxnSpMk id="196" creationId="{27FD458D-4CAC-43A8-984A-F168CF0A1BEC}"/>
          </ac:cxnSpMkLst>
        </pc:cxnChg>
        <pc:cxnChg chg="mod">
          <ac:chgData name="Ragnhild Halvorsrud" userId="917ea340-fd63-490f-a7db-68428d24cf32" providerId="ADAL" clId="{9B6050A4-F178-4018-9F62-4FCCA28DA093}" dt="2021-03-25T14:19:45.749" v="38891" actId="478"/>
          <ac:cxnSpMkLst>
            <pc:docMk/>
            <pc:sldMk cId="1796706160" sldId="522"/>
            <ac:cxnSpMk id="198" creationId="{E4479A84-65D9-4E16-9E01-89EB06799EF9}"/>
          </ac:cxnSpMkLst>
        </pc:cxnChg>
        <pc:cxnChg chg="mod">
          <ac:chgData name="Ragnhild Halvorsrud" userId="917ea340-fd63-490f-a7db-68428d24cf32" providerId="ADAL" clId="{9B6050A4-F178-4018-9F62-4FCCA28DA093}" dt="2021-03-25T14:19:45.749" v="38891" actId="478"/>
          <ac:cxnSpMkLst>
            <pc:docMk/>
            <pc:sldMk cId="1796706160" sldId="522"/>
            <ac:cxnSpMk id="204" creationId="{BCB84761-BEC8-4692-AAD7-6D21A85622CE}"/>
          </ac:cxnSpMkLst>
        </pc:cxnChg>
        <pc:cxnChg chg="mod">
          <ac:chgData name="Ragnhild Halvorsrud" userId="917ea340-fd63-490f-a7db-68428d24cf32" providerId="ADAL" clId="{9B6050A4-F178-4018-9F62-4FCCA28DA093}" dt="2021-03-25T14:19:45.749" v="38891" actId="478"/>
          <ac:cxnSpMkLst>
            <pc:docMk/>
            <pc:sldMk cId="1796706160" sldId="522"/>
            <ac:cxnSpMk id="214" creationId="{109F0D0A-DC20-46D8-8012-AA6B3D021B8A}"/>
          </ac:cxnSpMkLst>
        </pc:cxnChg>
        <pc:cxnChg chg="mod">
          <ac:chgData name="Ragnhild Halvorsrud" userId="917ea340-fd63-490f-a7db-68428d24cf32" providerId="ADAL" clId="{9B6050A4-F178-4018-9F62-4FCCA28DA093}" dt="2021-03-25T14:19:45.749" v="38891" actId="478"/>
          <ac:cxnSpMkLst>
            <pc:docMk/>
            <pc:sldMk cId="1796706160" sldId="522"/>
            <ac:cxnSpMk id="215" creationId="{BCC19FAC-4867-404B-955D-18DE2CB30C79}"/>
          </ac:cxnSpMkLst>
        </pc:cxnChg>
        <pc:cxnChg chg="mod">
          <ac:chgData name="Ragnhild Halvorsrud" userId="917ea340-fd63-490f-a7db-68428d24cf32" providerId="ADAL" clId="{9B6050A4-F178-4018-9F62-4FCCA28DA093}" dt="2021-03-25T14:19:45.749" v="38891" actId="478"/>
          <ac:cxnSpMkLst>
            <pc:docMk/>
            <pc:sldMk cId="1796706160" sldId="522"/>
            <ac:cxnSpMk id="216" creationId="{0FA20378-BAC4-40EC-BE81-57D3DA4DA941}"/>
          </ac:cxnSpMkLst>
        </pc:cxnChg>
        <pc:cxnChg chg="mod">
          <ac:chgData name="Ragnhild Halvorsrud" userId="917ea340-fd63-490f-a7db-68428d24cf32" providerId="ADAL" clId="{9B6050A4-F178-4018-9F62-4FCCA28DA093}" dt="2021-03-25T14:19:45.749" v="38891" actId="478"/>
          <ac:cxnSpMkLst>
            <pc:docMk/>
            <pc:sldMk cId="1796706160" sldId="522"/>
            <ac:cxnSpMk id="217" creationId="{4CC02713-F44D-443D-85C2-B1CE5AAFB899}"/>
          </ac:cxnSpMkLst>
        </pc:cxnChg>
        <pc:cxnChg chg="mod">
          <ac:chgData name="Ragnhild Halvorsrud" userId="917ea340-fd63-490f-a7db-68428d24cf32" providerId="ADAL" clId="{9B6050A4-F178-4018-9F62-4FCCA28DA093}" dt="2021-03-25T14:19:45.749" v="38891" actId="478"/>
          <ac:cxnSpMkLst>
            <pc:docMk/>
            <pc:sldMk cId="1796706160" sldId="522"/>
            <ac:cxnSpMk id="218" creationId="{410FE770-A52E-4EF9-A51E-99FD1B4AACE6}"/>
          </ac:cxnSpMkLst>
        </pc:cxnChg>
        <pc:cxnChg chg="mod">
          <ac:chgData name="Ragnhild Halvorsrud" userId="917ea340-fd63-490f-a7db-68428d24cf32" providerId="ADAL" clId="{9B6050A4-F178-4018-9F62-4FCCA28DA093}" dt="2021-03-25T14:19:45.749" v="38891" actId="478"/>
          <ac:cxnSpMkLst>
            <pc:docMk/>
            <pc:sldMk cId="1796706160" sldId="522"/>
            <ac:cxnSpMk id="219" creationId="{00481B7B-BD51-4558-9BE5-EB7427DE63FA}"/>
          </ac:cxnSpMkLst>
        </pc:cxnChg>
        <pc:cxnChg chg="mod">
          <ac:chgData name="Ragnhild Halvorsrud" userId="917ea340-fd63-490f-a7db-68428d24cf32" providerId="ADAL" clId="{9B6050A4-F178-4018-9F62-4FCCA28DA093}" dt="2021-03-25T14:19:45.749" v="38891" actId="478"/>
          <ac:cxnSpMkLst>
            <pc:docMk/>
            <pc:sldMk cId="1796706160" sldId="522"/>
            <ac:cxnSpMk id="220" creationId="{F42A8645-2AB0-44DF-B2FA-F85077B75279}"/>
          </ac:cxnSpMkLst>
        </pc:cxnChg>
        <pc:cxnChg chg="mod">
          <ac:chgData name="Ragnhild Halvorsrud" userId="917ea340-fd63-490f-a7db-68428d24cf32" providerId="ADAL" clId="{9B6050A4-F178-4018-9F62-4FCCA28DA093}" dt="2021-03-25T14:19:45.749" v="38891" actId="478"/>
          <ac:cxnSpMkLst>
            <pc:docMk/>
            <pc:sldMk cId="1796706160" sldId="522"/>
            <ac:cxnSpMk id="222" creationId="{6C8D2EAA-7D13-4F83-985C-BF0463BCB2C0}"/>
          </ac:cxnSpMkLst>
        </pc:cxnChg>
        <pc:cxnChg chg="mod">
          <ac:chgData name="Ragnhild Halvorsrud" userId="917ea340-fd63-490f-a7db-68428d24cf32" providerId="ADAL" clId="{9B6050A4-F178-4018-9F62-4FCCA28DA093}" dt="2021-03-25T14:19:45.749" v="38891" actId="478"/>
          <ac:cxnSpMkLst>
            <pc:docMk/>
            <pc:sldMk cId="1796706160" sldId="522"/>
            <ac:cxnSpMk id="224" creationId="{39B3B52D-5967-4240-BCF7-077463DF4120}"/>
          </ac:cxnSpMkLst>
        </pc:cxnChg>
        <pc:cxnChg chg="mod">
          <ac:chgData name="Ragnhild Halvorsrud" userId="917ea340-fd63-490f-a7db-68428d24cf32" providerId="ADAL" clId="{9B6050A4-F178-4018-9F62-4FCCA28DA093}" dt="2021-03-25T14:19:45.749" v="38891" actId="478"/>
          <ac:cxnSpMkLst>
            <pc:docMk/>
            <pc:sldMk cId="1796706160" sldId="522"/>
            <ac:cxnSpMk id="225" creationId="{A65CB5B3-9BD6-4F1A-8BC0-59BA5A25A0B8}"/>
          </ac:cxnSpMkLst>
        </pc:cxnChg>
        <pc:cxnChg chg="mod">
          <ac:chgData name="Ragnhild Halvorsrud" userId="917ea340-fd63-490f-a7db-68428d24cf32" providerId="ADAL" clId="{9B6050A4-F178-4018-9F62-4FCCA28DA093}" dt="2021-03-25T14:19:45.749" v="38891" actId="478"/>
          <ac:cxnSpMkLst>
            <pc:docMk/>
            <pc:sldMk cId="1796706160" sldId="522"/>
            <ac:cxnSpMk id="228" creationId="{7D95B863-3362-4716-8592-49C88349627C}"/>
          </ac:cxnSpMkLst>
        </pc:cxnChg>
        <pc:cxnChg chg="mod">
          <ac:chgData name="Ragnhild Halvorsrud" userId="917ea340-fd63-490f-a7db-68428d24cf32" providerId="ADAL" clId="{9B6050A4-F178-4018-9F62-4FCCA28DA093}" dt="2021-03-25T14:19:45.749" v="38891" actId="478"/>
          <ac:cxnSpMkLst>
            <pc:docMk/>
            <pc:sldMk cId="1796706160" sldId="522"/>
            <ac:cxnSpMk id="229" creationId="{6CA1ABCB-666E-4878-8AFC-4EF9C2633DD1}"/>
          </ac:cxnSpMkLst>
        </pc:cxnChg>
        <pc:cxnChg chg="mod">
          <ac:chgData name="Ragnhild Halvorsrud" userId="917ea340-fd63-490f-a7db-68428d24cf32" providerId="ADAL" clId="{9B6050A4-F178-4018-9F62-4FCCA28DA093}" dt="2021-03-25T14:19:45.749" v="38891" actId="478"/>
          <ac:cxnSpMkLst>
            <pc:docMk/>
            <pc:sldMk cId="1796706160" sldId="522"/>
            <ac:cxnSpMk id="232" creationId="{25DEF4FF-6415-4C0B-94EE-F62E8CF42420}"/>
          </ac:cxnSpMkLst>
        </pc:cxnChg>
        <pc:cxnChg chg="mod">
          <ac:chgData name="Ragnhild Halvorsrud" userId="917ea340-fd63-490f-a7db-68428d24cf32" providerId="ADAL" clId="{9B6050A4-F178-4018-9F62-4FCCA28DA093}" dt="2021-03-25T14:19:45.749" v="38891" actId="478"/>
          <ac:cxnSpMkLst>
            <pc:docMk/>
            <pc:sldMk cId="1796706160" sldId="522"/>
            <ac:cxnSpMk id="234" creationId="{D063C195-8D7C-4543-A211-06D7A6A17606}"/>
          </ac:cxnSpMkLst>
        </pc:cxnChg>
        <pc:cxnChg chg="mod">
          <ac:chgData name="Ragnhild Halvorsrud" userId="917ea340-fd63-490f-a7db-68428d24cf32" providerId="ADAL" clId="{9B6050A4-F178-4018-9F62-4FCCA28DA093}" dt="2021-03-25T14:19:45.749" v="38891" actId="478"/>
          <ac:cxnSpMkLst>
            <pc:docMk/>
            <pc:sldMk cId="1796706160" sldId="522"/>
            <ac:cxnSpMk id="235" creationId="{05E5B2BF-F681-43B3-95AE-BC0F28EFB6F9}"/>
          </ac:cxnSpMkLst>
        </pc:cxnChg>
        <pc:cxnChg chg="mod">
          <ac:chgData name="Ragnhild Halvorsrud" userId="917ea340-fd63-490f-a7db-68428d24cf32" providerId="ADAL" clId="{9B6050A4-F178-4018-9F62-4FCCA28DA093}" dt="2021-03-25T14:19:45.749" v="38891" actId="478"/>
          <ac:cxnSpMkLst>
            <pc:docMk/>
            <pc:sldMk cId="1796706160" sldId="522"/>
            <ac:cxnSpMk id="240" creationId="{29710DAE-18AD-4CEC-BC2E-6588AB2B7726}"/>
          </ac:cxnSpMkLst>
        </pc:cxnChg>
        <pc:cxnChg chg="mod">
          <ac:chgData name="Ragnhild Halvorsrud" userId="917ea340-fd63-490f-a7db-68428d24cf32" providerId="ADAL" clId="{9B6050A4-F178-4018-9F62-4FCCA28DA093}" dt="2021-03-25T14:19:45.749" v="38891" actId="478"/>
          <ac:cxnSpMkLst>
            <pc:docMk/>
            <pc:sldMk cId="1796706160" sldId="522"/>
            <ac:cxnSpMk id="241" creationId="{B6FBA8A7-8E72-4D85-B08C-BEE7F8F7DDF1}"/>
          </ac:cxnSpMkLst>
        </pc:cxnChg>
        <pc:cxnChg chg="mod">
          <ac:chgData name="Ragnhild Halvorsrud" userId="917ea340-fd63-490f-a7db-68428d24cf32" providerId="ADAL" clId="{9B6050A4-F178-4018-9F62-4FCCA28DA093}" dt="2021-03-25T14:19:45.749" v="38891" actId="478"/>
          <ac:cxnSpMkLst>
            <pc:docMk/>
            <pc:sldMk cId="1796706160" sldId="522"/>
            <ac:cxnSpMk id="242" creationId="{7154A460-98BC-4B3B-B627-E5DAE725307D}"/>
          </ac:cxnSpMkLst>
        </pc:cxnChg>
        <pc:cxnChg chg="mod">
          <ac:chgData name="Ragnhild Halvorsrud" userId="917ea340-fd63-490f-a7db-68428d24cf32" providerId="ADAL" clId="{9B6050A4-F178-4018-9F62-4FCCA28DA093}" dt="2021-03-25T14:19:45.749" v="38891" actId="478"/>
          <ac:cxnSpMkLst>
            <pc:docMk/>
            <pc:sldMk cId="1796706160" sldId="522"/>
            <ac:cxnSpMk id="243" creationId="{6AED1F54-93AC-479E-843F-7C6E0F35A798}"/>
          </ac:cxnSpMkLst>
        </pc:cxnChg>
        <pc:cxnChg chg="mod">
          <ac:chgData name="Ragnhild Halvorsrud" userId="917ea340-fd63-490f-a7db-68428d24cf32" providerId="ADAL" clId="{9B6050A4-F178-4018-9F62-4FCCA28DA093}" dt="2021-03-25T14:19:45.749" v="38891" actId="478"/>
          <ac:cxnSpMkLst>
            <pc:docMk/>
            <pc:sldMk cId="1796706160" sldId="522"/>
            <ac:cxnSpMk id="247" creationId="{933BDDBE-E1B2-4EEA-A423-946EB9623D85}"/>
          </ac:cxnSpMkLst>
        </pc:cxnChg>
        <pc:cxnChg chg="mod">
          <ac:chgData name="Ragnhild Halvorsrud" userId="917ea340-fd63-490f-a7db-68428d24cf32" providerId="ADAL" clId="{9B6050A4-F178-4018-9F62-4FCCA28DA093}" dt="2021-03-25T14:19:45.749" v="38891" actId="478"/>
          <ac:cxnSpMkLst>
            <pc:docMk/>
            <pc:sldMk cId="1796706160" sldId="522"/>
            <ac:cxnSpMk id="248" creationId="{511796D2-BF0F-4434-BE95-E9CBAE8011BD}"/>
          </ac:cxnSpMkLst>
        </pc:cxnChg>
        <pc:cxnChg chg="mod">
          <ac:chgData name="Ragnhild Halvorsrud" userId="917ea340-fd63-490f-a7db-68428d24cf32" providerId="ADAL" clId="{9B6050A4-F178-4018-9F62-4FCCA28DA093}" dt="2021-03-25T14:19:45.749" v="38891" actId="478"/>
          <ac:cxnSpMkLst>
            <pc:docMk/>
            <pc:sldMk cId="1796706160" sldId="522"/>
            <ac:cxnSpMk id="252" creationId="{36BC4F0B-9D4D-494B-967E-AC8AC0E22B63}"/>
          </ac:cxnSpMkLst>
        </pc:cxnChg>
        <pc:cxnChg chg="mod">
          <ac:chgData name="Ragnhild Halvorsrud" userId="917ea340-fd63-490f-a7db-68428d24cf32" providerId="ADAL" clId="{9B6050A4-F178-4018-9F62-4FCCA28DA093}" dt="2021-03-25T14:19:45.749" v="38891" actId="478"/>
          <ac:cxnSpMkLst>
            <pc:docMk/>
            <pc:sldMk cId="1796706160" sldId="522"/>
            <ac:cxnSpMk id="256" creationId="{DC4681DC-AD63-45C9-8EEE-9900C631E8CE}"/>
          </ac:cxnSpMkLst>
        </pc:cxnChg>
        <pc:cxnChg chg="mod">
          <ac:chgData name="Ragnhild Halvorsrud" userId="917ea340-fd63-490f-a7db-68428d24cf32" providerId="ADAL" clId="{9B6050A4-F178-4018-9F62-4FCCA28DA093}" dt="2021-03-25T14:19:45.749" v="38891" actId="478"/>
          <ac:cxnSpMkLst>
            <pc:docMk/>
            <pc:sldMk cId="1796706160" sldId="522"/>
            <ac:cxnSpMk id="257" creationId="{223F4C44-4B69-4ECB-BBE8-241ECF05CA7E}"/>
          </ac:cxnSpMkLst>
        </pc:cxnChg>
        <pc:cxnChg chg="mod">
          <ac:chgData name="Ragnhild Halvorsrud" userId="917ea340-fd63-490f-a7db-68428d24cf32" providerId="ADAL" clId="{9B6050A4-F178-4018-9F62-4FCCA28DA093}" dt="2021-03-25T14:19:45.749" v="38891" actId="478"/>
          <ac:cxnSpMkLst>
            <pc:docMk/>
            <pc:sldMk cId="1796706160" sldId="522"/>
            <ac:cxnSpMk id="258" creationId="{5A15FD9C-BD98-49B0-AA73-30A4A48D890D}"/>
          </ac:cxnSpMkLst>
        </pc:cxnChg>
        <pc:cxnChg chg="mod">
          <ac:chgData name="Ragnhild Halvorsrud" userId="917ea340-fd63-490f-a7db-68428d24cf32" providerId="ADAL" clId="{9B6050A4-F178-4018-9F62-4FCCA28DA093}" dt="2021-03-25T14:19:45.749" v="38891" actId="478"/>
          <ac:cxnSpMkLst>
            <pc:docMk/>
            <pc:sldMk cId="1796706160" sldId="522"/>
            <ac:cxnSpMk id="261" creationId="{282FF727-6A8E-4D66-8AD8-F766FFA66D82}"/>
          </ac:cxnSpMkLst>
        </pc:cxnChg>
        <pc:cxnChg chg="mod">
          <ac:chgData name="Ragnhild Halvorsrud" userId="917ea340-fd63-490f-a7db-68428d24cf32" providerId="ADAL" clId="{9B6050A4-F178-4018-9F62-4FCCA28DA093}" dt="2021-03-25T14:19:45.749" v="38891" actId="478"/>
          <ac:cxnSpMkLst>
            <pc:docMk/>
            <pc:sldMk cId="1796706160" sldId="522"/>
            <ac:cxnSpMk id="262" creationId="{90456A34-254A-4767-9963-63D705062CE1}"/>
          </ac:cxnSpMkLst>
        </pc:cxnChg>
        <pc:cxnChg chg="mod">
          <ac:chgData name="Ragnhild Halvorsrud" userId="917ea340-fd63-490f-a7db-68428d24cf32" providerId="ADAL" clId="{9B6050A4-F178-4018-9F62-4FCCA28DA093}" dt="2021-03-25T14:19:45.749" v="38891" actId="478"/>
          <ac:cxnSpMkLst>
            <pc:docMk/>
            <pc:sldMk cId="1796706160" sldId="522"/>
            <ac:cxnSpMk id="263" creationId="{07089982-69B3-4240-A902-564D50E3CECA}"/>
          </ac:cxnSpMkLst>
        </pc:cxnChg>
        <pc:cxnChg chg="mod">
          <ac:chgData name="Ragnhild Halvorsrud" userId="917ea340-fd63-490f-a7db-68428d24cf32" providerId="ADAL" clId="{9B6050A4-F178-4018-9F62-4FCCA28DA093}" dt="2021-03-25T14:19:45.749" v="38891" actId="478"/>
          <ac:cxnSpMkLst>
            <pc:docMk/>
            <pc:sldMk cId="1796706160" sldId="522"/>
            <ac:cxnSpMk id="265" creationId="{6F20D73F-B314-4D61-ACC1-F858D8700AC8}"/>
          </ac:cxnSpMkLst>
        </pc:cxnChg>
        <pc:cxnChg chg="mod">
          <ac:chgData name="Ragnhild Halvorsrud" userId="917ea340-fd63-490f-a7db-68428d24cf32" providerId="ADAL" clId="{9B6050A4-F178-4018-9F62-4FCCA28DA093}" dt="2021-03-25T14:19:45.749" v="38891" actId="478"/>
          <ac:cxnSpMkLst>
            <pc:docMk/>
            <pc:sldMk cId="1796706160" sldId="522"/>
            <ac:cxnSpMk id="266" creationId="{B7DC57F0-711B-40A1-BAB6-588C59269A8A}"/>
          </ac:cxnSpMkLst>
        </pc:cxnChg>
        <pc:cxnChg chg="mod">
          <ac:chgData name="Ragnhild Halvorsrud" userId="917ea340-fd63-490f-a7db-68428d24cf32" providerId="ADAL" clId="{9B6050A4-F178-4018-9F62-4FCCA28DA093}" dt="2021-03-25T14:19:45.749" v="38891" actId="478"/>
          <ac:cxnSpMkLst>
            <pc:docMk/>
            <pc:sldMk cId="1796706160" sldId="522"/>
            <ac:cxnSpMk id="268" creationId="{E58EF18C-81DD-429D-8A29-BC59C42192BB}"/>
          </ac:cxnSpMkLst>
        </pc:cxnChg>
        <pc:cxnChg chg="mod">
          <ac:chgData name="Ragnhild Halvorsrud" userId="917ea340-fd63-490f-a7db-68428d24cf32" providerId="ADAL" clId="{9B6050A4-F178-4018-9F62-4FCCA28DA093}" dt="2021-03-25T14:19:45.749" v="38891" actId="478"/>
          <ac:cxnSpMkLst>
            <pc:docMk/>
            <pc:sldMk cId="1796706160" sldId="522"/>
            <ac:cxnSpMk id="272" creationId="{F02B9DE6-959D-4057-B5F3-8CC69EBB24E1}"/>
          </ac:cxnSpMkLst>
        </pc:cxnChg>
        <pc:cxnChg chg="mod">
          <ac:chgData name="Ragnhild Halvorsrud" userId="917ea340-fd63-490f-a7db-68428d24cf32" providerId="ADAL" clId="{9B6050A4-F178-4018-9F62-4FCCA28DA093}" dt="2021-03-25T14:19:45.749" v="38891" actId="478"/>
          <ac:cxnSpMkLst>
            <pc:docMk/>
            <pc:sldMk cId="1796706160" sldId="522"/>
            <ac:cxnSpMk id="273" creationId="{BCA57DA5-970B-431A-9CFF-A9B7343320EC}"/>
          </ac:cxnSpMkLst>
        </pc:cxnChg>
        <pc:cxnChg chg="mod">
          <ac:chgData name="Ragnhild Halvorsrud" userId="917ea340-fd63-490f-a7db-68428d24cf32" providerId="ADAL" clId="{9B6050A4-F178-4018-9F62-4FCCA28DA093}" dt="2021-03-25T14:19:45.749" v="38891" actId="478"/>
          <ac:cxnSpMkLst>
            <pc:docMk/>
            <pc:sldMk cId="1796706160" sldId="522"/>
            <ac:cxnSpMk id="277" creationId="{0BF4590C-3583-42EF-BD47-6C8801CFC845}"/>
          </ac:cxnSpMkLst>
        </pc:cxnChg>
        <pc:cxnChg chg="mod">
          <ac:chgData name="Ragnhild Halvorsrud" userId="917ea340-fd63-490f-a7db-68428d24cf32" providerId="ADAL" clId="{9B6050A4-F178-4018-9F62-4FCCA28DA093}" dt="2021-03-25T14:19:45.749" v="38891" actId="478"/>
          <ac:cxnSpMkLst>
            <pc:docMk/>
            <pc:sldMk cId="1796706160" sldId="522"/>
            <ac:cxnSpMk id="281" creationId="{89852529-C8A5-4B70-BB53-0F1E6180BA8B}"/>
          </ac:cxnSpMkLst>
        </pc:cxnChg>
        <pc:cxnChg chg="mod">
          <ac:chgData name="Ragnhild Halvorsrud" userId="917ea340-fd63-490f-a7db-68428d24cf32" providerId="ADAL" clId="{9B6050A4-F178-4018-9F62-4FCCA28DA093}" dt="2021-03-25T14:19:45.749" v="38891" actId="478"/>
          <ac:cxnSpMkLst>
            <pc:docMk/>
            <pc:sldMk cId="1796706160" sldId="522"/>
            <ac:cxnSpMk id="283" creationId="{095A87F3-FB51-4D2E-B594-CBB40ADBE3F8}"/>
          </ac:cxnSpMkLst>
        </pc:cxnChg>
        <pc:cxnChg chg="mod">
          <ac:chgData name="Ragnhild Halvorsrud" userId="917ea340-fd63-490f-a7db-68428d24cf32" providerId="ADAL" clId="{9B6050A4-F178-4018-9F62-4FCCA28DA093}" dt="2021-03-25T14:19:45.749" v="38891" actId="478"/>
          <ac:cxnSpMkLst>
            <pc:docMk/>
            <pc:sldMk cId="1796706160" sldId="522"/>
            <ac:cxnSpMk id="284" creationId="{CA8E2B18-B8A7-4422-BC9C-8E922ECD61EE}"/>
          </ac:cxnSpMkLst>
        </pc:cxnChg>
        <pc:cxnChg chg="mod">
          <ac:chgData name="Ragnhild Halvorsrud" userId="917ea340-fd63-490f-a7db-68428d24cf32" providerId="ADAL" clId="{9B6050A4-F178-4018-9F62-4FCCA28DA093}" dt="2021-03-25T14:19:45.749" v="38891" actId="478"/>
          <ac:cxnSpMkLst>
            <pc:docMk/>
            <pc:sldMk cId="1796706160" sldId="522"/>
            <ac:cxnSpMk id="285" creationId="{2658C360-7E7B-4E2D-8A96-76819C27E4AD}"/>
          </ac:cxnSpMkLst>
        </pc:cxnChg>
        <pc:cxnChg chg="mod">
          <ac:chgData name="Ragnhild Halvorsrud" userId="917ea340-fd63-490f-a7db-68428d24cf32" providerId="ADAL" clId="{9B6050A4-F178-4018-9F62-4FCCA28DA093}" dt="2021-03-25T14:19:45.749" v="38891" actId="478"/>
          <ac:cxnSpMkLst>
            <pc:docMk/>
            <pc:sldMk cId="1796706160" sldId="522"/>
            <ac:cxnSpMk id="288" creationId="{72E7B97E-1042-4312-93D2-1E178517A682}"/>
          </ac:cxnSpMkLst>
        </pc:cxnChg>
        <pc:cxnChg chg="mod">
          <ac:chgData name="Ragnhild Halvorsrud" userId="917ea340-fd63-490f-a7db-68428d24cf32" providerId="ADAL" clId="{9B6050A4-F178-4018-9F62-4FCCA28DA093}" dt="2021-03-25T14:19:45.749" v="38891" actId="478"/>
          <ac:cxnSpMkLst>
            <pc:docMk/>
            <pc:sldMk cId="1796706160" sldId="522"/>
            <ac:cxnSpMk id="289" creationId="{4C79E1F9-6933-40A1-98E5-3CCFE69AD31A}"/>
          </ac:cxnSpMkLst>
        </pc:cxnChg>
        <pc:cxnChg chg="mod">
          <ac:chgData name="Ragnhild Halvorsrud" userId="917ea340-fd63-490f-a7db-68428d24cf32" providerId="ADAL" clId="{9B6050A4-F178-4018-9F62-4FCCA28DA093}" dt="2021-03-25T14:19:45.749" v="38891" actId="478"/>
          <ac:cxnSpMkLst>
            <pc:docMk/>
            <pc:sldMk cId="1796706160" sldId="522"/>
            <ac:cxnSpMk id="290" creationId="{9D632D2D-E159-422D-9965-E6CF46747B45}"/>
          </ac:cxnSpMkLst>
        </pc:cxnChg>
        <pc:cxnChg chg="mod">
          <ac:chgData name="Ragnhild Halvorsrud" userId="917ea340-fd63-490f-a7db-68428d24cf32" providerId="ADAL" clId="{9B6050A4-F178-4018-9F62-4FCCA28DA093}" dt="2021-03-25T14:19:45.749" v="38891" actId="478"/>
          <ac:cxnSpMkLst>
            <pc:docMk/>
            <pc:sldMk cId="1796706160" sldId="522"/>
            <ac:cxnSpMk id="291" creationId="{FC536F9B-9CA7-42CA-859F-50A90CD3E80C}"/>
          </ac:cxnSpMkLst>
        </pc:cxnChg>
        <pc:cxnChg chg="mod">
          <ac:chgData name="Ragnhild Halvorsrud" userId="917ea340-fd63-490f-a7db-68428d24cf32" providerId="ADAL" clId="{9B6050A4-F178-4018-9F62-4FCCA28DA093}" dt="2021-03-25T14:19:45.749" v="38891" actId="478"/>
          <ac:cxnSpMkLst>
            <pc:docMk/>
            <pc:sldMk cId="1796706160" sldId="522"/>
            <ac:cxnSpMk id="292" creationId="{3E6F32D1-DBB9-4685-9F6E-544E5E3D7A0B}"/>
          </ac:cxnSpMkLst>
        </pc:cxnChg>
        <pc:cxnChg chg="mod">
          <ac:chgData name="Ragnhild Halvorsrud" userId="917ea340-fd63-490f-a7db-68428d24cf32" providerId="ADAL" clId="{9B6050A4-F178-4018-9F62-4FCCA28DA093}" dt="2021-03-25T14:19:45.749" v="38891" actId="478"/>
          <ac:cxnSpMkLst>
            <pc:docMk/>
            <pc:sldMk cId="1796706160" sldId="522"/>
            <ac:cxnSpMk id="293" creationId="{33C9F67A-8F20-43F6-9CAF-4500A9BBE821}"/>
          </ac:cxnSpMkLst>
        </pc:cxnChg>
        <pc:cxnChg chg="mod">
          <ac:chgData name="Ragnhild Halvorsrud" userId="917ea340-fd63-490f-a7db-68428d24cf32" providerId="ADAL" clId="{9B6050A4-F178-4018-9F62-4FCCA28DA093}" dt="2021-03-25T14:19:45.749" v="38891" actId="478"/>
          <ac:cxnSpMkLst>
            <pc:docMk/>
            <pc:sldMk cId="1796706160" sldId="522"/>
            <ac:cxnSpMk id="294" creationId="{8BE42847-51E9-4CE6-9642-EE97C0A47C44}"/>
          </ac:cxnSpMkLst>
        </pc:cxnChg>
        <pc:cxnChg chg="mod">
          <ac:chgData name="Ragnhild Halvorsrud" userId="917ea340-fd63-490f-a7db-68428d24cf32" providerId="ADAL" clId="{9B6050A4-F178-4018-9F62-4FCCA28DA093}" dt="2021-03-25T14:19:45.749" v="38891" actId="478"/>
          <ac:cxnSpMkLst>
            <pc:docMk/>
            <pc:sldMk cId="1796706160" sldId="522"/>
            <ac:cxnSpMk id="295" creationId="{FD1A917F-7DBD-4F9D-A013-EE5B0A1276CF}"/>
          </ac:cxnSpMkLst>
        </pc:cxnChg>
        <pc:cxnChg chg="mod">
          <ac:chgData name="Ragnhild Halvorsrud" userId="917ea340-fd63-490f-a7db-68428d24cf32" providerId="ADAL" clId="{9B6050A4-F178-4018-9F62-4FCCA28DA093}" dt="2021-03-25T14:19:45.749" v="38891" actId="478"/>
          <ac:cxnSpMkLst>
            <pc:docMk/>
            <pc:sldMk cId="1796706160" sldId="522"/>
            <ac:cxnSpMk id="296" creationId="{A9479816-DB06-4F3D-B470-0134C048DDED}"/>
          </ac:cxnSpMkLst>
        </pc:cxnChg>
        <pc:cxnChg chg="mod">
          <ac:chgData name="Ragnhild Halvorsrud" userId="917ea340-fd63-490f-a7db-68428d24cf32" providerId="ADAL" clId="{9B6050A4-F178-4018-9F62-4FCCA28DA093}" dt="2021-03-25T14:19:45.749" v="38891" actId="478"/>
          <ac:cxnSpMkLst>
            <pc:docMk/>
            <pc:sldMk cId="1796706160" sldId="522"/>
            <ac:cxnSpMk id="297" creationId="{0A9C180E-55BC-4E9B-AB2C-A0CD334470A4}"/>
          </ac:cxnSpMkLst>
        </pc:cxnChg>
      </pc:sldChg>
      <pc:sldChg chg="addSp delSp modSp mod ord modNotes">
        <pc:chgData name="Ragnhild Halvorsrud" userId="917ea340-fd63-490f-a7db-68428d24cf32" providerId="ADAL" clId="{9B6050A4-F178-4018-9F62-4FCCA28DA093}" dt="2021-03-26T14:19:28.950" v="39828" actId="207"/>
        <pc:sldMkLst>
          <pc:docMk/>
          <pc:sldMk cId="2858277977" sldId="523"/>
        </pc:sldMkLst>
        <pc:spChg chg="mod">
          <ac:chgData name="Ragnhild Halvorsrud" userId="917ea340-fd63-490f-a7db-68428d24cf32" providerId="ADAL" clId="{9B6050A4-F178-4018-9F62-4FCCA28DA093}" dt="2021-03-25T13:12:42.665" v="38166" actId="790"/>
          <ac:spMkLst>
            <pc:docMk/>
            <pc:sldMk cId="2858277977" sldId="523"/>
            <ac:spMk id="2" creationId="{1AA7EC0E-8CFE-424D-8AF5-64D77111E340}"/>
          </ac:spMkLst>
        </pc:spChg>
        <pc:spChg chg="mod">
          <ac:chgData name="Ragnhild Halvorsrud" userId="917ea340-fd63-490f-a7db-68428d24cf32" providerId="ADAL" clId="{9B6050A4-F178-4018-9F62-4FCCA28DA093}" dt="2021-03-25T13:12:42.665" v="38167" actId="790"/>
          <ac:spMkLst>
            <pc:docMk/>
            <pc:sldMk cId="2858277977" sldId="523"/>
            <ac:spMk id="3" creationId="{CC71634D-2104-4EAC-95B0-FB6EEB37464F}"/>
          </ac:spMkLst>
        </pc:spChg>
        <pc:spChg chg="mod">
          <ac:chgData name="Ragnhild Halvorsrud" userId="917ea340-fd63-490f-a7db-68428d24cf32" providerId="ADAL" clId="{9B6050A4-F178-4018-9F62-4FCCA28DA093}" dt="2021-03-25T13:12:42.666" v="38168" actId="790"/>
          <ac:spMkLst>
            <pc:docMk/>
            <pc:sldMk cId="2858277977" sldId="523"/>
            <ac:spMk id="313" creationId="{426AB4B2-A908-41D8-AA22-63EF3139CEE0}"/>
          </ac:spMkLst>
        </pc:spChg>
        <pc:spChg chg="mod">
          <ac:chgData name="Ragnhild Halvorsrud" userId="917ea340-fd63-490f-a7db-68428d24cf32" providerId="ADAL" clId="{9B6050A4-F178-4018-9F62-4FCCA28DA093}" dt="2021-03-25T13:12:42.667" v="38169" actId="790"/>
          <ac:spMkLst>
            <pc:docMk/>
            <pc:sldMk cId="2858277977" sldId="523"/>
            <ac:spMk id="314" creationId="{F621B33F-B7F9-4AF7-B1DE-B5A9FBF7725B}"/>
          </ac:spMkLst>
        </pc:spChg>
        <pc:spChg chg="add mod">
          <ac:chgData name="Ragnhild Halvorsrud" userId="917ea340-fd63-490f-a7db-68428d24cf32" providerId="ADAL" clId="{9B6050A4-F178-4018-9F62-4FCCA28DA093}" dt="2021-03-25T13:12:42.856" v="38370" actId="790"/>
          <ac:spMkLst>
            <pc:docMk/>
            <pc:sldMk cId="2858277977" sldId="523"/>
            <ac:spMk id="315" creationId="{8BDAF7E1-E423-4163-A53A-0E5A4106C5F2}"/>
          </ac:spMkLst>
        </pc:spChg>
        <pc:spChg chg="add mod">
          <ac:chgData name="Ragnhild Halvorsrud" userId="917ea340-fd63-490f-a7db-68428d24cf32" providerId="ADAL" clId="{9B6050A4-F178-4018-9F62-4FCCA28DA093}" dt="2021-03-26T14:19:28.950" v="39828" actId="207"/>
          <ac:spMkLst>
            <pc:docMk/>
            <pc:sldMk cId="2858277977" sldId="523"/>
            <ac:spMk id="316" creationId="{81802592-B42D-477E-9139-DE82E5A6DCA7}"/>
          </ac:spMkLst>
        </pc:spChg>
        <pc:spChg chg="add mod">
          <ac:chgData name="Ragnhild Halvorsrud" userId="917ea340-fd63-490f-a7db-68428d24cf32" providerId="ADAL" clId="{9B6050A4-F178-4018-9F62-4FCCA28DA093}" dt="2021-03-26T14:19:28.950" v="39828" actId="207"/>
          <ac:spMkLst>
            <pc:docMk/>
            <pc:sldMk cId="2858277977" sldId="523"/>
            <ac:spMk id="317" creationId="{2799B0E0-FD59-417C-BA7B-54CADB3892A7}"/>
          </ac:spMkLst>
        </pc:spChg>
        <pc:spChg chg="add mod">
          <ac:chgData name="Ragnhild Halvorsrud" userId="917ea340-fd63-490f-a7db-68428d24cf32" providerId="ADAL" clId="{9B6050A4-F178-4018-9F62-4FCCA28DA093}" dt="2021-03-26T14:19:28.950" v="39828" actId="207"/>
          <ac:spMkLst>
            <pc:docMk/>
            <pc:sldMk cId="2858277977" sldId="523"/>
            <ac:spMk id="318" creationId="{525CD033-2A31-4C34-BA3F-7BA7E6F26C17}"/>
          </ac:spMkLst>
        </pc:spChg>
        <pc:spChg chg="add mod">
          <ac:chgData name="Ragnhild Halvorsrud" userId="917ea340-fd63-490f-a7db-68428d24cf32" providerId="ADAL" clId="{9B6050A4-F178-4018-9F62-4FCCA28DA093}" dt="2021-03-26T14:19:28.950" v="39828" actId="207"/>
          <ac:spMkLst>
            <pc:docMk/>
            <pc:sldMk cId="2858277977" sldId="523"/>
            <ac:spMk id="319" creationId="{00330828-819B-4000-A786-977349E1B77B}"/>
          </ac:spMkLst>
        </pc:spChg>
        <pc:spChg chg="add mod">
          <ac:chgData name="Ragnhild Halvorsrud" userId="917ea340-fd63-490f-a7db-68428d24cf32" providerId="ADAL" clId="{9B6050A4-F178-4018-9F62-4FCCA28DA093}" dt="2021-03-26T14:19:28.950" v="39828" actId="207"/>
          <ac:spMkLst>
            <pc:docMk/>
            <pc:sldMk cId="2858277977" sldId="523"/>
            <ac:spMk id="320" creationId="{E5BFBB2B-A563-4D78-81F4-36D2865734A2}"/>
          </ac:spMkLst>
        </pc:spChg>
        <pc:spChg chg="mod">
          <ac:chgData name="Ragnhild Halvorsrud" userId="917ea340-fd63-490f-a7db-68428d24cf32" providerId="ADAL" clId="{9B6050A4-F178-4018-9F62-4FCCA28DA093}" dt="2021-03-25T13:12:42.717" v="38224" actId="790"/>
          <ac:spMkLst>
            <pc:docMk/>
            <pc:sldMk cId="2858277977" sldId="523"/>
            <ac:spMk id="1823" creationId="{AC5B5BB0-AC4B-4FB6-8608-C59FF735BB7D}"/>
          </ac:spMkLst>
        </pc:spChg>
        <pc:spChg chg="mod">
          <ac:chgData name="Ragnhild Halvorsrud" userId="917ea340-fd63-490f-a7db-68428d24cf32" providerId="ADAL" clId="{9B6050A4-F178-4018-9F62-4FCCA28DA093}" dt="2021-03-25T13:12:42.718" v="38225" actId="790"/>
          <ac:spMkLst>
            <pc:docMk/>
            <pc:sldMk cId="2858277977" sldId="523"/>
            <ac:spMk id="1824" creationId="{5178C2E7-A371-434C-8FAD-BD5C7C981567}"/>
          </ac:spMkLst>
        </pc:spChg>
        <pc:spChg chg="mod">
          <ac:chgData name="Ragnhild Halvorsrud" userId="917ea340-fd63-490f-a7db-68428d24cf32" providerId="ADAL" clId="{9B6050A4-F178-4018-9F62-4FCCA28DA093}" dt="2021-03-25T13:12:42.719" v="38226" actId="790"/>
          <ac:spMkLst>
            <pc:docMk/>
            <pc:sldMk cId="2858277977" sldId="523"/>
            <ac:spMk id="1825" creationId="{0D0378BC-0880-45AE-BFE7-43260C384C85}"/>
          </ac:spMkLst>
        </pc:spChg>
        <pc:spChg chg="mod">
          <ac:chgData name="Ragnhild Halvorsrud" userId="917ea340-fd63-490f-a7db-68428d24cf32" providerId="ADAL" clId="{9B6050A4-F178-4018-9F62-4FCCA28DA093}" dt="2021-03-25T13:12:42.721" v="38227" actId="790"/>
          <ac:spMkLst>
            <pc:docMk/>
            <pc:sldMk cId="2858277977" sldId="523"/>
            <ac:spMk id="1826" creationId="{13A18651-87BC-49F5-BB41-74CB64C7D011}"/>
          </ac:spMkLst>
        </pc:spChg>
        <pc:spChg chg="mod">
          <ac:chgData name="Ragnhild Halvorsrud" userId="917ea340-fd63-490f-a7db-68428d24cf32" providerId="ADAL" clId="{9B6050A4-F178-4018-9F62-4FCCA28DA093}" dt="2021-03-25T13:12:42.722" v="38228" actId="790"/>
          <ac:spMkLst>
            <pc:docMk/>
            <pc:sldMk cId="2858277977" sldId="523"/>
            <ac:spMk id="1827" creationId="{A50B263C-A83A-4ABD-898F-619E30F5BB37}"/>
          </ac:spMkLst>
        </pc:spChg>
        <pc:spChg chg="mod">
          <ac:chgData name="Ragnhild Halvorsrud" userId="917ea340-fd63-490f-a7db-68428d24cf32" providerId="ADAL" clId="{9B6050A4-F178-4018-9F62-4FCCA28DA093}" dt="2021-03-25T13:12:42.723" v="38229" actId="790"/>
          <ac:spMkLst>
            <pc:docMk/>
            <pc:sldMk cId="2858277977" sldId="523"/>
            <ac:spMk id="1828" creationId="{F2E73FAB-C049-4322-B1A9-5E6CC50061A0}"/>
          </ac:spMkLst>
        </pc:spChg>
        <pc:spChg chg="mod">
          <ac:chgData name="Ragnhild Halvorsrud" userId="917ea340-fd63-490f-a7db-68428d24cf32" providerId="ADAL" clId="{9B6050A4-F178-4018-9F62-4FCCA28DA093}" dt="2021-03-25T13:12:42.724" v="38230" actId="790"/>
          <ac:spMkLst>
            <pc:docMk/>
            <pc:sldMk cId="2858277977" sldId="523"/>
            <ac:spMk id="1830" creationId="{4A86F07B-4A49-4086-BC5A-5C5172C9970E}"/>
          </ac:spMkLst>
        </pc:spChg>
        <pc:spChg chg="mod">
          <ac:chgData name="Ragnhild Halvorsrud" userId="917ea340-fd63-490f-a7db-68428d24cf32" providerId="ADAL" clId="{9B6050A4-F178-4018-9F62-4FCCA28DA093}" dt="2021-03-25T13:12:42.725" v="38231" actId="790"/>
          <ac:spMkLst>
            <pc:docMk/>
            <pc:sldMk cId="2858277977" sldId="523"/>
            <ac:spMk id="1831" creationId="{FBE8A330-4C77-42A3-9B77-BB45924DBF59}"/>
          </ac:spMkLst>
        </pc:spChg>
        <pc:spChg chg="mod">
          <ac:chgData name="Ragnhild Halvorsrud" userId="917ea340-fd63-490f-a7db-68428d24cf32" providerId="ADAL" clId="{9B6050A4-F178-4018-9F62-4FCCA28DA093}" dt="2021-03-25T13:12:42.726" v="38232" actId="790"/>
          <ac:spMkLst>
            <pc:docMk/>
            <pc:sldMk cId="2858277977" sldId="523"/>
            <ac:spMk id="1832" creationId="{B3548104-CAAA-4F87-8CC3-360A2BE2B9A6}"/>
          </ac:spMkLst>
        </pc:spChg>
        <pc:spChg chg="mod">
          <ac:chgData name="Ragnhild Halvorsrud" userId="917ea340-fd63-490f-a7db-68428d24cf32" providerId="ADAL" clId="{9B6050A4-F178-4018-9F62-4FCCA28DA093}" dt="2021-03-25T13:12:42.727" v="38233" actId="790"/>
          <ac:spMkLst>
            <pc:docMk/>
            <pc:sldMk cId="2858277977" sldId="523"/>
            <ac:spMk id="1833" creationId="{74EAFF41-5096-450C-BA75-2B4DE1C7C8DF}"/>
          </ac:spMkLst>
        </pc:spChg>
        <pc:spChg chg="mod">
          <ac:chgData name="Ragnhild Halvorsrud" userId="917ea340-fd63-490f-a7db-68428d24cf32" providerId="ADAL" clId="{9B6050A4-F178-4018-9F62-4FCCA28DA093}" dt="2021-03-25T13:12:42.728" v="38234" actId="790"/>
          <ac:spMkLst>
            <pc:docMk/>
            <pc:sldMk cId="2858277977" sldId="523"/>
            <ac:spMk id="1834" creationId="{80C99F64-5CFD-43D9-9CD5-67E603AA5511}"/>
          </ac:spMkLst>
        </pc:spChg>
        <pc:spChg chg="mod">
          <ac:chgData name="Ragnhild Halvorsrud" userId="917ea340-fd63-490f-a7db-68428d24cf32" providerId="ADAL" clId="{9B6050A4-F178-4018-9F62-4FCCA28DA093}" dt="2021-03-25T13:12:42.729" v="38235" actId="790"/>
          <ac:spMkLst>
            <pc:docMk/>
            <pc:sldMk cId="2858277977" sldId="523"/>
            <ac:spMk id="1835" creationId="{F2EE76D5-B0E8-4B4B-99FA-4B51AA075509}"/>
          </ac:spMkLst>
        </pc:spChg>
        <pc:spChg chg="mod">
          <ac:chgData name="Ragnhild Halvorsrud" userId="917ea340-fd63-490f-a7db-68428d24cf32" providerId="ADAL" clId="{9B6050A4-F178-4018-9F62-4FCCA28DA093}" dt="2021-03-25T13:12:42.730" v="38236" actId="790"/>
          <ac:spMkLst>
            <pc:docMk/>
            <pc:sldMk cId="2858277977" sldId="523"/>
            <ac:spMk id="1837" creationId="{12A8F3ED-3B86-4296-A454-C185F83E667E}"/>
          </ac:spMkLst>
        </pc:spChg>
        <pc:spChg chg="mod">
          <ac:chgData name="Ragnhild Halvorsrud" userId="917ea340-fd63-490f-a7db-68428d24cf32" providerId="ADAL" clId="{9B6050A4-F178-4018-9F62-4FCCA28DA093}" dt="2021-03-25T13:12:42.731" v="38237" actId="790"/>
          <ac:spMkLst>
            <pc:docMk/>
            <pc:sldMk cId="2858277977" sldId="523"/>
            <ac:spMk id="1838" creationId="{A1452094-8388-4B47-8B05-FB31F720FBCC}"/>
          </ac:spMkLst>
        </pc:spChg>
        <pc:spChg chg="mod">
          <ac:chgData name="Ragnhild Halvorsrud" userId="917ea340-fd63-490f-a7db-68428d24cf32" providerId="ADAL" clId="{9B6050A4-F178-4018-9F62-4FCCA28DA093}" dt="2021-03-25T13:12:42.732" v="38238" actId="790"/>
          <ac:spMkLst>
            <pc:docMk/>
            <pc:sldMk cId="2858277977" sldId="523"/>
            <ac:spMk id="1839" creationId="{98B5C07A-0902-41B4-A8A2-DDDA6A4FE536}"/>
          </ac:spMkLst>
        </pc:spChg>
        <pc:spChg chg="mod">
          <ac:chgData name="Ragnhild Halvorsrud" userId="917ea340-fd63-490f-a7db-68428d24cf32" providerId="ADAL" clId="{9B6050A4-F178-4018-9F62-4FCCA28DA093}" dt="2021-03-25T13:12:42.733" v="38239" actId="790"/>
          <ac:spMkLst>
            <pc:docMk/>
            <pc:sldMk cId="2858277977" sldId="523"/>
            <ac:spMk id="1840" creationId="{F555FBCE-7B1C-4EF2-AB82-EAB1E9EC2593}"/>
          </ac:spMkLst>
        </pc:spChg>
        <pc:spChg chg="mod">
          <ac:chgData name="Ragnhild Halvorsrud" userId="917ea340-fd63-490f-a7db-68428d24cf32" providerId="ADAL" clId="{9B6050A4-F178-4018-9F62-4FCCA28DA093}" dt="2021-03-25T13:12:42.734" v="38240" actId="790"/>
          <ac:spMkLst>
            <pc:docMk/>
            <pc:sldMk cId="2858277977" sldId="523"/>
            <ac:spMk id="1841" creationId="{D0A4BF54-E860-4235-BFBA-AF6E47E44707}"/>
          </ac:spMkLst>
        </pc:spChg>
        <pc:spChg chg="mod">
          <ac:chgData name="Ragnhild Halvorsrud" userId="917ea340-fd63-490f-a7db-68428d24cf32" providerId="ADAL" clId="{9B6050A4-F178-4018-9F62-4FCCA28DA093}" dt="2021-03-25T13:12:42.735" v="38241" actId="790"/>
          <ac:spMkLst>
            <pc:docMk/>
            <pc:sldMk cId="2858277977" sldId="523"/>
            <ac:spMk id="1842" creationId="{87705AEA-AA34-4AB6-91A2-FDD492788067}"/>
          </ac:spMkLst>
        </pc:spChg>
        <pc:spChg chg="mod">
          <ac:chgData name="Ragnhild Halvorsrud" userId="917ea340-fd63-490f-a7db-68428d24cf32" providerId="ADAL" clId="{9B6050A4-F178-4018-9F62-4FCCA28DA093}" dt="2021-03-25T13:12:42.737" v="38242" actId="790"/>
          <ac:spMkLst>
            <pc:docMk/>
            <pc:sldMk cId="2858277977" sldId="523"/>
            <ac:spMk id="1844" creationId="{B62BB80E-19D6-4BDF-9A24-4756CFC75836}"/>
          </ac:spMkLst>
        </pc:spChg>
        <pc:spChg chg="mod">
          <ac:chgData name="Ragnhild Halvorsrud" userId="917ea340-fd63-490f-a7db-68428d24cf32" providerId="ADAL" clId="{9B6050A4-F178-4018-9F62-4FCCA28DA093}" dt="2021-03-25T13:12:42.738" v="38243" actId="790"/>
          <ac:spMkLst>
            <pc:docMk/>
            <pc:sldMk cId="2858277977" sldId="523"/>
            <ac:spMk id="1845" creationId="{89FCEF25-4B3E-4C99-817D-1B2B539B9FB3}"/>
          </ac:spMkLst>
        </pc:spChg>
        <pc:spChg chg="mod">
          <ac:chgData name="Ragnhild Halvorsrud" userId="917ea340-fd63-490f-a7db-68428d24cf32" providerId="ADAL" clId="{9B6050A4-F178-4018-9F62-4FCCA28DA093}" dt="2021-03-25T13:12:42.739" v="38244" actId="790"/>
          <ac:spMkLst>
            <pc:docMk/>
            <pc:sldMk cId="2858277977" sldId="523"/>
            <ac:spMk id="1846" creationId="{9431A7BF-7FF9-45AD-96C8-6D7F34C3E910}"/>
          </ac:spMkLst>
        </pc:spChg>
        <pc:spChg chg="mod">
          <ac:chgData name="Ragnhild Halvorsrud" userId="917ea340-fd63-490f-a7db-68428d24cf32" providerId="ADAL" clId="{9B6050A4-F178-4018-9F62-4FCCA28DA093}" dt="2021-03-25T13:12:42.740" v="38245" actId="790"/>
          <ac:spMkLst>
            <pc:docMk/>
            <pc:sldMk cId="2858277977" sldId="523"/>
            <ac:spMk id="1847" creationId="{085429D2-C893-4471-B274-C6D6B62CE9DB}"/>
          </ac:spMkLst>
        </pc:spChg>
        <pc:spChg chg="mod">
          <ac:chgData name="Ragnhild Halvorsrud" userId="917ea340-fd63-490f-a7db-68428d24cf32" providerId="ADAL" clId="{9B6050A4-F178-4018-9F62-4FCCA28DA093}" dt="2021-03-25T13:12:42.741" v="38246" actId="790"/>
          <ac:spMkLst>
            <pc:docMk/>
            <pc:sldMk cId="2858277977" sldId="523"/>
            <ac:spMk id="1848" creationId="{C7429C65-43E2-4C18-A0AD-AFF6B937F189}"/>
          </ac:spMkLst>
        </pc:spChg>
        <pc:spChg chg="mod">
          <ac:chgData name="Ragnhild Halvorsrud" userId="917ea340-fd63-490f-a7db-68428d24cf32" providerId="ADAL" clId="{9B6050A4-F178-4018-9F62-4FCCA28DA093}" dt="2021-03-25T13:12:42.742" v="38247" actId="790"/>
          <ac:spMkLst>
            <pc:docMk/>
            <pc:sldMk cId="2858277977" sldId="523"/>
            <ac:spMk id="1849" creationId="{7DE181A7-A956-4B28-917C-A03E170AB037}"/>
          </ac:spMkLst>
        </pc:spChg>
        <pc:spChg chg="mod">
          <ac:chgData name="Ragnhild Halvorsrud" userId="917ea340-fd63-490f-a7db-68428d24cf32" providerId="ADAL" clId="{9B6050A4-F178-4018-9F62-4FCCA28DA093}" dt="2021-03-25T13:12:42.743" v="38248" actId="790"/>
          <ac:spMkLst>
            <pc:docMk/>
            <pc:sldMk cId="2858277977" sldId="523"/>
            <ac:spMk id="1851" creationId="{99D64769-5921-4BB5-A95F-9B400988392E}"/>
          </ac:spMkLst>
        </pc:spChg>
        <pc:spChg chg="mod">
          <ac:chgData name="Ragnhild Halvorsrud" userId="917ea340-fd63-490f-a7db-68428d24cf32" providerId="ADAL" clId="{9B6050A4-F178-4018-9F62-4FCCA28DA093}" dt="2021-03-25T13:12:42.744" v="38249" actId="790"/>
          <ac:spMkLst>
            <pc:docMk/>
            <pc:sldMk cId="2858277977" sldId="523"/>
            <ac:spMk id="1852" creationId="{E90884A8-4C56-4696-BE5C-94784E7A9C85}"/>
          </ac:spMkLst>
        </pc:spChg>
        <pc:spChg chg="mod">
          <ac:chgData name="Ragnhild Halvorsrud" userId="917ea340-fd63-490f-a7db-68428d24cf32" providerId="ADAL" clId="{9B6050A4-F178-4018-9F62-4FCCA28DA093}" dt="2021-03-25T13:12:42.745" v="38250" actId="790"/>
          <ac:spMkLst>
            <pc:docMk/>
            <pc:sldMk cId="2858277977" sldId="523"/>
            <ac:spMk id="1853" creationId="{88B25F9B-AF6D-413A-8264-86F56BDB7127}"/>
          </ac:spMkLst>
        </pc:spChg>
        <pc:spChg chg="mod">
          <ac:chgData name="Ragnhild Halvorsrud" userId="917ea340-fd63-490f-a7db-68428d24cf32" providerId="ADAL" clId="{9B6050A4-F178-4018-9F62-4FCCA28DA093}" dt="2021-03-25T13:12:42.746" v="38251" actId="790"/>
          <ac:spMkLst>
            <pc:docMk/>
            <pc:sldMk cId="2858277977" sldId="523"/>
            <ac:spMk id="1854" creationId="{2478AF74-FBF6-43B5-B27F-5F2ABD478360}"/>
          </ac:spMkLst>
        </pc:spChg>
        <pc:spChg chg="mod">
          <ac:chgData name="Ragnhild Halvorsrud" userId="917ea340-fd63-490f-a7db-68428d24cf32" providerId="ADAL" clId="{9B6050A4-F178-4018-9F62-4FCCA28DA093}" dt="2021-03-25T13:12:42.747" v="38252" actId="790"/>
          <ac:spMkLst>
            <pc:docMk/>
            <pc:sldMk cId="2858277977" sldId="523"/>
            <ac:spMk id="1855" creationId="{36DEC0CD-8DF3-4C23-852A-6F09429FA5BB}"/>
          </ac:spMkLst>
        </pc:spChg>
        <pc:spChg chg="mod">
          <ac:chgData name="Ragnhild Halvorsrud" userId="917ea340-fd63-490f-a7db-68428d24cf32" providerId="ADAL" clId="{9B6050A4-F178-4018-9F62-4FCCA28DA093}" dt="2021-03-25T13:12:42.748" v="38253" actId="790"/>
          <ac:spMkLst>
            <pc:docMk/>
            <pc:sldMk cId="2858277977" sldId="523"/>
            <ac:spMk id="1856" creationId="{E4C10C31-0A0C-4582-BB3E-992804D751FD}"/>
          </ac:spMkLst>
        </pc:spChg>
        <pc:spChg chg="mod">
          <ac:chgData name="Ragnhild Halvorsrud" userId="917ea340-fd63-490f-a7db-68428d24cf32" providerId="ADAL" clId="{9B6050A4-F178-4018-9F62-4FCCA28DA093}" dt="2021-03-25T13:12:42.749" v="38254" actId="790"/>
          <ac:spMkLst>
            <pc:docMk/>
            <pc:sldMk cId="2858277977" sldId="523"/>
            <ac:spMk id="1857" creationId="{C0C2B968-F374-424C-9358-49C9C6D3C1A5}"/>
          </ac:spMkLst>
        </pc:spChg>
        <pc:spChg chg="mod">
          <ac:chgData name="Ragnhild Halvorsrud" userId="917ea340-fd63-490f-a7db-68428d24cf32" providerId="ADAL" clId="{9B6050A4-F178-4018-9F62-4FCCA28DA093}" dt="2021-03-25T13:12:42.750" v="38255" actId="790"/>
          <ac:spMkLst>
            <pc:docMk/>
            <pc:sldMk cId="2858277977" sldId="523"/>
            <ac:spMk id="1858" creationId="{0C4CDB6A-4229-4897-8DE5-1ACF7D2BDBD6}"/>
          </ac:spMkLst>
        </pc:spChg>
        <pc:spChg chg="mod">
          <ac:chgData name="Ragnhild Halvorsrud" userId="917ea340-fd63-490f-a7db-68428d24cf32" providerId="ADAL" clId="{9B6050A4-F178-4018-9F62-4FCCA28DA093}" dt="2021-03-25T13:12:42.751" v="38256" actId="790"/>
          <ac:spMkLst>
            <pc:docMk/>
            <pc:sldMk cId="2858277977" sldId="523"/>
            <ac:spMk id="1859" creationId="{A8BA3192-5897-4610-A8EC-3F680A5D381C}"/>
          </ac:spMkLst>
        </pc:spChg>
        <pc:spChg chg="mod">
          <ac:chgData name="Ragnhild Halvorsrud" userId="917ea340-fd63-490f-a7db-68428d24cf32" providerId="ADAL" clId="{9B6050A4-F178-4018-9F62-4FCCA28DA093}" dt="2021-03-25T13:12:42.752" v="38257" actId="790"/>
          <ac:spMkLst>
            <pc:docMk/>
            <pc:sldMk cId="2858277977" sldId="523"/>
            <ac:spMk id="1860" creationId="{F6F3ECEE-F060-4DD2-9F55-F8F2D29246EC}"/>
          </ac:spMkLst>
        </pc:spChg>
        <pc:spChg chg="mod">
          <ac:chgData name="Ragnhild Halvorsrud" userId="917ea340-fd63-490f-a7db-68428d24cf32" providerId="ADAL" clId="{9B6050A4-F178-4018-9F62-4FCCA28DA093}" dt="2021-03-25T13:12:42.754" v="38258" actId="790"/>
          <ac:spMkLst>
            <pc:docMk/>
            <pc:sldMk cId="2858277977" sldId="523"/>
            <ac:spMk id="1861" creationId="{B5F35C68-EC39-4D75-BCC7-E23C8E41AE6D}"/>
          </ac:spMkLst>
        </pc:spChg>
        <pc:spChg chg="mod">
          <ac:chgData name="Ragnhild Halvorsrud" userId="917ea340-fd63-490f-a7db-68428d24cf32" providerId="ADAL" clId="{9B6050A4-F178-4018-9F62-4FCCA28DA093}" dt="2021-03-25T13:12:42.796" v="38307" actId="790"/>
          <ac:spMkLst>
            <pc:docMk/>
            <pc:sldMk cId="2858277977" sldId="523"/>
            <ac:spMk id="1873" creationId="{E0742927-1CC8-4ADC-9DD4-5EAD3300026A}"/>
          </ac:spMkLst>
        </pc:spChg>
        <pc:spChg chg="mod">
          <ac:chgData name="Ragnhild Halvorsrud" userId="917ea340-fd63-490f-a7db-68428d24cf32" providerId="ADAL" clId="{9B6050A4-F178-4018-9F62-4FCCA28DA093}" dt="2021-03-25T13:12:42.796" v="38308" actId="790"/>
          <ac:spMkLst>
            <pc:docMk/>
            <pc:sldMk cId="2858277977" sldId="523"/>
            <ac:spMk id="1874" creationId="{68BEB3C4-87A5-4ACC-AF2B-B9BD93D6D32F}"/>
          </ac:spMkLst>
        </pc:spChg>
        <pc:spChg chg="mod">
          <ac:chgData name="Ragnhild Halvorsrud" userId="917ea340-fd63-490f-a7db-68428d24cf32" providerId="ADAL" clId="{9B6050A4-F178-4018-9F62-4FCCA28DA093}" dt="2021-03-25T13:12:42.797" v="38309" actId="790"/>
          <ac:spMkLst>
            <pc:docMk/>
            <pc:sldMk cId="2858277977" sldId="523"/>
            <ac:spMk id="1875" creationId="{A5FB9B56-9FC1-409A-AF22-EA68B9ED165A}"/>
          </ac:spMkLst>
        </pc:spChg>
        <pc:spChg chg="mod">
          <ac:chgData name="Ragnhild Halvorsrud" userId="917ea340-fd63-490f-a7db-68428d24cf32" providerId="ADAL" clId="{9B6050A4-F178-4018-9F62-4FCCA28DA093}" dt="2021-03-25T13:12:42.798" v="38310" actId="790"/>
          <ac:spMkLst>
            <pc:docMk/>
            <pc:sldMk cId="2858277977" sldId="523"/>
            <ac:spMk id="1876" creationId="{42560089-0D9E-4DCE-83BA-FA789AA17126}"/>
          </ac:spMkLst>
        </pc:spChg>
        <pc:spChg chg="mod">
          <ac:chgData name="Ragnhild Halvorsrud" userId="917ea340-fd63-490f-a7db-68428d24cf32" providerId="ADAL" clId="{9B6050A4-F178-4018-9F62-4FCCA28DA093}" dt="2021-03-25T13:12:42.799" v="38311" actId="790"/>
          <ac:spMkLst>
            <pc:docMk/>
            <pc:sldMk cId="2858277977" sldId="523"/>
            <ac:spMk id="1877" creationId="{98E7F9C0-CED4-44E2-B370-53F6458AEFD4}"/>
          </ac:spMkLst>
        </pc:spChg>
        <pc:spChg chg="mod">
          <ac:chgData name="Ragnhild Halvorsrud" userId="917ea340-fd63-490f-a7db-68428d24cf32" providerId="ADAL" clId="{9B6050A4-F178-4018-9F62-4FCCA28DA093}" dt="2021-03-25T13:12:42.800" v="38312" actId="790"/>
          <ac:spMkLst>
            <pc:docMk/>
            <pc:sldMk cId="2858277977" sldId="523"/>
            <ac:spMk id="1879" creationId="{5BD2720A-D5A7-42D6-8C93-149829E019A3}"/>
          </ac:spMkLst>
        </pc:spChg>
        <pc:spChg chg="mod">
          <ac:chgData name="Ragnhild Halvorsrud" userId="917ea340-fd63-490f-a7db-68428d24cf32" providerId="ADAL" clId="{9B6050A4-F178-4018-9F62-4FCCA28DA093}" dt="2021-03-25T13:12:42.801" v="38313" actId="790"/>
          <ac:spMkLst>
            <pc:docMk/>
            <pc:sldMk cId="2858277977" sldId="523"/>
            <ac:spMk id="1880" creationId="{D77E0A4E-2F8C-46AC-A3E8-44A5083A3744}"/>
          </ac:spMkLst>
        </pc:spChg>
        <pc:spChg chg="mod">
          <ac:chgData name="Ragnhild Halvorsrud" userId="917ea340-fd63-490f-a7db-68428d24cf32" providerId="ADAL" clId="{9B6050A4-F178-4018-9F62-4FCCA28DA093}" dt="2021-03-25T13:12:42.801" v="38314" actId="790"/>
          <ac:spMkLst>
            <pc:docMk/>
            <pc:sldMk cId="2858277977" sldId="523"/>
            <ac:spMk id="1881" creationId="{38DC9575-CCE1-47FB-9E97-139E21C31CF7}"/>
          </ac:spMkLst>
        </pc:spChg>
        <pc:spChg chg="mod">
          <ac:chgData name="Ragnhild Halvorsrud" userId="917ea340-fd63-490f-a7db-68428d24cf32" providerId="ADAL" clId="{9B6050A4-F178-4018-9F62-4FCCA28DA093}" dt="2021-03-25T13:12:42.802" v="38315" actId="790"/>
          <ac:spMkLst>
            <pc:docMk/>
            <pc:sldMk cId="2858277977" sldId="523"/>
            <ac:spMk id="1882" creationId="{6F9DB253-6CD7-4D32-9AAD-AD775ECC4143}"/>
          </ac:spMkLst>
        </pc:spChg>
        <pc:spChg chg="mod">
          <ac:chgData name="Ragnhild Halvorsrud" userId="917ea340-fd63-490f-a7db-68428d24cf32" providerId="ADAL" clId="{9B6050A4-F178-4018-9F62-4FCCA28DA093}" dt="2021-03-25T13:12:42.803" v="38316" actId="790"/>
          <ac:spMkLst>
            <pc:docMk/>
            <pc:sldMk cId="2858277977" sldId="523"/>
            <ac:spMk id="1883" creationId="{A05F62F5-3EAD-4565-860A-25606DAF08DF}"/>
          </ac:spMkLst>
        </pc:spChg>
        <pc:spChg chg="mod">
          <ac:chgData name="Ragnhild Halvorsrud" userId="917ea340-fd63-490f-a7db-68428d24cf32" providerId="ADAL" clId="{9B6050A4-F178-4018-9F62-4FCCA28DA093}" dt="2021-03-25T13:12:42.804" v="38317" actId="790"/>
          <ac:spMkLst>
            <pc:docMk/>
            <pc:sldMk cId="2858277977" sldId="523"/>
            <ac:spMk id="1885" creationId="{449B8F0C-7C22-415B-B1BB-F070395ECCA8}"/>
          </ac:spMkLst>
        </pc:spChg>
        <pc:spChg chg="mod">
          <ac:chgData name="Ragnhild Halvorsrud" userId="917ea340-fd63-490f-a7db-68428d24cf32" providerId="ADAL" clId="{9B6050A4-F178-4018-9F62-4FCCA28DA093}" dt="2021-03-25T13:12:42.804" v="38318" actId="790"/>
          <ac:spMkLst>
            <pc:docMk/>
            <pc:sldMk cId="2858277977" sldId="523"/>
            <ac:spMk id="1886" creationId="{0FC9ACF9-8032-4213-B257-ADEED30A3BC8}"/>
          </ac:spMkLst>
        </pc:spChg>
        <pc:spChg chg="mod">
          <ac:chgData name="Ragnhild Halvorsrud" userId="917ea340-fd63-490f-a7db-68428d24cf32" providerId="ADAL" clId="{9B6050A4-F178-4018-9F62-4FCCA28DA093}" dt="2021-03-25T13:12:42.805" v="38319" actId="790"/>
          <ac:spMkLst>
            <pc:docMk/>
            <pc:sldMk cId="2858277977" sldId="523"/>
            <ac:spMk id="1887" creationId="{AC9B2562-4985-4A08-995A-AD38DF7A432E}"/>
          </ac:spMkLst>
        </pc:spChg>
        <pc:spChg chg="mod">
          <ac:chgData name="Ragnhild Halvorsrud" userId="917ea340-fd63-490f-a7db-68428d24cf32" providerId="ADAL" clId="{9B6050A4-F178-4018-9F62-4FCCA28DA093}" dt="2021-03-25T13:12:42.806" v="38320" actId="790"/>
          <ac:spMkLst>
            <pc:docMk/>
            <pc:sldMk cId="2858277977" sldId="523"/>
            <ac:spMk id="1888" creationId="{0417C61E-88D0-4FE2-A1AA-416C8B2DEF3B}"/>
          </ac:spMkLst>
        </pc:spChg>
        <pc:spChg chg="mod">
          <ac:chgData name="Ragnhild Halvorsrud" userId="917ea340-fd63-490f-a7db-68428d24cf32" providerId="ADAL" clId="{9B6050A4-F178-4018-9F62-4FCCA28DA093}" dt="2021-03-25T13:12:42.807" v="38321" actId="790"/>
          <ac:spMkLst>
            <pc:docMk/>
            <pc:sldMk cId="2858277977" sldId="523"/>
            <ac:spMk id="1889" creationId="{11F64C31-5D71-4D6C-BFDC-270BB157F6C7}"/>
          </ac:spMkLst>
        </pc:spChg>
        <pc:spChg chg="mod">
          <ac:chgData name="Ragnhild Halvorsrud" userId="917ea340-fd63-490f-a7db-68428d24cf32" providerId="ADAL" clId="{9B6050A4-F178-4018-9F62-4FCCA28DA093}" dt="2021-03-25T13:12:42.808" v="38322" actId="790"/>
          <ac:spMkLst>
            <pc:docMk/>
            <pc:sldMk cId="2858277977" sldId="523"/>
            <ac:spMk id="1891" creationId="{48BFE854-0BF0-41A8-9E6F-6B98E8C5D607}"/>
          </ac:spMkLst>
        </pc:spChg>
        <pc:spChg chg="mod">
          <ac:chgData name="Ragnhild Halvorsrud" userId="917ea340-fd63-490f-a7db-68428d24cf32" providerId="ADAL" clId="{9B6050A4-F178-4018-9F62-4FCCA28DA093}" dt="2021-03-25T13:12:42.808" v="38323" actId="790"/>
          <ac:spMkLst>
            <pc:docMk/>
            <pc:sldMk cId="2858277977" sldId="523"/>
            <ac:spMk id="1892" creationId="{2A2B3EBA-1AE8-4ED1-8028-CE36A315507B}"/>
          </ac:spMkLst>
        </pc:spChg>
        <pc:spChg chg="mod">
          <ac:chgData name="Ragnhild Halvorsrud" userId="917ea340-fd63-490f-a7db-68428d24cf32" providerId="ADAL" clId="{9B6050A4-F178-4018-9F62-4FCCA28DA093}" dt="2021-03-25T13:12:42.809" v="38324" actId="790"/>
          <ac:spMkLst>
            <pc:docMk/>
            <pc:sldMk cId="2858277977" sldId="523"/>
            <ac:spMk id="1893" creationId="{F3B89FD8-1015-44EA-B709-6D2D3AA3B1DE}"/>
          </ac:spMkLst>
        </pc:spChg>
        <pc:spChg chg="mod">
          <ac:chgData name="Ragnhild Halvorsrud" userId="917ea340-fd63-490f-a7db-68428d24cf32" providerId="ADAL" clId="{9B6050A4-F178-4018-9F62-4FCCA28DA093}" dt="2021-03-25T13:12:42.810" v="38325" actId="790"/>
          <ac:spMkLst>
            <pc:docMk/>
            <pc:sldMk cId="2858277977" sldId="523"/>
            <ac:spMk id="1894" creationId="{66F992B0-6062-4310-B1F2-0C326B1F3101}"/>
          </ac:spMkLst>
        </pc:spChg>
        <pc:spChg chg="mod">
          <ac:chgData name="Ragnhild Halvorsrud" userId="917ea340-fd63-490f-a7db-68428d24cf32" providerId="ADAL" clId="{9B6050A4-F178-4018-9F62-4FCCA28DA093}" dt="2021-03-25T13:12:42.810" v="38326" actId="790"/>
          <ac:spMkLst>
            <pc:docMk/>
            <pc:sldMk cId="2858277977" sldId="523"/>
            <ac:spMk id="1895" creationId="{2CD1BC3A-965E-4234-8C71-7205126B5262}"/>
          </ac:spMkLst>
        </pc:spChg>
        <pc:spChg chg="mod">
          <ac:chgData name="Ragnhild Halvorsrud" userId="917ea340-fd63-490f-a7db-68428d24cf32" providerId="ADAL" clId="{9B6050A4-F178-4018-9F62-4FCCA28DA093}" dt="2021-03-25T13:12:42.811" v="38327" actId="790"/>
          <ac:spMkLst>
            <pc:docMk/>
            <pc:sldMk cId="2858277977" sldId="523"/>
            <ac:spMk id="1896" creationId="{51FB2BA8-23DF-4756-95CF-1ABD2B54FAE9}"/>
          </ac:spMkLst>
        </pc:spChg>
        <pc:spChg chg="mod">
          <ac:chgData name="Ragnhild Halvorsrud" userId="917ea340-fd63-490f-a7db-68428d24cf32" providerId="ADAL" clId="{9B6050A4-F178-4018-9F62-4FCCA28DA093}" dt="2021-03-25T13:12:42.812" v="38328" actId="790"/>
          <ac:spMkLst>
            <pc:docMk/>
            <pc:sldMk cId="2858277977" sldId="523"/>
            <ac:spMk id="1897" creationId="{248EB943-8700-4EFD-A5CA-594F2F02EE2F}"/>
          </ac:spMkLst>
        </pc:spChg>
        <pc:spChg chg="mod">
          <ac:chgData name="Ragnhild Halvorsrud" userId="917ea340-fd63-490f-a7db-68428d24cf32" providerId="ADAL" clId="{9B6050A4-F178-4018-9F62-4FCCA28DA093}" dt="2021-03-25T13:12:42.812" v="38329" actId="790"/>
          <ac:spMkLst>
            <pc:docMk/>
            <pc:sldMk cId="2858277977" sldId="523"/>
            <ac:spMk id="1898" creationId="{C9908F9B-8F34-4583-AAEE-B46E8F444F8C}"/>
          </ac:spMkLst>
        </pc:spChg>
        <pc:spChg chg="mod">
          <ac:chgData name="Ragnhild Halvorsrud" userId="917ea340-fd63-490f-a7db-68428d24cf32" providerId="ADAL" clId="{9B6050A4-F178-4018-9F62-4FCCA28DA093}" dt="2021-03-25T13:12:42.813" v="38330" actId="790"/>
          <ac:spMkLst>
            <pc:docMk/>
            <pc:sldMk cId="2858277977" sldId="523"/>
            <ac:spMk id="1899" creationId="{7E6CB0FF-8990-4ABD-9A45-4235316DE64E}"/>
          </ac:spMkLst>
        </pc:spChg>
        <pc:spChg chg="mod">
          <ac:chgData name="Ragnhild Halvorsrud" userId="917ea340-fd63-490f-a7db-68428d24cf32" providerId="ADAL" clId="{9B6050A4-F178-4018-9F62-4FCCA28DA093}" dt="2021-03-25T13:12:42.815" v="38331" actId="790"/>
          <ac:spMkLst>
            <pc:docMk/>
            <pc:sldMk cId="2858277977" sldId="523"/>
            <ac:spMk id="1907" creationId="{4F8E1829-7F7E-47EF-8581-E52C00E4037F}"/>
          </ac:spMkLst>
        </pc:spChg>
        <pc:spChg chg="mod">
          <ac:chgData name="Ragnhild Halvorsrud" userId="917ea340-fd63-490f-a7db-68428d24cf32" providerId="ADAL" clId="{9B6050A4-F178-4018-9F62-4FCCA28DA093}" dt="2021-03-25T13:12:42.816" v="38332" actId="790"/>
          <ac:spMkLst>
            <pc:docMk/>
            <pc:sldMk cId="2858277977" sldId="523"/>
            <ac:spMk id="1909" creationId="{C3862399-BBA6-440D-BAF9-F7F3632C4E60}"/>
          </ac:spMkLst>
        </pc:spChg>
        <pc:spChg chg="mod">
          <ac:chgData name="Ragnhild Halvorsrud" userId="917ea340-fd63-490f-a7db-68428d24cf32" providerId="ADAL" clId="{9B6050A4-F178-4018-9F62-4FCCA28DA093}" dt="2021-03-25T13:12:42.817" v="38333" actId="790"/>
          <ac:spMkLst>
            <pc:docMk/>
            <pc:sldMk cId="2858277977" sldId="523"/>
            <ac:spMk id="1912" creationId="{697E3F84-F1C5-40A8-9FD4-88B050F93213}"/>
          </ac:spMkLst>
        </pc:spChg>
        <pc:spChg chg="mod">
          <ac:chgData name="Ragnhild Halvorsrud" userId="917ea340-fd63-490f-a7db-68428d24cf32" providerId="ADAL" clId="{9B6050A4-F178-4018-9F62-4FCCA28DA093}" dt="2021-03-25T13:12:42.818" v="38334" actId="790"/>
          <ac:spMkLst>
            <pc:docMk/>
            <pc:sldMk cId="2858277977" sldId="523"/>
            <ac:spMk id="1913" creationId="{987887CC-BE40-48D7-A103-74AC637B9936}"/>
          </ac:spMkLst>
        </pc:spChg>
        <pc:spChg chg="mod">
          <ac:chgData name="Ragnhild Halvorsrud" userId="917ea340-fd63-490f-a7db-68428d24cf32" providerId="ADAL" clId="{9B6050A4-F178-4018-9F62-4FCCA28DA093}" dt="2021-03-25T13:12:42.819" v="38335" actId="790"/>
          <ac:spMkLst>
            <pc:docMk/>
            <pc:sldMk cId="2858277977" sldId="523"/>
            <ac:spMk id="1916" creationId="{EAFB482D-98A3-4A10-A0FF-E23EDC6B8A4F}"/>
          </ac:spMkLst>
        </pc:spChg>
        <pc:spChg chg="mod">
          <ac:chgData name="Ragnhild Halvorsrud" userId="917ea340-fd63-490f-a7db-68428d24cf32" providerId="ADAL" clId="{9B6050A4-F178-4018-9F62-4FCCA28DA093}" dt="2021-03-25T13:12:42.820" v="38336" actId="790"/>
          <ac:spMkLst>
            <pc:docMk/>
            <pc:sldMk cId="2858277977" sldId="523"/>
            <ac:spMk id="1917" creationId="{9AF80270-9380-444D-A095-4054F6301175}"/>
          </ac:spMkLst>
        </pc:spChg>
        <pc:spChg chg="mod">
          <ac:chgData name="Ragnhild Halvorsrud" userId="917ea340-fd63-490f-a7db-68428d24cf32" providerId="ADAL" clId="{9B6050A4-F178-4018-9F62-4FCCA28DA093}" dt="2021-03-25T13:12:42.821" v="38337" actId="790"/>
          <ac:spMkLst>
            <pc:docMk/>
            <pc:sldMk cId="2858277977" sldId="523"/>
            <ac:spMk id="1919" creationId="{4AFD7C99-9321-4A86-9E05-65D66C093A59}"/>
          </ac:spMkLst>
        </pc:spChg>
        <pc:spChg chg="mod">
          <ac:chgData name="Ragnhild Halvorsrud" userId="917ea340-fd63-490f-a7db-68428d24cf32" providerId="ADAL" clId="{9B6050A4-F178-4018-9F62-4FCCA28DA093}" dt="2021-03-25T13:12:42.822" v="38338" actId="790"/>
          <ac:spMkLst>
            <pc:docMk/>
            <pc:sldMk cId="2858277977" sldId="523"/>
            <ac:spMk id="1922" creationId="{3AC3554C-99E7-47B8-A65A-CBEE369CEEB7}"/>
          </ac:spMkLst>
        </pc:spChg>
        <pc:spChg chg="mod">
          <ac:chgData name="Ragnhild Halvorsrud" userId="917ea340-fd63-490f-a7db-68428d24cf32" providerId="ADAL" clId="{9B6050A4-F178-4018-9F62-4FCCA28DA093}" dt="2021-03-25T13:12:42.823" v="38339" actId="790"/>
          <ac:spMkLst>
            <pc:docMk/>
            <pc:sldMk cId="2858277977" sldId="523"/>
            <ac:spMk id="1923" creationId="{75B3550E-DD14-4302-83C3-BB6D0006C7CE}"/>
          </ac:spMkLst>
        </pc:spChg>
        <pc:spChg chg="mod">
          <ac:chgData name="Ragnhild Halvorsrud" userId="917ea340-fd63-490f-a7db-68428d24cf32" providerId="ADAL" clId="{9B6050A4-F178-4018-9F62-4FCCA28DA093}" dt="2021-03-25T13:12:42.824" v="38340" actId="790"/>
          <ac:spMkLst>
            <pc:docMk/>
            <pc:sldMk cId="2858277977" sldId="523"/>
            <ac:spMk id="1924" creationId="{CFF11CF3-CCF1-4C97-B88A-B73CA6690AAB}"/>
          </ac:spMkLst>
        </pc:spChg>
        <pc:spChg chg="mod">
          <ac:chgData name="Ragnhild Halvorsrud" userId="917ea340-fd63-490f-a7db-68428d24cf32" providerId="ADAL" clId="{9B6050A4-F178-4018-9F62-4FCCA28DA093}" dt="2021-03-25T13:12:42.824" v="38341" actId="790"/>
          <ac:spMkLst>
            <pc:docMk/>
            <pc:sldMk cId="2858277977" sldId="523"/>
            <ac:spMk id="1925" creationId="{01F41E8F-2AD7-4313-AE8E-1B855AF37B1C}"/>
          </ac:spMkLst>
        </pc:spChg>
        <pc:spChg chg="mod">
          <ac:chgData name="Ragnhild Halvorsrud" userId="917ea340-fd63-490f-a7db-68428d24cf32" providerId="ADAL" clId="{9B6050A4-F178-4018-9F62-4FCCA28DA093}" dt="2021-03-25T13:12:42.826" v="38342" actId="790"/>
          <ac:spMkLst>
            <pc:docMk/>
            <pc:sldMk cId="2858277977" sldId="523"/>
            <ac:spMk id="1930" creationId="{79F60186-2289-47E7-916A-E1CF67F30888}"/>
          </ac:spMkLst>
        </pc:spChg>
        <pc:spChg chg="mod">
          <ac:chgData name="Ragnhild Halvorsrud" userId="917ea340-fd63-490f-a7db-68428d24cf32" providerId="ADAL" clId="{9B6050A4-F178-4018-9F62-4FCCA28DA093}" dt="2021-03-25T13:12:42.827" v="38343" actId="790"/>
          <ac:spMkLst>
            <pc:docMk/>
            <pc:sldMk cId="2858277977" sldId="523"/>
            <ac:spMk id="1932" creationId="{566B9590-74B9-404C-89B4-3FB322AFEE8B}"/>
          </ac:spMkLst>
        </pc:spChg>
        <pc:spChg chg="mod">
          <ac:chgData name="Ragnhild Halvorsrud" userId="917ea340-fd63-490f-a7db-68428d24cf32" providerId="ADAL" clId="{9B6050A4-F178-4018-9F62-4FCCA28DA093}" dt="2021-03-25T13:12:42.828" v="38344" actId="790"/>
          <ac:spMkLst>
            <pc:docMk/>
            <pc:sldMk cId="2858277977" sldId="523"/>
            <ac:spMk id="1935" creationId="{77B2F231-8128-4705-BCBD-9EDCABA70D3B}"/>
          </ac:spMkLst>
        </pc:spChg>
        <pc:spChg chg="mod">
          <ac:chgData name="Ragnhild Halvorsrud" userId="917ea340-fd63-490f-a7db-68428d24cf32" providerId="ADAL" clId="{9B6050A4-F178-4018-9F62-4FCCA28DA093}" dt="2021-03-25T13:12:42.828" v="38345" actId="790"/>
          <ac:spMkLst>
            <pc:docMk/>
            <pc:sldMk cId="2858277977" sldId="523"/>
            <ac:spMk id="1936" creationId="{425E5A31-3557-4C00-895B-583085549C29}"/>
          </ac:spMkLst>
        </pc:spChg>
        <pc:spChg chg="mod">
          <ac:chgData name="Ragnhild Halvorsrud" userId="917ea340-fd63-490f-a7db-68428d24cf32" providerId="ADAL" clId="{9B6050A4-F178-4018-9F62-4FCCA28DA093}" dt="2021-03-25T13:12:42.829" v="38346" actId="790"/>
          <ac:spMkLst>
            <pc:docMk/>
            <pc:sldMk cId="2858277977" sldId="523"/>
            <ac:spMk id="1937" creationId="{BAF5FB3B-1BAA-4A19-A294-275B62F17ED9}"/>
          </ac:spMkLst>
        </pc:spChg>
        <pc:spChg chg="mod">
          <ac:chgData name="Ragnhild Halvorsrud" userId="917ea340-fd63-490f-a7db-68428d24cf32" providerId="ADAL" clId="{9B6050A4-F178-4018-9F62-4FCCA28DA093}" dt="2021-03-25T13:12:42.830" v="38347" actId="790"/>
          <ac:spMkLst>
            <pc:docMk/>
            <pc:sldMk cId="2858277977" sldId="523"/>
            <ac:spMk id="1939" creationId="{A6CF1ECE-FE29-4EFA-A3C8-FC999EDF9D51}"/>
          </ac:spMkLst>
        </pc:spChg>
        <pc:spChg chg="mod">
          <ac:chgData name="Ragnhild Halvorsrud" userId="917ea340-fd63-490f-a7db-68428d24cf32" providerId="ADAL" clId="{9B6050A4-F178-4018-9F62-4FCCA28DA093}" dt="2021-03-25T13:12:42.831" v="38348" actId="790"/>
          <ac:spMkLst>
            <pc:docMk/>
            <pc:sldMk cId="2858277977" sldId="523"/>
            <ac:spMk id="1940" creationId="{801C43B4-8EE0-40FA-9D5C-D42F45D208E8}"/>
          </ac:spMkLst>
        </pc:spChg>
        <pc:spChg chg="mod">
          <ac:chgData name="Ragnhild Halvorsrud" userId="917ea340-fd63-490f-a7db-68428d24cf32" providerId="ADAL" clId="{9B6050A4-F178-4018-9F62-4FCCA28DA093}" dt="2021-03-25T13:12:42.832" v="38349" actId="790"/>
          <ac:spMkLst>
            <pc:docMk/>
            <pc:sldMk cId="2858277977" sldId="523"/>
            <ac:spMk id="1941" creationId="{5518AA36-02FE-47A2-A0A9-0D62CE2AC932}"/>
          </ac:spMkLst>
        </pc:spChg>
        <pc:spChg chg="mod">
          <ac:chgData name="Ragnhild Halvorsrud" userId="917ea340-fd63-490f-a7db-68428d24cf32" providerId="ADAL" clId="{9B6050A4-F178-4018-9F62-4FCCA28DA093}" dt="2021-03-25T13:12:42.833" v="38350" actId="790"/>
          <ac:spMkLst>
            <pc:docMk/>
            <pc:sldMk cId="2858277977" sldId="523"/>
            <ac:spMk id="1945" creationId="{9554C25D-A4C8-49F5-AC2E-E39895FBC865}"/>
          </ac:spMkLst>
        </pc:spChg>
        <pc:spChg chg="mod">
          <ac:chgData name="Ragnhild Halvorsrud" userId="917ea340-fd63-490f-a7db-68428d24cf32" providerId="ADAL" clId="{9B6050A4-F178-4018-9F62-4FCCA28DA093}" dt="2021-03-25T13:12:42.834" v="38351" actId="790"/>
          <ac:spMkLst>
            <pc:docMk/>
            <pc:sldMk cId="2858277977" sldId="523"/>
            <ac:spMk id="1946" creationId="{47568839-5CD8-4F98-8915-960EEFEF9FD1}"/>
          </ac:spMkLst>
        </pc:spChg>
        <pc:spChg chg="mod">
          <ac:chgData name="Ragnhild Halvorsrud" userId="917ea340-fd63-490f-a7db-68428d24cf32" providerId="ADAL" clId="{9B6050A4-F178-4018-9F62-4FCCA28DA093}" dt="2021-03-25T13:12:42.835" v="38352" actId="790"/>
          <ac:spMkLst>
            <pc:docMk/>
            <pc:sldMk cId="2858277977" sldId="523"/>
            <ac:spMk id="1950" creationId="{C631118D-4AA9-4A18-B5C5-E16FBCB902A7}"/>
          </ac:spMkLst>
        </pc:spChg>
        <pc:spChg chg="mod">
          <ac:chgData name="Ragnhild Halvorsrud" userId="917ea340-fd63-490f-a7db-68428d24cf32" providerId="ADAL" clId="{9B6050A4-F178-4018-9F62-4FCCA28DA093}" dt="2021-03-25T13:12:42.836" v="38353" actId="790"/>
          <ac:spMkLst>
            <pc:docMk/>
            <pc:sldMk cId="2858277977" sldId="523"/>
            <ac:spMk id="1953" creationId="{0667E5FA-78A8-449C-A0E1-ED0EE67A6F63}"/>
          </ac:spMkLst>
        </pc:spChg>
        <pc:spChg chg="mod">
          <ac:chgData name="Ragnhild Halvorsrud" userId="917ea340-fd63-490f-a7db-68428d24cf32" providerId="ADAL" clId="{9B6050A4-F178-4018-9F62-4FCCA28DA093}" dt="2021-03-25T13:12:42.837" v="38354" actId="790"/>
          <ac:spMkLst>
            <pc:docMk/>
            <pc:sldMk cId="2858277977" sldId="523"/>
            <ac:spMk id="1955" creationId="{F9361307-1AE2-41A0-8CDC-D01428FDA351}"/>
          </ac:spMkLst>
        </pc:spChg>
        <pc:spChg chg="mod">
          <ac:chgData name="Ragnhild Halvorsrud" userId="917ea340-fd63-490f-a7db-68428d24cf32" providerId="ADAL" clId="{9B6050A4-F178-4018-9F62-4FCCA28DA093}" dt="2021-03-25T13:12:42.838" v="38355" actId="790"/>
          <ac:spMkLst>
            <pc:docMk/>
            <pc:sldMk cId="2858277977" sldId="523"/>
            <ac:spMk id="1956" creationId="{232FFAD8-5C86-4B7E-A5FE-A16B4737B87F}"/>
          </ac:spMkLst>
        </pc:spChg>
        <pc:spChg chg="mod">
          <ac:chgData name="Ragnhild Halvorsrud" userId="917ea340-fd63-490f-a7db-68428d24cf32" providerId="ADAL" clId="{9B6050A4-F178-4018-9F62-4FCCA28DA093}" dt="2021-03-25T13:12:42.839" v="38356" actId="790"/>
          <ac:spMkLst>
            <pc:docMk/>
            <pc:sldMk cId="2858277977" sldId="523"/>
            <ac:spMk id="1957" creationId="{3C1ABDB9-5ED5-4A1E-A4C6-C6A4EDB5E3AE}"/>
          </ac:spMkLst>
        </pc:spChg>
        <pc:spChg chg="mod">
          <ac:chgData name="Ragnhild Halvorsrud" userId="917ea340-fd63-490f-a7db-68428d24cf32" providerId="ADAL" clId="{9B6050A4-F178-4018-9F62-4FCCA28DA093}" dt="2021-03-25T13:12:42.840" v="38357" actId="790"/>
          <ac:spMkLst>
            <pc:docMk/>
            <pc:sldMk cId="2858277977" sldId="523"/>
            <ac:spMk id="1960" creationId="{3A9E5AB2-5D11-41AE-AA79-E8497AB17E2C}"/>
          </ac:spMkLst>
        </pc:spChg>
        <pc:spChg chg="mod">
          <ac:chgData name="Ragnhild Halvorsrud" userId="917ea340-fd63-490f-a7db-68428d24cf32" providerId="ADAL" clId="{9B6050A4-F178-4018-9F62-4FCCA28DA093}" dt="2021-03-25T13:12:42.841" v="38358" actId="790"/>
          <ac:spMkLst>
            <pc:docMk/>
            <pc:sldMk cId="2858277977" sldId="523"/>
            <ac:spMk id="1962" creationId="{C07678D4-6652-44FA-931F-54B7632E15A7}"/>
          </ac:spMkLst>
        </pc:spChg>
        <pc:spChg chg="mod">
          <ac:chgData name="Ragnhild Halvorsrud" userId="917ea340-fd63-490f-a7db-68428d24cf32" providerId="ADAL" clId="{9B6050A4-F178-4018-9F62-4FCCA28DA093}" dt="2021-03-25T13:12:42.842" v="38359" actId="790"/>
          <ac:spMkLst>
            <pc:docMk/>
            <pc:sldMk cId="2858277977" sldId="523"/>
            <ac:spMk id="1964" creationId="{5792BAA2-DD59-449F-8544-354BC0F87C1A}"/>
          </ac:spMkLst>
        </pc:spChg>
        <pc:spChg chg="mod">
          <ac:chgData name="Ragnhild Halvorsrud" userId="917ea340-fd63-490f-a7db-68428d24cf32" providerId="ADAL" clId="{9B6050A4-F178-4018-9F62-4FCCA28DA093}" dt="2021-03-25T13:12:42.842" v="38360" actId="790"/>
          <ac:spMkLst>
            <pc:docMk/>
            <pc:sldMk cId="2858277977" sldId="523"/>
            <ac:spMk id="1965" creationId="{36B9131E-F041-4E3B-8E79-12075F0A594D}"/>
          </ac:spMkLst>
        </pc:spChg>
        <pc:spChg chg="mod">
          <ac:chgData name="Ragnhild Halvorsrud" userId="917ea340-fd63-490f-a7db-68428d24cf32" providerId="ADAL" clId="{9B6050A4-F178-4018-9F62-4FCCA28DA093}" dt="2021-03-25T13:12:42.843" v="38361" actId="790"/>
          <ac:spMkLst>
            <pc:docMk/>
            <pc:sldMk cId="2858277977" sldId="523"/>
            <ac:spMk id="1966" creationId="{C7368C64-0628-435B-8301-187FC442D7C1}"/>
          </ac:spMkLst>
        </pc:spChg>
        <pc:spChg chg="mod">
          <ac:chgData name="Ragnhild Halvorsrud" userId="917ea340-fd63-490f-a7db-68428d24cf32" providerId="ADAL" clId="{9B6050A4-F178-4018-9F62-4FCCA28DA093}" dt="2021-03-25T13:12:42.844" v="38362" actId="790"/>
          <ac:spMkLst>
            <pc:docMk/>
            <pc:sldMk cId="2858277977" sldId="523"/>
            <ac:spMk id="1968" creationId="{BE514549-7D03-465D-816D-B580B57FB451}"/>
          </ac:spMkLst>
        </pc:spChg>
        <pc:spChg chg="mod">
          <ac:chgData name="Ragnhild Halvorsrud" userId="917ea340-fd63-490f-a7db-68428d24cf32" providerId="ADAL" clId="{9B6050A4-F178-4018-9F62-4FCCA28DA093}" dt="2021-03-25T13:12:42.845" v="38363" actId="790"/>
          <ac:spMkLst>
            <pc:docMk/>
            <pc:sldMk cId="2858277977" sldId="523"/>
            <ac:spMk id="1972" creationId="{79152F2F-FA4C-44EE-AA94-BC5B27715D9B}"/>
          </ac:spMkLst>
        </pc:spChg>
        <pc:spChg chg="mod">
          <ac:chgData name="Ragnhild Halvorsrud" userId="917ea340-fd63-490f-a7db-68428d24cf32" providerId="ADAL" clId="{9B6050A4-F178-4018-9F62-4FCCA28DA093}" dt="2021-03-25T13:12:42.846" v="38364" actId="790"/>
          <ac:spMkLst>
            <pc:docMk/>
            <pc:sldMk cId="2858277977" sldId="523"/>
            <ac:spMk id="1973" creationId="{6818B1FF-E107-4E34-A22C-E877EE46365F}"/>
          </ac:spMkLst>
        </pc:spChg>
        <pc:spChg chg="mod">
          <ac:chgData name="Ragnhild Halvorsrud" userId="917ea340-fd63-490f-a7db-68428d24cf32" providerId="ADAL" clId="{9B6050A4-F178-4018-9F62-4FCCA28DA093}" dt="2021-03-25T13:12:42.849" v="38365" actId="790"/>
          <ac:spMkLst>
            <pc:docMk/>
            <pc:sldMk cId="2858277977" sldId="523"/>
            <ac:spMk id="1985" creationId="{43A12735-36FB-4DB6-BD6B-52E6D5782B0E}"/>
          </ac:spMkLst>
        </pc:spChg>
        <pc:spChg chg="mod">
          <ac:chgData name="Ragnhild Halvorsrud" userId="917ea340-fd63-490f-a7db-68428d24cf32" providerId="ADAL" clId="{9B6050A4-F178-4018-9F62-4FCCA28DA093}" dt="2021-03-25T13:12:42.789" v="38299" actId="790"/>
          <ac:spMkLst>
            <pc:docMk/>
            <pc:sldMk cId="2858277977" sldId="523"/>
            <ac:spMk id="1987" creationId="{6C773EE9-DF84-4231-BA1C-C61AFF9EE146}"/>
          </ac:spMkLst>
        </pc:spChg>
        <pc:spChg chg="mod">
          <ac:chgData name="Ragnhild Halvorsrud" userId="917ea340-fd63-490f-a7db-68428d24cf32" providerId="ADAL" clId="{9B6050A4-F178-4018-9F62-4FCCA28DA093}" dt="2021-03-25T13:12:42.790" v="38300" actId="790"/>
          <ac:spMkLst>
            <pc:docMk/>
            <pc:sldMk cId="2858277977" sldId="523"/>
            <ac:spMk id="1988" creationId="{2694CEAD-8795-4CEF-9151-AAEC7455F9B5}"/>
          </ac:spMkLst>
        </pc:spChg>
        <pc:spChg chg="mod">
          <ac:chgData name="Ragnhild Halvorsrud" userId="917ea340-fd63-490f-a7db-68428d24cf32" providerId="ADAL" clId="{9B6050A4-F178-4018-9F62-4FCCA28DA093}" dt="2021-03-25T13:12:42.790" v="38301" actId="790"/>
          <ac:spMkLst>
            <pc:docMk/>
            <pc:sldMk cId="2858277977" sldId="523"/>
            <ac:spMk id="1989" creationId="{4B36F06F-0E11-4EDE-915E-7C5B4D104D04}"/>
          </ac:spMkLst>
        </pc:spChg>
        <pc:spChg chg="mod">
          <ac:chgData name="Ragnhild Halvorsrud" userId="917ea340-fd63-490f-a7db-68428d24cf32" providerId="ADAL" clId="{9B6050A4-F178-4018-9F62-4FCCA28DA093}" dt="2021-03-25T13:12:42.792" v="38302" actId="790"/>
          <ac:spMkLst>
            <pc:docMk/>
            <pc:sldMk cId="2858277977" sldId="523"/>
            <ac:spMk id="1991" creationId="{204EBC8B-86E9-412F-8BFA-C46C3372393F}"/>
          </ac:spMkLst>
        </pc:spChg>
        <pc:spChg chg="mod">
          <ac:chgData name="Ragnhild Halvorsrud" userId="917ea340-fd63-490f-a7db-68428d24cf32" providerId="ADAL" clId="{9B6050A4-F178-4018-9F62-4FCCA28DA093}" dt="2021-03-25T13:12:42.792" v="38303" actId="790"/>
          <ac:spMkLst>
            <pc:docMk/>
            <pc:sldMk cId="2858277977" sldId="523"/>
            <ac:spMk id="1992" creationId="{2A6133C8-4447-4307-BD70-0CDC19303387}"/>
          </ac:spMkLst>
        </pc:spChg>
        <pc:spChg chg="mod">
          <ac:chgData name="Ragnhild Halvorsrud" userId="917ea340-fd63-490f-a7db-68428d24cf32" providerId="ADAL" clId="{9B6050A4-F178-4018-9F62-4FCCA28DA093}" dt="2021-03-25T13:12:42.793" v="38304" actId="790"/>
          <ac:spMkLst>
            <pc:docMk/>
            <pc:sldMk cId="2858277977" sldId="523"/>
            <ac:spMk id="1993" creationId="{86BA0AB7-76F4-48FD-9DC2-EBCC07B5F83A}"/>
          </ac:spMkLst>
        </pc:spChg>
        <pc:spChg chg="mod">
          <ac:chgData name="Ragnhild Halvorsrud" userId="917ea340-fd63-490f-a7db-68428d24cf32" providerId="ADAL" clId="{9B6050A4-F178-4018-9F62-4FCCA28DA093}" dt="2021-03-25T13:12:42.794" v="38305" actId="790"/>
          <ac:spMkLst>
            <pc:docMk/>
            <pc:sldMk cId="2858277977" sldId="523"/>
            <ac:spMk id="1995" creationId="{B15CD6A1-D0D7-4D2D-AA99-1793EC7DCF5E}"/>
          </ac:spMkLst>
        </pc:spChg>
        <pc:spChg chg="mod">
          <ac:chgData name="Ragnhild Halvorsrud" userId="917ea340-fd63-490f-a7db-68428d24cf32" providerId="ADAL" clId="{9B6050A4-F178-4018-9F62-4FCCA28DA093}" dt="2021-03-25T13:12:42.795" v="38306" actId="790"/>
          <ac:spMkLst>
            <pc:docMk/>
            <pc:sldMk cId="2858277977" sldId="523"/>
            <ac:spMk id="1996" creationId="{CCC164C2-FF33-4023-9631-17F169865E1A}"/>
          </ac:spMkLst>
        </pc:spChg>
        <pc:spChg chg="mod">
          <ac:chgData name="Ragnhild Halvorsrud" userId="917ea340-fd63-490f-a7db-68428d24cf32" providerId="ADAL" clId="{9B6050A4-F178-4018-9F62-4FCCA28DA093}" dt="2021-03-25T13:12:42.757" v="38259" actId="790"/>
          <ac:spMkLst>
            <pc:docMk/>
            <pc:sldMk cId="2858277977" sldId="523"/>
            <ac:spMk id="1999" creationId="{8CBF4A35-43BD-4058-9C92-DFC7117F9438}"/>
          </ac:spMkLst>
        </pc:spChg>
        <pc:spChg chg="mod">
          <ac:chgData name="Ragnhild Halvorsrud" userId="917ea340-fd63-490f-a7db-68428d24cf32" providerId="ADAL" clId="{9B6050A4-F178-4018-9F62-4FCCA28DA093}" dt="2021-03-25T13:12:42.758" v="38260" actId="790"/>
          <ac:spMkLst>
            <pc:docMk/>
            <pc:sldMk cId="2858277977" sldId="523"/>
            <ac:spMk id="2000" creationId="{248A1A84-73CA-47A7-ABD2-7A1D7FEA4362}"/>
          </ac:spMkLst>
        </pc:spChg>
        <pc:spChg chg="mod">
          <ac:chgData name="Ragnhild Halvorsrud" userId="917ea340-fd63-490f-a7db-68428d24cf32" providerId="ADAL" clId="{9B6050A4-F178-4018-9F62-4FCCA28DA093}" dt="2021-03-25T13:12:42.759" v="38261" actId="790"/>
          <ac:spMkLst>
            <pc:docMk/>
            <pc:sldMk cId="2858277977" sldId="523"/>
            <ac:spMk id="2001" creationId="{1089D0AD-F435-4854-8B9F-36DDE4E2BD05}"/>
          </ac:spMkLst>
        </pc:spChg>
        <pc:spChg chg="mod">
          <ac:chgData name="Ragnhild Halvorsrud" userId="917ea340-fd63-490f-a7db-68428d24cf32" providerId="ADAL" clId="{9B6050A4-F178-4018-9F62-4FCCA28DA093}" dt="2021-03-25T13:12:42.760" v="38262" actId="790"/>
          <ac:spMkLst>
            <pc:docMk/>
            <pc:sldMk cId="2858277977" sldId="523"/>
            <ac:spMk id="2002" creationId="{C766D3F8-4F0F-4285-93D7-C949753D7CB4}"/>
          </ac:spMkLst>
        </pc:spChg>
        <pc:spChg chg="mod">
          <ac:chgData name="Ragnhild Halvorsrud" userId="917ea340-fd63-490f-a7db-68428d24cf32" providerId="ADAL" clId="{9B6050A4-F178-4018-9F62-4FCCA28DA093}" dt="2021-03-25T13:12:42.760" v="38263" actId="790"/>
          <ac:spMkLst>
            <pc:docMk/>
            <pc:sldMk cId="2858277977" sldId="523"/>
            <ac:spMk id="2003" creationId="{5888C61A-9BDA-45A4-9A97-D1FD63983321}"/>
          </ac:spMkLst>
        </pc:spChg>
        <pc:spChg chg="mod">
          <ac:chgData name="Ragnhild Halvorsrud" userId="917ea340-fd63-490f-a7db-68428d24cf32" providerId="ADAL" clId="{9B6050A4-F178-4018-9F62-4FCCA28DA093}" dt="2021-03-25T13:12:42.761" v="38264" actId="790"/>
          <ac:spMkLst>
            <pc:docMk/>
            <pc:sldMk cId="2858277977" sldId="523"/>
            <ac:spMk id="2004" creationId="{A2561B84-ECC7-4C5D-AD3F-CE4F9B861CB0}"/>
          </ac:spMkLst>
        </pc:spChg>
        <pc:spChg chg="mod">
          <ac:chgData name="Ragnhild Halvorsrud" userId="917ea340-fd63-490f-a7db-68428d24cf32" providerId="ADAL" clId="{9B6050A4-F178-4018-9F62-4FCCA28DA093}" dt="2021-03-25T13:12:42.762" v="38265" actId="790"/>
          <ac:spMkLst>
            <pc:docMk/>
            <pc:sldMk cId="2858277977" sldId="523"/>
            <ac:spMk id="2005" creationId="{5F9C6B08-BA1A-4E14-A943-5F449BCEF90C}"/>
          </ac:spMkLst>
        </pc:spChg>
        <pc:spChg chg="mod">
          <ac:chgData name="Ragnhild Halvorsrud" userId="917ea340-fd63-490f-a7db-68428d24cf32" providerId="ADAL" clId="{9B6050A4-F178-4018-9F62-4FCCA28DA093}" dt="2021-03-25T13:12:42.763" v="38266" actId="790"/>
          <ac:spMkLst>
            <pc:docMk/>
            <pc:sldMk cId="2858277977" sldId="523"/>
            <ac:spMk id="2007" creationId="{4DAE9BA4-F911-4A23-AF9D-C97EE359704C}"/>
          </ac:spMkLst>
        </pc:spChg>
        <pc:spChg chg="mod">
          <ac:chgData name="Ragnhild Halvorsrud" userId="917ea340-fd63-490f-a7db-68428d24cf32" providerId="ADAL" clId="{9B6050A4-F178-4018-9F62-4FCCA28DA093}" dt="2021-03-25T13:12:42.763" v="38267" actId="790"/>
          <ac:spMkLst>
            <pc:docMk/>
            <pc:sldMk cId="2858277977" sldId="523"/>
            <ac:spMk id="2008" creationId="{D4180B14-2D66-43D4-AAED-D3B3DB972695}"/>
          </ac:spMkLst>
        </pc:spChg>
        <pc:spChg chg="mod">
          <ac:chgData name="Ragnhild Halvorsrud" userId="917ea340-fd63-490f-a7db-68428d24cf32" providerId="ADAL" clId="{9B6050A4-F178-4018-9F62-4FCCA28DA093}" dt="2021-03-25T13:12:42.764" v="38268" actId="790"/>
          <ac:spMkLst>
            <pc:docMk/>
            <pc:sldMk cId="2858277977" sldId="523"/>
            <ac:spMk id="2009" creationId="{65F28CED-95A4-410B-A3CD-E5A65849EABE}"/>
          </ac:spMkLst>
        </pc:spChg>
        <pc:spChg chg="mod">
          <ac:chgData name="Ragnhild Halvorsrud" userId="917ea340-fd63-490f-a7db-68428d24cf32" providerId="ADAL" clId="{9B6050A4-F178-4018-9F62-4FCCA28DA093}" dt="2021-03-25T13:12:42.764" v="38269" actId="790"/>
          <ac:spMkLst>
            <pc:docMk/>
            <pc:sldMk cId="2858277977" sldId="523"/>
            <ac:spMk id="2010" creationId="{8C281F76-4A34-4378-8BB2-8DD31AC406FF}"/>
          </ac:spMkLst>
        </pc:spChg>
        <pc:spChg chg="mod">
          <ac:chgData name="Ragnhild Halvorsrud" userId="917ea340-fd63-490f-a7db-68428d24cf32" providerId="ADAL" clId="{9B6050A4-F178-4018-9F62-4FCCA28DA093}" dt="2021-03-25T13:12:42.765" v="38270" actId="790"/>
          <ac:spMkLst>
            <pc:docMk/>
            <pc:sldMk cId="2858277977" sldId="523"/>
            <ac:spMk id="2011" creationId="{207A5837-F8CD-4B59-980B-7A78881A8949}"/>
          </ac:spMkLst>
        </pc:spChg>
        <pc:spChg chg="mod">
          <ac:chgData name="Ragnhild Halvorsrud" userId="917ea340-fd63-490f-a7db-68428d24cf32" providerId="ADAL" clId="{9B6050A4-F178-4018-9F62-4FCCA28DA093}" dt="2021-03-25T13:12:42.766" v="38271" actId="790"/>
          <ac:spMkLst>
            <pc:docMk/>
            <pc:sldMk cId="2858277977" sldId="523"/>
            <ac:spMk id="2012" creationId="{5EF6BB19-0D79-47B4-BC7F-43D99FB57B8B}"/>
          </ac:spMkLst>
        </pc:spChg>
        <pc:spChg chg="mod">
          <ac:chgData name="Ragnhild Halvorsrud" userId="917ea340-fd63-490f-a7db-68428d24cf32" providerId="ADAL" clId="{9B6050A4-F178-4018-9F62-4FCCA28DA093}" dt="2021-03-25T13:12:42.767" v="38272" actId="790"/>
          <ac:spMkLst>
            <pc:docMk/>
            <pc:sldMk cId="2858277977" sldId="523"/>
            <ac:spMk id="2013" creationId="{33674D22-0CC6-4968-8C53-4E94BC61480B}"/>
          </ac:spMkLst>
        </pc:spChg>
        <pc:spChg chg="mod">
          <ac:chgData name="Ragnhild Halvorsrud" userId="917ea340-fd63-490f-a7db-68428d24cf32" providerId="ADAL" clId="{9B6050A4-F178-4018-9F62-4FCCA28DA093}" dt="2021-03-25T13:12:42.768" v="38273" actId="790"/>
          <ac:spMkLst>
            <pc:docMk/>
            <pc:sldMk cId="2858277977" sldId="523"/>
            <ac:spMk id="2015" creationId="{374B687C-DAB8-4466-A834-00CFC02D7649}"/>
          </ac:spMkLst>
        </pc:spChg>
        <pc:spChg chg="mod">
          <ac:chgData name="Ragnhild Halvorsrud" userId="917ea340-fd63-490f-a7db-68428d24cf32" providerId="ADAL" clId="{9B6050A4-F178-4018-9F62-4FCCA28DA093}" dt="2021-03-25T13:12:42.768" v="38274" actId="790"/>
          <ac:spMkLst>
            <pc:docMk/>
            <pc:sldMk cId="2858277977" sldId="523"/>
            <ac:spMk id="2016" creationId="{41AC4AEF-1D5E-4558-A73D-AB9BF6E88406}"/>
          </ac:spMkLst>
        </pc:spChg>
        <pc:spChg chg="mod">
          <ac:chgData name="Ragnhild Halvorsrud" userId="917ea340-fd63-490f-a7db-68428d24cf32" providerId="ADAL" clId="{9B6050A4-F178-4018-9F62-4FCCA28DA093}" dt="2021-03-25T13:12:42.769" v="38275" actId="790"/>
          <ac:spMkLst>
            <pc:docMk/>
            <pc:sldMk cId="2858277977" sldId="523"/>
            <ac:spMk id="2017" creationId="{2FE34010-57A2-4B0F-B79C-9F21B737637A}"/>
          </ac:spMkLst>
        </pc:spChg>
        <pc:spChg chg="mod">
          <ac:chgData name="Ragnhild Halvorsrud" userId="917ea340-fd63-490f-a7db-68428d24cf32" providerId="ADAL" clId="{9B6050A4-F178-4018-9F62-4FCCA28DA093}" dt="2021-03-25T13:12:42.770" v="38276" actId="790"/>
          <ac:spMkLst>
            <pc:docMk/>
            <pc:sldMk cId="2858277977" sldId="523"/>
            <ac:spMk id="2018" creationId="{CCD4FF9F-7A7F-4242-8576-83A75CABDD04}"/>
          </ac:spMkLst>
        </pc:spChg>
        <pc:spChg chg="mod">
          <ac:chgData name="Ragnhild Halvorsrud" userId="917ea340-fd63-490f-a7db-68428d24cf32" providerId="ADAL" clId="{9B6050A4-F178-4018-9F62-4FCCA28DA093}" dt="2021-03-25T13:12:42.771" v="38277" actId="790"/>
          <ac:spMkLst>
            <pc:docMk/>
            <pc:sldMk cId="2858277977" sldId="523"/>
            <ac:spMk id="2019" creationId="{66B9D564-8816-4D0F-AF63-39AA96917AEC}"/>
          </ac:spMkLst>
        </pc:spChg>
        <pc:spChg chg="mod">
          <ac:chgData name="Ragnhild Halvorsrud" userId="917ea340-fd63-490f-a7db-68428d24cf32" providerId="ADAL" clId="{9B6050A4-F178-4018-9F62-4FCCA28DA093}" dt="2021-03-25T13:12:42.772" v="38278" actId="790"/>
          <ac:spMkLst>
            <pc:docMk/>
            <pc:sldMk cId="2858277977" sldId="523"/>
            <ac:spMk id="2020" creationId="{C84B0800-F770-4BD1-A070-AC8F0FB9E2F9}"/>
          </ac:spMkLst>
        </pc:spChg>
        <pc:spChg chg="mod">
          <ac:chgData name="Ragnhild Halvorsrud" userId="917ea340-fd63-490f-a7db-68428d24cf32" providerId="ADAL" clId="{9B6050A4-F178-4018-9F62-4FCCA28DA093}" dt="2021-03-25T13:12:42.772" v="38279" actId="790"/>
          <ac:spMkLst>
            <pc:docMk/>
            <pc:sldMk cId="2858277977" sldId="523"/>
            <ac:spMk id="2021" creationId="{C56C2043-8205-4280-8F0E-09B8F63CB39D}"/>
          </ac:spMkLst>
        </pc:spChg>
        <pc:spChg chg="mod">
          <ac:chgData name="Ragnhild Halvorsrud" userId="917ea340-fd63-490f-a7db-68428d24cf32" providerId="ADAL" clId="{9B6050A4-F178-4018-9F62-4FCCA28DA093}" dt="2021-03-25T13:12:42.773" v="38280" actId="790"/>
          <ac:spMkLst>
            <pc:docMk/>
            <pc:sldMk cId="2858277977" sldId="523"/>
            <ac:spMk id="2023" creationId="{98B9DDEC-08F1-4E50-A05F-D32FD02460CC}"/>
          </ac:spMkLst>
        </pc:spChg>
        <pc:spChg chg="mod">
          <ac:chgData name="Ragnhild Halvorsrud" userId="917ea340-fd63-490f-a7db-68428d24cf32" providerId="ADAL" clId="{9B6050A4-F178-4018-9F62-4FCCA28DA093}" dt="2021-03-25T13:12:42.774" v="38281" actId="790"/>
          <ac:spMkLst>
            <pc:docMk/>
            <pc:sldMk cId="2858277977" sldId="523"/>
            <ac:spMk id="2024" creationId="{34E2E9F8-D444-48F8-9C73-5A4CDBF81594}"/>
          </ac:spMkLst>
        </pc:spChg>
        <pc:spChg chg="mod">
          <ac:chgData name="Ragnhild Halvorsrud" userId="917ea340-fd63-490f-a7db-68428d24cf32" providerId="ADAL" clId="{9B6050A4-F178-4018-9F62-4FCCA28DA093}" dt="2021-03-25T13:12:42.775" v="38282" actId="790"/>
          <ac:spMkLst>
            <pc:docMk/>
            <pc:sldMk cId="2858277977" sldId="523"/>
            <ac:spMk id="2025" creationId="{27AE6608-0F57-4282-8B7E-0BE3FF5A165F}"/>
          </ac:spMkLst>
        </pc:spChg>
        <pc:spChg chg="mod">
          <ac:chgData name="Ragnhild Halvorsrud" userId="917ea340-fd63-490f-a7db-68428d24cf32" providerId="ADAL" clId="{9B6050A4-F178-4018-9F62-4FCCA28DA093}" dt="2021-03-25T13:12:42.776" v="38283" actId="790"/>
          <ac:spMkLst>
            <pc:docMk/>
            <pc:sldMk cId="2858277977" sldId="523"/>
            <ac:spMk id="2026" creationId="{C22D5E92-A253-43B6-AFE3-252E9FD89954}"/>
          </ac:spMkLst>
        </pc:spChg>
        <pc:spChg chg="mod">
          <ac:chgData name="Ragnhild Halvorsrud" userId="917ea340-fd63-490f-a7db-68428d24cf32" providerId="ADAL" clId="{9B6050A4-F178-4018-9F62-4FCCA28DA093}" dt="2021-03-25T13:12:42.776" v="38284" actId="790"/>
          <ac:spMkLst>
            <pc:docMk/>
            <pc:sldMk cId="2858277977" sldId="523"/>
            <ac:spMk id="2027" creationId="{57F779F2-EFD0-4B40-A350-24BCABDD1E28}"/>
          </ac:spMkLst>
        </pc:spChg>
        <pc:spChg chg="mod">
          <ac:chgData name="Ragnhild Halvorsrud" userId="917ea340-fd63-490f-a7db-68428d24cf32" providerId="ADAL" clId="{9B6050A4-F178-4018-9F62-4FCCA28DA093}" dt="2021-03-25T13:12:42.777" v="38285" actId="790"/>
          <ac:spMkLst>
            <pc:docMk/>
            <pc:sldMk cId="2858277977" sldId="523"/>
            <ac:spMk id="2028" creationId="{19825C66-EE37-4D98-8B69-DF5AFEEF6A67}"/>
          </ac:spMkLst>
        </pc:spChg>
        <pc:spChg chg="mod">
          <ac:chgData name="Ragnhild Halvorsrud" userId="917ea340-fd63-490f-a7db-68428d24cf32" providerId="ADAL" clId="{9B6050A4-F178-4018-9F62-4FCCA28DA093}" dt="2021-03-25T13:12:42.778" v="38286" actId="790"/>
          <ac:spMkLst>
            <pc:docMk/>
            <pc:sldMk cId="2858277977" sldId="523"/>
            <ac:spMk id="2029" creationId="{B84DA3A5-B5DE-4EB4-B3E4-A9A204B6EFC4}"/>
          </ac:spMkLst>
        </pc:spChg>
        <pc:spChg chg="mod">
          <ac:chgData name="Ragnhild Halvorsrud" userId="917ea340-fd63-490f-a7db-68428d24cf32" providerId="ADAL" clId="{9B6050A4-F178-4018-9F62-4FCCA28DA093}" dt="2021-03-25T13:12:42.779" v="38287" actId="790"/>
          <ac:spMkLst>
            <pc:docMk/>
            <pc:sldMk cId="2858277977" sldId="523"/>
            <ac:spMk id="2031" creationId="{B3C1DE6A-BC0A-47D1-9D78-8CBCC7F6970E}"/>
          </ac:spMkLst>
        </pc:spChg>
        <pc:spChg chg="mod">
          <ac:chgData name="Ragnhild Halvorsrud" userId="917ea340-fd63-490f-a7db-68428d24cf32" providerId="ADAL" clId="{9B6050A4-F178-4018-9F62-4FCCA28DA093}" dt="2021-03-25T13:12:42.779" v="38288" actId="790"/>
          <ac:spMkLst>
            <pc:docMk/>
            <pc:sldMk cId="2858277977" sldId="523"/>
            <ac:spMk id="2032" creationId="{075E6D0F-A422-4BCF-B1E0-C15D9E3A683F}"/>
          </ac:spMkLst>
        </pc:spChg>
        <pc:spChg chg="mod">
          <ac:chgData name="Ragnhild Halvorsrud" userId="917ea340-fd63-490f-a7db-68428d24cf32" providerId="ADAL" clId="{9B6050A4-F178-4018-9F62-4FCCA28DA093}" dt="2021-03-25T13:12:42.780" v="38289" actId="790"/>
          <ac:spMkLst>
            <pc:docMk/>
            <pc:sldMk cId="2858277977" sldId="523"/>
            <ac:spMk id="2033" creationId="{E60CF4E5-231B-445B-914B-FCF00D8BAE94}"/>
          </ac:spMkLst>
        </pc:spChg>
        <pc:spChg chg="mod">
          <ac:chgData name="Ragnhild Halvorsrud" userId="917ea340-fd63-490f-a7db-68428d24cf32" providerId="ADAL" clId="{9B6050A4-F178-4018-9F62-4FCCA28DA093}" dt="2021-03-25T13:12:42.781" v="38290" actId="790"/>
          <ac:spMkLst>
            <pc:docMk/>
            <pc:sldMk cId="2858277977" sldId="523"/>
            <ac:spMk id="2034" creationId="{6033FCAF-71B2-44CE-AAB5-8B8659493BD7}"/>
          </ac:spMkLst>
        </pc:spChg>
        <pc:spChg chg="mod">
          <ac:chgData name="Ragnhild Halvorsrud" userId="917ea340-fd63-490f-a7db-68428d24cf32" providerId="ADAL" clId="{9B6050A4-F178-4018-9F62-4FCCA28DA093}" dt="2021-03-25T13:12:42.781" v="38291" actId="790"/>
          <ac:spMkLst>
            <pc:docMk/>
            <pc:sldMk cId="2858277977" sldId="523"/>
            <ac:spMk id="2035" creationId="{0CE23E96-A577-4BD9-8A84-863CF7FFC428}"/>
          </ac:spMkLst>
        </pc:spChg>
        <pc:spChg chg="mod">
          <ac:chgData name="Ragnhild Halvorsrud" userId="917ea340-fd63-490f-a7db-68428d24cf32" providerId="ADAL" clId="{9B6050A4-F178-4018-9F62-4FCCA28DA093}" dt="2021-03-25T13:12:42.782" v="38292" actId="790"/>
          <ac:spMkLst>
            <pc:docMk/>
            <pc:sldMk cId="2858277977" sldId="523"/>
            <ac:spMk id="2036" creationId="{45410D6F-851E-48AC-94C1-1F4A1925B435}"/>
          </ac:spMkLst>
        </pc:spChg>
        <pc:spChg chg="mod">
          <ac:chgData name="Ragnhild Halvorsrud" userId="917ea340-fd63-490f-a7db-68428d24cf32" providerId="ADAL" clId="{9B6050A4-F178-4018-9F62-4FCCA28DA093}" dt="2021-03-25T13:12:42.783" v="38293" actId="790"/>
          <ac:spMkLst>
            <pc:docMk/>
            <pc:sldMk cId="2858277977" sldId="523"/>
            <ac:spMk id="2037" creationId="{20B3D234-6ADB-4AAF-AF1C-BFC14F83AF45}"/>
          </ac:spMkLst>
        </pc:spChg>
        <pc:spChg chg="mod">
          <ac:chgData name="Ragnhild Halvorsrud" userId="917ea340-fd63-490f-a7db-68428d24cf32" providerId="ADAL" clId="{9B6050A4-F178-4018-9F62-4FCCA28DA093}" dt="2021-03-25T13:12:42.784" v="38294" actId="790"/>
          <ac:spMkLst>
            <pc:docMk/>
            <pc:sldMk cId="2858277977" sldId="523"/>
            <ac:spMk id="2038" creationId="{63ED00B4-76BC-43CD-ADF1-64A1BFFECE64}"/>
          </ac:spMkLst>
        </pc:spChg>
        <pc:spChg chg="mod">
          <ac:chgData name="Ragnhild Halvorsrud" userId="917ea340-fd63-490f-a7db-68428d24cf32" providerId="ADAL" clId="{9B6050A4-F178-4018-9F62-4FCCA28DA093}" dt="2021-03-25T13:12:42.785" v="38295" actId="790"/>
          <ac:spMkLst>
            <pc:docMk/>
            <pc:sldMk cId="2858277977" sldId="523"/>
            <ac:spMk id="2039" creationId="{E21CB0B7-64EA-4C5B-85CE-AA618DDB12DB}"/>
          </ac:spMkLst>
        </pc:spChg>
        <pc:spChg chg="mod">
          <ac:chgData name="Ragnhild Halvorsrud" userId="917ea340-fd63-490f-a7db-68428d24cf32" providerId="ADAL" clId="{9B6050A4-F178-4018-9F62-4FCCA28DA093}" dt="2021-03-25T13:12:42.785" v="38296" actId="790"/>
          <ac:spMkLst>
            <pc:docMk/>
            <pc:sldMk cId="2858277977" sldId="523"/>
            <ac:spMk id="2040" creationId="{5B5C993D-6EDC-462E-9191-16BFD2E13BC8}"/>
          </ac:spMkLst>
        </pc:spChg>
        <pc:spChg chg="mod">
          <ac:chgData name="Ragnhild Halvorsrud" userId="917ea340-fd63-490f-a7db-68428d24cf32" providerId="ADAL" clId="{9B6050A4-F178-4018-9F62-4FCCA28DA093}" dt="2021-03-25T13:12:42.786" v="38297" actId="790"/>
          <ac:spMkLst>
            <pc:docMk/>
            <pc:sldMk cId="2858277977" sldId="523"/>
            <ac:spMk id="2041" creationId="{1ACFC217-5BA7-4F89-B407-523AAA105430}"/>
          </ac:spMkLst>
        </pc:spChg>
        <pc:spChg chg="mod">
          <ac:chgData name="Ragnhild Halvorsrud" userId="917ea340-fd63-490f-a7db-68428d24cf32" providerId="ADAL" clId="{9B6050A4-F178-4018-9F62-4FCCA28DA093}" dt="2021-03-25T13:12:42.787" v="38298" actId="790"/>
          <ac:spMkLst>
            <pc:docMk/>
            <pc:sldMk cId="2858277977" sldId="523"/>
            <ac:spMk id="2042" creationId="{BDA4FC48-4D0F-4C96-AAB8-70A7AC9D46AC}"/>
          </ac:spMkLst>
        </pc:spChg>
        <pc:spChg chg="mod">
          <ac:chgData name="Ragnhild Halvorsrud" userId="917ea340-fd63-490f-a7db-68428d24cf32" providerId="ADAL" clId="{9B6050A4-F178-4018-9F62-4FCCA28DA093}" dt="2021-03-25T13:12:42.669" v="38170" actId="790"/>
          <ac:spMkLst>
            <pc:docMk/>
            <pc:sldMk cId="2858277977" sldId="523"/>
            <ac:spMk id="2052" creationId="{2A6A2736-D9FE-49AD-979C-42F6E1E2B17A}"/>
          </ac:spMkLst>
        </pc:spChg>
        <pc:spChg chg="mod">
          <ac:chgData name="Ragnhild Halvorsrud" userId="917ea340-fd63-490f-a7db-68428d24cf32" providerId="ADAL" clId="{9B6050A4-F178-4018-9F62-4FCCA28DA093}" dt="2021-03-25T13:12:42.669" v="38171" actId="790"/>
          <ac:spMkLst>
            <pc:docMk/>
            <pc:sldMk cId="2858277977" sldId="523"/>
            <ac:spMk id="2053" creationId="{73B31559-8754-47DF-B23F-F630160522E0}"/>
          </ac:spMkLst>
        </pc:spChg>
        <pc:spChg chg="mod">
          <ac:chgData name="Ragnhild Halvorsrud" userId="917ea340-fd63-490f-a7db-68428d24cf32" providerId="ADAL" clId="{9B6050A4-F178-4018-9F62-4FCCA28DA093}" dt="2021-03-25T13:12:42.671" v="38172" actId="790"/>
          <ac:spMkLst>
            <pc:docMk/>
            <pc:sldMk cId="2858277977" sldId="523"/>
            <ac:spMk id="2054" creationId="{D3AEC19B-A262-410B-9CE9-E2E0B6D34890}"/>
          </ac:spMkLst>
        </pc:spChg>
        <pc:spChg chg="mod">
          <ac:chgData name="Ragnhild Halvorsrud" userId="917ea340-fd63-490f-a7db-68428d24cf32" providerId="ADAL" clId="{9B6050A4-F178-4018-9F62-4FCCA28DA093}" dt="2021-03-25T13:12:42.672" v="38173" actId="790"/>
          <ac:spMkLst>
            <pc:docMk/>
            <pc:sldMk cId="2858277977" sldId="523"/>
            <ac:spMk id="2055" creationId="{6E8C2C84-7E96-4F86-89E9-3AC5870DA59E}"/>
          </ac:spMkLst>
        </pc:spChg>
        <pc:spChg chg="mod">
          <ac:chgData name="Ragnhild Halvorsrud" userId="917ea340-fd63-490f-a7db-68428d24cf32" providerId="ADAL" clId="{9B6050A4-F178-4018-9F62-4FCCA28DA093}" dt="2021-03-25T13:12:42.673" v="38174" actId="790"/>
          <ac:spMkLst>
            <pc:docMk/>
            <pc:sldMk cId="2858277977" sldId="523"/>
            <ac:spMk id="2056" creationId="{BFEB1408-487F-4B0C-95D6-85B64D93E477}"/>
          </ac:spMkLst>
        </pc:spChg>
        <pc:spChg chg="mod">
          <ac:chgData name="Ragnhild Halvorsrud" userId="917ea340-fd63-490f-a7db-68428d24cf32" providerId="ADAL" clId="{9B6050A4-F178-4018-9F62-4FCCA28DA093}" dt="2021-03-25T13:12:42.674" v="38175" actId="790"/>
          <ac:spMkLst>
            <pc:docMk/>
            <pc:sldMk cId="2858277977" sldId="523"/>
            <ac:spMk id="2057" creationId="{B64F2372-BB4A-4CE1-8F42-775A57973D7B}"/>
          </ac:spMkLst>
        </pc:spChg>
        <pc:spChg chg="mod">
          <ac:chgData name="Ragnhild Halvorsrud" userId="917ea340-fd63-490f-a7db-68428d24cf32" providerId="ADAL" clId="{9B6050A4-F178-4018-9F62-4FCCA28DA093}" dt="2021-03-25T13:12:42.675" v="38176" actId="790"/>
          <ac:spMkLst>
            <pc:docMk/>
            <pc:sldMk cId="2858277977" sldId="523"/>
            <ac:spMk id="2058" creationId="{E5F03EA4-4592-423A-8738-DEBC34FB8717}"/>
          </ac:spMkLst>
        </pc:spChg>
        <pc:spChg chg="mod">
          <ac:chgData name="Ragnhild Halvorsrud" userId="917ea340-fd63-490f-a7db-68428d24cf32" providerId="ADAL" clId="{9B6050A4-F178-4018-9F62-4FCCA28DA093}" dt="2021-03-25T13:12:42.676" v="38177" actId="790"/>
          <ac:spMkLst>
            <pc:docMk/>
            <pc:sldMk cId="2858277977" sldId="523"/>
            <ac:spMk id="2059" creationId="{E4A00EE1-76D5-40A5-9FAC-8845F294A09E}"/>
          </ac:spMkLst>
        </pc:spChg>
        <pc:spChg chg="mod">
          <ac:chgData name="Ragnhild Halvorsrud" userId="917ea340-fd63-490f-a7db-68428d24cf32" providerId="ADAL" clId="{9B6050A4-F178-4018-9F62-4FCCA28DA093}" dt="2021-03-25T13:12:42.677" v="38178" actId="790"/>
          <ac:spMkLst>
            <pc:docMk/>
            <pc:sldMk cId="2858277977" sldId="523"/>
            <ac:spMk id="2061" creationId="{B0C9DCEE-48F7-44A6-8DBA-E7A830A73BC7}"/>
          </ac:spMkLst>
        </pc:spChg>
        <pc:spChg chg="mod">
          <ac:chgData name="Ragnhild Halvorsrud" userId="917ea340-fd63-490f-a7db-68428d24cf32" providerId="ADAL" clId="{9B6050A4-F178-4018-9F62-4FCCA28DA093}" dt="2021-03-25T13:12:42.679" v="38179" actId="790"/>
          <ac:spMkLst>
            <pc:docMk/>
            <pc:sldMk cId="2858277977" sldId="523"/>
            <ac:spMk id="2062" creationId="{8E913812-FDA4-4064-A58F-C7EE2F00DF36}"/>
          </ac:spMkLst>
        </pc:spChg>
        <pc:spChg chg="mod">
          <ac:chgData name="Ragnhild Halvorsrud" userId="917ea340-fd63-490f-a7db-68428d24cf32" providerId="ADAL" clId="{9B6050A4-F178-4018-9F62-4FCCA28DA093}" dt="2021-03-25T13:12:42.680" v="38180" actId="790"/>
          <ac:spMkLst>
            <pc:docMk/>
            <pc:sldMk cId="2858277977" sldId="523"/>
            <ac:spMk id="2063" creationId="{8833EB79-B222-4C6B-AA7A-CED462976391}"/>
          </ac:spMkLst>
        </pc:spChg>
        <pc:spChg chg="mod">
          <ac:chgData name="Ragnhild Halvorsrud" userId="917ea340-fd63-490f-a7db-68428d24cf32" providerId="ADAL" clId="{9B6050A4-F178-4018-9F62-4FCCA28DA093}" dt="2021-03-25T13:12:42.681" v="38181" actId="790"/>
          <ac:spMkLst>
            <pc:docMk/>
            <pc:sldMk cId="2858277977" sldId="523"/>
            <ac:spMk id="2064" creationId="{825CED63-C722-4275-9489-32A9961544A2}"/>
          </ac:spMkLst>
        </pc:spChg>
        <pc:spChg chg="mod">
          <ac:chgData name="Ragnhild Halvorsrud" userId="917ea340-fd63-490f-a7db-68428d24cf32" providerId="ADAL" clId="{9B6050A4-F178-4018-9F62-4FCCA28DA093}" dt="2021-03-25T13:12:42.682" v="38182" actId="790"/>
          <ac:spMkLst>
            <pc:docMk/>
            <pc:sldMk cId="2858277977" sldId="523"/>
            <ac:spMk id="2065" creationId="{066EC70A-F96A-4C11-BED9-9612ED0D5EF5}"/>
          </ac:spMkLst>
        </pc:spChg>
        <pc:spChg chg="mod">
          <ac:chgData name="Ragnhild Halvorsrud" userId="917ea340-fd63-490f-a7db-68428d24cf32" providerId="ADAL" clId="{9B6050A4-F178-4018-9F62-4FCCA28DA093}" dt="2021-03-25T13:12:42.683" v="38183" actId="790"/>
          <ac:spMkLst>
            <pc:docMk/>
            <pc:sldMk cId="2858277977" sldId="523"/>
            <ac:spMk id="2066" creationId="{46A92245-EF4B-4E41-896A-45BD35640B11}"/>
          </ac:spMkLst>
        </pc:spChg>
        <pc:spChg chg="mod">
          <ac:chgData name="Ragnhild Halvorsrud" userId="917ea340-fd63-490f-a7db-68428d24cf32" providerId="ADAL" clId="{9B6050A4-F178-4018-9F62-4FCCA28DA093}" dt="2021-03-25T13:12:42.684" v="38184" actId="790"/>
          <ac:spMkLst>
            <pc:docMk/>
            <pc:sldMk cId="2858277977" sldId="523"/>
            <ac:spMk id="2067" creationId="{BD3DD51B-5371-40EC-A17A-B01EE7A9A614}"/>
          </ac:spMkLst>
        </pc:spChg>
        <pc:spChg chg="mod">
          <ac:chgData name="Ragnhild Halvorsrud" userId="917ea340-fd63-490f-a7db-68428d24cf32" providerId="ADAL" clId="{9B6050A4-F178-4018-9F62-4FCCA28DA093}" dt="2021-03-25T13:12:42.685" v="38185" actId="790"/>
          <ac:spMkLst>
            <pc:docMk/>
            <pc:sldMk cId="2858277977" sldId="523"/>
            <ac:spMk id="2068" creationId="{9CFF7035-C923-4296-ACC2-4583D5D28B03}"/>
          </ac:spMkLst>
        </pc:spChg>
        <pc:spChg chg="mod">
          <ac:chgData name="Ragnhild Halvorsrud" userId="917ea340-fd63-490f-a7db-68428d24cf32" providerId="ADAL" clId="{9B6050A4-F178-4018-9F62-4FCCA28DA093}" dt="2021-03-25T13:12:42.686" v="38186" actId="790"/>
          <ac:spMkLst>
            <pc:docMk/>
            <pc:sldMk cId="2858277977" sldId="523"/>
            <ac:spMk id="2070" creationId="{99834E2B-E728-41B8-8BFC-822DF6CDDE71}"/>
          </ac:spMkLst>
        </pc:spChg>
        <pc:spChg chg="mod">
          <ac:chgData name="Ragnhild Halvorsrud" userId="917ea340-fd63-490f-a7db-68428d24cf32" providerId="ADAL" clId="{9B6050A4-F178-4018-9F62-4FCCA28DA093}" dt="2021-03-25T13:12:42.688" v="38187" actId="790"/>
          <ac:spMkLst>
            <pc:docMk/>
            <pc:sldMk cId="2858277977" sldId="523"/>
            <ac:spMk id="2071" creationId="{644A7E12-FC6F-4901-A36E-EAFC4D300931}"/>
          </ac:spMkLst>
        </pc:spChg>
        <pc:spChg chg="mod">
          <ac:chgData name="Ragnhild Halvorsrud" userId="917ea340-fd63-490f-a7db-68428d24cf32" providerId="ADAL" clId="{9B6050A4-F178-4018-9F62-4FCCA28DA093}" dt="2021-03-25T13:12:42.689" v="38188" actId="790"/>
          <ac:spMkLst>
            <pc:docMk/>
            <pc:sldMk cId="2858277977" sldId="523"/>
            <ac:spMk id="2072" creationId="{03B9A957-F725-4D3E-BDD0-B2ECD1CAF324}"/>
          </ac:spMkLst>
        </pc:spChg>
        <pc:spChg chg="mod">
          <ac:chgData name="Ragnhild Halvorsrud" userId="917ea340-fd63-490f-a7db-68428d24cf32" providerId="ADAL" clId="{9B6050A4-F178-4018-9F62-4FCCA28DA093}" dt="2021-03-25T13:12:42.690" v="38189" actId="790"/>
          <ac:spMkLst>
            <pc:docMk/>
            <pc:sldMk cId="2858277977" sldId="523"/>
            <ac:spMk id="2073" creationId="{A4191C92-2D9A-4B2A-897B-7ED8FCAC5D3E}"/>
          </ac:spMkLst>
        </pc:spChg>
        <pc:spChg chg="mod">
          <ac:chgData name="Ragnhild Halvorsrud" userId="917ea340-fd63-490f-a7db-68428d24cf32" providerId="ADAL" clId="{9B6050A4-F178-4018-9F62-4FCCA28DA093}" dt="2021-03-25T13:12:42.690" v="38190" actId="790"/>
          <ac:spMkLst>
            <pc:docMk/>
            <pc:sldMk cId="2858277977" sldId="523"/>
            <ac:spMk id="2074" creationId="{A73F6020-1DF8-4DFE-8AD4-9FD24946D5AE}"/>
          </ac:spMkLst>
        </pc:spChg>
        <pc:spChg chg="mod">
          <ac:chgData name="Ragnhild Halvorsrud" userId="917ea340-fd63-490f-a7db-68428d24cf32" providerId="ADAL" clId="{9B6050A4-F178-4018-9F62-4FCCA28DA093}" dt="2021-03-25T13:12:42.691" v="38191" actId="790"/>
          <ac:spMkLst>
            <pc:docMk/>
            <pc:sldMk cId="2858277977" sldId="523"/>
            <ac:spMk id="2075" creationId="{E021E85F-B0D8-4198-A458-1FBFE337F93C}"/>
          </ac:spMkLst>
        </pc:spChg>
        <pc:spChg chg="mod">
          <ac:chgData name="Ragnhild Halvorsrud" userId="917ea340-fd63-490f-a7db-68428d24cf32" providerId="ADAL" clId="{9B6050A4-F178-4018-9F62-4FCCA28DA093}" dt="2021-03-25T13:12:42.692" v="38192" actId="790"/>
          <ac:spMkLst>
            <pc:docMk/>
            <pc:sldMk cId="2858277977" sldId="523"/>
            <ac:spMk id="2076" creationId="{D4ED9806-4850-46ED-9FF8-B797C4E7246A}"/>
          </ac:spMkLst>
        </pc:spChg>
        <pc:spChg chg="mod">
          <ac:chgData name="Ragnhild Halvorsrud" userId="917ea340-fd63-490f-a7db-68428d24cf32" providerId="ADAL" clId="{9B6050A4-F178-4018-9F62-4FCCA28DA093}" dt="2021-03-25T13:12:42.692" v="38193" actId="790"/>
          <ac:spMkLst>
            <pc:docMk/>
            <pc:sldMk cId="2858277977" sldId="523"/>
            <ac:spMk id="2077" creationId="{E336D4F9-CE6A-4A6B-82AD-4C1F1724D207}"/>
          </ac:spMkLst>
        </pc:spChg>
        <pc:spChg chg="mod">
          <ac:chgData name="Ragnhild Halvorsrud" userId="917ea340-fd63-490f-a7db-68428d24cf32" providerId="ADAL" clId="{9B6050A4-F178-4018-9F62-4FCCA28DA093}" dt="2021-03-25T13:12:42.693" v="38194" actId="790"/>
          <ac:spMkLst>
            <pc:docMk/>
            <pc:sldMk cId="2858277977" sldId="523"/>
            <ac:spMk id="2079" creationId="{0A27CF30-9304-4531-A635-82DE4A6059C1}"/>
          </ac:spMkLst>
        </pc:spChg>
        <pc:spChg chg="mod">
          <ac:chgData name="Ragnhild Halvorsrud" userId="917ea340-fd63-490f-a7db-68428d24cf32" providerId="ADAL" clId="{9B6050A4-F178-4018-9F62-4FCCA28DA093}" dt="2021-03-25T13:12:42.694" v="38195" actId="790"/>
          <ac:spMkLst>
            <pc:docMk/>
            <pc:sldMk cId="2858277977" sldId="523"/>
            <ac:spMk id="2080" creationId="{03E8482F-A433-449C-B0D7-D6A3616D21AD}"/>
          </ac:spMkLst>
        </pc:spChg>
        <pc:spChg chg="mod">
          <ac:chgData name="Ragnhild Halvorsrud" userId="917ea340-fd63-490f-a7db-68428d24cf32" providerId="ADAL" clId="{9B6050A4-F178-4018-9F62-4FCCA28DA093}" dt="2021-03-25T13:12:42.695" v="38196" actId="790"/>
          <ac:spMkLst>
            <pc:docMk/>
            <pc:sldMk cId="2858277977" sldId="523"/>
            <ac:spMk id="2081" creationId="{54DC2C82-3FFC-4425-A8F3-9A2BB07900A0}"/>
          </ac:spMkLst>
        </pc:spChg>
        <pc:spChg chg="mod">
          <ac:chgData name="Ragnhild Halvorsrud" userId="917ea340-fd63-490f-a7db-68428d24cf32" providerId="ADAL" clId="{9B6050A4-F178-4018-9F62-4FCCA28DA093}" dt="2021-03-25T13:12:42.695" v="38197" actId="790"/>
          <ac:spMkLst>
            <pc:docMk/>
            <pc:sldMk cId="2858277977" sldId="523"/>
            <ac:spMk id="2082" creationId="{40AE2042-46AD-46DB-A24E-84E20FD0CDE7}"/>
          </ac:spMkLst>
        </pc:spChg>
        <pc:spChg chg="mod">
          <ac:chgData name="Ragnhild Halvorsrud" userId="917ea340-fd63-490f-a7db-68428d24cf32" providerId="ADAL" clId="{9B6050A4-F178-4018-9F62-4FCCA28DA093}" dt="2021-03-25T13:12:42.696" v="38198" actId="790"/>
          <ac:spMkLst>
            <pc:docMk/>
            <pc:sldMk cId="2858277977" sldId="523"/>
            <ac:spMk id="2083" creationId="{45D7C351-3EEA-4723-9D01-3F70454EDE65}"/>
          </ac:spMkLst>
        </pc:spChg>
        <pc:spChg chg="mod">
          <ac:chgData name="Ragnhild Halvorsrud" userId="917ea340-fd63-490f-a7db-68428d24cf32" providerId="ADAL" clId="{9B6050A4-F178-4018-9F62-4FCCA28DA093}" dt="2021-03-25T13:12:42.697" v="38199" actId="790"/>
          <ac:spMkLst>
            <pc:docMk/>
            <pc:sldMk cId="2858277977" sldId="523"/>
            <ac:spMk id="2084" creationId="{4EE67A4A-8CC3-48A2-88CD-C71AE8B64B1F}"/>
          </ac:spMkLst>
        </pc:spChg>
        <pc:spChg chg="mod">
          <ac:chgData name="Ragnhild Halvorsrud" userId="917ea340-fd63-490f-a7db-68428d24cf32" providerId="ADAL" clId="{9B6050A4-F178-4018-9F62-4FCCA28DA093}" dt="2021-03-25T13:12:42.697" v="38200" actId="790"/>
          <ac:spMkLst>
            <pc:docMk/>
            <pc:sldMk cId="2858277977" sldId="523"/>
            <ac:spMk id="2085" creationId="{46A03F6D-CF1B-48B5-A042-63D518AA7BFE}"/>
          </ac:spMkLst>
        </pc:spChg>
        <pc:spChg chg="mod">
          <ac:chgData name="Ragnhild Halvorsrud" userId="917ea340-fd63-490f-a7db-68428d24cf32" providerId="ADAL" clId="{9B6050A4-F178-4018-9F62-4FCCA28DA093}" dt="2021-03-25T13:12:42.698" v="38201" actId="790"/>
          <ac:spMkLst>
            <pc:docMk/>
            <pc:sldMk cId="2858277977" sldId="523"/>
            <ac:spMk id="2086" creationId="{8E45646D-18E4-48CB-9FAD-A6080E5C4DD3}"/>
          </ac:spMkLst>
        </pc:spChg>
        <pc:spChg chg="mod">
          <ac:chgData name="Ragnhild Halvorsrud" userId="917ea340-fd63-490f-a7db-68428d24cf32" providerId="ADAL" clId="{9B6050A4-F178-4018-9F62-4FCCA28DA093}" dt="2021-03-25T13:12:42.699" v="38202" actId="790"/>
          <ac:spMkLst>
            <pc:docMk/>
            <pc:sldMk cId="2858277977" sldId="523"/>
            <ac:spMk id="2088" creationId="{8EB9445D-A06A-4A55-95C3-98480DF56034}"/>
          </ac:spMkLst>
        </pc:spChg>
        <pc:spChg chg="mod">
          <ac:chgData name="Ragnhild Halvorsrud" userId="917ea340-fd63-490f-a7db-68428d24cf32" providerId="ADAL" clId="{9B6050A4-F178-4018-9F62-4FCCA28DA093}" dt="2021-03-25T13:12:42.700" v="38203" actId="790"/>
          <ac:spMkLst>
            <pc:docMk/>
            <pc:sldMk cId="2858277977" sldId="523"/>
            <ac:spMk id="2089" creationId="{7B578040-CAFC-4762-85BB-BB56D7C186A5}"/>
          </ac:spMkLst>
        </pc:spChg>
        <pc:spChg chg="mod">
          <ac:chgData name="Ragnhild Halvorsrud" userId="917ea340-fd63-490f-a7db-68428d24cf32" providerId="ADAL" clId="{9B6050A4-F178-4018-9F62-4FCCA28DA093}" dt="2021-03-25T13:12:42.700" v="38204" actId="790"/>
          <ac:spMkLst>
            <pc:docMk/>
            <pc:sldMk cId="2858277977" sldId="523"/>
            <ac:spMk id="2090" creationId="{6464C260-D088-41F2-ABFC-2F770344FBFC}"/>
          </ac:spMkLst>
        </pc:spChg>
        <pc:spChg chg="mod">
          <ac:chgData name="Ragnhild Halvorsrud" userId="917ea340-fd63-490f-a7db-68428d24cf32" providerId="ADAL" clId="{9B6050A4-F178-4018-9F62-4FCCA28DA093}" dt="2021-03-25T13:12:42.701" v="38205" actId="790"/>
          <ac:spMkLst>
            <pc:docMk/>
            <pc:sldMk cId="2858277977" sldId="523"/>
            <ac:spMk id="2091" creationId="{5E9DCA65-FDE6-442F-9C3B-019911B24F6E}"/>
          </ac:spMkLst>
        </pc:spChg>
        <pc:spChg chg="mod">
          <ac:chgData name="Ragnhild Halvorsrud" userId="917ea340-fd63-490f-a7db-68428d24cf32" providerId="ADAL" clId="{9B6050A4-F178-4018-9F62-4FCCA28DA093}" dt="2021-03-25T13:12:42.702" v="38206" actId="790"/>
          <ac:spMkLst>
            <pc:docMk/>
            <pc:sldMk cId="2858277977" sldId="523"/>
            <ac:spMk id="2092" creationId="{A734620E-5981-41C4-A520-948ED503D957}"/>
          </ac:spMkLst>
        </pc:spChg>
        <pc:spChg chg="mod">
          <ac:chgData name="Ragnhild Halvorsrud" userId="917ea340-fd63-490f-a7db-68428d24cf32" providerId="ADAL" clId="{9B6050A4-F178-4018-9F62-4FCCA28DA093}" dt="2021-03-25T13:12:42.702" v="38207" actId="790"/>
          <ac:spMkLst>
            <pc:docMk/>
            <pc:sldMk cId="2858277977" sldId="523"/>
            <ac:spMk id="2093" creationId="{7F4DC0AD-9993-428A-9605-25C358203765}"/>
          </ac:spMkLst>
        </pc:spChg>
        <pc:spChg chg="mod">
          <ac:chgData name="Ragnhild Halvorsrud" userId="917ea340-fd63-490f-a7db-68428d24cf32" providerId="ADAL" clId="{9B6050A4-F178-4018-9F62-4FCCA28DA093}" dt="2021-03-25T13:12:42.704" v="38208" actId="790"/>
          <ac:spMkLst>
            <pc:docMk/>
            <pc:sldMk cId="2858277977" sldId="523"/>
            <ac:spMk id="2094" creationId="{59DA25A7-C70B-4173-B65D-2DF79AFFCDF6}"/>
          </ac:spMkLst>
        </pc:spChg>
        <pc:spChg chg="mod">
          <ac:chgData name="Ragnhild Halvorsrud" userId="917ea340-fd63-490f-a7db-68428d24cf32" providerId="ADAL" clId="{9B6050A4-F178-4018-9F62-4FCCA28DA093}" dt="2021-03-25T13:12:42.704" v="38209" actId="790"/>
          <ac:spMkLst>
            <pc:docMk/>
            <pc:sldMk cId="2858277977" sldId="523"/>
            <ac:spMk id="2095" creationId="{7252C839-E974-481A-B124-1874F9E19C6B}"/>
          </ac:spMkLst>
        </pc:spChg>
        <pc:spChg chg="mod">
          <ac:chgData name="Ragnhild Halvorsrud" userId="917ea340-fd63-490f-a7db-68428d24cf32" providerId="ADAL" clId="{9B6050A4-F178-4018-9F62-4FCCA28DA093}" dt="2021-03-25T13:12:42.706" v="38210" actId="790"/>
          <ac:spMkLst>
            <pc:docMk/>
            <pc:sldMk cId="2858277977" sldId="523"/>
            <ac:spMk id="2097" creationId="{C2C08D29-C3F5-40C1-A2E2-D5C06A6285D6}"/>
          </ac:spMkLst>
        </pc:spChg>
        <pc:spChg chg="mod">
          <ac:chgData name="Ragnhild Halvorsrud" userId="917ea340-fd63-490f-a7db-68428d24cf32" providerId="ADAL" clId="{9B6050A4-F178-4018-9F62-4FCCA28DA093}" dt="2021-03-25T13:12:42.706" v="38211" actId="790"/>
          <ac:spMkLst>
            <pc:docMk/>
            <pc:sldMk cId="2858277977" sldId="523"/>
            <ac:spMk id="2098" creationId="{E329F172-ED19-4613-A8BE-879C968F165A}"/>
          </ac:spMkLst>
        </pc:spChg>
        <pc:spChg chg="mod">
          <ac:chgData name="Ragnhild Halvorsrud" userId="917ea340-fd63-490f-a7db-68428d24cf32" providerId="ADAL" clId="{9B6050A4-F178-4018-9F62-4FCCA28DA093}" dt="2021-03-25T13:12:42.707" v="38212" actId="790"/>
          <ac:spMkLst>
            <pc:docMk/>
            <pc:sldMk cId="2858277977" sldId="523"/>
            <ac:spMk id="2099" creationId="{8D07ABF2-A6FA-45CD-BE38-B13B414069B5}"/>
          </ac:spMkLst>
        </pc:spChg>
        <pc:spChg chg="mod">
          <ac:chgData name="Ragnhild Halvorsrud" userId="917ea340-fd63-490f-a7db-68428d24cf32" providerId="ADAL" clId="{9B6050A4-F178-4018-9F62-4FCCA28DA093}" dt="2021-03-25T13:12:42.708" v="38213" actId="790"/>
          <ac:spMkLst>
            <pc:docMk/>
            <pc:sldMk cId="2858277977" sldId="523"/>
            <ac:spMk id="2100" creationId="{96C76B50-D4BC-46CD-8298-DCE1B38AADF5}"/>
          </ac:spMkLst>
        </pc:spChg>
        <pc:spChg chg="mod">
          <ac:chgData name="Ragnhild Halvorsrud" userId="917ea340-fd63-490f-a7db-68428d24cf32" providerId="ADAL" clId="{9B6050A4-F178-4018-9F62-4FCCA28DA093}" dt="2021-03-25T13:12:42.708" v="38214" actId="790"/>
          <ac:spMkLst>
            <pc:docMk/>
            <pc:sldMk cId="2858277977" sldId="523"/>
            <ac:spMk id="2101" creationId="{949904D9-8003-4FAD-B78A-5D4B49931897}"/>
          </ac:spMkLst>
        </pc:spChg>
        <pc:spChg chg="mod">
          <ac:chgData name="Ragnhild Halvorsrud" userId="917ea340-fd63-490f-a7db-68428d24cf32" providerId="ADAL" clId="{9B6050A4-F178-4018-9F62-4FCCA28DA093}" dt="2021-03-25T13:12:42.709" v="38215" actId="790"/>
          <ac:spMkLst>
            <pc:docMk/>
            <pc:sldMk cId="2858277977" sldId="523"/>
            <ac:spMk id="2102" creationId="{2DBAB399-F81B-42F4-8CF6-22E746ECE70F}"/>
          </ac:spMkLst>
        </pc:spChg>
        <pc:spChg chg="mod">
          <ac:chgData name="Ragnhild Halvorsrud" userId="917ea340-fd63-490f-a7db-68428d24cf32" providerId="ADAL" clId="{9B6050A4-F178-4018-9F62-4FCCA28DA093}" dt="2021-03-25T13:12:42.710" v="38216" actId="790"/>
          <ac:spMkLst>
            <pc:docMk/>
            <pc:sldMk cId="2858277977" sldId="523"/>
            <ac:spMk id="2103" creationId="{C1430C96-65CD-4818-9E44-8729AB129EE2}"/>
          </ac:spMkLst>
        </pc:spChg>
        <pc:spChg chg="mod">
          <ac:chgData name="Ragnhild Halvorsrud" userId="917ea340-fd63-490f-a7db-68428d24cf32" providerId="ADAL" clId="{9B6050A4-F178-4018-9F62-4FCCA28DA093}" dt="2021-03-25T13:12:42.710" v="38217" actId="790"/>
          <ac:spMkLst>
            <pc:docMk/>
            <pc:sldMk cId="2858277977" sldId="523"/>
            <ac:spMk id="2104" creationId="{59C8D811-3E40-4946-B570-D87B95CB263E}"/>
          </ac:spMkLst>
        </pc:spChg>
        <pc:spChg chg="mod">
          <ac:chgData name="Ragnhild Halvorsrud" userId="917ea340-fd63-490f-a7db-68428d24cf32" providerId="ADAL" clId="{9B6050A4-F178-4018-9F62-4FCCA28DA093}" dt="2021-03-25T13:12:42.711" v="38218" actId="790"/>
          <ac:spMkLst>
            <pc:docMk/>
            <pc:sldMk cId="2858277977" sldId="523"/>
            <ac:spMk id="2105" creationId="{ADF0E8BD-F47E-40EA-A662-504B13BBB8F0}"/>
          </ac:spMkLst>
        </pc:spChg>
        <pc:spChg chg="mod">
          <ac:chgData name="Ragnhild Halvorsrud" userId="917ea340-fd63-490f-a7db-68428d24cf32" providerId="ADAL" clId="{9B6050A4-F178-4018-9F62-4FCCA28DA093}" dt="2021-03-25T13:12:42.712" v="38219" actId="790"/>
          <ac:spMkLst>
            <pc:docMk/>
            <pc:sldMk cId="2858277977" sldId="523"/>
            <ac:spMk id="2106" creationId="{532937C9-2655-418E-8A37-4EA41166E278}"/>
          </ac:spMkLst>
        </pc:spChg>
        <pc:spChg chg="mod">
          <ac:chgData name="Ragnhild Halvorsrud" userId="917ea340-fd63-490f-a7db-68428d24cf32" providerId="ADAL" clId="{9B6050A4-F178-4018-9F62-4FCCA28DA093}" dt="2021-03-25T13:12:42.712" v="38220" actId="790"/>
          <ac:spMkLst>
            <pc:docMk/>
            <pc:sldMk cId="2858277977" sldId="523"/>
            <ac:spMk id="2107" creationId="{AD2B6AE2-119E-42AE-9D6C-19AC6C1AE2F7}"/>
          </ac:spMkLst>
        </pc:spChg>
        <pc:spChg chg="mod">
          <ac:chgData name="Ragnhild Halvorsrud" userId="917ea340-fd63-490f-a7db-68428d24cf32" providerId="ADAL" clId="{9B6050A4-F178-4018-9F62-4FCCA28DA093}" dt="2021-03-25T13:12:42.713" v="38221" actId="790"/>
          <ac:spMkLst>
            <pc:docMk/>
            <pc:sldMk cId="2858277977" sldId="523"/>
            <ac:spMk id="2108" creationId="{A226D080-119C-4D02-8B13-341B19268F0C}"/>
          </ac:spMkLst>
        </pc:spChg>
        <pc:spChg chg="mod">
          <ac:chgData name="Ragnhild Halvorsrud" userId="917ea340-fd63-490f-a7db-68428d24cf32" providerId="ADAL" clId="{9B6050A4-F178-4018-9F62-4FCCA28DA093}" dt="2021-03-25T13:12:42.714" v="38222" actId="790"/>
          <ac:spMkLst>
            <pc:docMk/>
            <pc:sldMk cId="2858277977" sldId="523"/>
            <ac:spMk id="2109" creationId="{AA4A104C-D05E-4353-8270-566B887ADB44}"/>
          </ac:spMkLst>
        </pc:spChg>
        <pc:spChg chg="mod">
          <ac:chgData name="Ragnhild Halvorsrud" userId="917ea340-fd63-490f-a7db-68428d24cf32" providerId="ADAL" clId="{9B6050A4-F178-4018-9F62-4FCCA28DA093}" dt="2021-03-25T13:12:42.714" v="38223" actId="790"/>
          <ac:spMkLst>
            <pc:docMk/>
            <pc:sldMk cId="2858277977" sldId="523"/>
            <ac:spMk id="2110" creationId="{0DE90823-0B3E-41F2-83F1-64B144A86BDF}"/>
          </ac:spMkLst>
        </pc:spChg>
        <pc:spChg chg="mod">
          <ac:chgData name="Ragnhild Halvorsrud" userId="917ea340-fd63-490f-a7db-68428d24cf32" providerId="ADAL" clId="{9B6050A4-F178-4018-9F62-4FCCA28DA093}" dt="2021-03-25T13:12:42.851" v="38366" actId="790"/>
          <ac:spMkLst>
            <pc:docMk/>
            <pc:sldMk cId="2858277977" sldId="523"/>
            <ac:spMk id="2123" creationId="{A83BFBB8-FA60-4942-8CEF-6579E5AB5504}"/>
          </ac:spMkLst>
        </pc:spChg>
        <pc:spChg chg="del mod">
          <ac:chgData name="Ragnhild Halvorsrud" userId="917ea340-fd63-490f-a7db-68428d24cf32" providerId="ADAL" clId="{9B6050A4-F178-4018-9F62-4FCCA28DA093}" dt="2021-03-19T12:15:49.221" v="23486" actId="478"/>
          <ac:spMkLst>
            <pc:docMk/>
            <pc:sldMk cId="2858277977" sldId="523"/>
            <ac:spMk id="2126" creationId="{47477C64-89FB-45F3-9CD5-1C14209AB5E4}"/>
          </ac:spMkLst>
        </pc:spChg>
        <pc:spChg chg="mod">
          <ac:chgData name="Ragnhild Halvorsrud" userId="917ea340-fd63-490f-a7db-68428d24cf32" providerId="ADAL" clId="{9B6050A4-F178-4018-9F62-4FCCA28DA093}" dt="2021-03-25T13:12:42.852" v="38367" actId="790"/>
          <ac:spMkLst>
            <pc:docMk/>
            <pc:sldMk cId="2858277977" sldId="523"/>
            <ac:spMk id="2127" creationId="{CB54FEAE-37E5-47C1-A04A-AC204CFF3079}"/>
          </ac:spMkLst>
        </pc:spChg>
        <pc:spChg chg="mod">
          <ac:chgData name="Ragnhild Halvorsrud" userId="917ea340-fd63-490f-a7db-68428d24cf32" providerId="ADAL" clId="{9B6050A4-F178-4018-9F62-4FCCA28DA093}" dt="2021-03-25T13:12:42.853" v="38368" actId="790"/>
          <ac:spMkLst>
            <pc:docMk/>
            <pc:sldMk cId="2858277977" sldId="523"/>
            <ac:spMk id="2129" creationId="{8E90F8F5-A5D9-4262-BD95-3430F574D895}"/>
          </ac:spMkLst>
        </pc:spChg>
        <pc:spChg chg="mod">
          <ac:chgData name="Ragnhild Halvorsrud" userId="917ea340-fd63-490f-a7db-68428d24cf32" providerId="ADAL" clId="{9B6050A4-F178-4018-9F62-4FCCA28DA093}" dt="2021-03-25T13:12:42.854" v="38369" actId="790"/>
          <ac:spMkLst>
            <pc:docMk/>
            <pc:sldMk cId="2858277977" sldId="523"/>
            <ac:spMk id="2137" creationId="{E698CC64-2606-4675-82E0-626BC752790F}"/>
          </ac:spMkLst>
        </pc:spChg>
        <pc:grpChg chg="add del">
          <ac:chgData name="Ragnhild Halvorsrud" userId="917ea340-fd63-490f-a7db-68428d24cf32" providerId="ADAL" clId="{9B6050A4-F178-4018-9F62-4FCCA28DA093}" dt="2021-03-25T14:21:54.151" v="38901" actId="478"/>
          <ac:grpSpMkLst>
            <pc:docMk/>
            <pc:sldMk cId="2858277977" sldId="523"/>
            <ac:grpSpMk id="1820" creationId="{1A895D49-DD88-4B99-97AC-98171CB01988}"/>
          </ac:grpSpMkLst>
        </pc:grpChg>
        <pc:picChg chg="add del">
          <ac:chgData name="Ragnhild Halvorsrud" userId="917ea340-fd63-490f-a7db-68428d24cf32" providerId="ADAL" clId="{9B6050A4-F178-4018-9F62-4FCCA28DA093}" dt="2021-03-25T14:21:37.929" v="38896"/>
          <ac:picMkLst>
            <pc:docMk/>
            <pc:sldMk cId="2858277977" sldId="523"/>
            <ac:picMk id="4" creationId="{95FDB857-67AB-4401-9BB3-3D6EBFD0A8A2}"/>
          </ac:picMkLst>
        </pc:picChg>
        <pc:picChg chg="add mod">
          <ac:chgData name="Ragnhild Halvorsrud" userId="917ea340-fd63-490f-a7db-68428d24cf32" providerId="ADAL" clId="{9B6050A4-F178-4018-9F62-4FCCA28DA093}" dt="2021-03-25T14:22:25.515" v="38928" actId="1076"/>
          <ac:picMkLst>
            <pc:docMk/>
            <pc:sldMk cId="2858277977" sldId="523"/>
            <ac:picMk id="5" creationId="{E6629547-C08C-4820-ABAE-2F9A724461A7}"/>
          </ac:picMkLst>
        </pc:picChg>
        <pc:picChg chg="mod">
          <ac:chgData name="Ragnhild Halvorsrud" userId="917ea340-fd63-490f-a7db-68428d24cf32" providerId="ADAL" clId="{9B6050A4-F178-4018-9F62-4FCCA28DA093}" dt="2021-03-25T14:22:03.958" v="38926" actId="1036"/>
          <ac:picMkLst>
            <pc:docMk/>
            <pc:sldMk cId="2858277977" sldId="523"/>
            <ac:picMk id="2122" creationId="{00303C42-1B15-49B9-A85D-C255E3B27ADA}"/>
          </ac:picMkLst>
        </pc:picChg>
        <pc:picChg chg="mod">
          <ac:chgData name="Ragnhild Halvorsrud" userId="917ea340-fd63-490f-a7db-68428d24cf32" providerId="ADAL" clId="{9B6050A4-F178-4018-9F62-4FCCA28DA093}" dt="2021-03-19T12:17:59.358" v="23556" actId="1076"/>
          <ac:picMkLst>
            <pc:docMk/>
            <pc:sldMk cId="2858277977" sldId="523"/>
            <ac:picMk id="2138" creationId="{F0A6152F-810E-4064-A61E-3B13EA83CCF7}"/>
          </ac:picMkLst>
        </pc:picChg>
        <pc:cxnChg chg="mod">
          <ac:chgData name="Ragnhild Halvorsrud" userId="917ea340-fd63-490f-a7db-68428d24cf32" providerId="ADAL" clId="{9B6050A4-F178-4018-9F62-4FCCA28DA093}" dt="2021-03-25T14:21:54.151" v="38901" actId="478"/>
          <ac:cxnSpMkLst>
            <pc:docMk/>
            <pc:sldMk cId="2858277977" sldId="523"/>
            <ac:cxnSpMk id="1822" creationId="{2C611A9E-6906-4A0C-A0A0-D50859DF38D0}"/>
          </ac:cxnSpMkLst>
        </pc:cxnChg>
        <pc:cxnChg chg="mod">
          <ac:chgData name="Ragnhild Halvorsrud" userId="917ea340-fd63-490f-a7db-68428d24cf32" providerId="ADAL" clId="{9B6050A4-F178-4018-9F62-4FCCA28DA093}" dt="2021-03-25T14:21:54.151" v="38901" actId="478"/>
          <ac:cxnSpMkLst>
            <pc:docMk/>
            <pc:sldMk cId="2858277977" sldId="523"/>
            <ac:cxnSpMk id="1829" creationId="{6C304E4D-E19A-45DC-9842-8196A8243F3B}"/>
          </ac:cxnSpMkLst>
        </pc:cxnChg>
        <pc:cxnChg chg="mod">
          <ac:chgData name="Ragnhild Halvorsrud" userId="917ea340-fd63-490f-a7db-68428d24cf32" providerId="ADAL" clId="{9B6050A4-F178-4018-9F62-4FCCA28DA093}" dt="2021-03-25T14:21:54.151" v="38901" actId="478"/>
          <ac:cxnSpMkLst>
            <pc:docMk/>
            <pc:sldMk cId="2858277977" sldId="523"/>
            <ac:cxnSpMk id="1836" creationId="{EB6AE687-5DFD-401C-8C0D-CF7B002B16F7}"/>
          </ac:cxnSpMkLst>
        </pc:cxnChg>
        <pc:cxnChg chg="mod">
          <ac:chgData name="Ragnhild Halvorsrud" userId="917ea340-fd63-490f-a7db-68428d24cf32" providerId="ADAL" clId="{9B6050A4-F178-4018-9F62-4FCCA28DA093}" dt="2021-03-25T14:21:54.151" v="38901" actId="478"/>
          <ac:cxnSpMkLst>
            <pc:docMk/>
            <pc:sldMk cId="2858277977" sldId="523"/>
            <ac:cxnSpMk id="1843" creationId="{F132B7CF-BE00-4DA2-BD7D-DFFB8DE9222F}"/>
          </ac:cxnSpMkLst>
        </pc:cxnChg>
        <pc:cxnChg chg="mod">
          <ac:chgData name="Ragnhild Halvorsrud" userId="917ea340-fd63-490f-a7db-68428d24cf32" providerId="ADAL" clId="{9B6050A4-F178-4018-9F62-4FCCA28DA093}" dt="2021-03-25T14:21:54.151" v="38901" actId="478"/>
          <ac:cxnSpMkLst>
            <pc:docMk/>
            <pc:sldMk cId="2858277977" sldId="523"/>
            <ac:cxnSpMk id="1850" creationId="{FCE81ADB-FEBA-4183-9F37-CB45CB32C218}"/>
          </ac:cxnSpMkLst>
        </pc:cxnChg>
        <pc:cxnChg chg="mod">
          <ac:chgData name="Ragnhild Halvorsrud" userId="917ea340-fd63-490f-a7db-68428d24cf32" providerId="ADAL" clId="{9B6050A4-F178-4018-9F62-4FCCA28DA093}" dt="2021-03-25T14:21:54.151" v="38901" actId="478"/>
          <ac:cxnSpMkLst>
            <pc:docMk/>
            <pc:sldMk cId="2858277977" sldId="523"/>
            <ac:cxnSpMk id="1862" creationId="{B254BB76-EF21-4E6B-BFF9-015F99D8CD93}"/>
          </ac:cxnSpMkLst>
        </pc:cxnChg>
        <pc:cxnChg chg="mod">
          <ac:chgData name="Ragnhild Halvorsrud" userId="917ea340-fd63-490f-a7db-68428d24cf32" providerId="ADAL" clId="{9B6050A4-F178-4018-9F62-4FCCA28DA093}" dt="2021-03-25T14:21:54.151" v="38901" actId="478"/>
          <ac:cxnSpMkLst>
            <pc:docMk/>
            <pc:sldMk cId="2858277977" sldId="523"/>
            <ac:cxnSpMk id="1863" creationId="{53063276-46B0-4945-A834-2D0371D4C7A8}"/>
          </ac:cxnSpMkLst>
        </pc:cxnChg>
        <pc:cxnChg chg="mod">
          <ac:chgData name="Ragnhild Halvorsrud" userId="917ea340-fd63-490f-a7db-68428d24cf32" providerId="ADAL" clId="{9B6050A4-F178-4018-9F62-4FCCA28DA093}" dt="2021-03-25T14:21:54.151" v="38901" actId="478"/>
          <ac:cxnSpMkLst>
            <pc:docMk/>
            <pc:sldMk cId="2858277977" sldId="523"/>
            <ac:cxnSpMk id="1864" creationId="{4D70D0FB-D2AA-4AA7-8291-301CBE11EE1A}"/>
          </ac:cxnSpMkLst>
        </pc:cxnChg>
        <pc:cxnChg chg="mod">
          <ac:chgData name="Ragnhild Halvorsrud" userId="917ea340-fd63-490f-a7db-68428d24cf32" providerId="ADAL" clId="{9B6050A4-F178-4018-9F62-4FCCA28DA093}" dt="2021-03-25T14:21:54.151" v="38901" actId="478"/>
          <ac:cxnSpMkLst>
            <pc:docMk/>
            <pc:sldMk cId="2858277977" sldId="523"/>
            <ac:cxnSpMk id="1865" creationId="{85C94373-8FEB-49D1-AC1E-8CA98083746D}"/>
          </ac:cxnSpMkLst>
        </pc:cxnChg>
        <pc:cxnChg chg="mod">
          <ac:chgData name="Ragnhild Halvorsrud" userId="917ea340-fd63-490f-a7db-68428d24cf32" providerId="ADAL" clId="{9B6050A4-F178-4018-9F62-4FCCA28DA093}" dt="2021-03-25T14:21:54.151" v="38901" actId="478"/>
          <ac:cxnSpMkLst>
            <pc:docMk/>
            <pc:sldMk cId="2858277977" sldId="523"/>
            <ac:cxnSpMk id="1866" creationId="{43662366-3EEA-4964-B80F-F011D48947BC}"/>
          </ac:cxnSpMkLst>
        </pc:cxnChg>
        <pc:cxnChg chg="mod">
          <ac:chgData name="Ragnhild Halvorsrud" userId="917ea340-fd63-490f-a7db-68428d24cf32" providerId="ADAL" clId="{9B6050A4-F178-4018-9F62-4FCCA28DA093}" dt="2021-03-25T14:21:54.151" v="38901" actId="478"/>
          <ac:cxnSpMkLst>
            <pc:docMk/>
            <pc:sldMk cId="2858277977" sldId="523"/>
            <ac:cxnSpMk id="1867" creationId="{495DD9E9-357D-46C2-B1A6-663C564C16C5}"/>
          </ac:cxnSpMkLst>
        </pc:cxnChg>
        <pc:cxnChg chg="mod">
          <ac:chgData name="Ragnhild Halvorsrud" userId="917ea340-fd63-490f-a7db-68428d24cf32" providerId="ADAL" clId="{9B6050A4-F178-4018-9F62-4FCCA28DA093}" dt="2021-03-25T14:21:54.151" v="38901" actId="478"/>
          <ac:cxnSpMkLst>
            <pc:docMk/>
            <pc:sldMk cId="2858277977" sldId="523"/>
            <ac:cxnSpMk id="1868" creationId="{42B9C575-7180-4BDA-AE9A-484A0A30E07D}"/>
          </ac:cxnSpMkLst>
        </pc:cxnChg>
        <pc:cxnChg chg="mod">
          <ac:chgData name="Ragnhild Halvorsrud" userId="917ea340-fd63-490f-a7db-68428d24cf32" providerId="ADAL" clId="{9B6050A4-F178-4018-9F62-4FCCA28DA093}" dt="2021-03-25T14:21:54.151" v="38901" actId="478"/>
          <ac:cxnSpMkLst>
            <pc:docMk/>
            <pc:sldMk cId="2858277977" sldId="523"/>
            <ac:cxnSpMk id="1869" creationId="{479AD03A-55F4-42A7-B2F5-AC60FD057D91}"/>
          </ac:cxnSpMkLst>
        </pc:cxnChg>
        <pc:cxnChg chg="mod">
          <ac:chgData name="Ragnhild Halvorsrud" userId="917ea340-fd63-490f-a7db-68428d24cf32" providerId="ADAL" clId="{9B6050A4-F178-4018-9F62-4FCCA28DA093}" dt="2021-03-25T14:21:54.151" v="38901" actId="478"/>
          <ac:cxnSpMkLst>
            <pc:docMk/>
            <pc:sldMk cId="2858277977" sldId="523"/>
            <ac:cxnSpMk id="1872" creationId="{AE326969-6A8A-41EA-BCE7-F247953BDA61}"/>
          </ac:cxnSpMkLst>
        </pc:cxnChg>
        <pc:cxnChg chg="mod">
          <ac:chgData name="Ragnhild Halvorsrud" userId="917ea340-fd63-490f-a7db-68428d24cf32" providerId="ADAL" clId="{9B6050A4-F178-4018-9F62-4FCCA28DA093}" dt="2021-03-25T14:21:54.151" v="38901" actId="478"/>
          <ac:cxnSpMkLst>
            <pc:docMk/>
            <pc:sldMk cId="2858277977" sldId="523"/>
            <ac:cxnSpMk id="1878" creationId="{8C7EE9DE-3588-4505-83F0-31E2683F56A3}"/>
          </ac:cxnSpMkLst>
        </pc:cxnChg>
        <pc:cxnChg chg="mod">
          <ac:chgData name="Ragnhild Halvorsrud" userId="917ea340-fd63-490f-a7db-68428d24cf32" providerId="ADAL" clId="{9B6050A4-F178-4018-9F62-4FCCA28DA093}" dt="2021-03-25T14:21:54.151" v="38901" actId="478"/>
          <ac:cxnSpMkLst>
            <pc:docMk/>
            <pc:sldMk cId="2858277977" sldId="523"/>
            <ac:cxnSpMk id="1884" creationId="{B9D4BAB8-81B7-446D-86B8-A60DD9167848}"/>
          </ac:cxnSpMkLst>
        </pc:cxnChg>
        <pc:cxnChg chg="mod">
          <ac:chgData name="Ragnhild Halvorsrud" userId="917ea340-fd63-490f-a7db-68428d24cf32" providerId="ADAL" clId="{9B6050A4-F178-4018-9F62-4FCCA28DA093}" dt="2021-03-25T14:21:54.151" v="38901" actId="478"/>
          <ac:cxnSpMkLst>
            <pc:docMk/>
            <pc:sldMk cId="2858277977" sldId="523"/>
            <ac:cxnSpMk id="1890" creationId="{1B8BAE59-4565-4CC2-963E-13E8B063F42D}"/>
          </ac:cxnSpMkLst>
        </pc:cxnChg>
        <pc:cxnChg chg="mod">
          <ac:chgData name="Ragnhild Halvorsrud" userId="917ea340-fd63-490f-a7db-68428d24cf32" providerId="ADAL" clId="{9B6050A4-F178-4018-9F62-4FCCA28DA093}" dt="2021-03-25T14:21:54.151" v="38901" actId="478"/>
          <ac:cxnSpMkLst>
            <pc:docMk/>
            <pc:sldMk cId="2858277977" sldId="523"/>
            <ac:cxnSpMk id="1900" creationId="{0F6BB4D3-37CE-40DC-AD67-C526693BB7D5}"/>
          </ac:cxnSpMkLst>
        </pc:cxnChg>
        <pc:cxnChg chg="mod">
          <ac:chgData name="Ragnhild Halvorsrud" userId="917ea340-fd63-490f-a7db-68428d24cf32" providerId="ADAL" clId="{9B6050A4-F178-4018-9F62-4FCCA28DA093}" dt="2021-03-25T14:21:54.151" v="38901" actId="478"/>
          <ac:cxnSpMkLst>
            <pc:docMk/>
            <pc:sldMk cId="2858277977" sldId="523"/>
            <ac:cxnSpMk id="1901" creationId="{BB662620-9AFC-41D3-A89A-6154652127EE}"/>
          </ac:cxnSpMkLst>
        </pc:cxnChg>
        <pc:cxnChg chg="mod">
          <ac:chgData name="Ragnhild Halvorsrud" userId="917ea340-fd63-490f-a7db-68428d24cf32" providerId="ADAL" clId="{9B6050A4-F178-4018-9F62-4FCCA28DA093}" dt="2021-03-25T14:21:54.151" v="38901" actId="478"/>
          <ac:cxnSpMkLst>
            <pc:docMk/>
            <pc:sldMk cId="2858277977" sldId="523"/>
            <ac:cxnSpMk id="1902" creationId="{3F0AB23B-188D-4F68-BD14-8BC96D56AF00}"/>
          </ac:cxnSpMkLst>
        </pc:cxnChg>
        <pc:cxnChg chg="mod">
          <ac:chgData name="Ragnhild Halvorsrud" userId="917ea340-fd63-490f-a7db-68428d24cf32" providerId="ADAL" clId="{9B6050A4-F178-4018-9F62-4FCCA28DA093}" dt="2021-03-25T14:21:54.151" v="38901" actId="478"/>
          <ac:cxnSpMkLst>
            <pc:docMk/>
            <pc:sldMk cId="2858277977" sldId="523"/>
            <ac:cxnSpMk id="1903" creationId="{B9816285-7169-492D-8D7A-801B6C2CD013}"/>
          </ac:cxnSpMkLst>
        </pc:cxnChg>
        <pc:cxnChg chg="mod">
          <ac:chgData name="Ragnhild Halvorsrud" userId="917ea340-fd63-490f-a7db-68428d24cf32" providerId="ADAL" clId="{9B6050A4-F178-4018-9F62-4FCCA28DA093}" dt="2021-03-25T14:21:54.151" v="38901" actId="478"/>
          <ac:cxnSpMkLst>
            <pc:docMk/>
            <pc:sldMk cId="2858277977" sldId="523"/>
            <ac:cxnSpMk id="1904" creationId="{C1E4259E-5E59-46A3-B5D4-8E78D0DBCCD0}"/>
          </ac:cxnSpMkLst>
        </pc:cxnChg>
        <pc:cxnChg chg="mod">
          <ac:chgData name="Ragnhild Halvorsrud" userId="917ea340-fd63-490f-a7db-68428d24cf32" providerId="ADAL" clId="{9B6050A4-F178-4018-9F62-4FCCA28DA093}" dt="2021-03-25T14:21:54.151" v="38901" actId="478"/>
          <ac:cxnSpMkLst>
            <pc:docMk/>
            <pc:sldMk cId="2858277977" sldId="523"/>
            <ac:cxnSpMk id="1905" creationId="{E74B82EB-60DE-46CD-A34A-5FAAE0D684A3}"/>
          </ac:cxnSpMkLst>
        </pc:cxnChg>
        <pc:cxnChg chg="mod">
          <ac:chgData name="Ragnhild Halvorsrud" userId="917ea340-fd63-490f-a7db-68428d24cf32" providerId="ADAL" clId="{9B6050A4-F178-4018-9F62-4FCCA28DA093}" dt="2021-03-25T14:21:54.151" v="38901" actId="478"/>
          <ac:cxnSpMkLst>
            <pc:docMk/>
            <pc:sldMk cId="2858277977" sldId="523"/>
            <ac:cxnSpMk id="1906" creationId="{E25CBDDB-028C-461F-96A0-4D87C6FF00C9}"/>
          </ac:cxnSpMkLst>
        </pc:cxnChg>
        <pc:cxnChg chg="mod">
          <ac:chgData name="Ragnhild Halvorsrud" userId="917ea340-fd63-490f-a7db-68428d24cf32" providerId="ADAL" clId="{9B6050A4-F178-4018-9F62-4FCCA28DA093}" dt="2021-03-25T14:21:54.151" v="38901" actId="478"/>
          <ac:cxnSpMkLst>
            <pc:docMk/>
            <pc:sldMk cId="2858277977" sldId="523"/>
            <ac:cxnSpMk id="1908" creationId="{CAF38F0E-1C04-47E8-92F6-F85FDD79139F}"/>
          </ac:cxnSpMkLst>
        </pc:cxnChg>
        <pc:cxnChg chg="mod">
          <ac:chgData name="Ragnhild Halvorsrud" userId="917ea340-fd63-490f-a7db-68428d24cf32" providerId="ADAL" clId="{9B6050A4-F178-4018-9F62-4FCCA28DA093}" dt="2021-03-25T14:21:54.151" v="38901" actId="478"/>
          <ac:cxnSpMkLst>
            <pc:docMk/>
            <pc:sldMk cId="2858277977" sldId="523"/>
            <ac:cxnSpMk id="1910" creationId="{816C823D-6672-4B4A-9F5D-6107E0B2A855}"/>
          </ac:cxnSpMkLst>
        </pc:cxnChg>
        <pc:cxnChg chg="mod">
          <ac:chgData name="Ragnhild Halvorsrud" userId="917ea340-fd63-490f-a7db-68428d24cf32" providerId="ADAL" clId="{9B6050A4-F178-4018-9F62-4FCCA28DA093}" dt="2021-03-25T14:21:54.151" v="38901" actId="478"/>
          <ac:cxnSpMkLst>
            <pc:docMk/>
            <pc:sldMk cId="2858277977" sldId="523"/>
            <ac:cxnSpMk id="1911" creationId="{97AD774D-6A01-4C69-9AA6-02315F30D762}"/>
          </ac:cxnSpMkLst>
        </pc:cxnChg>
        <pc:cxnChg chg="mod">
          <ac:chgData name="Ragnhild Halvorsrud" userId="917ea340-fd63-490f-a7db-68428d24cf32" providerId="ADAL" clId="{9B6050A4-F178-4018-9F62-4FCCA28DA093}" dt="2021-03-25T14:21:54.151" v="38901" actId="478"/>
          <ac:cxnSpMkLst>
            <pc:docMk/>
            <pc:sldMk cId="2858277977" sldId="523"/>
            <ac:cxnSpMk id="1914" creationId="{D65F751D-9854-47F5-BBD9-BE4B2B5954C7}"/>
          </ac:cxnSpMkLst>
        </pc:cxnChg>
        <pc:cxnChg chg="mod">
          <ac:chgData name="Ragnhild Halvorsrud" userId="917ea340-fd63-490f-a7db-68428d24cf32" providerId="ADAL" clId="{9B6050A4-F178-4018-9F62-4FCCA28DA093}" dt="2021-03-25T14:21:54.151" v="38901" actId="478"/>
          <ac:cxnSpMkLst>
            <pc:docMk/>
            <pc:sldMk cId="2858277977" sldId="523"/>
            <ac:cxnSpMk id="1915" creationId="{9230DD5E-19D5-4E05-B061-2C90B0C911B6}"/>
          </ac:cxnSpMkLst>
        </pc:cxnChg>
        <pc:cxnChg chg="mod">
          <ac:chgData name="Ragnhild Halvorsrud" userId="917ea340-fd63-490f-a7db-68428d24cf32" providerId="ADAL" clId="{9B6050A4-F178-4018-9F62-4FCCA28DA093}" dt="2021-03-25T14:21:54.151" v="38901" actId="478"/>
          <ac:cxnSpMkLst>
            <pc:docMk/>
            <pc:sldMk cId="2858277977" sldId="523"/>
            <ac:cxnSpMk id="1918" creationId="{62551239-18CD-463B-B58C-DD13CEF6B61D}"/>
          </ac:cxnSpMkLst>
        </pc:cxnChg>
        <pc:cxnChg chg="mod">
          <ac:chgData name="Ragnhild Halvorsrud" userId="917ea340-fd63-490f-a7db-68428d24cf32" providerId="ADAL" clId="{9B6050A4-F178-4018-9F62-4FCCA28DA093}" dt="2021-03-25T14:21:54.151" v="38901" actId="478"/>
          <ac:cxnSpMkLst>
            <pc:docMk/>
            <pc:sldMk cId="2858277977" sldId="523"/>
            <ac:cxnSpMk id="1920" creationId="{2DF68809-E974-443E-BF72-B652235EF793}"/>
          </ac:cxnSpMkLst>
        </pc:cxnChg>
        <pc:cxnChg chg="mod">
          <ac:chgData name="Ragnhild Halvorsrud" userId="917ea340-fd63-490f-a7db-68428d24cf32" providerId="ADAL" clId="{9B6050A4-F178-4018-9F62-4FCCA28DA093}" dt="2021-03-25T14:21:54.151" v="38901" actId="478"/>
          <ac:cxnSpMkLst>
            <pc:docMk/>
            <pc:sldMk cId="2858277977" sldId="523"/>
            <ac:cxnSpMk id="1921" creationId="{6C633DD5-EE79-4AA0-93E4-A269D742C02C}"/>
          </ac:cxnSpMkLst>
        </pc:cxnChg>
        <pc:cxnChg chg="mod">
          <ac:chgData name="Ragnhild Halvorsrud" userId="917ea340-fd63-490f-a7db-68428d24cf32" providerId="ADAL" clId="{9B6050A4-F178-4018-9F62-4FCCA28DA093}" dt="2021-03-25T14:21:54.151" v="38901" actId="478"/>
          <ac:cxnSpMkLst>
            <pc:docMk/>
            <pc:sldMk cId="2858277977" sldId="523"/>
            <ac:cxnSpMk id="1926" creationId="{BC2415F1-99ED-41D7-B63E-E05FD9F30670}"/>
          </ac:cxnSpMkLst>
        </pc:cxnChg>
        <pc:cxnChg chg="mod">
          <ac:chgData name="Ragnhild Halvorsrud" userId="917ea340-fd63-490f-a7db-68428d24cf32" providerId="ADAL" clId="{9B6050A4-F178-4018-9F62-4FCCA28DA093}" dt="2021-03-25T14:21:54.151" v="38901" actId="478"/>
          <ac:cxnSpMkLst>
            <pc:docMk/>
            <pc:sldMk cId="2858277977" sldId="523"/>
            <ac:cxnSpMk id="1927" creationId="{D4DE6910-6F15-4416-A11A-0583C962CCC9}"/>
          </ac:cxnSpMkLst>
        </pc:cxnChg>
        <pc:cxnChg chg="mod">
          <ac:chgData name="Ragnhild Halvorsrud" userId="917ea340-fd63-490f-a7db-68428d24cf32" providerId="ADAL" clId="{9B6050A4-F178-4018-9F62-4FCCA28DA093}" dt="2021-03-25T14:21:54.151" v="38901" actId="478"/>
          <ac:cxnSpMkLst>
            <pc:docMk/>
            <pc:sldMk cId="2858277977" sldId="523"/>
            <ac:cxnSpMk id="1928" creationId="{2B641A56-DD8B-4FFC-95EB-86F69D419FFA}"/>
          </ac:cxnSpMkLst>
        </pc:cxnChg>
        <pc:cxnChg chg="mod">
          <ac:chgData name="Ragnhild Halvorsrud" userId="917ea340-fd63-490f-a7db-68428d24cf32" providerId="ADAL" clId="{9B6050A4-F178-4018-9F62-4FCCA28DA093}" dt="2021-03-25T14:21:54.151" v="38901" actId="478"/>
          <ac:cxnSpMkLst>
            <pc:docMk/>
            <pc:sldMk cId="2858277977" sldId="523"/>
            <ac:cxnSpMk id="1929" creationId="{4663B619-D610-4E98-A1D1-B8B367C0AD27}"/>
          </ac:cxnSpMkLst>
        </pc:cxnChg>
        <pc:cxnChg chg="mod">
          <ac:chgData name="Ragnhild Halvorsrud" userId="917ea340-fd63-490f-a7db-68428d24cf32" providerId="ADAL" clId="{9B6050A4-F178-4018-9F62-4FCCA28DA093}" dt="2021-03-25T14:21:54.151" v="38901" actId="478"/>
          <ac:cxnSpMkLst>
            <pc:docMk/>
            <pc:sldMk cId="2858277977" sldId="523"/>
            <ac:cxnSpMk id="1933" creationId="{ADC79854-3F70-4AC2-9169-23FE804C164F}"/>
          </ac:cxnSpMkLst>
        </pc:cxnChg>
        <pc:cxnChg chg="mod">
          <ac:chgData name="Ragnhild Halvorsrud" userId="917ea340-fd63-490f-a7db-68428d24cf32" providerId="ADAL" clId="{9B6050A4-F178-4018-9F62-4FCCA28DA093}" dt="2021-03-25T14:21:54.151" v="38901" actId="478"/>
          <ac:cxnSpMkLst>
            <pc:docMk/>
            <pc:sldMk cId="2858277977" sldId="523"/>
            <ac:cxnSpMk id="1934" creationId="{B23990F8-EBCE-4D8B-A433-514BAD4A26E4}"/>
          </ac:cxnSpMkLst>
        </pc:cxnChg>
        <pc:cxnChg chg="mod">
          <ac:chgData name="Ragnhild Halvorsrud" userId="917ea340-fd63-490f-a7db-68428d24cf32" providerId="ADAL" clId="{9B6050A4-F178-4018-9F62-4FCCA28DA093}" dt="2021-03-25T14:21:54.151" v="38901" actId="478"/>
          <ac:cxnSpMkLst>
            <pc:docMk/>
            <pc:sldMk cId="2858277977" sldId="523"/>
            <ac:cxnSpMk id="1938" creationId="{7162E5B7-0E8F-4CC5-B97E-D9C5A1A750B8}"/>
          </ac:cxnSpMkLst>
        </pc:cxnChg>
        <pc:cxnChg chg="mod">
          <ac:chgData name="Ragnhild Halvorsrud" userId="917ea340-fd63-490f-a7db-68428d24cf32" providerId="ADAL" clId="{9B6050A4-F178-4018-9F62-4FCCA28DA093}" dt="2021-03-25T14:21:54.151" v="38901" actId="478"/>
          <ac:cxnSpMkLst>
            <pc:docMk/>
            <pc:sldMk cId="2858277977" sldId="523"/>
            <ac:cxnSpMk id="1942" creationId="{2ED32EA5-D735-4F38-9038-BCAFA4E03D11}"/>
          </ac:cxnSpMkLst>
        </pc:cxnChg>
        <pc:cxnChg chg="mod">
          <ac:chgData name="Ragnhild Halvorsrud" userId="917ea340-fd63-490f-a7db-68428d24cf32" providerId="ADAL" clId="{9B6050A4-F178-4018-9F62-4FCCA28DA093}" dt="2021-03-25T14:21:54.151" v="38901" actId="478"/>
          <ac:cxnSpMkLst>
            <pc:docMk/>
            <pc:sldMk cId="2858277977" sldId="523"/>
            <ac:cxnSpMk id="1943" creationId="{4618C126-32A9-48FA-AF66-915355D49267}"/>
          </ac:cxnSpMkLst>
        </pc:cxnChg>
        <pc:cxnChg chg="mod">
          <ac:chgData name="Ragnhild Halvorsrud" userId="917ea340-fd63-490f-a7db-68428d24cf32" providerId="ADAL" clId="{9B6050A4-F178-4018-9F62-4FCCA28DA093}" dt="2021-03-25T14:21:54.151" v="38901" actId="478"/>
          <ac:cxnSpMkLst>
            <pc:docMk/>
            <pc:sldMk cId="2858277977" sldId="523"/>
            <ac:cxnSpMk id="1944" creationId="{111397B1-22C3-4642-8BC9-CAD8E60280AD}"/>
          </ac:cxnSpMkLst>
        </pc:cxnChg>
        <pc:cxnChg chg="mod">
          <ac:chgData name="Ragnhild Halvorsrud" userId="917ea340-fd63-490f-a7db-68428d24cf32" providerId="ADAL" clId="{9B6050A4-F178-4018-9F62-4FCCA28DA093}" dt="2021-03-25T14:21:54.151" v="38901" actId="478"/>
          <ac:cxnSpMkLst>
            <pc:docMk/>
            <pc:sldMk cId="2858277977" sldId="523"/>
            <ac:cxnSpMk id="1947" creationId="{AC1E9CEF-D4BA-47BB-8231-D318B9283E20}"/>
          </ac:cxnSpMkLst>
        </pc:cxnChg>
        <pc:cxnChg chg="mod">
          <ac:chgData name="Ragnhild Halvorsrud" userId="917ea340-fd63-490f-a7db-68428d24cf32" providerId="ADAL" clId="{9B6050A4-F178-4018-9F62-4FCCA28DA093}" dt="2021-03-25T14:21:54.151" v="38901" actId="478"/>
          <ac:cxnSpMkLst>
            <pc:docMk/>
            <pc:sldMk cId="2858277977" sldId="523"/>
            <ac:cxnSpMk id="1948" creationId="{A2EE8324-E5F4-433F-AEEE-938D943AD9D9}"/>
          </ac:cxnSpMkLst>
        </pc:cxnChg>
        <pc:cxnChg chg="mod">
          <ac:chgData name="Ragnhild Halvorsrud" userId="917ea340-fd63-490f-a7db-68428d24cf32" providerId="ADAL" clId="{9B6050A4-F178-4018-9F62-4FCCA28DA093}" dt="2021-03-25T14:21:54.151" v="38901" actId="478"/>
          <ac:cxnSpMkLst>
            <pc:docMk/>
            <pc:sldMk cId="2858277977" sldId="523"/>
            <ac:cxnSpMk id="1949" creationId="{69C3E382-5BFA-4457-AAFD-1E50574EAE8A}"/>
          </ac:cxnSpMkLst>
        </pc:cxnChg>
        <pc:cxnChg chg="mod">
          <ac:chgData name="Ragnhild Halvorsrud" userId="917ea340-fd63-490f-a7db-68428d24cf32" providerId="ADAL" clId="{9B6050A4-F178-4018-9F62-4FCCA28DA093}" dt="2021-03-25T14:21:54.151" v="38901" actId="478"/>
          <ac:cxnSpMkLst>
            <pc:docMk/>
            <pc:sldMk cId="2858277977" sldId="523"/>
            <ac:cxnSpMk id="1951" creationId="{C2349B60-9CFE-471E-B8AD-3C8482F8D66E}"/>
          </ac:cxnSpMkLst>
        </pc:cxnChg>
        <pc:cxnChg chg="mod">
          <ac:chgData name="Ragnhild Halvorsrud" userId="917ea340-fd63-490f-a7db-68428d24cf32" providerId="ADAL" clId="{9B6050A4-F178-4018-9F62-4FCCA28DA093}" dt="2021-03-25T14:21:54.151" v="38901" actId="478"/>
          <ac:cxnSpMkLst>
            <pc:docMk/>
            <pc:sldMk cId="2858277977" sldId="523"/>
            <ac:cxnSpMk id="1952" creationId="{61B6BF7D-532D-4A30-A2B4-1F6D4E709F74}"/>
          </ac:cxnSpMkLst>
        </pc:cxnChg>
        <pc:cxnChg chg="mod">
          <ac:chgData name="Ragnhild Halvorsrud" userId="917ea340-fd63-490f-a7db-68428d24cf32" providerId="ADAL" clId="{9B6050A4-F178-4018-9F62-4FCCA28DA093}" dt="2021-03-25T14:21:54.151" v="38901" actId="478"/>
          <ac:cxnSpMkLst>
            <pc:docMk/>
            <pc:sldMk cId="2858277977" sldId="523"/>
            <ac:cxnSpMk id="1954" creationId="{6D05EC77-A343-44DC-87DF-9BB86C5FAD1E}"/>
          </ac:cxnSpMkLst>
        </pc:cxnChg>
        <pc:cxnChg chg="mod">
          <ac:chgData name="Ragnhild Halvorsrud" userId="917ea340-fd63-490f-a7db-68428d24cf32" providerId="ADAL" clId="{9B6050A4-F178-4018-9F62-4FCCA28DA093}" dt="2021-03-25T14:21:54.151" v="38901" actId="478"/>
          <ac:cxnSpMkLst>
            <pc:docMk/>
            <pc:sldMk cId="2858277977" sldId="523"/>
            <ac:cxnSpMk id="1958" creationId="{085506A8-78C3-4D2D-BFB0-CFAF2493DAC8}"/>
          </ac:cxnSpMkLst>
        </pc:cxnChg>
        <pc:cxnChg chg="mod">
          <ac:chgData name="Ragnhild Halvorsrud" userId="917ea340-fd63-490f-a7db-68428d24cf32" providerId="ADAL" clId="{9B6050A4-F178-4018-9F62-4FCCA28DA093}" dt="2021-03-25T14:21:54.151" v="38901" actId="478"/>
          <ac:cxnSpMkLst>
            <pc:docMk/>
            <pc:sldMk cId="2858277977" sldId="523"/>
            <ac:cxnSpMk id="1959" creationId="{21BFE08A-319D-48A6-8CEC-D7B2BDC809D2}"/>
          </ac:cxnSpMkLst>
        </pc:cxnChg>
        <pc:cxnChg chg="mod">
          <ac:chgData name="Ragnhild Halvorsrud" userId="917ea340-fd63-490f-a7db-68428d24cf32" providerId="ADAL" clId="{9B6050A4-F178-4018-9F62-4FCCA28DA093}" dt="2021-03-25T14:21:54.151" v="38901" actId="478"/>
          <ac:cxnSpMkLst>
            <pc:docMk/>
            <pc:sldMk cId="2858277977" sldId="523"/>
            <ac:cxnSpMk id="1963" creationId="{CBE419CD-7E46-4CA9-9826-75B98BEB293F}"/>
          </ac:cxnSpMkLst>
        </pc:cxnChg>
        <pc:cxnChg chg="mod">
          <ac:chgData name="Ragnhild Halvorsrud" userId="917ea340-fd63-490f-a7db-68428d24cf32" providerId="ADAL" clId="{9B6050A4-F178-4018-9F62-4FCCA28DA093}" dt="2021-03-25T14:21:54.151" v="38901" actId="478"/>
          <ac:cxnSpMkLst>
            <pc:docMk/>
            <pc:sldMk cId="2858277977" sldId="523"/>
            <ac:cxnSpMk id="1967" creationId="{FB545A2F-FF38-4FBD-B80B-0FC78677EF8E}"/>
          </ac:cxnSpMkLst>
        </pc:cxnChg>
        <pc:cxnChg chg="mod">
          <ac:chgData name="Ragnhild Halvorsrud" userId="917ea340-fd63-490f-a7db-68428d24cf32" providerId="ADAL" clId="{9B6050A4-F178-4018-9F62-4FCCA28DA093}" dt="2021-03-25T14:21:54.151" v="38901" actId="478"/>
          <ac:cxnSpMkLst>
            <pc:docMk/>
            <pc:sldMk cId="2858277977" sldId="523"/>
            <ac:cxnSpMk id="1969" creationId="{849DF614-6229-4CAF-B2FD-9900FC5F67C1}"/>
          </ac:cxnSpMkLst>
        </pc:cxnChg>
        <pc:cxnChg chg="mod">
          <ac:chgData name="Ragnhild Halvorsrud" userId="917ea340-fd63-490f-a7db-68428d24cf32" providerId="ADAL" clId="{9B6050A4-F178-4018-9F62-4FCCA28DA093}" dt="2021-03-25T14:21:54.151" v="38901" actId="478"/>
          <ac:cxnSpMkLst>
            <pc:docMk/>
            <pc:sldMk cId="2858277977" sldId="523"/>
            <ac:cxnSpMk id="1970" creationId="{45D07986-794C-41D3-ACD8-6BEE44938683}"/>
          </ac:cxnSpMkLst>
        </pc:cxnChg>
        <pc:cxnChg chg="mod">
          <ac:chgData name="Ragnhild Halvorsrud" userId="917ea340-fd63-490f-a7db-68428d24cf32" providerId="ADAL" clId="{9B6050A4-F178-4018-9F62-4FCCA28DA093}" dt="2021-03-25T14:21:54.151" v="38901" actId="478"/>
          <ac:cxnSpMkLst>
            <pc:docMk/>
            <pc:sldMk cId="2858277977" sldId="523"/>
            <ac:cxnSpMk id="1971" creationId="{31860A59-9984-4EE4-9732-71CC5078B98C}"/>
          </ac:cxnSpMkLst>
        </pc:cxnChg>
        <pc:cxnChg chg="mod">
          <ac:chgData name="Ragnhild Halvorsrud" userId="917ea340-fd63-490f-a7db-68428d24cf32" providerId="ADAL" clId="{9B6050A4-F178-4018-9F62-4FCCA28DA093}" dt="2021-03-25T14:21:54.151" v="38901" actId="478"/>
          <ac:cxnSpMkLst>
            <pc:docMk/>
            <pc:sldMk cId="2858277977" sldId="523"/>
            <ac:cxnSpMk id="1974" creationId="{2B1873FD-DC38-497D-9FC9-17FFD8B6C8B9}"/>
          </ac:cxnSpMkLst>
        </pc:cxnChg>
        <pc:cxnChg chg="mod">
          <ac:chgData name="Ragnhild Halvorsrud" userId="917ea340-fd63-490f-a7db-68428d24cf32" providerId="ADAL" clId="{9B6050A4-F178-4018-9F62-4FCCA28DA093}" dt="2021-03-25T14:21:54.151" v="38901" actId="478"/>
          <ac:cxnSpMkLst>
            <pc:docMk/>
            <pc:sldMk cId="2858277977" sldId="523"/>
            <ac:cxnSpMk id="1975" creationId="{40BB265C-2636-4D65-BCE0-DA3C930DE13F}"/>
          </ac:cxnSpMkLst>
        </pc:cxnChg>
        <pc:cxnChg chg="mod">
          <ac:chgData name="Ragnhild Halvorsrud" userId="917ea340-fd63-490f-a7db-68428d24cf32" providerId="ADAL" clId="{9B6050A4-F178-4018-9F62-4FCCA28DA093}" dt="2021-03-25T14:21:54.151" v="38901" actId="478"/>
          <ac:cxnSpMkLst>
            <pc:docMk/>
            <pc:sldMk cId="2858277977" sldId="523"/>
            <ac:cxnSpMk id="1976" creationId="{E0C13537-0B17-4281-BFCD-582E704F7995}"/>
          </ac:cxnSpMkLst>
        </pc:cxnChg>
        <pc:cxnChg chg="mod">
          <ac:chgData name="Ragnhild Halvorsrud" userId="917ea340-fd63-490f-a7db-68428d24cf32" providerId="ADAL" clId="{9B6050A4-F178-4018-9F62-4FCCA28DA093}" dt="2021-03-25T14:21:54.151" v="38901" actId="478"/>
          <ac:cxnSpMkLst>
            <pc:docMk/>
            <pc:sldMk cId="2858277977" sldId="523"/>
            <ac:cxnSpMk id="1977" creationId="{B9EB333E-229E-4AB8-AD9D-A3917BE146CF}"/>
          </ac:cxnSpMkLst>
        </pc:cxnChg>
        <pc:cxnChg chg="mod">
          <ac:chgData name="Ragnhild Halvorsrud" userId="917ea340-fd63-490f-a7db-68428d24cf32" providerId="ADAL" clId="{9B6050A4-F178-4018-9F62-4FCCA28DA093}" dt="2021-03-25T14:21:54.151" v="38901" actId="478"/>
          <ac:cxnSpMkLst>
            <pc:docMk/>
            <pc:sldMk cId="2858277977" sldId="523"/>
            <ac:cxnSpMk id="1978" creationId="{6915ED2D-48D8-45A8-8BA1-6A30AFEDEA37}"/>
          </ac:cxnSpMkLst>
        </pc:cxnChg>
        <pc:cxnChg chg="mod">
          <ac:chgData name="Ragnhild Halvorsrud" userId="917ea340-fd63-490f-a7db-68428d24cf32" providerId="ADAL" clId="{9B6050A4-F178-4018-9F62-4FCCA28DA093}" dt="2021-03-25T14:21:54.151" v="38901" actId="478"/>
          <ac:cxnSpMkLst>
            <pc:docMk/>
            <pc:sldMk cId="2858277977" sldId="523"/>
            <ac:cxnSpMk id="1979" creationId="{9F5CE9BB-38AE-4C63-AC5B-CA198BBC53FF}"/>
          </ac:cxnSpMkLst>
        </pc:cxnChg>
        <pc:cxnChg chg="mod">
          <ac:chgData name="Ragnhild Halvorsrud" userId="917ea340-fd63-490f-a7db-68428d24cf32" providerId="ADAL" clId="{9B6050A4-F178-4018-9F62-4FCCA28DA093}" dt="2021-03-25T14:21:54.151" v="38901" actId="478"/>
          <ac:cxnSpMkLst>
            <pc:docMk/>
            <pc:sldMk cId="2858277977" sldId="523"/>
            <ac:cxnSpMk id="1980" creationId="{54BFD975-1FFE-43FC-8EA5-AB96E4909AFB}"/>
          </ac:cxnSpMkLst>
        </pc:cxnChg>
        <pc:cxnChg chg="mod">
          <ac:chgData name="Ragnhild Halvorsrud" userId="917ea340-fd63-490f-a7db-68428d24cf32" providerId="ADAL" clId="{9B6050A4-F178-4018-9F62-4FCCA28DA093}" dt="2021-03-25T14:21:54.151" v="38901" actId="478"/>
          <ac:cxnSpMkLst>
            <pc:docMk/>
            <pc:sldMk cId="2858277977" sldId="523"/>
            <ac:cxnSpMk id="1981" creationId="{6CFE8174-3A2B-4565-9D2A-35D52BEDB039}"/>
          </ac:cxnSpMkLst>
        </pc:cxnChg>
        <pc:cxnChg chg="mod">
          <ac:chgData name="Ragnhild Halvorsrud" userId="917ea340-fd63-490f-a7db-68428d24cf32" providerId="ADAL" clId="{9B6050A4-F178-4018-9F62-4FCCA28DA093}" dt="2021-03-25T14:21:54.151" v="38901" actId="478"/>
          <ac:cxnSpMkLst>
            <pc:docMk/>
            <pc:sldMk cId="2858277977" sldId="523"/>
            <ac:cxnSpMk id="1982" creationId="{8063685A-67F7-4073-BE22-EEF5385D6E84}"/>
          </ac:cxnSpMkLst>
        </pc:cxnChg>
        <pc:cxnChg chg="mod">
          <ac:chgData name="Ragnhild Halvorsrud" userId="917ea340-fd63-490f-a7db-68428d24cf32" providerId="ADAL" clId="{9B6050A4-F178-4018-9F62-4FCCA28DA093}" dt="2021-03-25T14:21:54.151" v="38901" actId="478"/>
          <ac:cxnSpMkLst>
            <pc:docMk/>
            <pc:sldMk cId="2858277977" sldId="523"/>
            <ac:cxnSpMk id="1983" creationId="{A7249C67-3323-4C79-A05E-DBE49BB680FE}"/>
          </ac:cxnSpMkLst>
        </pc:cxnChg>
        <pc:cxnChg chg="mod">
          <ac:chgData name="Ragnhild Halvorsrud" userId="917ea340-fd63-490f-a7db-68428d24cf32" providerId="ADAL" clId="{9B6050A4-F178-4018-9F62-4FCCA28DA093}" dt="2021-03-25T14:21:54.151" v="38901" actId="478"/>
          <ac:cxnSpMkLst>
            <pc:docMk/>
            <pc:sldMk cId="2858277977" sldId="523"/>
            <ac:cxnSpMk id="1986" creationId="{0ED01220-22EF-47A6-BC1C-4935707F4FEC}"/>
          </ac:cxnSpMkLst>
        </pc:cxnChg>
        <pc:cxnChg chg="mod">
          <ac:chgData name="Ragnhild Halvorsrud" userId="917ea340-fd63-490f-a7db-68428d24cf32" providerId="ADAL" clId="{9B6050A4-F178-4018-9F62-4FCCA28DA093}" dt="2021-03-25T14:21:54.151" v="38901" actId="478"/>
          <ac:cxnSpMkLst>
            <pc:docMk/>
            <pc:sldMk cId="2858277977" sldId="523"/>
            <ac:cxnSpMk id="1990" creationId="{30CE9F2E-97A9-495A-AC7C-E0D9ACA76F2D}"/>
          </ac:cxnSpMkLst>
        </pc:cxnChg>
        <pc:cxnChg chg="mod">
          <ac:chgData name="Ragnhild Halvorsrud" userId="917ea340-fd63-490f-a7db-68428d24cf32" providerId="ADAL" clId="{9B6050A4-F178-4018-9F62-4FCCA28DA093}" dt="2021-03-25T14:21:54.151" v="38901" actId="478"/>
          <ac:cxnSpMkLst>
            <pc:docMk/>
            <pc:sldMk cId="2858277977" sldId="523"/>
            <ac:cxnSpMk id="1994" creationId="{7CCD4E93-661B-4E6A-B341-ECCF1D33CE75}"/>
          </ac:cxnSpMkLst>
        </pc:cxnChg>
        <pc:cxnChg chg="mod">
          <ac:chgData name="Ragnhild Halvorsrud" userId="917ea340-fd63-490f-a7db-68428d24cf32" providerId="ADAL" clId="{9B6050A4-F178-4018-9F62-4FCCA28DA093}" dt="2021-03-25T14:21:54.151" v="38901" actId="478"/>
          <ac:cxnSpMkLst>
            <pc:docMk/>
            <pc:sldMk cId="2858277977" sldId="523"/>
            <ac:cxnSpMk id="1997" creationId="{93CD6CF0-4205-4F9E-8AFF-B5EB3DB73E2B}"/>
          </ac:cxnSpMkLst>
        </pc:cxnChg>
        <pc:cxnChg chg="mod">
          <ac:chgData name="Ragnhild Halvorsrud" userId="917ea340-fd63-490f-a7db-68428d24cf32" providerId="ADAL" clId="{9B6050A4-F178-4018-9F62-4FCCA28DA093}" dt="2021-03-25T14:21:54.151" v="38901" actId="478"/>
          <ac:cxnSpMkLst>
            <pc:docMk/>
            <pc:sldMk cId="2858277977" sldId="523"/>
            <ac:cxnSpMk id="1998" creationId="{4F338AFB-E030-4719-B9E5-F84F601889CA}"/>
          </ac:cxnSpMkLst>
        </pc:cxnChg>
        <pc:cxnChg chg="mod">
          <ac:chgData name="Ragnhild Halvorsrud" userId="917ea340-fd63-490f-a7db-68428d24cf32" providerId="ADAL" clId="{9B6050A4-F178-4018-9F62-4FCCA28DA093}" dt="2021-03-25T14:21:54.151" v="38901" actId="478"/>
          <ac:cxnSpMkLst>
            <pc:docMk/>
            <pc:sldMk cId="2858277977" sldId="523"/>
            <ac:cxnSpMk id="2006" creationId="{ACFCC38A-FC96-4383-BC2A-9C8B4E5AD92A}"/>
          </ac:cxnSpMkLst>
        </pc:cxnChg>
        <pc:cxnChg chg="mod">
          <ac:chgData name="Ragnhild Halvorsrud" userId="917ea340-fd63-490f-a7db-68428d24cf32" providerId="ADAL" clId="{9B6050A4-F178-4018-9F62-4FCCA28DA093}" dt="2021-03-25T14:21:54.151" v="38901" actId="478"/>
          <ac:cxnSpMkLst>
            <pc:docMk/>
            <pc:sldMk cId="2858277977" sldId="523"/>
            <ac:cxnSpMk id="2014" creationId="{C4B02D14-160A-4FAD-AE64-AB26E8CBB37C}"/>
          </ac:cxnSpMkLst>
        </pc:cxnChg>
        <pc:cxnChg chg="mod">
          <ac:chgData name="Ragnhild Halvorsrud" userId="917ea340-fd63-490f-a7db-68428d24cf32" providerId="ADAL" clId="{9B6050A4-F178-4018-9F62-4FCCA28DA093}" dt="2021-03-25T14:21:54.151" v="38901" actId="478"/>
          <ac:cxnSpMkLst>
            <pc:docMk/>
            <pc:sldMk cId="2858277977" sldId="523"/>
            <ac:cxnSpMk id="2022" creationId="{F9232543-288D-4FA6-BD2B-6D219AA3CD14}"/>
          </ac:cxnSpMkLst>
        </pc:cxnChg>
        <pc:cxnChg chg="mod">
          <ac:chgData name="Ragnhild Halvorsrud" userId="917ea340-fd63-490f-a7db-68428d24cf32" providerId="ADAL" clId="{9B6050A4-F178-4018-9F62-4FCCA28DA093}" dt="2021-03-25T14:21:54.151" v="38901" actId="478"/>
          <ac:cxnSpMkLst>
            <pc:docMk/>
            <pc:sldMk cId="2858277977" sldId="523"/>
            <ac:cxnSpMk id="2030" creationId="{87C20101-B952-43ED-895B-CDBBD455D597}"/>
          </ac:cxnSpMkLst>
        </pc:cxnChg>
        <pc:cxnChg chg="mod">
          <ac:chgData name="Ragnhild Halvorsrud" userId="917ea340-fd63-490f-a7db-68428d24cf32" providerId="ADAL" clId="{9B6050A4-F178-4018-9F62-4FCCA28DA093}" dt="2021-03-25T14:21:54.151" v="38901" actId="478"/>
          <ac:cxnSpMkLst>
            <pc:docMk/>
            <pc:sldMk cId="2858277977" sldId="523"/>
            <ac:cxnSpMk id="2043" creationId="{A262B05F-43F5-4B75-95F8-E5AA5994CBFC}"/>
          </ac:cxnSpMkLst>
        </pc:cxnChg>
        <pc:cxnChg chg="mod">
          <ac:chgData name="Ragnhild Halvorsrud" userId="917ea340-fd63-490f-a7db-68428d24cf32" providerId="ADAL" clId="{9B6050A4-F178-4018-9F62-4FCCA28DA093}" dt="2021-03-25T14:21:54.151" v="38901" actId="478"/>
          <ac:cxnSpMkLst>
            <pc:docMk/>
            <pc:sldMk cId="2858277977" sldId="523"/>
            <ac:cxnSpMk id="2044" creationId="{7986E106-643A-4AF2-A295-0259C1E9F706}"/>
          </ac:cxnSpMkLst>
        </pc:cxnChg>
        <pc:cxnChg chg="mod">
          <ac:chgData name="Ragnhild Halvorsrud" userId="917ea340-fd63-490f-a7db-68428d24cf32" providerId="ADAL" clId="{9B6050A4-F178-4018-9F62-4FCCA28DA093}" dt="2021-03-25T14:21:54.151" v="38901" actId="478"/>
          <ac:cxnSpMkLst>
            <pc:docMk/>
            <pc:sldMk cId="2858277977" sldId="523"/>
            <ac:cxnSpMk id="2045" creationId="{B48E518B-0BBD-4F35-B4A8-4B2ACAF3C0B6}"/>
          </ac:cxnSpMkLst>
        </pc:cxnChg>
        <pc:cxnChg chg="mod">
          <ac:chgData name="Ragnhild Halvorsrud" userId="917ea340-fd63-490f-a7db-68428d24cf32" providerId="ADAL" clId="{9B6050A4-F178-4018-9F62-4FCCA28DA093}" dt="2021-03-25T14:21:54.151" v="38901" actId="478"/>
          <ac:cxnSpMkLst>
            <pc:docMk/>
            <pc:sldMk cId="2858277977" sldId="523"/>
            <ac:cxnSpMk id="2046" creationId="{5256F425-53CC-49F8-A83D-A0E9E5112CF1}"/>
          </ac:cxnSpMkLst>
        </pc:cxnChg>
        <pc:cxnChg chg="mod">
          <ac:chgData name="Ragnhild Halvorsrud" userId="917ea340-fd63-490f-a7db-68428d24cf32" providerId="ADAL" clId="{9B6050A4-F178-4018-9F62-4FCCA28DA093}" dt="2021-03-25T14:21:54.151" v="38901" actId="478"/>
          <ac:cxnSpMkLst>
            <pc:docMk/>
            <pc:sldMk cId="2858277977" sldId="523"/>
            <ac:cxnSpMk id="2047" creationId="{066A093B-AAFE-4959-A71D-FA670964554A}"/>
          </ac:cxnSpMkLst>
        </pc:cxnChg>
        <pc:cxnChg chg="mod">
          <ac:chgData name="Ragnhild Halvorsrud" userId="917ea340-fd63-490f-a7db-68428d24cf32" providerId="ADAL" clId="{9B6050A4-F178-4018-9F62-4FCCA28DA093}" dt="2021-03-25T14:21:54.151" v="38901" actId="478"/>
          <ac:cxnSpMkLst>
            <pc:docMk/>
            <pc:sldMk cId="2858277977" sldId="523"/>
            <ac:cxnSpMk id="2048" creationId="{F982FD39-704A-4843-BAB6-DA373FC6A32F}"/>
          </ac:cxnSpMkLst>
        </pc:cxnChg>
        <pc:cxnChg chg="mod">
          <ac:chgData name="Ragnhild Halvorsrud" userId="917ea340-fd63-490f-a7db-68428d24cf32" providerId="ADAL" clId="{9B6050A4-F178-4018-9F62-4FCCA28DA093}" dt="2021-03-25T14:21:54.151" v="38901" actId="478"/>
          <ac:cxnSpMkLst>
            <pc:docMk/>
            <pc:sldMk cId="2858277977" sldId="523"/>
            <ac:cxnSpMk id="2049" creationId="{C9AA6EED-6C8E-43E1-A82D-1B947FD1EA88}"/>
          </ac:cxnSpMkLst>
        </pc:cxnChg>
        <pc:cxnChg chg="mod">
          <ac:chgData name="Ragnhild Halvorsrud" userId="917ea340-fd63-490f-a7db-68428d24cf32" providerId="ADAL" clId="{9B6050A4-F178-4018-9F62-4FCCA28DA093}" dt="2021-03-25T14:21:54.151" v="38901" actId="478"/>
          <ac:cxnSpMkLst>
            <pc:docMk/>
            <pc:sldMk cId="2858277977" sldId="523"/>
            <ac:cxnSpMk id="2050" creationId="{2FAC276C-E870-4B77-AFF1-4A24A599A68F}"/>
          </ac:cxnSpMkLst>
        </pc:cxnChg>
        <pc:cxnChg chg="mod">
          <ac:chgData name="Ragnhild Halvorsrud" userId="917ea340-fd63-490f-a7db-68428d24cf32" providerId="ADAL" clId="{9B6050A4-F178-4018-9F62-4FCCA28DA093}" dt="2021-03-25T14:21:54.151" v="38901" actId="478"/>
          <ac:cxnSpMkLst>
            <pc:docMk/>
            <pc:sldMk cId="2858277977" sldId="523"/>
            <ac:cxnSpMk id="2051" creationId="{F8AE5D91-3B57-45CB-B168-3C8D0836ABBB}"/>
          </ac:cxnSpMkLst>
        </pc:cxnChg>
        <pc:cxnChg chg="mod">
          <ac:chgData name="Ragnhild Halvorsrud" userId="917ea340-fd63-490f-a7db-68428d24cf32" providerId="ADAL" clId="{9B6050A4-F178-4018-9F62-4FCCA28DA093}" dt="2021-03-25T14:21:54.151" v="38901" actId="478"/>
          <ac:cxnSpMkLst>
            <pc:docMk/>
            <pc:sldMk cId="2858277977" sldId="523"/>
            <ac:cxnSpMk id="2060" creationId="{0AF2F991-70A9-4070-BAFC-301BA20A87C6}"/>
          </ac:cxnSpMkLst>
        </pc:cxnChg>
        <pc:cxnChg chg="mod">
          <ac:chgData name="Ragnhild Halvorsrud" userId="917ea340-fd63-490f-a7db-68428d24cf32" providerId="ADAL" clId="{9B6050A4-F178-4018-9F62-4FCCA28DA093}" dt="2021-03-25T14:21:54.151" v="38901" actId="478"/>
          <ac:cxnSpMkLst>
            <pc:docMk/>
            <pc:sldMk cId="2858277977" sldId="523"/>
            <ac:cxnSpMk id="2069" creationId="{BB9F0648-5752-48F0-9E15-90201678A187}"/>
          </ac:cxnSpMkLst>
        </pc:cxnChg>
        <pc:cxnChg chg="mod">
          <ac:chgData name="Ragnhild Halvorsrud" userId="917ea340-fd63-490f-a7db-68428d24cf32" providerId="ADAL" clId="{9B6050A4-F178-4018-9F62-4FCCA28DA093}" dt="2021-03-25T14:21:54.151" v="38901" actId="478"/>
          <ac:cxnSpMkLst>
            <pc:docMk/>
            <pc:sldMk cId="2858277977" sldId="523"/>
            <ac:cxnSpMk id="2078" creationId="{0AF29E17-9738-404D-A1B9-541849D377EC}"/>
          </ac:cxnSpMkLst>
        </pc:cxnChg>
        <pc:cxnChg chg="mod">
          <ac:chgData name="Ragnhild Halvorsrud" userId="917ea340-fd63-490f-a7db-68428d24cf32" providerId="ADAL" clId="{9B6050A4-F178-4018-9F62-4FCCA28DA093}" dt="2021-03-25T14:21:54.151" v="38901" actId="478"/>
          <ac:cxnSpMkLst>
            <pc:docMk/>
            <pc:sldMk cId="2858277977" sldId="523"/>
            <ac:cxnSpMk id="2087" creationId="{CB4A40DF-1F89-47A7-B360-690CC0B792F8}"/>
          </ac:cxnSpMkLst>
        </pc:cxnChg>
        <pc:cxnChg chg="mod">
          <ac:chgData name="Ragnhild Halvorsrud" userId="917ea340-fd63-490f-a7db-68428d24cf32" providerId="ADAL" clId="{9B6050A4-F178-4018-9F62-4FCCA28DA093}" dt="2021-03-25T14:21:54.151" v="38901" actId="478"/>
          <ac:cxnSpMkLst>
            <pc:docMk/>
            <pc:sldMk cId="2858277977" sldId="523"/>
            <ac:cxnSpMk id="2096" creationId="{8B43AB97-8E76-4EC5-BDDE-1DDC213DB56E}"/>
          </ac:cxnSpMkLst>
        </pc:cxnChg>
        <pc:cxnChg chg="mod">
          <ac:chgData name="Ragnhild Halvorsrud" userId="917ea340-fd63-490f-a7db-68428d24cf32" providerId="ADAL" clId="{9B6050A4-F178-4018-9F62-4FCCA28DA093}" dt="2021-03-25T14:21:54.151" v="38901" actId="478"/>
          <ac:cxnSpMkLst>
            <pc:docMk/>
            <pc:sldMk cId="2858277977" sldId="523"/>
            <ac:cxnSpMk id="2111" creationId="{DF3A775F-3BCF-4CBD-858C-02E5AEF6DDFE}"/>
          </ac:cxnSpMkLst>
        </pc:cxnChg>
        <pc:cxnChg chg="mod">
          <ac:chgData name="Ragnhild Halvorsrud" userId="917ea340-fd63-490f-a7db-68428d24cf32" providerId="ADAL" clId="{9B6050A4-F178-4018-9F62-4FCCA28DA093}" dt="2021-03-25T14:21:54.151" v="38901" actId="478"/>
          <ac:cxnSpMkLst>
            <pc:docMk/>
            <pc:sldMk cId="2858277977" sldId="523"/>
            <ac:cxnSpMk id="2112" creationId="{EABDE48B-B02B-4E6A-A430-1018DE9BACA4}"/>
          </ac:cxnSpMkLst>
        </pc:cxnChg>
        <pc:cxnChg chg="mod">
          <ac:chgData name="Ragnhild Halvorsrud" userId="917ea340-fd63-490f-a7db-68428d24cf32" providerId="ADAL" clId="{9B6050A4-F178-4018-9F62-4FCCA28DA093}" dt="2021-03-25T14:21:54.151" v="38901" actId="478"/>
          <ac:cxnSpMkLst>
            <pc:docMk/>
            <pc:sldMk cId="2858277977" sldId="523"/>
            <ac:cxnSpMk id="2113" creationId="{BFF6EBC9-1930-4C7A-A39B-0E40873CF160}"/>
          </ac:cxnSpMkLst>
        </pc:cxnChg>
        <pc:cxnChg chg="mod">
          <ac:chgData name="Ragnhild Halvorsrud" userId="917ea340-fd63-490f-a7db-68428d24cf32" providerId="ADAL" clId="{9B6050A4-F178-4018-9F62-4FCCA28DA093}" dt="2021-03-25T14:21:54.151" v="38901" actId="478"/>
          <ac:cxnSpMkLst>
            <pc:docMk/>
            <pc:sldMk cId="2858277977" sldId="523"/>
            <ac:cxnSpMk id="2114" creationId="{2757AD7E-9876-4F16-84EF-5DC1ABEA86D9}"/>
          </ac:cxnSpMkLst>
        </pc:cxnChg>
        <pc:cxnChg chg="mod">
          <ac:chgData name="Ragnhild Halvorsrud" userId="917ea340-fd63-490f-a7db-68428d24cf32" providerId="ADAL" clId="{9B6050A4-F178-4018-9F62-4FCCA28DA093}" dt="2021-03-25T14:21:54.151" v="38901" actId="478"/>
          <ac:cxnSpMkLst>
            <pc:docMk/>
            <pc:sldMk cId="2858277977" sldId="523"/>
            <ac:cxnSpMk id="2115" creationId="{C441C1D8-E074-4205-AC1D-7F052EF6DD59}"/>
          </ac:cxnSpMkLst>
        </pc:cxnChg>
        <pc:cxnChg chg="mod">
          <ac:chgData name="Ragnhild Halvorsrud" userId="917ea340-fd63-490f-a7db-68428d24cf32" providerId="ADAL" clId="{9B6050A4-F178-4018-9F62-4FCCA28DA093}" dt="2021-03-25T14:21:54.151" v="38901" actId="478"/>
          <ac:cxnSpMkLst>
            <pc:docMk/>
            <pc:sldMk cId="2858277977" sldId="523"/>
            <ac:cxnSpMk id="2116" creationId="{B6025678-AE7E-4991-A97C-626DB0DA75A4}"/>
          </ac:cxnSpMkLst>
        </pc:cxnChg>
        <pc:cxnChg chg="mod">
          <ac:chgData name="Ragnhild Halvorsrud" userId="917ea340-fd63-490f-a7db-68428d24cf32" providerId="ADAL" clId="{9B6050A4-F178-4018-9F62-4FCCA28DA093}" dt="2021-03-25T14:21:54.151" v="38901" actId="478"/>
          <ac:cxnSpMkLst>
            <pc:docMk/>
            <pc:sldMk cId="2858277977" sldId="523"/>
            <ac:cxnSpMk id="2117" creationId="{986D4ADE-6A39-4515-A935-C13183965181}"/>
          </ac:cxnSpMkLst>
        </pc:cxnChg>
        <pc:cxnChg chg="mod">
          <ac:chgData name="Ragnhild Halvorsrud" userId="917ea340-fd63-490f-a7db-68428d24cf32" providerId="ADAL" clId="{9B6050A4-F178-4018-9F62-4FCCA28DA093}" dt="2021-03-25T14:21:54.151" v="38901" actId="478"/>
          <ac:cxnSpMkLst>
            <pc:docMk/>
            <pc:sldMk cId="2858277977" sldId="523"/>
            <ac:cxnSpMk id="2118" creationId="{C1C67EE2-64C2-40E3-8DD8-498E15445D94}"/>
          </ac:cxnSpMkLst>
        </pc:cxnChg>
        <pc:cxnChg chg="mod">
          <ac:chgData name="Ragnhild Halvorsrud" userId="917ea340-fd63-490f-a7db-68428d24cf32" providerId="ADAL" clId="{9B6050A4-F178-4018-9F62-4FCCA28DA093}" dt="2021-03-25T14:21:54.151" v="38901" actId="478"/>
          <ac:cxnSpMkLst>
            <pc:docMk/>
            <pc:sldMk cId="2858277977" sldId="523"/>
            <ac:cxnSpMk id="2119" creationId="{EB1CF5AD-2F2A-41EE-9E93-D1B120E3C431}"/>
          </ac:cxnSpMkLst>
        </pc:cxnChg>
        <pc:cxnChg chg="mod">
          <ac:chgData name="Ragnhild Halvorsrud" userId="917ea340-fd63-490f-a7db-68428d24cf32" providerId="ADAL" clId="{9B6050A4-F178-4018-9F62-4FCCA28DA093}" dt="2021-03-25T14:21:54.151" v="38901" actId="478"/>
          <ac:cxnSpMkLst>
            <pc:docMk/>
            <pc:sldMk cId="2858277977" sldId="523"/>
            <ac:cxnSpMk id="2120" creationId="{730855A4-BA10-4C01-B188-B9AE7160C704}"/>
          </ac:cxnSpMkLst>
        </pc:cxnChg>
      </pc:sldChg>
      <pc:sldChg chg="addSp delSp modSp del mod modAnim modNotes">
        <pc:chgData name="Ragnhild Halvorsrud" userId="917ea340-fd63-490f-a7db-68428d24cf32" providerId="ADAL" clId="{9B6050A4-F178-4018-9F62-4FCCA28DA093}" dt="2021-03-19T17:36:21.603" v="28847" actId="47"/>
        <pc:sldMkLst>
          <pc:docMk/>
          <pc:sldMk cId="1125293615" sldId="524"/>
        </pc:sldMkLst>
        <pc:spChg chg="mod">
          <ac:chgData name="Ragnhild Halvorsrud" userId="917ea340-fd63-490f-a7db-68428d24cf32" providerId="ADAL" clId="{9B6050A4-F178-4018-9F62-4FCCA28DA093}" dt="2021-03-19T17:26:56.035" v="28423" actId="6549"/>
          <ac:spMkLst>
            <pc:docMk/>
            <pc:sldMk cId="1125293615" sldId="524"/>
            <ac:spMk id="2" creationId="{00000000-0000-0000-0000-000000000000}"/>
          </ac:spMkLst>
        </pc:spChg>
        <pc:spChg chg="mod">
          <ac:chgData name="Ragnhild Halvorsrud" userId="917ea340-fd63-490f-a7db-68428d24cf32" providerId="ADAL" clId="{9B6050A4-F178-4018-9F62-4FCCA28DA093}" dt="2021-03-19T17:29:36.737" v="28568"/>
          <ac:spMkLst>
            <pc:docMk/>
            <pc:sldMk cId="1125293615" sldId="524"/>
            <ac:spMk id="3" creationId="{00000000-0000-0000-0000-000000000000}"/>
          </ac:spMkLst>
        </pc:spChg>
        <pc:spChg chg="add mod">
          <ac:chgData name="Ragnhild Halvorsrud" userId="917ea340-fd63-490f-a7db-68428d24cf32" providerId="ADAL" clId="{9B6050A4-F178-4018-9F62-4FCCA28DA093}" dt="2021-03-19T17:27:25.852" v="28487" actId="14100"/>
          <ac:spMkLst>
            <pc:docMk/>
            <pc:sldMk cId="1125293615" sldId="524"/>
            <ac:spMk id="5" creationId="{4127C24B-E94D-44D8-AD74-FBC72AE4A1CE}"/>
          </ac:spMkLst>
        </pc:spChg>
        <pc:picChg chg="add mod">
          <ac:chgData name="Ragnhild Halvorsrud" userId="917ea340-fd63-490f-a7db-68428d24cf32" providerId="ADAL" clId="{9B6050A4-F178-4018-9F62-4FCCA28DA093}" dt="2021-03-19T17:26:44.111" v="28381" actId="1076"/>
          <ac:picMkLst>
            <pc:docMk/>
            <pc:sldMk cId="1125293615" sldId="524"/>
            <ac:picMk id="6" creationId="{B4D6C3B9-397A-407C-9BAB-654A5CDDF17C}"/>
          </ac:picMkLst>
        </pc:picChg>
        <pc:picChg chg="del">
          <ac:chgData name="Ragnhild Halvorsrud" userId="917ea340-fd63-490f-a7db-68428d24cf32" providerId="ADAL" clId="{9B6050A4-F178-4018-9F62-4FCCA28DA093}" dt="2021-03-19T17:29:11.132" v="28565" actId="478"/>
          <ac:picMkLst>
            <pc:docMk/>
            <pc:sldMk cId="1125293615" sldId="524"/>
            <ac:picMk id="7" creationId="{00000000-0000-0000-0000-000000000000}"/>
          </ac:picMkLst>
        </pc:picChg>
      </pc:sldChg>
      <pc:sldChg chg="addSp delSp modSp mod modAnim modNotes">
        <pc:chgData name="Ragnhild Halvorsrud" userId="917ea340-fd63-490f-a7db-68428d24cf32" providerId="ADAL" clId="{9B6050A4-F178-4018-9F62-4FCCA28DA093}" dt="2021-03-26T14:49:25.539" v="40509" actId="1076"/>
        <pc:sldMkLst>
          <pc:docMk/>
          <pc:sldMk cId="508400711" sldId="525"/>
        </pc:sldMkLst>
        <pc:spChg chg="mod">
          <ac:chgData name="Ragnhild Halvorsrud" userId="917ea340-fd63-490f-a7db-68428d24cf32" providerId="ADAL" clId="{9B6050A4-F178-4018-9F62-4FCCA28DA093}" dt="2021-03-25T13:12:43.191" v="38649" actId="790"/>
          <ac:spMkLst>
            <pc:docMk/>
            <pc:sldMk cId="508400711" sldId="525"/>
            <ac:spMk id="2" creationId="{00000000-0000-0000-0000-000000000000}"/>
          </ac:spMkLst>
        </pc:spChg>
        <pc:spChg chg="del mod">
          <ac:chgData name="Ragnhild Halvorsrud" userId="917ea340-fd63-490f-a7db-68428d24cf32" providerId="ADAL" clId="{9B6050A4-F178-4018-9F62-4FCCA28DA093}" dt="2021-03-19T17:30:47.115" v="28589" actId="478"/>
          <ac:spMkLst>
            <pc:docMk/>
            <pc:sldMk cId="508400711" sldId="525"/>
            <ac:spMk id="3" creationId="{00000000-0000-0000-0000-000000000000}"/>
          </ac:spMkLst>
        </pc:spChg>
        <pc:spChg chg="add mod">
          <ac:chgData name="Ragnhild Halvorsrud" userId="917ea340-fd63-490f-a7db-68428d24cf32" providerId="ADAL" clId="{9B6050A4-F178-4018-9F62-4FCCA28DA093}" dt="2021-03-25T13:12:43.191" v="38650"/>
          <ac:spMkLst>
            <pc:docMk/>
            <pc:sldMk cId="508400711" sldId="525"/>
            <ac:spMk id="5" creationId="{E97D1E96-C224-4D66-B9EF-CADF3E538A38}"/>
          </ac:spMkLst>
        </pc:spChg>
        <pc:spChg chg="mod">
          <ac:chgData name="Ragnhild Halvorsrud" userId="917ea340-fd63-490f-a7db-68428d24cf32" providerId="ADAL" clId="{9B6050A4-F178-4018-9F62-4FCCA28DA093}" dt="2021-03-26T14:49:20.160" v="40507"/>
          <ac:spMkLst>
            <pc:docMk/>
            <pc:sldMk cId="508400711" sldId="525"/>
            <ac:spMk id="8" creationId="{7C7217E6-9181-43BF-9703-58DD2D9BDBE2}"/>
          </ac:spMkLst>
        </pc:spChg>
        <pc:spChg chg="mod">
          <ac:chgData name="Ragnhild Halvorsrud" userId="917ea340-fd63-490f-a7db-68428d24cf32" providerId="ADAL" clId="{9B6050A4-F178-4018-9F62-4FCCA28DA093}" dt="2021-03-26T14:49:20.160" v="40507"/>
          <ac:spMkLst>
            <pc:docMk/>
            <pc:sldMk cId="508400711" sldId="525"/>
            <ac:spMk id="9" creationId="{800E6C81-5E31-47A2-866C-F063466CD597}"/>
          </ac:spMkLst>
        </pc:spChg>
        <pc:spChg chg="mod">
          <ac:chgData name="Ragnhild Halvorsrud" userId="917ea340-fd63-490f-a7db-68428d24cf32" providerId="ADAL" clId="{9B6050A4-F178-4018-9F62-4FCCA28DA093}" dt="2021-03-26T14:49:20.160" v="40507"/>
          <ac:spMkLst>
            <pc:docMk/>
            <pc:sldMk cId="508400711" sldId="525"/>
            <ac:spMk id="10" creationId="{E92F2191-8135-47A8-9C3B-5290124E570C}"/>
          </ac:spMkLst>
        </pc:spChg>
        <pc:spChg chg="mod">
          <ac:chgData name="Ragnhild Halvorsrud" userId="917ea340-fd63-490f-a7db-68428d24cf32" providerId="ADAL" clId="{9B6050A4-F178-4018-9F62-4FCCA28DA093}" dt="2021-03-26T14:49:20.160" v="40507"/>
          <ac:spMkLst>
            <pc:docMk/>
            <pc:sldMk cId="508400711" sldId="525"/>
            <ac:spMk id="11" creationId="{08858A7C-88DC-4407-AE44-5DEF3BD2EDE5}"/>
          </ac:spMkLst>
        </pc:spChg>
        <pc:grpChg chg="add mod">
          <ac:chgData name="Ragnhild Halvorsrud" userId="917ea340-fd63-490f-a7db-68428d24cf32" providerId="ADAL" clId="{9B6050A4-F178-4018-9F62-4FCCA28DA093}" dt="2021-03-26T14:49:20.160" v="40507"/>
          <ac:grpSpMkLst>
            <pc:docMk/>
            <pc:sldMk cId="508400711" sldId="525"/>
            <ac:grpSpMk id="7" creationId="{142B78C5-D002-4C80-A6B8-91A31C4D12EC}"/>
          </ac:grpSpMkLst>
        </pc:grpChg>
        <pc:picChg chg="mod">
          <ac:chgData name="Ragnhild Halvorsrud" userId="917ea340-fd63-490f-a7db-68428d24cf32" providerId="ADAL" clId="{9B6050A4-F178-4018-9F62-4FCCA28DA093}" dt="2021-03-26T14:49:25.539" v="40509" actId="1076"/>
          <ac:picMkLst>
            <pc:docMk/>
            <pc:sldMk cId="508400711" sldId="525"/>
            <ac:picMk id="4" creationId="{00000000-0000-0000-0000-000000000000}"/>
          </ac:picMkLst>
        </pc:picChg>
        <pc:picChg chg="add mod">
          <ac:chgData name="Ragnhild Halvorsrud" userId="917ea340-fd63-490f-a7db-68428d24cf32" providerId="ADAL" clId="{9B6050A4-F178-4018-9F62-4FCCA28DA093}" dt="2021-03-19T17:38:56.541" v="29003" actId="1076"/>
          <ac:picMkLst>
            <pc:docMk/>
            <pc:sldMk cId="508400711" sldId="525"/>
            <ac:picMk id="6" creationId="{BC17B46E-4F36-411D-82C5-16F0B48E027A}"/>
          </ac:picMkLst>
        </pc:picChg>
      </pc:sldChg>
      <pc:sldChg chg="addSp delSp modSp add del mod modAnim modNotes">
        <pc:chgData name="Ragnhild Halvorsrud" userId="917ea340-fd63-490f-a7db-68428d24cf32" providerId="ADAL" clId="{9B6050A4-F178-4018-9F62-4FCCA28DA093}" dt="2021-03-25T14:07:10.210" v="38825"/>
        <pc:sldMkLst>
          <pc:docMk/>
          <pc:sldMk cId="1114432326" sldId="527"/>
        </pc:sldMkLst>
        <pc:spChg chg="mod">
          <ac:chgData name="Ragnhild Halvorsrud" userId="917ea340-fd63-490f-a7db-68428d24cf32" providerId="ADAL" clId="{9B6050A4-F178-4018-9F62-4FCCA28DA093}" dt="2021-03-25T13:12:42.989" v="38479" actId="790"/>
          <ac:spMkLst>
            <pc:docMk/>
            <pc:sldMk cId="1114432326" sldId="527"/>
            <ac:spMk id="2" creationId="{CEF0584D-E78C-408F-A464-AF661D7CD2F8}"/>
          </ac:spMkLst>
        </pc:spChg>
        <pc:spChg chg="mod">
          <ac:chgData name="Ragnhild Halvorsrud" userId="917ea340-fd63-490f-a7db-68428d24cf32" providerId="ADAL" clId="{9B6050A4-F178-4018-9F62-4FCCA28DA093}" dt="2021-03-25T13:12:42.989" v="38480" actId="790"/>
          <ac:spMkLst>
            <pc:docMk/>
            <pc:sldMk cId="1114432326" sldId="527"/>
            <ac:spMk id="4" creationId="{359912B9-4EB6-42C7-BF37-C605F081559D}"/>
          </ac:spMkLst>
        </pc:spChg>
        <pc:spChg chg="add del mod">
          <ac:chgData name="Ragnhild Halvorsrud" userId="917ea340-fd63-490f-a7db-68428d24cf32" providerId="ADAL" clId="{9B6050A4-F178-4018-9F62-4FCCA28DA093}" dt="2021-03-19T10:28:07.722" v="21363" actId="478"/>
          <ac:spMkLst>
            <pc:docMk/>
            <pc:sldMk cId="1114432326" sldId="527"/>
            <ac:spMk id="34" creationId="{7ACC2999-D446-4B9C-BB45-DD3773847C1B}"/>
          </ac:spMkLst>
        </pc:spChg>
        <pc:spChg chg="del mod">
          <ac:chgData name="Ragnhild Halvorsrud" userId="917ea340-fd63-490f-a7db-68428d24cf32" providerId="ADAL" clId="{9B6050A4-F178-4018-9F62-4FCCA28DA093}" dt="2021-03-21T12:29:26.821" v="31873" actId="478"/>
          <ac:spMkLst>
            <pc:docMk/>
            <pc:sldMk cId="1114432326" sldId="527"/>
            <ac:spMk id="35" creationId="{0960E66A-6676-4E62-816E-14A2376D6505}"/>
          </ac:spMkLst>
        </pc:spChg>
        <pc:spChg chg="del mod">
          <ac:chgData name="Ragnhild Halvorsrud" userId="917ea340-fd63-490f-a7db-68428d24cf32" providerId="ADAL" clId="{9B6050A4-F178-4018-9F62-4FCCA28DA093}" dt="2021-03-21T12:29:26.821" v="31873" actId="478"/>
          <ac:spMkLst>
            <pc:docMk/>
            <pc:sldMk cId="1114432326" sldId="527"/>
            <ac:spMk id="36" creationId="{DEE1BB1B-5775-40A9-858D-A23BACFF0AC0}"/>
          </ac:spMkLst>
        </pc:spChg>
        <pc:spChg chg="mod">
          <ac:chgData name="Ragnhild Halvorsrud" userId="917ea340-fd63-490f-a7db-68428d24cf32" providerId="ADAL" clId="{9B6050A4-F178-4018-9F62-4FCCA28DA093}" dt="2021-03-25T14:07:10.210" v="38825"/>
          <ac:spMkLst>
            <pc:docMk/>
            <pc:sldMk cId="1114432326" sldId="527"/>
            <ac:spMk id="37" creationId="{822D6019-B9B0-4BBA-97F4-8CCBFCDFEC29}"/>
          </ac:spMkLst>
        </pc:spChg>
        <pc:spChg chg="del mod">
          <ac:chgData name="Ragnhild Halvorsrud" userId="917ea340-fd63-490f-a7db-68428d24cf32" providerId="ADAL" clId="{9B6050A4-F178-4018-9F62-4FCCA28DA093}" dt="2021-03-21T12:29:26.821" v="31873" actId="478"/>
          <ac:spMkLst>
            <pc:docMk/>
            <pc:sldMk cId="1114432326" sldId="527"/>
            <ac:spMk id="37" creationId="{BCEF7574-943F-427B-902F-7E07728327B3}"/>
          </ac:spMkLst>
        </pc:spChg>
        <pc:spChg chg="del mod">
          <ac:chgData name="Ragnhild Halvorsrud" userId="917ea340-fd63-490f-a7db-68428d24cf32" providerId="ADAL" clId="{9B6050A4-F178-4018-9F62-4FCCA28DA093}" dt="2021-03-21T12:29:26.821" v="31873" actId="478"/>
          <ac:spMkLst>
            <pc:docMk/>
            <pc:sldMk cId="1114432326" sldId="527"/>
            <ac:spMk id="38" creationId="{27AB23FE-AF7B-4A7F-A462-0754671AE49D}"/>
          </ac:spMkLst>
        </pc:spChg>
        <pc:spChg chg="mod">
          <ac:chgData name="Ragnhild Halvorsrud" userId="917ea340-fd63-490f-a7db-68428d24cf32" providerId="ADAL" clId="{9B6050A4-F178-4018-9F62-4FCCA28DA093}" dt="2021-03-25T14:07:10.210" v="38825"/>
          <ac:spMkLst>
            <pc:docMk/>
            <pc:sldMk cId="1114432326" sldId="527"/>
            <ac:spMk id="38" creationId="{E59DB5DD-F649-48FA-889C-4064E38D377A}"/>
          </ac:spMkLst>
        </pc:spChg>
        <pc:spChg chg="del mod">
          <ac:chgData name="Ragnhild Halvorsrud" userId="917ea340-fd63-490f-a7db-68428d24cf32" providerId="ADAL" clId="{9B6050A4-F178-4018-9F62-4FCCA28DA093}" dt="2021-03-21T12:29:26.821" v="31873" actId="478"/>
          <ac:spMkLst>
            <pc:docMk/>
            <pc:sldMk cId="1114432326" sldId="527"/>
            <ac:spMk id="39" creationId="{4A9D8F65-9F6D-4FDA-96A0-C70216803F6F}"/>
          </ac:spMkLst>
        </pc:spChg>
        <pc:spChg chg="mod">
          <ac:chgData name="Ragnhild Halvorsrud" userId="917ea340-fd63-490f-a7db-68428d24cf32" providerId="ADAL" clId="{9B6050A4-F178-4018-9F62-4FCCA28DA093}" dt="2021-03-25T14:07:10.210" v="38825"/>
          <ac:spMkLst>
            <pc:docMk/>
            <pc:sldMk cId="1114432326" sldId="527"/>
            <ac:spMk id="39" creationId="{9D32D06D-53FD-4017-A7E2-76E264536906}"/>
          </ac:spMkLst>
        </pc:spChg>
        <pc:spChg chg="mod">
          <ac:chgData name="Ragnhild Halvorsrud" userId="917ea340-fd63-490f-a7db-68428d24cf32" providerId="ADAL" clId="{9B6050A4-F178-4018-9F62-4FCCA28DA093}" dt="2021-03-25T14:07:10.210" v="38825"/>
          <ac:spMkLst>
            <pc:docMk/>
            <pc:sldMk cId="1114432326" sldId="527"/>
            <ac:spMk id="40" creationId="{7B050DA9-B878-4818-84DE-819EAEEBB664}"/>
          </ac:spMkLst>
        </pc:spChg>
        <pc:spChg chg="del mod">
          <ac:chgData name="Ragnhild Halvorsrud" userId="917ea340-fd63-490f-a7db-68428d24cf32" providerId="ADAL" clId="{9B6050A4-F178-4018-9F62-4FCCA28DA093}" dt="2021-03-21T12:29:26.821" v="31873" actId="478"/>
          <ac:spMkLst>
            <pc:docMk/>
            <pc:sldMk cId="1114432326" sldId="527"/>
            <ac:spMk id="40" creationId="{BBCC2249-3204-4DEF-9B38-F47180F11DC4}"/>
          </ac:spMkLst>
        </pc:spChg>
        <pc:spChg chg="del mod">
          <ac:chgData name="Ragnhild Halvorsrud" userId="917ea340-fd63-490f-a7db-68428d24cf32" providerId="ADAL" clId="{9B6050A4-F178-4018-9F62-4FCCA28DA093}" dt="2021-03-21T12:29:26.821" v="31873" actId="478"/>
          <ac:spMkLst>
            <pc:docMk/>
            <pc:sldMk cId="1114432326" sldId="527"/>
            <ac:spMk id="41" creationId="{60CA1D66-EAF8-418F-89E7-2F649ADFB536}"/>
          </ac:spMkLst>
        </pc:spChg>
        <pc:spChg chg="del mod">
          <ac:chgData name="Ragnhild Halvorsrud" userId="917ea340-fd63-490f-a7db-68428d24cf32" providerId="ADAL" clId="{9B6050A4-F178-4018-9F62-4FCCA28DA093}" dt="2021-03-21T12:29:26.821" v="31873" actId="478"/>
          <ac:spMkLst>
            <pc:docMk/>
            <pc:sldMk cId="1114432326" sldId="527"/>
            <ac:spMk id="42" creationId="{9D29BC8B-C257-41F5-A0A0-D7F9C18C7C0E}"/>
          </ac:spMkLst>
        </pc:spChg>
        <pc:spChg chg="del mod">
          <ac:chgData name="Ragnhild Halvorsrud" userId="917ea340-fd63-490f-a7db-68428d24cf32" providerId="ADAL" clId="{9B6050A4-F178-4018-9F62-4FCCA28DA093}" dt="2021-03-21T12:29:26.821" v="31873" actId="478"/>
          <ac:spMkLst>
            <pc:docMk/>
            <pc:sldMk cId="1114432326" sldId="527"/>
            <ac:spMk id="43" creationId="{03481EE7-F741-4592-B697-00000BBF04E7}"/>
          </ac:spMkLst>
        </pc:spChg>
        <pc:spChg chg="del mod">
          <ac:chgData name="Ragnhild Halvorsrud" userId="917ea340-fd63-490f-a7db-68428d24cf32" providerId="ADAL" clId="{9B6050A4-F178-4018-9F62-4FCCA28DA093}" dt="2021-03-21T12:29:26.821" v="31873" actId="478"/>
          <ac:spMkLst>
            <pc:docMk/>
            <pc:sldMk cId="1114432326" sldId="527"/>
            <ac:spMk id="44" creationId="{51651CDD-A24C-4A07-9ED3-5C7F4CA80044}"/>
          </ac:spMkLst>
        </pc:spChg>
        <pc:spChg chg="mod">
          <ac:chgData name="Ragnhild Halvorsrud" userId="917ea340-fd63-490f-a7db-68428d24cf32" providerId="ADAL" clId="{9B6050A4-F178-4018-9F62-4FCCA28DA093}" dt="2021-03-20T18:06:18.244" v="30828" actId="790"/>
          <ac:spMkLst>
            <pc:docMk/>
            <pc:sldMk cId="1114432326" sldId="527"/>
            <ac:spMk id="46" creationId="{11907A0F-EA12-48FC-86BA-3925C9825E64}"/>
          </ac:spMkLst>
        </pc:spChg>
        <pc:spChg chg="del mod">
          <ac:chgData name="Ragnhild Halvorsrud" userId="917ea340-fd63-490f-a7db-68428d24cf32" providerId="ADAL" clId="{9B6050A4-F178-4018-9F62-4FCCA28DA093}" dt="2021-03-21T12:29:26.821" v="31873" actId="478"/>
          <ac:spMkLst>
            <pc:docMk/>
            <pc:sldMk cId="1114432326" sldId="527"/>
            <ac:spMk id="48" creationId="{6285DCF6-E3E2-4E3B-B920-D534B6977679}"/>
          </ac:spMkLst>
        </pc:spChg>
        <pc:spChg chg="del mod">
          <ac:chgData name="Ragnhild Halvorsrud" userId="917ea340-fd63-490f-a7db-68428d24cf32" providerId="ADAL" clId="{9B6050A4-F178-4018-9F62-4FCCA28DA093}" dt="2021-03-21T12:29:26.821" v="31873" actId="478"/>
          <ac:spMkLst>
            <pc:docMk/>
            <pc:sldMk cId="1114432326" sldId="527"/>
            <ac:spMk id="49" creationId="{5063D6D5-C465-4413-9BEB-14886887611A}"/>
          </ac:spMkLst>
        </pc:spChg>
        <pc:spChg chg="del mod">
          <ac:chgData name="Ragnhild Halvorsrud" userId="917ea340-fd63-490f-a7db-68428d24cf32" providerId="ADAL" clId="{9B6050A4-F178-4018-9F62-4FCCA28DA093}" dt="2021-03-21T12:29:26.821" v="31873" actId="478"/>
          <ac:spMkLst>
            <pc:docMk/>
            <pc:sldMk cId="1114432326" sldId="527"/>
            <ac:spMk id="50" creationId="{E19482CA-2B35-4265-BEF1-A0DAD99A2434}"/>
          </ac:spMkLst>
        </pc:spChg>
        <pc:spChg chg="del mod">
          <ac:chgData name="Ragnhild Halvorsrud" userId="917ea340-fd63-490f-a7db-68428d24cf32" providerId="ADAL" clId="{9B6050A4-F178-4018-9F62-4FCCA28DA093}" dt="2021-03-21T12:29:26.821" v="31873" actId="478"/>
          <ac:spMkLst>
            <pc:docMk/>
            <pc:sldMk cId="1114432326" sldId="527"/>
            <ac:spMk id="51" creationId="{5D9CC845-450B-4A0F-B37D-89ED4A0BC48A}"/>
          </ac:spMkLst>
        </pc:spChg>
        <pc:spChg chg="del mod">
          <ac:chgData name="Ragnhild Halvorsrud" userId="917ea340-fd63-490f-a7db-68428d24cf32" providerId="ADAL" clId="{9B6050A4-F178-4018-9F62-4FCCA28DA093}" dt="2021-03-21T12:29:26.821" v="31873" actId="478"/>
          <ac:spMkLst>
            <pc:docMk/>
            <pc:sldMk cId="1114432326" sldId="527"/>
            <ac:spMk id="52" creationId="{03332AC8-BC7B-485A-A4BB-DF3C72D5DCFE}"/>
          </ac:spMkLst>
        </pc:spChg>
        <pc:spChg chg="del mod">
          <ac:chgData name="Ragnhild Halvorsrud" userId="917ea340-fd63-490f-a7db-68428d24cf32" providerId="ADAL" clId="{9B6050A4-F178-4018-9F62-4FCCA28DA093}" dt="2021-03-21T12:29:26.821" v="31873" actId="478"/>
          <ac:spMkLst>
            <pc:docMk/>
            <pc:sldMk cId="1114432326" sldId="527"/>
            <ac:spMk id="53" creationId="{7151E05E-4B29-498A-BD10-CE75DA7C9F70}"/>
          </ac:spMkLst>
        </pc:spChg>
        <pc:spChg chg="mod">
          <ac:chgData name="Ragnhild Halvorsrud" userId="917ea340-fd63-490f-a7db-68428d24cf32" providerId="ADAL" clId="{9B6050A4-F178-4018-9F62-4FCCA28DA093}" dt="2021-03-20T18:06:18.244" v="30835" actId="790"/>
          <ac:spMkLst>
            <pc:docMk/>
            <pc:sldMk cId="1114432326" sldId="527"/>
            <ac:spMk id="55" creationId="{B862DF1C-2C09-4B75-802A-F8EF42486B6D}"/>
          </ac:spMkLst>
        </pc:spChg>
        <pc:spChg chg="add del mod">
          <ac:chgData name="Ragnhild Halvorsrud" userId="917ea340-fd63-490f-a7db-68428d24cf32" providerId="ADAL" clId="{9B6050A4-F178-4018-9F62-4FCCA28DA093}" dt="2021-03-21T12:29:26.821" v="31873" actId="478"/>
          <ac:spMkLst>
            <pc:docMk/>
            <pc:sldMk cId="1114432326" sldId="527"/>
            <ac:spMk id="58" creationId="{F169E20E-B00E-424B-9FBA-6824561B3A1B}"/>
          </ac:spMkLst>
        </pc:spChg>
        <pc:spChg chg="del mod ord">
          <ac:chgData name="Ragnhild Halvorsrud" userId="917ea340-fd63-490f-a7db-68428d24cf32" providerId="ADAL" clId="{9B6050A4-F178-4018-9F62-4FCCA28DA093}" dt="2021-03-21T12:29:26.821" v="31873" actId="478"/>
          <ac:spMkLst>
            <pc:docMk/>
            <pc:sldMk cId="1114432326" sldId="527"/>
            <ac:spMk id="59" creationId="{6265BC8B-E2D0-4D88-8BEE-93E20EE43D39}"/>
          </ac:spMkLst>
        </pc:spChg>
        <pc:spChg chg="del mod ord">
          <ac:chgData name="Ragnhild Halvorsrud" userId="917ea340-fd63-490f-a7db-68428d24cf32" providerId="ADAL" clId="{9B6050A4-F178-4018-9F62-4FCCA28DA093}" dt="2021-03-21T12:29:26.821" v="31873" actId="478"/>
          <ac:spMkLst>
            <pc:docMk/>
            <pc:sldMk cId="1114432326" sldId="527"/>
            <ac:spMk id="60" creationId="{1847E9C6-9E10-4A28-9AF3-BF0E287C7323}"/>
          </ac:spMkLst>
        </pc:spChg>
        <pc:spChg chg="add del mod">
          <ac:chgData name="Ragnhild Halvorsrud" userId="917ea340-fd63-490f-a7db-68428d24cf32" providerId="ADAL" clId="{9B6050A4-F178-4018-9F62-4FCCA28DA093}" dt="2021-03-21T12:29:26.821" v="31873" actId="478"/>
          <ac:spMkLst>
            <pc:docMk/>
            <pc:sldMk cId="1114432326" sldId="527"/>
            <ac:spMk id="61" creationId="{53C50C26-5C92-4088-B437-C2CEEFB0F32E}"/>
          </ac:spMkLst>
        </pc:spChg>
        <pc:spChg chg="del mod">
          <ac:chgData name="Ragnhild Halvorsrud" userId="917ea340-fd63-490f-a7db-68428d24cf32" providerId="ADAL" clId="{9B6050A4-F178-4018-9F62-4FCCA28DA093}" dt="2021-03-21T12:29:26.821" v="31873" actId="478"/>
          <ac:spMkLst>
            <pc:docMk/>
            <pc:sldMk cId="1114432326" sldId="527"/>
            <ac:spMk id="63" creationId="{6C08B422-A8B1-46AB-95DE-D7CD0B72691E}"/>
          </ac:spMkLst>
        </pc:spChg>
        <pc:spChg chg="del mod">
          <ac:chgData name="Ragnhild Halvorsrud" userId="917ea340-fd63-490f-a7db-68428d24cf32" providerId="ADAL" clId="{9B6050A4-F178-4018-9F62-4FCCA28DA093}" dt="2021-03-21T12:29:26.821" v="31873" actId="478"/>
          <ac:spMkLst>
            <pc:docMk/>
            <pc:sldMk cId="1114432326" sldId="527"/>
            <ac:spMk id="64" creationId="{A03CBC9C-AA5F-4593-9954-F5E7940655E6}"/>
          </ac:spMkLst>
        </pc:spChg>
        <pc:spChg chg="del mod">
          <ac:chgData name="Ragnhild Halvorsrud" userId="917ea340-fd63-490f-a7db-68428d24cf32" providerId="ADAL" clId="{9B6050A4-F178-4018-9F62-4FCCA28DA093}" dt="2021-03-21T12:29:26.821" v="31873" actId="478"/>
          <ac:spMkLst>
            <pc:docMk/>
            <pc:sldMk cId="1114432326" sldId="527"/>
            <ac:spMk id="65" creationId="{168ABF85-E24E-4D85-8BFB-447D82BCDAC8}"/>
          </ac:spMkLst>
        </pc:spChg>
        <pc:spChg chg="del mod">
          <ac:chgData name="Ragnhild Halvorsrud" userId="917ea340-fd63-490f-a7db-68428d24cf32" providerId="ADAL" clId="{9B6050A4-F178-4018-9F62-4FCCA28DA093}" dt="2021-03-21T12:29:26.821" v="31873" actId="478"/>
          <ac:spMkLst>
            <pc:docMk/>
            <pc:sldMk cId="1114432326" sldId="527"/>
            <ac:spMk id="66" creationId="{6F1F8783-D7B4-4862-AFFF-712A3E762E60}"/>
          </ac:spMkLst>
        </pc:spChg>
        <pc:spChg chg="del mod ord">
          <ac:chgData name="Ragnhild Halvorsrud" userId="917ea340-fd63-490f-a7db-68428d24cf32" providerId="ADAL" clId="{9B6050A4-F178-4018-9F62-4FCCA28DA093}" dt="2021-03-21T12:29:26.821" v="31873" actId="478"/>
          <ac:spMkLst>
            <pc:docMk/>
            <pc:sldMk cId="1114432326" sldId="527"/>
            <ac:spMk id="67" creationId="{AD6DC88B-7525-4DA7-B640-054062C8D489}"/>
          </ac:spMkLst>
        </pc:spChg>
        <pc:spChg chg="del mod ord">
          <ac:chgData name="Ragnhild Halvorsrud" userId="917ea340-fd63-490f-a7db-68428d24cf32" providerId="ADAL" clId="{9B6050A4-F178-4018-9F62-4FCCA28DA093}" dt="2021-03-21T12:29:26.821" v="31873" actId="478"/>
          <ac:spMkLst>
            <pc:docMk/>
            <pc:sldMk cId="1114432326" sldId="527"/>
            <ac:spMk id="68" creationId="{9454F39B-CCE5-4F52-B876-FF6B9334106D}"/>
          </ac:spMkLst>
        </pc:spChg>
        <pc:spChg chg="add del mod">
          <ac:chgData name="Ragnhild Halvorsrud" userId="917ea340-fd63-490f-a7db-68428d24cf32" providerId="ADAL" clId="{9B6050A4-F178-4018-9F62-4FCCA28DA093}" dt="2021-03-21T12:29:26.821" v="31873" actId="478"/>
          <ac:spMkLst>
            <pc:docMk/>
            <pc:sldMk cId="1114432326" sldId="527"/>
            <ac:spMk id="69" creationId="{9274BD88-19A1-41A3-B739-2A65254160E1}"/>
          </ac:spMkLst>
        </pc:spChg>
        <pc:spChg chg="add del mod">
          <ac:chgData name="Ragnhild Halvorsrud" userId="917ea340-fd63-490f-a7db-68428d24cf32" providerId="ADAL" clId="{9B6050A4-F178-4018-9F62-4FCCA28DA093}" dt="2021-03-21T12:29:26.821" v="31873" actId="478"/>
          <ac:spMkLst>
            <pc:docMk/>
            <pc:sldMk cId="1114432326" sldId="527"/>
            <ac:spMk id="70" creationId="{7E7086BA-99B1-49BB-8906-BAD17FFCAA63}"/>
          </ac:spMkLst>
        </pc:spChg>
        <pc:spChg chg="add del mod">
          <ac:chgData name="Ragnhild Halvorsrud" userId="917ea340-fd63-490f-a7db-68428d24cf32" providerId="ADAL" clId="{9B6050A4-F178-4018-9F62-4FCCA28DA093}" dt="2021-03-23T16:04:11.226" v="33917" actId="478"/>
          <ac:spMkLst>
            <pc:docMk/>
            <pc:sldMk cId="1114432326" sldId="527"/>
            <ac:spMk id="71" creationId="{A4383900-D6D4-4244-91BD-455A806E72CD}"/>
          </ac:spMkLst>
        </pc:spChg>
        <pc:spChg chg="add mod">
          <ac:chgData name="Ragnhild Halvorsrud" userId="917ea340-fd63-490f-a7db-68428d24cf32" providerId="ADAL" clId="{9B6050A4-F178-4018-9F62-4FCCA28DA093}" dt="2021-03-25T13:12:42.990" v="38481" actId="790"/>
          <ac:spMkLst>
            <pc:docMk/>
            <pc:sldMk cId="1114432326" sldId="527"/>
            <ac:spMk id="72" creationId="{0FC82B77-28DC-4BB1-893A-2903B1ED2553}"/>
          </ac:spMkLst>
        </pc:spChg>
        <pc:spChg chg="add mod">
          <ac:chgData name="Ragnhild Halvorsrud" userId="917ea340-fd63-490f-a7db-68428d24cf32" providerId="ADAL" clId="{9B6050A4-F178-4018-9F62-4FCCA28DA093}" dt="2021-03-25T13:12:42.991" v="38482" actId="790"/>
          <ac:spMkLst>
            <pc:docMk/>
            <pc:sldMk cId="1114432326" sldId="527"/>
            <ac:spMk id="73" creationId="{EE75920F-C76D-4398-9CE5-1DA80387B5DA}"/>
          </ac:spMkLst>
        </pc:spChg>
        <pc:spChg chg="add mod">
          <ac:chgData name="Ragnhild Halvorsrud" userId="917ea340-fd63-490f-a7db-68428d24cf32" providerId="ADAL" clId="{9B6050A4-F178-4018-9F62-4FCCA28DA093}" dt="2021-03-25T13:12:42.992" v="38483" actId="790"/>
          <ac:spMkLst>
            <pc:docMk/>
            <pc:sldMk cId="1114432326" sldId="527"/>
            <ac:spMk id="74" creationId="{07F574D9-CB02-46E5-8538-1AEE14B4044D}"/>
          </ac:spMkLst>
        </pc:spChg>
        <pc:spChg chg="add mod">
          <ac:chgData name="Ragnhild Halvorsrud" userId="917ea340-fd63-490f-a7db-68428d24cf32" providerId="ADAL" clId="{9B6050A4-F178-4018-9F62-4FCCA28DA093}" dt="2021-03-25T13:12:42.994" v="38484" actId="790"/>
          <ac:spMkLst>
            <pc:docMk/>
            <pc:sldMk cId="1114432326" sldId="527"/>
            <ac:spMk id="75" creationId="{189A5A4A-7BDA-41E6-8677-542957673A85}"/>
          </ac:spMkLst>
        </pc:spChg>
        <pc:spChg chg="add mod">
          <ac:chgData name="Ragnhild Halvorsrud" userId="917ea340-fd63-490f-a7db-68428d24cf32" providerId="ADAL" clId="{9B6050A4-F178-4018-9F62-4FCCA28DA093}" dt="2021-03-25T13:12:42.995" v="38485" actId="790"/>
          <ac:spMkLst>
            <pc:docMk/>
            <pc:sldMk cId="1114432326" sldId="527"/>
            <ac:spMk id="76" creationId="{F588BC02-612B-4D17-B89F-7E6F5958745A}"/>
          </ac:spMkLst>
        </pc:spChg>
        <pc:spChg chg="add mod">
          <ac:chgData name="Ragnhild Halvorsrud" userId="917ea340-fd63-490f-a7db-68428d24cf32" providerId="ADAL" clId="{9B6050A4-F178-4018-9F62-4FCCA28DA093}" dt="2021-03-25T13:12:42.996" v="38486" actId="790"/>
          <ac:spMkLst>
            <pc:docMk/>
            <pc:sldMk cId="1114432326" sldId="527"/>
            <ac:spMk id="77" creationId="{28181091-25B3-4E4B-883C-D04B17DE9C77}"/>
          </ac:spMkLst>
        </pc:spChg>
        <pc:spChg chg="add mod">
          <ac:chgData name="Ragnhild Halvorsrud" userId="917ea340-fd63-490f-a7db-68428d24cf32" providerId="ADAL" clId="{9B6050A4-F178-4018-9F62-4FCCA28DA093}" dt="2021-03-25T13:12:42.996" v="38487" actId="790"/>
          <ac:spMkLst>
            <pc:docMk/>
            <pc:sldMk cId="1114432326" sldId="527"/>
            <ac:spMk id="78" creationId="{376C4604-B2B9-4EB0-8960-00DA8CF14CB4}"/>
          </ac:spMkLst>
        </pc:spChg>
        <pc:spChg chg="add mod">
          <ac:chgData name="Ragnhild Halvorsrud" userId="917ea340-fd63-490f-a7db-68428d24cf32" providerId="ADAL" clId="{9B6050A4-F178-4018-9F62-4FCCA28DA093}" dt="2021-03-25T13:12:42.997" v="38488" actId="790"/>
          <ac:spMkLst>
            <pc:docMk/>
            <pc:sldMk cId="1114432326" sldId="527"/>
            <ac:spMk id="79" creationId="{53D9CEAB-67C3-4131-ADD8-EE1F3C3C6B14}"/>
          </ac:spMkLst>
        </pc:spChg>
        <pc:spChg chg="add mod">
          <ac:chgData name="Ragnhild Halvorsrud" userId="917ea340-fd63-490f-a7db-68428d24cf32" providerId="ADAL" clId="{9B6050A4-F178-4018-9F62-4FCCA28DA093}" dt="2021-03-25T13:12:42.998" v="38489" actId="790"/>
          <ac:spMkLst>
            <pc:docMk/>
            <pc:sldMk cId="1114432326" sldId="527"/>
            <ac:spMk id="80" creationId="{F92823DE-9794-49E1-8639-385FF7472839}"/>
          </ac:spMkLst>
        </pc:spChg>
        <pc:spChg chg="add mod">
          <ac:chgData name="Ragnhild Halvorsrud" userId="917ea340-fd63-490f-a7db-68428d24cf32" providerId="ADAL" clId="{9B6050A4-F178-4018-9F62-4FCCA28DA093}" dt="2021-03-25T13:12:42.999" v="38490" actId="790"/>
          <ac:spMkLst>
            <pc:docMk/>
            <pc:sldMk cId="1114432326" sldId="527"/>
            <ac:spMk id="81" creationId="{6C3EC33D-6F19-4E4F-A18A-DF4F118AFDC2}"/>
          </ac:spMkLst>
        </pc:spChg>
        <pc:spChg chg="add mod">
          <ac:chgData name="Ragnhild Halvorsrud" userId="917ea340-fd63-490f-a7db-68428d24cf32" providerId="ADAL" clId="{9B6050A4-F178-4018-9F62-4FCCA28DA093}" dt="2021-03-25T13:12:43" v="38491" actId="790"/>
          <ac:spMkLst>
            <pc:docMk/>
            <pc:sldMk cId="1114432326" sldId="527"/>
            <ac:spMk id="82" creationId="{BC984A58-DD01-4D74-AF11-470A6C27A267}"/>
          </ac:spMkLst>
        </pc:spChg>
        <pc:spChg chg="add mod">
          <ac:chgData name="Ragnhild Halvorsrud" userId="917ea340-fd63-490f-a7db-68428d24cf32" providerId="ADAL" clId="{9B6050A4-F178-4018-9F62-4FCCA28DA093}" dt="2021-03-25T13:12:43.001" v="38492" actId="790"/>
          <ac:spMkLst>
            <pc:docMk/>
            <pc:sldMk cId="1114432326" sldId="527"/>
            <ac:spMk id="83" creationId="{498F62DE-BB1D-4DD9-984A-B01F316204F1}"/>
          </ac:spMkLst>
        </pc:spChg>
        <pc:spChg chg="mod">
          <ac:chgData name="Ragnhild Halvorsrud" userId="917ea340-fd63-490f-a7db-68428d24cf32" providerId="ADAL" clId="{9B6050A4-F178-4018-9F62-4FCCA28DA093}" dt="2021-03-25T13:12:43.002" v="38493" actId="790"/>
          <ac:spMkLst>
            <pc:docMk/>
            <pc:sldMk cId="1114432326" sldId="527"/>
            <ac:spMk id="85" creationId="{A7B0F6F3-B467-40BD-8718-1E9DD22500FF}"/>
          </ac:spMkLst>
        </pc:spChg>
        <pc:spChg chg="add mod">
          <ac:chgData name="Ragnhild Halvorsrud" userId="917ea340-fd63-490f-a7db-68428d24cf32" providerId="ADAL" clId="{9B6050A4-F178-4018-9F62-4FCCA28DA093}" dt="2021-03-25T13:12:43.003" v="38494" actId="790"/>
          <ac:spMkLst>
            <pc:docMk/>
            <pc:sldMk cId="1114432326" sldId="527"/>
            <ac:spMk id="87" creationId="{DBD6446C-036D-4B17-9748-7AD6156D3FD3}"/>
          </ac:spMkLst>
        </pc:spChg>
        <pc:spChg chg="add mod">
          <ac:chgData name="Ragnhild Halvorsrud" userId="917ea340-fd63-490f-a7db-68428d24cf32" providerId="ADAL" clId="{9B6050A4-F178-4018-9F62-4FCCA28DA093}" dt="2021-03-25T13:12:43.004" v="38495" actId="790"/>
          <ac:spMkLst>
            <pc:docMk/>
            <pc:sldMk cId="1114432326" sldId="527"/>
            <ac:spMk id="88" creationId="{BEF59A5B-18C5-4171-8489-2539D7CF176F}"/>
          </ac:spMkLst>
        </pc:spChg>
        <pc:spChg chg="add mod">
          <ac:chgData name="Ragnhild Halvorsrud" userId="917ea340-fd63-490f-a7db-68428d24cf32" providerId="ADAL" clId="{9B6050A4-F178-4018-9F62-4FCCA28DA093}" dt="2021-03-25T13:12:43.005" v="38496" actId="790"/>
          <ac:spMkLst>
            <pc:docMk/>
            <pc:sldMk cId="1114432326" sldId="527"/>
            <ac:spMk id="89" creationId="{920E1FA3-4A82-4CFE-B5FC-CF8E92A3B05D}"/>
          </ac:spMkLst>
        </pc:spChg>
        <pc:spChg chg="add mod">
          <ac:chgData name="Ragnhild Halvorsrud" userId="917ea340-fd63-490f-a7db-68428d24cf32" providerId="ADAL" clId="{9B6050A4-F178-4018-9F62-4FCCA28DA093}" dt="2021-03-25T13:12:43.006" v="38497" actId="790"/>
          <ac:spMkLst>
            <pc:docMk/>
            <pc:sldMk cId="1114432326" sldId="527"/>
            <ac:spMk id="90" creationId="{4A50BEC1-2A73-4C9D-A4BB-F5703E7847B3}"/>
          </ac:spMkLst>
        </pc:spChg>
        <pc:spChg chg="add mod">
          <ac:chgData name="Ragnhild Halvorsrud" userId="917ea340-fd63-490f-a7db-68428d24cf32" providerId="ADAL" clId="{9B6050A4-F178-4018-9F62-4FCCA28DA093}" dt="2021-03-25T13:12:43.007" v="38498" actId="790"/>
          <ac:spMkLst>
            <pc:docMk/>
            <pc:sldMk cId="1114432326" sldId="527"/>
            <ac:spMk id="91" creationId="{203E249C-47A6-4965-9113-C0D592413243}"/>
          </ac:spMkLst>
        </pc:spChg>
        <pc:spChg chg="add mod">
          <ac:chgData name="Ragnhild Halvorsrud" userId="917ea340-fd63-490f-a7db-68428d24cf32" providerId="ADAL" clId="{9B6050A4-F178-4018-9F62-4FCCA28DA093}" dt="2021-03-25T13:12:43.008" v="38499" actId="790"/>
          <ac:spMkLst>
            <pc:docMk/>
            <pc:sldMk cId="1114432326" sldId="527"/>
            <ac:spMk id="92" creationId="{FC33A87B-B141-4285-81BD-D4E834A1E2F5}"/>
          </ac:spMkLst>
        </pc:spChg>
        <pc:spChg chg="mod">
          <ac:chgData name="Ragnhild Halvorsrud" userId="917ea340-fd63-490f-a7db-68428d24cf32" providerId="ADAL" clId="{9B6050A4-F178-4018-9F62-4FCCA28DA093}" dt="2021-03-25T13:12:43.008" v="38500" actId="790"/>
          <ac:spMkLst>
            <pc:docMk/>
            <pc:sldMk cId="1114432326" sldId="527"/>
            <ac:spMk id="94" creationId="{F4E0697B-1998-4691-8872-91E8DBC7DDB1}"/>
          </ac:spMkLst>
        </pc:spChg>
        <pc:spChg chg="add mod">
          <ac:chgData name="Ragnhild Halvorsrud" userId="917ea340-fd63-490f-a7db-68428d24cf32" providerId="ADAL" clId="{9B6050A4-F178-4018-9F62-4FCCA28DA093}" dt="2021-03-25T13:12:43.010" v="38501" actId="790"/>
          <ac:spMkLst>
            <pc:docMk/>
            <pc:sldMk cId="1114432326" sldId="527"/>
            <ac:spMk id="96" creationId="{B9E33631-ABF5-4AD0-A179-E04481CA1B57}"/>
          </ac:spMkLst>
        </pc:spChg>
        <pc:spChg chg="add mod">
          <ac:chgData name="Ragnhild Halvorsrud" userId="917ea340-fd63-490f-a7db-68428d24cf32" providerId="ADAL" clId="{9B6050A4-F178-4018-9F62-4FCCA28DA093}" dt="2021-03-25T13:12:43.012" v="38502" actId="790"/>
          <ac:spMkLst>
            <pc:docMk/>
            <pc:sldMk cId="1114432326" sldId="527"/>
            <ac:spMk id="97" creationId="{99B56194-49ED-4407-A03D-E002E706B3AF}"/>
          </ac:spMkLst>
        </pc:spChg>
        <pc:spChg chg="add mod">
          <ac:chgData name="Ragnhild Halvorsrud" userId="917ea340-fd63-490f-a7db-68428d24cf32" providerId="ADAL" clId="{9B6050A4-F178-4018-9F62-4FCCA28DA093}" dt="2021-03-25T13:12:43.013" v="38503" actId="790"/>
          <ac:spMkLst>
            <pc:docMk/>
            <pc:sldMk cId="1114432326" sldId="527"/>
            <ac:spMk id="99" creationId="{89DBBEAA-0939-4220-A5F6-FB10525886D9}"/>
          </ac:spMkLst>
        </pc:spChg>
        <pc:spChg chg="add mod">
          <ac:chgData name="Ragnhild Halvorsrud" userId="917ea340-fd63-490f-a7db-68428d24cf32" providerId="ADAL" clId="{9B6050A4-F178-4018-9F62-4FCCA28DA093}" dt="2021-03-25T13:12:43.014" v="38504" actId="790"/>
          <ac:spMkLst>
            <pc:docMk/>
            <pc:sldMk cId="1114432326" sldId="527"/>
            <ac:spMk id="100" creationId="{AEFC9261-4ED0-4CBE-BAEB-258102CC569D}"/>
          </ac:spMkLst>
        </pc:spChg>
        <pc:spChg chg="add mod">
          <ac:chgData name="Ragnhild Halvorsrud" userId="917ea340-fd63-490f-a7db-68428d24cf32" providerId="ADAL" clId="{9B6050A4-F178-4018-9F62-4FCCA28DA093}" dt="2021-03-25T13:12:43.015" v="38505" actId="790"/>
          <ac:spMkLst>
            <pc:docMk/>
            <pc:sldMk cId="1114432326" sldId="527"/>
            <ac:spMk id="102" creationId="{49678EDC-C883-4AA2-AA08-F26FA235CDA3}"/>
          </ac:spMkLst>
        </pc:spChg>
        <pc:spChg chg="add mod">
          <ac:chgData name="Ragnhild Halvorsrud" userId="917ea340-fd63-490f-a7db-68428d24cf32" providerId="ADAL" clId="{9B6050A4-F178-4018-9F62-4FCCA28DA093}" dt="2021-03-25T13:12:43.016" v="38506" actId="790"/>
          <ac:spMkLst>
            <pc:docMk/>
            <pc:sldMk cId="1114432326" sldId="527"/>
            <ac:spMk id="103" creationId="{19B3C8F1-1ED9-47D9-98BB-E38A1E180417}"/>
          </ac:spMkLst>
        </pc:spChg>
        <pc:grpChg chg="add mod">
          <ac:chgData name="Ragnhild Halvorsrud" userId="917ea340-fd63-490f-a7db-68428d24cf32" providerId="ADAL" clId="{9B6050A4-F178-4018-9F62-4FCCA28DA093}" dt="2021-03-25T14:07:10.210" v="38825"/>
          <ac:grpSpMkLst>
            <pc:docMk/>
            <pc:sldMk cId="1114432326" sldId="527"/>
            <ac:grpSpMk id="36" creationId="{3C206983-0046-4F16-885C-574FAED9DB7C}"/>
          </ac:grpSpMkLst>
        </pc:grpChg>
        <pc:grpChg chg="del mod">
          <ac:chgData name="Ragnhild Halvorsrud" userId="917ea340-fd63-490f-a7db-68428d24cf32" providerId="ADAL" clId="{9B6050A4-F178-4018-9F62-4FCCA28DA093}" dt="2021-03-21T12:29:26.821" v="31873" actId="478"/>
          <ac:grpSpMkLst>
            <pc:docMk/>
            <pc:sldMk cId="1114432326" sldId="527"/>
            <ac:grpSpMk id="45" creationId="{B9B461C2-D905-4FCB-ABD3-7FD5442121B1}"/>
          </ac:grpSpMkLst>
        </pc:grpChg>
        <pc:grpChg chg="del mod">
          <ac:chgData name="Ragnhild Halvorsrud" userId="917ea340-fd63-490f-a7db-68428d24cf32" providerId="ADAL" clId="{9B6050A4-F178-4018-9F62-4FCCA28DA093}" dt="2021-03-21T12:29:26.821" v="31873" actId="478"/>
          <ac:grpSpMkLst>
            <pc:docMk/>
            <pc:sldMk cId="1114432326" sldId="527"/>
            <ac:grpSpMk id="54" creationId="{AA8381FA-51B6-4611-A204-5B1FF6024445}"/>
          </ac:grpSpMkLst>
        </pc:grpChg>
        <pc:grpChg chg="add mod">
          <ac:chgData name="Ragnhild Halvorsrud" userId="917ea340-fd63-490f-a7db-68428d24cf32" providerId="ADAL" clId="{9B6050A4-F178-4018-9F62-4FCCA28DA093}" dt="2021-03-21T12:29:35.822" v="31874"/>
          <ac:grpSpMkLst>
            <pc:docMk/>
            <pc:sldMk cId="1114432326" sldId="527"/>
            <ac:grpSpMk id="84" creationId="{D174670A-0390-46E0-B71F-54E616BAAFEA}"/>
          </ac:grpSpMkLst>
        </pc:grpChg>
        <pc:grpChg chg="add mod">
          <ac:chgData name="Ragnhild Halvorsrud" userId="917ea340-fd63-490f-a7db-68428d24cf32" providerId="ADAL" clId="{9B6050A4-F178-4018-9F62-4FCCA28DA093}" dt="2021-03-21T12:29:35.822" v="31874"/>
          <ac:grpSpMkLst>
            <pc:docMk/>
            <pc:sldMk cId="1114432326" sldId="527"/>
            <ac:grpSpMk id="93" creationId="{171BEEEA-EE2E-44FE-803B-8B4EF521096C}"/>
          </ac:grpSpMkLst>
        </pc:grpChg>
        <pc:picChg chg="mod">
          <ac:chgData name="Ragnhild Halvorsrud" userId="917ea340-fd63-490f-a7db-68428d24cf32" providerId="ADAL" clId="{9B6050A4-F178-4018-9F62-4FCCA28DA093}" dt="2021-03-19T10:42:38.348" v="21850" actId="1035"/>
          <ac:picMkLst>
            <pc:docMk/>
            <pc:sldMk cId="1114432326" sldId="527"/>
            <ac:picMk id="47" creationId="{91C34DB2-A9F8-4388-832D-E69226D02EE5}"/>
          </ac:picMkLst>
        </pc:picChg>
        <pc:picChg chg="mod">
          <ac:chgData name="Ragnhild Halvorsrud" userId="917ea340-fd63-490f-a7db-68428d24cf32" providerId="ADAL" clId="{9B6050A4-F178-4018-9F62-4FCCA28DA093}" dt="2021-03-19T10:42:38.348" v="21850" actId="1035"/>
          <ac:picMkLst>
            <pc:docMk/>
            <pc:sldMk cId="1114432326" sldId="527"/>
            <ac:picMk id="56" creationId="{DB8A362E-9D0E-46EE-9E2E-3635EC712C2B}"/>
          </ac:picMkLst>
        </pc:picChg>
        <pc:picChg chg="add del mod">
          <ac:chgData name="Ragnhild Halvorsrud" userId="917ea340-fd63-490f-a7db-68428d24cf32" providerId="ADAL" clId="{9B6050A4-F178-4018-9F62-4FCCA28DA093}" dt="2021-03-21T12:29:26.821" v="31873" actId="478"/>
          <ac:picMkLst>
            <pc:docMk/>
            <pc:sldMk cId="1114432326" sldId="527"/>
            <ac:picMk id="57" creationId="{184E4482-8375-47BB-B9F6-87B78035DC3F}"/>
          </ac:picMkLst>
        </pc:picChg>
        <pc:picChg chg="add del mod">
          <ac:chgData name="Ragnhild Halvorsrud" userId="917ea340-fd63-490f-a7db-68428d24cf32" providerId="ADAL" clId="{9B6050A4-F178-4018-9F62-4FCCA28DA093}" dt="2021-03-21T12:29:26.821" v="31873" actId="478"/>
          <ac:picMkLst>
            <pc:docMk/>
            <pc:sldMk cId="1114432326" sldId="527"/>
            <ac:picMk id="62" creationId="{A7E12773-06AF-4EFB-84B7-6D1D834E077C}"/>
          </ac:picMkLst>
        </pc:picChg>
        <pc:picChg chg="mod">
          <ac:chgData name="Ragnhild Halvorsrud" userId="917ea340-fd63-490f-a7db-68428d24cf32" providerId="ADAL" clId="{9B6050A4-F178-4018-9F62-4FCCA28DA093}" dt="2021-03-21T12:29:35.822" v="31874"/>
          <ac:picMkLst>
            <pc:docMk/>
            <pc:sldMk cId="1114432326" sldId="527"/>
            <ac:picMk id="86" creationId="{30269D26-BBA5-417D-A486-3F742BFB4A34}"/>
          </ac:picMkLst>
        </pc:picChg>
        <pc:picChg chg="mod">
          <ac:chgData name="Ragnhild Halvorsrud" userId="917ea340-fd63-490f-a7db-68428d24cf32" providerId="ADAL" clId="{9B6050A4-F178-4018-9F62-4FCCA28DA093}" dt="2021-03-21T12:29:35.822" v="31874"/>
          <ac:picMkLst>
            <pc:docMk/>
            <pc:sldMk cId="1114432326" sldId="527"/>
            <ac:picMk id="95" creationId="{C7C032F6-DDBD-4C3E-B0EF-53A28B5BBDC3}"/>
          </ac:picMkLst>
        </pc:picChg>
        <pc:picChg chg="add mod">
          <ac:chgData name="Ragnhild Halvorsrud" userId="917ea340-fd63-490f-a7db-68428d24cf32" providerId="ADAL" clId="{9B6050A4-F178-4018-9F62-4FCCA28DA093}" dt="2021-03-21T12:29:35.822" v="31874"/>
          <ac:picMkLst>
            <pc:docMk/>
            <pc:sldMk cId="1114432326" sldId="527"/>
            <ac:picMk id="98" creationId="{870DBB50-872C-4251-ACCA-7B26B1EE6A50}"/>
          </ac:picMkLst>
        </pc:picChg>
        <pc:picChg chg="add mod">
          <ac:chgData name="Ragnhild Halvorsrud" userId="917ea340-fd63-490f-a7db-68428d24cf32" providerId="ADAL" clId="{9B6050A4-F178-4018-9F62-4FCCA28DA093}" dt="2021-03-21T12:29:35.822" v="31874"/>
          <ac:picMkLst>
            <pc:docMk/>
            <pc:sldMk cId="1114432326" sldId="527"/>
            <ac:picMk id="101" creationId="{AF5F5B9C-3EF4-4513-B2DD-0D6C6848C7DE}"/>
          </ac:picMkLst>
        </pc:picChg>
      </pc:sldChg>
      <pc:sldChg chg="modSp del mod modNotes">
        <pc:chgData name="Ragnhild Halvorsrud" userId="917ea340-fd63-490f-a7db-68428d24cf32" providerId="ADAL" clId="{9B6050A4-F178-4018-9F62-4FCCA28DA093}" dt="2021-03-19T10:39:56.930" v="21712" actId="47"/>
        <pc:sldMkLst>
          <pc:docMk/>
          <pc:sldMk cId="2593434447" sldId="528"/>
        </pc:sldMkLst>
        <pc:spChg chg="mod">
          <ac:chgData name="Ragnhild Halvorsrud" userId="917ea340-fd63-490f-a7db-68428d24cf32" providerId="ADAL" clId="{9B6050A4-F178-4018-9F62-4FCCA28DA093}" dt="2021-03-18T11:53:47.366" v="18548" actId="790"/>
          <ac:spMkLst>
            <pc:docMk/>
            <pc:sldMk cId="2593434447" sldId="528"/>
            <ac:spMk id="2" creationId="{CEF0584D-E78C-408F-A464-AF661D7CD2F8}"/>
          </ac:spMkLst>
        </pc:spChg>
        <pc:spChg chg="mod">
          <ac:chgData name="Ragnhild Halvorsrud" userId="917ea340-fd63-490f-a7db-68428d24cf32" providerId="ADAL" clId="{9B6050A4-F178-4018-9F62-4FCCA28DA093}" dt="2021-03-18T11:53:47.366" v="18549" actId="790"/>
          <ac:spMkLst>
            <pc:docMk/>
            <pc:sldMk cId="2593434447" sldId="528"/>
            <ac:spMk id="4" creationId="{359912B9-4EB6-42C7-BF37-C605F081559D}"/>
          </ac:spMkLst>
        </pc:spChg>
        <pc:spChg chg="mod">
          <ac:chgData name="Ragnhild Halvorsrud" userId="917ea340-fd63-490f-a7db-68428d24cf32" providerId="ADAL" clId="{9B6050A4-F178-4018-9F62-4FCCA28DA093}" dt="2021-03-18T11:53:47.372" v="18550" actId="790"/>
          <ac:spMkLst>
            <pc:docMk/>
            <pc:sldMk cId="2593434447" sldId="528"/>
            <ac:spMk id="38" creationId="{F4EA5477-06D9-491E-8487-66C3FDCFF64C}"/>
          </ac:spMkLst>
        </pc:spChg>
        <pc:spChg chg="mod">
          <ac:chgData name="Ragnhild Halvorsrud" userId="917ea340-fd63-490f-a7db-68428d24cf32" providerId="ADAL" clId="{9B6050A4-F178-4018-9F62-4FCCA28DA093}" dt="2021-03-18T11:53:47.377" v="18551" actId="790"/>
          <ac:spMkLst>
            <pc:docMk/>
            <pc:sldMk cId="2593434447" sldId="528"/>
            <ac:spMk id="39" creationId="{2013583C-029C-46FB-8370-E5999342A226}"/>
          </ac:spMkLst>
        </pc:spChg>
        <pc:spChg chg="mod">
          <ac:chgData name="Ragnhild Halvorsrud" userId="917ea340-fd63-490f-a7db-68428d24cf32" providerId="ADAL" clId="{9B6050A4-F178-4018-9F62-4FCCA28DA093}" dt="2021-03-18T11:53:47.378" v="18552" actId="790"/>
          <ac:spMkLst>
            <pc:docMk/>
            <pc:sldMk cId="2593434447" sldId="528"/>
            <ac:spMk id="40" creationId="{6D595090-7D12-424A-84D7-739CD4B6AEF0}"/>
          </ac:spMkLst>
        </pc:spChg>
        <pc:spChg chg="mod">
          <ac:chgData name="Ragnhild Halvorsrud" userId="917ea340-fd63-490f-a7db-68428d24cf32" providerId="ADAL" clId="{9B6050A4-F178-4018-9F62-4FCCA28DA093}" dt="2021-03-18T11:53:47.378" v="18553" actId="790"/>
          <ac:spMkLst>
            <pc:docMk/>
            <pc:sldMk cId="2593434447" sldId="528"/>
            <ac:spMk id="41" creationId="{D8F12F7A-4B76-4EC2-8A47-A00C6509BBFA}"/>
          </ac:spMkLst>
        </pc:spChg>
        <pc:spChg chg="mod">
          <ac:chgData name="Ragnhild Halvorsrud" userId="917ea340-fd63-490f-a7db-68428d24cf32" providerId="ADAL" clId="{9B6050A4-F178-4018-9F62-4FCCA28DA093}" dt="2021-03-18T11:53:47.379" v="18554" actId="790"/>
          <ac:spMkLst>
            <pc:docMk/>
            <pc:sldMk cId="2593434447" sldId="528"/>
            <ac:spMk id="42" creationId="{45291FD0-8BC7-48B0-BEBA-2DAEF675D052}"/>
          </ac:spMkLst>
        </pc:spChg>
        <pc:spChg chg="mod">
          <ac:chgData name="Ragnhild Halvorsrud" userId="917ea340-fd63-490f-a7db-68428d24cf32" providerId="ADAL" clId="{9B6050A4-F178-4018-9F62-4FCCA28DA093}" dt="2021-03-18T11:53:47.379" v="18555" actId="790"/>
          <ac:spMkLst>
            <pc:docMk/>
            <pc:sldMk cId="2593434447" sldId="528"/>
            <ac:spMk id="43" creationId="{61F39AC2-D2B0-4429-BA35-B9FD0A5D49D9}"/>
          </ac:spMkLst>
        </pc:spChg>
        <pc:spChg chg="mod">
          <ac:chgData name="Ragnhild Halvorsrud" userId="917ea340-fd63-490f-a7db-68428d24cf32" providerId="ADAL" clId="{9B6050A4-F178-4018-9F62-4FCCA28DA093}" dt="2021-03-18T11:53:47.382" v="18556" actId="790"/>
          <ac:spMkLst>
            <pc:docMk/>
            <pc:sldMk cId="2593434447" sldId="528"/>
            <ac:spMk id="44" creationId="{9A1F5564-5C11-4EDA-8C22-4B4222E55ABA}"/>
          </ac:spMkLst>
        </pc:spChg>
        <pc:spChg chg="mod">
          <ac:chgData name="Ragnhild Halvorsrud" userId="917ea340-fd63-490f-a7db-68428d24cf32" providerId="ADAL" clId="{9B6050A4-F178-4018-9F62-4FCCA28DA093}" dt="2021-03-18T11:53:47.383" v="18557" actId="790"/>
          <ac:spMkLst>
            <pc:docMk/>
            <pc:sldMk cId="2593434447" sldId="528"/>
            <ac:spMk id="45" creationId="{9306A40F-0BA8-47D9-A70D-C5E3FA1F3DF2}"/>
          </ac:spMkLst>
        </pc:spChg>
        <pc:spChg chg="mod">
          <ac:chgData name="Ragnhild Halvorsrud" userId="917ea340-fd63-490f-a7db-68428d24cf32" providerId="ADAL" clId="{9B6050A4-F178-4018-9F62-4FCCA28DA093}" dt="2021-03-18T11:53:47.384" v="18558" actId="790"/>
          <ac:spMkLst>
            <pc:docMk/>
            <pc:sldMk cId="2593434447" sldId="528"/>
            <ac:spMk id="46" creationId="{6D1CEB70-9CC2-42B6-A373-377A3F130A07}"/>
          </ac:spMkLst>
        </pc:spChg>
        <pc:spChg chg="mod">
          <ac:chgData name="Ragnhild Halvorsrud" userId="917ea340-fd63-490f-a7db-68428d24cf32" providerId="ADAL" clId="{9B6050A4-F178-4018-9F62-4FCCA28DA093}" dt="2021-03-18T11:53:47.387" v="18559" actId="790"/>
          <ac:spMkLst>
            <pc:docMk/>
            <pc:sldMk cId="2593434447" sldId="528"/>
            <ac:spMk id="47" creationId="{5E4D992D-EE0A-487E-8305-CAA8B6C4001C}"/>
          </ac:spMkLst>
        </pc:spChg>
        <pc:spChg chg="mod">
          <ac:chgData name="Ragnhild Halvorsrud" userId="917ea340-fd63-490f-a7db-68428d24cf32" providerId="ADAL" clId="{9B6050A4-F178-4018-9F62-4FCCA28DA093}" dt="2021-03-18T11:53:47.388" v="18560" actId="790"/>
          <ac:spMkLst>
            <pc:docMk/>
            <pc:sldMk cId="2593434447" sldId="528"/>
            <ac:spMk id="48" creationId="{041122E5-F37A-4E33-A93A-08411EC80C79}"/>
          </ac:spMkLst>
        </pc:spChg>
        <pc:spChg chg="mod">
          <ac:chgData name="Ragnhild Halvorsrud" userId="917ea340-fd63-490f-a7db-68428d24cf32" providerId="ADAL" clId="{9B6050A4-F178-4018-9F62-4FCCA28DA093}" dt="2021-03-18T11:53:47.390" v="18561" actId="790"/>
          <ac:spMkLst>
            <pc:docMk/>
            <pc:sldMk cId="2593434447" sldId="528"/>
            <ac:spMk id="49" creationId="{1875139B-C8DB-4A05-B485-949DCA7FB5DC}"/>
          </ac:spMkLst>
        </pc:spChg>
        <pc:spChg chg="mod">
          <ac:chgData name="Ragnhild Halvorsrud" userId="917ea340-fd63-490f-a7db-68428d24cf32" providerId="ADAL" clId="{9B6050A4-F178-4018-9F62-4FCCA28DA093}" dt="2021-03-18T11:53:47.391" v="18562" actId="790"/>
          <ac:spMkLst>
            <pc:docMk/>
            <pc:sldMk cId="2593434447" sldId="528"/>
            <ac:spMk id="50" creationId="{75FD13BA-2429-4CAD-AAF2-05C76740ABFC}"/>
          </ac:spMkLst>
        </pc:spChg>
        <pc:spChg chg="mod">
          <ac:chgData name="Ragnhild Halvorsrud" userId="917ea340-fd63-490f-a7db-68428d24cf32" providerId="ADAL" clId="{9B6050A4-F178-4018-9F62-4FCCA28DA093}" dt="2021-03-18T11:53:47.392" v="18563" actId="790"/>
          <ac:spMkLst>
            <pc:docMk/>
            <pc:sldMk cId="2593434447" sldId="528"/>
            <ac:spMk id="51" creationId="{73FC14B7-6CB9-446D-BB5F-8A06B8945532}"/>
          </ac:spMkLst>
        </pc:spChg>
        <pc:spChg chg="mod">
          <ac:chgData name="Ragnhild Halvorsrud" userId="917ea340-fd63-490f-a7db-68428d24cf32" providerId="ADAL" clId="{9B6050A4-F178-4018-9F62-4FCCA28DA093}" dt="2021-03-18T11:53:47.394" v="18564" actId="790"/>
          <ac:spMkLst>
            <pc:docMk/>
            <pc:sldMk cId="2593434447" sldId="528"/>
            <ac:spMk id="52" creationId="{CD9BA930-6784-4217-831B-44DA877F62E7}"/>
          </ac:spMkLst>
        </pc:spChg>
        <pc:spChg chg="mod">
          <ac:chgData name="Ragnhild Halvorsrud" userId="917ea340-fd63-490f-a7db-68428d24cf32" providerId="ADAL" clId="{9B6050A4-F178-4018-9F62-4FCCA28DA093}" dt="2021-03-18T11:53:47.396" v="18565" actId="790"/>
          <ac:spMkLst>
            <pc:docMk/>
            <pc:sldMk cId="2593434447" sldId="528"/>
            <ac:spMk id="53" creationId="{6FF3241C-9A96-4FE2-89A1-921FFA6DBF9E}"/>
          </ac:spMkLst>
        </pc:spChg>
        <pc:spChg chg="mod">
          <ac:chgData name="Ragnhild Halvorsrud" userId="917ea340-fd63-490f-a7db-68428d24cf32" providerId="ADAL" clId="{9B6050A4-F178-4018-9F62-4FCCA28DA093}" dt="2021-03-18T11:53:47.396" v="18566" actId="790"/>
          <ac:spMkLst>
            <pc:docMk/>
            <pc:sldMk cId="2593434447" sldId="528"/>
            <ac:spMk id="55" creationId="{AB6C1E75-BE1F-438D-806C-34110C4BE8E1}"/>
          </ac:spMkLst>
        </pc:spChg>
        <pc:spChg chg="mod">
          <ac:chgData name="Ragnhild Halvorsrud" userId="917ea340-fd63-490f-a7db-68428d24cf32" providerId="ADAL" clId="{9B6050A4-F178-4018-9F62-4FCCA28DA093}" dt="2021-03-18T11:53:47.398" v="18567" actId="790"/>
          <ac:spMkLst>
            <pc:docMk/>
            <pc:sldMk cId="2593434447" sldId="528"/>
            <ac:spMk id="57" creationId="{6E496855-50DF-4233-A084-AF7272A8FE47}"/>
          </ac:spMkLst>
        </pc:spChg>
        <pc:spChg chg="mod">
          <ac:chgData name="Ragnhild Halvorsrud" userId="917ea340-fd63-490f-a7db-68428d24cf32" providerId="ADAL" clId="{9B6050A4-F178-4018-9F62-4FCCA28DA093}" dt="2021-03-18T11:53:47.399" v="18568" actId="790"/>
          <ac:spMkLst>
            <pc:docMk/>
            <pc:sldMk cId="2593434447" sldId="528"/>
            <ac:spMk id="58" creationId="{7C1B3498-D97F-4A59-AF3E-9288478381A8}"/>
          </ac:spMkLst>
        </pc:spChg>
        <pc:spChg chg="mod">
          <ac:chgData name="Ragnhild Halvorsrud" userId="917ea340-fd63-490f-a7db-68428d24cf32" providerId="ADAL" clId="{9B6050A4-F178-4018-9F62-4FCCA28DA093}" dt="2021-03-18T11:53:47.404" v="18569" actId="790"/>
          <ac:spMkLst>
            <pc:docMk/>
            <pc:sldMk cId="2593434447" sldId="528"/>
            <ac:spMk id="59" creationId="{F737CE89-6E95-47FE-B6B3-7B11DD22BC58}"/>
          </ac:spMkLst>
        </pc:spChg>
        <pc:spChg chg="mod">
          <ac:chgData name="Ragnhild Halvorsrud" userId="917ea340-fd63-490f-a7db-68428d24cf32" providerId="ADAL" clId="{9B6050A4-F178-4018-9F62-4FCCA28DA093}" dt="2021-03-18T11:53:47.408" v="18570" actId="790"/>
          <ac:spMkLst>
            <pc:docMk/>
            <pc:sldMk cId="2593434447" sldId="528"/>
            <ac:spMk id="60" creationId="{38BB0CB6-3620-462B-9880-E6522C1597B7}"/>
          </ac:spMkLst>
        </pc:spChg>
        <pc:spChg chg="mod">
          <ac:chgData name="Ragnhild Halvorsrud" userId="917ea340-fd63-490f-a7db-68428d24cf32" providerId="ADAL" clId="{9B6050A4-F178-4018-9F62-4FCCA28DA093}" dt="2021-03-18T11:53:47.409" v="18571" actId="790"/>
          <ac:spMkLst>
            <pc:docMk/>
            <pc:sldMk cId="2593434447" sldId="528"/>
            <ac:spMk id="61" creationId="{6EC7742A-ADA8-4A50-AF91-783BE6D12410}"/>
          </ac:spMkLst>
        </pc:spChg>
        <pc:spChg chg="mod">
          <ac:chgData name="Ragnhild Halvorsrud" userId="917ea340-fd63-490f-a7db-68428d24cf32" providerId="ADAL" clId="{9B6050A4-F178-4018-9F62-4FCCA28DA093}" dt="2021-03-18T11:53:47.410" v="18572" actId="790"/>
          <ac:spMkLst>
            <pc:docMk/>
            <pc:sldMk cId="2593434447" sldId="528"/>
            <ac:spMk id="62" creationId="{FC3ACBEF-33C6-499A-866E-98A09FB5BFC4}"/>
          </ac:spMkLst>
        </pc:spChg>
        <pc:spChg chg="mod">
          <ac:chgData name="Ragnhild Halvorsrud" userId="917ea340-fd63-490f-a7db-68428d24cf32" providerId="ADAL" clId="{9B6050A4-F178-4018-9F62-4FCCA28DA093}" dt="2021-03-18T11:53:47.410" v="18573" actId="790"/>
          <ac:spMkLst>
            <pc:docMk/>
            <pc:sldMk cId="2593434447" sldId="528"/>
            <ac:spMk id="63" creationId="{C7D1F5C4-349D-4893-9E74-387800B79124}"/>
          </ac:spMkLst>
        </pc:spChg>
        <pc:spChg chg="mod">
          <ac:chgData name="Ragnhild Halvorsrud" userId="917ea340-fd63-490f-a7db-68428d24cf32" providerId="ADAL" clId="{9B6050A4-F178-4018-9F62-4FCCA28DA093}" dt="2021-03-18T11:53:47.410" v="18574" actId="790"/>
          <ac:spMkLst>
            <pc:docMk/>
            <pc:sldMk cId="2593434447" sldId="528"/>
            <ac:spMk id="64" creationId="{642D15AF-F1BD-4FAE-8730-BC227C011A8F}"/>
          </ac:spMkLst>
        </pc:spChg>
        <pc:spChg chg="mod">
          <ac:chgData name="Ragnhild Halvorsrud" userId="917ea340-fd63-490f-a7db-68428d24cf32" providerId="ADAL" clId="{9B6050A4-F178-4018-9F62-4FCCA28DA093}" dt="2021-03-18T11:53:47.411" v="18575" actId="790"/>
          <ac:spMkLst>
            <pc:docMk/>
            <pc:sldMk cId="2593434447" sldId="528"/>
            <ac:spMk id="65" creationId="{3ED4FFBB-8193-4714-ADE4-24B89D95D69E}"/>
          </ac:spMkLst>
        </pc:spChg>
        <pc:spChg chg="mod">
          <ac:chgData name="Ragnhild Halvorsrud" userId="917ea340-fd63-490f-a7db-68428d24cf32" providerId="ADAL" clId="{9B6050A4-F178-4018-9F62-4FCCA28DA093}" dt="2021-03-18T11:53:47.414" v="18576" actId="790"/>
          <ac:spMkLst>
            <pc:docMk/>
            <pc:sldMk cId="2593434447" sldId="528"/>
            <ac:spMk id="66" creationId="{8BC1812A-CCAA-4570-A352-090A6CF109A5}"/>
          </ac:spMkLst>
        </pc:spChg>
        <pc:spChg chg="mod">
          <ac:chgData name="Ragnhild Halvorsrud" userId="917ea340-fd63-490f-a7db-68428d24cf32" providerId="ADAL" clId="{9B6050A4-F178-4018-9F62-4FCCA28DA093}" dt="2021-03-18T11:53:47.415" v="18577" actId="790"/>
          <ac:spMkLst>
            <pc:docMk/>
            <pc:sldMk cId="2593434447" sldId="528"/>
            <ac:spMk id="68" creationId="{D93D18B3-3DE0-4D42-BE64-5613A21E2D53}"/>
          </ac:spMkLst>
        </pc:spChg>
      </pc:sldChg>
      <pc:sldChg chg="addSp delSp modSp mod ord modAnim modNotes">
        <pc:chgData name="Ragnhild Halvorsrud" userId="917ea340-fd63-490f-a7db-68428d24cf32" providerId="ADAL" clId="{9B6050A4-F178-4018-9F62-4FCCA28DA093}" dt="2021-03-26T14:53:23.636" v="40534"/>
        <pc:sldMkLst>
          <pc:docMk/>
          <pc:sldMk cId="4021241901" sldId="529"/>
        </pc:sldMkLst>
        <pc:spChg chg="mod">
          <ac:chgData name="Ragnhild Halvorsrud" userId="917ea340-fd63-490f-a7db-68428d24cf32" providerId="ADAL" clId="{9B6050A4-F178-4018-9F62-4FCCA28DA093}" dt="2021-03-25T13:12:42.858" v="38373" actId="790"/>
          <ac:spMkLst>
            <pc:docMk/>
            <pc:sldMk cId="4021241901" sldId="529"/>
            <ac:spMk id="5" creationId="{380A23CE-5815-4E08-B771-0889B994DC7C}"/>
          </ac:spMkLst>
        </pc:spChg>
        <pc:spChg chg="mod">
          <ac:chgData name="Ragnhild Halvorsrud" userId="917ea340-fd63-490f-a7db-68428d24cf32" providerId="ADAL" clId="{9B6050A4-F178-4018-9F62-4FCCA28DA093}" dt="2021-03-25T14:23:22.757" v="38936" actId="1035"/>
          <ac:spMkLst>
            <pc:docMk/>
            <pc:sldMk cId="4021241901" sldId="529"/>
            <ac:spMk id="6" creationId="{9B259E65-8C90-4F0C-8E9B-6E8A0A6C0E6E}"/>
          </ac:spMkLst>
        </pc:spChg>
        <pc:spChg chg="mod">
          <ac:chgData name="Ragnhild Halvorsrud" userId="917ea340-fd63-490f-a7db-68428d24cf32" providerId="ADAL" clId="{9B6050A4-F178-4018-9F62-4FCCA28DA093}" dt="2021-03-25T14:23:22.757" v="38936" actId="1035"/>
          <ac:spMkLst>
            <pc:docMk/>
            <pc:sldMk cId="4021241901" sldId="529"/>
            <ac:spMk id="8" creationId="{A190216D-3D82-4C4A-BBBC-58568D4C80B8}"/>
          </ac:spMkLst>
        </pc:spChg>
        <pc:spChg chg="mod">
          <ac:chgData name="Ragnhild Halvorsrud" userId="917ea340-fd63-490f-a7db-68428d24cf32" providerId="ADAL" clId="{9B6050A4-F178-4018-9F62-4FCCA28DA093}" dt="2021-03-25T14:23:22.757" v="38936" actId="1035"/>
          <ac:spMkLst>
            <pc:docMk/>
            <pc:sldMk cId="4021241901" sldId="529"/>
            <ac:spMk id="9" creationId="{42B57A26-CA19-4A12-A954-F49F71795306}"/>
          </ac:spMkLst>
        </pc:spChg>
        <pc:spChg chg="mod">
          <ac:chgData name="Ragnhild Halvorsrud" userId="917ea340-fd63-490f-a7db-68428d24cf32" providerId="ADAL" clId="{9B6050A4-F178-4018-9F62-4FCCA28DA093}" dt="2021-03-25T14:23:22.757" v="38936" actId="1035"/>
          <ac:spMkLst>
            <pc:docMk/>
            <pc:sldMk cId="4021241901" sldId="529"/>
            <ac:spMk id="10" creationId="{AA27A2F3-248E-49F3-AE20-5B255C593A47}"/>
          </ac:spMkLst>
        </pc:spChg>
        <pc:spChg chg="add del mod">
          <ac:chgData name="Ragnhild Halvorsrud" userId="917ea340-fd63-490f-a7db-68428d24cf32" providerId="ADAL" clId="{9B6050A4-F178-4018-9F62-4FCCA28DA093}" dt="2021-03-19T12:59:36.146" v="24831" actId="478"/>
          <ac:spMkLst>
            <pc:docMk/>
            <pc:sldMk cId="4021241901" sldId="529"/>
            <ac:spMk id="37" creationId="{531C3175-A179-462D-AC83-80F25EBC0A8D}"/>
          </ac:spMkLst>
        </pc:spChg>
        <pc:spChg chg="add mod">
          <ac:chgData name="Ragnhild Halvorsrud" userId="917ea340-fd63-490f-a7db-68428d24cf32" providerId="ADAL" clId="{9B6050A4-F178-4018-9F62-4FCCA28DA093}" dt="2021-03-25T14:08:40.968" v="38890" actId="1035"/>
          <ac:spMkLst>
            <pc:docMk/>
            <pc:sldMk cId="4021241901" sldId="529"/>
            <ac:spMk id="38" creationId="{17771CFF-6884-4701-A59B-9450A01B751A}"/>
          </ac:spMkLst>
        </pc:spChg>
        <pc:spChg chg="mod">
          <ac:chgData name="Ragnhild Halvorsrud" userId="917ea340-fd63-490f-a7db-68428d24cf32" providerId="ADAL" clId="{9B6050A4-F178-4018-9F62-4FCCA28DA093}" dt="2021-03-25T14:06:55.487" v="38819"/>
          <ac:spMkLst>
            <pc:docMk/>
            <pc:sldMk cId="4021241901" sldId="529"/>
            <ac:spMk id="41" creationId="{8F7F2C31-4AF5-40B0-974B-7C2CCE4CE06F}"/>
          </ac:spMkLst>
        </pc:spChg>
        <pc:spChg chg="mod">
          <ac:chgData name="Ragnhild Halvorsrud" userId="917ea340-fd63-490f-a7db-68428d24cf32" providerId="ADAL" clId="{9B6050A4-F178-4018-9F62-4FCCA28DA093}" dt="2021-03-25T14:06:55.487" v="38819"/>
          <ac:spMkLst>
            <pc:docMk/>
            <pc:sldMk cId="4021241901" sldId="529"/>
            <ac:spMk id="43" creationId="{B7B950D4-4E79-4752-9218-1B91427755C1}"/>
          </ac:spMkLst>
        </pc:spChg>
        <pc:spChg chg="mod">
          <ac:chgData name="Ragnhild Halvorsrud" userId="917ea340-fd63-490f-a7db-68428d24cf32" providerId="ADAL" clId="{9B6050A4-F178-4018-9F62-4FCCA28DA093}" dt="2021-03-25T14:06:55.487" v="38819"/>
          <ac:spMkLst>
            <pc:docMk/>
            <pc:sldMk cId="4021241901" sldId="529"/>
            <ac:spMk id="44" creationId="{E2D997BF-E1FC-439C-8481-3EA77720AC4E}"/>
          </ac:spMkLst>
        </pc:spChg>
        <pc:spChg chg="mod">
          <ac:chgData name="Ragnhild Halvorsrud" userId="917ea340-fd63-490f-a7db-68428d24cf32" providerId="ADAL" clId="{9B6050A4-F178-4018-9F62-4FCCA28DA093}" dt="2021-03-25T14:06:55.487" v="38819"/>
          <ac:spMkLst>
            <pc:docMk/>
            <pc:sldMk cId="4021241901" sldId="529"/>
            <ac:spMk id="45" creationId="{96A9657F-9591-4F7D-B4A3-6F2376253076}"/>
          </ac:spMkLst>
        </pc:spChg>
        <pc:spChg chg="add del mod">
          <ac:chgData name="Ragnhild Halvorsrud" userId="917ea340-fd63-490f-a7db-68428d24cf32" providerId="ADAL" clId="{9B6050A4-F178-4018-9F62-4FCCA28DA093}" dt="2021-03-26T14:51:28.776" v="40517" actId="478"/>
          <ac:spMkLst>
            <pc:docMk/>
            <pc:sldMk cId="4021241901" sldId="529"/>
            <ac:spMk id="46" creationId="{577B6FE9-D3D2-4A8C-9348-024A59878D5A}"/>
          </ac:spMkLst>
        </pc:spChg>
        <pc:spChg chg="add del mod">
          <ac:chgData name="Ragnhild Halvorsrud" userId="917ea340-fd63-490f-a7db-68428d24cf32" providerId="ADAL" clId="{9B6050A4-F178-4018-9F62-4FCCA28DA093}" dt="2021-03-26T14:53:23.270" v="40533" actId="478"/>
          <ac:spMkLst>
            <pc:docMk/>
            <pc:sldMk cId="4021241901" sldId="529"/>
            <ac:spMk id="47" creationId="{B7D8525D-B449-491B-B005-91D60EA50218}"/>
          </ac:spMkLst>
        </pc:spChg>
        <pc:spChg chg="add mod">
          <ac:chgData name="Ragnhild Halvorsrud" userId="917ea340-fd63-490f-a7db-68428d24cf32" providerId="ADAL" clId="{9B6050A4-F178-4018-9F62-4FCCA28DA093}" dt="2021-03-26T14:53:23.636" v="40534"/>
          <ac:spMkLst>
            <pc:docMk/>
            <pc:sldMk cId="4021241901" sldId="529"/>
            <ac:spMk id="48" creationId="{45487583-D6A5-4969-9138-782B012DA9F2}"/>
          </ac:spMkLst>
        </pc:spChg>
        <pc:spChg chg="mod">
          <ac:chgData name="Ragnhild Halvorsrud" userId="917ea340-fd63-490f-a7db-68428d24cf32" providerId="ADAL" clId="{9B6050A4-F178-4018-9F62-4FCCA28DA093}" dt="2021-03-25T14:23:28.666" v="38947" actId="1035"/>
          <ac:spMkLst>
            <pc:docMk/>
            <pc:sldMk cId="4021241901" sldId="529"/>
            <ac:spMk id="58" creationId="{B86B1E97-FDE9-493F-B345-27F1197CDED2}"/>
          </ac:spMkLst>
        </pc:spChg>
        <pc:spChg chg="mod">
          <ac:chgData name="Ragnhild Halvorsrud" userId="917ea340-fd63-490f-a7db-68428d24cf32" providerId="ADAL" clId="{9B6050A4-F178-4018-9F62-4FCCA28DA093}" dt="2021-03-25T14:23:28.666" v="38947" actId="1035"/>
          <ac:spMkLst>
            <pc:docMk/>
            <pc:sldMk cId="4021241901" sldId="529"/>
            <ac:spMk id="59" creationId="{0711F59F-6D42-40CF-83F0-8A94B2E2A4AE}"/>
          </ac:spMkLst>
        </pc:spChg>
        <pc:spChg chg="mod">
          <ac:chgData name="Ragnhild Halvorsrud" userId="917ea340-fd63-490f-a7db-68428d24cf32" providerId="ADAL" clId="{9B6050A4-F178-4018-9F62-4FCCA28DA093}" dt="2021-03-25T14:23:28.666" v="38947" actId="1035"/>
          <ac:spMkLst>
            <pc:docMk/>
            <pc:sldMk cId="4021241901" sldId="529"/>
            <ac:spMk id="62" creationId="{EE724ED9-5697-42EE-B859-761F3502ED38}"/>
          </ac:spMkLst>
        </pc:spChg>
        <pc:spChg chg="mod">
          <ac:chgData name="Ragnhild Halvorsrud" userId="917ea340-fd63-490f-a7db-68428d24cf32" providerId="ADAL" clId="{9B6050A4-F178-4018-9F62-4FCCA28DA093}" dt="2021-03-25T14:23:28.666" v="38947" actId="1035"/>
          <ac:spMkLst>
            <pc:docMk/>
            <pc:sldMk cId="4021241901" sldId="529"/>
            <ac:spMk id="63" creationId="{5EA71ED2-28DC-41EE-9999-2FF81A4ECBDB}"/>
          </ac:spMkLst>
        </pc:spChg>
        <pc:spChg chg="mod">
          <ac:chgData name="Ragnhild Halvorsrud" userId="917ea340-fd63-490f-a7db-68428d24cf32" providerId="ADAL" clId="{9B6050A4-F178-4018-9F62-4FCCA28DA093}" dt="2021-03-25T14:23:28.666" v="38947" actId="1035"/>
          <ac:spMkLst>
            <pc:docMk/>
            <pc:sldMk cId="4021241901" sldId="529"/>
            <ac:spMk id="64" creationId="{87E8EFC7-13F9-455F-BE90-AB4D864DEB6F}"/>
          </ac:spMkLst>
        </pc:spChg>
        <pc:spChg chg="mod">
          <ac:chgData name="Ragnhild Halvorsrud" userId="917ea340-fd63-490f-a7db-68428d24cf32" providerId="ADAL" clId="{9B6050A4-F178-4018-9F62-4FCCA28DA093}" dt="2021-03-25T14:23:28.666" v="38947" actId="1035"/>
          <ac:spMkLst>
            <pc:docMk/>
            <pc:sldMk cId="4021241901" sldId="529"/>
            <ac:spMk id="66" creationId="{FE3D94E1-411C-4824-90ED-C0DC3E64945C}"/>
          </ac:spMkLst>
        </pc:spChg>
        <pc:spChg chg="mod">
          <ac:chgData name="Ragnhild Halvorsrud" userId="917ea340-fd63-490f-a7db-68428d24cf32" providerId="ADAL" clId="{9B6050A4-F178-4018-9F62-4FCCA28DA093}" dt="2021-03-25T13:12:42.886" v="38395" actId="790"/>
          <ac:spMkLst>
            <pc:docMk/>
            <pc:sldMk cId="4021241901" sldId="529"/>
            <ac:spMk id="69" creationId="{E586A026-A7D7-47E7-A1CD-6C88B25724DF}"/>
          </ac:spMkLst>
        </pc:spChg>
        <pc:spChg chg="mod">
          <ac:chgData name="Ragnhild Halvorsrud" userId="917ea340-fd63-490f-a7db-68428d24cf32" providerId="ADAL" clId="{9B6050A4-F178-4018-9F62-4FCCA28DA093}" dt="2021-03-25T13:12:42.887" v="38396" actId="790"/>
          <ac:spMkLst>
            <pc:docMk/>
            <pc:sldMk cId="4021241901" sldId="529"/>
            <ac:spMk id="70" creationId="{DEBC0E17-765F-4FC5-AE14-E6DA060A6C21}"/>
          </ac:spMkLst>
        </pc:spChg>
        <pc:spChg chg="mod">
          <ac:chgData name="Ragnhild Halvorsrud" userId="917ea340-fd63-490f-a7db-68428d24cf32" providerId="ADAL" clId="{9B6050A4-F178-4018-9F62-4FCCA28DA093}" dt="2021-03-25T14:23:28.666" v="38947" actId="1035"/>
          <ac:spMkLst>
            <pc:docMk/>
            <pc:sldMk cId="4021241901" sldId="529"/>
            <ac:spMk id="74" creationId="{80A3FC2D-0B23-4BC8-9310-F32A4789AA65}"/>
          </ac:spMkLst>
        </pc:spChg>
        <pc:spChg chg="mod">
          <ac:chgData name="Ragnhild Halvorsrud" userId="917ea340-fd63-490f-a7db-68428d24cf32" providerId="ADAL" clId="{9B6050A4-F178-4018-9F62-4FCCA28DA093}" dt="2021-03-25T14:23:28.666" v="38947" actId="1035"/>
          <ac:spMkLst>
            <pc:docMk/>
            <pc:sldMk cId="4021241901" sldId="529"/>
            <ac:spMk id="77" creationId="{6662011D-1432-4915-A6F8-3D5829F29ABF}"/>
          </ac:spMkLst>
        </pc:spChg>
        <pc:spChg chg="mod">
          <ac:chgData name="Ragnhild Halvorsrud" userId="917ea340-fd63-490f-a7db-68428d24cf32" providerId="ADAL" clId="{9B6050A4-F178-4018-9F62-4FCCA28DA093}" dt="2021-03-25T14:23:28.666" v="38947" actId="1035"/>
          <ac:spMkLst>
            <pc:docMk/>
            <pc:sldMk cId="4021241901" sldId="529"/>
            <ac:spMk id="78" creationId="{AA3C5CCA-73C3-4B72-A978-6727A463C870}"/>
          </ac:spMkLst>
        </pc:spChg>
        <pc:spChg chg="mod">
          <ac:chgData name="Ragnhild Halvorsrud" userId="917ea340-fd63-490f-a7db-68428d24cf32" providerId="ADAL" clId="{9B6050A4-F178-4018-9F62-4FCCA28DA093}" dt="2021-03-25T14:23:28.666" v="38947" actId="1035"/>
          <ac:spMkLst>
            <pc:docMk/>
            <pc:sldMk cId="4021241901" sldId="529"/>
            <ac:spMk id="81" creationId="{B8B87033-F5F9-4D2F-9130-AD3F3D8A1A87}"/>
          </ac:spMkLst>
        </pc:spChg>
        <pc:spChg chg="mod">
          <ac:chgData name="Ragnhild Halvorsrud" userId="917ea340-fd63-490f-a7db-68428d24cf32" providerId="ADAL" clId="{9B6050A4-F178-4018-9F62-4FCCA28DA093}" dt="2021-03-25T14:23:28.666" v="38947" actId="1035"/>
          <ac:spMkLst>
            <pc:docMk/>
            <pc:sldMk cId="4021241901" sldId="529"/>
            <ac:spMk id="83" creationId="{EABEE498-D945-4BC1-9144-EFA107CF7B39}"/>
          </ac:spMkLst>
        </pc:spChg>
        <pc:spChg chg="mod">
          <ac:chgData name="Ragnhild Halvorsrud" userId="917ea340-fd63-490f-a7db-68428d24cf32" providerId="ADAL" clId="{9B6050A4-F178-4018-9F62-4FCCA28DA093}" dt="2021-03-25T14:23:28.666" v="38947" actId="1035"/>
          <ac:spMkLst>
            <pc:docMk/>
            <pc:sldMk cId="4021241901" sldId="529"/>
            <ac:spMk id="86" creationId="{1D9B6CA1-A14B-4B94-B981-84579F764F9E}"/>
          </ac:spMkLst>
        </pc:spChg>
        <pc:spChg chg="mod">
          <ac:chgData name="Ragnhild Halvorsrud" userId="917ea340-fd63-490f-a7db-68428d24cf32" providerId="ADAL" clId="{9B6050A4-F178-4018-9F62-4FCCA28DA093}" dt="2021-03-25T14:23:28.666" v="38947" actId="1035"/>
          <ac:spMkLst>
            <pc:docMk/>
            <pc:sldMk cId="4021241901" sldId="529"/>
            <ac:spMk id="88" creationId="{B60B6737-0398-4717-BFBE-3B3EEF24FED1}"/>
          </ac:spMkLst>
        </pc:spChg>
        <pc:spChg chg="mod">
          <ac:chgData name="Ragnhild Halvorsrud" userId="917ea340-fd63-490f-a7db-68428d24cf32" providerId="ADAL" clId="{9B6050A4-F178-4018-9F62-4FCCA28DA093}" dt="2021-03-25T14:23:28.666" v="38947" actId="1035"/>
          <ac:spMkLst>
            <pc:docMk/>
            <pc:sldMk cId="4021241901" sldId="529"/>
            <ac:spMk id="89" creationId="{E9ED30AD-907B-454B-BBA3-4FC0F0B2A159}"/>
          </ac:spMkLst>
        </pc:spChg>
        <pc:spChg chg="mod">
          <ac:chgData name="Ragnhild Halvorsrud" userId="917ea340-fd63-490f-a7db-68428d24cf32" providerId="ADAL" clId="{9B6050A4-F178-4018-9F62-4FCCA28DA093}" dt="2021-03-25T14:23:28.666" v="38947" actId="1035"/>
          <ac:spMkLst>
            <pc:docMk/>
            <pc:sldMk cId="4021241901" sldId="529"/>
            <ac:spMk id="91" creationId="{6B6D59A5-97AE-4102-9B06-E8AD6858CB54}"/>
          </ac:spMkLst>
        </pc:spChg>
        <pc:spChg chg="mod">
          <ac:chgData name="Ragnhild Halvorsrud" userId="917ea340-fd63-490f-a7db-68428d24cf32" providerId="ADAL" clId="{9B6050A4-F178-4018-9F62-4FCCA28DA093}" dt="2021-03-25T14:23:28.666" v="38947" actId="1035"/>
          <ac:spMkLst>
            <pc:docMk/>
            <pc:sldMk cId="4021241901" sldId="529"/>
            <ac:spMk id="92" creationId="{FCC5607E-76F0-419E-9CA2-BD6E7C475DAB}"/>
          </ac:spMkLst>
        </pc:spChg>
        <pc:spChg chg="mod">
          <ac:chgData name="Ragnhild Halvorsrud" userId="917ea340-fd63-490f-a7db-68428d24cf32" providerId="ADAL" clId="{9B6050A4-F178-4018-9F62-4FCCA28DA093}" dt="2021-03-25T14:23:28.666" v="38947" actId="1035"/>
          <ac:spMkLst>
            <pc:docMk/>
            <pc:sldMk cId="4021241901" sldId="529"/>
            <ac:spMk id="93" creationId="{EA4DB6E6-6493-4879-B1DE-EF3D9221680A}"/>
          </ac:spMkLst>
        </pc:spChg>
        <pc:grpChg chg="add mod">
          <ac:chgData name="Ragnhild Halvorsrud" userId="917ea340-fd63-490f-a7db-68428d24cf32" providerId="ADAL" clId="{9B6050A4-F178-4018-9F62-4FCCA28DA093}" dt="2021-03-25T14:06:55.487" v="38819"/>
          <ac:grpSpMkLst>
            <pc:docMk/>
            <pc:sldMk cId="4021241901" sldId="529"/>
            <ac:grpSpMk id="40" creationId="{FCDCDC8C-D3CA-4F69-A6D3-50E9E8606FB2}"/>
          </ac:grpSpMkLst>
        </pc:grpChg>
        <pc:picChg chg="mod">
          <ac:chgData name="Ragnhild Halvorsrud" userId="917ea340-fd63-490f-a7db-68428d24cf32" providerId="ADAL" clId="{9B6050A4-F178-4018-9F62-4FCCA28DA093}" dt="2021-03-25T14:23:22.757" v="38936" actId="1035"/>
          <ac:picMkLst>
            <pc:docMk/>
            <pc:sldMk cId="4021241901" sldId="529"/>
            <ac:picMk id="13" creationId="{3FBF9483-25A0-49B1-A005-5C8BC9A37DA0}"/>
          </ac:picMkLst>
        </pc:picChg>
        <pc:picChg chg="mod">
          <ac:chgData name="Ragnhild Halvorsrud" userId="917ea340-fd63-490f-a7db-68428d24cf32" providerId="ADAL" clId="{9B6050A4-F178-4018-9F62-4FCCA28DA093}" dt="2021-03-25T14:23:22.757" v="38936" actId="1035"/>
          <ac:picMkLst>
            <pc:docMk/>
            <pc:sldMk cId="4021241901" sldId="529"/>
            <ac:picMk id="15" creationId="{FA361A84-C1B9-4012-9C41-463EEEF06F3B}"/>
          </ac:picMkLst>
        </pc:picChg>
        <pc:picChg chg="add mod">
          <ac:chgData name="Ragnhild Halvorsrud" userId="917ea340-fd63-490f-a7db-68428d24cf32" providerId="ADAL" clId="{9B6050A4-F178-4018-9F62-4FCCA28DA093}" dt="2021-03-25T14:08:40.968" v="38890" actId="1035"/>
          <ac:picMkLst>
            <pc:docMk/>
            <pc:sldMk cId="4021241901" sldId="529"/>
            <ac:picMk id="39" creationId="{A91BB285-B20E-4285-8C18-DEBD530DEA0C}"/>
          </ac:picMkLst>
        </pc:picChg>
        <pc:picChg chg="add del mod">
          <ac:chgData name="Ragnhild Halvorsrud" userId="917ea340-fd63-490f-a7db-68428d24cf32" providerId="ADAL" clId="{9B6050A4-F178-4018-9F62-4FCCA28DA093}" dt="2021-03-23T16:00:36.439" v="33908" actId="478"/>
          <ac:picMkLst>
            <pc:docMk/>
            <pc:sldMk cId="4021241901" sldId="529"/>
            <ac:picMk id="40" creationId="{5A1F9AD6-378B-4557-B95B-C920C0D1C2BE}"/>
          </ac:picMkLst>
        </pc:picChg>
        <pc:picChg chg="add del mod">
          <ac:chgData name="Ragnhild Halvorsrud" userId="917ea340-fd63-490f-a7db-68428d24cf32" providerId="ADAL" clId="{9B6050A4-F178-4018-9F62-4FCCA28DA093}" dt="2021-03-23T15:59:44.838" v="33905" actId="478"/>
          <ac:picMkLst>
            <pc:docMk/>
            <pc:sldMk cId="4021241901" sldId="529"/>
            <ac:picMk id="41" creationId="{9A8C4CF6-285E-4944-AE85-21A640612460}"/>
          </ac:picMkLst>
        </pc:picChg>
        <pc:picChg chg="add mod">
          <ac:chgData name="Ragnhild Halvorsrud" userId="917ea340-fd63-490f-a7db-68428d24cf32" providerId="ADAL" clId="{9B6050A4-F178-4018-9F62-4FCCA28DA093}" dt="2021-03-25T14:08:40.968" v="38890" actId="1035"/>
          <ac:picMkLst>
            <pc:docMk/>
            <pc:sldMk cId="4021241901" sldId="529"/>
            <ac:picMk id="42" creationId="{1F585FB3-127C-47EB-97E4-CE9063FF6E38}"/>
          </ac:picMkLst>
        </pc:picChg>
        <pc:picChg chg="mod">
          <ac:chgData name="Ragnhild Halvorsrud" userId="917ea340-fd63-490f-a7db-68428d24cf32" providerId="ADAL" clId="{9B6050A4-F178-4018-9F62-4FCCA28DA093}" dt="2021-03-25T14:23:28.666" v="38947" actId="1035"/>
          <ac:picMkLst>
            <pc:docMk/>
            <pc:sldMk cId="4021241901" sldId="529"/>
            <ac:picMk id="53" creationId="{04BD3106-A6DF-4CB3-95B7-D3B5FBF756CF}"/>
          </ac:picMkLst>
        </pc:picChg>
        <pc:picChg chg="mod">
          <ac:chgData name="Ragnhild Halvorsrud" userId="917ea340-fd63-490f-a7db-68428d24cf32" providerId="ADAL" clId="{9B6050A4-F178-4018-9F62-4FCCA28DA093}" dt="2021-03-25T14:23:28.666" v="38947" actId="1035"/>
          <ac:picMkLst>
            <pc:docMk/>
            <pc:sldMk cId="4021241901" sldId="529"/>
            <ac:picMk id="54" creationId="{6306B535-2AA8-48AF-A3BF-C4B5396D7657}"/>
          </ac:picMkLst>
        </pc:picChg>
        <pc:cxnChg chg="mod">
          <ac:chgData name="Ragnhild Halvorsrud" userId="917ea340-fd63-490f-a7db-68428d24cf32" providerId="ADAL" clId="{9B6050A4-F178-4018-9F62-4FCCA28DA093}" dt="2021-03-25T14:23:22.757" v="38936" actId="1035"/>
          <ac:cxnSpMkLst>
            <pc:docMk/>
            <pc:sldMk cId="4021241901" sldId="529"/>
            <ac:cxnSpMk id="7" creationId="{B011BD32-109A-4A54-ACE2-580C3A42D750}"/>
          </ac:cxnSpMkLst>
        </pc:cxnChg>
        <pc:cxnChg chg="mod">
          <ac:chgData name="Ragnhild Halvorsrud" userId="917ea340-fd63-490f-a7db-68428d24cf32" providerId="ADAL" clId="{9B6050A4-F178-4018-9F62-4FCCA28DA093}" dt="2021-03-25T14:23:28.666" v="38947" actId="1035"/>
          <ac:cxnSpMkLst>
            <pc:docMk/>
            <pc:sldMk cId="4021241901" sldId="529"/>
            <ac:cxnSpMk id="52" creationId="{F07F87EC-911E-47F2-8035-2DA208BE59B9}"/>
          </ac:cxnSpMkLst>
        </pc:cxnChg>
        <pc:cxnChg chg="mod">
          <ac:chgData name="Ragnhild Halvorsrud" userId="917ea340-fd63-490f-a7db-68428d24cf32" providerId="ADAL" clId="{9B6050A4-F178-4018-9F62-4FCCA28DA093}" dt="2021-03-25T14:23:28.666" v="38947" actId="1035"/>
          <ac:cxnSpMkLst>
            <pc:docMk/>
            <pc:sldMk cId="4021241901" sldId="529"/>
            <ac:cxnSpMk id="67" creationId="{6B1967C9-0905-4EC6-A91A-44F99E86A245}"/>
          </ac:cxnSpMkLst>
        </pc:cxnChg>
        <pc:cxnChg chg="mod">
          <ac:chgData name="Ragnhild Halvorsrud" userId="917ea340-fd63-490f-a7db-68428d24cf32" providerId="ADAL" clId="{9B6050A4-F178-4018-9F62-4FCCA28DA093}" dt="2021-03-25T14:23:28.666" v="38947" actId="1035"/>
          <ac:cxnSpMkLst>
            <pc:docMk/>
            <pc:sldMk cId="4021241901" sldId="529"/>
            <ac:cxnSpMk id="73" creationId="{30B3175E-557C-4634-A45E-0B81D9BA6361}"/>
          </ac:cxnSpMkLst>
        </pc:cxnChg>
        <pc:cxnChg chg="mod">
          <ac:chgData name="Ragnhild Halvorsrud" userId="917ea340-fd63-490f-a7db-68428d24cf32" providerId="ADAL" clId="{9B6050A4-F178-4018-9F62-4FCCA28DA093}" dt="2021-03-25T14:23:28.666" v="38947" actId="1035"/>
          <ac:cxnSpMkLst>
            <pc:docMk/>
            <pc:sldMk cId="4021241901" sldId="529"/>
            <ac:cxnSpMk id="82" creationId="{7B814FC3-D2DC-4EEB-BE79-32BFDF15C0F7}"/>
          </ac:cxnSpMkLst>
        </pc:cxnChg>
        <pc:cxnChg chg="mod">
          <ac:chgData name="Ragnhild Halvorsrud" userId="917ea340-fd63-490f-a7db-68428d24cf32" providerId="ADAL" clId="{9B6050A4-F178-4018-9F62-4FCCA28DA093}" dt="2021-03-25T14:23:28.666" v="38947" actId="1035"/>
          <ac:cxnSpMkLst>
            <pc:docMk/>
            <pc:sldMk cId="4021241901" sldId="529"/>
            <ac:cxnSpMk id="85" creationId="{F620F070-F88E-4BC2-8574-16D7805BC2F8}"/>
          </ac:cxnSpMkLst>
        </pc:cxnChg>
        <pc:cxnChg chg="mod">
          <ac:chgData name="Ragnhild Halvorsrud" userId="917ea340-fd63-490f-a7db-68428d24cf32" providerId="ADAL" clId="{9B6050A4-F178-4018-9F62-4FCCA28DA093}" dt="2021-03-25T14:23:28.666" v="38947" actId="1035"/>
          <ac:cxnSpMkLst>
            <pc:docMk/>
            <pc:sldMk cId="4021241901" sldId="529"/>
            <ac:cxnSpMk id="87" creationId="{54FA3BB6-4D53-4938-BA47-F9ADB8FDC4DB}"/>
          </ac:cxnSpMkLst>
        </pc:cxnChg>
      </pc:sldChg>
      <pc:sldChg chg="modSp del mod modNotes">
        <pc:chgData name="Ragnhild Halvorsrud" userId="917ea340-fd63-490f-a7db-68428d24cf32" providerId="ADAL" clId="{9B6050A4-F178-4018-9F62-4FCCA28DA093}" dt="2021-03-19T10:40:00.212" v="21713" actId="47"/>
        <pc:sldMkLst>
          <pc:docMk/>
          <pc:sldMk cId="3264953014" sldId="531"/>
        </pc:sldMkLst>
        <pc:spChg chg="mod">
          <ac:chgData name="Ragnhild Halvorsrud" userId="917ea340-fd63-490f-a7db-68428d24cf32" providerId="ADAL" clId="{9B6050A4-F178-4018-9F62-4FCCA28DA093}" dt="2021-03-18T11:53:47.419" v="18580" actId="790"/>
          <ac:spMkLst>
            <pc:docMk/>
            <pc:sldMk cId="3264953014" sldId="531"/>
            <ac:spMk id="2" creationId="{CEF0584D-E78C-408F-A464-AF661D7CD2F8}"/>
          </ac:spMkLst>
        </pc:spChg>
        <pc:spChg chg="mod">
          <ac:chgData name="Ragnhild Halvorsrud" userId="917ea340-fd63-490f-a7db-68428d24cf32" providerId="ADAL" clId="{9B6050A4-F178-4018-9F62-4FCCA28DA093}" dt="2021-03-18T11:53:47.420" v="18581" actId="790"/>
          <ac:spMkLst>
            <pc:docMk/>
            <pc:sldMk cId="3264953014" sldId="531"/>
            <ac:spMk id="4" creationId="{359912B9-4EB6-42C7-BF37-C605F081559D}"/>
          </ac:spMkLst>
        </pc:spChg>
        <pc:spChg chg="mod">
          <ac:chgData name="Ragnhild Halvorsrud" userId="917ea340-fd63-490f-a7db-68428d24cf32" providerId="ADAL" clId="{9B6050A4-F178-4018-9F62-4FCCA28DA093}" dt="2021-03-18T11:53:47.424" v="18582" actId="790"/>
          <ac:spMkLst>
            <pc:docMk/>
            <pc:sldMk cId="3264953014" sldId="531"/>
            <ac:spMk id="38" creationId="{77F280C5-332F-4D6C-B469-CFE0ADBFB825}"/>
          </ac:spMkLst>
        </pc:spChg>
        <pc:spChg chg="mod">
          <ac:chgData name="Ragnhild Halvorsrud" userId="917ea340-fd63-490f-a7db-68428d24cf32" providerId="ADAL" clId="{9B6050A4-F178-4018-9F62-4FCCA28DA093}" dt="2021-03-18T11:53:47.429" v="18583" actId="790"/>
          <ac:spMkLst>
            <pc:docMk/>
            <pc:sldMk cId="3264953014" sldId="531"/>
            <ac:spMk id="39" creationId="{20EAB92E-F542-419F-8E4A-5E33CDFD70DC}"/>
          </ac:spMkLst>
        </pc:spChg>
        <pc:spChg chg="mod">
          <ac:chgData name="Ragnhild Halvorsrud" userId="917ea340-fd63-490f-a7db-68428d24cf32" providerId="ADAL" clId="{9B6050A4-F178-4018-9F62-4FCCA28DA093}" dt="2021-03-18T11:53:47.430" v="18584" actId="790"/>
          <ac:spMkLst>
            <pc:docMk/>
            <pc:sldMk cId="3264953014" sldId="531"/>
            <ac:spMk id="40" creationId="{4D0D4B25-566E-4843-937E-4AC108CA70E9}"/>
          </ac:spMkLst>
        </pc:spChg>
        <pc:spChg chg="mod">
          <ac:chgData name="Ragnhild Halvorsrud" userId="917ea340-fd63-490f-a7db-68428d24cf32" providerId="ADAL" clId="{9B6050A4-F178-4018-9F62-4FCCA28DA093}" dt="2021-03-18T11:53:47.431" v="18585" actId="790"/>
          <ac:spMkLst>
            <pc:docMk/>
            <pc:sldMk cId="3264953014" sldId="531"/>
            <ac:spMk id="41" creationId="{0DB085EF-5EDB-4AF0-9155-5344A9F397E9}"/>
          </ac:spMkLst>
        </pc:spChg>
        <pc:spChg chg="mod">
          <ac:chgData name="Ragnhild Halvorsrud" userId="917ea340-fd63-490f-a7db-68428d24cf32" providerId="ADAL" clId="{9B6050A4-F178-4018-9F62-4FCCA28DA093}" dt="2021-03-18T11:53:47.431" v="18586" actId="790"/>
          <ac:spMkLst>
            <pc:docMk/>
            <pc:sldMk cId="3264953014" sldId="531"/>
            <ac:spMk id="42" creationId="{74E1F08A-10AD-4173-BD0B-E0A0B20C7DA7}"/>
          </ac:spMkLst>
        </pc:spChg>
        <pc:spChg chg="mod">
          <ac:chgData name="Ragnhild Halvorsrud" userId="917ea340-fd63-490f-a7db-68428d24cf32" providerId="ADAL" clId="{9B6050A4-F178-4018-9F62-4FCCA28DA093}" dt="2021-03-18T11:53:47.432" v="18587" actId="790"/>
          <ac:spMkLst>
            <pc:docMk/>
            <pc:sldMk cId="3264953014" sldId="531"/>
            <ac:spMk id="43" creationId="{0B25D35C-C569-40D4-B746-63C9DC94702E}"/>
          </ac:spMkLst>
        </pc:spChg>
        <pc:spChg chg="mod">
          <ac:chgData name="Ragnhild Halvorsrud" userId="917ea340-fd63-490f-a7db-68428d24cf32" providerId="ADAL" clId="{9B6050A4-F178-4018-9F62-4FCCA28DA093}" dt="2021-03-18T11:53:47.434" v="18588" actId="790"/>
          <ac:spMkLst>
            <pc:docMk/>
            <pc:sldMk cId="3264953014" sldId="531"/>
            <ac:spMk id="44" creationId="{5C2E1DD4-D394-41BE-A647-3D3E95E6B0D2}"/>
          </ac:spMkLst>
        </pc:spChg>
        <pc:spChg chg="mod">
          <ac:chgData name="Ragnhild Halvorsrud" userId="917ea340-fd63-490f-a7db-68428d24cf32" providerId="ADAL" clId="{9B6050A4-F178-4018-9F62-4FCCA28DA093}" dt="2021-03-18T11:53:47.435" v="18589" actId="790"/>
          <ac:spMkLst>
            <pc:docMk/>
            <pc:sldMk cId="3264953014" sldId="531"/>
            <ac:spMk id="45" creationId="{DA4F4D80-F8F0-4617-8CB0-DA42712F7836}"/>
          </ac:spMkLst>
        </pc:spChg>
        <pc:spChg chg="mod">
          <ac:chgData name="Ragnhild Halvorsrud" userId="917ea340-fd63-490f-a7db-68428d24cf32" providerId="ADAL" clId="{9B6050A4-F178-4018-9F62-4FCCA28DA093}" dt="2021-03-18T11:53:47.437" v="18590" actId="790"/>
          <ac:spMkLst>
            <pc:docMk/>
            <pc:sldMk cId="3264953014" sldId="531"/>
            <ac:spMk id="46" creationId="{932CCC98-D819-483C-AC6D-A97241562503}"/>
          </ac:spMkLst>
        </pc:spChg>
        <pc:spChg chg="mod">
          <ac:chgData name="Ragnhild Halvorsrud" userId="917ea340-fd63-490f-a7db-68428d24cf32" providerId="ADAL" clId="{9B6050A4-F178-4018-9F62-4FCCA28DA093}" dt="2021-03-18T11:53:47.439" v="18591" actId="790"/>
          <ac:spMkLst>
            <pc:docMk/>
            <pc:sldMk cId="3264953014" sldId="531"/>
            <ac:spMk id="47" creationId="{7F4004E1-4869-4D1C-99E8-5FE4F532DCB3}"/>
          </ac:spMkLst>
        </pc:spChg>
        <pc:spChg chg="mod">
          <ac:chgData name="Ragnhild Halvorsrud" userId="917ea340-fd63-490f-a7db-68428d24cf32" providerId="ADAL" clId="{9B6050A4-F178-4018-9F62-4FCCA28DA093}" dt="2021-03-18T11:53:47.440" v="18592" actId="790"/>
          <ac:spMkLst>
            <pc:docMk/>
            <pc:sldMk cId="3264953014" sldId="531"/>
            <ac:spMk id="48" creationId="{116AE375-12B1-491D-B0B0-E8D90EFB2AB4}"/>
          </ac:spMkLst>
        </pc:spChg>
        <pc:spChg chg="mod">
          <ac:chgData name="Ragnhild Halvorsrud" userId="917ea340-fd63-490f-a7db-68428d24cf32" providerId="ADAL" clId="{9B6050A4-F178-4018-9F62-4FCCA28DA093}" dt="2021-03-18T11:53:47.442" v="18593" actId="790"/>
          <ac:spMkLst>
            <pc:docMk/>
            <pc:sldMk cId="3264953014" sldId="531"/>
            <ac:spMk id="49" creationId="{355E3F76-43EB-4E2C-AB34-1A0344A38209}"/>
          </ac:spMkLst>
        </pc:spChg>
        <pc:spChg chg="mod">
          <ac:chgData name="Ragnhild Halvorsrud" userId="917ea340-fd63-490f-a7db-68428d24cf32" providerId="ADAL" clId="{9B6050A4-F178-4018-9F62-4FCCA28DA093}" dt="2021-03-18T11:53:47.443" v="18594" actId="790"/>
          <ac:spMkLst>
            <pc:docMk/>
            <pc:sldMk cId="3264953014" sldId="531"/>
            <ac:spMk id="50" creationId="{B4A47790-1705-4195-ABC5-9570E159376B}"/>
          </ac:spMkLst>
        </pc:spChg>
        <pc:spChg chg="mod">
          <ac:chgData name="Ragnhild Halvorsrud" userId="917ea340-fd63-490f-a7db-68428d24cf32" providerId="ADAL" clId="{9B6050A4-F178-4018-9F62-4FCCA28DA093}" dt="2021-03-18T11:53:47.444" v="18595" actId="790"/>
          <ac:spMkLst>
            <pc:docMk/>
            <pc:sldMk cId="3264953014" sldId="531"/>
            <ac:spMk id="51" creationId="{89146E0B-AD8B-4895-89C9-3C4431DF62CA}"/>
          </ac:spMkLst>
        </pc:spChg>
        <pc:spChg chg="mod">
          <ac:chgData name="Ragnhild Halvorsrud" userId="917ea340-fd63-490f-a7db-68428d24cf32" providerId="ADAL" clId="{9B6050A4-F178-4018-9F62-4FCCA28DA093}" dt="2021-03-18T11:53:47.446" v="18596" actId="790"/>
          <ac:spMkLst>
            <pc:docMk/>
            <pc:sldMk cId="3264953014" sldId="531"/>
            <ac:spMk id="52" creationId="{80DD7AE3-BD11-495A-96F7-80CD7B70D82B}"/>
          </ac:spMkLst>
        </pc:spChg>
        <pc:spChg chg="mod">
          <ac:chgData name="Ragnhild Halvorsrud" userId="917ea340-fd63-490f-a7db-68428d24cf32" providerId="ADAL" clId="{9B6050A4-F178-4018-9F62-4FCCA28DA093}" dt="2021-03-18T11:53:47.448" v="18597" actId="790"/>
          <ac:spMkLst>
            <pc:docMk/>
            <pc:sldMk cId="3264953014" sldId="531"/>
            <ac:spMk id="53" creationId="{15C66DE4-C4FE-4F2F-A8EB-2B9CFFCB45DA}"/>
          </ac:spMkLst>
        </pc:spChg>
        <pc:spChg chg="mod">
          <ac:chgData name="Ragnhild Halvorsrud" userId="917ea340-fd63-490f-a7db-68428d24cf32" providerId="ADAL" clId="{9B6050A4-F178-4018-9F62-4FCCA28DA093}" dt="2021-03-18T11:53:47.449" v="18598" actId="790"/>
          <ac:spMkLst>
            <pc:docMk/>
            <pc:sldMk cId="3264953014" sldId="531"/>
            <ac:spMk id="55" creationId="{185E11AF-3049-46C2-ADF0-CCF91D9AC88C}"/>
          </ac:spMkLst>
        </pc:spChg>
        <pc:spChg chg="mod">
          <ac:chgData name="Ragnhild Halvorsrud" userId="917ea340-fd63-490f-a7db-68428d24cf32" providerId="ADAL" clId="{9B6050A4-F178-4018-9F62-4FCCA28DA093}" dt="2021-03-18T11:53:47.454" v="18599" actId="790"/>
          <ac:spMkLst>
            <pc:docMk/>
            <pc:sldMk cId="3264953014" sldId="531"/>
            <ac:spMk id="57" creationId="{863CF98E-29FA-4A94-9FE5-D7EDDC1F6FC2}"/>
          </ac:spMkLst>
        </pc:spChg>
        <pc:spChg chg="mod">
          <ac:chgData name="Ragnhild Halvorsrud" userId="917ea340-fd63-490f-a7db-68428d24cf32" providerId="ADAL" clId="{9B6050A4-F178-4018-9F62-4FCCA28DA093}" dt="2021-03-18T11:53:47.458" v="18600" actId="790"/>
          <ac:spMkLst>
            <pc:docMk/>
            <pc:sldMk cId="3264953014" sldId="531"/>
            <ac:spMk id="58" creationId="{944FE13E-6A98-4430-9593-D26321EBFC57}"/>
          </ac:spMkLst>
        </pc:spChg>
        <pc:spChg chg="mod">
          <ac:chgData name="Ragnhild Halvorsrud" userId="917ea340-fd63-490f-a7db-68428d24cf32" providerId="ADAL" clId="{9B6050A4-F178-4018-9F62-4FCCA28DA093}" dt="2021-03-18T11:53:47.459" v="18601" actId="790"/>
          <ac:spMkLst>
            <pc:docMk/>
            <pc:sldMk cId="3264953014" sldId="531"/>
            <ac:spMk id="59" creationId="{D51A8FAF-98E3-46A6-AC24-C101B3E83B44}"/>
          </ac:spMkLst>
        </pc:spChg>
        <pc:spChg chg="mod">
          <ac:chgData name="Ragnhild Halvorsrud" userId="917ea340-fd63-490f-a7db-68428d24cf32" providerId="ADAL" clId="{9B6050A4-F178-4018-9F62-4FCCA28DA093}" dt="2021-03-18T11:53:47.460" v="18602" actId="790"/>
          <ac:spMkLst>
            <pc:docMk/>
            <pc:sldMk cId="3264953014" sldId="531"/>
            <ac:spMk id="60" creationId="{836414DE-B2F5-4A5B-8808-DC876A8D1317}"/>
          </ac:spMkLst>
        </pc:spChg>
        <pc:spChg chg="mod">
          <ac:chgData name="Ragnhild Halvorsrud" userId="917ea340-fd63-490f-a7db-68428d24cf32" providerId="ADAL" clId="{9B6050A4-F178-4018-9F62-4FCCA28DA093}" dt="2021-03-18T11:53:47.460" v="18603" actId="790"/>
          <ac:spMkLst>
            <pc:docMk/>
            <pc:sldMk cId="3264953014" sldId="531"/>
            <ac:spMk id="61" creationId="{9B29C3DA-216F-4FFE-8069-63A1E900229E}"/>
          </ac:spMkLst>
        </pc:spChg>
        <pc:spChg chg="mod">
          <ac:chgData name="Ragnhild Halvorsrud" userId="917ea340-fd63-490f-a7db-68428d24cf32" providerId="ADAL" clId="{9B6050A4-F178-4018-9F62-4FCCA28DA093}" dt="2021-03-18T11:53:47.461" v="18604" actId="790"/>
          <ac:spMkLst>
            <pc:docMk/>
            <pc:sldMk cId="3264953014" sldId="531"/>
            <ac:spMk id="62" creationId="{56942E0F-AAC5-4B53-8B7D-3194CBB53D54}"/>
          </ac:spMkLst>
        </pc:spChg>
        <pc:spChg chg="mod">
          <ac:chgData name="Ragnhild Halvorsrud" userId="917ea340-fd63-490f-a7db-68428d24cf32" providerId="ADAL" clId="{9B6050A4-F178-4018-9F62-4FCCA28DA093}" dt="2021-03-18T11:53:47.461" v="18605" actId="790"/>
          <ac:spMkLst>
            <pc:docMk/>
            <pc:sldMk cId="3264953014" sldId="531"/>
            <ac:spMk id="63" creationId="{C56FA4FB-7FC5-495E-BEAE-90FD13D6BE90}"/>
          </ac:spMkLst>
        </pc:spChg>
        <pc:spChg chg="mod">
          <ac:chgData name="Ragnhild Halvorsrud" userId="917ea340-fd63-490f-a7db-68428d24cf32" providerId="ADAL" clId="{9B6050A4-F178-4018-9F62-4FCCA28DA093}" dt="2021-03-18T11:53:47.465" v="18606" actId="790"/>
          <ac:spMkLst>
            <pc:docMk/>
            <pc:sldMk cId="3264953014" sldId="531"/>
            <ac:spMk id="64" creationId="{A51C6B90-7249-4A63-A235-9A073EC8D570}"/>
          </ac:spMkLst>
        </pc:spChg>
        <pc:spChg chg="mod">
          <ac:chgData name="Ragnhild Halvorsrud" userId="917ea340-fd63-490f-a7db-68428d24cf32" providerId="ADAL" clId="{9B6050A4-F178-4018-9F62-4FCCA28DA093}" dt="2021-03-18T11:53:47.465" v="18607" actId="790"/>
          <ac:spMkLst>
            <pc:docMk/>
            <pc:sldMk cId="3264953014" sldId="531"/>
            <ac:spMk id="66" creationId="{C14F91D2-02C4-4210-A7BA-08F419AACF6D}"/>
          </ac:spMkLst>
        </pc:spChg>
        <pc:spChg chg="mod">
          <ac:chgData name="Ragnhild Halvorsrud" userId="917ea340-fd63-490f-a7db-68428d24cf32" providerId="ADAL" clId="{9B6050A4-F178-4018-9F62-4FCCA28DA093}" dt="2021-03-18T11:53:47.466" v="18608" actId="790"/>
          <ac:spMkLst>
            <pc:docMk/>
            <pc:sldMk cId="3264953014" sldId="531"/>
            <ac:spMk id="69" creationId="{44FA8A63-31A7-4D88-8673-18401DD77BA7}"/>
          </ac:spMkLst>
        </pc:spChg>
        <pc:spChg chg="mod">
          <ac:chgData name="Ragnhild Halvorsrud" userId="917ea340-fd63-490f-a7db-68428d24cf32" providerId="ADAL" clId="{9B6050A4-F178-4018-9F62-4FCCA28DA093}" dt="2021-03-18T11:53:47.468" v="18609" actId="790"/>
          <ac:spMkLst>
            <pc:docMk/>
            <pc:sldMk cId="3264953014" sldId="531"/>
            <ac:spMk id="70" creationId="{FC757767-5C24-40B4-A667-54049C0AAA57}"/>
          </ac:spMkLst>
        </pc:spChg>
      </pc:sldChg>
      <pc:sldChg chg="addSp delSp modSp add del mod ord chgLayout modNotes">
        <pc:chgData name="Ragnhild Halvorsrud" userId="917ea340-fd63-490f-a7db-68428d24cf32" providerId="ADAL" clId="{9B6050A4-F178-4018-9F62-4FCCA28DA093}" dt="2021-03-25T14:24:52.336" v="38957"/>
        <pc:sldMkLst>
          <pc:docMk/>
          <pc:sldMk cId="2470958518" sldId="532"/>
        </pc:sldMkLst>
        <pc:spChg chg="mod ord">
          <ac:chgData name="Ragnhild Halvorsrud" userId="917ea340-fd63-490f-a7db-68428d24cf32" providerId="ADAL" clId="{9B6050A4-F178-4018-9F62-4FCCA28DA093}" dt="2021-03-25T13:12:43.139" v="38612" actId="790"/>
          <ac:spMkLst>
            <pc:docMk/>
            <pc:sldMk cId="2470958518" sldId="532"/>
            <ac:spMk id="2" creationId="{0F17FD09-2B7D-4DD1-A2EA-F0C8291330F9}"/>
          </ac:spMkLst>
        </pc:spChg>
        <pc:spChg chg="add del mod">
          <ac:chgData name="Ragnhild Halvorsrud" userId="917ea340-fd63-490f-a7db-68428d24cf32" providerId="ADAL" clId="{9B6050A4-F178-4018-9F62-4FCCA28DA093}" dt="2021-03-20T18:03:25.938" v="29963" actId="6264"/>
          <ac:spMkLst>
            <pc:docMk/>
            <pc:sldMk cId="2470958518" sldId="532"/>
            <ac:spMk id="3" creationId="{C26AF340-0AC8-4679-B6A0-D406EB5E029C}"/>
          </ac:spMkLst>
        </pc:spChg>
        <pc:spChg chg="add del mod ord">
          <ac:chgData name="Ragnhild Halvorsrud" userId="917ea340-fd63-490f-a7db-68428d24cf32" providerId="ADAL" clId="{9B6050A4-F178-4018-9F62-4FCCA28DA093}" dt="2021-03-24T16:31:34.694" v="36778" actId="478"/>
          <ac:spMkLst>
            <pc:docMk/>
            <pc:sldMk cId="2470958518" sldId="532"/>
            <ac:spMk id="4" creationId="{52F2247B-A2F5-437B-9F2C-F7A656C80C02}"/>
          </ac:spMkLst>
        </pc:spChg>
        <pc:spChg chg="del mod">
          <ac:chgData name="Ragnhild Halvorsrud" userId="917ea340-fd63-490f-a7db-68428d24cf32" providerId="ADAL" clId="{9B6050A4-F178-4018-9F62-4FCCA28DA093}" dt="2021-03-20T18:03:25.938" v="29963" actId="6264"/>
          <ac:spMkLst>
            <pc:docMk/>
            <pc:sldMk cId="2470958518" sldId="532"/>
            <ac:spMk id="5" creationId="{31066B05-F383-49EB-889F-102FCF3B73D1}"/>
          </ac:spMkLst>
        </pc:spChg>
        <pc:spChg chg="mod">
          <ac:chgData name="Ragnhild Halvorsrud" userId="917ea340-fd63-490f-a7db-68428d24cf32" providerId="ADAL" clId="{9B6050A4-F178-4018-9F62-4FCCA28DA093}" dt="2021-03-25T14:24:52.336" v="38957"/>
          <ac:spMkLst>
            <pc:docMk/>
            <pc:sldMk cId="2470958518" sldId="532"/>
            <ac:spMk id="7" creationId="{A673DB98-BB5F-4D6D-AC6F-AA2BC7869A30}"/>
          </ac:spMkLst>
        </pc:spChg>
        <pc:spChg chg="mod">
          <ac:chgData name="Ragnhild Halvorsrud" userId="917ea340-fd63-490f-a7db-68428d24cf32" providerId="ADAL" clId="{9B6050A4-F178-4018-9F62-4FCCA28DA093}" dt="2021-03-25T14:24:52.336" v="38957"/>
          <ac:spMkLst>
            <pc:docMk/>
            <pc:sldMk cId="2470958518" sldId="532"/>
            <ac:spMk id="8" creationId="{A005CCCF-90F5-4D7C-B92B-D803C09BD672}"/>
          </ac:spMkLst>
        </pc:spChg>
        <pc:spChg chg="mod">
          <ac:chgData name="Ragnhild Halvorsrud" userId="917ea340-fd63-490f-a7db-68428d24cf32" providerId="ADAL" clId="{9B6050A4-F178-4018-9F62-4FCCA28DA093}" dt="2021-03-25T14:24:52.336" v="38957"/>
          <ac:spMkLst>
            <pc:docMk/>
            <pc:sldMk cId="2470958518" sldId="532"/>
            <ac:spMk id="9" creationId="{E9FBC7AB-AAE5-404B-A5D8-68926E59C0A5}"/>
          </ac:spMkLst>
        </pc:spChg>
        <pc:spChg chg="mod">
          <ac:chgData name="Ragnhild Halvorsrud" userId="917ea340-fd63-490f-a7db-68428d24cf32" providerId="ADAL" clId="{9B6050A4-F178-4018-9F62-4FCCA28DA093}" dt="2021-03-25T14:24:52.336" v="38957"/>
          <ac:spMkLst>
            <pc:docMk/>
            <pc:sldMk cId="2470958518" sldId="532"/>
            <ac:spMk id="10" creationId="{EB8B48BD-ECCF-4CF9-B63B-E09230F88015}"/>
          </ac:spMkLst>
        </pc:spChg>
        <pc:grpChg chg="add mod">
          <ac:chgData name="Ragnhild Halvorsrud" userId="917ea340-fd63-490f-a7db-68428d24cf32" providerId="ADAL" clId="{9B6050A4-F178-4018-9F62-4FCCA28DA093}" dt="2021-03-25T14:24:52.336" v="38957"/>
          <ac:grpSpMkLst>
            <pc:docMk/>
            <pc:sldMk cId="2470958518" sldId="532"/>
            <ac:grpSpMk id="6" creationId="{C993DABF-B32C-401D-9194-FEAC9B5372E9}"/>
          </ac:grpSpMkLst>
        </pc:grpChg>
        <pc:picChg chg="add mod">
          <ac:chgData name="Ragnhild Halvorsrud" userId="917ea340-fd63-490f-a7db-68428d24cf32" providerId="ADAL" clId="{9B6050A4-F178-4018-9F62-4FCCA28DA093}" dt="2021-03-24T18:24:54.685" v="36892" actId="1076"/>
          <ac:picMkLst>
            <pc:docMk/>
            <pc:sldMk cId="2470958518" sldId="532"/>
            <ac:picMk id="5" creationId="{062E7E44-F506-43E8-8EBE-0D1B115AF826}"/>
          </ac:picMkLst>
        </pc:picChg>
      </pc:sldChg>
      <pc:sldChg chg="modSp del mod modNotes">
        <pc:chgData name="Ragnhild Halvorsrud" userId="917ea340-fd63-490f-a7db-68428d24cf32" providerId="ADAL" clId="{9B6050A4-F178-4018-9F62-4FCCA28DA093}" dt="2021-03-19T17:15:22.695" v="28208" actId="47"/>
        <pc:sldMkLst>
          <pc:docMk/>
          <pc:sldMk cId="1892352166" sldId="811"/>
        </pc:sldMkLst>
        <pc:spChg chg="mod">
          <ac:chgData name="Ragnhild Halvorsrud" userId="917ea340-fd63-490f-a7db-68428d24cf32" providerId="ADAL" clId="{9B6050A4-F178-4018-9F62-4FCCA28DA093}" dt="2021-03-19T15:11:40.500" v="27613" actId="790"/>
          <ac:spMkLst>
            <pc:docMk/>
            <pc:sldMk cId="1892352166" sldId="811"/>
            <ac:spMk id="2" creationId="{58B898AA-897D-4C24-AD8F-DB526C7D7A57}"/>
          </ac:spMkLst>
        </pc:spChg>
        <pc:spChg chg="mod">
          <ac:chgData name="Ragnhild Halvorsrud" userId="917ea340-fd63-490f-a7db-68428d24cf32" providerId="ADAL" clId="{9B6050A4-F178-4018-9F62-4FCCA28DA093}" dt="2021-03-19T15:11:40.501" v="27614" actId="790"/>
          <ac:spMkLst>
            <pc:docMk/>
            <pc:sldMk cId="1892352166" sldId="811"/>
            <ac:spMk id="3" creationId="{1E0A6ECA-B22B-46B5-B083-9BAF75FBE406}"/>
          </ac:spMkLst>
        </pc:spChg>
        <pc:spChg chg="mod">
          <ac:chgData name="Ragnhild Halvorsrud" userId="917ea340-fd63-490f-a7db-68428d24cf32" providerId="ADAL" clId="{9B6050A4-F178-4018-9F62-4FCCA28DA093}" dt="2021-03-19T15:11:40.502" v="27615" actId="790"/>
          <ac:spMkLst>
            <pc:docMk/>
            <pc:sldMk cId="1892352166" sldId="811"/>
            <ac:spMk id="4" creationId="{3B939870-DEC1-4F64-9B4F-A4D741166FA7}"/>
          </ac:spMkLst>
        </pc:spChg>
        <pc:spChg chg="mod">
          <ac:chgData name="Ragnhild Halvorsrud" userId="917ea340-fd63-490f-a7db-68428d24cf32" providerId="ADAL" clId="{9B6050A4-F178-4018-9F62-4FCCA28DA093}" dt="2021-03-19T15:11:40.502" v="27616" actId="790"/>
          <ac:spMkLst>
            <pc:docMk/>
            <pc:sldMk cId="1892352166" sldId="811"/>
            <ac:spMk id="5" creationId="{B8126E96-D583-4C49-A520-7986C4960C07}"/>
          </ac:spMkLst>
        </pc:spChg>
        <pc:spChg chg="mod">
          <ac:chgData name="Ragnhild Halvorsrud" userId="917ea340-fd63-490f-a7db-68428d24cf32" providerId="ADAL" clId="{9B6050A4-F178-4018-9F62-4FCCA28DA093}" dt="2021-03-19T15:11:40.503" v="27617" actId="790"/>
          <ac:spMkLst>
            <pc:docMk/>
            <pc:sldMk cId="1892352166" sldId="811"/>
            <ac:spMk id="6" creationId="{93E5B79B-3097-45F1-822F-D11808FF759F}"/>
          </ac:spMkLst>
        </pc:spChg>
        <pc:spChg chg="mod">
          <ac:chgData name="Ragnhild Halvorsrud" userId="917ea340-fd63-490f-a7db-68428d24cf32" providerId="ADAL" clId="{9B6050A4-F178-4018-9F62-4FCCA28DA093}" dt="2021-03-19T15:11:40.504" v="27618" actId="790"/>
          <ac:spMkLst>
            <pc:docMk/>
            <pc:sldMk cId="1892352166" sldId="811"/>
            <ac:spMk id="7" creationId="{2DA20714-72A6-4468-97AF-4DD478746894}"/>
          </ac:spMkLst>
        </pc:spChg>
        <pc:spChg chg="mod">
          <ac:chgData name="Ragnhild Halvorsrud" userId="917ea340-fd63-490f-a7db-68428d24cf32" providerId="ADAL" clId="{9B6050A4-F178-4018-9F62-4FCCA28DA093}" dt="2021-03-19T15:11:40.504" v="27619" actId="790"/>
          <ac:spMkLst>
            <pc:docMk/>
            <pc:sldMk cId="1892352166" sldId="811"/>
            <ac:spMk id="8" creationId="{2FFF76D5-5969-478D-9F54-42F2AF849D20}"/>
          </ac:spMkLst>
        </pc:spChg>
        <pc:spChg chg="mod">
          <ac:chgData name="Ragnhild Halvorsrud" userId="917ea340-fd63-490f-a7db-68428d24cf32" providerId="ADAL" clId="{9B6050A4-F178-4018-9F62-4FCCA28DA093}" dt="2021-03-19T15:11:40.505" v="27620" actId="790"/>
          <ac:spMkLst>
            <pc:docMk/>
            <pc:sldMk cId="1892352166" sldId="811"/>
            <ac:spMk id="9" creationId="{EEFB04E6-C2C2-4C7C-B345-174A1244BFC5}"/>
          </ac:spMkLst>
        </pc:spChg>
        <pc:spChg chg="mod">
          <ac:chgData name="Ragnhild Halvorsrud" userId="917ea340-fd63-490f-a7db-68428d24cf32" providerId="ADAL" clId="{9B6050A4-F178-4018-9F62-4FCCA28DA093}" dt="2021-03-19T15:11:40.506" v="27621" actId="790"/>
          <ac:spMkLst>
            <pc:docMk/>
            <pc:sldMk cId="1892352166" sldId="811"/>
            <ac:spMk id="10" creationId="{337949F9-BE7C-4EE2-B28E-7C418D19C172}"/>
          </ac:spMkLst>
        </pc:spChg>
        <pc:spChg chg="mod">
          <ac:chgData name="Ragnhild Halvorsrud" userId="917ea340-fd63-490f-a7db-68428d24cf32" providerId="ADAL" clId="{9B6050A4-F178-4018-9F62-4FCCA28DA093}" dt="2021-03-19T15:11:40.507" v="27622" actId="790"/>
          <ac:spMkLst>
            <pc:docMk/>
            <pc:sldMk cId="1892352166" sldId="811"/>
            <ac:spMk id="11" creationId="{9299D061-65B8-40F8-95E0-20E30B219D0F}"/>
          </ac:spMkLst>
        </pc:spChg>
        <pc:spChg chg="mod">
          <ac:chgData name="Ragnhild Halvorsrud" userId="917ea340-fd63-490f-a7db-68428d24cf32" providerId="ADAL" clId="{9B6050A4-F178-4018-9F62-4FCCA28DA093}" dt="2021-03-19T15:11:40.507" v="27623" actId="790"/>
          <ac:spMkLst>
            <pc:docMk/>
            <pc:sldMk cId="1892352166" sldId="811"/>
            <ac:spMk id="12" creationId="{8B8EEE89-91A9-4185-9EEA-A889D71C5DC1}"/>
          </ac:spMkLst>
        </pc:spChg>
        <pc:spChg chg="mod">
          <ac:chgData name="Ragnhild Halvorsrud" userId="917ea340-fd63-490f-a7db-68428d24cf32" providerId="ADAL" clId="{9B6050A4-F178-4018-9F62-4FCCA28DA093}" dt="2021-03-19T15:11:40.508" v="27624" actId="790"/>
          <ac:spMkLst>
            <pc:docMk/>
            <pc:sldMk cId="1892352166" sldId="811"/>
            <ac:spMk id="13" creationId="{CB70E779-B0F4-4D85-8F2E-3EF4E9A085B9}"/>
          </ac:spMkLst>
        </pc:spChg>
        <pc:spChg chg="mod">
          <ac:chgData name="Ragnhild Halvorsrud" userId="917ea340-fd63-490f-a7db-68428d24cf32" providerId="ADAL" clId="{9B6050A4-F178-4018-9F62-4FCCA28DA093}" dt="2021-03-19T15:11:40.508" v="27625" actId="790"/>
          <ac:spMkLst>
            <pc:docMk/>
            <pc:sldMk cId="1892352166" sldId="811"/>
            <ac:spMk id="19" creationId="{03778D43-844C-4F2C-90F0-7D988DDD5CB8}"/>
          </ac:spMkLst>
        </pc:spChg>
        <pc:spChg chg="mod">
          <ac:chgData name="Ragnhild Halvorsrud" userId="917ea340-fd63-490f-a7db-68428d24cf32" providerId="ADAL" clId="{9B6050A4-F178-4018-9F62-4FCCA28DA093}" dt="2021-03-19T15:11:40.509" v="27626" actId="790"/>
          <ac:spMkLst>
            <pc:docMk/>
            <pc:sldMk cId="1892352166" sldId="811"/>
            <ac:spMk id="20" creationId="{D0505C5B-91FB-4145-A198-41506C3999C2}"/>
          </ac:spMkLst>
        </pc:spChg>
        <pc:spChg chg="mod">
          <ac:chgData name="Ragnhild Halvorsrud" userId="917ea340-fd63-490f-a7db-68428d24cf32" providerId="ADAL" clId="{9B6050A4-F178-4018-9F62-4FCCA28DA093}" dt="2021-03-19T15:11:40.510" v="27627" actId="790"/>
          <ac:spMkLst>
            <pc:docMk/>
            <pc:sldMk cId="1892352166" sldId="811"/>
            <ac:spMk id="26" creationId="{36D059BE-C6FA-40EF-A5E1-DD0E5C626395}"/>
          </ac:spMkLst>
        </pc:spChg>
        <pc:spChg chg="mod">
          <ac:chgData name="Ragnhild Halvorsrud" userId="917ea340-fd63-490f-a7db-68428d24cf32" providerId="ADAL" clId="{9B6050A4-F178-4018-9F62-4FCCA28DA093}" dt="2021-03-19T15:11:40.511" v="27628" actId="790"/>
          <ac:spMkLst>
            <pc:docMk/>
            <pc:sldMk cId="1892352166" sldId="811"/>
            <ac:spMk id="27" creationId="{90664AC4-B9F4-4AF4-82CF-832AE85C87EA}"/>
          </ac:spMkLst>
        </pc:spChg>
        <pc:spChg chg="mod">
          <ac:chgData name="Ragnhild Halvorsrud" userId="917ea340-fd63-490f-a7db-68428d24cf32" providerId="ADAL" clId="{9B6050A4-F178-4018-9F62-4FCCA28DA093}" dt="2021-03-19T15:11:40.511" v="27629" actId="790"/>
          <ac:spMkLst>
            <pc:docMk/>
            <pc:sldMk cId="1892352166" sldId="811"/>
            <ac:spMk id="28" creationId="{11D1CD41-CFD0-421A-9C3A-159CADFC6D89}"/>
          </ac:spMkLst>
        </pc:spChg>
        <pc:spChg chg="mod">
          <ac:chgData name="Ragnhild Halvorsrud" userId="917ea340-fd63-490f-a7db-68428d24cf32" providerId="ADAL" clId="{9B6050A4-F178-4018-9F62-4FCCA28DA093}" dt="2021-03-19T15:11:40.512" v="27630" actId="790"/>
          <ac:spMkLst>
            <pc:docMk/>
            <pc:sldMk cId="1892352166" sldId="811"/>
            <ac:spMk id="32" creationId="{AA72D5EE-DCDD-4F0B-B96A-443BD932573A}"/>
          </ac:spMkLst>
        </pc:spChg>
        <pc:spChg chg="mod">
          <ac:chgData name="Ragnhild Halvorsrud" userId="917ea340-fd63-490f-a7db-68428d24cf32" providerId="ADAL" clId="{9B6050A4-F178-4018-9F62-4FCCA28DA093}" dt="2021-03-19T15:11:40.512" v="27631" actId="790"/>
          <ac:spMkLst>
            <pc:docMk/>
            <pc:sldMk cId="1892352166" sldId="811"/>
            <ac:spMk id="33" creationId="{6A5B6DE9-4270-469C-B399-9069FD84D25D}"/>
          </ac:spMkLst>
        </pc:spChg>
        <pc:spChg chg="mod">
          <ac:chgData name="Ragnhild Halvorsrud" userId="917ea340-fd63-490f-a7db-68428d24cf32" providerId="ADAL" clId="{9B6050A4-F178-4018-9F62-4FCCA28DA093}" dt="2021-03-19T15:11:40.513" v="27632" actId="790"/>
          <ac:spMkLst>
            <pc:docMk/>
            <pc:sldMk cId="1892352166" sldId="811"/>
            <ac:spMk id="34" creationId="{55074A4D-B5E3-474C-B4C6-83A19747C5C4}"/>
          </ac:spMkLst>
        </pc:spChg>
        <pc:spChg chg="mod">
          <ac:chgData name="Ragnhild Halvorsrud" userId="917ea340-fd63-490f-a7db-68428d24cf32" providerId="ADAL" clId="{9B6050A4-F178-4018-9F62-4FCCA28DA093}" dt="2021-03-19T15:11:40.514" v="27633" actId="790"/>
          <ac:spMkLst>
            <pc:docMk/>
            <pc:sldMk cId="1892352166" sldId="811"/>
            <ac:spMk id="35" creationId="{4721178C-0DB8-4035-BA1B-F0BF2F2AB653}"/>
          </ac:spMkLst>
        </pc:spChg>
        <pc:spChg chg="mod">
          <ac:chgData name="Ragnhild Halvorsrud" userId="917ea340-fd63-490f-a7db-68428d24cf32" providerId="ADAL" clId="{9B6050A4-F178-4018-9F62-4FCCA28DA093}" dt="2021-03-19T15:11:40.514" v="27634" actId="790"/>
          <ac:spMkLst>
            <pc:docMk/>
            <pc:sldMk cId="1892352166" sldId="811"/>
            <ac:spMk id="36" creationId="{CE772CE2-561B-40F7-ADB9-C5858E3BA4E5}"/>
          </ac:spMkLst>
        </pc:spChg>
        <pc:spChg chg="mod">
          <ac:chgData name="Ragnhild Halvorsrud" userId="917ea340-fd63-490f-a7db-68428d24cf32" providerId="ADAL" clId="{9B6050A4-F178-4018-9F62-4FCCA28DA093}" dt="2021-03-19T15:11:40.515" v="27635" actId="790"/>
          <ac:spMkLst>
            <pc:docMk/>
            <pc:sldMk cId="1892352166" sldId="811"/>
            <ac:spMk id="37" creationId="{78EDEBC2-A5E7-493C-AF92-D92531EE73E3}"/>
          </ac:spMkLst>
        </pc:spChg>
        <pc:spChg chg="mod">
          <ac:chgData name="Ragnhild Halvorsrud" userId="917ea340-fd63-490f-a7db-68428d24cf32" providerId="ADAL" clId="{9B6050A4-F178-4018-9F62-4FCCA28DA093}" dt="2021-03-19T15:11:40.515" v="27636" actId="790"/>
          <ac:spMkLst>
            <pc:docMk/>
            <pc:sldMk cId="1892352166" sldId="811"/>
            <ac:spMk id="38" creationId="{7C9709C5-CDB1-42A5-BDF7-0722051BEF6F}"/>
          </ac:spMkLst>
        </pc:spChg>
        <pc:spChg chg="mod">
          <ac:chgData name="Ragnhild Halvorsrud" userId="917ea340-fd63-490f-a7db-68428d24cf32" providerId="ADAL" clId="{9B6050A4-F178-4018-9F62-4FCCA28DA093}" dt="2021-03-19T15:11:40.516" v="27637" actId="790"/>
          <ac:spMkLst>
            <pc:docMk/>
            <pc:sldMk cId="1892352166" sldId="811"/>
            <ac:spMk id="53" creationId="{E8C803E8-B928-4ACC-A8D2-84557B6D0BEB}"/>
          </ac:spMkLst>
        </pc:spChg>
        <pc:spChg chg="mod">
          <ac:chgData name="Ragnhild Halvorsrud" userId="917ea340-fd63-490f-a7db-68428d24cf32" providerId="ADAL" clId="{9B6050A4-F178-4018-9F62-4FCCA28DA093}" dt="2021-03-19T15:11:40.517" v="27638" actId="790"/>
          <ac:spMkLst>
            <pc:docMk/>
            <pc:sldMk cId="1892352166" sldId="811"/>
            <ac:spMk id="54" creationId="{451E4E6D-48ED-40AB-8CA8-FCD4B2381219}"/>
          </ac:spMkLst>
        </pc:spChg>
        <pc:spChg chg="mod">
          <ac:chgData name="Ragnhild Halvorsrud" userId="917ea340-fd63-490f-a7db-68428d24cf32" providerId="ADAL" clId="{9B6050A4-F178-4018-9F62-4FCCA28DA093}" dt="2021-03-19T15:11:40.518" v="27639" actId="790"/>
          <ac:spMkLst>
            <pc:docMk/>
            <pc:sldMk cId="1892352166" sldId="811"/>
            <ac:spMk id="55" creationId="{32347451-1EDB-4671-8975-51AC113BEDC8}"/>
          </ac:spMkLst>
        </pc:spChg>
        <pc:spChg chg="mod">
          <ac:chgData name="Ragnhild Halvorsrud" userId="917ea340-fd63-490f-a7db-68428d24cf32" providerId="ADAL" clId="{9B6050A4-F178-4018-9F62-4FCCA28DA093}" dt="2021-03-19T15:11:40.518" v="27640" actId="790"/>
          <ac:spMkLst>
            <pc:docMk/>
            <pc:sldMk cId="1892352166" sldId="811"/>
            <ac:spMk id="56" creationId="{D6E13B00-7EFE-4B9A-AB76-4F9C625FCF17}"/>
          </ac:spMkLst>
        </pc:spChg>
        <pc:spChg chg="mod">
          <ac:chgData name="Ragnhild Halvorsrud" userId="917ea340-fd63-490f-a7db-68428d24cf32" providerId="ADAL" clId="{9B6050A4-F178-4018-9F62-4FCCA28DA093}" dt="2021-03-19T15:11:40.519" v="27641" actId="790"/>
          <ac:spMkLst>
            <pc:docMk/>
            <pc:sldMk cId="1892352166" sldId="811"/>
            <ac:spMk id="57" creationId="{D8504AAD-475B-441E-A3CF-00C782A3FB72}"/>
          </ac:spMkLst>
        </pc:spChg>
        <pc:spChg chg="mod">
          <ac:chgData name="Ragnhild Halvorsrud" userId="917ea340-fd63-490f-a7db-68428d24cf32" providerId="ADAL" clId="{9B6050A4-F178-4018-9F62-4FCCA28DA093}" dt="2021-03-19T15:11:40.519" v="27642" actId="790"/>
          <ac:spMkLst>
            <pc:docMk/>
            <pc:sldMk cId="1892352166" sldId="811"/>
            <ac:spMk id="58" creationId="{DAC32631-356C-4B6B-9DD1-5C55F100D66D}"/>
          </ac:spMkLst>
        </pc:spChg>
        <pc:spChg chg="mod">
          <ac:chgData name="Ragnhild Halvorsrud" userId="917ea340-fd63-490f-a7db-68428d24cf32" providerId="ADAL" clId="{9B6050A4-F178-4018-9F62-4FCCA28DA093}" dt="2021-03-19T15:11:40.520" v="27643" actId="790"/>
          <ac:spMkLst>
            <pc:docMk/>
            <pc:sldMk cId="1892352166" sldId="811"/>
            <ac:spMk id="59" creationId="{85EAD7BB-3F7C-45FE-8FC0-2F36BFF59B85}"/>
          </ac:spMkLst>
        </pc:spChg>
        <pc:spChg chg="mod">
          <ac:chgData name="Ragnhild Halvorsrud" userId="917ea340-fd63-490f-a7db-68428d24cf32" providerId="ADAL" clId="{9B6050A4-F178-4018-9F62-4FCCA28DA093}" dt="2021-03-19T15:11:40.521" v="27644" actId="790"/>
          <ac:spMkLst>
            <pc:docMk/>
            <pc:sldMk cId="1892352166" sldId="811"/>
            <ac:spMk id="60" creationId="{F47004C1-D7C0-4A2A-AE8E-79682D4774A5}"/>
          </ac:spMkLst>
        </pc:spChg>
        <pc:spChg chg="mod">
          <ac:chgData name="Ragnhild Halvorsrud" userId="917ea340-fd63-490f-a7db-68428d24cf32" providerId="ADAL" clId="{9B6050A4-F178-4018-9F62-4FCCA28DA093}" dt="2021-03-19T15:11:40.521" v="27645" actId="790"/>
          <ac:spMkLst>
            <pc:docMk/>
            <pc:sldMk cId="1892352166" sldId="811"/>
            <ac:spMk id="61" creationId="{877823BC-25E9-4F46-92A1-00B29FF7BBB0}"/>
          </ac:spMkLst>
        </pc:spChg>
        <pc:spChg chg="mod">
          <ac:chgData name="Ragnhild Halvorsrud" userId="917ea340-fd63-490f-a7db-68428d24cf32" providerId="ADAL" clId="{9B6050A4-F178-4018-9F62-4FCCA28DA093}" dt="2021-03-19T15:11:40.522" v="27646" actId="790"/>
          <ac:spMkLst>
            <pc:docMk/>
            <pc:sldMk cId="1892352166" sldId="811"/>
            <ac:spMk id="62" creationId="{ED192F7D-2C2C-41B5-8EF9-4471A5895321}"/>
          </ac:spMkLst>
        </pc:spChg>
        <pc:spChg chg="mod">
          <ac:chgData name="Ragnhild Halvorsrud" userId="917ea340-fd63-490f-a7db-68428d24cf32" providerId="ADAL" clId="{9B6050A4-F178-4018-9F62-4FCCA28DA093}" dt="2021-03-19T15:11:40.523" v="27647" actId="790"/>
          <ac:spMkLst>
            <pc:docMk/>
            <pc:sldMk cId="1892352166" sldId="811"/>
            <ac:spMk id="68" creationId="{AEEFB3A8-5D83-4D0C-8A67-46598E9E901E}"/>
          </ac:spMkLst>
        </pc:spChg>
        <pc:spChg chg="mod">
          <ac:chgData name="Ragnhild Halvorsrud" userId="917ea340-fd63-490f-a7db-68428d24cf32" providerId="ADAL" clId="{9B6050A4-F178-4018-9F62-4FCCA28DA093}" dt="2021-03-19T15:11:40.523" v="27648" actId="790"/>
          <ac:spMkLst>
            <pc:docMk/>
            <pc:sldMk cId="1892352166" sldId="811"/>
            <ac:spMk id="69" creationId="{8411AAAC-C7E0-4F36-A0B2-45AF41D865D5}"/>
          </ac:spMkLst>
        </pc:spChg>
        <pc:spChg chg="mod">
          <ac:chgData name="Ragnhild Halvorsrud" userId="917ea340-fd63-490f-a7db-68428d24cf32" providerId="ADAL" clId="{9B6050A4-F178-4018-9F62-4FCCA28DA093}" dt="2021-03-19T15:11:40.524" v="27649" actId="790"/>
          <ac:spMkLst>
            <pc:docMk/>
            <pc:sldMk cId="1892352166" sldId="811"/>
            <ac:spMk id="72" creationId="{21404D7F-CBFD-4F19-9F66-80FCA1B625B2}"/>
          </ac:spMkLst>
        </pc:spChg>
        <pc:spChg chg="mod">
          <ac:chgData name="Ragnhild Halvorsrud" userId="917ea340-fd63-490f-a7db-68428d24cf32" providerId="ADAL" clId="{9B6050A4-F178-4018-9F62-4FCCA28DA093}" dt="2021-03-19T15:11:40.525" v="27650" actId="790"/>
          <ac:spMkLst>
            <pc:docMk/>
            <pc:sldMk cId="1892352166" sldId="811"/>
            <ac:spMk id="73" creationId="{C78DF8EE-9A88-4705-96AD-4EABBEEF11EF}"/>
          </ac:spMkLst>
        </pc:spChg>
        <pc:spChg chg="mod">
          <ac:chgData name="Ragnhild Halvorsrud" userId="917ea340-fd63-490f-a7db-68428d24cf32" providerId="ADAL" clId="{9B6050A4-F178-4018-9F62-4FCCA28DA093}" dt="2021-03-19T15:11:40.526" v="27651" actId="790"/>
          <ac:spMkLst>
            <pc:docMk/>
            <pc:sldMk cId="1892352166" sldId="811"/>
            <ac:spMk id="74" creationId="{1C8802A4-8E80-4838-B679-BEDD56A8FD5C}"/>
          </ac:spMkLst>
        </pc:spChg>
        <pc:spChg chg="mod">
          <ac:chgData name="Ragnhild Halvorsrud" userId="917ea340-fd63-490f-a7db-68428d24cf32" providerId="ADAL" clId="{9B6050A4-F178-4018-9F62-4FCCA28DA093}" dt="2021-03-19T15:11:40.527" v="27652" actId="790"/>
          <ac:spMkLst>
            <pc:docMk/>
            <pc:sldMk cId="1892352166" sldId="811"/>
            <ac:spMk id="75" creationId="{D346541F-5345-412E-9D5F-636384F3B3F0}"/>
          </ac:spMkLst>
        </pc:spChg>
        <pc:spChg chg="mod">
          <ac:chgData name="Ragnhild Halvorsrud" userId="917ea340-fd63-490f-a7db-68428d24cf32" providerId="ADAL" clId="{9B6050A4-F178-4018-9F62-4FCCA28DA093}" dt="2021-03-19T15:11:40.527" v="27653" actId="790"/>
          <ac:spMkLst>
            <pc:docMk/>
            <pc:sldMk cId="1892352166" sldId="811"/>
            <ac:spMk id="76" creationId="{4205A5F8-0ED7-4785-8B79-A6CB273B58DD}"/>
          </ac:spMkLst>
        </pc:spChg>
        <pc:spChg chg="mod">
          <ac:chgData name="Ragnhild Halvorsrud" userId="917ea340-fd63-490f-a7db-68428d24cf32" providerId="ADAL" clId="{9B6050A4-F178-4018-9F62-4FCCA28DA093}" dt="2021-03-19T15:11:40.528" v="27654" actId="790"/>
          <ac:spMkLst>
            <pc:docMk/>
            <pc:sldMk cId="1892352166" sldId="811"/>
            <ac:spMk id="77" creationId="{CE06F8A7-6B9E-498F-B853-27D75482AF1A}"/>
          </ac:spMkLst>
        </pc:spChg>
        <pc:spChg chg="mod">
          <ac:chgData name="Ragnhild Halvorsrud" userId="917ea340-fd63-490f-a7db-68428d24cf32" providerId="ADAL" clId="{9B6050A4-F178-4018-9F62-4FCCA28DA093}" dt="2021-03-19T15:11:40.529" v="27655" actId="790"/>
          <ac:spMkLst>
            <pc:docMk/>
            <pc:sldMk cId="1892352166" sldId="811"/>
            <ac:spMk id="78" creationId="{5266CEB4-B0FA-4873-9B40-297625514499}"/>
          </ac:spMkLst>
        </pc:spChg>
        <pc:spChg chg="mod">
          <ac:chgData name="Ragnhild Halvorsrud" userId="917ea340-fd63-490f-a7db-68428d24cf32" providerId="ADAL" clId="{9B6050A4-F178-4018-9F62-4FCCA28DA093}" dt="2021-03-19T15:11:40.530" v="27656" actId="790"/>
          <ac:spMkLst>
            <pc:docMk/>
            <pc:sldMk cId="1892352166" sldId="811"/>
            <ac:spMk id="79" creationId="{957D1697-3399-4231-916A-1ABF3E44796E}"/>
          </ac:spMkLst>
        </pc:spChg>
        <pc:spChg chg="mod">
          <ac:chgData name="Ragnhild Halvorsrud" userId="917ea340-fd63-490f-a7db-68428d24cf32" providerId="ADAL" clId="{9B6050A4-F178-4018-9F62-4FCCA28DA093}" dt="2021-03-19T15:11:40.530" v="27657" actId="790"/>
          <ac:spMkLst>
            <pc:docMk/>
            <pc:sldMk cId="1892352166" sldId="811"/>
            <ac:spMk id="80" creationId="{2946F35A-CA48-49F1-99CD-BFE2278BC5D0}"/>
          </ac:spMkLst>
        </pc:spChg>
        <pc:spChg chg="mod">
          <ac:chgData name="Ragnhild Halvorsrud" userId="917ea340-fd63-490f-a7db-68428d24cf32" providerId="ADAL" clId="{9B6050A4-F178-4018-9F62-4FCCA28DA093}" dt="2021-03-19T15:11:40.531" v="27658" actId="790"/>
          <ac:spMkLst>
            <pc:docMk/>
            <pc:sldMk cId="1892352166" sldId="811"/>
            <ac:spMk id="81" creationId="{07C81558-DF55-41F7-8E8E-91A273A2891C}"/>
          </ac:spMkLst>
        </pc:spChg>
        <pc:spChg chg="mod">
          <ac:chgData name="Ragnhild Halvorsrud" userId="917ea340-fd63-490f-a7db-68428d24cf32" providerId="ADAL" clId="{9B6050A4-F178-4018-9F62-4FCCA28DA093}" dt="2021-03-19T15:11:40.532" v="27659" actId="790"/>
          <ac:spMkLst>
            <pc:docMk/>
            <pc:sldMk cId="1892352166" sldId="811"/>
            <ac:spMk id="82" creationId="{47948DE6-98A7-45CD-BAE1-E5D1697EEFA1}"/>
          </ac:spMkLst>
        </pc:spChg>
        <pc:spChg chg="mod">
          <ac:chgData name="Ragnhild Halvorsrud" userId="917ea340-fd63-490f-a7db-68428d24cf32" providerId="ADAL" clId="{9B6050A4-F178-4018-9F62-4FCCA28DA093}" dt="2021-03-19T15:11:40.533" v="27660" actId="790"/>
          <ac:spMkLst>
            <pc:docMk/>
            <pc:sldMk cId="1892352166" sldId="811"/>
            <ac:spMk id="83" creationId="{7E3D7A7F-B607-473D-86E1-1D0859DA9810}"/>
          </ac:spMkLst>
        </pc:spChg>
        <pc:spChg chg="mod">
          <ac:chgData name="Ragnhild Halvorsrud" userId="917ea340-fd63-490f-a7db-68428d24cf32" providerId="ADAL" clId="{9B6050A4-F178-4018-9F62-4FCCA28DA093}" dt="2021-03-19T15:11:40.535" v="27661" actId="790"/>
          <ac:spMkLst>
            <pc:docMk/>
            <pc:sldMk cId="1892352166" sldId="811"/>
            <ac:spMk id="86" creationId="{C70DAC71-FF90-48FA-A89F-BEF095745B09}"/>
          </ac:spMkLst>
        </pc:spChg>
      </pc:sldChg>
      <pc:sldChg chg="modSp del mod modNotes">
        <pc:chgData name="Ragnhild Halvorsrud" userId="917ea340-fd63-490f-a7db-68428d24cf32" providerId="ADAL" clId="{9B6050A4-F178-4018-9F62-4FCCA28DA093}" dt="2021-03-19T17:15:22.695" v="28208" actId="47"/>
        <pc:sldMkLst>
          <pc:docMk/>
          <pc:sldMk cId="409132237" sldId="812"/>
        </pc:sldMkLst>
        <pc:spChg chg="mod">
          <ac:chgData name="Ragnhild Halvorsrud" userId="917ea340-fd63-490f-a7db-68428d24cf32" providerId="ADAL" clId="{9B6050A4-F178-4018-9F62-4FCCA28DA093}" dt="2021-03-19T15:11:40.538" v="27665" actId="790"/>
          <ac:spMkLst>
            <pc:docMk/>
            <pc:sldMk cId="409132237" sldId="812"/>
            <ac:spMk id="3" creationId="{1E0A6ECA-B22B-46B5-B083-9BAF75FBE406}"/>
          </ac:spMkLst>
        </pc:spChg>
        <pc:spChg chg="mod">
          <ac:chgData name="Ragnhild Halvorsrud" userId="917ea340-fd63-490f-a7db-68428d24cf32" providerId="ADAL" clId="{9B6050A4-F178-4018-9F62-4FCCA28DA093}" dt="2021-03-19T15:11:40.539" v="27666" actId="790"/>
          <ac:spMkLst>
            <pc:docMk/>
            <pc:sldMk cId="409132237" sldId="812"/>
            <ac:spMk id="4" creationId="{0068DF38-937D-46C9-8DA8-144F78E12933}"/>
          </ac:spMkLst>
        </pc:spChg>
        <pc:spChg chg="mod">
          <ac:chgData name="Ragnhild Halvorsrud" userId="917ea340-fd63-490f-a7db-68428d24cf32" providerId="ADAL" clId="{9B6050A4-F178-4018-9F62-4FCCA28DA093}" dt="2021-03-19T15:11:40.539" v="27667" actId="790"/>
          <ac:spMkLst>
            <pc:docMk/>
            <pc:sldMk cId="409132237" sldId="812"/>
            <ac:spMk id="5" creationId="{8CE58096-E507-4D6B-B1D9-76B2CEC721B5}"/>
          </ac:spMkLst>
        </pc:spChg>
        <pc:spChg chg="mod">
          <ac:chgData name="Ragnhild Halvorsrud" userId="917ea340-fd63-490f-a7db-68428d24cf32" providerId="ADAL" clId="{9B6050A4-F178-4018-9F62-4FCCA28DA093}" dt="2021-03-19T15:11:40.540" v="27668" actId="790"/>
          <ac:spMkLst>
            <pc:docMk/>
            <pc:sldMk cId="409132237" sldId="812"/>
            <ac:spMk id="6" creationId="{ECDADB9A-E6D8-450F-B7EC-876E4F2F2ADA}"/>
          </ac:spMkLst>
        </pc:spChg>
        <pc:spChg chg="mod">
          <ac:chgData name="Ragnhild Halvorsrud" userId="917ea340-fd63-490f-a7db-68428d24cf32" providerId="ADAL" clId="{9B6050A4-F178-4018-9F62-4FCCA28DA093}" dt="2021-03-19T15:11:40.541" v="27669" actId="790"/>
          <ac:spMkLst>
            <pc:docMk/>
            <pc:sldMk cId="409132237" sldId="812"/>
            <ac:spMk id="7" creationId="{4E61A8B5-3A51-4A1D-907A-D7BA55BBEAC1}"/>
          </ac:spMkLst>
        </pc:spChg>
        <pc:spChg chg="mod">
          <ac:chgData name="Ragnhild Halvorsrud" userId="917ea340-fd63-490f-a7db-68428d24cf32" providerId="ADAL" clId="{9B6050A4-F178-4018-9F62-4FCCA28DA093}" dt="2021-03-19T15:11:40.542" v="27670" actId="790"/>
          <ac:spMkLst>
            <pc:docMk/>
            <pc:sldMk cId="409132237" sldId="812"/>
            <ac:spMk id="8" creationId="{2C02E9E7-4DE5-4B1F-A57C-1EAB766E188D}"/>
          </ac:spMkLst>
        </pc:spChg>
        <pc:spChg chg="mod">
          <ac:chgData name="Ragnhild Halvorsrud" userId="917ea340-fd63-490f-a7db-68428d24cf32" providerId="ADAL" clId="{9B6050A4-F178-4018-9F62-4FCCA28DA093}" dt="2021-03-19T15:11:40.543" v="27671" actId="790"/>
          <ac:spMkLst>
            <pc:docMk/>
            <pc:sldMk cId="409132237" sldId="812"/>
            <ac:spMk id="9" creationId="{6666B171-94C9-449A-9A4B-001ACB0EFC95}"/>
          </ac:spMkLst>
        </pc:spChg>
        <pc:spChg chg="mod">
          <ac:chgData name="Ragnhild Halvorsrud" userId="917ea340-fd63-490f-a7db-68428d24cf32" providerId="ADAL" clId="{9B6050A4-F178-4018-9F62-4FCCA28DA093}" dt="2021-03-19T15:11:40.544" v="27672" actId="790"/>
          <ac:spMkLst>
            <pc:docMk/>
            <pc:sldMk cId="409132237" sldId="812"/>
            <ac:spMk id="10" creationId="{F132CEBF-AFD9-4630-8E35-2CA2DFCD8C03}"/>
          </ac:spMkLst>
        </pc:spChg>
        <pc:spChg chg="mod">
          <ac:chgData name="Ragnhild Halvorsrud" userId="917ea340-fd63-490f-a7db-68428d24cf32" providerId="ADAL" clId="{9B6050A4-F178-4018-9F62-4FCCA28DA093}" dt="2021-03-19T15:11:40.545" v="27673" actId="790"/>
          <ac:spMkLst>
            <pc:docMk/>
            <pc:sldMk cId="409132237" sldId="812"/>
            <ac:spMk id="11" creationId="{924EEC5F-CB52-4CC2-B1CF-9D58CADE8D4F}"/>
          </ac:spMkLst>
        </pc:spChg>
        <pc:spChg chg="mod">
          <ac:chgData name="Ragnhild Halvorsrud" userId="917ea340-fd63-490f-a7db-68428d24cf32" providerId="ADAL" clId="{9B6050A4-F178-4018-9F62-4FCCA28DA093}" dt="2021-03-19T15:11:40.545" v="27674" actId="790"/>
          <ac:spMkLst>
            <pc:docMk/>
            <pc:sldMk cId="409132237" sldId="812"/>
            <ac:spMk id="12" creationId="{6B5F73BC-E00B-4314-A718-364B5FD62789}"/>
          </ac:spMkLst>
        </pc:spChg>
        <pc:spChg chg="mod">
          <ac:chgData name="Ragnhild Halvorsrud" userId="917ea340-fd63-490f-a7db-68428d24cf32" providerId="ADAL" clId="{9B6050A4-F178-4018-9F62-4FCCA28DA093}" dt="2021-03-19T15:11:40.546" v="27675" actId="790"/>
          <ac:spMkLst>
            <pc:docMk/>
            <pc:sldMk cId="409132237" sldId="812"/>
            <ac:spMk id="13" creationId="{CB2C7826-FA4F-4693-9C62-F1E4AD9BD8BB}"/>
          </ac:spMkLst>
        </pc:spChg>
        <pc:spChg chg="mod">
          <ac:chgData name="Ragnhild Halvorsrud" userId="917ea340-fd63-490f-a7db-68428d24cf32" providerId="ADAL" clId="{9B6050A4-F178-4018-9F62-4FCCA28DA093}" dt="2021-03-19T15:11:40.547" v="27676" actId="790"/>
          <ac:spMkLst>
            <pc:docMk/>
            <pc:sldMk cId="409132237" sldId="812"/>
            <ac:spMk id="14" creationId="{0F86F9E2-0BA8-4FEA-BA8F-F5BF1A8C1DD5}"/>
          </ac:spMkLst>
        </pc:spChg>
        <pc:spChg chg="mod">
          <ac:chgData name="Ragnhild Halvorsrud" userId="917ea340-fd63-490f-a7db-68428d24cf32" providerId="ADAL" clId="{9B6050A4-F178-4018-9F62-4FCCA28DA093}" dt="2021-03-19T15:11:40.547" v="27677" actId="790"/>
          <ac:spMkLst>
            <pc:docMk/>
            <pc:sldMk cId="409132237" sldId="812"/>
            <ac:spMk id="15" creationId="{535FF380-756F-4F3D-B4BA-8A8D2316379D}"/>
          </ac:spMkLst>
        </pc:spChg>
        <pc:spChg chg="mod">
          <ac:chgData name="Ragnhild Halvorsrud" userId="917ea340-fd63-490f-a7db-68428d24cf32" providerId="ADAL" clId="{9B6050A4-F178-4018-9F62-4FCCA28DA093}" dt="2021-03-19T15:11:40.548" v="27678" actId="790"/>
          <ac:spMkLst>
            <pc:docMk/>
            <pc:sldMk cId="409132237" sldId="812"/>
            <ac:spMk id="16" creationId="{124F0486-5C0C-486A-AF50-491D96857A29}"/>
          </ac:spMkLst>
        </pc:spChg>
        <pc:spChg chg="mod">
          <ac:chgData name="Ragnhild Halvorsrud" userId="917ea340-fd63-490f-a7db-68428d24cf32" providerId="ADAL" clId="{9B6050A4-F178-4018-9F62-4FCCA28DA093}" dt="2021-03-19T15:11:40.548" v="27679" actId="790"/>
          <ac:spMkLst>
            <pc:docMk/>
            <pc:sldMk cId="409132237" sldId="812"/>
            <ac:spMk id="17" creationId="{3F7459E6-BCD0-4B6A-BFFC-554BD509CD9C}"/>
          </ac:spMkLst>
        </pc:spChg>
        <pc:spChg chg="mod">
          <ac:chgData name="Ragnhild Halvorsrud" userId="917ea340-fd63-490f-a7db-68428d24cf32" providerId="ADAL" clId="{9B6050A4-F178-4018-9F62-4FCCA28DA093}" dt="2021-03-19T15:11:40.549" v="27680" actId="790"/>
          <ac:spMkLst>
            <pc:docMk/>
            <pc:sldMk cId="409132237" sldId="812"/>
            <ac:spMk id="18" creationId="{9117A36D-624C-43A4-8BC4-FD12AB4CE606}"/>
          </ac:spMkLst>
        </pc:spChg>
        <pc:spChg chg="mod">
          <ac:chgData name="Ragnhild Halvorsrud" userId="917ea340-fd63-490f-a7db-68428d24cf32" providerId="ADAL" clId="{9B6050A4-F178-4018-9F62-4FCCA28DA093}" dt="2021-03-19T15:11:40.550" v="27681" actId="790"/>
          <ac:spMkLst>
            <pc:docMk/>
            <pc:sldMk cId="409132237" sldId="812"/>
            <ac:spMk id="19" creationId="{4927A971-6BA5-4E8D-A46F-88240E44F866}"/>
          </ac:spMkLst>
        </pc:spChg>
        <pc:spChg chg="mod">
          <ac:chgData name="Ragnhild Halvorsrud" userId="917ea340-fd63-490f-a7db-68428d24cf32" providerId="ADAL" clId="{9B6050A4-F178-4018-9F62-4FCCA28DA093}" dt="2021-03-19T15:11:40.550" v="27682" actId="790"/>
          <ac:spMkLst>
            <pc:docMk/>
            <pc:sldMk cId="409132237" sldId="812"/>
            <ac:spMk id="20" creationId="{A7BEC4F1-B73B-44CE-9BF8-D1098976FA3B}"/>
          </ac:spMkLst>
        </pc:spChg>
        <pc:spChg chg="mod">
          <ac:chgData name="Ragnhild Halvorsrud" userId="917ea340-fd63-490f-a7db-68428d24cf32" providerId="ADAL" clId="{9B6050A4-F178-4018-9F62-4FCCA28DA093}" dt="2021-03-19T15:11:40.551" v="27683" actId="790"/>
          <ac:spMkLst>
            <pc:docMk/>
            <pc:sldMk cId="409132237" sldId="812"/>
            <ac:spMk id="21" creationId="{98FAA9BD-BDD1-4ECD-97ED-77F010FC230D}"/>
          </ac:spMkLst>
        </pc:spChg>
        <pc:spChg chg="mod">
          <ac:chgData name="Ragnhild Halvorsrud" userId="917ea340-fd63-490f-a7db-68428d24cf32" providerId="ADAL" clId="{9B6050A4-F178-4018-9F62-4FCCA28DA093}" dt="2021-03-19T15:11:40.551" v="27684" actId="790"/>
          <ac:spMkLst>
            <pc:docMk/>
            <pc:sldMk cId="409132237" sldId="812"/>
            <ac:spMk id="22" creationId="{290D163C-3610-4059-8E56-B61A49FD1A03}"/>
          </ac:spMkLst>
        </pc:spChg>
        <pc:spChg chg="mod">
          <ac:chgData name="Ragnhild Halvorsrud" userId="917ea340-fd63-490f-a7db-68428d24cf32" providerId="ADAL" clId="{9B6050A4-F178-4018-9F62-4FCCA28DA093}" dt="2021-03-19T15:11:40.552" v="27685" actId="790"/>
          <ac:spMkLst>
            <pc:docMk/>
            <pc:sldMk cId="409132237" sldId="812"/>
            <ac:spMk id="23" creationId="{473979EA-1645-4B0A-A088-710D84C5755C}"/>
          </ac:spMkLst>
        </pc:spChg>
        <pc:spChg chg="mod">
          <ac:chgData name="Ragnhild Halvorsrud" userId="917ea340-fd63-490f-a7db-68428d24cf32" providerId="ADAL" clId="{9B6050A4-F178-4018-9F62-4FCCA28DA093}" dt="2021-03-19T15:11:40.553" v="27686" actId="790"/>
          <ac:spMkLst>
            <pc:docMk/>
            <pc:sldMk cId="409132237" sldId="812"/>
            <ac:spMk id="24" creationId="{CD959D4C-1E0E-4DBD-9B8D-E2592EF0919E}"/>
          </ac:spMkLst>
        </pc:spChg>
        <pc:spChg chg="mod">
          <ac:chgData name="Ragnhild Halvorsrud" userId="917ea340-fd63-490f-a7db-68428d24cf32" providerId="ADAL" clId="{9B6050A4-F178-4018-9F62-4FCCA28DA093}" dt="2021-03-19T15:11:40.554" v="27687" actId="790"/>
          <ac:spMkLst>
            <pc:docMk/>
            <pc:sldMk cId="409132237" sldId="812"/>
            <ac:spMk id="36" creationId="{1E1E8150-474B-4A34-8021-8CBA52270124}"/>
          </ac:spMkLst>
        </pc:spChg>
        <pc:spChg chg="mod">
          <ac:chgData name="Ragnhild Halvorsrud" userId="917ea340-fd63-490f-a7db-68428d24cf32" providerId="ADAL" clId="{9B6050A4-F178-4018-9F62-4FCCA28DA093}" dt="2021-03-19T15:11:40.555" v="27688" actId="790"/>
          <ac:spMkLst>
            <pc:docMk/>
            <pc:sldMk cId="409132237" sldId="812"/>
            <ac:spMk id="52" creationId="{33441132-25DE-454C-98E1-3158731C5FDD}"/>
          </ac:spMkLst>
        </pc:spChg>
        <pc:spChg chg="mod">
          <ac:chgData name="Ragnhild Halvorsrud" userId="917ea340-fd63-490f-a7db-68428d24cf32" providerId="ADAL" clId="{9B6050A4-F178-4018-9F62-4FCCA28DA093}" dt="2021-03-19T15:11:40.555" v="27689" actId="790"/>
          <ac:spMkLst>
            <pc:docMk/>
            <pc:sldMk cId="409132237" sldId="812"/>
            <ac:spMk id="53" creationId="{376ED771-6999-4323-93B0-9B33AE9F8356}"/>
          </ac:spMkLst>
        </pc:spChg>
        <pc:spChg chg="mod">
          <ac:chgData name="Ragnhild Halvorsrud" userId="917ea340-fd63-490f-a7db-68428d24cf32" providerId="ADAL" clId="{9B6050A4-F178-4018-9F62-4FCCA28DA093}" dt="2021-03-19T15:11:40.556" v="27690" actId="790"/>
          <ac:spMkLst>
            <pc:docMk/>
            <pc:sldMk cId="409132237" sldId="812"/>
            <ac:spMk id="54" creationId="{B7B2688D-CA1A-4A84-B1C5-4936CA0114C2}"/>
          </ac:spMkLst>
        </pc:spChg>
        <pc:spChg chg="mod">
          <ac:chgData name="Ragnhild Halvorsrud" userId="917ea340-fd63-490f-a7db-68428d24cf32" providerId="ADAL" clId="{9B6050A4-F178-4018-9F62-4FCCA28DA093}" dt="2021-03-19T15:11:40.557" v="27691" actId="790"/>
          <ac:spMkLst>
            <pc:docMk/>
            <pc:sldMk cId="409132237" sldId="812"/>
            <ac:spMk id="57" creationId="{0B7476A0-AD2D-4F92-AA6A-924BAE3A7711}"/>
          </ac:spMkLst>
        </pc:spChg>
        <pc:spChg chg="mod">
          <ac:chgData name="Ragnhild Halvorsrud" userId="917ea340-fd63-490f-a7db-68428d24cf32" providerId="ADAL" clId="{9B6050A4-F178-4018-9F62-4FCCA28DA093}" dt="2021-03-19T15:11:40.557" v="27692" actId="790"/>
          <ac:spMkLst>
            <pc:docMk/>
            <pc:sldMk cId="409132237" sldId="812"/>
            <ac:spMk id="58" creationId="{B38682EB-94C1-4149-9185-D447271F30C0}"/>
          </ac:spMkLst>
        </pc:spChg>
        <pc:spChg chg="mod">
          <ac:chgData name="Ragnhild Halvorsrud" userId="917ea340-fd63-490f-a7db-68428d24cf32" providerId="ADAL" clId="{9B6050A4-F178-4018-9F62-4FCCA28DA093}" dt="2021-03-19T15:11:40.558" v="27693" actId="790"/>
          <ac:spMkLst>
            <pc:docMk/>
            <pc:sldMk cId="409132237" sldId="812"/>
            <ac:spMk id="59" creationId="{23956A3F-4FFE-43ED-A44D-D8AE65AC3AA9}"/>
          </ac:spMkLst>
        </pc:spChg>
        <pc:spChg chg="mod">
          <ac:chgData name="Ragnhild Halvorsrud" userId="917ea340-fd63-490f-a7db-68428d24cf32" providerId="ADAL" clId="{9B6050A4-F178-4018-9F62-4FCCA28DA093}" dt="2021-03-19T15:11:40.559" v="27694" actId="790"/>
          <ac:spMkLst>
            <pc:docMk/>
            <pc:sldMk cId="409132237" sldId="812"/>
            <ac:spMk id="60" creationId="{330F90C4-6B20-409A-940B-039945B2E69F}"/>
          </ac:spMkLst>
        </pc:spChg>
        <pc:spChg chg="mod">
          <ac:chgData name="Ragnhild Halvorsrud" userId="917ea340-fd63-490f-a7db-68428d24cf32" providerId="ADAL" clId="{9B6050A4-F178-4018-9F62-4FCCA28DA093}" dt="2021-03-19T15:11:40.559" v="27695" actId="790"/>
          <ac:spMkLst>
            <pc:docMk/>
            <pc:sldMk cId="409132237" sldId="812"/>
            <ac:spMk id="61" creationId="{B70E1A14-D6E9-42DA-96BD-C0C36025A615}"/>
          </ac:spMkLst>
        </pc:spChg>
        <pc:spChg chg="mod">
          <ac:chgData name="Ragnhild Halvorsrud" userId="917ea340-fd63-490f-a7db-68428d24cf32" providerId="ADAL" clId="{9B6050A4-F178-4018-9F62-4FCCA28DA093}" dt="2021-03-19T15:11:40.560" v="27696" actId="790"/>
          <ac:spMkLst>
            <pc:docMk/>
            <pc:sldMk cId="409132237" sldId="812"/>
            <ac:spMk id="62" creationId="{B6069352-5BBF-4EE4-A0A2-A700925B8569}"/>
          </ac:spMkLst>
        </pc:spChg>
        <pc:spChg chg="mod">
          <ac:chgData name="Ragnhild Halvorsrud" userId="917ea340-fd63-490f-a7db-68428d24cf32" providerId="ADAL" clId="{9B6050A4-F178-4018-9F62-4FCCA28DA093}" dt="2021-03-19T15:11:40.561" v="27697" actId="790"/>
          <ac:spMkLst>
            <pc:docMk/>
            <pc:sldMk cId="409132237" sldId="812"/>
            <ac:spMk id="63" creationId="{E37CB9B3-EC07-4CCF-B923-BCF836DDBF40}"/>
          </ac:spMkLst>
        </pc:spChg>
        <pc:spChg chg="mod">
          <ac:chgData name="Ragnhild Halvorsrud" userId="917ea340-fd63-490f-a7db-68428d24cf32" providerId="ADAL" clId="{9B6050A4-F178-4018-9F62-4FCCA28DA093}" dt="2021-03-19T15:11:40.562" v="27698" actId="790"/>
          <ac:spMkLst>
            <pc:docMk/>
            <pc:sldMk cId="409132237" sldId="812"/>
            <ac:spMk id="64" creationId="{21F4131F-143D-418E-8D99-A30E8FA37D29}"/>
          </ac:spMkLst>
        </pc:spChg>
        <pc:spChg chg="mod">
          <ac:chgData name="Ragnhild Halvorsrud" userId="917ea340-fd63-490f-a7db-68428d24cf32" providerId="ADAL" clId="{9B6050A4-F178-4018-9F62-4FCCA28DA093}" dt="2021-03-19T15:11:40.563" v="27699" actId="790"/>
          <ac:spMkLst>
            <pc:docMk/>
            <pc:sldMk cId="409132237" sldId="812"/>
            <ac:spMk id="65" creationId="{C90047BB-2D68-4CB9-94B1-2F2EFF29F618}"/>
          </ac:spMkLst>
        </pc:spChg>
        <pc:spChg chg="mod">
          <ac:chgData name="Ragnhild Halvorsrud" userId="917ea340-fd63-490f-a7db-68428d24cf32" providerId="ADAL" clId="{9B6050A4-F178-4018-9F62-4FCCA28DA093}" dt="2021-03-19T15:11:40.563" v="27700" actId="790"/>
          <ac:spMkLst>
            <pc:docMk/>
            <pc:sldMk cId="409132237" sldId="812"/>
            <ac:spMk id="66" creationId="{A5B0F5CD-52FB-4260-8921-5CC6FF198CE9}"/>
          </ac:spMkLst>
        </pc:spChg>
        <pc:spChg chg="mod">
          <ac:chgData name="Ragnhild Halvorsrud" userId="917ea340-fd63-490f-a7db-68428d24cf32" providerId="ADAL" clId="{9B6050A4-F178-4018-9F62-4FCCA28DA093}" dt="2021-03-19T15:11:40.564" v="27701" actId="790"/>
          <ac:spMkLst>
            <pc:docMk/>
            <pc:sldMk cId="409132237" sldId="812"/>
            <ac:spMk id="67" creationId="{F6204402-BEA5-4276-AE67-28B884A8A724}"/>
          </ac:spMkLst>
        </pc:spChg>
        <pc:spChg chg="mod">
          <ac:chgData name="Ragnhild Halvorsrud" userId="917ea340-fd63-490f-a7db-68428d24cf32" providerId="ADAL" clId="{9B6050A4-F178-4018-9F62-4FCCA28DA093}" dt="2021-03-19T15:11:40.565" v="27702" actId="790"/>
          <ac:spMkLst>
            <pc:docMk/>
            <pc:sldMk cId="409132237" sldId="812"/>
            <ac:spMk id="68" creationId="{19912E91-8AD4-41DD-A8ED-5EA33F82B215}"/>
          </ac:spMkLst>
        </pc:spChg>
        <pc:spChg chg="mod">
          <ac:chgData name="Ragnhild Halvorsrud" userId="917ea340-fd63-490f-a7db-68428d24cf32" providerId="ADAL" clId="{9B6050A4-F178-4018-9F62-4FCCA28DA093}" dt="2021-03-19T15:11:40.566" v="27703" actId="790"/>
          <ac:spMkLst>
            <pc:docMk/>
            <pc:sldMk cId="409132237" sldId="812"/>
            <ac:spMk id="69" creationId="{F1A1A2D1-4DC0-4671-A0C7-F0EE83EB39F8}"/>
          </ac:spMkLst>
        </pc:spChg>
        <pc:spChg chg="mod">
          <ac:chgData name="Ragnhild Halvorsrud" userId="917ea340-fd63-490f-a7db-68428d24cf32" providerId="ADAL" clId="{9B6050A4-F178-4018-9F62-4FCCA28DA093}" dt="2021-03-19T15:11:40.566" v="27704" actId="790"/>
          <ac:spMkLst>
            <pc:docMk/>
            <pc:sldMk cId="409132237" sldId="812"/>
            <ac:spMk id="70" creationId="{96E359E2-0C16-48C6-8AA6-BA6992E5A85C}"/>
          </ac:spMkLst>
        </pc:spChg>
        <pc:spChg chg="mod">
          <ac:chgData name="Ragnhild Halvorsrud" userId="917ea340-fd63-490f-a7db-68428d24cf32" providerId="ADAL" clId="{9B6050A4-F178-4018-9F62-4FCCA28DA093}" dt="2021-03-19T15:11:40.567" v="27705" actId="790"/>
          <ac:spMkLst>
            <pc:docMk/>
            <pc:sldMk cId="409132237" sldId="812"/>
            <ac:spMk id="71" creationId="{5A212AA3-9FFA-4967-8F28-88DC8C9479AB}"/>
          </ac:spMkLst>
        </pc:spChg>
        <pc:spChg chg="mod">
          <ac:chgData name="Ragnhild Halvorsrud" userId="917ea340-fd63-490f-a7db-68428d24cf32" providerId="ADAL" clId="{9B6050A4-F178-4018-9F62-4FCCA28DA093}" dt="2021-03-19T15:11:40.568" v="27706" actId="790"/>
          <ac:spMkLst>
            <pc:docMk/>
            <pc:sldMk cId="409132237" sldId="812"/>
            <ac:spMk id="72" creationId="{150C004D-90F2-43FC-B64B-764B6521485F}"/>
          </ac:spMkLst>
        </pc:spChg>
        <pc:spChg chg="mod">
          <ac:chgData name="Ragnhild Halvorsrud" userId="917ea340-fd63-490f-a7db-68428d24cf32" providerId="ADAL" clId="{9B6050A4-F178-4018-9F62-4FCCA28DA093}" dt="2021-03-19T15:11:40.568" v="27707" actId="790"/>
          <ac:spMkLst>
            <pc:docMk/>
            <pc:sldMk cId="409132237" sldId="812"/>
            <ac:spMk id="73" creationId="{58FB302C-91F8-4014-B874-202866069A72}"/>
          </ac:spMkLst>
        </pc:spChg>
        <pc:spChg chg="mod">
          <ac:chgData name="Ragnhild Halvorsrud" userId="917ea340-fd63-490f-a7db-68428d24cf32" providerId="ADAL" clId="{9B6050A4-F178-4018-9F62-4FCCA28DA093}" dt="2021-03-19T15:11:40.569" v="27708" actId="790"/>
          <ac:spMkLst>
            <pc:docMk/>
            <pc:sldMk cId="409132237" sldId="812"/>
            <ac:spMk id="74" creationId="{B601CEBF-AC89-4EA4-AF38-C3A7A4E3B9C7}"/>
          </ac:spMkLst>
        </pc:spChg>
        <pc:spChg chg="mod">
          <ac:chgData name="Ragnhild Halvorsrud" userId="917ea340-fd63-490f-a7db-68428d24cf32" providerId="ADAL" clId="{9B6050A4-F178-4018-9F62-4FCCA28DA093}" dt="2021-03-19T15:11:40.570" v="27709" actId="790"/>
          <ac:spMkLst>
            <pc:docMk/>
            <pc:sldMk cId="409132237" sldId="812"/>
            <ac:spMk id="75" creationId="{0DAD63F0-6430-4946-A035-414A0E3E2983}"/>
          </ac:spMkLst>
        </pc:spChg>
        <pc:spChg chg="mod">
          <ac:chgData name="Ragnhild Halvorsrud" userId="917ea340-fd63-490f-a7db-68428d24cf32" providerId="ADAL" clId="{9B6050A4-F178-4018-9F62-4FCCA28DA093}" dt="2021-03-19T15:11:40.571" v="27710" actId="790"/>
          <ac:spMkLst>
            <pc:docMk/>
            <pc:sldMk cId="409132237" sldId="812"/>
            <ac:spMk id="76" creationId="{F8E53519-999E-4FDC-8626-4E054D485F0A}"/>
          </ac:spMkLst>
        </pc:spChg>
        <pc:spChg chg="mod">
          <ac:chgData name="Ragnhild Halvorsrud" userId="917ea340-fd63-490f-a7db-68428d24cf32" providerId="ADAL" clId="{9B6050A4-F178-4018-9F62-4FCCA28DA093}" dt="2021-03-19T15:11:40.572" v="27711" actId="790"/>
          <ac:spMkLst>
            <pc:docMk/>
            <pc:sldMk cId="409132237" sldId="812"/>
            <ac:spMk id="77" creationId="{3A19E4FD-35F9-4BA4-AC65-77D7C9FFD807}"/>
          </ac:spMkLst>
        </pc:spChg>
        <pc:spChg chg="mod">
          <ac:chgData name="Ragnhild Halvorsrud" userId="917ea340-fd63-490f-a7db-68428d24cf32" providerId="ADAL" clId="{9B6050A4-F178-4018-9F62-4FCCA28DA093}" dt="2021-03-19T15:11:40.572" v="27712" actId="790"/>
          <ac:spMkLst>
            <pc:docMk/>
            <pc:sldMk cId="409132237" sldId="812"/>
            <ac:spMk id="78" creationId="{CE38CAE5-7FD5-4149-8490-6DBC19D694B0}"/>
          </ac:spMkLst>
        </pc:spChg>
        <pc:spChg chg="mod">
          <ac:chgData name="Ragnhild Halvorsrud" userId="917ea340-fd63-490f-a7db-68428d24cf32" providerId="ADAL" clId="{9B6050A4-F178-4018-9F62-4FCCA28DA093}" dt="2021-03-19T15:11:40.573" v="27713" actId="790"/>
          <ac:spMkLst>
            <pc:docMk/>
            <pc:sldMk cId="409132237" sldId="812"/>
            <ac:spMk id="79" creationId="{1E034EED-1F61-45FD-A309-FC42A4A1E85E}"/>
          </ac:spMkLst>
        </pc:spChg>
        <pc:spChg chg="mod">
          <ac:chgData name="Ragnhild Halvorsrud" userId="917ea340-fd63-490f-a7db-68428d24cf32" providerId="ADAL" clId="{9B6050A4-F178-4018-9F62-4FCCA28DA093}" dt="2021-03-19T15:11:40.537" v="27664" actId="790"/>
          <ac:spMkLst>
            <pc:docMk/>
            <pc:sldMk cId="409132237" sldId="812"/>
            <ac:spMk id="81" creationId="{62ED5236-F41E-4987-BEDF-57FE239FA7B5}"/>
          </ac:spMkLst>
        </pc:spChg>
        <pc:spChg chg="mod">
          <ac:chgData name="Ragnhild Halvorsrud" userId="917ea340-fd63-490f-a7db-68428d24cf32" providerId="ADAL" clId="{9B6050A4-F178-4018-9F62-4FCCA28DA093}" dt="2021-03-19T15:11:40.575" v="27714" actId="790"/>
          <ac:spMkLst>
            <pc:docMk/>
            <pc:sldMk cId="409132237" sldId="812"/>
            <ac:spMk id="82" creationId="{CABF49D0-8167-4E8A-8E9C-F239F07EC302}"/>
          </ac:spMkLst>
        </pc:spChg>
      </pc:sldChg>
      <pc:sldChg chg="addSp delSp modSp add del mod ord delAnim modNotes">
        <pc:chgData name="Ragnhild Halvorsrud" userId="917ea340-fd63-490f-a7db-68428d24cf32" providerId="ADAL" clId="{9B6050A4-F178-4018-9F62-4FCCA28DA093}" dt="2021-03-23T16:06:31.987" v="33928" actId="47"/>
        <pc:sldMkLst>
          <pc:docMk/>
          <pc:sldMk cId="1604300621" sldId="814"/>
        </pc:sldMkLst>
        <pc:spChg chg="mod">
          <ac:chgData name="Ragnhild Halvorsrud" userId="917ea340-fd63-490f-a7db-68428d24cf32" providerId="ADAL" clId="{9B6050A4-F178-4018-9F62-4FCCA28DA093}" dt="2021-03-21T13:00:07.335" v="33221" actId="790"/>
          <ac:spMkLst>
            <pc:docMk/>
            <pc:sldMk cId="1604300621" sldId="814"/>
            <ac:spMk id="2" creationId="{0E1ADE6F-3919-49B5-BB0A-4F82314A7DE2}"/>
          </ac:spMkLst>
        </pc:spChg>
        <pc:spChg chg="mod">
          <ac:chgData name="Ragnhild Halvorsrud" userId="917ea340-fd63-490f-a7db-68428d24cf32" providerId="ADAL" clId="{9B6050A4-F178-4018-9F62-4FCCA28DA093}" dt="2021-03-21T13:00:07.335" v="33222" actId="790"/>
          <ac:spMkLst>
            <pc:docMk/>
            <pc:sldMk cId="1604300621" sldId="814"/>
            <ac:spMk id="3" creationId="{FD349BE2-C55D-4B03-ADAE-2E75B76C467F}"/>
          </ac:spMkLst>
        </pc:spChg>
        <pc:spChg chg="mod">
          <ac:chgData name="Ragnhild Halvorsrud" userId="917ea340-fd63-490f-a7db-68428d24cf32" providerId="ADAL" clId="{9B6050A4-F178-4018-9F62-4FCCA28DA093}" dt="2021-03-21T13:00:07.335" v="33223" actId="790"/>
          <ac:spMkLst>
            <pc:docMk/>
            <pc:sldMk cId="1604300621" sldId="814"/>
            <ac:spMk id="79" creationId="{AFF1F3A7-656A-488A-9F7E-A4C9A709F574}"/>
          </ac:spMkLst>
        </pc:spChg>
        <pc:spChg chg="mod">
          <ac:chgData name="Ragnhild Halvorsrud" userId="917ea340-fd63-490f-a7db-68428d24cf32" providerId="ADAL" clId="{9B6050A4-F178-4018-9F62-4FCCA28DA093}" dt="2021-03-21T13:00:07.335" v="33224" actId="790"/>
          <ac:spMkLst>
            <pc:docMk/>
            <pc:sldMk cId="1604300621" sldId="814"/>
            <ac:spMk id="80" creationId="{D15BC7A0-1D0F-4DF9-B3D1-94F79C9A8EA2}"/>
          </ac:spMkLst>
        </pc:spChg>
        <pc:spChg chg="mod">
          <ac:chgData name="Ragnhild Halvorsrud" userId="917ea340-fd63-490f-a7db-68428d24cf32" providerId="ADAL" clId="{9B6050A4-F178-4018-9F62-4FCCA28DA093}" dt="2021-03-21T13:00:07.335" v="33225" actId="790"/>
          <ac:spMkLst>
            <pc:docMk/>
            <pc:sldMk cId="1604300621" sldId="814"/>
            <ac:spMk id="81" creationId="{CF0EBBB9-4F04-44F0-A96D-ACD0C6660E3E}"/>
          </ac:spMkLst>
        </pc:spChg>
        <pc:spChg chg="mod">
          <ac:chgData name="Ragnhild Halvorsrud" userId="917ea340-fd63-490f-a7db-68428d24cf32" providerId="ADAL" clId="{9B6050A4-F178-4018-9F62-4FCCA28DA093}" dt="2021-03-21T13:00:07.335" v="33226" actId="790"/>
          <ac:spMkLst>
            <pc:docMk/>
            <pc:sldMk cId="1604300621" sldId="814"/>
            <ac:spMk id="82" creationId="{2D7FF630-B076-482E-8584-1A6C5DDDBABE}"/>
          </ac:spMkLst>
        </pc:spChg>
        <pc:spChg chg="mod">
          <ac:chgData name="Ragnhild Halvorsrud" userId="917ea340-fd63-490f-a7db-68428d24cf32" providerId="ADAL" clId="{9B6050A4-F178-4018-9F62-4FCCA28DA093}" dt="2021-03-21T13:00:07.335" v="33227"/>
          <ac:spMkLst>
            <pc:docMk/>
            <pc:sldMk cId="1604300621" sldId="814"/>
            <ac:spMk id="83" creationId="{44C7A51E-A0EF-4070-B9DC-A35D8AEC161A}"/>
          </ac:spMkLst>
        </pc:spChg>
        <pc:spChg chg="mod">
          <ac:chgData name="Ragnhild Halvorsrud" userId="917ea340-fd63-490f-a7db-68428d24cf32" providerId="ADAL" clId="{9B6050A4-F178-4018-9F62-4FCCA28DA093}" dt="2021-03-21T13:00:07.335" v="33228"/>
          <ac:spMkLst>
            <pc:docMk/>
            <pc:sldMk cId="1604300621" sldId="814"/>
            <ac:spMk id="84" creationId="{CEF41AFD-59F3-4C4A-A91D-4945FDE1FA0C}"/>
          </ac:spMkLst>
        </pc:spChg>
        <pc:spChg chg="mod">
          <ac:chgData name="Ragnhild Halvorsrud" userId="917ea340-fd63-490f-a7db-68428d24cf32" providerId="ADAL" clId="{9B6050A4-F178-4018-9F62-4FCCA28DA093}" dt="2021-03-21T13:00:07.335" v="33229"/>
          <ac:spMkLst>
            <pc:docMk/>
            <pc:sldMk cId="1604300621" sldId="814"/>
            <ac:spMk id="85" creationId="{CAFC21DF-650A-4F40-BFAA-AE0DABA38482}"/>
          </ac:spMkLst>
        </pc:spChg>
        <pc:spChg chg="mod">
          <ac:chgData name="Ragnhild Halvorsrud" userId="917ea340-fd63-490f-a7db-68428d24cf32" providerId="ADAL" clId="{9B6050A4-F178-4018-9F62-4FCCA28DA093}" dt="2021-03-21T13:00:07.335" v="33230" actId="790"/>
          <ac:spMkLst>
            <pc:docMk/>
            <pc:sldMk cId="1604300621" sldId="814"/>
            <ac:spMk id="88" creationId="{A50B04A4-94D5-4EA9-BDE5-17644567FA42}"/>
          </ac:spMkLst>
        </pc:spChg>
        <pc:spChg chg="mod">
          <ac:chgData name="Ragnhild Halvorsrud" userId="917ea340-fd63-490f-a7db-68428d24cf32" providerId="ADAL" clId="{9B6050A4-F178-4018-9F62-4FCCA28DA093}" dt="2021-03-21T13:00:07.335" v="33231" actId="790"/>
          <ac:spMkLst>
            <pc:docMk/>
            <pc:sldMk cId="1604300621" sldId="814"/>
            <ac:spMk id="89" creationId="{B143030B-0255-4F7C-B2C6-F3903C6C6EFA}"/>
          </ac:spMkLst>
        </pc:spChg>
        <pc:spChg chg="mod">
          <ac:chgData name="Ragnhild Halvorsrud" userId="917ea340-fd63-490f-a7db-68428d24cf32" providerId="ADAL" clId="{9B6050A4-F178-4018-9F62-4FCCA28DA093}" dt="2021-03-21T13:00:07.335" v="33232" actId="790"/>
          <ac:spMkLst>
            <pc:docMk/>
            <pc:sldMk cId="1604300621" sldId="814"/>
            <ac:spMk id="93" creationId="{C8C1A3B1-E2D6-4729-BC83-C65A0381C936}"/>
          </ac:spMkLst>
        </pc:spChg>
        <pc:spChg chg="mod">
          <ac:chgData name="Ragnhild Halvorsrud" userId="917ea340-fd63-490f-a7db-68428d24cf32" providerId="ADAL" clId="{9B6050A4-F178-4018-9F62-4FCCA28DA093}" dt="2021-03-21T13:00:07.335" v="33233" actId="790"/>
          <ac:spMkLst>
            <pc:docMk/>
            <pc:sldMk cId="1604300621" sldId="814"/>
            <ac:spMk id="94" creationId="{78016C8D-F6A9-4793-B27A-B7A27E0F9697}"/>
          </ac:spMkLst>
        </pc:spChg>
        <pc:spChg chg="mod">
          <ac:chgData name="Ragnhild Halvorsrud" userId="917ea340-fd63-490f-a7db-68428d24cf32" providerId="ADAL" clId="{9B6050A4-F178-4018-9F62-4FCCA28DA093}" dt="2021-03-21T13:00:07.351" v="33234"/>
          <ac:spMkLst>
            <pc:docMk/>
            <pc:sldMk cId="1604300621" sldId="814"/>
            <ac:spMk id="97" creationId="{30494614-1D9F-43C6-9660-2D3AE405D489}"/>
          </ac:spMkLst>
        </pc:spChg>
        <pc:spChg chg="mod">
          <ac:chgData name="Ragnhild Halvorsrud" userId="917ea340-fd63-490f-a7db-68428d24cf32" providerId="ADAL" clId="{9B6050A4-F178-4018-9F62-4FCCA28DA093}" dt="2021-03-21T13:00:07.351" v="33235" actId="790"/>
          <ac:spMkLst>
            <pc:docMk/>
            <pc:sldMk cId="1604300621" sldId="814"/>
            <ac:spMk id="98" creationId="{4BA0B0D4-343A-44EB-8840-A2D60FFC357B}"/>
          </ac:spMkLst>
        </pc:spChg>
        <pc:spChg chg="mod">
          <ac:chgData name="Ragnhild Halvorsrud" userId="917ea340-fd63-490f-a7db-68428d24cf32" providerId="ADAL" clId="{9B6050A4-F178-4018-9F62-4FCCA28DA093}" dt="2021-03-21T13:00:07.351" v="33236" actId="790"/>
          <ac:spMkLst>
            <pc:docMk/>
            <pc:sldMk cId="1604300621" sldId="814"/>
            <ac:spMk id="100" creationId="{86C92996-FB5A-42E5-93F9-5884D3696599}"/>
          </ac:spMkLst>
        </pc:spChg>
        <pc:spChg chg="mod">
          <ac:chgData name="Ragnhild Halvorsrud" userId="917ea340-fd63-490f-a7db-68428d24cf32" providerId="ADAL" clId="{9B6050A4-F178-4018-9F62-4FCCA28DA093}" dt="2021-03-21T13:00:07.351" v="33237" actId="790"/>
          <ac:spMkLst>
            <pc:docMk/>
            <pc:sldMk cId="1604300621" sldId="814"/>
            <ac:spMk id="101" creationId="{1187F7C8-E09A-46BB-BEFD-5FADE0A74E5C}"/>
          </ac:spMkLst>
        </pc:spChg>
        <pc:spChg chg="mod">
          <ac:chgData name="Ragnhild Halvorsrud" userId="917ea340-fd63-490f-a7db-68428d24cf32" providerId="ADAL" clId="{9B6050A4-F178-4018-9F62-4FCCA28DA093}" dt="2021-03-21T13:00:07.351" v="33238" actId="790"/>
          <ac:spMkLst>
            <pc:docMk/>
            <pc:sldMk cId="1604300621" sldId="814"/>
            <ac:spMk id="102" creationId="{4C8D12BA-1583-41B3-9A54-5037F95073EA}"/>
          </ac:spMkLst>
        </pc:spChg>
        <pc:spChg chg="mod">
          <ac:chgData name="Ragnhild Halvorsrud" userId="917ea340-fd63-490f-a7db-68428d24cf32" providerId="ADAL" clId="{9B6050A4-F178-4018-9F62-4FCCA28DA093}" dt="2021-03-21T13:00:07.351" v="33239" actId="790"/>
          <ac:spMkLst>
            <pc:docMk/>
            <pc:sldMk cId="1604300621" sldId="814"/>
            <ac:spMk id="103" creationId="{FF703A99-D9D9-4F15-A6BF-796B95FF43F1}"/>
          </ac:spMkLst>
        </pc:spChg>
        <pc:spChg chg="mod">
          <ac:chgData name="Ragnhild Halvorsrud" userId="917ea340-fd63-490f-a7db-68428d24cf32" providerId="ADAL" clId="{9B6050A4-F178-4018-9F62-4FCCA28DA093}" dt="2021-03-21T13:00:07.351" v="33240" actId="790"/>
          <ac:spMkLst>
            <pc:docMk/>
            <pc:sldMk cId="1604300621" sldId="814"/>
            <ac:spMk id="104" creationId="{15AE4FB7-D1C9-4978-B3D1-1429CCCC16E5}"/>
          </ac:spMkLst>
        </pc:spChg>
        <pc:spChg chg="mod">
          <ac:chgData name="Ragnhild Halvorsrud" userId="917ea340-fd63-490f-a7db-68428d24cf32" providerId="ADAL" clId="{9B6050A4-F178-4018-9F62-4FCCA28DA093}" dt="2021-03-21T13:00:07.351" v="33241" actId="790"/>
          <ac:spMkLst>
            <pc:docMk/>
            <pc:sldMk cId="1604300621" sldId="814"/>
            <ac:spMk id="105" creationId="{B4C41A6A-9D2E-4D4D-A519-9BB2B5FFAA9C}"/>
          </ac:spMkLst>
        </pc:spChg>
        <pc:spChg chg="mod">
          <ac:chgData name="Ragnhild Halvorsrud" userId="917ea340-fd63-490f-a7db-68428d24cf32" providerId="ADAL" clId="{9B6050A4-F178-4018-9F62-4FCCA28DA093}" dt="2021-03-21T13:00:07.351" v="33242" actId="790"/>
          <ac:spMkLst>
            <pc:docMk/>
            <pc:sldMk cId="1604300621" sldId="814"/>
            <ac:spMk id="109" creationId="{4FD6C5E4-EAFB-4E60-AC86-651D8C41563C}"/>
          </ac:spMkLst>
        </pc:spChg>
        <pc:spChg chg="mod">
          <ac:chgData name="Ragnhild Halvorsrud" userId="917ea340-fd63-490f-a7db-68428d24cf32" providerId="ADAL" clId="{9B6050A4-F178-4018-9F62-4FCCA28DA093}" dt="2021-03-21T13:00:07.351" v="33243" actId="790"/>
          <ac:spMkLst>
            <pc:docMk/>
            <pc:sldMk cId="1604300621" sldId="814"/>
            <ac:spMk id="110" creationId="{8E2C8B28-6C5C-4C7E-836E-195913D23D63}"/>
          </ac:spMkLst>
        </pc:spChg>
        <pc:spChg chg="mod">
          <ac:chgData name="Ragnhild Halvorsrud" userId="917ea340-fd63-490f-a7db-68428d24cf32" providerId="ADAL" clId="{9B6050A4-F178-4018-9F62-4FCCA28DA093}" dt="2021-03-21T13:00:07.351" v="33244" actId="790"/>
          <ac:spMkLst>
            <pc:docMk/>
            <pc:sldMk cId="1604300621" sldId="814"/>
            <ac:spMk id="114" creationId="{87E43D54-E1F5-4014-8665-2F247ADCFFAC}"/>
          </ac:spMkLst>
        </pc:spChg>
        <pc:spChg chg="mod">
          <ac:chgData name="Ragnhild Halvorsrud" userId="917ea340-fd63-490f-a7db-68428d24cf32" providerId="ADAL" clId="{9B6050A4-F178-4018-9F62-4FCCA28DA093}" dt="2021-03-21T13:00:07.351" v="33245" actId="790"/>
          <ac:spMkLst>
            <pc:docMk/>
            <pc:sldMk cId="1604300621" sldId="814"/>
            <ac:spMk id="115" creationId="{E0524BFC-7AEB-41B0-999B-7FC7315935EF}"/>
          </ac:spMkLst>
        </pc:spChg>
        <pc:spChg chg="mod">
          <ac:chgData name="Ragnhild Halvorsrud" userId="917ea340-fd63-490f-a7db-68428d24cf32" providerId="ADAL" clId="{9B6050A4-F178-4018-9F62-4FCCA28DA093}" dt="2021-03-21T13:00:07.351" v="33246" actId="790"/>
          <ac:spMkLst>
            <pc:docMk/>
            <pc:sldMk cId="1604300621" sldId="814"/>
            <ac:spMk id="122" creationId="{38644A66-4233-4B6E-B43E-21A9A15970D8}"/>
          </ac:spMkLst>
        </pc:spChg>
        <pc:spChg chg="mod">
          <ac:chgData name="Ragnhild Halvorsrud" userId="917ea340-fd63-490f-a7db-68428d24cf32" providerId="ADAL" clId="{9B6050A4-F178-4018-9F62-4FCCA28DA093}" dt="2021-03-21T13:00:07.351" v="33247" actId="790"/>
          <ac:spMkLst>
            <pc:docMk/>
            <pc:sldMk cId="1604300621" sldId="814"/>
            <ac:spMk id="124" creationId="{74B24BBC-1913-4203-A974-D4E8AEA14376}"/>
          </ac:spMkLst>
        </pc:spChg>
        <pc:spChg chg="mod">
          <ac:chgData name="Ragnhild Halvorsrud" userId="917ea340-fd63-490f-a7db-68428d24cf32" providerId="ADAL" clId="{9B6050A4-F178-4018-9F62-4FCCA28DA093}" dt="2021-03-21T13:00:07.351" v="33248" actId="790"/>
          <ac:spMkLst>
            <pc:docMk/>
            <pc:sldMk cId="1604300621" sldId="814"/>
            <ac:spMk id="125" creationId="{3EBF19EE-2F3F-4E80-9E3D-D65E80823C2B}"/>
          </ac:spMkLst>
        </pc:spChg>
        <pc:spChg chg="mod">
          <ac:chgData name="Ragnhild Halvorsrud" userId="917ea340-fd63-490f-a7db-68428d24cf32" providerId="ADAL" clId="{9B6050A4-F178-4018-9F62-4FCCA28DA093}" dt="2021-03-21T13:00:07.351" v="33249" actId="790"/>
          <ac:spMkLst>
            <pc:docMk/>
            <pc:sldMk cId="1604300621" sldId="814"/>
            <ac:spMk id="127" creationId="{6250F928-663E-4723-9CE1-7B9A8F27F3BF}"/>
          </ac:spMkLst>
        </pc:spChg>
        <pc:spChg chg="mod">
          <ac:chgData name="Ragnhild Halvorsrud" userId="917ea340-fd63-490f-a7db-68428d24cf32" providerId="ADAL" clId="{9B6050A4-F178-4018-9F62-4FCCA28DA093}" dt="2021-03-21T13:00:07.351" v="33250" actId="790"/>
          <ac:spMkLst>
            <pc:docMk/>
            <pc:sldMk cId="1604300621" sldId="814"/>
            <ac:spMk id="130" creationId="{49FC8F14-0FC7-4365-9BB1-FC6B4DAD504F}"/>
          </ac:spMkLst>
        </pc:spChg>
        <pc:spChg chg="mod">
          <ac:chgData name="Ragnhild Halvorsrud" userId="917ea340-fd63-490f-a7db-68428d24cf32" providerId="ADAL" clId="{9B6050A4-F178-4018-9F62-4FCCA28DA093}" dt="2021-03-21T13:00:07.351" v="33251" actId="790"/>
          <ac:spMkLst>
            <pc:docMk/>
            <pc:sldMk cId="1604300621" sldId="814"/>
            <ac:spMk id="132" creationId="{96C2E334-FA43-4F53-AA6A-DCB3284C1012}"/>
          </ac:spMkLst>
        </pc:spChg>
        <pc:spChg chg="mod">
          <ac:chgData name="Ragnhild Halvorsrud" userId="917ea340-fd63-490f-a7db-68428d24cf32" providerId="ADAL" clId="{9B6050A4-F178-4018-9F62-4FCCA28DA093}" dt="2021-03-21T13:00:07.351" v="33252" actId="790"/>
          <ac:spMkLst>
            <pc:docMk/>
            <pc:sldMk cId="1604300621" sldId="814"/>
            <ac:spMk id="133" creationId="{8B4700BC-F134-4F42-BF30-F5722B656435}"/>
          </ac:spMkLst>
        </pc:spChg>
        <pc:spChg chg="mod">
          <ac:chgData name="Ragnhild Halvorsrud" userId="917ea340-fd63-490f-a7db-68428d24cf32" providerId="ADAL" clId="{9B6050A4-F178-4018-9F62-4FCCA28DA093}" dt="2021-03-21T13:00:07.351" v="33253" actId="790"/>
          <ac:spMkLst>
            <pc:docMk/>
            <pc:sldMk cId="1604300621" sldId="814"/>
            <ac:spMk id="134" creationId="{D8FDFF00-5523-460B-8AB5-D37106889482}"/>
          </ac:spMkLst>
        </pc:spChg>
        <pc:spChg chg="mod">
          <ac:chgData name="Ragnhild Halvorsrud" userId="917ea340-fd63-490f-a7db-68428d24cf32" providerId="ADAL" clId="{9B6050A4-F178-4018-9F62-4FCCA28DA093}" dt="2021-03-21T13:00:07.366" v="33254" actId="790"/>
          <ac:spMkLst>
            <pc:docMk/>
            <pc:sldMk cId="1604300621" sldId="814"/>
            <ac:spMk id="136" creationId="{EF93091F-7D05-46B1-A36A-279BC1A05476}"/>
          </ac:spMkLst>
        </pc:spChg>
        <pc:spChg chg="mod">
          <ac:chgData name="Ragnhild Halvorsrud" userId="917ea340-fd63-490f-a7db-68428d24cf32" providerId="ADAL" clId="{9B6050A4-F178-4018-9F62-4FCCA28DA093}" dt="2021-03-21T13:00:07.366" v="33255" actId="790"/>
          <ac:spMkLst>
            <pc:docMk/>
            <pc:sldMk cId="1604300621" sldId="814"/>
            <ac:spMk id="137" creationId="{1F8DE400-0CD3-4261-ACDB-EC5E42FF8BAF}"/>
          </ac:spMkLst>
        </pc:spChg>
        <pc:spChg chg="mod">
          <ac:chgData name="Ragnhild Halvorsrud" userId="917ea340-fd63-490f-a7db-68428d24cf32" providerId="ADAL" clId="{9B6050A4-F178-4018-9F62-4FCCA28DA093}" dt="2021-03-21T13:00:07.366" v="33256" actId="790"/>
          <ac:spMkLst>
            <pc:docMk/>
            <pc:sldMk cId="1604300621" sldId="814"/>
            <ac:spMk id="138" creationId="{94D2F6A3-9C8B-4AFD-920E-86F62ABEE8C0}"/>
          </ac:spMkLst>
        </pc:spChg>
        <pc:spChg chg="mod">
          <ac:chgData name="Ragnhild Halvorsrud" userId="917ea340-fd63-490f-a7db-68428d24cf32" providerId="ADAL" clId="{9B6050A4-F178-4018-9F62-4FCCA28DA093}" dt="2021-03-21T13:00:07.366" v="33257" actId="790"/>
          <ac:spMkLst>
            <pc:docMk/>
            <pc:sldMk cId="1604300621" sldId="814"/>
            <ac:spMk id="139" creationId="{C9DEEFC9-BD91-46AC-B517-C5F242163BDC}"/>
          </ac:spMkLst>
        </pc:spChg>
        <pc:spChg chg="mod">
          <ac:chgData name="Ragnhild Halvorsrud" userId="917ea340-fd63-490f-a7db-68428d24cf32" providerId="ADAL" clId="{9B6050A4-F178-4018-9F62-4FCCA28DA093}" dt="2021-03-21T13:00:07.366" v="33258" actId="790"/>
          <ac:spMkLst>
            <pc:docMk/>
            <pc:sldMk cId="1604300621" sldId="814"/>
            <ac:spMk id="140" creationId="{F2DA1193-5B37-44C6-B323-02D0C4CD0162}"/>
          </ac:spMkLst>
        </pc:spChg>
        <pc:spChg chg="mod">
          <ac:chgData name="Ragnhild Halvorsrud" userId="917ea340-fd63-490f-a7db-68428d24cf32" providerId="ADAL" clId="{9B6050A4-F178-4018-9F62-4FCCA28DA093}" dt="2021-03-21T13:00:07.366" v="33259" actId="790"/>
          <ac:spMkLst>
            <pc:docMk/>
            <pc:sldMk cId="1604300621" sldId="814"/>
            <ac:spMk id="141" creationId="{7C734440-3788-473C-ABD0-95931ED9B4B8}"/>
          </ac:spMkLst>
        </pc:spChg>
        <pc:spChg chg="mod">
          <ac:chgData name="Ragnhild Halvorsrud" userId="917ea340-fd63-490f-a7db-68428d24cf32" providerId="ADAL" clId="{9B6050A4-F178-4018-9F62-4FCCA28DA093}" dt="2021-03-21T13:00:07.366" v="33260" actId="790"/>
          <ac:spMkLst>
            <pc:docMk/>
            <pc:sldMk cId="1604300621" sldId="814"/>
            <ac:spMk id="142" creationId="{101E6771-EA55-4892-B92E-253CFB91FF7C}"/>
          </ac:spMkLst>
        </pc:spChg>
        <pc:spChg chg="mod">
          <ac:chgData name="Ragnhild Halvorsrud" userId="917ea340-fd63-490f-a7db-68428d24cf32" providerId="ADAL" clId="{9B6050A4-F178-4018-9F62-4FCCA28DA093}" dt="2021-03-21T13:00:07.366" v="33261" actId="790"/>
          <ac:spMkLst>
            <pc:docMk/>
            <pc:sldMk cId="1604300621" sldId="814"/>
            <ac:spMk id="143" creationId="{886F0F15-4E10-46C0-A9EE-A6AB58321529}"/>
          </ac:spMkLst>
        </pc:spChg>
        <pc:spChg chg="add del mod">
          <ac:chgData name="Ragnhild Halvorsrud" userId="917ea340-fd63-490f-a7db-68428d24cf32" providerId="ADAL" clId="{9B6050A4-F178-4018-9F62-4FCCA28DA093}" dt="2021-03-19T17:10:18.372" v="28205" actId="478"/>
          <ac:spMkLst>
            <pc:docMk/>
            <pc:sldMk cId="1604300621" sldId="814"/>
            <ac:spMk id="144" creationId="{E9BB0F4D-1B8F-4C31-97DC-08278FFD0602}"/>
          </ac:spMkLst>
        </pc:spChg>
        <pc:spChg chg="mod">
          <ac:chgData name="Ragnhild Halvorsrud" userId="917ea340-fd63-490f-a7db-68428d24cf32" providerId="ADAL" clId="{9B6050A4-F178-4018-9F62-4FCCA28DA093}" dt="2021-03-21T13:00:07.366" v="33265"/>
          <ac:spMkLst>
            <pc:docMk/>
            <pc:sldMk cId="1604300621" sldId="814"/>
            <ac:spMk id="145" creationId="{A670502B-D4E0-4410-A5D2-06F87029E62E}"/>
          </ac:spMkLst>
        </pc:spChg>
        <pc:spChg chg="mod">
          <ac:chgData name="Ragnhild Halvorsrud" userId="917ea340-fd63-490f-a7db-68428d24cf32" providerId="ADAL" clId="{9B6050A4-F178-4018-9F62-4FCCA28DA093}" dt="2021-03-21T13:00:07.366" v="33262"/>
          <ac:spMkLst>
            <pc:docMk/>
            <pc:sldMk cId="1604300621" sldId="814"/>
            <ac:spMk id="146" creationId="{BFF13D39-7BF7-4873-AD7C-8F32195C7342}"/>
          </ac:spMkLst>
        </pc:spChg>
        <pc:spChg chg="mod">
          <ac:chgData name="Ragnhild Halvorsrud" userId="917ea340-fd63-490f-a7db-68428d24cf32" providerId="ADAL" clId="{9B6050A4-F178-4018-9F62-4FCCA28DA093}" dt="2021-03-21T13:00:07.366" v="33263"/>
          <ac:spMkLst>
            <pc:docMk/>
            <pc:sldMk cId="1604300621" sldId="814"/>
            <ac:spMk id="148" creationId="{950F163E-C14B-4E53-A9C6-8F26804E7916}"/>
          </ac:spMkLst>
        </pc:spChg>
        <pc:spChg chg="del mod">
          <ac:chgData name="Ragnhild Halvorsrud" userId="917ea340-fd63-490f-a7db-68428d24cf32" providerId="ADAL" clId="{9B6050A4-F178-4018-9F62-4FCCA28DA093}" dt="2021-03-20T18:36:48.163" v="31808" actId="478"/>
          <ac:spMkLst>
            <pc:docMk/>
            <pc:sldMk cId="1604300621" sldId="814"/>
            <ac:spMk id="149" creationId="{29A828E3-3252-46EC-A0E5-E477AD77E3DA}"/>
          </ac:spMkLst>
        </pc:spChg>
        <pc:spChg chg="add mod">
          <ac:chgData name="Ragnhild Halvorsrud" userId="917ea340-fd63-490f-a7db-68428d24cf32" providerId="ADAL" clId="{9B6050A4-F178-4018-9F62-4FCCA28DA093}" dt="2021-03-21T13:00:07.366" v="33266" actId="790"/>
          <ac:spMkLst>
            <pc:docMk/>
            <pc:sldMk cId="1604300621" sldId="814"/>
            <ac:spMk id="152" creationId="{1A27B78D-59D6-4883-A8C6-2F3BDE28EC0D}"/>
          </ac:spMkLst>
        </pc:spChg>
        <pc:spChg chg="mod">
          <ac:chgData name="Ragnhild Halvorsrud" userId="917ea340-fd63-490f-a7db-68428d24cf32" providerId="ADAL" clId="{9B6050A4-F178-4018-9F62-4FCCA28DA093}" dt="2021-03-21T13:00:07.366" v="33264"/>
          <ac:spMkLst>
            <pc:docMk/>
            <pc:sldMk cId="1604300621" sldId="814"/>
            <ac:spMk id="153" creationId="{9CC3FFA5-5940-4E11-9166-895C9C364D94}"/>
          </ac:spMkLst>
        </pc:spChg>
        <pc:cxnChg chg="mod">
          <ac:chgData name="Ragnhild Halvorsrud" userId="917ea340-fd63-490f-a7db-68428d24cf32" providerId="ADAL" clId="{9B6050A4-F178-4018-9F62-4FCCA28DA093}" dt="2021-03-20T18:37:12.659" v="31809" actId="208"/>
          <ac:cxnSpMkLst>
            <pc:docMk/>
            <pc:sldMk cId="1604300621" sldId="814"/>
            <ac:cxnSpMk id="150" creationId="{82255F06-87C4-45DC-B39F-0C230F8F2A5C}"/>
          </ac:cxnSpMkLst>
        </pc:cxnChg>
      </pc:sldChg>
      <pc:sldChg chg="addSp delSp modSp mod ord chgLayout modNotes">
        <pc:chgData name="Ragnhild Halvorsrud" userId="917ea340-fd63-490f-a7db-68428d24cf32" providerId="ADAL" clId="{9B6050A4-F178-4018-9F62-4FCCA28DA093}" dt="2021-03-26T15:43:36.778" v="40877" actId="27636"/>
        <pc:sldMkLst>
          <pc:docMk/>
          <pc:sldMk cId="3219094029" sldId="816"/>
        </pc:sldMkLst>
        <pc:spChg chg="add del mod">
          <ac:chgData name="Ragnhild Halvorsrud" userId="917ea340-fd63-490f-a7db-68428d24cf32" providerId="ADAL" clId="{9B6050A4-F178-4018-9F62-4FCCA28DA093}" dt="2021-03-19T13:49:15.569" v="25623" actId="6264"/>
          <ac:spMkLst>
            <pc:docMk/>
            <pc:sldMk cId="3219094029" sldId="816"/>
            <ac:spMk id="2" creationId="{1C5535B5-BEE2-4DEB-8128-5AFE0E3E227B}"/>
          </ac:spMkLst>
        </pc:spChg>
        <pc:spChg chg="mod ord">
          <ac:chgData name="Ragnhild Halvorsrud" userId="917ea340-fd63-490f-a7db-68428d24cf32" providerId="ADAL" clId="{9B6050A4-F178-4018-9F62-4FCCA28DA093}" dt="2021-03-25T13:12:43.145" v="38617" actId="790"/>
          <ac:spMkLst>
            <pc:docMk/>
            <pc:sldMk cId="3219094029" sldId="816"/>
            <ac:spMk id="3" creationId="{00DA2F44-CE98-49BA-84FA-4BCF7A7CFF3C}"/>
          </ac:spMkLst>
        </pc:spChg>
        <pc:spChg chg="mod ord">
          <ac:chgData name="Ragnhild Halvorsrud" userId="917ea340-fd63-490f-a7db-68428d24cf32" providerId="ADAL" clId="{9B6050A4-F178-4018-9F62-4FCCA28DA093}" dt="2021-03-25T13:12:43.141" v="38615" actId="790"/>
          <ac:spMkLst>
            <pc:docMk/>
            <pc:sldMk cId="3219094029" sldId="816"/>
            <ac:spMk id="4" creationId="{AB5A6E4F-A8CB-40BC-846D-CA5BEDFCEC7C}"/>
          </ac:spMkLst>
        </pc:spChg>
        <pc:spChg chg="mod ord">
          <ac:chgData name="Ragnhild Halvorsrud" userId="917ea340-fd63-490f-a7db-68428d24cf32" providerId="ADAL" clId="{9B6050A4-F178-4018-9F62-4FCCA28DA093}" dt="2021-03-26T15:43:36.778" v="40877" actId="27636"/>
          <ac:spMkLst>
            <pc:docMk/>
            <pc:sldMk cId="3219094029" sldId="816"/>
            <ac:spMk id="5" creationId="{350478A3-16F6-44AE-A201-47C1B0E913DB}"/>
          </ac:spMkLst>
        </pc:spChg>
        <pc:spChg chg="add del mod">
          <ac:chgData name="Ragnhild Halvorsrud" userId="917ea340-fd63-490f-a7db-68428d24cf32" providerId="ADAL" clId="{9B6050A4-F178-4018-9F62-4FCCA28DA093}" dt="2021-03-19T13:49:15.569" v="25623" actId="6264"/>
          <ac:spMkLst>
            <pc:docMk/>
            <pc:sldMk cId="3219094029" sldId="816"/>
            <ac:spMk id="6" creationId="{A0A10F47-D48B-4C3C-9169-C53FDAAF7624}"/>
          </ac:spMkLst>
        </pc:spChg>
        <pc:spChg chg="add del mod">
          <ac:chgData name="Ragnhild Halvorsrud" userId="917ea340-fd63-490f-a7db-68428d24cf32" providerId="ADAL" clId="{9B6050A4-F178-4018-9F62-4FCCA28DA093}" dt="2021-03-19T13:49:15.569" v="25623" actId="6264"/>
          <ac:spMkLst>
            <pc:docMk/>
            <pc:sldMk cId="3219094029" sldId="816"/>
            <ac:spMk id="7" creationId="{F35E54FB-C3A7-4F3D-843C-7EAB2A849B0D}"/>
          </ac:spMkLst>
        </pc:spChg>
        <pc:spChg chg="add mod">
          <ac:chgData name="Ragnhild Halvorsrud" userId="917ea340-fd63-490f-a7db-68428d24cf32" providerId="ADAL" clId="{9B6050A4-F178-4018-9F62-4FCCA28DA093}" dt="2021-03-26T15:39:57.288" v="40783" actId="1076"/>
          <ac:spMkLst>
            <pc:docMk/>
            <pc:sldMk cId="3219094029" sldId="816"/>
            <ac:spMk id="8" creationId="{536D36F6-EF5D-4135-8BA6-270CE1365F2F}"/>
          </ac:spMkLst>
        </pc:spChg>
        <pc:spChg chg="add del mod">
          <ac:chgData name="Ragnhild Halvorsrud" userId="917ea340-fd63-490f-a7db-68428d24cf32" providerId="ADAL" clId="{9B6050A4-F178-4018-9F62-4FCCA28DA093}" dt="2021-03-26T14:54:58.210" v="40548" actId="478"/>
          <ac:spMkLst>
            <pc:docMk/>
            <pc:sldMk cId="3219094029" sldId="816"/>
            <ac:spMk id="12" creationId="{059B3D68-E3A4-4D72-BA45-8B61B8CF3112}"/>
          </ac:spMkLst>
        </pc:spChg>
        <pc:spChg chg="add del mod">
          <ac:chgData name="Ragnhild Halvorsrud" userId="917ea340-fd63-490f-a7db-68428d24cf32" providerId="ADAL" clId="{9B6050A4-F178-4018-9F62-4FCCA28DA093}" dt="2021-03-24T14:59:57.642" v="36702"/>
          <ac:spMkLst>
            <pc:docMk/>
            <pc:sldMk cId="3219094029" sldId="816"/>
            <ac:spMk id="13" creationId="{9E27866D-0677-40C6-A26B-1CF089BCBD3A}"/>
          </ac:spMkLst>
        </pc:spChg>
        <pc:spChg chg="add del mod">
          <ac:chgData name="Ragnhild Halvorsrud" userId="917ea340-fd63-490f-a7db-68428d24cf32" providerId="ADAL" clId="{9B6050A4-F178-4018-9F62-4FCCA28DA093}" dt="2021-03-24T14:59:57.642" v="36702"/>
          <ac:spMkLst>
            <pc:docMk/>
            <pc:sldMk cId="3219094029" sldId="816"/>
            <ac:spMk id="14" creationId="{B237A2DD-59AF-4ADB-ABB8-F291523E4563}"/>
          </ac:spMkLst>
        </pc:spChg>
        <pc:spChg chg="add del mod">
          <ac:chgData name="Ragnhild Halvorsrud" userId="917ea340-fd63-490f-a7db-68428d24cf32" providerId="ADAL" clId="{9B6050A4-F178-4018-9F62-4FCCA28DA093}" dt="2021-03-24T14:59:57.642" v="36702"/>
          <ac:spMkLst>
            <pc:docMk/>
            <pc:sldMk cId="3219094029" sldId="816"/>
            <ac:spMk id="15" creationId="{D71CE942-46A0-4FFD-978E-5C3CB7F69839}"/>
          </ac:spMkLst>
        </pc:spChg>
        <pc:spChg chg="add del mod">
          <ac:chgData name="Ragnhild Halvorsrud" userId="917ea340-fd63-490f-a7db-68428d24cf32" providerId="ADAL" clId="{9B6050A4-F178-4018-9F62-4FCCA28DA093}" dt="2021-03-19T13:53:12.643" v="25785" actId="478"/>
          <ac:spMkLst>
            <pc:docMk/>
            <pc:sldMk cId="3219094029" sldId="816"/>
            <ac:spMk id="15" creationId="{FCFDDD6D-893C-44F2-A3A7-5A37B7DB41CB}"/>
          </ac:spMkLst>
        </pc:spChg>
        <pc:spChg chg="add del mod">
          <ac:chgData name="Ragnhild Halvorsrud" userId="917ea340-fd63-490f-a7db-68428d24cf32" providerId="ADAL" clId="{9B6050A4-F178-4018-9F62-4FCCA28DA093}" dt="2021-03-24T14:59:57.642" v="36702"/>
          <ac:spMkLst>
            <pc:docMk/>
            <pc:sldMk cId="3219094029" sldId="816"/>
            <ac:spMk id="16" creationId="{1B9D92DB-EE24-44EF-811B-94806C5E8DDD}"/>
          </ac:spMkLst>
        </pc:spChg>
        <pc:spChg chg="add del mod">
          <ac:chgData name="Ragnhild Halvorsrud" userId="917ea340-fd63-490f-a7db-68428d24cf32" providerId="ADAL" clId="{9B6050A4-F178-4018-9F62-4FCCA28DA093}" dt="2021-03-19T13:53:12.643" v="25785" actId="478"/>
          <ac:spMkLst>
            <pc:docMk/>
            <pc:sldMk cId="3219094029" sldId="816"/>
            <ac:spMk id="16" creationId="{2FCA405F-D7A1-443A-9A65-BBF4CD8AA708}"/>
          </ac:spMkLst>
        </pc:spChg>
        <pc:spChg chg="add del mod">
          <ac:chgData name="Ragnhild Halvorsrud" userId="917ea340-fd63-490f-a7db-68428d24cf32" providerId="ADAL" clId="{9B6050A4-F178-4018-9F62-4FCCA28DA093}" dt="2021-03-19T13:53:12.643" v="25785" actId="478"/>
          <ac:spMkLst>
            <pc:docMk/>
            <pc:sldMk cId="3219094029" sldId="816"/>
            <ac:spMk id="17" creationId="{914E3915-06FF-4073-BBC6-5F3FC45F244D}"/>
          </ac:spMkLst>
        </pc:spChg>
        <pc:spChg chg="add del mod">
          <ac:chgData name="Ragnhild Halvorsrud" userId="917ea340-fd63-490f-a7db-68428d24cf32" providerId="ADAL" clId="{9B6050A4-F178-4018-9F62-4FCCA28DA093}" dt="2021-03-19T13:53:12.643" v="25785" actId="478"/>
          <ac:spMkLst>
            <pc:docMk/>
            <pc:sldMk cId="3219094029" sldId="816"/>
            <ac:spMk id="18" creationId="{FC90F1A2-15E2-4F4E-9A3B-47F86CB70A3E}"/>
          </ac:spMkLst>
        </pc:spChg>
        <pc:spChg chg="add del mod">
          <ac:chgData name="Ragnhild Halvorsrud" userId="917ea340-fd63-490f-a7db-68428d24cf32" providerId="ADAL" clId="{9B6050A4-F178-4018-9F62-4FCCA28DA093}" dt="2021-03-24T14:59:57.642" v="36702"/>
          <ac:spMkLst>
            <pc:docMk/>
            <pc:sldMk cId="3219094029" sldId="816"/>
            <ac:spMk id="20" creationId="{DFE4500E-4A53-48ED-9327-9C86E9113AAA}"/>
          </ac:spMkLst>
        </pc:spChg>
        <pc:spChg chg="mod">
          <ac:chgData name="Ragnhild Halvorsrud" userId="917ea340-fd63-490f-a7db-68428d24cf32" providerId="ADAL" clId="{9B6050A4-F178-4018-9F62-4FCCA28DA093}" dt="2021-03-26T15:38:14.734" v="40737" actId="1076"/>
          <ac:spMkLst>
            <pc:docMk/>
            <pc:sldMk cId="3219094029" sldId="816"/>
            <ac:spMk id="21" creationId="{C15FE0B6-DC88-4973-B6DF-B0E42959B66B}"/>
          </ac:spMkLst>
        </pc:spChg>
        <pc:spChg chg="add del mod">
          <ac:chgData name="Ragnhild Halvorsrud" userId="917ea340-fd63-490f-a7db-68428d24cf32" providerId="ADAL" clId="{9B6050A4-F178-4018-9F62-4FCCA28DA093}" dt="2021-03-19T13:57:48.729" v="25804" actId="478"/>
          <ac:spMkLst>
            <pc:docMk/>
            <pc:sldMk cId="3219094029" sldId="816"/>
            <ac:spMk id="23" creationId="{263D6E51-B2FB-4F29-96F9-4213CCA1C79F}"/>
          </ac:spMkLst>
        </pc:spChg>
        <pc:spChg chg="add mod">
          <ac:chgData name="Ragnhild Halvorsrud" userId="917ea340-fd63-490f-a7db-68428d24cf32" providerId="ADAL" clId="{9B6050A4-F178-4018-9F62-4FCCA28DA093}" dt="2021-03-26T14:54:55.837" v="40547"/>
          <ac:spMkLst>
            <pc:docMk/>
            <pc:sldMk cId="3219094029" sldId="816"/>
            <ac:spMk id="23" creationId="{6595B4B8-4718-4443-A635-A13343EE0988}"/>
          </ac:spMkLst>
        </pc:spChg>
        <pc:spChg chg="add del mod">
          <ac:chgData name="Ragnhild Halvorsrud" userId="917ea340-fd63-490f-a7db-68428d24cf32" providerId="ADAL" clId="{9B6050A4-F178-4018-9F62-4FCCA28DA093}" dt="2021-03-26T15:30:35.572" v="40551"/>
          <ac:spMkLst>
            <pc:docMk/>
            <pc:sldMk cId="3219094029" sldId="816"/>
            <ac:spMk id="24" creationId="{29C40B54-BB98-406E-8308-44D6636C2900}"/>
          </ac:spMkLst>
        </pc:spChg>
        <pc:spChg chg="add del mod">
          <ac:chgData name="Ragnhild Halvorsrud" userId="917ea340-fd63-490f-a7db-68428d24cf32" providerId="ADAL" clId="{9B6050A4-F178-4018-9F62-4FCCA28DA093}" dt="2021-03-19T13:57:45.189" v="25803" actId="478"/>
          <ac:spMkLst>
            <pc:docMk/>
            <pc:sldMk cId="3219094029" sldId="816"/>
            <ac:spMk id="24" creationId="{7609B85F-2E67-4A7E-B64F-862A8BE02694}"/>
          </ac:spMkLst>
        </pc:spChg>
        <pc:spChg chg="add del mod">
          <ac:chgData name="Ragnhild Halvorsrud" userId="917ea340-fd63-490f-a7db-68428d24cf32" providerId="ADAL" clId="{9B6050A4-F178-4018-9F62-4FCCA28DA093}" dt="2021-03-24T14:59:57.642" v="36702"/>
          <ac:spMkLst>
            <pc:docMk/>
            <pc:sldMk cId="3219094029" sldId="816"/>
            <ac:spMk id="24" creationId="{852630D5-295E-431C-81C8-28D5CD135899}"/>
          </ac:spMkLst>
        </pc:spChg>
        <pc:spChg chg="add del mod">
          <ac:chgData name="Ragnhild Halvorsrud" userId="917ea340-fd63-490f-a7db-68428d24cf32" providerId="ADAL" clId="{9B6050A4-F178-4018-9F62-4FCCA28DA093}" dt="2021-03-19T13:57:45.189" v="25803" actId="478"/>
          <ac:spMkLst>
            <pc:docMk/>
            <pc:sldMk cId="3219094029" sldId="816"/>
            <ac:spMk id="25" creationId="{3B3C5FA1-FD66-473D-9B3D-B38AD7589222}"/>
          </ac:spMkLst>
        </pc:spChg>
        <pc:spChg chg="add del mod">
          <ac:chgData name="Ragnhild Halvorsrud" userId="917ea340-fd63-490f-a7db-68428d24cf32" providerId="ADAL" clId="{9B6050A4-F178-4018-9F62-4FCCA28DA093}" dt="2021-03-26T15:30:35.572" v="40551"/>
          <ac:spMkLst>
            <pc:docMk/>
            <pc:sldMk cId="3219094029" sldId="816"/>
            <ac:spMk id="25" creationId="{64533CC2-1A2A-48B7-AA5F-7A4E69E3ED07}"/>
          </ac:spMkLst>
        </pc:spChg>
        <pc:spChg chg="add del mod">
          <ac:chgData name="Ragnhild Halvorsrud" userId="917ea340-fd63-490f-a7db-68428d24cf32" providerId="ADAL" clId="{9B6050A4-F178-4018-9F62-4FCCA28DA093}" dt="2021-03-26T15:30:35.572" v="40551"/>
          <ac:spMkLst>
            <pc:docMk/>
            <pc:sldMk cId="3219094029" sldId="816"/>
            <ac:spMk id="26" creationId="{530C4EC3-F3D0-433C-80DE-0C48499B4B04}"/>
          </ac:spMkLst>
        </pc:spChg>
        <pc:spChg chg="add del mod">
          <ac:chgData name="Ragnhild Halvorsrud" userId="917ea340-fd63-490f-a7db-68428d24cf32" providerId="ADAL" clId="{9B6050A4-F178-4018-9F62-4FCCA28DA093}" dt="2021-03-19T13:57:45.189" v="25803" actId="478"/>
          <ac:spMkLst>
            <pc:docMk/>
            <pc:sldMk cId="3219094029" sldId="816"/>
            <ac:spMk id="26" creationId="{A4719CCA-5C4A-404D-A3A9-D5BE3F400B1F}"/>
          </ac:spMkLst>
        </pc:spChg>
        <pc:spChg chg="add del mod">
          <ac:chgData name="Ragnhild Halvorsrud" userId="917ea340-fd63-490f-a7db-68428d24cf32" providerId="ADAL" clId="{9B6050A4-F178-4018-9F62-4FCCA28DA093}" dt="2021-03-24T16:29:44.703" v="36710"/>
          <ac:spMkLst>
            <pc:docMk/>
            <pc:sldMk cId="3219094029" sldId="816"/>
            <ac:spMk id="26" creationId="{E5878F6C-44E6-4FEC-B655-DB4E9E9C9C4A}"/>
          </ac:spMkLst>
        </pc:spChg>
        <pc:spChg chg="add del mod">
          <ac:chgData name="Ragnhild Halvorsrud" userId="917ea340-fd63-490f-a7db-68428d24cf32" providerId="ADAL" clId="{9B6050A4-F178-4018-9F62-4FCCA28DA093}" dt="2021-03-24T16:29:44.703" v="36710"/>
          <ac:spMkLst>
            <pc:docMk/>
            <pc:sldMk cId="3219094029" sldId="816"/>
            <ac:spMk id="27" creationId="{58E2DECC-0A90-4A17-B0B2-EB6DC443E991}"/>
          </ac:spMkLst>
        </pc:spChg>
        <pc:spChg chg="add del mod">
          <ac:chgData name="Ragnhild Halvorsrud" userId="917ea340-fd63-490f-a7db-68428d24cf32" providerId="ADAL" clId="{9B6050A4-F178-4018-9F62-4FCCA28DA093}" dt="2021-03-19T13:57:45.189" v="25803" actId="478"/>
          <ac:spMkLst>
            <pc:docMk/>
            <pc:sldMk cId="3219094029" sldId="816"/>
            <ac:spMk id="28" creationId="{4FAF20C5-4593-4683-A652-6E3F75B54BC4}"/>
          </ac:spMkLst>
        </pc:spChg>
        <pc:spChg chg="add del mod">
          <ac:chgData name="Ragnhild Halvorsrud" userId="917ea340-fd63-490f-a7db-68428d24cf32" providerId="ADAL" clId="{9B6050A4-F178-4018-9F62-4FCCA28DA093}" dt="2021-03-26T15:30:35.572" v="40551"/>
          <ac:spMkLst>
            <pc:docMk/>
            <pc:sldMk cId="3219094029" sldId="816"/>
            <ac:spMk id="29" creationId="{F6118B3C-9F13-4755-9302-E3EB4F0C1419}"/>
          </ac:spMkLst>
        </pc:spChg>
        <pc:spChg chg="add del mod">
          <ac:chgData name="Ragnhild Halvorsrud" userId="917ea340-fd63-490f-a7db-68428d24cf32" providerId="ADAL" clId="{9B6050A4-F178-4018-9F62-4FCCA28DA093}" dt="2021-03-19T13:57:45.189" v="25803" actId="478"/>
          <ac:spMkLst>
            <pc:docMk/>
            <pc:sldMk cId="3219094029" sldId="816"/>
            <ac:spMk id="30" creationId="{86814ECC-7918-44D8-8290-1BDF532C5949}"/>
          </ac:spMkLst>
        </pc:spChg>
        <pc:spChg chg="mod">
          <ac:chgData name="Ragnhild Halvorsrud" userId="917ea340-fd63-490f-a7db-68428d24cf32" providerId="ADAL" clId="{9B6050A4-F178-4018-9F62-4FCCA28DA093}" dt="2021-03-24T16:29:41.183" v="36709"/>
          <ac:spMkLst>
            <pc:docMk/>
            <pc:sldMk cId="3219094029" sldId="816"/>
            <ac:spMk id="30" creationId="{B7CE5976-1D68-45AC-9D0F-D6497B39DAAF}"/>
          </ac:spMkLst>
        </pc:spChg>
        <pc:spChg chg="add del mod">
          <ac:chgData name="Ragnhild Halvorsrud" userId="917ea340-fd63-490f-a7db-68428d24cf32" providerId="ADAL" clId="{9B6050A4-F178-4018-9F62-4FCCA28DA093}" dt="2021-03-26T15:30:35.572" v="40551"/>
          <ac:spMkLst>
            <pc:docMk/>
            <pc:sldMk cId="3219094029" sldId="816"/>
            <ac:spMk id="31" creationId="{D80473B2-0365-4345-BD58-633B08BD1A2E}"/>
          </ac:spMkLst>
        </pc:spChg>
        <pc:spChg chg="mod">
          <ac:chgData name="Ragnhild Halvorsrud" userId="917ea340-fd63-490f-a7db-68428d24cf32" providerId="ADAL" clId="{9B6050A4-F178-4018-9F62-4FCCA28DA093}" dt="2021-03-24T16:29:41.183" v="36709"/>
          <ac:spMkLst>
            <pc:docMk/>
            <pc:sldMk cId="3219094029" sldId="816"/>
            <ac:spMk id="33" creationId="{A7CB9DE5-FAEF-4373-8A44-9C70632C95D1}"/>
          </ac:spMkLst>
        </pc:spChg>
        <pc:spChg chg="mod">
          <ac:chgData name="Ragnhild Halvorsrud" userId="917ea340-fd63-490f-a7db-68428d24cf32" providerId="ADAL" clId="{9B6050A4-F178-4018-9F62-4FCCA28DA093}" dt="2021-03-24T16:29:41.183" v="36709"/>
          <ac:spMkLst>
            <pc:docMk/>
            <pc:sldMk cId="3219094029" sldId="816"/>
            <ac:spMk id="35" creationId="{CB378A27-A27A-4D27-81CA-B67E19237E1B}"/>
          </ac:spMkLst>
        </pc:spChg>
        <pc:spChg chg="add del mod">
          <ac:chgData name="Ragnhild Halvorsrud" userId="917ea340-fd63-490f-a7db-68428d24cf32" providerId="ADAL" clId="{9B6050A4-F178-4018-9F62-4FCCA28DA093}" dt="2021-03-26T15:30:35.572" v="40551"/>
          <ac:spMkLst>
            <pc:docMk/>
            <pc:sldMk cId="3219094029" sldId="816"/>
            <ac:spMk id="36" creationId="{5A9429FB-C5DD-471A-A6B2-E4BEA6CB8CA5}"/>
          </ac:spMkLst>
        </pc:spChg>
        <pc:spChg chg="mod">
          <ac:chgData name="Ragnhild Halvorsrud" userId="917ea340-fd63-490f-a7db-68428d24cf32" providerId="ADAL" clId="{9B6050A4-F178-4018-9F62-4FCCA28DA093}" dt="2021-03-24T16:29:41.183" v="36709"/>
          <ac:spMkLst>
            <pc:docMk/>
            <pc:sldMk cId="3219094029" sldId="816"/>
            <ac:spMk id="37" creationId="{4F2DB8D7-1318-4858-883C-9BFAF5B4D6AB}"/>
          </ac:spMkLst>
        </pc:spChg>
        <pc:spChg chg="add del mod">
          <ac:chgData name="Ragnhild Halvorsrud" userId="917ea340-fd63-490f-a7db-68428d24cf32" providerId="ADAL" clId="{9B6050A4-F178-4018-9F62-4FCCA28DA093}" dt="2021-03-26T15:30:35.572" v="40551"/>
          <ac:spMkLst>
            <pc:docMk/>
            <pc:sldMk cId="3219094029" sldId="816"/>
            <ac:spMk id="37" creationId="{97E7AE1B-87EA-4813-B3C0-ECA53FB543CF}"/>
          </ac:spMkLst>
        </pc:spChg>
        <pc:spChg chg="mod">
          <ac:chgData name="Ragnhild Halvorsrud" userId="917ea340-fd63-490f-a7db-68428d24cf32" providerId="ADAL" clId="{9B6050A4-F178-4018-9F62-4FCCA28DA093}" dt="2021-03-24T16:29:41.183" v="36709"/>
          <ac:spMkLst>
            <pc:docMk/>
            <pc:sldMk cId="3219094029" sldId="816"/>
            <ac:spMk id="40" creationId="{41B659EF-012C-4B3F-9B26-A0592EF189C0}"/>
          </ac:spMkLst>
        </pc:spChg>
        <pc:spChg chg="mod">
          <ac:chgData name="Ragnhild Halvorsrud" userId="917ea340-fd63-490f-a7db-68428d24cf32" providerId="ADAL" clId="{9B6050A4-F178-4018-9F62-4FCCA28DA093}" dt="2021-03-26T15:30:30.253" v="40550"/>
          <ac:spMkLst>
            <pc:docMk/>
            <pc:sldMk cId="3219094029" sldId="816"/>
            <ac:spMk id="40" creationId="{F112A528-9568-4696-B8DB-774457FDC219}"/>
          </ac:spMkLst>
        </pc:spChg>
        <pc:spChg chg="mod">
          <ac:chgData name="Ragnhild Halvorsrud" userId="917ea340-fd63-490f-a7db-68428d24cf32" providerId="ADAL" clId="{9B6050A4-F178-4018-9F62-4FCCA28DA093}" dt="2021-03-26T15:30:30.253" v="40550"/>
          <ac:spMkLst>
            <pc:docMk/>
            <pc:sldMk cId="3219094029" sldId="816"/>
            <ac:spMk id="41" creationId="{5F547C0D-B12F-4857-88E7-9FE5E6E5EE76}"/>
          </ac:spMkLst>
        </pc:spChg>
        <pc:spChg chg="mod">
          <ac:chgData name="Ragnhild Halvorsrud" userId="917ea340-fd63-490f-a7db-68428d24cf32" providerId="ADAL" clId="{9B6050A4-F178-4018-9F62-4FCCA28DA093}" dt="2021-03-26T15:30:30.253" v="40550"/>
          <ac:spMkLst>
            <pc:docMk/>
            <pc:sldMk cId="3219094029" sldId="816"/>
            <ac:spMk id="42" creationId="{7FB182FA-B0FC-4F56-A092-2B2F24037423}"/>
          </ac:spMkLst>
        </pc:spChg>
        <pc:spChg chg="mod">
          <ac:chgData name="Ragnhild Halvorsrud" userId="917ea340-fd63-490f-a7db-68428d24cf32" providerId="ADAL" clId="{9B6050A4-F178-4018-9F62-4FCCA28DA093}" dt="2021-03-24T16:29:41.183" v="36709"/>
          <ac:spMkLst>
            <pc:docMk/>
            <pc:sldMk cId="3219094029" sldId="816"/>
            <ac:spMk id="42" creationId="{D0B354BB-5550-423F-8F8A-49E57A92E9C4}"/>
          </ac:spMkLst>
        </pc:spChg>
        <pc:spChg chg="add mod">
          <ac:chgData name="Ragnhild Halvorsrud" userId="917ea340-fd63-490f-a7db-68428d24cf32" providerId="ADAL" clId="{9B6050A4-F178-4018-9F62-4FCCA28DA093}" dt="2021-03-26T15:43:20.583" v="40860" actId="1037"/>
          <ac:spMkLst>
            <pc:docMk/>
            <pc:sldMk cId="3219094029" sldId="816"/>
            <ac:spMk id="43" creationId="{59CED5AB-B47B-4BAA-B98F-418921BBFC81}"/>
          </ac:spMkLst>
        </pc:spChg>
        <pc:spChg chg="add mod">
          <ac:chgData name="Ragnhild Halvorsrud" userId="917ea340-fd63-490f-a7db-68428d24cf32" providerId="ADAL" clId="{9B6050A4-F178-4018-9F62-4FCCA28DA093}" dt="2021-03-26T15:43:20.583" v="40860" actId="1037"/>
          <ac:spMkLst>
            <pc:docMk/>
            <pc:sldMk cId="3219094029" sldId="816"/>
            <ac:spMk id="45" creationId="{5468BCB8-51C1-4455-AD72-956B8154C444}"/>
          </ac:spMkLst>
        </pc:spChg>
        <pc:spChg chg="mod">
          <ac:chgData name="Ragnhild Halvorsrud" userId="917ea340-fd63-490f-a7db-68428d24cf32" providerId="ADAL" clId="{9B6050A4-F178-4018-9F62-4FCCA28DA093}" dt="2021-03-26T15:30:30.253" v="40550"/>
          <ac:spMkLst>
            <pc:docMk/>
            <pc:sldMk cId="3219094029" sldId="816"/>
            <ac:spMk id="47" creationId="{A44F6307-8E40-46A8-9DB7-E1831E8A9C4F}"/>
          </ac:spMkLst>
        </pc:spChg>
        <pc:spChg chg="mod">
          <ac:chgData name="Ragnhild Halvorsrud" userId="917ea340-fd63-490f-a7db-68428d24cf32" providerId="ADAL" clId="{9B6050A4-F178-4018-9F62-4FCCA28DA093}" dt="2021-03-26T15:30:30.253" v="40550"/>
          <ac:spMkLst>
            <pc:docMk/>
            <pc:sldMk cId="3219094029" sldId="816"/>
            <ac:spMk id="49" creationId="{D0B75644-7D75-4614-9C87-F0FDAA170EBA}"/>
          </ac:spMkLst>
        </pc:spChg>
        <pc:spChg chg="add mod">
          <ac:chgData name="Ragnhild Halvorsrud" userId="917ea340-fd63-490f-a7db-68428d24cf32" providerId="ADAL" clId="{9B6050A4-F178-4018-9F62-4FCCA28DA093}" dt="2021-03-26T15:43:20.583" v="40860" actId="1037"/>
          <ac:spMkLst>
            <pc:docMk/>
            <pc:sldMk cId="3219094029" sldId="816"/>
            <ac:spMk id="50" creationId="{13B4FEB3-2BB0-4F48-9C65-C0FF48F2A6E5}"/>
          </ac:spMkLst>
        </pc:spChg>
        <pc:spChg chg="add mod">
          <ac:chgData name="Ragnhild Halvorsrud" userId="917ea340-fd63-490f-a7db-68428d24cf32" providerId="ADAL" clId="{9B6050A4-F178-4018-9F62-4FCCA28DA093}" dt="2021-03-26T15:43:32.961" v="40875" actId="1035"/>
          <ac:spMkLst>
            <pc:docMk/>
            <pc:sldMk cId="3219094029" sldId="816"/>
            <ac:spMk id="51" creationId="{C6EE03F8-DE15-4CB4-9B84-3E29147D4379}"/>
          </ac:spMkLst>
        </pc:spChg>
        <pc:spChg chg="mod">
          <ac:chgData name="Ragnhild Halvorsrud" userId="917ea340-fd63-490f-a7db-68428d24cf32" providerId="ADAL" clId="{9B6050A4-F178-4018-9F62-4FCCA28DA093}" dt="2021-03-25T14:24:49.511" v="38956"/>
          <ac:spMkLst>
            <pc:docMk/>
            <pc:sldMk cId="3219094029" sldId="816"/>
            <ac:spMk id="53" creationId="{609E2086-471C-4F1F-BFE7-42D9735985CD}"/>
          </ac:spMkLst>
        </pc:spChg>
        <pc:spChg chg="mod">
          <ac:chgData name="Ragnhild Halvorsrud" userId="917ea340-fd63-490f-a7db-68428d24cf32" providerId="ADAL" clId="{9B6050A4-F178-4018-9F62-4FCCA28DA093}" dt="2021-03-25T14:24:49.511" v="38956"/>
          <ac:spMkLst>
            <pc:docMk/>
            <pc:sldMk cId="3219094029" sldId="816"/>
            <ac:spMk id="54" creationId="{278D3729-8EBC-4D67-9F14-4303818D993E}"/>
          </ac:spMkLst>
        </pc:spChg>
        <pc:spChg chg="mod">
          <ac:chgData name="Ragnhild Halvorsrud" userId="917ea340-fd63-490f-a7db-68428d24cf32" providerId="ADAL" clId="{9B6050A4-F178-4018-9F62-4FCCA28DA093}" dt="2021-03-25T14:24:49.511" v="38956"/>
          <ac:spMkLst>
            <pc:docMk/>
            <pc:sldMk cId="3219094029" sldId="816"/>
            <ac:spMk id="55" creationId="{4064DBB3-0A34-4227-BA40-CE4066BF36FE}"/>
          </ac:spMkLst>
        </pc:spChg>
        <pc:spChg chg="mod">
          <ac:chgData name="Ragnhild Halvorsrud" userId="917ea340-fd63-490f-a7db-68428d24cf32" providerId="ADAL" clId="{9B6050A4-F178-4018-9F62-4FCCA28DA093}" dt="2021-03-25T14:24:49.511" v="38956"/>
          <ac:spMkLst>
            <pc:docMk/>
            <pc:sldMk cId="3219094029" sldId="816"/>
            <ac:spMk id="56" creationId="{041A0E82-5C31-4735-A8FD-15703B24DD65}"/>
          </ac:spMkLst>
        </pc:spChg>
        <pc:spChg chg="mod">
          <ac:chgData name="Ragnhild Halvorsrud" userId="917ea340-fd63-490f-a7db-68428d24cf32" providerId="ADAL" clId="{9B6050A4-F178-4018-9F62-4FCCA28DA093}" dt="2021-03-26T15:30:30.253" v="40550"/>
          <ac:spMkLst>
            <pc:docMk/>
            <pc:sldMk cId="3219094029" sldId="816"/>
            <ac:spMk id="57" creationId="{31E578DF-DBE5-42D2-BE19-97B32E7CC48E}"/>
          </ac:spMkLst>
        </pc:spChg>
        <pc:spChg chg="mod">
          <ac:chgData name="Ragnhild Halvorsrud" userId="917ea340-fd63-490f-a7db-68428d24cf32" providerId="ADAL" clId="{9B6050A4-F178-4018-9F62-4FCCA28DA093}" dt="2021-03-26T15:30:30.253" v="40550"/>
          <ac:spMkLst>
            <pc:docMk/>
            <pc:sldMk cId="3219094029" sldId="816"/>
            <ac:spMk id="58" creationId="{B2ABA77E-99C7-4002-9BED-467EA036B44E}"/>
          </ac:spMkLst>
        </pc:spChg>
        <pc:spChg chg="mod">
          <ac:chgData name="Ragnhild Halvorsrud" userId="917ea340-fd63-490f-a7db-68428d24cf32" providerId="ADAL" clId="{9B6050A4-F178-4018-9F62-4FCCA28DA093}" dt="2021-03-26T15:30:30.253" v="40550"/>
          <ac:spMkLst>
            <pc:docMk/>
            <pc:sldMk cId="3219094029" sldId="816"/>
            <ac:spMk id="59" creationId="{6D945614-AD69-4B2B-8045-61D10D33BCC9}"/>
          </ac:spMkLst>
        </pc:spChg>
        <pc:spChg chg="add mod">
          <ac:chgData name="Ragnhild Halvorsrud" userId="917ea340-fd63-490f-a7db-68428d24cf32" providerId="ADAL" clId="{9B6050A4-F178-4018-9F62-4FCCA28DA093}" dt="2021-03-26T15:43:32.961" v="40875" actId="1035"/>
          <ac:spMkLst>
            <pc:docMk/>
            <pc:sldMk cId="3219094029" sldId="816"/>
            <ac:spMk id="63" creationId="{B77BADDC-F72D-4F0C-BABF-C45E08215EA9}"/>
          </ac:spMkLst>
        </pc:spChg>
        <pc:spChg chg="add mod">
          <ac:chgData name="Ragnhild Halvorsrud" userId="917ea340-fd63-490f-a7db-68428d24cf32" providerId="ADAL" clId="{9B6050A4-F178-4018-9F62-4FCCA28DA093}" dt="2021-03-26T15:43:32.961" v="40875" actId="1035"/>
          <ac:spMkLst>
            <pc:docMk/>
            <pc:sldMk cId="3219094029" sldId="816"/>
            <ac:spMk id="66" creationId="{D6E442C2-2D56-4863-A67B-FA5D09FA962E}"/>
          </ac:spMkLst>
        </pc:spChg>
        <pc:grpChg chg="add del mod">
          <ac:chgData name="Ragnhild Halvorsrud" userId="917ea340-fd63-490f-a7db-68428d24cf32" providerId="ADAL" clId="{9B6050A4-F178-4018-9F62-4FCCA28DA093}" dt="2021-03-24T16:29:44.703" v="36710"/>
          <ac:grpSpMkLst>
            <pc:docMk/>
            <pc:sldMk cId="3219094029" sldId="816"/>
            <ac:grpSpMk id="29" creationId="{FB83DD41-10F2-4D5B-B15A-A2D47A9643AA}"/>
          </ac:grpSpMkLst>
        </pc:grpChg>
        <pc:grpChg chg="add del mod">
          <ac:chgData name="Ragnhild Halvorsrud" userId="917ea340-fd63-490f-a7db-68428d24cf32" providerId="ADAL" clId="{9B6050A4-F178-4018-9F62-4FCCA28DA093}" dt="2021-03-24T16:29:44.703" v="36710"/>
          <ac:grpSpMkLst>
            <pc:docMk/>
            <pc:sldMk cId="3219094029" sldId="816"/>
            <ac:grpSpMk id="34" creationId="{C3F1C8CB-915C-4EEC-9C42-DD5E084A31B0}"/>
          </ac:grpSpMkLst>
        </pc:grpChg>
        <pc:grpChg chg="add del mod">
          <ac:chgData name="Ragnhild Halvorsrud" userId="917ea340-fd63-490f-a7db-68428d24cf32" providerId="ADAL" clId="{9B6050A4-F178-4018-9F62-4FCCA28DA093}" dt="2021-03-24T16:29:44.703" v="36710"/>
          <ac:grpSpMkLst>
            <pc:docMk/>
            <pc:sldMk cId="3219094029" sldId="816"/>
            <ac:grpSpMk id="39" creationId="{2268392D-30C7-4A6A-A140-710FAD28F171}"/>
          </ac:grpSpMkLst>
        </pc:grpChg>
        <pc:grpChg chg="add del mod">
          <ac:chgData name="Ragnhild Halvorsrud" userId="917ea340-fd63-490f-a7db-68428d24cf32" providerId="ADAL" clId="{9B6050A4-F178-4018-9F62-4FCCA28DA093}" dt="2021-03-26T15:30:35.572" v="40551"/>
          <ac:grpSpMkLst>
            <pc:docMk/>
            <pc:sldMk cId="3219094029" sldId="816"/>
            <ac:grpSpMk id="39" creationId="{A6BC22B9-0307-4697-A6F8-3670F83C048F}"/>
          </ac:grpSpMkLst>
        </pc:grpChg>
        <pc:grpChg chg="add del mod">
          <ac:chgData name="Ragnhild Halvorsrud" userId="917ea340-fd63-490f-a7db-68428d24cf32" providerId="ADAL" clId="{9B6050A4-F178-4018-9F62-4FCCA28DA093}" dt="2021-03-26T15:30:35.572" v="40551"/>
          <ac:grpSpMkLst>
            <pc:docMk/>
            <pc:sldMk cId="3219094029" sldId="816"/>
            <ac:grpSpMk id="48" creationId="{F507696F-7E1C-4B4E-A324-A72052611594}"/>
          </ac:grpSpMkLst>
        </pc:grpChg>
        <pc:grpChg chg="add mod">
          <ac:chgData name="Ragnhild Halvorsrud" userId="917ea340-fd63-490f-a7db-68428d24cf32" providerId="ADAL" clId="{9B6050A4-F178-4018-9F62-4FCCA28DA093}" dt="2021-03-25T14:24:49.511" v="38956"/>
          <ac:grpSpMkLst>
            <pc:docMk/>
            <pc:sldMk cId="3219094029" sldId="816"/>
            <ac:grpSpMk id="52" creationId="{4EF8B18C-3C6C-46F6-A632-AABBFEFEB6F1}"/>
          </ac:grpSpMkLst>
        </pc:grpChg>
        <pc:picChg chg="add mod">
          <ac:chgData name="Ragnhild Halvorsrud" userId="917ea340-fd63-490f-a7db-68428d24cf32" providerId="ADAL" clId="{9B6050A4-F178-4018-9F62-4FCCA28DA093}" dt="2021-03-26T15:43:20.583" v="40860" actId="1037"/>
          <ac:picMkLst>
            <pc:docMk/>
            <pc:sldMk cId="3219094029" sldId="816"/>
            <ac:picMk id="2" creationId="{D1CAD63C-3DDE-4A54-8652-2E81A766353C}"/>
          </ac:picMkLst>
        </pc:picChg>
        <pc:picChg chg="add del mod">
          <ac:chgData name="Ragnhild Halvorsrud" userId="917ea340-fd63-490f-a7db-68428d24cf32" providerId="ADAL" clId="{9B6050A4-F178-4018-9F62-4FCCA28DA093}" dt="2021-03-26T15:31:44.453" v="40556" actId="478"/>
          <ac:picMkLst>
            <pc:docMk/>
            <pc:sldMk cId="3219094029" sldId="816"/>
            <ac:picMk id="6" creationId="{FD4DE257-179F-44CC-9183-CD96C3705310}"/>
          </ac:picMkLst>
        </pc:picChg>
        <pc:picChg chg="add mod">
          <ac:chgData name="Ragnhild Halvorsrud" userId="917ea340-fd63-490f-a7db-68428d24cf32" providerId="ADAL" clId="{9B6050A4-F178-4018-9F62-4FCCA28DA093}" dt="2021-03-26T15:43:32.961" v="40875" actId="1035"/>
          <ac:picMkLst>
            <pc:docMk/>
            <pc:sldMk cId="3219094029" sldId="816"/>
            <ac:picMk id="7" creationId="{4DB82968-1A5A-47B2-B623-F1673404A90D}"/>
          </ac:picMkLst>
        </pc:picChg>
        <pc:picChg chg="add del mod">
          <ac:chgData name="Ragnhild Halvorsrud" userId="917ea340-fd63-490f-a7db-68428d24cf32" providerId="ADAL" clId="{9B6050A4-F178-4018-9F62-4FCCA28DA093}" dt="2021-03-26T15:30:51.117" v="40553" actId="478"/>
          <ac:picMkLst>
            <pc:docMk/>
            <pc:sldMk cId="3219094029" sldId="816"/>
            <ac:picMk id="9" creationId="{74CAEC98-765C-4274-A1D2-6BF142D2F47A}"/>
          </ac:picMkLst>
        </pc:picChg>
        <pc:picChg chg="add del mod">
          <ac:chgData name="Ragnhild Halvorsrud" userId="917ea340-fd63-490f-a7db-68428d24cf32" providerId="ADAL" clId="{9B6050A4-F178-4018-9F62-4FCCA28DA093}" dt="2021-03-25T15:57:34.803" v="39424" actId="478"/>
          <ac:picMkLst>
            <pc:docMk/>
            <pc:sldMk cId="3219094029" sldId="816"/>
            <ac:picMk id="10" creationId="{00416F65-2B77-4833-A67B-8664F0A76D98}"/>
          </ac:picMkLst>
        </pc:picChg>
        <pc:picChg chg="add del mod">
          <ac:chgData name="Ragnhild Halvorsrud" userId="917ea340-fd63-490f-a7db-68428d24cf32" providerId="ADAL" clId="{9B6050A4-F178-4018-9F62-4FCCA28DA093}" dt="2021-03-19T13:53:07.354" v="25784" actId="478"/>
          <ac:picMkLst>
            <pc:docMk/>
            <pc:sldMk cId="3219094029" sldId="816"/>
            <ac:picMk id="12" creationId="{7A1F4781-13C2-4EEC-BA03-6B8724D36683}"/>
          </ac:picMkLst>
        </pc:picChg>
        <pc:picChg chg="add del mod">
          <ac:chgData name="Ragnhild Halvorsrud" userId="917ea340-fd63-490f-a7db-68428d24cf32" providerId="ADAL" clId="{9B6050A4-F178-4018-9F62-4FCCA28DA093}" dt="2021-03-19T13:53:12.643" v="25785" actId="478"/>
          <ac:picMkLst>
            <pc:docMk/>
            <pc:sldMk cId="3219094029" sldId="816"/>
            <ac:picMk id="13" creationId="{DFEA13C4-B462-4FE3-9002-3F83237619E1}"/>
          </ac:picMkLst>
        </pc:picChg>
        <pc:picChg chg="add del mod">
          <ac:chgData name="Ragnhild Halvorsrud" userId="917ea340-fd63-490f-a7db-68428d24cf32" providerId="ADAL" clId="{9B6050A4-F178-4018-9F62-4FCCA28DA093}" dt="2021-03-19T13:54:37.758" v="25797" actId="478"/>
          <ac:picMkLst>
            <pc:docMk/>
            <pc:sldMk cId="3219094029" sldId="816"/>
            <ac:picMk id="14" creationId="{9A111C48-371E-45BC-B49D-A42FA6B3A2FC}"/>
          </ac:picMkLst>
        </pc:picChg>
        <pc:picChg chg="add del mod">
          <ac:chgData name="Ragnhild Halvorsrud" userId="917ea340-fd63-490f-a7db-68428d24cf32" providerId="ADAL" clId="{9B6050A4-F178-4018-9F62-4FCCA28DA093}" dt="2021-03-24T14:59:57.642" v="36702"/>
          <ac:picMkLst>
            <pc:docMk/>
            <pc:sldMk cId="3219094029" sldId="816"/>
            <ac:picMk id="17" creationId="{CDC6B4D7-F35C-4A38-A2D7-B10DEBA12865}"/>
          </ac:picMkLst>
        </pc:picChg>
        <pc:picChg chg="add del mod">
          <ac:chgData name="Ragnhild Halvorsrud" userId="917ea340-fd63-490f-a7db-68428d24cf32" providerId="ADAL" clId="{9B6050A4-F178-4018-9F62-4FCCA28DA093}" dt="2021-03-24T14:59:57.642" v="36702"/>
          <ac:picMkLst>
            <pc:docMk/>
            <pc:sldMk cId="3219094029" sldId="816"/>
            <ac:picMk id="18" creationId="{EE077816-A698-4559-8701-B32FE18AB11A}"/>
          </ac:picMkLst>
        </pc:picChg>
        <pc:picChg chg="add del mod">
          <ac:chgData name="Ragnhild Halvorsrud" userId="917ea340-fd63-490f-a7db-68428d24cf32" providerId="ADAL" clId="{9B6050A4-F178-4018-9F62-4FCCA28DA093}" dt="2021-03-24T14:59:57.642" v="36702"/>
          <ac:picMkLst>
            <pc:docMk/>
            <pc:sldMk cId="3219094029" sldId="816"/>
            <ac:picMk id="19" creationId="{23C5E31F-F4DB-498A-9DA8-C03C43C0AC41}"/>
          </ac:picMkLst>
        </pc:picChg>
        <pc:picChg chg="add del mod">
          <ac:chgData name="Ragnhild Halvorsrud" userId="917ea340-fd63-490f-a7db-68428d24cf32" providerId="ADAL" clId="{9B6050A4-F178-4018-9F62-4FCCA28DA093}" dt="2021-03-19T13:57:45.189" v="25803" actId="478"/>
          <ac:picMkLst>
            <pc:docMk/>
            <pc:sldMk cId="3219094029" sldId="816"/>
            <ac:picMk id="20" creationId="{35F3877A-85EF-425A-9A5E-B357C517698A}"/>
          </ac:picMkLst>
        </pc:picChg>
        <pc:picChg chg="mod">
          <ac:chgData name="Ragnhild Halvorsrud" userId="917ea340-fd63-490f-a7db-68428d24cf32" providerId="ADAL" clId="{9B6050A4-F178-4018-9F62-4FCCA28DA093}" dt="2021-03-26T15:38:14.734" v="40737" actId="1076"/>
          <ac:picMkLst>
            <pc:docMk/>
            <pc:sldMk cId="3219094029" sldId="816"/>
            <ac:picMk id="22" creationId="{73473192-F6A7-4810-B7FC-EFFFADBDF1CD}"/>
          </ac:picMkLst>
        </pc:picChg>
        <pc:picChg chg="add del mod">
          <ac:chgData name="Ragnhild Halvorsrud" userId="917ea340-fd63-490f-a7db-68428d24cf32" providerId="ADAL" clId="{9B6050A4-F178-4018-9F62-4FCCA28DA093}" dt="2021-03-24T14:59:57.642" v="36702"/>
          <ac:picMkLst>
            <pc:docMk/>
            <pc:sldMk cId="3219094029" sldId="816"/>
            <ac:picMk id="23" creationId="{6D536FC0-66CB-413B-9AEA-00085D4231D0}"/>
          </ac:picMkLst>
        </pc:picChg>
        <pc:picChg chg="add del mod">
          <ac:chgData name="Ragnhild Halvorsrud" userId="917ea340-fd63-490f-a7db-68428d24cf32" providerId="ADAL" clId="{9B6050A4-F178-4018-9F62-4FCCA28DA093}" dt="2021-03-24T14:59:57.642" v="36702"/>
          <ac:picMkLst>
            <pc:docMk/>
            <pc:sldMk cId="3219094029" sldId="816"/>
            <ac:picMk id="25" creationId="{433A363E-3A9D-421A-BA49-3F4D2BF0FC51}"/>
          </ac:picMkLst>
        </pc:picChg>
        <pc:picChg chg="add del mod">
          <ac:chgData name="Ragnhild Halvorsrud" userId="917ea340-fd63-490f-a7db-68428d24cf32" providerId="ADAL" clId="{9B6050A4-F178-4018-9F62-4FCCA28DA093}" dt="2021-03-24T16:29:44.703" v="36710"/>
          <ac:picMkLst>
            <pc:docMk/>
            <pc:sldMk cId="3219094029" sldId="816"/>
            <ac:picMk id="28" creationId="{E676A776-C2F0-4DAC-9EA3-70D3B0939C6F}"/>
          </ac:picMkLst>
        </pc:picChg>
        <pc:picChg chg="mod">
          <ac:chgData name="Ragnhild Halvorsrud" userId="917ea340-fd63-490f-a7db-68428d24cf32" providerId="ADAL" clId="{9B6050A4-F178-4018-9F62-4FCCA28DA093}" dt="2021-03-24T16:29:41.183" v="36709"/>
          <ac:picMkLst>
            <pc:docMk/>
            <pc:sldMk cId="3219094029" sldId="816"/>
            <ac:picMk id="31" creationId="{63BFDBAD-A834-4191-9F4C-396D1F66C0A2}"/>
          </ac:picMkLst>
        </pc:picChg>
        <pc:picChg chg="add del mod">
          <ac:chgData name="Ragnhild Halvorsrud" userId="917ea340-fd63-490f-a7db-68428d24cf32" providerId="ADAL" clId="{9B6050A4-F178-4018-9F62-4FCCA28DA093}" dt="2021-03-26T15:30:51.117" v="40553" actId="478"/>
          <ac:picMkLst>
            <pc:docMk/>
            <pc:sldMk cId="3219094029" sldId="816"/>
            <ac:picMk id="32" creationId="{AB94B0BD-5F24-4CC1-AE11-C1DAF8C2DA17}"/>
          </ac:picMkLst>
        </pc:picChg>
        <pc:picChg chg="mod">
          <ac:chgData name="Ragnhild Halvorsrud" userId="917ea340-fd63-490f-a7db-68428d24cf32" providerId="ADAL" clId="{9B6050A4-F178-4018-9F62-4FCCA28DA093}" dt="2021-03-24T16:29:41.183" v="36709"/>
          <ac:picMkLst>
            <pc:docMk/>
            <pc:sldMk cId="3219094029" sldId="816"/>
            <ac:picMk id="36" creationId="{C88253DA-0A0D-4F59-82D7-13DFA31A0E63}"/>
          </ac:picMkLst>
        </pc:picChg>
        <pc:picChg chg="add del mod">
          <ac:chgData name="Ragnhild Halvorsrud" userId="917ea340-fd63-490f-a7db-68428d24cf32" providerId="ADAL" clId="{9B6050A4-F178-4018-9F62-4FCCA28DA093}" dt="2021-03-26T15:30:35.572" v="40551"/>
          <ac:picMkLst>
            <pc:docMk/>
            <pc:sldMk cId="3219094029" sldId="816"/>
            <ac:picMk id="38" creationId="{0B85880F-28C7-4870-92F0-3585579582DA}"/>
          </ac:picMkLst>
        </pc:picChg>
        <pc:picChg chg="del mod">
          <ac:chgData name="Ragnhild Halvorsrud" userId="917ea340-fd63-490f-a7db-68428d24cf32" providerId="ADAL" clId="{9B6050A4-F178-4018-9F62-4FCCA28DA093}" dt="2021-03-24T14:58:21.541" v="36696" actId="478"/>
          <ac:picMkLst>
            <pc:docMk/>
            <pc:sldMk cId="3219094029" sldId="816"/>
            <ac:picMk id="38" creationId="{BA2D4461-576D-49EC-9279-E098FDD99193}"/>
          </ac:picMkLst>
        </pc:picChg>
        <pc:picChg chg="mod">
          <ac:chgData name="Ragnhild Halvorsrud" userId="917ea340-fd63-490f-a7db-68428d24cf32" providerId="ADAL" clId="{9B6050A4-F178-4018-9F62-4FCCA28DA093}" dt="2021-03-24T16:29:41.183" v="36709"/>
          <ac:picMkLst>
            <pc:docMk/>
            <pc:sldMk cId="3219094029" sldId="816"/>
            <ac:picMk id="41" creationId="{11D577CC-4FEF-4A2F-A695-323BB38E147F}"/>
          </ac:picMkLst>
        </pc:picChg>
        <pc:cxnChg chg="add del mod">
          <ac:chgData name="Ragnhild Halvorsrud" userId="917ea340-fd63-490f-a7db-68428d24cf32" providerId="ADAL" clId="{9B6050A4-F178-4018-9F62-4FCCA28DA093}" dt="2021-03-19T13:57:45.189" v="25803" actId="478"/>
          <ac:cxnSpMkLst>
            <pc:docMk/>
            <pc:sldMk cId="3219094029" sldId="816"/>
            <ac:cxnSpMk id="27" creationId="{48F4EFEA-5855-40EE-8CFF-BA66A9C014D8}"/>
          </ac:cxnSpMkLst>
        </pc:cxnChg>
        <pc:cxnChg chg="add del mod">
          <ac:chgData name="Ragnhild Halvorsrud" userId="917ea340-fd63-490f-a7db-68428d24cf32" providerId="ADAL" clId="{9B6050A4-F178-4018-9F62-4FCCA28DA093}" dt="2021-03-26T15:30:35.572" v="40551"/>
          <ac:cxnSpMkLst>
            <pc:docMk/>
            <pc:sldMk cId="3219094029" sldId="816"/>
            <ac:cxnSpMk id="27" creationId="{99D4C5C6-FD7A-41DC-97AA-19C4025B3340}"/>
          </ac:cxnSpMkLst>
        </pc:cxnChg>
        <pc:cxnChg chg="add del mod">
          <ac:chgData name="Ragnhild Halvorsrud" userId="917ea340-fd63-490f-a7db-68428d24cf32" providerId="ADAL" clId="{9B6050A4-F178-4018-9F62-4FCCA28DA093}" dt="2021-03-26T15:30:35.572" v="40551"/>
          <ac:cxnSpMkLst>
            <pc:docMk/>
            <pc:sldMk cId="3219094029" sldId="816"/>
            <ac:cxnSpMk id="28" creationId="{2325992B-47DA-401E-8D81-D690D8F0B8C4}"/>
          </ac:cxnSpMkLst>
        </pc:cxnChg>
        <pc:cxnChg chg="add del mod">
          <ac:chgData name="Ragnhild Halvorsrud" userId="917ea340-fd63-490f-a7db-68428d24cf32" providerId="ADAL" clId="{9B6050A4-F178-4018-9F62-4FCCA28DA093}" dt="2021-03-19T13:57:45.189" v="25803" actId="478"/>
          <ac:cxnSpMkLst>
            <pc:docMk/>
            <pc:sldMk cId="3219094029" sldId="816"/>
            <ac:cxnSpMk id="29" creationId="{0294EBB3-9361-4970-940C-C2010E763B62}"/>
          </ac:cxnSpMkLst>
        </pc:cxnChg>
        <pc:cxnChg chg="add del mod">
          <ac:chgData name="Ragnhild Halvorsrud" userId="917ea340-fd63-490f-a7db-68428d24cf32" providerId="ADAL" clId="{9B6050A4-F178-4018-9F62-4FCCA28DA093}" dt="2021-03-26T15:30:35.572" v="40551"/>
          <ac:cxnSpMkLst>
            <pc:docMk/>
            <pc:sldMk cId="3219094029" sldId="816"/>
            <ac:cxnSpMk id="30" creationId="{281699CE-E0E1-49CF-8BD3-91BD4050B4E1}"/>
          </ac:cxnSpMkLst>
        </pc:cxnChg>
        <pc:cxnChg chg="add del mod">
          <ac:chgData name="Ragnhild Halvorsrud" userId="917ea340-fd63-490f-a7db-68428d24cf32" providerId="ADAL" clId="{9B6050A4-F178-4018-9F62-4FCCA28DA093}" dt="2021-03-19T13:57:45.189" v="25803" actId="478"/>
          <ac:cxnSpMkLst>
            <pc:docMk/>
            <pc:sldMk cId="3219094029" sldId="816"/>
            <ac:cxnSpMk id="31" creationId="{5F29F1A6-DFE7-4EA8-BDA1-8C953FD7676A}"/>
          </ac:cxnSpMkLst>
        </pc:cxnChg>
        <pc:cxnChg chg="add del mod">
          <ac:chgData name="Ragnhild Halvorsrud" userId="917ea340-fd63-490f-a7db-68428d24cf32" providerId="ADAL" clId="{9B6050A4-F178-4018-9F62-4FCCA28DA093}" dt="2021-03-26T15:30:35.572" v="40551"/>
          <ac:cxnSpMkLst>
            <pc:docMk/>
            <pc:sldMk cId="3219094029" sldId="816"/>
            <ac:cxnSpMk id="33" creationId="{3D80AF1C-15D8-4D0B-82C8-18CC9D06B678}"/>
          </ac:cxnSpMkLst>
        </pc:cxnChg>
        <pc:cxnChg chg="add del mod">
          <ac:chgData name="Ragnhild Halvorsrud" userId="917ea340-fd63-490f-a7db-68428d24cf32" providerId="ADAL" clId="{9B6050A4-F178-4018-9F62-4FCCA28DA093}" dt="2021-03-26T15:30:35.572" v="40551"/>
          <ac:cxnSpMkLst>
            <pc:docMk/>
            <pc:sldMk cId="3219094029" sldId="816"/>
            <ac:cxnSpMk id="34" creationId="{29FE8029-3574-43DC-80A9-056DED6F4611}"/>
          </ac:cxnSpMkLst>
        </pc:cxnChg>
        <pc:cxnChg chg="add del mod">
          <ac:chgData name="Ragnhild Halvorsrud" userId="917ea340-fd63-490f-a7db-68428d24cf32" providerId="ADAL" clId="{9B6050A4-F178-4018-9F62-4FCCA28DA093}" dt="2021-03-26T15:30:35.572" v="40551"/>
          <ac:cxnSpMkLst>
            <pc:docMk/>
            <pc:sldMk cId="3219094029" sldId="816"/>
            <ac:cxnSpMk id="35" creationId="{6384E889-9EB6-4D1F-BB92-A44C537D5D26}"/>
          </ac:cxnSpMkLst>
        </pc:cxnChg>
        <pc:cxnChg chg="add mod">
          <ac:chgData name="Ragnhild Halvorsrud" userId="917ea340-fd63-490f-a7db-68428d24cf32" providerId="ADAL" clId="{9B6050A4-F178-4018-9F62-4FCCA28DA093}" dt="2021-03-26T15:43:20.583" v="40860" actId="1037"/>
          <ac:cxnSpMkLst>
            <pc:docMk/>
            <pc:sldMk cId="3219094029" sldId="816"/>
            <ac:cxnSpMk id="44" creationId="{759D51DF-E02E-4572-9C3E-9E0637546A9F}"/>
          </ac:cxnSpMkLst>
        </pc:cxnChg>
        <pc:cxnChg chg="add mod">
          <ac:chgData name="Ragnhild Halvorsrud" userId="917ea340-fd63-490f-a7db-68428d24cf32" providerId="ADAL" clId="{9B6050A4-F178-4018-9F62-4FCCA28DA093}" dt="2021-03-26T15:43:20.583" v="40860" actId="1037"/>
          <ac:cxnSpMkLst>
            <pc:docMk/>
            <pc:sldMk cId="3219094029" sldId="816"/>
            <ac:cxnSpMk id="46" creationId="{36DA7BA1-B186-44A9-AC3A-D9BCAD17A2DE}"/>
          </ac:cxnSpMkLst>
        </pc:cxnChg>
        <pc:cxnChg chg="add mod">
          <ac:chgData name="Ragnhild Halvorsrud" userId="917ea340-fd63-490f-a7db-68428d24cf32" providerId="ADAL" clId="{9B6050A4-F178-4018-9F62-4FCCA28DA093}" dt="2021-03-26T15:43:32.961" v="40875" actId="1035"/>
          <ac:cxnSpMkLst>
            <pc:docMk/>
            <pc:sldMk cId="3219094029" sldId="816"/>
            <ac:cxnSpMk id="64" creationId="{24D69E2B-3452-4C80-93B6-887531DCC328}"/>
          </ac:cxnSpMkLst>
        </pc:cxnChg>
        <pc:cxnChg chg="add mod">
          <ac:chgData name="Ragnhild Halvorsrud" userId="917ea340-fd63-490f-a7db-68428d24cf32" providerId="ADAL" clId="{9B6050A4-F178-4018-9F62-4FCCA28DA093}" dt="2021-03-26T15:43:32.961" v="40875" actId="1035"/>
          <ac:cxnSpMkLst>
            <pc:docMk/>
            <pc:sldMk cId="3219094029" sldId="816"/>
            <ac:cxnSpMk id="67" creationId="{62122773-5DEB-4DD5-9141-BD3CEED26048}"/>
          </ac:cxnSpMkLst>
        </pc:cxnChg>
      </pc:sldChg>
      <pc:sldChg chg="modSp del mod modNotes">
        <pc:chgData name="Ragnhild Halvorsrud" userId="917ea340-fd63-490f-a7db-68428d24cf32" providerId="ADAL" clId="{9B6050A4-F178-4018-9F62-4FCCA28DA093}" dt="2021-03-19T16:44:00.146" v="27960" actId="2696"/>
        <pc:sldMkLst>
          <pc:docMk/>
          <pc:sldMk cId="2291341939" sldId="818"/>
        </pc:sldMkLst>
        <pc:spChg chg="mod">
          <ac:chgData name="Ragnhild Halvorsrud" userId="917ea340-fd63-490f-a7db-68428d24cf32" providerId="ADAL" clId="{9B6050A4-F178-4018-9F62-4FCCA28DA093}" dt="2021-03-19T15:11:40.391" v="27492" actId="790"/>
          <ac:spMkLst>
            <pc:docMk/>
            <pc:sldMk cId="2291341939" sldId="818"/>
            <ac:spMk id="2" creationId="{00000000-0000-0000-0000-000000000000}"/>
          </ac:spMkLst>
        </pc:spChg>
        <pc:spChg chg="mod">
          <ac:chgData name="Ragnhild Halvorsrud" userId="917ea340-fd63-490f-a7db-68428d24cf32" providerId="ADAL" clId="{9B6050A4-F178-4018-9F62-4FCCA28DA093}" dt="2021-03-19T15:11:40.395" v="27494" actId="790"/>
          <ac:spMkLst>
            <pc:docMk/>
            <pc:sldMk cId="2291341939" sldId="818"/>
            <ac:spMk id="3" creationId="{00000000-0000-0000-0000-000000000000}"/>
          </ac:spMkLst>
        </pc:spChg>
        <pc:spChg chg="mod">
          <ac:chgData name="Ragnhild Halvorsrud" userId="917ea340-fd63-490f-a7db-68428d24cf32" providerId="ADAL" clId="{9B6050A4-F178-4018-9F62-4FCCA28DA093}" dt="2021-03-19T15:11:40.395" v="27495" actId="790"/>
          <ac:spMkLst>
            <pc:docMk/>
            <pc:sldMk cId="2291341939" sldId="818"/>
            <ac:spMk id="4" creationId="{00000000-0000-0000-0000-000000000000}"/>
          </ac:spMkLst>
        </pc:spChg>
        <pc:spChg chg="mod">
          <ac:chgData name="Ragnhild Halvorsrud" userId="917ea340-fd63-490f-a7db-68428d24cf32" providerId="ADAL" clId="{9B6050A4-F178-4018-9F62-4FCCA28DA093}" dt="2021-03-19T15:11:40.396" v="27496" actId="790"/>
          <ac:spMkLst>
            <pc:docMk/>
            <pc:sldMk cId="2291341939" sldId="818"/>
            <ac:spMk id="5" creationId="{00000000-0000-0000-0000-000000000000}"/>
          </ac:spMkLst>
        </pc:spChg>
        <pc:spChg chg="mod">
          <ac:chgData name="Ragnhild Halvorsrud" userId="917ea340-fd63-490f-a7db-68428d24cf32" providerId="ADAL" clId="{9B6050A4-F178-4018-9F62-4FCCA28DA093}" dt="2021-03-19T15:11:40.397" v="27497" actId="790"/>
          <ac:spMkLst>
            <pc:docMk/>
            <pc:sldMk cId="2291341939" sldId="818"/>
            <ac:spMk id="11" creationId="{00000000-0000-0000-0000-000000000000}"/>
          </ac:spMkLst>
        </pc:spChg>
        <pc:spChg chg="mod">
          <ac:chgData name="Ragnhild Halvorsrud" userId="917ea340-fd63-490f-a7db-68428d24cf32" providerId="ADAL" clId="{9B6050A4-F178-4018-9F62-4FCCA28DA093}" dt="2021-03-19T15:11:40.398" v="27498" actId="790"/>
          <ac:spMkLst>
            <pc:docMk/>
            <pc:sldMk cId="2291341939" sldId="818"/>
            <ac:spMk id="14" creationId="{00000000-0000-0000-0000-000000000000}"/>
          </ac:spMkLst>
        </pc:spChg>
        <pc:spChg chg="mod">
          <ac:chgData name="Ragnhild Halvorsrud" userId="917ea340-fd63-490f-a7db-68428d24cf32" providerId="ADAL" clId="{9B6050A4-F178-4018-9F62-4FCCA28DA093}" dt="2021-03-19T15:11:40.392" v="27493" actId="790"/>
          <ac:spMkLst>
            <pc:docMk/>
            <pc:sldMk cId="2291341939" sldId="818"/>
            <ac:spMk id="29" creationId="{00000000-0000-0000-0000-000000000000}"/>
          </ac:spMkLst>
        </pc:spChg>
        <pc:spChg chg="mod">
          <ac:chgData name="Ragnhild Halvorsrud" userId="917ea340-fd63-490f-a7db-68428d24cf32" providerId="ADAL" clId="{9B6050A4-F178-4018-9F62-4FCCA28DA093}" dt="2021-03-19T15:11:40.399" v="27499" actId="790"/>
          <ac:spMkLst>
            <pc:docMk/>
            <pc:sldMk cId="2291341939" sldId="818"/>
            <ac:spMk id="90" creationId="{9BBE918A-F742-4E3D-B8B4-7F9B8F60F0D6}"/>
          </ac:spMkLst>
        </pc:spChg>
        <pc:spChg chg="mod">
          <ac:chgData name="Ragnhild Halvorsrud" userId="917ea340-fd63-490f-a7db-68428d24cf32" providerId="ADAL" clId="{9B6050A4-F178-4018-9F62-4FCCA28DA093}" dt="2021-03-19T15:11:40.399" v="27500" actId="790"/>
          <ac:spMkLst>
            <pc:docMk/>
            <pc:sldMk cId="2291341939" sldId="818"/>
            <ac:spMk id="91" creationId="{F92D4C85-E4C7-44A7-B067-E37F5B86CDC6}"/>
          </ac:spMkLst>
        </pc:spChg>
        <pc:spChg chg="mod">
          <ac:chgData name="Ragnhild Halvorsrud" userId="917ea340-fd63-490f-a7db-68428d24cf32" providerId="ADAL" clId="{9B6050A4-F178-4018-9F62-4FCCA28DA093}" dt="2021-03-19T15:11:40.400" v="27501" actId="790"/>
          <ac:spMkLst>
            <pc:docMk/>
            <pc:sldMk cId="2291341939" sldId="818"/>
            <ac:spMk id="92" creationId="{B6CA42B7-8CE2-4238-970D-350937A48198}"/>
          </ac:spMkLst>
        </pc:spChg>
        <pc:spChg chg="mod">
          <ac:chgData name="Ragnhild Halvorsrud" userId="917ea340-fd63-490f-a7db-68428d24cf32" providerId="ADAL" clId="{9B6050A4-F178-4018-9F62-4FCCA28DA093}" dt="2021-03-19T15:11:40.400" v="27502" actId="790"/>
          <ac:spMkLst>
            <pc:docMk/>
            <pc:sldMk cId="2291341939" sldId="818"/>
            <ac:spMk id="93" creationId="{532D1E97-15C4-4A7D-B9F2-6C84DFC36AB6}"/>
          </ac:spMkLst>
        </pc:spChg>
        <pc:spChg chg="mod">
          <ac:chgData name="Ragnhild Halvorsrud" userId="917ea340-fd63-490f-a7db-68428d24cf32" providerId="ADAL" clId="{9B6050A4-F178-4018-9F62-4FCCA28DA093}" dt="2021-03-19T15:11:40.401" v="27503" actId="790"/>
          <ac:spMkLst>
            <pc:docMk/>
            <pc:sldMk cId="2291341939" sldId="818"/>
            <ac:spMk id="94" creationId="{32D02293-D6CB-4D79-9FA4-BA13FCFEB9E4}"/>
          </ac:spMkLst>
        </pc:spChg>
        <pc:spChg chg="mod">
          <ac:chgData name="Ragnhild Halvorsrud" userId="917ea340-fd63-490f-a7db-68428d24cf32" providerId="ADAL" clId="{9B6050A4-F178-4018-9F62-4FCCA28DA093}" dt="2021-03-19T15:11:40.402" v="27504" actId="790"/>
          <ac:spMkLst>
            <pc:docMk/>
            <pc:sldMk cId="2291341939" sldId="818"/>
            <ac:spMk id="97" creationId="{419C616A-2079-44FC-9E59-B4FEB9DD69B9}"/>
          </ac:spMkLst>
        </pc:spChg>
        <pc:spChg chg="mod">
          <ac:chgData name="Ragnhild Halvorsrud" userId="917ea340-fd63-490f-a7db-68428d24cf32" providerId="ADAL" clId="{9B6050A4-F178-4018-9F62-4FCCA28DA093}" dt="2021-03-19T15:11:40.403" v="27505" actId="790"/>
          <ac:spMkLst>
            <pc:docMk/>
            <pc:sldMk cId="2291341939" sldId="818"/>
            <ac:spMk id="98" creationId="{E58FB0D8-6372-43FA-927D-1BE2C37DDD78}"/>
          </ac:spMkLst>
        </pc:spChg>
        <pc:spChg chg="mod">
          <ac:chgData name="Ragnhild Halvorsrud" userId="917ea340-fd63-490f-a7db-68428d24cf32" providerId="ADAL" clId="{9B6050A4-F178-4018-9F62-4FCCA28DA093}" dt="2021-03-19T15:11:40.403" v="27506" actId="790"/>
          <ac:spMkLst>
            <pc:docMk/>
            <pc:sldMk cId="2291341939" sldId="818"/>
            <ac:spMk id="99" creationId="{8BD57449-FC75-4F20-874E-91BE532EB4A1}"/>
          </ac:spMkLst>
        </pc:spChg>
        <pc:spChg chg="mod">
          <ac:chgData name="Ragnhild Halvorsrud" userId="917ea340-fd63-490f-a7db-68428d24cf32" providerId="ADAL" clId="{9B6050A4-F178-4018-9F62-4FCCA28DA093}" dt="2021-03-19T15:11:40.404" v="27507" actId="790"/>
          <ac:spMkLst>
            <pc:docMk/>
            <pc:sldMk cId="2291341939" sldId="818"/>
            <ac:spMk id="100" creationId="{CC22BC16-9699-4560-B436-E234392CFF83}"/>
          </ac:spMkLst>
        </pc:spChg>
        <pc:spChg chg="mod">
          <ac:chgData name="Ragnhild Halvorsrud" userId="917ea340-fd63-490f-a7db-68428d24cf32" providerId="ADAL" clId="{9B6050A4-F178-4018-9F62-4FCCA28DA093}" dt="2021-03-19T15:11:40.405" v="27508" actId="790"/>
          <ac:spMkLst>
            <pc:docMk/>
            <pc:sldMk cId="2291341939" sldId="818"/>
            <ac:spMk id="101" creationId="{7BAF3697-5D42-46DB-A0FE-21E19123B063}"/>
          </ac:spMkLst>
        </pc:spChg>
        <pc:spChg chg="mod">
          <ac:chgData name="Ragnhild Halvorsrud" userId="917ea340-fd63-490f-a7db-68428d24cf32" providerId="ADAL" clId="{9B6050A4-F178-4018-9F62-4FCCA28DA093}" dt="2021-03-19T15:11:40.406" v="27509" actId="790"/>
          <ac:spMkLst>
            <pc:docMk/>
            <pc:sldMk cId="2291341939" sldId="818"/>
            <ac:spMk id="102" creationId="{011A290A-8D8D-4EA0-8036-10D21FD412F3}"/>
          </ac:spMkLst>
        </pc:spChg>
        <pc:spChg chg="mod">
          <ac:chgData name="Ragnhild Halvorsrud" userId="917ea340-fd63-490f-a7db-68428d24cf32" providerId="ADAL" clId="{9B6050A4-F178-4018-9F62-4FCCA28DA093}" dt="2021-03-19T15:11:40.407" v="27510" actId="790"/>
          <ac:spMkLst>
            <pc:docMk/>
            <pc:sldMk cId="2291341939" sldId="818"/>
            <ac:spMk id="103" creationId="{8D56C199-E7EC-44BF-80D4-B6330E587412}"/>
          </ac:spMkLst>
        </pc:spChg>
        <pc:spChg chg="mod">
          <ac:chgData name="Ragnhild Halvorsrud" userId="917ea340-fd63-490f-a7db-68428d24cf32" providerId="ADAL" clId="{9B6050A4-F178-4018-9F62-4FCCA28DA093}" dt="2021-03-19T15:11:40.408" v="27511" actId="790"/>
          <ac:spMkLst>
            <pc:docMk/>
            <pc:sldMk cId="2291341939" sldId="818"/>
            <ac:spMk id="104" creationId="{CABC45D6-B85D-4DD6-A75F-2BBEF4B3BF1B}"/>
          </ac:spMkLst>
        </pc:spChg>
        <pc:spChg chg="mod">
          <ac:chgData name="Ragnhild Halvorsrud" userId="917ea340-fd63-490f-a7db-68428d24cf32" providerId="ADAL" clId="{9B6050A4-F178-4018-9F62-4FCCA28DA093}" dt="2021-03-19T15:11:40.409" v="27512" actId="790"/>
          <ac:spMkLst>
            <pc:docMk/>
            <pc:sldMk cId="2291341939" sldId="818"/>
            <ac:spMk id="105" creationId="{F0E71C75-D213-4265-898B-0CD785A61535}"/>
          </ac:spMkLst>
        </pc:spChg>
        <pc:spChg chg="mod">
          <ac:chgData name="Ragnhild Halvorsrud" userId="917ea340-fd63-490f-a7db-68428d24cf32" providerId="ADAL" clId="{9B6050A4-F178-4018-9F62-4FCCA28DA093}" dt="2021-03-19T15:11:40.411" v="27513" actId="790"/>
          <ac:spMkLst>
            <pc:docMk/>
            <pc:sldMk cId="2291341939" sldId="818"/>
            <ac:spMk id="106" creationId="{5AEA5C9E-F013-4F27-9BF9-B9D5A3BC3E8B}"/>
          </ac:spMkLst>
        </pc:spChg>
        <pc:spChg chg="mod">
          <ac:chgData name="Ragnhild Halvorsrud" userId="917ea340-fd63-490f-a7db-68428d24cf32" providerId="ADAL" clId="{9B6050A4-F178-4018-9F62-4FCCA28DA093}" dt="2021-03-19T15:11:40.414" v="27514" actId="790"/>
          <ac:spMkLst>
            <pc:docMk/>
            <pc:sldMk cId="2291341939" sldId="818"/>
            <ac:spMk id="107" creationId="{F785B5CD-F25F-4C69-A338-57C7591FB96C}"/>
          </ac:spMkLst>
        </pc:spChg>
        <pc:spChg chg="mod">
          <ac:chgData name="Ragnhild Halvorsrud" userId="917ea340-fd63-490f-a7db-68428d24cf32" providerId="ADAL" clId="{9B6050A4-F178-4018-9F62-4FCCA28DA093}" dt="2021-03-19T15:11:40.415" v="27515" actId="790"/>
          <ac:spMkLst>
            <pc:docMk/>
            <pc:sldMk cId="2291341939" sldId="818"/>
            <ac:spMk id="108" creationId="{B4B1FC13-4A90-432E-95F8-2DFDDE662788}"/>
          </ac:spMkLst>
        </pc:spChg>
        <pc:spChg chg="mod">
          <ac:chgData name="Ragnhild Halvorsrud" userId="917ea340-fd63-490f-a7db-68428d24cf32" providerId="ADAL" clId="{9B6050A4-F178-4018-9F62-4FCCA28DA093}" dt="2021-03-19T15:11:40.415" v="27516" actId="790"/>
          <ac:spMkLst>
            <pc:docMk/>
            <pc:sldMk cId="2291341939" sldId="818"/>
            <ac:spMk id="110" creationId="{5EA381CE-A539-4125-B34B-B9E6775BDE8C}"/>
          </ac:spMkLst>
        </pc:spChg>
        <pc:spChg chg="mod">
          <ac:chgData name="Ragnhild Halvorsrud" userId="917ea340-fd63-490f-a7db-68428d24cf32" providerId="ADAL" clId="{9B6050A4-F178-4018-9F62-4FCCA28DA093}" dt="2021-03-19T15:11:40.416" v="27517" actId="790"/>
          <ac:spMkLst>
            <pc:docMk/>
            <pc:sldMk cId="2291341939" sldId="818"/>
            <ac:spMk id="112" creationId="{E2A58BA7-CFBA-4BB3-B9B7-8161FC07EEE9}"/>
          </ac:spMkLst>
        </pc:spChg>
        <pc:spChg chg="mod">
          <ac:chgData name="Ragnhild Halvorsrud" userId="917ea340-fd63-490f-a7db-68428d24cf32" providerId="ADAL" clId="{9B6050A4-F178-4018-9F62-4FCCA28DA093}" dt="2021-03-19T15:11:40.417" v="27518" actId="790"/>
          <ac:spMkLst>
            <pc:docMk/>
            <pc:sldMk cId="2291341939" sldId="818"/>
            <ac:spMk id="117" creationId="{4B475DDC-BB7E-40A6-8FD7-9B1B7E46F019}"/>
          </ac:spMkLst>
        </pc:spChg>
        <pc:spChg chg="mod">
          <ac:chgData name="Ragnhild Halvorsrud" userId="917ea340-fd63-490f-a7db-68428d24cf32" providerId="ADAL" clId="{9B6050A4-F178-4018-9F62-4FCCA28DA093}" dt="2021-03-19T15:11:40.418" v="27519" actId="790"/>
          <ac:spMkLst>
            <pc:docMk/>
            <pc:sldMk cId="2291341939" sldId="818"/>
            <ac:spMk id="119" creationId="{DFF8A689-D35B-4578-95C1-0A667238B71D}"/>
          </ac:spMkLst>
        </pc:spChg>
        <pc:spChg chg="mod">
          <ac:chgData name="Ragnhild Halvorsrud" userId="917ea340-fd63-490f-a7db-68428d24cf32" providerId="ADAL" clId="{9B6050A4-F178-4018-9F62-4FCCA28DA093}" dt="2021-03-19T15:11:40.419" v="27520" actId="790"/>
          <ac:spMkLst>
            <pc:docMk/>
            <pc:sldMk cId="2291341939" sldId="818"/>
            <ac:spMk id="120" creationId="{DC4BEF73-8C68-4210-A130-7EEB782E30FB}"/>
          </ac:spMkLst>
        </pc:spChg>
      </pc:sldChg>
      <pc:sldChg chg="addSp delSp modSp mod chgLayout modNotes">
        <pc:chgData name="Ragnhild Halvorsrud" userId="917ea340-fd63-490f-a7db-68428d24cf32" providerId="ADAL" clId="{9B6050A4-F178-4018-9F62-4FCCA28DA093}" dt="2021-03-25T13:12:43.157" v="38630" actId="790"/>
        <pc:sldMkLst>
          <pc:docMk/>
          <pc:sldMk cId="1360155283" sldId="819"/>
        </pc:sldMkLst>
        <pc:spChg chg="mod ord">
          <ac:chgData name="Ragnhild Halvorsrud" userId="917ea340-fd63-490f-a7db-68428d24cf32" providerId="ADAL" clId="{9B6050A4-F178-4018-9F62-4FCCA28DA093}" dt="2021-03-25T13:12:43.154" v="38627" actId="790"/>
          <ac:spMkLst>
            <pc:docMk/>
            <pc:sldMk cId="1360155283" sldId="819"/>
            <ac:spMk id="2" creationId="{DCB348A2-7F13-47EA-ADE4-1AFBBFF42C28}"/>
          </ac:spMkLst>
        </pc:spChg>
        <pc:spChg chg="del mod">
          <ac:chgData name="Ragnhild Halvorsrud" userId="917ea340-fd63-490f-a7db-68428d24cf32" providerId="ADAL" clId="{9B6050A4-F178-4018-9F62-4FCCA28DA093}" dt="2021-03-20T18:03:42.553" v="29965" actId="6264"/>
          <ac:spMkLst>
            <pc:docMk/>
            <pc:sldMk cId="1360155283" sldId="819"/>
            <ac:spMk id="3" creationId="{A2F883B5-F66B-403A-9B45-6B582E356FA4}"/>
          </ac:spMkLst>
        </pc:spChg>
        <pc:spChg chg="add del mod">
          <ac:chgData name="Ragnhild Halvorsrud" userId="917ea340-fd63-490f-a7db-68428d24cf32" providerId="ADAL" clId="{9B6050A4-F178-4018-9F62-4FCCA28DA093}" dt="2021-03-20T18:03:42.553" v="29965" actId="6264"/>
          <ac:spMkLst>
            <pc:docMk/>
            <pc:sldMk cId="1360155283" sldId="819"/>
            <ac:spMk id="4" creationId="{A731B30E-FFCD-4FE9-9D37-C1C076F0E2AC}"/>
          </ac:spMkLst>
        </pc:spChg>
        <pc:spChg chg="add mod ord">
          <ac:chgData name="Ragnhild Halvorsrud" userId="917ea340-fd63-490f-a7db-68428d24cf32" providerId="ADAL" clId="{9B6050A4-F178-4018-9F62-4FCCA28DA093}" dt="2021-03-25T13:12:43.156" v="38628" actId="790"/>
          <ac:spMkLst>
            <pc:docMk/>
            <pc:sldMk cId="1360155283" sldId="819"/>
            <ac:spMk id="5" creationId="{0966E19A-30A0-4F91-9FE0-6D9C5647B956}"/>
          </ac:spMkLst>
        </pc:spChg>
      </pc:sldChg>
      <pc:sldChg chg="modSp del mod modNotes">
        <pc:chgData name="Ragnhild Halvorsrud" userId="917ea340-fd63-490f-a7db-68428d24cf32" providerId="ADAL" clId="{9B6050A4-F178-4018-9F62-4FCCA28DA093}" dt="2021-03-16T17:05:44.970" v="15394" actId="47"/>
        <pc:sldMkLst>
          <pc:docMk/>
          <pc:sldMk cId="1156441030" sldId="821"/>
        </pc:sldMkLst>
        <pc:spChg chg="mod">
          <ac:chgData name="Ragnhild Halvorsrud" userId="917ea340-fd63-490f-a7db-68428d24cf32" providerId="ADAL" clId="{9B6050A4-F178-4018-9F62-4FCCA28DA093}" dt="2021-03-16T17:01:11.706" v="15078" actId="790"/>
          <ac:spMkLst>
            <pc:docMk/>
            <pc:sldMk cId="1156441030" sldId="821"/>
            <ac:spMk id="2" creationId="{9236E612-BBE1-4598-9D6F-B6CA31D904A3}"/>
          </ac:spMkLst>
        </pc:spChg>
        <pc:spChg chg="mod">
          <ac:chgData name="Ragnhild Halvorsrud" userId="917ea340-fd63-490f-a7db-68428d24cf32" providerId="ADAL" clId="{9B6050A4-F178-4018-9F62-4FCCA28DA093}" dt="2021-03-16T17:01:11.707" v="15079" actId="790"/>
          <ac:spMkLst>
            <pc:docMk/>
            <pc:sldMk cId="1156441030" sldId="821"/>
            <ac:spMk id="3" creationId="{14772DF9-338E-4753-BBD2-B8B36C92116D}"/>
          </ac:spMkLst>
        </pc:spChg>
        <pc:spChg chg="mod">
          <ac:chgData name="Ragnhild Halvorsrud" userId="917ea340-fd63-490f-a7db-68428d24cf32" providerId="ADAL" clId="{9B6050A4-F178-4018-9F62-4FCCA28DA093}" dt="2021-03-16T17:01:11.708" v="15080" actId="790"/>
          <ac:spMkLst>
            <pc:docMk/>
            <pc:sldMk cId="1156441030" sldId="821"/>
            <ac:spMk id="4" creationId="{24FD878C-3E6A-4809-9107-65F89F99CD39}"/>
          </ac:spMkLst>
        </pc:spChg>
        <pc:spChg chg="mod">
          <ac:chgData name="Ragnhild Halvorsrud" userId="917ea340-fd63-490f-a7db-68428d24cf32" providerId="ADAL" clId="{9B6050A4-F178-4018-9F62-4FCCA28DA093}" dt="2021-03-16T17:01:11.709" v="15081" actId="790"/>
          <ac:spMkLst>
            <pc:docMk/>
            <pc:sldMk cId="1156441030" sldId="821"/>
            <ac:spMk id="5" creationId="{9D29B016-9884-4B7B-B277-56FC0ADD8782}"/>
          </ac:spMkLst>
        </pc:spChg>
        <pc:spChg chg="mod">
          <ac:chgData name="Ragnhild Halvorsrud" userId="917ea340-fd63-490f-a7db-68428d24cf32" providerId="ADAL" clId="{9B6050A4-F178-4018-9F62-4FCCA28DA093}" dt="2021-03-16T17:01:11.710" v="15082" actId="790"/>
          <ac:spMkLst>
            <pc:docMk/>
            <pc:sldMk cId="1156441030" sldId="821"/>
            <ac:spMk id="6" creationId="{EB3BFAD0-24F9-42CE-8AD3-DCF5C0481196}"/>
          </ac:spMkLst>
        </pc:spChg>
        <pc:spChg chg="mod">
          <ac:chgData name="Ragnhild Halvorsrud" userId="917ea340-fd63-490f-a7db-68428d24cf32" providerId="ADAL" clId="{9B6050A4-F178-4018-9F62-4FCCA28DA093}" dt="2021-03-16T17:01:11.711" v="15083" actId="790"/>
          <ac:spMkLst>
            <pc:docMk/>
            <pc:sldMk cId="1156441030" sldId="821"/>
            <ac:spMk id="7" creationId="{E5313F3F-2496-403D-B4EB-EB44689C8078}"/>
          </ac:spMkLst>
        </pc:spChg>
        <pc:spChg chg="mod">
          <ac:chgData name="Ragnhild Halvorsrud" userId="917ea340-fd63-490f-a7db-68428d24cf32" providerId="ADAL" clId="{9B6050A4-F178-4018-9F62-4FCCA28DA093}" dt="2021-03-16T17:01:11.711" v="15084"/>
          <ac:spMkLst>
            <pc:docMk/>
            <pc:sldMk cId="1156441030" sldId="821"/>
            <ac:spMk id="8" creationId="{68C1A199-9FB7-4418-8F27-6E87B33B5642}"/>
          </ac:spMkLst>
        </pc:spChg>
        <pc:spChg chg="mod">
          <ac:chgData name="Ragnhild Halvorsrud" userId="917ea340-fd63-490f-a7db-68428d24cf32" providerId="ADAL" clId="{9B6050A4-F178-4018-9F62-4FCCA28DA093}" dt="2021-03-16T17:01:11.712" v="15085"/>
          <ac:spMkLst>
            <pc:docMk/>
            <pc:sldMk cId="1156441030" sldId="821"/>
            <ac:spMk id="9" creationId="{6CD19EA1-3116-4185-A25A-C2910D099034}"/>
          </ac:spMkLst>
        </pc:spChg>
        <pc:spChg chg="mod">
          <ac:chgData name="Ragnhild Halvorsrud" userId="917ea340-fd63-490f-a7db-68428d24cf32" providerId="ADAL" clId="{9B6050A4-F178-4018-9F62-4FCCA28DA093}" dt="2021-03-16T17:01:11.713" v="15086"/>
          <ac:spMkLst>
            <pc:docMk/>
            <pc:sldMk cId="1156441030" sldId="821"/>
            <ac:spMk id="11" creationId="{DFD56B44-572E-4840-9CCF-9AD31ED20994}"/>
          </ac:spMkLst>
        </pc:spChg>
        <pc:spChg chg="mod">
          <ac:chgData name="Ragnhild Halvorsrud" userId="917ea340-fd63-490f-a7db-68428d24cf32" providerId="ADAL" clId="{9B6050A4-F178-4018-9F62-4FCCA28DA093}" dt="2021-03-16T17:01:11.714" v="15087" actId="790"/>
          <ac:spMkLst>
            <pc:docMk/>
            <pc:sldMk cId="1156441030" sldId="821"/>
            <ac:spMk id="12" creationId="{B953DBC1-AD47-441E-BABD-C9E81527A58B}"/>
          </ac:spMkLst>
        </pc:spChg>
        <pc:spChg chg="mod">
          <ac:chgData name="Ragnhild Halvorsrud" userId="917ea340-fd63-490f-a7db-68428d24cf32" providerId="ADAL" clId="{9B6050A4-F178-4018-9F62-4FCCA28DA093}" dt="2021-03-16T17:01:11.714" v="15088" actId="790"/>
          <ac:spMkLst>
            <pc:docMk/>
            <pc:sldMk cId="1156441030" sldId="821"/>
            <ac:spMk id="13" creationId="{9A9EA639-E3CB-463D-BB6F-DFBB30807C4A}"/>
          </ac:spMkLst>
        </pc:spChg>
        <pc:spChg chg="mod">
          <ac:chgData name="Ragnhild Halvorsrud" userId="917ea340-fd63-490f-a7db-68428d24cf32" providerId="ADAL" clId="{9B6050A4-F178-4018-9F62-4FCCA28DA093}" dt="2021-03-16T17:01:11.715" v="15089" actId="790"/>
          <ac:spMkLst>
            <pc:docMk/>
            <pc:sldMk cId="1156441030" sldId="821"/>
            <ac:spMk id="14" creationId="{4C22B3F0-F565-4A24-BB3A-7C09F463F15E}"/>
          </ac:spMkLst>
        </pc:spChg>
        <pc:spChg chg="mod">
          <ac:chgData name="Ragnhild Halvorsrud" userId="917ea340-fd63-490f-a7db-68428d24cf32" providerId="ADAL" clId="{9B6050A4-F178-4018-9F62-4FCCA28DA093}" dt="2021-03-16T17:01:11.716" v="15090" actId="790"/>
          <ac:spMkLst>
            <pc:docMk/>
            <pc:sldMk cId="1156441030" sldId="821"/>
            <ac:spMk id="18" creationId="{7A148063-001A-4D41-9577-A285449F0BDD}"/>
          </ac:spMkLst>
        </pc:spChg>
        <pc:spChg chg="mod">
          <ac:chgData name="Ragnhild Halvorsrud" userId="917ea340-fd63-490f-a7db-68428d24cf32" providerId="ADAL" clId="{9B6050A4-F178-4018-9F62-4FCCA28DA093}" dt="2021-03-16T17:01:11.717" v="15091" actId="790"/>
          <ac:spMkLst>
            <pc:docMk/>
            <pc:sldMk cId="1156441030" sldId="821"/>
            <ac:spMk id="19" creationId="{A33A2407-ADE6-4C51-9323-7688FC252082}"/>
          </ac:spMkLst>
        </pc:spChg>
        <pc:spChg chg="mod">
          <ac:chgData name="Ragnhild Halvorsrud" userId="917ea340-fd63-490f-a7db-68428d24cf32" providerId="ADAL" clId="{9B6050A4-F178-4018-9F62-4FCCA28DA093}" dt="2021-03-16T17:01:11.717" v="15092" actId="790"/>
          <ac:spMkLst>
            <pc:docMk/>
            <pc:sldMk cId="1156441030" sldId="821"/>
            <ac:spMk id="20" creationId="{07F576A3-AE63-4C67-9241-D03423D5BD80}"/>
          </ac:spMkLst>
        </pc:spChg>
        <pc:spChg chg="mod">
          <ac:chgData name="Ragnhild Halvorsrud" userId="917ea340-fd63-490f-a7db-68428d24cf32" providerId="ADAL" clId="{9B6050A4-F178-4018-9F62-4FCCA28DA093}" dt="2021-03-16T17:01:11.718" v="15093" actId="790"/>
          <ac:spMkLst>
            <pc:docMk/>
            <pc:sldMk cId="1156441030" sldId="821"/>
            <ac:spMk id="27" creationId="{3A8588A6-8324-4EB8-9347-98588F5E33C3}"/>
          </ac:spMkLst>
        </pc:spChg>
        <pc:spChg chg="mod">
          <ac:chgData name="Ragnhild Halvorsrud" userId="917ea340-fd63-490f-a7db-68428d24cf32" providerId="ADAL" clId="{9B6050A4-F178-4018-9F62-4FCCA28DA093}" dt="2021-03-16T17:01:11.719" v="15094" actId="790"/>
          <ac:spMkLst>
            <pc:docMk/>
            <pc:sldMk cId="1156441030" sldId="821"/>
            <ac:spMk id="28" creationId="{B5C0023E-16A7-45AA-A1FD-453FBCA6BCF7}"/>
          </ac:spMkLst>
        </pc:spChg>
        <pc:spChg chg="mod">
          <ac:chgData name="Ragnhild Halvorsrud" userId="917ea340-fd63-490f-a7db-68428d24cf32" providerId="ADAL" clId="{9B6050A4-F178-4018-9F62-4FCCA28DA093}" dt="2021-03-16T17:01:11.720" v="15095"/>
          <ac:spMkLst>
            <pc:docMk/>
            <pc:sldMk cId="1156441030" sldId="821"/>
            <ac:spMk id="32" creationId="{F276C807-890C-4B2A-AAC4-5CB390332ABA}"/>
          </ac:spMkLst>
        </pc:spChg>
        <pc:spChg chg="mod">
          <ac:chgData name="Ragnhild Halvorsrud" userId="917ea340-fd63-490f-a7db-68428d24cf32" providerId="ADAL" clId="{9B6050A4-F178-4018-9F62-4FCCA28DA093}" dt="2021-03-16T17:01:11.720" v="15096" actId="790"/>
          <ac:spMkLst>
            <pc:docMk/>
            <pc:sldMk cId="1156441030" sldId="821"/>
            <ac:spMk id="35" creationId="{0E88ACDD-32C7-4D49-AC9B-9C44F9F89CFC}"/>
          </ac:spMkLst>
        </pc:spChg>
        <pc:spChg chg="mod">
          <ac:chgData name="Ragnhild Halvorsrud" userId="917ea340-fd63-490f-a7db-68428d24cf32" providerId="ADAL" clId="{9B6050A4-F178-4018-9F62-4FCCA28DA093}" dt="2021-03-16T17:01:11.721" v="15097" actId="790"/>
          <ac:spMkLst>
            <pc:docMk/>
            <pc:sldMk cId="1156441030" sldId="821"/>
            <ac:spMk id="36" creationId="{FAF9ED93-560E-4F99-ADA3-33CAC41A9DDE}"/>
          </ac:spMkLst>
        </pc:spChg>
        <pc:spChg chg="mod">
          <ac:chgData name="Ragnhild Halvorsrud" userId="917ea340-fd63-490f-a7db-68428d24cf32" providerId="ADAL" clId="{9B6050A4-F178-4018-9F62-4FCCA28DA093}" dt="2021-03-16T17:01:11.722" v="15098" actId="790"/>
          <ac:spMkLst>
            <pc:docMk/>
            <pc:sldMk cId="1156441030" sldId="821"/>
            <ac:spMk id="40" creationId="{D03D4DD4-38DF-4551-A232-49DDA12BE89F}"/>
          </ac:spMkLst>
        </pc:spChg>
      </pc:sldChg>
      <pc:sldChg chg="addSp delSp modSp add del mod modNotes">
        <pc:chgData name="Ragnhild Halvorsrud" userId="917ea340-fd63-490f-a7db-68428d24cf32" providerId="ADAL" clId="{9B6050A4-F178-4018-9F62-4FCCA28DA093}" dt="2021-03-26T14:24:03.405" v="39915" actId="47"/>
        <pc:sldMkLst>
          <pc:docMk/>
          <pc:sldMk cId="1074803643" sldId="823"/>
        </pc:sldMkLst>
        <pc:spChg chg="mod">
          <ac:chgData name="Ragnhild Halvorsrud" userId="917ea340-fd63-490f-a7db-68428d24cf32" providerId="ADAL" clId="{9B6050A4-F178-4018-9F62-4FCCA28DA093}" dt="2021-03-25T13:12:43.056" v="38531" actId="790"/>
          <ac:spMkLst>
            <pc:docMk/>
            <pc:sldMk cId="1074803643" sldId="823"/>
            <ac:spMk id="2" creationId="{00000000-0000-0000-0000-000000000000}"/>
          </ac:spMkLst>
        </pc:spChg>
        <pc:spChg chg="add del mod">
          <ac:chgData name="Ragnhild Halvorsrud" userId="917ea340-fd63-490f-a7db-68428d24cf32" providerId="ADAL" clId="{9B6050A4-F178-4018-9F62-4FCCA28DA093}" dt="2021-03-25T13:12:43.056" v="38530" actId="790"/>
          <ac:spMkLst>
            <pc:docMk/>
            <pc:sldMk cId="1074803643" sldId="823"/>
            <ac:spMk id="3" creationId="{453ACBE8-823D-41F9-AB3E-355A051FA475}"/>
          </ac:spMkLst>
        </pc:spChg>
        <pc:spChg chg="del mod">
          <ac:chgData name="Ragnhild Halvorsrud" userId="917ea340-fd63-490f-a7db-68428d24cf32" providerId="ADAL" clId="{9B6050A4-F178-4018-9F62-4FCCA28DA093}" dt="2021-03-25T11:23:47.756" v="37187" actId="478"/>
          <ac:spMkLst>
            <pc:docMk/>
            <pc:sldMk cId="1074803643" sldId="823"/>
            <ac:spMk id="9" creationId="{20DA8136-B82E-44E4-AB75-BE1F27594A95}"/>
          </ac:spMkLst>
        </pc:spChg>
        <pc:spChg chg="add mod">
          <ac:chgData name="Ragnhild Halvorsrud" userId="917ea340-fd63-490f-a7db-68428d24cf32" providerId="ADAL" clId="{9B6050A4-F178-4018-9F62-4FCCA28DA093}" dt="2021-03-19T16:22:07.264" v="27909" actId="1076"/>
          <ac:spMkLst>
            <pc:docMk/>
            <pc:sldMk cId="1074803643" sldId="823"/>
            <ac:spMk id="9" creationId="{C64408C3-465D-4C6B-B9A3-788F27741992}"/>
          </ac:spMkLst>
        </pc:spChg>
        <pc:spChg chg="del">
          <ac:chgData name="Ragnhild Halvorsrud" userId="917ea340-fd63-490f-a7db-68428d24cf32" providerId="ADAL" clId="{9B6050A4-F178-4018-9F62-4FCCA28DA093}" dt="2021-03-23T16:17:02.692" v="34359" actId="478"/>
          <ac:spMkLst>
            <pc:docMk/>
            <pc:sldMk cId="1074803643" sldId="823"/>
            <ac:spMk id="11" creationId="{3382C54D-1DCE-402C-A6F9-526AA42B23EC}"/>
          </ac:spMkLst>
        </pc:spChg>
        <pc:spChg chg="add mod">
          <ac:chgData name="Ragnhild Halvorsrud" userId="917ea340-fd63-490f-a7db-68428d24cf32" providerId="ADAL" clId="{9B6050A4-F178-4018-9F62-4FCCA28DA093}" dt="2021-03-25T13:12:43.062" v="38534" actId="790"/>
          <ac:spMkLst>
            <pc:docMk/>
            <pc:sldMk cId="1074803643" sldId="823"/>
            <ac:spMk id="12" creationId="{32BA8A6F-6EF1-4511-81E4-1720140085ED}"/>
          </ac:spMkLst>
        </pc:spChg>
        <pc:spChg chg="add del mod">
          <ac:chgData name="Ragnhild Halvorsrud" userId="917ea340-fd63-490f-a7db-68428d24cf32" providerId="ADAL" clId="{9B6050A4-F178-4018-9F62-4FCCA28DA093}" dt="2021-03-25T11:16:55.157" v="36994"/>
          <ac:spMkLst>
            <pc:docMk/>
            <pc:sldMk cId="1074803643" sldId="823"/>
            <ac:spMk id="13" creationId="{2F1600E7-00ED-41EC-BFB5-DE9490ABADDF}"/>
          </ac:spMkLst>
        </pc:spChg>
        <pc:spChg chg="mod">
          <ac:chgData name="Ragnhild Halvorsrud" userId="917ea340-fd63-490f-a7db-68428d24cf32" providerId="ADAL" clId="{9B6050A4-F178-4018-9F62-4FCCA28DA093}" dt="2021-03-25T13:12:43.054" v="38529" actId="790"/>
          <ac:spMkLst>
            <pc:docMk/>
            <pc:sldMk cId="1074803643" sldId="823"/>
            <ac:spMk id="15" creationId="{39CD7E99-6C69-4AEE-A4F2-7E08FE90ADC3}"/>
          </ac:spMkLst>
        </pc:spChg>
        <pc:spChg chg="add del mod">
          <ac:chgData name="Ragnhild Halvorsrud" userId="917ea340-fd63-490f-a7db-68428d24cf32" providerId="ADAL" clId="{9B6050A4-F178-4018-9F62-4FCCA28DA093}" dt="2021-03-25T11:16:55.157" v="36994"/>
          <ac:spMkLst>
            <pc:docMk/>
            <pc:sldMk cId="1074803643" sldId="823"/>
            <ac:spMk id="18" creationId="{9E043F34-5276-4A72-B29F-498E04F4822D}"/>
          </ac:spMkLst>
        </pc:spChg>
        <pc:spChg chg="add del mod">
          <ac:chgData name="Ragnhild Halvorsrud" userId="917ea340-fd63-490f-a7db-68428d24cf32" providerId="ADAL" clId="{9B6050A4-F178-4018-9F62-4FCCA28DA093}" dt="2021-03-25T11:23:59.082" v="37190" actId="478"/>
          <ac:spMkLst>
            <pc:docMk/>
            <pc:sldMk cId="1074803643" sldId="823"/>
            <ac:spMk id="20" creationId="{3FD153FD-A8D1-475C-BDC9-6C750A55CEED}"/>
          </ac:spMkLst>
        </pc:spChg>
        <pc:spChg chg="add del mod">
          <ac:chgData name="Ragnhild Halvorsrud" userId="917ea340-fd63-490f-a7db-68428d24cf32" providerId="ADAL" clId="{9B6050A4-F178-4018-9F62-4FCCA28DA093}" dt="2021-03-25T11:24:00.805" v="37191" actId="478"/>
          <ac:spMkLst>
            <pc:docMk/>
            <pc:sldMk cId="1074803643" sldId="823"/>
            <ac:spMk id="21" creationId="{EB82FA5B-B184-4A29-BE35-F193677CB514}"/>
          </ac:spMkLst>
        </pc:spChg>
        <pc:spChg chg="mod">
          <ac:chgData name="Ragnhild Halvorsrud" userId="917ea340-fd63-490f-a7db-68428d24cf32" providerId="ADAL" clId="{9B6050A4-F178-4018-9F62-4FCCA28DA093}" dt="2021-03-25T13:12:43.059" v="38532" actId="790"/>
          <ac:spMkLst>
            <pc:docMk/>
            <pc:sldMk cId="1074803643" sldId="823"/>
            <ac:spMk id="32" creationId="{B9ABE375-8729-492C-94B7-D6B27ABF776A}"/>
          </ac:spMkLst>
        </pc:spChg>
        <pc:spChg chg="mod">
          <ac:chgData name="Ragnhild Halvorsrud" userId="917ea340-fd63-490f-a7db-68428d24cf32" providerId="ADAL" clId="{9B6050A4-F178-4018-9F62-4FCCA28DA093}" dt="2021-03-25T13:12:43.061" v="38533" actId="790"/>
          <ac:spMkLst>
            <pc:docMk/>
            <pc:sldMk cId="1074803643" sldId="823"/>
            <ac:spMk id="33" creationId="{98D6F79C-3C8E-4119-8F87-4C0FFEC74FF5}"/>
          </ac:spMkLst>
        </pc:spChg>
        <pc:spChg chg="add mod">
          <ac:chgData name="Ragnhild Halvorsrud" userId="917ea340-fd63-490f-a7db-68428d24cf32" providerId="ADAL" clId="{9B6050A4-F178-4018-9F62-4FCCA28DA093}" dt="2021-03-25T13:13:05.227" v="38658" actId="14100"/>
          <ac:spMkLst>
            <pc:docMk/>
            <pc:sldMk cId="1074803643" sldId="823"/>
            <ac:spMk id="35" creationId="{5EADBE05-8D15-47B4-B1DB-F758E88376F7}"/>
          </ac:spMkLst>
        </pc:spChg>
        <pc:spChg chg="add mod">
          <ac:chgData name="Ragnhild Halvorsrud" userId="917ea340-fd63-490f-a7db-68428d24cf32" providerId="ADAL" clId="{9B6050A4-F178-4018-9F62-4FCCA28DA093}" dt="2021-03-25T13:13:15.622" v="38659" actId="20577"/>
          <ac:spMkLst>
            <pc:docMk/>
            <pc:sldMk cId="1074803643" sldId="823"/>
            <ac:spMk id="36" creationId="{75829A7A-3961-4B1D-BA5F-C3FEB24A594D}"/>
          </ac:spMkLst>
        </pc:spChg>
        <pc:spChg chg="add del mod">
          <ac:chgData name="Ragnhild Halvorsrud" userId="917ea340-fd63-490f-a7db-68428d24cf32" providerId="ADAL" clId="{9B6050A4-F178-4018-9F62-4FCCA28DA093}" dt="2021-03-25T13:13:20.806" v="38660" actId="478"/>
          <ac:spMkLst>
            <pc:docMk/>
            <pc:sldMk cId="1074803643" sldId="823"/>
            <ac:spMk id="38" creationId="{A544608C-6955-403D-B4CC-CD2244F8BE52}"/>
          </ac:spMkLst>
        </pc:spChg>
        <pc:spChg chg="mod topLvl">
          <ac:chgData name="Ragnhild Halvorsrud" userId="917ea340-fd63-490f-a7db-68428d24cf32" providerId="ADAL" clId="{9B6050A4-F178-4018-9F62-4FCCA28DA093}" dt="2021-03-25T14:24:34.044" v="38952" actId="164"/>
          <ac:spMkLst>
            <pc:docMk/>
            <pc:sldMk cId="1074803643" sldId="823"/>
            <ac:spMk id="41" creationId="{7A218A44-A747-41DB-A6B5-38B10A4D6D75}"/>
          </ac:spMkLst>
        </pc:spChg>
        <pc:spChg chg="mod topLvl">
          <ac:chgData name="Ragnhild Halvorsrud" userId="917ea340-fd63-490f-a7db-68428d24cf32" providerId="ADAL" clId="{9B6050A4-F178-4018-9F62-4FCCA28DA093}" dt="2021-03-25T14:24:34.044" v="38952" actId="164"/>
          <ac:spMkLst>
            <pc:docMk/>
            <pc:sldMk cId="1074803643" sldId="823"/>
            <ac:spMk id="42" creationId="{6913F67F-44EA-4FA1-A697-68DA5429FC77}"/>
          </ac:spMkLst>
        </pc:spChg>
        <pc:spChg chg="mod topLvl">
          <ac:chgData name="Ragnhild Halvorsrud" userId="917ea340-fd63-490f-a7db-68428d24cf32" providerId="ADAL" clId="{9B6050A4-F178-4018-9F62-4FCCA28DA093}" dt="2021-03-25T14:24:34.044" v="38952" actId="164"/>
          <ac:spMkLst>
            <pc:docMk/>
            <pc:sldMk cId="1074803643" sldId="823"/>
            <ac:spMk id="43" creationId="{36A114A3-F67E-49B0-83EA-50A524D58C2B}"/>
          </ac:spMkLst>
        </pc:spChg>
        <pc:spChg chg="mod topLvl">
          <ac:chgData name="Ragnhild Halvorsrud" userId="917ea340-fd63-490f-a7db-68428d24cf32" providerId="ADAL" clId="{9B6050A4-F178-4018-9F62-4FCCA28DA093}" dt="2021-03-25T14:24:34.044" v="38952" actId="164"/>
          <ac:spMkLst>
            <pc:docMk/>
            <pc:sldMk cId="1074803643" sldId="823"/>
            <ac:spMk id="44" creationId="{38537C95-6171-4A85-A739-20EE6D6AE0B9}"/>
          </ac:spMkLst>
        </pc:spChg>
        <pc:grpChg chg="add mod">
          <ac:chgData name="Ragnhild Halvorsrud" userId="917ea340-fd63-490f-a7db-68428d24cf32" providerId="ADAL" clId="{9B6050A4-F178-4018-9F62-4FCCA28DA093}" dt="2021-03-19T16:21:35.835" v="27906" actId="1076"/>
          <ac:grpSpMkLst>
            <pc:docMk/>
            <pc:sldMk cId="1074803643" sldId="823"/>
            <ac:grpSpMk id="4" creationId="{A3BCB493-B42A-4C70-87ED-16C089D59C0B}"/>
          </ac:grpSpMkLst>
        </pc:grpChg>
        <pc:grpChg chg="add del mod">
          <ac:chgData name="Ragnhild Halvorsrud" userId="917ea340-fd63-490f-a7db-68428d24cf32" providerId="ADAL" clId="{9B6050A4-F178-4018-9F62-4FCCA28DA093}" dt="2021-03-25T14:24:18.210" v="38949" actId="165"/>
          <ac:grpSpMkLst>
            <pc:docMk/>
            <pc:sldMk cId="1074803643" sldId="823"/>
            <ac:grpSpMk id="40" creationId="{68BF47D6-EE36-4365-A14E-4A2074287278}"/>
          </ac:grpSpMkLst>
        </pc:grpChg>
        <pc:grpChg chg="add mod">
          <ac:chgData name="Ragnhild Halvorsrud" userId="917ea340-fd63-490f-a7db-68428d24cf32" providerId="ADAL" clId="{9B6050A4-F178-4018-9F62-4FCCA28DA093}" dt="2021-03-25T14:24:34.044" v="38952" actId="164"/>
          <ac:grpSpMkLst>
            <pc:docMk/>
            <pc:sldMk cId="1074803643" sldId="823"/>
            <ac:grpSpMk id="45" creationId="{28A90129-6D03-448B-8EB8-9140E35D79E1}"/>
          </ac:grpSpMkLst>
        </pc:grpChg>
        <pc:picChg chg="mod">
          <ac:chgData name="Ragnhild Halvorsrud" userId="917ea340-fd63-490f-a7db-68428d24cf32" providerId="ADAL" clId="{9B6050A4-F178-4018-9F62-4FCCA28DA093}" dt="2021-03-25T11:20:18.942" v="37168" actId="1036"/>
          <ac:picMkLst>
            <pc:docMk/>
            <pc:sldMk cId="1074803643" sldId="823"/>
            <ac:picMk id="8" creationId="{53BC47A0-B8F5-4F0E-B93F-28835C0570E0}"/>
          </ac:picMkLst>
        </pc:picChg>
        <pc:picChg chg="del mod">
          <ac:chgData name="Ragnhild Halvorsrud" userId="917ea340-fd63-490f-a7db-68428d24cf32" providerId="ADAL" clId="{9B6050A4-F178-4018-9F62-4FCCA28DA093}" dt="2021-03-25T11:23:47.756" v="37187" actId="478"/>
          <ac:picMkLst>
            <pc:docMk/>
            <pc:sldMk cId="1074803643" sldId="823"/>
            <ac:picMk id="10" creationId="{259648D9-DF2E-48A3-A498-57B195CB8CDD}"/>
          </ac:picMkLst>
        </pc:picChg>
        <pc:picChg chg="add mod">
          <ac:chgData name="Ragnhild Halvorsrud" userId="917ea340-fd63-490f-a7db-68428d24cf32" providerId="ADAL" clId="{9B6050A4-F178-4018-9F62-4FCCA28DA093}" dt="2021-03-19T16:22:07.264" v="27909" actId="1076"/>
          <ac:picMkLst>
            <pc:docMk/>
            <pc:sldMk cId="1074803643" sldId="823"/>
            <ac:picMk id="10" creationId="{5E8821AE-BC6E-4883-966F-6F167C753961}"/>
          </ac:picMkLst>
        </pc:picChg>
        <pc:picChg chg="add mod">
          <ac:chgData name="Ragnhild Halvorsrud" userId="917ea340-fd63-490f-a7db-68428d24cf32" providerId="ADAL" clId="{9B6050A4-F178-4018-9F62-4FCCA28DA093}" dt="2021-03-19T16:20:43.985" v="27903"/>
          <ac:picMkLst>
            <pc:docMk/>
            <pc:sldMk cId="1074803643" sldId="823"/>
            <ac:picMk id="11" creationId="{44B3F2B5-9F76-4E32-B413-ACD2DBBFAEFE}"/>
          </ac:picMkLst>
        </pc:picChg>
        <pc:picChg chg="mod">
          <ac:chgData name="Ragnhild Halvorsrud" userId="917ea340-fd63-490f-a7db-68428d24cf32" providerId="ADAL" clId="{9B6050A4-F178-4018-9F62-4FCCA28DA093}" dt="2021-03-19T16:21:20.972" v="27904" actId="164"/>
          <ac:picMkLst>
            <pc:docMk/>
            <pc:sldMk cId="1074803643" sldId="823"/>
            <ac:picMk id="16" creationId="{815913A9-99A5-4828-97A8-A992EB54EEAD}"/>
          </ac:picMkLst>
        </pc:picChg>
        <pc:picChg chg="add del mod">
          <ac:chgData name="Ragnhild Halvorsrud" userId="917ea340-fd63-490f-a7db-68428d24cf32" providerId="ADAL" clId="{9B6050A4-F178-4018-9F62-4FCCA28DA093}" dt="2021-03-25T11:16:55.157" v="36994"/>
          <ac:picMkLst>
            <pc:docMk/>
            <pc:sldMk cId="1074803643" sldId="823"/>
            <ac:picMk id="17" creationId="{170C9AB9-1A92-498F-BA58-125ABAB0D9D4}"/>
          </ac:picMkLst>
        </pc:picChg>
        <pc:picChg chg="add mod">
          <ac:chgData name="Ragnhild Halvorsrud" userId="917ea340-fd63-490f-a7db-68428d24cf32" providerId="ADAL" clId="{9B6050A4-F178-4018-9F62-4FCCA28DA093}" dt="2021-03-25T13:10:42.382" v="37532" actId="1076"/>
          <ac:picMkLst>
            <pc:docMk/>
            <pc:sldMk cId="1074803643" sldId="823"/>
            <ac:picMk id="37" creationId="{5E70CCB8-3C11-47EA-B8CC-014260CF90D6}"/>
          </ac:picMkLst>
        </pc:picChg>
        <pc:picChg chg="add del mod">
          <ac:chgData name="Ragnhild Halvorsrud" userId="917ea340-fd63-490f-a7db-68428d24cf32" providerId="ADAL" clId="{9B6050A4-F178-4018-9F62-4FCCA28DA093}" dt="2021-03-25T13:13:20.806" v="38660" actId="478"/>
          <ac:picMkLst>
            <pc:docMk/>
            <pc:sldMk cId="1074803643" sldId="823"/>
            <ac:picMk id="39" creationId="{F95B63E0-E45A-4266-8DB9-73459F050A4E}"/>
          </ac:picMkLst>
        </pc:picChg>
        <pc:cxnChg chg="add del mod">
          <ac:chgData name="Ragnhild Halvorsrud" userId="917ea340-fd63-490f-a7db-68428d24cf32" providerId="ADAL" clId="{9B6050A4-F178-4018-9F62-4FCCA28DA093}" dt="2021-03-25T11:16:55.157" v="36994"/>
          <ac:cxnSpMkLst>
            <pc:docMk/>
            <pc:sldMk cId="1074803643" sldId="823"/>
            <ac:cxnSpMk id="14" creationId="{76FA5E8A-0BDB-418F-AA20-3A4EFA18278A}"/>
          </ac:cxnSpMkLst>
        </pc:cxnChg>
        <pc:cxnChg chg="add del mod">
          <ac:chgData name="Ragnhild Halvorsrud" userId="917ea340-fd63-490f-a7db-68428d24cf32" providerId="ADAL" clId="{9B6050A4-F178-4018-9F62-4FCCA28DA093}" dt="2021-03-25T11:23:47.756" v="37187" actId="478"/>
          <ac:cxnSpMkLst>
            <pc:docMk/>
            <pc:sldMk cId="1074803643" sldId="823"/>
            <ac:cxnSpMk id="19" creationId="{DB7C8224-42B2-4686-9527-88187DCE3C13}"/>
          </ac:cxnSpMkLst>
        </pc:cxnChg>
        <pc:cxnChg chg="add del mod">
          <ac:chgData name="Ragnhild Halvorsrud" userId="917ea340-fd63-490f-a7db-68428d24cf32" providerId="ADAL" clId="{9B6050A4-F178-4018-9F62-4FCCA28DA093}" dt="2021-03-25T11:23:47.756" v="37187" actId="478"/>
          <ac:cxnSpMkLst>
            <pc:docMk/>
            <pc:sldMk cId="1074803643" sldId="823"/>
            <ac:cxnSpMk id="22" creationId="{DD052B61-BB83-4848-81C2-9B03F5B7274A}"/>
          </ac:cxnSpMkLst>
        </pc:cxnChg>
      </pc:sldChg>
      <pc:sldChg chg="addSp modSp add del mod modNotes">
        <pc:chgData name="Ragnhild Halvorsrud" userId="917ea340-fd63-490f-a7db-68428d24cf32" providerId="ADAL" clId="{9B6050A4-F178-4018-9F62-4FCCA28DA093}" dt="2021-03-19T17:03:52.771" v="28054" actId="2696"/>
        <pc:sldMkLst>
          <pc:docMk/>
          <pc:sldMk cId="3784897966" sldId="825"/>
        </pc:sldMkLst>
        <pc:spChg chg="mod">
          <ac:chgData name="Ragnhild Halvorsrud" userId="917ea340-fd63-490f-a7db-68428d24cf32" providerId="ADAL" clId="{9B6050A4-F178-4018-9F62-4FCCA28DA093}" dt="2021-03-19T16:21:58.076" v="27908" actId="6549"/>
          <ac:spMkLst>
            <pc:docMk/>
            <pc:sldMk cId="3784897966" sldId="825"/>
            <ac:spMk id="2" creationId="{00000000-0000-0000-0000-000000000000}"/>
          </ac:spMkLst>
        </pc:spChg>
        <pc:spChg chg="mod">
          <ac:chgData name="Ragnhild Halvorsrud" userId="917ea340-fd63-490f-a7db-68428d24cf32" providerId="ADAL" clId="{9B6050A4-F178-4018-9F62-4FCCA28DA093}" dt="2021-03-19T16:21:41.474" v="27907" actId="1076"/>
          <ac:spMkLst>
            <pc:docMk/>
            <pc:sldMk cId="3784897966" sldId="825"/>
            <ac:spMk id="3" creationId="{453ACBE8-823D-41F9-AB3E-355A051FA475}"/>
          </ac:spMkLst>
        </pc:spChg>
        <pc:spChg chg="mod">
          <ac:chgData name="Ragnhild Halvorsrud" userId="917ea340-fd63-490f-a7db-68428d24cf32" providerId="ADAL" clId="{9B6050A4-F178-4018-9F62-4FCCA28DA093}" dt="2021-03-19T16:21:41.474" v="27907" actId="1076"/>
          <ac:spMkLst>
            <pc:docMk/>
            <pc:sldMk cId="3784897966" sldId="825"/>
            <ac:spMk id="15" creationId="{39CD7E99-6C69-4AEE-A4F2-7E08FE90ADC3}"/>
          </ac:spMkLst>
        </pc:spChg>
        <pc:spChg chg="mod">
          <ac:chgData name="Ragnhild Halvorsrud" userId="917ea340-fd63-490f-a7db-68428d24cf32" providerId="ADAL" clId="{9B6050A4-F178-4018-9F62-4FCCA28DA093}" dt="2021-03-19T16:21:41.474" v="27907" actId="1076"/>
          <ac:spMkLst>
            <pc:docMk/>
            <pc:sldMk cId="3784897966" sldId="825"/>
            <ac:spMk id="32" creationId="{B9ABE375-8729-492C-94B7-D6B27ABF776A}"/>
          </ac:spMkLst>
        </pc:spChg>
        <pc:spChg chg="mod">
          <ac:chgData name="Ragnhild Halvorsrud" userId="917ea340-fd63-490f-a7db-68428d24cf32" providerId="ADAL" clId="{9B6050A4-F178-4018-9F62-4FCCA28DA093}" dt="2021-03-19T16:21:41.474" v="27907" actId="1076"/>
          <ac:spMkLst>
            <pc:docMk/>
            <pc:sldMk cId="3784897966" sldId="825"/>
            <ac:spMk id="33" creationId="{98D6F79C-3C8E-4119-8F87-4C0FFEC74FF5}"/>
          </ac:spMkLst>
        </pc:spChg>
        <pc:spChg chg="mod">
          <ac:chgData name="Ragnhild Halvorsrud" userId="917ea340-fd63-490f-a7db-68428d24cf32" providerId="ADAL" clId="{9B6050A4-F178-4018-9F62-4FCCA28DA093}" dt="2021-03-19T16:21:41.474" v="27907" actId="1076"/>
          <ac:spMkLst>
            <pc:docMk/>
            <pc:sldMk cId="3784897966" sldId="825"/>
            <ac:spMk id="34" creationId="{C3B9448D-E2C7-41EC-AB6D-37A0B54892CE}"/>
          </ac:spMkLst>
        </pc:spChg>
        <pc:spChg chg="mod">
          <ac:chgData name="Ragnhild Halvorsrud" userId="917ea340-fd63-490f-a7db-68428d24cf32" providerId="ADAL" clId="{9B6050A4-F178-4018-9F62-4FCCA28DA093}" dt="2021-03-19T16:21:41.474" v="27907" actId="1076"/>
          <ac:spMkLst>
            <pc:docMk/>
            <pc:sldMk cId="3784897966" sldId="825"/>
            <ac:spMk id="35" creationId="{32BD4AA9-CF39-476E-A689-6CA8D01E6D07}"/>
          </ac:spMkLst>
        </pc:spChg>
        <pc:spChg chg="mod">
          <ac:chgData name="Ragnhild Halvorsrud" userId="917ea340-fd63-490f-a7db-68428d24cf32" providerId="ADAL" clId="{9B6050A4-F178-4018-9F62-4FCCA28DA093}" dt="2021-03-19T16:21:41.474" v="27907" actId="1076"/>
          <ac:spMkLst>
            <pc:docMk/>
            <pc:sldMk cId="3784897966" sldId="825"/>
            <ac:spMk id="39" creationId="{EE2ABEDD-07D7-4A61-8A5C-06311693ADDB}"/>
          </ac:spMkLst>
        </pc:spChg>
        <pc:spChg chg="mod">
          <ac:chgData name="Ragnhild Halvorsrud" userId="917ea340-fd63-490f-a7db-68428d24cf32" providerId="ADAL" clId="{9B6050A4-F178-4018-9F62-4FCCA28DA093}" dt="2021-03-19T16:22:33.056" v="27913" actId="1076"/>
          <ac:spMkLst>
            <pc:docMk/>
            <pc:sldMk cId="3784897966" sldId="825"/>
            <ac:spMk id="40" creationId="{3D6F36A9-FC94-46FC-B7D0-4001F5900F55}"/>
          </ac:spMkLst>
        </pc:spChg>
        <pc:grpChg chg="add mod">
          <ac:chgData name="Ragnhild Halvorsrud" userId="917ea340-fd63-490f-a7db-68428d24cf32" providerId="ADAL" clId="{9B6050A4-F178-4018-9F62-4FCCA28DA093}" dt="2021-03-19T16:21:41.474" v="27907" actId="1076"/>
          <ac:grpSpMkLst>
            <pc:docMk/>
            <pc:sldMk cId="3784897966" sldId="825"/>
            <ac:grpSpMk id="7" creationId="{906112D8-C611-41D6-A64B-39D3BAFA228D}"/>
          </ac:grpSpMkLst>
        </pc:grpChg>
        <pc:picChg chg="mod">
          <ac:chgData name="Ragnhild Halvorsrud" userId="917ea340-fd63-490f-a7db-68428d24cf32" providerId="ADAL" clId="{9B6050A4-F178-4018-9F62-4FCCA28DA093}" dt="2021-03-19T16:21:41.474" v="27907" actId="1076"/>
          <ac:picMkLst>
            <pc:docMk/>
            <pc:sldMk cId="3784897966" sldId="825"/>
            <ac:picMk id="4" creationId="{31D705C4-10C3-4746-A431-745791C2F82F}"/>
          </ac:picMkLst>
        </pc:picChg>
        <pc:picChg chg="mod">
          <ac:chgData name="Ragnhild Halvorsrud" userId="917ea340-fd63-490f-a7db-68428d24cf32" providerId="ADAL" clId="{9B6050A4-F178-4018-9F62-4FCCA28DA093}" dt="2021-03-19T16:21:41.474" v="27907" actId="1076"/>
          <ac:picMkLst>
            <pc:docMk/>
            <pc:sldMk cId="3784897966" sldId="825"/>
            <ac:picMk id="5" creationId="{66941CF8-196C-49F2-8340-46D97E11F368}"/>
          </ac:picMkLst>
        </pc:picChg>
        <pc:picChg chg="mod">
          <ac:chgData name="Ragnhild Halvorsrud" userId="917ea340-fd63-490f-a7db-68428d24cf32" providerId="ADAL" clId="{9B6050A4-F178-4018-9F62-4FCCA28DA093}" dt="2021-03-19T16:21:41.474" v="27907" actId="1076"/>
          <ac:picMkLst>
            <pc:docMk/>
            <pc:sldMk cId="3784897966" sldId="825"/>
            <ac:picMk id="6" creationId="{9C948DA0-3668-4BE6-BE88-C3C9F6500739}"/>
          </ac:picMkLst>
        </pc:picChg>
        <pc:picChg chg="mod">
          <ac:chgData name="Ragnhild Halvorsrud" userId="917ea340-fd63-490f-a7db-68428d24cf32" providerId="ADAL" clId="{9B6050A4-F178-4018-9F62-4FCCA28DA093}" dt="2021-03-19T16:21:41.474" v="27907" actId="1076"/>
          <ac:picMkLst>
            <pc:docMk/>
            <pc:sldMk cId="3784897966" sldId="825"/>
            <ac:picMk id="125" creationId="{6711E994-5820-4BDB-9C87-026DA6514BE4}"/>
          </ac:picMkLst>
        </pc:picChg>
        <pc:cxnChg chg="mod">
          <ac:chgData name="Ragnhild Halvorsrud" userId="917ea340-fd63-490f-a7db-68428d24cf32" providerId="ADAL" clId="{9B6050A4-F178-4018-9F62-4FCCA28DA093}" dt="2021-03-19T16:22:35.405" v="27914" actId="14100"/>
          <ac:cxnSpMkLst>
            <pc:docMk/>
            <pc:sldMk cId="3784897966" sldId="825"/>
            <ac:cxnSpMk id="41" creationId="{39B99E0B-3891-49A0-9D88-F7B603E373F0}"/>
          </ac:cxnSpMkLst>
        </pc:cxnChg>
      </pc:sldChg>
      <pc:sldChg chg="modSp add del mod modAnim modShow modNotes">
        <pc:chgData name="Ragnhild Halvorsrud" userId="917ea340-fd63-490f-a7db-68428d24cf32" providerId="ADAL" clId="{9B6050A4-F178-4018-9F62-4FCCA28DA093}" dt="2021-03-16T16:46:52.176" v="12934" actId="2696"/>
        <pc:sldMkLst>
          <pc:docMk/>
          <pc:sldMk cId="1241180502" sldId="3790"/>
        </pc:sldMkLst>
        <pc:spChg chg="mod">
          <ac:chgData name="Ragnhild Halvorsrud" userId="917ea340-fd63-490f-a7db-68428d24cf32" providerId="ADAL" clId="{9B6050A4-F178-4018-9F62-4FCCA28DA093}" dt="2021-03-16T12:52:16.360" v="10688" actId="790"/>
          <ac:spMkLst>
            <pc:docMk/>
            <pc:sldMk cId="1241180502" sldId="3790"/>
            <ac:spMk id="11" creationId="{826124AC-6A60-4955-AFCF-6FCA9B62C4D6}"/>
          </ac:spMkLst>
        </pc:spChg>
        <pc:spChg chg="mod">
          <ac:chgData name="Ragnhild Halvorsrud" userId="917ea340-fd63-490f-a7db-68428d24cf32" providerId="ADAL" clId="{9B6050A4-F178-4018-9F62-4FCCA28DA093}" dt="2021-03-16T12:52:16.360" v="10686" actId="790"/>
          <ac:spMkLst>
            <pc:docMk/>
            <pc:sldMk cId="1241180502" sldId="3790"/>
            <ac:spMk id="50" creationId="{5E20E35A-8B67-4906-885D-ACCAF47A0A48}"/>
          </ac:spMkLst>
        </pc:spChg>
        <pc:spChg chg="mod">
          <ac:chgData name="Ragnhild Halvorsrud" userId="917ea340-fd63-490f-a7db-68428d24cf32" providerId="ADAL" clId="{9B6050A4-F178-4018-9F62-4FCCA28DA093}" dt="2021-03-16T12:52:16.376" v="10698" actId="790"/>
          <ac:spMkLst>
            <pc:docMk/>
            <pc:sldMk cId="1241180502" sldId="3790"/>
            <ac:spMk id="68" creationId="{B50ABE2F-AC05-46B7-8E63-3CD4939F7FC3}"/>
          </ac:spMkLst>
        </pc:spChg>
        <pc:spChg chg="mod">
          <ac:chgData name="Ragnhild Halvorsrud" userId="917ea340-fd63-490f-a7db-68428d24cf32" providerId="ADAL" clId="{9B6050A4-F178-4018-9F62-4FCCA28DA093}" dt="2021-03-16T12:52:16.360" v="10684" actId="790"/>
          <ac:spMkLst>
            <pc:docMk/>
            <pc:sldMk cId="1241180502" sldId="3790"/>
            <ac:spMk id="69" creationId="{97EE4B1F-D704-43E2-BADC-22E25F20F09C}"/>
          </ac:spMkLst>
        </pc:spChg>
        <pc:spChg chg="mod">
          <ac:chgData name="Ragnhild Halvorsrud" userId="917ea340-fd63-490f-a7db-68428d24cf32" providerId="ADAL" clId="{9B6050A4-F178-4018-9F62-4FCCA28DA093}" dt="2021-03-16T12:52:16.376" v="10699" actId="790"/>
          <ac:spMkLst>
            <pc:docMk/>
            <pc:sldMk cId="1241180502" sldId="3790"/>
            <ac:spMk id="79" creationId="{AB2A211D-58A8-49DB-A326-683D0F50F9AC}"/>
          </ac:spMkLst>
        </pc:spChg>
        <pc:spChg chg="mod">
          <ac:chgData name="Ragnhild Halvorsrud" userId="917ea340-fd63-490f-a7db-68428d24cf32" providerId="ADAL" clId="{9B6050A4-F178-4018-9F62-4FCCA28DA093}" dt="2021-03-16T12:52:16.360" v="10687" actId="790"/>
          <ac:spMkLst>
            <pc:docMk/>
            <pc:sldMk cId="1241180502" sldId="3790"/>
            <ac:spMk id="82" creationId="{8B1EA486-F51C-4F3A-8CD5-AAF52242404A}"/>
          </ac:spMkLst>
        </pc:spChg>
        <pc:spChg chg="mod">
          <ac:chgData name="Ragnhild Halvorsrud" userId="917ea340-fd63-490f-a7db-68428d24cf32" providerId="ADAL" clId="{9B6050A4-F178-4018-9F62-4FCCA28DA093}" dt="2021-03-16T12:52:16.376" v="10700" actId="790"/>
          <ac:spMkLst>
            <pc:docMk/>
            <pc:sldMk cId="1241180502" sldId="3790"/>
            <ac:spMk id="83" creationId="{D417D289-AF7F-4455-BC3F-8C015A96ED9E}"/>
          </ac:spMkLst>
        </pc:spChg>
        <pc:spChg chg="mod">
          <ac:chgData name="Ragnhild Halvorsrud" userId="917ea340-fd63-490f-a7db-68428d24cf32" providerId="ADAL" clId="{9B6050A4-F178-4018-9F62-4FCCA28DA093}" dt="2021-03-16T12:52:16.376" v="10701" actId="790"/>
          <ac:spMkLst>
            <pc:docMk/>
            <pc:sldMk cId="1241180502" sldId="3790"/>
            <ac:spMk id="84" creationId="{4F50521A-B3AB-4590-9C41-DED0A7C908E6}"/>
          </ac:spMkLst>
        </pc:spChg>
        <pc:spChg chg="mod">
          <ac:chgData name="Ragnhild Halvorsrud" userId="917ea340-fd63-490f-a7db-68428d24cf32" providerId="ADAL" clId="{9B6050A4-F178-4018-9F62-4FCCA28DA093}" dt="2021-03-16T12:52:16.376" v="10702" actId="790"/>
          <ac:spMkLst>
            <pc:docMk/>
            <pc:sldMk cId="1241180502" sldId="3790"/>
            <ac:spMk id="87" creationId="{C7AA58F2-3AEB-4326-AD19-E0ECA80B5E53}"/>
          </ac:spMkLst>
        </pc:spChg>
        <pc:spChg chg="mod">
          <ac:chgData name="Ragnhild Halvorsrud" userId="917ea340-fd63-490f-a7db-68428d24cf32" providerId="ADAL" clId="{9B6050A4-F178-4018-9F62-4FCCA28DA093}" dt="2021-03-16T12:52:16.392" v="10729" actId="790"/>
          <ac:spMkLst>
            <pc:docMk/>
            <pc:sldMk cId="1241180502" sldId="3790"/>
            <ac:spMk id="90" creationId="{CC2EF0F1-DBD5-493E-93B9-4B42208F59FF}"/>
          </ac:spMkLst>
        </pc:spChg>
        <pc:spChg chg="mod">
          <ac:chgData name="Ragnhild Halvorsrud" userId="917ea340-fd63-490f-a7db-68428d24cf32" providerId="ADAL" clId="{9B6050A4-F178-4018-9F62-4FCCA28DA093}" dt="2021-03-16T12:52:16.392" v="10730" actId="790"/>
          <ac:spMkLst>
            <pc:docMk/>
            <pc:sldMk cId="1241180502" sldId="3790"/>
            <ac:spMk id="92" creationId="{363B169A-79A3-43E3-A889-B71F4F00CE62}"/>
          </ac:spMkLst>
        </pc:spChg>
        <pc:spChg chg="mod">
          <ac:chgData name="Ragnhild Halvorsrud" userId="917ea340-fd63-490f-a7db-68428d24cf32" providerId="ADAL" clId="{9B6050A4-F178-4018-9F62-4FCCA28DA093}" dt="2021-03-16T12:52:16.392" v="10731" actId="790"/>
          <ac:spMkLst>
            <pc:docMk/>
            <pc:sldMk cId="1241180502" sldId="3790"/>
            <ac:spMk id="98" creationId="{4688A535-4F2A-40A2-8B74-35D364FE3ED7}"/>
          </ac:spMkLst>
        </pc:spChg>
        <pc:spChg chg="mod">
          <ac:chgData name="Ragnhild Halvorsrud" userId="917ea340-fd63-490f-a7db-68428d24cf32" providerId="ADAL" clId="{9B6050A4-F178-4018-9F62-4FCCA28DA093}" dt="2021-03-16T12:52:16.376" v="10703" actId="790"/>
          <ac:spMkLst>
            <pc:docMk/>
            <pc:sldMk cId="1241180502" sldId="3790"/>
            <ac:spMk id="99" creationId="{5831BBBE-F253-4150-B7C1-D83C4C9BCD69}"/>
          </ac:spMkLst>
        </pc:spChg>
        <pc:spChg chg="mod">
          <ac:chgData name="Ragnhild Halvorsrud" userId="917ea340-fd63-490f-a7db-68428d24cf32" providerId="ADAL" clId="{9B6050A4-F178-4018-9F62-4FCCA28DA093}" dt="2021-03-16T12:52:16.392" v="10732" actId="790"/>
          <ac:spMkLst>
            <pc:docMk/>
            <pc:sldMk cId="1241180502" sldId="3790"/>
            <ac:spMk id="101" creationId="{0E7AFD6D-9941-449F-BAA5-EA76A6C5B013}"/>
          </ac:spMkLst>
        </pc:spChg>
        <pc:spChg chg="mod">
          <ac:chgData name="Ragnhild Halvorsrud" userId="917ea340-fd63-490f-a7db-68428d24cf32" providerId="ADAL" clId="{9B6050A4-F178-4018-9F62-4FCCA28DA093}" dt="2021-03-16T12:52:16.376" v="10704" actId="790"/>
          <ac:spMkLst>
            <pc:docMk/>
            <pc:sldMk cId="1241180502" sldId="3790"/>
            <ac:spMk id="106" creationId="{627C5FB9-9F36-4EFA-B8ED-BEF5329B8BDC}"/>
          </ac:spMkLst>
        </pc:spChg>
        <pc:spChg chg="mod">
          <ac:chgData name="Ragnhild Halvorsrud" userId="917ea340-fd63-490f-a7db-68428d24cf32" providerId="ADAL" clId="{9B6050A4-F178-4018-9F62-4FCCA28DA093}" dt="2021-03-16T12:52:16.376" v="10705" actId="790"/>
          <ac:spMkLst>
            <pc:docMk/>
            <pc:sldMk cId="1241180502" sldId="3790"/>
            <ac:spMk id="111" creationId="{0D80B2B4-E582-4D24-B4EE-32A19312A51C}"/>
          </ac:spMkLst>
        </pc:spChg>
        <pc:spChg chg="mod">
          <ac:chgData name="Ragnhild Halvorsrud" userId="917ea340-fd63-490f-a7db-68428d24cf32" providerId="ADAL" clId="{9B6050A4-F178-4018-9F62-4FCCA28DA093}" dt="2021-03-16T12:52:16.360" v="10685" actId="790"/>
          <ac:spMkLst>
            <pc:docMk/>
            <pc:sldMk cId="1241180502" sldId="3790"/>
            <ac:spMk id="113" creationId="{69FCD9D6-1E40-47AB-82E8-5C771273B4CB}"/>
          </ac:spMkLst>
        </pc:spChg>
        <pc:spChg chg="mod">
          <ac:chgData name="Ragnhild Halvorsrud" userId="917ea340-fd63-490f-a7db-68428d24cf32" providerId="ADAL" clId="{9B6050A4-F178-4018-9F62-4FCCA28DA093}" dt="2021-03-16T12:52:16.376" v="10706" actId="790"/>
          <ac:spMkLst>
            <pc:docMk/>
            <pc:sldMk cId="1241180502" sldId="3790"/>
            <ac:spMk id="114" creationId="{439CE571-23AE-4E46-93CA-6BB8658599E0}"/>
          </ac:spMkLst>
        </pc:spChg>
        <pc:spChg chg="mod">
          <ac:chgData name="Ragnhild Halvorsrud" userId="917ea340-fd63-490f-a7db-68428d24cf32" providerId="ADAL" clId="{9B6050A4-F178-4018-9F62-4FCCA28DA093}" dt="2021-03-16T12:52:16.376" v="10707" actId="790"/>
          <ac:spMkLst>
            <pc:docMk/>
            <pc:sldMk cId="1241180502" sldId="3790"/>
            <ac:spMk id="115" creationId="{A7525AE8-4BFD-4773-9B70-6A77FA648E2C}"/>
          </ac:spMkLst>
        </pc:spChg>
        <pc:spChg chg="mod">
          <ac:chgData name="Ragnhild Halvorsrud" userId="917ea340-fd63-490f-a7db-68428d24cf32" providerId="ADAL" clId="{9B6050A4-F178-4018-9F62-4FCCA28DA093}" dt="2021-03-16T12:52:16.376" v="10708" actId="790"/>
          <ac:spMkLst>
            <pc:docMk/>
            <pc:sldMk cId="1241180502" sldId="3790"/>
            <ac:spMk id="116" creationId="{575218DA-6A62-433A-BF84-251FACDDD12F}"/>
          </ac:spMkLst>
        </pc:spChg>
        <pc:spChg chg="mod">
          <ac:chgData name="Ragnhild Halvorsrud" userId="917ea340-fd63-490f-a7db-68428d24cf32" providerId="ADAL" clId="{9B6050A4-F178-4018-9F62-4FCCA28DA093}" dt="2021-03-16T12:52:16.376" v="10709" actId="790"/>
          <ac:spMkLst>
            <pc:docMk/>
            <pc:sldMk cId="1241180502" sldId="3790"/>
            <ac:spMk id="117" creationId="{F29B8FB7-8171-45DA-8496-CB7378065688}"/>
          </ac:spMkLst>
        </pc:spChg>
        <pc:spChg chg="mod">
          <ac:chgData name="Ragnhild Halvorsrud" userId="917ea340-fd63-490f-a7db-68428d24cf32" providerId="ADAL" clId="{9B6050A4-F178-4018-9F62-4FCCA28DA093}" dt="2021-03-16T12:52:16.376" v="10710" actId="790"/>
          <ac:spMkLst>
            <pc:docMk/>
            <pc:sldMk cId="1241180502" sldId="3790"/>
            <ac:spMk id="118" creationId="{FC57D8A2-AC3B-4525-867B-F1E5CC0D006B}"/>
          </ac:spMkLst>
        </pc:spChg>
        <pc:spChg chg="mod">
          <ac:chgData name="Ragnhild Halvorsrud" userId="917ea340-fd63-490f-a7db-68428d24cf32" providerId="ADAL" clId="{9B6050A4-F178-4018-9F62-4FCCA28DA093}" dt="2021-03-16T12:52:16.360" v="10689" actId="790"/>
          <ac:spMkLst>
            <pc:docMk/>
            <pc:sldMk cId="1241180502" sldId="3790"/>
            <ac:spMk id="121" creationId="{EDE313F1-3032-432F-ADBA-76A807C531ED}"/>
          </ac:spMkLst>
        </pc:spChg>
        <pc:spChg chg="mod">
          <ac:chgData name="Ragnhild Halvorsrud" userId="917ea340-fd63-490f-a7db-68428d24cf32" providerId="ADAL" clId="{9B6050A4-F178-4018-9F62-4FCCA28DA093}" dt="2021-03-16T12:52:16.360" v="10690" actId="790"/>
          <ac:spMkLst>
            <pc:docMk/>
            <pc:sldMk cId="1241180502" sldId="3790"/>
            <ac:spMk id="123" creationId="{ECF2015B-9D06-48F9-B342-752DE78B82D9}"/>
          </ac:spMkLst>
        </pc:spChg>
        <pc:spChg chg="mod">
          <ac:chgData name="Ragnhild Halvorsrud" userId="917ea340-fd63-490f-a7db-68428d24cf32" providerId="ADAL" clId="{9B6050A4-F178-4018-9F62-4FCCA28DA093}" dt="2021-03-16T12:52:16.360" v="10691" actId="790"/>
          <ac:spMkLst>
            <pc:docMk/>
            <pc:sldMk cId="1241180502" sldId="3790"/>
            <ac:spMk id="126" creationId="{BB2ABF22-D201-4DD7-9923-32B85D7A4C7E}"/>
          </ac:spMkLst>
        </pc:spChg>
        <pc:spChg chg="mod">
          <ac:chgData name="Ragnhild Halvorsrud" userId="917ea340-fd63-490f-a7db-68428d24cf32" providerId="ADAL" clId="{9B6050A4-F178-4018-9F62-4FCCA28DA093}" dt="2021-03-16T12:52:16.360" v="10692" actId="790"/>
          <ac:spMkLst>
            <pc:docMk/>
            <pc:sldMk cId="1241180502" sldId="3790"/>
            <ac:spMk id="128" creationId="{8E37139D-7B1F-4538-8C35-AE23C16E36C9}"/>
          </ac:spMkLst>
        </pc:spChg>
        <pc:spChg chg="mod">
          <ac:chgData name="Ragnhild Halvorsrud" userId="917ea340-fd63-490f-a7db-68428d24cf32" providerId="ADAL" clId="{9B6050A4-F178-4018-9F62-4FCCA28DA093}" dt="2021-03-16T12:52:16.360" v="10693" actId="790"/>
          <ac:spMkLst>
            <pc:docMk/>
            <pc:sldMk cId="1241180502" sldId="3790"/>
            <ac:spMk id="129" creationId="{50145E12-003C-46B0-927A-CA5DE119617A}"/>
          </ac:spMkLst>
        </pc:spChg>
        <pc:spChg chg="mod">
          <ac:chgData name="Ragnhild Halvorsrud" userId="917ea340-fd63-490f-a7db-68428d24cf32" providerId="ADAL" clId="{9B6050A4-F178-4018-9F62-4FCCA28DA093}" dt="2021-03-16T12:52:16.376" v="10694" actId="790"/>
          <ac:spMkLst>
            <pc:docMk/>
            <pc:sldMk cId="1241180502" sldId="3790"/>
            <ac:spMk id="130" creationId="{7F63917F-2E87-4FBE-862D-2E71B39F6073}"/>
          </ac:spMkLst>
        </pc:spChg>
        <pc:spChg chg="mod">
          <ac:chgData name="Ragnhild Halvorsrud" userId="917ea340-fd63-490f-a7db-68428d24cf32" providerId="ADAL" clId="{9B6050A4-F178-4018-9F62-4FCCA28DA093}" dt="2021-03-16T12:52:16.376" v="10695" actId="790"/>
          <ac:spMkLst>
            <pc:docMk/>
            <pc:sldMk cId="1241180502" sldId="3790"/>
            <ac:spMk id="131" creationId="{2F3F0CAC-70D3-494F-9682-007932921431}"/>
          </ac:spMkLst>
        </pc:spChg>
        <pc:spChg chg="mod">
          <ac:chgData name="Ragnhild Halvorsrud" userId="917ea340-fd63-490f-a7db-68428d24cf32" providerId="ADAL" clId="{9B6050A4-F178-4018-9F62-4FCCA28DA093}" dt="2021-03-16T12:52:16.376" v="10696" actId="790"/>
          <ac:spMkLst>
            <pc:docMk/>
            <pc:sldMk cId="1241180502" sldId="3790"/>
            <ac:spMk id="132" creationId="{B7AC13E5-C2F8-4DE4-878F-E1718AD432F0}"/>
          </ac:spMkLst>
        </pc:spChg>
        <pc:spChg chg="mod">
          <ac:chgData name="Ragnhild Halvorsrud" userId="917ea340-fd63-490f-a7db-68428d24cf32" providerId="ADAL" clId="{9B6050A4-F178-4018-9F62-4FCCA28DA093}" dt="2021-03-16T12:52:16.376" v="10697" actId="790"/>
          <ac:spMkLst>
            <pc:docMk/>
            <pc:sldMk cId="1241180502" sldId="3790"/>
            <ac:spMk id="134" creationId="{40CE4934-7FDF-4CB1-87AF-6A0A8337C07B}"/>
          </ac:spMkLst>
        </pc:spChg>
        <pc:spChg chg="mod">
          <ac:chgData name="Ragnhild Halvorsrud" userId="917ea340-fd63-490f-a7db-68428d24cf32" providerId="ADAL" clId="{9B6050A4-F178-4018-9F62-4FCCA28DA093}" dt="2021-03-16T12:52:16.376" v="10711" actId="790"/>
          <ac:spMkLst>
            <pc:docMk/>
            <pc:sldMk cId="1241180502" sldId="3790"/>
            <ac:spMk id="136" creationId="{C2065779-AB0B-4C3F-B9B4-7278ACF10251}"/>
          </ac:spMkLst>
        </pc:spChg>
        <pc:spChg chg="mod">
          <ac:chgData name="Ragnhild Halvorsrud" userId="917ea340-fd63-490f-a7db-68428d24cf32" providerId="ADAL" clId="{9B6050A4-F178-4018-9F62-4FCCA28DA093}" dt="2021-03-16T12:52:16.376" v="10712" actId="790"/>
          <ac:spMkLst>
            <pc:docMk/>
            <pc:sldMk cId="1241180502" sldId="3790"/>
            <ac:spMk id="137" creationId="{6097D16D-B2C5-4469-9172-66CD9F12737B}"/>
          </ac:spMkLst>
        </pc:spChg>
        <pc:spChg chg="mod">
          <ac:chgData name="Ragnhild Halvorsrud" userId="917ea340-fd63-490f-a7db-68428d24cf32" providerId="ADAL" clId="{9B6050A4-F178-4018-9F62-4FCCA28DA093}" dt="2021-03-16T12:52:16.376" v="10713" actId="790"/>
          <ac:spMkLst>
            <pc:docMk/>
            <pc:sldMk cId="1241180502" sldId="3790"/>
            <ac:spMk id="138" creationId="{6D52D536-C302-4C94-BA1B-0711F0BA795F}"/>
          </ac:spMkLst>
        </pc:spChg>
        <pc:spChg chg="mod">
          <ac:chgData name="Ragnhild Halvorsrud" userId="917ea340-fd63-490f-a7db-68428d24cf32" providerId="ADAL" clId="{9B6050A4-F178-4018-9F62-4FCCA28DA093}" dt="2021-03-16T12:52:16.376" v="10714" actId="790"/>
          <ac:spMkLst>
            <pc:docMk/>
            <pc:sldMk cId="1241180502" sldId="3790"/>
            <ac:spMk id="139" creationId="{251A07E9-47AB-42D4-97C5-6F682C4319B5}"/>
          </ac:spMkLst>
        </pc:spChg>
        <pc:spChg chg="mod">
          <ac:chgData name="Ragnhild Halvorsrud" userId="917ea340-fd63-490f-a7db-68428d24cf32" providerId="ADAL" clId="{9B6050A4-F178-4018-9F62-4FCCA28DA093}" dt="2021-03-16T12:52:16.376" v="10715" actId="790"/>
          <ac:spMkLst>
            <pc:docMk/>
            <pc:sldMk cId="1241180502" sldId="3790"/>
            <ac:spMk id="140" creationId="{887CCAD6-2AA0-4CB6-B8B2-A0AA65E17BBC}"/>
          </ac:spMkLst>
        </pc:spChg>
        <pc:spChg chg="mod">
          <ac:chgData name="Ragnhild Halvorsrud" userId="917ea340-fd63-490f-a7db-68428d24cf32" providerId="ADAL" clId="{9B6050A4-F178-4018-9F62-4FCCA28DA093}" dt="2021-03-16T12:52:16.376" v="10716" actId="790"/>
          <ac:spMkLst>
            <pc:docMk/>
            <pc:sldMk cId="1241180502" sldId="3790"/>
            <ac:spMk id="141" creationId="{86EB0968-1A7C-4CD3-95D0-0B8ABC3E12EC}"/>
          </ac:spMkLst>
        </pc:spChg>
        <pc:spChg chg="mod">
          <ac:chgData name="Ragnhild Halvorsrud" userId="917ea340-fd63-490f-a7db-68428d24cf32" providerId="ADAL" clId="{9B6050A4-F178-4018-9F62-4FCCA28DA093}" dt="2021-03-16T12:52:16.392" v="10717" actId="790"/>
          <ac:spMkLst>
            <pc:docMk/>
            <pc:sldMk cId="1241180502" sldId="3790"/>
            <ac:spMk id="142" creationId="{E3904E0C-BD99-45F2-8F54-82F18CEEB071}"/>
          </ac:spMkLst>
        </pc:spChg>
        <pc:spChg chg="mod">
          <ac:chgData name="Ragnhild Halvorsrud" userId="917ea340-fd63-490f-a7db-68428d24cf32" providerId="ADAL" clId="{9B6050A4-F178-4018-9F62-4FCCA28DA093}" dt="2021-03-16T12:52:16.392" v="10718" actId="790"/>
          <ac:spMkLst>
            <pc:docMk/>
            <pc:sldMk cId="1241180502" sldId="3790"/>
            <ac:spMk id="143" creationId="{C4B85D2D-562A-494D-949D-BF8E2C164D18}"/>
          </ac:spMkLst>
        </pc:spChg>
        <pc:spChg chg="mod">
          <ac:chgData name="Ragnhild Halvorsrud" userId="917ea340-fd63-490f-a7db-68428d24cf32" providerId="ADAL" clId="{9B6050A4-F178-4018-9F62-4FCCA28DA093}" dt="2021-03-16T12:52:16.392" v="10719" actId="790"/>
          <ac:spMkLst>
            <pc:docMk/>
            <pc:sldMk cId="1241180502" sldId="3790"/>
            <ac:spMk id="144" creationId="{B66BF5DA-AC61-48B7-8A77-BC1A0147E57B}"/>
          </ac:spMkLst>
        </pc:spChg>
        <pc:spChg chg="mod">
          <ac:chgData name="Ragnhild Halvorsrud" userId="917ea340-fd63-490f-a7db-68428d24cf32" providerId="ADAL" clId="{9B6050A4-F178-4018-9F62-4FCCA28DA093}" dt="2021-03-16T12:52:16.392" v="10720" actId="790"/>
          <ac:spMkLst>
            <pc:docMk/>
            <pc:sldMk cId="1241180502" sldId="3790"/>
            <ac:spMk id="145" creationId="{D5410782-FA2D-43FD-B764-5F3DC50449AA}"/>
          </ac:spMkLst>
        </pc:spChg>
        <pc:spChg chg="mod">
          <ac:chgData name="Ragnhild Halvorsrud" userId="917ea340-fd63-490f-a7db-68428d24cf32" providerId="ADAL" clId="{9B6050A4-F178-4018-9F62-4FCCA28DA093}" dt="2021-03-16T12:52:16.392" v="10721" actId="790"/>
          <ac:spMkLst>
            <pc:docMk/>
            <pc:sldMk cId="1241180502" sldId="3790"/>
            <ac:spMk id="146" creationId="{EC6BEAC4-531E-497E-82A9-11D8D4F6F63D}"/>
          </ac:spMkLst>
        </pc:spChg>
        <pc:spChg chg="mod">
          <ac:chgData name="Ragnhild Halvorsrud" userId="917ea340-fd63-490f-a7db-68428d24cf32" providerId="ADAL" clId="{9B6050A4-F178-4018-9F62-4FCCA28DA093}" dt="2021-03-16T12:52:16.392" v="10722" actId="790"/>
          <ac:spMkLst>
            <pc:docMk/>
            <pc:sldMk cId="1241180502" sldId="3790"/>
            <ac:spMk id="148" creationId="{16980EE2-E139-460E-81D9-2ABD20145245}"/>
          </ac:spMkLst>
        </pc:spChg>
        <pc:spChg chg="mod">
          <ac:chgData name="Ragnhild Halvorsrud" userId="917ea340-fd63-490f-a7db-68428d24cf32" providerId="ADAL" clId="{9B6050A4-F178-4018-9F62-4FCCA28DA093}" dt="2021-03-16T12:52:16.392" v="10723" actId="790"/>
          <ac:spMkLst>
            <pc:docMk/>
            <pc:sldMk cId="1241180502" sldId="3790"/>
            <ac:spMk id="150" creationId="{0413EFAB-B4D7-40B4-868A-500167A60585}"/>
          </ac:spMkLst>
        </pc:spChg>
        <pc:spChg chg="mod">
          <ac:chgData name="Ragnhild Halvorsrud" userId="917ea340-fd63-490f-a7db-68428d24cf32" providerId="ADAL" clId="{9B6050A4-F178-4018-9F62-4FCCA28DA093}" dt="2021-03-16T12:52:16.392" v="10724" actId="790"/>
          <ac:spMkLst>
            <pc:docMk/>
            <pc:sldMk cId="1241180502" sldId="3790"/>
            <ac:spMk id="158" creationId="{100EB87F-280D-423C-8EE1-84D57145BF31}"/>
          </ac:spMkLst>
        </pc:spChg>
        <pc:spChg chg="mod">
          <ac:chgData name="Ragnhild Halvorsrud" userId="917ea340-fd63-490f-a7db-68428d24cf32" providerId="ADAL" clId="{9B6050A4-F178-4018-9F62-4FCCA28DA093}" dt="2021-03-16T12:52:16.392" v="10725" actId="790"/>
          <ac:spMkLst>
            <pc:docMk/>
            <pc:sldMk cId="1241180502" sldId="3790"/>
            <ac:spMk id="159" creationId="{C908C4F3-983B-43C2-8C86-3FE5E576F675}"/>
          </ac:spMkLst>
        </pc:spChg>
        <pc:spChg chg="mod">
          <ac:chgData name="Ragnhild Halvorsrud" userId="917ea340-fd63-490f-a7db-68428d24cf32" providerId="ADAL" clId="{9B6050A4-F178-4018-9F62-4FCCA28DA093}" dt="2021-03-16T12:52:16.392" v="10726" actId="790"/>
          <ac:spMkLst>
            <pc:docMk/>
            <pc:sldMk cId="1241180502" sldId="3790"/>
            <ac:spMk id="160" creationId="{8C560B90-B053-47AF-B058-EFEA9850FA94}"/>
          </ac:spMkLst>
        </pc:spChg>
        <pc:spChg chg="mod">
          <ac:chgData name="Ragnhild Halvorsrud" userId="917ea340-fd63-490f-a7db-68428d24cf32" providerId="ADAL" clId="{9B6050A4-F178-4018-9F62-4FCCA28DA093}" dt="2021-03-16T12:52:16.392" v="10727" actId="790"/>
          <ac:spMkLst>
            <pc:docMk/>
            <pc:sldMk cId="1241180502" sldId="3790"/>
            <ac:spMk id="161" creationId="{FAC806D7-77BB-4E90-835A-5FAB93E39ADA}"/>
          </ac:spMkLst>
        </pc:spChg>
        <pc:spChg chg="mod">
          <ac:chgData name="Ragnhild Halvorsrud" userId="917ea340-fd63-490f-a7db-68428d24cf32" providerId="ADAL" clId="{9B6050A4-F178-4018-9F62-4FCCA28DA093}" dt="2021-03-16T12:52:16.392" v="10728" actId="790"/>
          <ac:spMkLst>
            <pc:docMk/>
            <pc:sldMk cId="1241180502" sldId="3790"/>
            <ac:spMk id="162" creationId="{D2856E08-D167-44C4-AC35-5A7A0F5D4517}"/>
          </ac:spMkLst>
        </pc:spChg>
        <pc:cxnChg chg="mod">
          <ac:chgData name="Ragnhild Halvorsrud" userId="917ea340-fd63-490f-a7db-68428d24cf32" providerId="ADAL" clId="{9B6050A4-F178-4018-9F62-4FCCA28DA093}" dt="2021-03-08T16:07:45.617" v="182" actId="14100"/>
          <ac:cxnSpMkLst>
            <pc:docMk/>
            <pc:sldMk cId="1241180502" sldId="3790"/>
            <ac:cxnSpMk id="72" creationId="{76E8A58C-249F-4A5E-80CA-7503BFCC9738}"/>
          </ac:cxnSpMkLst>
        </pc:cxnChg>
      </pc:sldChg>
      <pc:sldChg chg="addSp delSp modSp add del mod">
        <pc:chgData name="Ragnhild Halvorsrud" userId="917ea340-fd63-490f-a7db-68428d24cf32" providerId="ADAL" clId="{9B6050A4-F178-4018-9F62-4FCCA28DA093}" dt="2021-03-15T11:33:11.640" v="253" actId="47"/>
        <pc:sldMkLst>
          <pc:docMk/>
          <pc:sldMk cId="1513294256" sldId="3791"/>
        </pc:sldMkLst>
        <pc:spChg chg="mod">
          <ac:chgData name="Ragnhild Halvorsrud" userId="917ea340-fd63-490f-a7db-68428d24cf32" providerId="ADAL" clId="{9B6050A4-F178-4018-9F62-4FCCA28DA093}" dt="2021-03-09T10:29:23.868" v="238" actId="14100"/>
          <ac:spMkLst>
            <pc:docMk/>
            <pc:sldMk cId="1513294256" sldId="3791"/>
            <ac:spMk id="6" creationId="{00000000-0000-0000-0000-000000000000}"/>
          </ac:spMkLst>
        </pc:spChg>
        <pc:spChg chg="mod">
          <ac:chgData name="Ragnhild Halvorsrud" userId="917ea340-fd63-490f-a7db-68428d24cf32" providerId="ADAL" clId="{9B6050A4-F178-4018-9F62-4FCCA28DA093}" dt="2021-03-09T10:29:33.824" v="240" actId="14100"/>
          <ac:spMkLst>
            <pc:docMk/>
            <pc:sldMk cId="1513294256" sldId="3791"/>
            <ac:spMk id="8" creationId="{00000000-0000-0000-0000-000000000000}"/>
          </ac:spMkLst>
        </pc:spChg>
        <pc:spChg chg="add del mod">
          <ac:chgData name="Ragnhild Halvorsrud" userId="917ea340-fd63-490f-a7db-68428d24cf32" providerId="ADAL" clId="{9B6050A4-F178-4018-9F62-4FCCA28DA093}" dt="2021-03-09T10:24:59.519" v="227" actId="478"/>
          <ac:spMkLst>
            <pc:docMk/>
            <pc:sldMk cId="1513294256" sldId="3791"/>
            <ac:spMk id="14" creationId="{B937B129-6CDD-4D2F-9F02-A435880F1F9A}"/>
          </ac:spMkLst>
        </pc:spChg>
        <pc:spChg chg="add del mod">
          <ac:chgData name="Ragnhild Halvorsrud" userId="917ea340-fd63-490f-a7db-68428d24cf32" providerId="ADAL" clId="{9B6050A4-F178-4018-9F62-4FCCA28DA093}" dt="2021-03-09T10:24:59.519" v="227" actId="478"/>
          <ac:spMkLst>
            <pc:docMk/>
            <pc:sldMk cId="1513294256" sldId="3791"/>
            <ac:spMk id="15" creationId="{9CE554FF-F1F7-4B3B-A120-6AFDDCEE9000}"/>
          </ac:spMkLst>
        </pc:spChg>
        <pc:spChg chg="add del mod">
          <ac:chgData name="Ragnhild Halvorsrud" userId="917ea340-fd63-490f-a7db-68428d24cf32" providerId="ADAL" clId="{9B6050A4-F178-4018-9F62-4FCCA28DA093}" dt="2021-03-09T10:24:59.519" v="227" actId="478"/>
          <ac:spMkLst>
            <pc:docMk/>
            <pc:sldMk cId="1513294256" sldId="3791"/>
            <ac:spMk id="16" creationId="{7FD0FEEF-F8D3-4B10-A2F9-3CC885403B11}"/>
          </ac:spMkLst>
        </pc:spChg>
        <pc:spChg chg="add del mod">
          <ac:chgData name="Ragnhild Halvorsrud" userId="917ea340-fd63-490f-a7db-68428d24cf32" providerId="ADAL" clId="{9B6050A4-F178-4018-9F62-4FCCA28DA093}" dt="2021-03-09T10:24:59.519" v="227" actId="478"/>
          <ac:spMkLst>
            <pc:docMk/>
            <pc:sldMk cId="1513294256" sldId="3791"/>
            <ac:spMk id="17" creationId="{483B3250-626D-42A4-BED8-82926CE66BCA}"/>
          </ac:spMkLst>
        </pc:spChg>
        <pc:spChg chg="add del mod">
          <ac:chgData name="Ragnhild Halvorsrud" userId="917ea340-fd63-490f-a7db-68428d24cf32" providerId="ADAL" clId="{9B6050A4-F178-4018-9F62-4FCCA28DA093}" dt="2021-03-09T10:24:59.519" v="227" actId="478"/>
          <ac:spMkLst>
            <pc:docMk/>
            <pc:sldMk cId="1513294256" sldId="3791"/>
            <ac:spMk id="18" creationId="{F9279DFC-7C3E-408D-AE32-3D0130BD6B3D}"/>
          </ac:spMkLst>
        </pc:spChg>
        <pc:spChg chg="add mod">
          <ac:chgData name="Ragnhild Halvorsrud" userId="917ea340-fd63-490f-a7db-68428d24cf32" providerId="ADAL" clId="{9B6050A4-F178-4018-9F62-4FCCA28DA093}" dt="2021-03-09T10:29:03.522" v="236" actId="1076"/>
          <ac:spMkLst>
            <pc:docMk/>
            <pc:sldMk cId="1513294256" sldId="3791"/>
            <ac:spMk id="19" creationId="{D3737C6C-8159-4B7E-A711-6958531729CF}"/>
          </ac:spMkLst>
        </pc:spChg>
        <pc:spChg chg="add mod">
          <ac:chgData name="Ragnhild Halvorsrud" userId="917ea340-fd63-490f-a7db-68428d24cf32" providerId="ADAL" clId="{9B6050A4-F178-4018-9F62-4FCCA28DA093}" dt="2021-03-09T10:25:02.241" v="228" actId="164"/>
          <ac:spMkLst>
            <pc:docMk/>
            <pc:sldMk cId="1513294256" sldId="3791"/>
            <ac:spMk id="25" creationId="{D57102CA-695D-499D-8904-67A0AD48B717}"/>
          </ac:spMkLst>
        </pc:spChg>
        <pc:spChg chg="add mod">
          <ac:chgData name="Ragnhild Halvorsrud" userId="917ea340-fd63-490f-a7db-68428d24cf32" providerId="ADAL" clId="{9B6050A4-F178-4018-9F62-4FCCA28DA093}" dt="2021-03-09T10:25:02.241" v="228" actId="164"/>
          <ac:spMkLst>
            <pc:docMk/>
            <pc:sldMk cId="1513294256" sldId="3791"/>
            <ac:spMk id="26" creationId="{29CF4A8E-96B3-4E36-B887-AD96A80CA046}"/>
          </ac:spMkLst>
        </pc:spChg>
        <pc:spChg chg="add mod">
          <ac:chgData name="Ragnhild Halvorsrud" userId="917ea340-fd63-490f-a7db-68428d24cf32" providerId="ADAL" clId="{9B6050A4-F178-4018-9F62-4FCCA28DA093}" dt="2021-03-09T10:25:02.241" v="228" actId="164"/>
          <ac:spMkLst>
            <pc:docMk/>
            <pc:sldMk cId="1513294256" sldId="3791"/>
            <ac:spMk id="27" creationId="{A53C7307-471E-4058-B0D3-AB83FCDD7B6C}"/>
          </ac:spMkLst>
        </pc:spChg>
        <pc:spChg chg="add mod">
          <ac:chgData name="Ragnhild Halvorsrud" userId="917ea340-fd63-490f-a7db-68428d24cf32" providerId="ADAL" clId="{9B6050A4-F178-4018-9F62-4FCCA28DA093}" dt="2021-03-09T10:25:02.241" v="228" actId="164"/>
          <ac:spMkLst>
            <pc:docMk/>
            <pc:sldMk cId="1513294256" sldId="3791"/>
            <ac:spMk id="28" creationId="{3D820AA0-B0DC-498E-AABF-9342A658BB1D}"/>
          </ac:spMkLst>
        </pc:spChg>
        <pc:spChg chg="add mod">
          <ac:chgData name="Ragnhild Halvorsrud" userId="917ea340-fd63-490f-a7db-68428d24cf32" providerId="ADAL" clId="{9B6050A4-F178-4018-9F62-4FCCA28DA093}" dt="2021-03-09T10:25:02.241" v="228" actId="164"/>
          <ac:spMkLst>
            <pc:docMk/>
            <pc:sldMk cId="1513294256" sldId="3791"/>
            <ac:spMk id="29" creationId="{18A61F68-9D8C-4170-BDE1-15DBB9EF192A}"/>
          </ac:spMkLst>
        </pc:spChg>
        <pc:grpChg chg="add mod">
          <ac:chgData name="Ragnhild Halvorsrud" userId="917ea340-fd63-490f-a7db-68428d24cf32" providerId="ADAL" clId="{9B6050A4-F178-4018-9F62-4FCCA28DA093}" dt="2021-03-09T10:29:08.953" v="237" actId="1076"/>
          <ac:grpSpMkLst>
            <pc:docMk/>
            <pc:sldMk cId="1513294256" sldId="3791"/>
            <ac:grpSpMk id="2" creationId="{00DD5BA3-5DF7-40F0-AB53-13D5B6D6CD62}"/>
          </ac:grpSpMkLst>
        </pc:grpChg>
        <pc:picChg chg="add mod">
          <ac:chgData name="Ragnhild Halvorsrud" userId="917ea340-fd63-490f-a7db-68428d24cf32" providerId="ADAL" clId="{9B6050A4-F178-4018-9F62-4FCCA28DA093}" dt="2021-03-09T10:29:00.115" v="235" actId="1076"/>
          <ac:picMkLst>
            <pc:docMk/>
            <pc:sldMk cId="1513294256" sldId="3791"/>
            <ac:picMk id="7" creationId="{085F9F43-8276-4E53-AD55-6B87BF3E8E29}"/>
          </ac:picMkLst>
        </pc:picChg>
        <pc:picChg chg="add del mod">
          <ac:chgData name="Ragnhild Halvorsrud" userId="917ea340-fd63-490f-a7db-68428d24cf32" providerId="ADAL" clId="{9B6050A4-F178-4018-9F62-4FCCA28DA093}" dt="2021-03-09T09:29:33.109" v="200" actId="21"/>
          <ac:picMkLst>
            <pc:docMk/>
            <pc:sldMk cId="1513294256" sldId="3791"/>
            <ac:picMk id="7" creationId="{2F55337B-B364-4FD4-947D-46BD93197F2C}"/>
          </ac:picMkLst>
        </pc:picChg>
        <pc:picChg chg="add del mod">
          <ac:chgData name="Ragnhild Halvorsrud" userId="917ea340-fd63-490f-a7db-68428d24cf32" providerId="ADAL" clId="{9B6050A4-F178-4018-9F62-4FCCA28DA093}" dt="2021-03-09T09:29:53.447" v="202"/>
          <ac:picMkLst>
            <pc:docMk/>
            <pc:sldMk cId="1513294256" sldId="3791"/>
            <ac:picMk id="9" creationId="{99728CC2-1BEA-49CE-AB42-DB57C5D5101E}"/>
          </ac:picMkLst>
        </pc:picChg>
        <pc:picChg chg="add del mod">
          <ac:chgData name="Ragnhild Halvorsrud" userId="917ea340-fd63-490f-a7db-68428d24cf32" providerId="ADAL" clId="{9B6050A4-F178-4018-9F62-4FCCA28DA093}" dt="2021-03-09T10:24:59.519" v="227" actId="478"/>
          <ac:picMkLst>
            <pc:docMk/>
            <pc:sldMk cId="1513294256" sldId="3791"/>
            <ac:picMk id="9" creationId="{9E73332F-726F-4E9C-AE9E-ED494F667083}"/>
          </ac:picMkLst>
        </pc:picChg>
        <pc:picChg chg="add del mod">
          <ac:chgData name="Ragnhild Halvorsrud" userId="917ea340-fd63-490f-a7db-68428d24cf32" providerId="ADAL" clId="{9B6050A4-F178-4018-9F62-4FCCA28DA093}" dt="2021-03-09T10:24:59.519" v="227" actId="478"/>
          <ac:picMkLst>
            <pc:docMk/>
            <pc:sldMk cId="1513294256" sldId="3791"/>
            <ac:picMk id="10" creationId="{745F8EE6-0B8F-4F60-9F6F-9BED820AD60D}"/>
          </ac:picMkLst>
        </pc:picChg>
        <pc:picChg chg="add del mod">
          <ac:chgData name="Ragnhild Halvorsrud" userId="917ea340-fd63-490f-a7db-68428d24cf32" providerId="ADAL" clId="{9B6050A4-F178-4018-9F62-4FCCA28DA093}" dt="2021-03-09T10:24:59.519" v="227" actId="478"/>
          <ac:picMkLst>
            <pc:docMk/>
            <pc:sldMk cId="1513294256" sldId="3791"/>
            <ac:picMk id="11" creationId="{C9ECD390-1925-4750-8EAF-D1BFE3BF89AD}"/>
          </ac:picMkLst>
        </pc:picChg>
        <pc:picChg chg="add del mod">
          <ac:chgData name="Ragnhild Halvorsrud" userId="917ea340-fd63-490f-a7db-68428d24cf32" providerId="ADAL" clId="{9B6050A4-F178-4018-9F62-4FCCA28DA093}" dt="2021-03-09T10:24:59.519" v="227" actId="478"/>
          <ac:picMkLst>
            <pc:docMk/>
            <pc:sldMk cId="1513294256" sldId="3791"/>
            <ac:picMk id="12" creationId="{FF1F8713-7798-43C5-866C-80553FE568DE}"/>
          </ac:picMkLst>
        </pc:picChg>
        <pc:picChg chg="add del mod">
          <ac:chgData name="Ragnhild Halvorsrud" userId="917ea340-fd63-490f-a7db-68428d24cf32" providerId="ADAL" clId="{9B6050A4-F178-4018-9F62-4FCCA28DA093}" dt="2021-03-09T10:24:59.519" v="227" actId="478"/>
          <ac:picMkLst>
            <pc:docMk/>
            <pc:sldMk cId="1513294256" sldId="3791"/>
            <ac:picMk id="13" creationId="{B16D0896-6480-4A07-987C-995502ED6A7B}"/>
          </ac:picMkLst>
        </pc:picChg>
        <pc:picChg chg="add mod">
          <ac:chgData name="Ragnhild Halvorsrud" userId="917ea340-fd63-490f-a7db-68428d24cf32" providerId="ADAL" clId="{9B6050A4-F178-4018-9F62-4FCCA28DA093}" dt="2021-03-09T10:25:02.241" v="228" actId="164"/>
          <ac:picMkLst>
            <pc:docMk/>
            <pc:sldMk cId="1513294256" sldId="3791"/>
            <ac:picMk id="20" creationId="{F0DDB3C3-883A-43BB-8AA8-31203E6EE3A3}"/>
          </ac:picMkLst>
        </pc:picChg>
        <pc:picChg chg="add mod">
          <ac:chgData name="Ragnhild Halvorsrud" userId="917ea340-fd63-490f-a7db-68428d24cf32" providerId="ADAL" clId="{9B6050A4-F178-4018-9F62-4FCCA28DA093}" dt="2021-03-09T10:25:02.241" v="228" actId="164"/>
          <ac:picMkLst>
            <pc:docMk/>
            <pc:sldMk cId="1513294256" sldId="3791"/>
            <ac:picMk id="21" creationId="{4795B95F-2CE9-43E0-BDCB-D206054591AE}"/>
          </ac:picMkLst>
        </pc:picChg>
        <pc:picChg chg="add mod">
          <ac:chgData name="Ragnhild Halvorsrud" userId="917ea340-fd63-490f-a7db-68428d24cf32" providerId="ADAL" clId="{9B6050A4-F178-4018-9F62-4FCCA28DA093}" dt="2021-03-09T10:25:02.241" v="228" actId="164"/>
          <ac:picMkLst>
            <pc:docMk/>
            <pc:sldMk cId="1513294256" sldId="3791"/>
            <ac:picMk id="22" creationId="{B6CA4D2F-8EE8-4A69-B187-12CB930AFF69}"/>
          </ac:picMkLst>
        </pc:picChg>
        <pc:picChg chg="add mod">
          <ac:chgData name="Ragnhild Halvorsrud" userId="917ea340-fd63-490f-a7db-68428d24cf32" providerId="ADAL" clId="{9B6050A4-F178-4018-9F62-4FCCA28DA093}" dt="2021-03-09T10:25:02.241" v="228" actId="164"/>
          <ac:picMkLst>
            <pc:docMk/>
            <pc:sldMk cId="1513294256" sldId="3791"/>
            <ac:picMk id="23" creationId="{FA56CCE6-E66B-4C64-B8E1-76AB310E2B77}"/>
          </ac:picMkLst>
        </pc:picChg>
        <pc:picChg chg="add mod">
          <ac:chgData name="Ragnhild Halvorsrud" userId="917ea340-fd63-490f-a7db-68428d24cf32" providerId="ADAL" clId="{9B6050A4-F178-4018-9F62-4FCCA28DA093}" dt="2021-03-09T10:25:02.241" v="228" actId="164"/>
          <ac:picMkLst>
            <pc:docMk/>
            <pc:sldMk cId="1513294256" sldId="3791"/>
            <ac:picMk id="24" creationId="{0FA1E244-BC6B-49C7-908C-CDA676AED6CA}"/>
          </ac:picMkLst>
        </pc:picChg>
      </pc:sldChg>
      <pc:sldChg chg="addSp delSp modSp add del mod modClrScheme chgLayout modNotes">
        <pc:chgData name="Ragnhild Halvorsrud" userId="917ea340-fd63-490f-a7db-68428d24cf32" providerId="ADAL" clId="{9B6050A4-F178-4018-9F62-4FCCA28DA093}" dt="2021-03-16T16:43:32.522" v="12871" actId="2696"/>
        <pc:sldMkLst>
          <pc:docMk/>
          <pc:sldMk cId="2442393577" sldId="3791"/>
        </pc:sldMkLst>
        <pc:spChg chg="mod ord">
          <ac:chgData name="Ragnhild Halvorsrud" userId="917ea340-fd63-490f-a7db-68428d24cf32" providerId="ADAL" clId="{9B6050A4-F178-4018-9F62-4FCCA28DA093}" dt="2021-03-16T12:52:16.291" v="10609" actId="790"/>
          <ac:spMkLst>
            <pc:docMk/>
            <pc:sldMk cId="2442393577" sldId="3791"/>
            <ac:spMk id="2" creationId="{00000000-0000-0000-0000-000000000000}"/>
          </ac:spMkLst>
        </pc:spChg>
        <pc:spChg chg="del mod">
          <ac:chgData name="Ragnhild Halvorsrud" userId="917ea340-fd63-490f-a7db-68428d24cf32" providerId="ADAL" clId="{9B6050A4-F178-4018-9F62-4FCCA28DA093}" dt="2021-03-15T14:15:06.192" v="448" actId="478"/>
          <ac:spMkLst>
            <pc:docMk/>
            <pc:sldMk cId="2442393577" sldId="3791"/>
            <ac:spMk id="3" creationId="{00000000-0000-0000-0000-000000000000}"/>
          </ac:spMkLst>
        </pc:spChg>
        <pc:spChg chg="del">
          <ac:chgData name="Ragnhild Halvorsrud" userId="917ea340-fd63-490f-a7db-68428d24cf32" providerId="ADAL" clId="{9B6050A4-F178-4018-9F62-4FCCA28DA093}" dt="2021-03-15T14:13:03.344" v="436" actId="478"/>
          <ac:spMkLst>
            <pc:docMk/>
            <pc:sldMk cId="2442393577" sldId="3791"/>
            <ac:spMk id="5" creationId="{55BE7ABB-9FDF-4153-AE7F-F0C7132B0E1D}"/>
          </ac:spMkLst>
        </pc:spChg>
        <pc:spChg chg="add del mod">
          <ac:chgData name="Ragnhild Halvorsrud" userId="917ea340-fd63-490f-a7db-68428d24cf32" providerId="ADAL" clId="{9B6050A4-F178-4018-9F62-4FCCA28DA093}" dt="2021-03-15T14:15:11.279" v="449" actId="700"/>
          <ac:spMkLst>
            <pc:docMk/>
            <pc:sldMk cId="2442393577" sldId="3791"/>
            <ac:spMk id="6" creationId="{DFE38A34-35D7-443A-83F4-286B4321A742}"/>
          </ac:spMkLst>
        </pc:spChg>
        <pc:spChg chg="mod ord">
          <ac:chgData name="Ragnhild Halvorsrud" userId="917ea340-fd63-490f-a7db-68428d24cf32" providerId="ADAL" clId="{9B6050A4-F178-4018-9F62-4FCCA28DA093}" dt="2021-03-16T12:52:16.291" v="10610" actId="790"/>
          <ac:spMkLst>
            <pc:docMk/>
            <pc:sldMk cId="2442393577" sldId="3791"/>
            <ac:spMk id="8" creationId="{00000000-0000-0000-0000-000000000000}"/>
          </ac:spMkLst>
        </pc:spChg>
        <pc:spChg chg="del mod topLvl">
          <ac:chgData name="Ragnhild Halvorsrud" userId="917ea340-fd63-490f-a7db-68428d24cf32" providerId="ADAL" clId="{9B6050A4-F178-4018-9F62-4FCCA28DA093}" dt="2021-03-15T14:29:35.199" v="3027" actId="478"/>
          <ac:spMkLst>
            <pc:docMk/>
            <pc:sldMk cId="2442393577" sldId="3791"/>
            <ac:spMk id="10" creationId="{F23E09A8-DCD4-4B4F-A8A5-A5EF6442CFEA}"/>
          </ac:spMkLst>
        </pc:spChg>
        <pc:spChg chg="add del mod">
          <ac:chgData name="Ragnhild Halvorsrud" userId="917ea340-fd63-490f-a7db-68428d24cf32" providerId="ADAL" clId="{9B6050A4-F178-4018-9F62-4FCCA28DA093}" dt="2021-03-15T14:12:57.510" v="435"/>
          <ac:spMkLst>
            <pc:docMk/>
            <pc:sldMk cId="2442393577" sldId="3791"/>
            <ac:spMk id="11" creationId="{3AC0AB3F-2A27-4C4A-B725-834BCADB183E}"/>
          </ac:spMkLst>
        </pc:spChg>
        <pc:spChg chg="add del mod">
          <ac:chgData name="Ragnhild Halvorsrud" userId="917ea340-fd63-490f-a7db-68428d24cf32" providerId="ADAL" clId="{9B6050A4-F178-4018-9F62-4FCCA28DA093}" dt="2021-03-15T14:12:57.510" v="435"/>
          <ac:spMkLst>
            <pc:docMk/>
            <pc:sldMk cId="2442393577" sldId="3791"/>
            <ac:spMk id="12" creationId="{4C678DF0-3629-4E0F-8724-F4B88C2D6521}"/>
          </ac:spMkLst>
        </pc:spChg>
        <pc:spChg chg="add del mod">
          <ac:chgData name="Ragnhild Halvorsrud" userId="917ea340-fd63-490f-a7db-68428d24cf32" providerId="ADAL" clId="{9B6050A4-F178-4018-9F62-4FCCA28DA093}" dt="2021-03-15T14:12:57.510" v="435"/>
          <ac:spMkLst>
            <pc:docMk/>
            <pc:sldMk cId="2442393577" sldId="3791"/>
            <ac:spMk id="13" creationId="{0395E8E5-A861-4B4F-9AFC-20E451C30334}"/>
          </ac:spMkLst>
        </pc:spChg>
        <pc:spChg chg="add del mod">
          <ac:chgData name="Ragnhild Halvorsrud" userId="917ea340-fd63-490f-a7db-68428d24cf32" providerId="ADAL" clId="{9B6050A4-F178-4018-9F62-4FCCA28DA093}" dt="2021-03-15T14:12:57.510" v="435"/>
          <ac:spMkLst>
            <pc:docMk/>
            <pc:sldMk cId="2442393577" sldId="3791"/>
            <ac:spMk id="14" creationId="{7F96FD18-2DFE-42EB-AA84-6B4AAF74781A}"/>
          </ac:spMkLst>
        </pc:spChg>
        <pc:spChg chg="add del mod">
          <ac:chgData name="Ragnhild Halvorsrud" userId="917ea340-fd63-490f-a7db-68428d24cf32" providerId="ADAL" clId="{9B6050A4-F178-4018-9F62-4FCCA28DA093}" dt="2021-03-15T14:12:57.510" v="435"/>
          <ac:spMkLst>
            <pc:docMk/>
            <pc:sldMk cId="2442393577" sldId="3791"/>
            <ac:spMk id="15" creationId="{2446FEC9-0C4B-435C-BFA2-4EB76885080F}"/>
          </ac:spMkLst>
        </pc:spChg>
        <pc:spChg chg="add del mod">
          <ac:chgData name="Ragnhild Halvorsrud" userId="917ea340-fd63-490f-a7db-68428d24cf32" providerId="ADAL" clId="{9B6050A4-F178-4018-9F62-4FCCA28DA093}" dt="2021-03-15T14:12:57.510" v="435"/>
          <ac:spMkLst>
            <pc:docMk/>
            <pc:sldMk cId="2442393577" sldId="3791"/>
            <ac:spMk id="16" creationId="{FFFBCFCB-1181-416A-BC8F-D37AED02C918}"/>
          </ac:spMkLst>
        </pc:spChg>
        <pc:spChg chg="add del mod">
          <ac:chgData name="Ragnhild Halvorsrud" userId="917ea340-fd63-490f-a7db-68428d24cf32" providerId="ADAL" clId="{9B6050A4-F178-4018-9F62-4FCCA28DA093}" dt="2021-03-15T14:12:57.510" v="435"/>
          <ac:spMkLst>
            <pc:docMk/>
            <pc:sldMk cId="2442393577" sldId="3791"/>
            <ac:spMk id="17" creationId="{683A7F70-E6B4-4C05-82BA-A87BA4987CF3}"/>
          </ac:spMkLst>
        </pc:spChg>
        <pc:spChg chg="add del mod">
          <ac:chgData name="Ragnhild Halvorsrud" userId="917ea340-fd63-490f-a7db-68428d24cf32" providerId="ADAL" clId="{9B6050A4-F178-4018-9F62-4FCCA28DA093}" dt="2021-03-15T14:12:57.510" v="435"/>
          <ac:spMkLst>
            <pc:docMk/>
            <pc:sldMk cId="2442393577" sldId="3791"/>
            <ac:spMk id="18" creationId="{314E7730-AC4D-4A33-8012-E1CEBD7F8C12}"/>
          </ac:spMkLst>
        </pc:spChg>
        <pc:spChg chg="mod">
          <ac:chgData name="Ragnhild Halvorsrud" userId="917ea340-fd63-490f-a7db-68428d24cf32" providerId="ADAL" clId="{9B6050A4-F178-4018-9F62-4FCCA28DA093}" dt="2021-03-15T14:12:49.110" v="434"/>
          <ac:spMkLst>
            <pc:docMk/>
            <pc:sldMk cId="2442393577" sldId="3791"/>
            <ac:spMk id="25" creationId="{7E8D694D-37EF-4203-8B6F-580A785AF302}"/>
          </ac:spMkLst>
        </pc:spChg>
        <pc:spChg chg="add del mod">
          <ac:chgData name="Ragnhild Halvorsrud" userId="917ea340-fd63-490f-a7db-68428d24cf32" providerId="ADAL" clId="{9B6050A4-F178-4018-9F62-4FCCA28DA093}" dt="2021-03-15T14:12:57.510" v="435"/>
          <ac:spMkLst>
            <pc:docMk/>
            <pc:sldMk cId="2442393577" sldId="3791"/>
            <ac:spMk id="27" creationId="{280D5D35-F567-4359-B7DC-AFC492094AC6}"/>
          </ac:spMkLst>
        </pc:spChg>
        <pc:spChg chg="mod">
          <ac:chgData name="Ragnhild Halvorsrud" userId="917ea340-fd63-490f-a7db-68428d24cf32" providerId="ADAL" clId="{9B6050A4-F178-4018-9F62-4FCCA28DA093}" dt="2021-03-15T16:11:17.703" v="9081"/>
          <ac:spMkLst>
            <pc:docMk/>
            <pc:sldMk cId="2442393577" sldId="3791"/>
            <ac:spMk id="27" creationId="{CD4639E3-34ED-4403-9294-581DF980C32B}"/>
          </ac:spMkLst>
        </pc:spChg>
        <pc:spChg chg="add del mod">
          <ac:chgData name="Ragnhild Halvorsrud" userId="917ea340-fd63-490f-a7db-68428d24cf32" providerId="ADAL" clId="{9B6050A4-F178-4018-9F62-4FCCA28DA093}" dt="2021-03-15T14:12:57.510" v="435"/>
          <ac:spMkLst>
            <pc:docMk/>
            <pc:sldMk cId="2442393577" sldId="3791"/>
            <ac:spMk id="28" creationId="{BB28AFA0-4CFC-493F-ACBC-E3A9D2F999DE}"/>
          </ac:spMkLst>
        </pc:spChg>
        <pc:spChg chg="add del mod">
          <ac:chgData name="Ragnhild Halvorsrud" userId="917ea340-fd63-490f-a7db-68428d24cf32" providerId="ADAL" clId="{9B6050A4-F178-4018-9F62-4FCCA28DA093}" dt="2021-03-15T14:12:57.510" v="435"/>
          <ac:spMkLst>
            <pc:docMk/>
            <pc:sldMk cId="2442393577" sldId="3791"/>
            <ac:spMk id="29" creationId="{84521BFE-7AC5-41F6-9DD9-511BEBECEB6C}"/>
          </ac:spMkLst>
        </pc:spChg>
        <pc:spChg chg="add del mod">
          <ac:chgData name="Ragnhild Halvorsrud" userId="917ea340-fd63-490f-a7db-68428d24cf32" providerId="ADAL" clId="{9B6050A4-F178-4018-9F62-4FCCA28DA093}" dt="2021-03-15T14:12:57.510" v="435"/>
          <ac:spMkLst>
            <pc:docMk/>
            <pc:sldMk cId="2442393577" sldId="3791"/>
            <ac:spMk id="30" creationId="{8A22CB22-D8D8-46EC-AF93-B83DAA8EDA17}"/>
          </ac:spMkLst>
        </pc:spChg>
        <pc:spChg chg="mod">
          <ac:chgData name="Ragnhild Halvorsrud" userId="917ea340-fd63-490f-a7db-68428d24cf32" providerId="ADAL" clId="{9B6050A4-F178-4018-9F62-4FCCA28DA093}" dt="2021-03-15T16:11:17.703" v="9081"/>
          <ac:spMkLst>
            <pc:docMk/>
            <pc:sldMk cId="2442393577" sldId="3791"/>
            <ac:spMk id="30" creationId="{E8E16637-FE45-43F9-B4D8-DB33E942C8A7}"/>
          </ac:spMkLst>
        </pc:spChg>
        <pc:spChg chg="add del mod">
          <ac:chgData name="Ragnhild Halvorsrud" userId="917ea340-fd63-490f-a7db-68428d24cf32" providerId="ADAL" clId="{9B6050A4-F178-4018-9F62-4FCCA28DA093}" dt="2021-03-15T14:12:57.510" v="435"/>
          <ac:spMkLst>
            <pc:docMk/>
            <pc:sldMk cId="2442393577" sldId="3791"/>
            <ac:spMk id="31" creationId="{CA68D03D-7A27-4E0A-90DF-D2F52BE0D9B2}"/>
          </ac:spMkLst>
        </pc:spChg>
        <pc:spChg chg="add del mod">
          <ac:chgData name="Ragnhild Halvorsrud" userId="917ea340-fd63-490f-a7db-68428d24cf32" providerId="ADAL" clId="{9B6050A4-F178-4018-9F62-4FCCA28DA093}" dt="2021-03-15T14:12:57.510" v="435"/>
          <ac:spMkLst>
            <pc:docMk/>
            <pc:sldMk cId="2442393577" sldId="3791"/>
            <ac:spMk id="32" creationId="{E7E28F13-06C0-4153-96F9-90951A580702}"/>
          </ac:spMkLst>
        </pc:spChg>
        <pc:spChg chg="mod">
          <ac:chgData name="Ragnhild Halvorsrud" userId="917ea340-fd63-490f-a7db-68428d24cf32" providerId="ADAL" clId="{9B6050A4-F178-4018-9F62-4FCCA28DA093}" dt="2021-03-15T16:11:17.703" v="9081"/>
          <ac:spMkLst>
            <pc:docMk/>
            <pc:sldMk cId="2442393577" sldId="3791"/>
            <ac:spMk id="33" creationId="{0F2B7AED-7D77-4DEE-99F6-145C4FBB498C}"/>
          </ac:spMkLst>
        </pc:spChg>
        <pc:spChg chg="mod">
          <ac:chgData name="Ragnhild Halvorsrud" userId="917ea340-fd63-490f-a7db-68428d24cf32" providerId="ADAL" clId="{9B6050A4-F178-4018-9F62-4FCCA28DA093}" dt="2021-03-15T14:12:49.110" v="434"/>
          <ac:spMkLst>
            <pc:docMk/>
            <pc:sldMk cId="2442393577" sldId="3791"/>
            <ac:spMk id="34" creationId="{6E24B538-AB4B-4D8B-ABB2-5F5200328810}"/>
          </ac:spMkLst>
        </pc:spChg>
        <pc:spChg chg="mod">
          <ac:chgData name="Ragnhild Halvorsrud" userId="917ea340-fd63-490f-a7db-68428d24cf32" providerId="ADAL" clId="{9B6050A4-F178-4018-9F62-4FCCA28DA093}" dt="2021-03-15T16:11:17.703" v="9081"/>
          <ac:spMkLst>
            <pc:docMk/>
            <pc:sldMk cId="2442393577" sldId="3791"/>
            <ac:spMk id="36" creationId="{06AB7741-A998-4E9D-B33E-ADE14021DB10}"/>
          </ac:spMkLst>
        </pc:spChg>
        <pc:spChg chg="add del mod">
          <ac:chgData name="Ragnhild Halvorsrud" userId="917ea340-fd63-490f-a7db-68428d24cf32" providerId="ADAL" clId="{9B6050A4-F178-4018-9F62-4FCCA28DA093}" dt="2021-03-15T14:12:57.510" v="435"/>
          <ac:spMkLst>
            <pc:docMk/>
            <pc:sldMk cId="2442393577" sldId="3791"/>
            <ac:spMk id="36" creationId="{DF83098E-963D-4C9F-9EA2-88B7E5D82999}"/>
          </ac:spMkLst>
        </pc:spChg>
        <pc:spChg chg="add del mod">
          <ac:chgData name="Ragnhild Halvorsrud" userId="917ea340-fd63-490f-a7db-68428d24cf32" providerId="ADAL" clId="{9B6050A4-F178-4018-9F62-4FCCA28DA093}" dt="2021-03-15T14:12:57.510" v="435"/>
          <ac:spMkLst>
            <pc:docMk/>
            <pc:sldMk cId="2442393577" sldId="3791"/>
            <ac:spMk id="37" creationId="{1A391C56-D612-4183-80BF-9FF5A7A2F12A}"/>
          </ac:spMkLst>
        </pc:spChg>
        <pc:spChg chg="add del mod">
          <ac:chgData name="Ragnhild Halvorsrud" userId="917ea340-fd63-490f-a7db-68428d24cf32" providerId="ADAL" clId="{9B6050A4-F178-4018-9F62-4FCCA28DA093}" dt="2021-03-15T14:15:02.011" v="447" actId="478"/>
          <ac:spMkLst>
            <pc:docMk/>
            <pc:sldMk cId="2442393577" sldId="3791"/>
            <ac:spMk id="38" creationId="{58AD530D-92F7-41E3-A211-D0D447D73EBC}"/>
          </ac:spMkLst>
        </pc:spChg>
        <pc:spChg chg="mod">
          <ac:chgData name="Ragnhild Halvorsrud" userId="917ea340-fd63-490f-a7db-68428d24cf32" providerId="ADAL" clId="{9B6050A4-F178-4018-9F62-4FCCA28DA093}" dt="2021-03-15T16:11:17.703" v="9081"/>
          <ac:spMkLst>
            <pc:docMk/>
            <pc:sldMk cId="2442393577" sldId="3791"/>
            <ac:spMk id="39" creationId="{C867ED8A-C6D3-4EA1-BC63-ECEC7AB62558}"/>
          </ac:spMkLst>
        </pc:spChg>
        <pc:spChg chg="add del mod">
          <ac:chgData name="Ragnhild Halvorsrud" userId="917ea340-fd63-490f-a7db-68428d24cf32" providerId="ADAL" clId="{9B6050A4-F178-4018-9F62-4FCCA28DA093}" dt="2021-03-15T14:15:02.011" v="447" actId="478"/>
          <ac:spMkLst>
            <pc:docMk/>
            <pc:sldMk cId="2442393577" sldId="3791"/>
            <ac:spMk id="39" creationId="{D594890A-F08E-409B-B6E5-89590B6DD007}"/>
          </ac:spMkLst>
        </pc:spChg>
        <pc:spChg chg="add del mod">
          <ac:chgData name="Ragnhild Halvorsrud" userId="917ea340-fd63-490f-a7db-68428d24cf32" providerId="ADAL" clId="{9B6050A4-F178-4018-9F62-4FCCA28DA093}" dt="2021-03-15T14:15:02.011" v="447" actId="478"/>
          <ac:spMkLst>
            <pc:docMk/>
            <pc:sldMk cId="2442393577" sldId="3791"/>
            <ac:spMk id="40" creationId="{77A1E15B-336E-4B63-8163-5A1E8F1EB741}"/>
          </ac:spMkLst>
        </pc:spChg>
        <pc:spChg chg="add del mod">
          <ac:chgData name="Ragnhild Halvorsrud" userId="917ea340-fd63-490f-a7db-68428d24cf32" providerId="ADAL" clId="{9B6050A4-F178-4018-9F62-4FCCA28DA093}" dt="2021-03-15T14:15:02.011" v="447" actId="478"/>
          <ac:spMkLst>
            <pc:docMk/>
            <pc:sldMk cId="2442393577" sldId="3791"/>
            <ac:spMk id="41" creationId="{148C8F31-3185-4C1D-9C07-354C1B4A7AEA}"/>
          </ac:spMkLst>
        </pc:spChg>
        <pc:spChg chg="add del mod">
          <ac:chgData name="Ragnhild Halvorsrud" userId="917ea340-fd63-490f-a7db-68428d24cf32" providerId="ADAL" clId="{9B6050A4-F178-4018-9F62-4FCCA28DA093}" dt="2021-03-15T14:15:02.011" v="447" actId="478"/>
          <ac:spMkLst>
            <pc:docMk/>
            <pc:sldMk cId="2442393577" sldId="3791"/>
            <ac:spMk id="42" creationId="{95EA7EC0-53A4-4E19-A829-CA22FEE8AA04}"/>
          </ac:spMkLst>
        </pc:spChg>
        <pc:spChg chg="add del mod">
          <ac:chgData name="Ragnhild Halvorsrud" userId="917ea340-fd63-490f-a7db-68428d24cf32" providerId="ADAL" clId="{9B6050A4-F178-4018-9F62-4FCCA28DA093}" dt="2021-03-15T14:15:02.011" v="447" actId="478"/>
          <ac:spMkLst>
            <pc:docMk/>
            <pc:sldMk cId="2442393577" sldId="3791"/>
            <ac:spMk id="43" creationId="{995937D7-221C-4DA5-A550-5253547A24D7}"/>
          </ac:spMkLst>
        </pc:spChg>
        <pc:spChg chg="add del mod">
          <ac:chgData name="Ragnhild Halvorsrud" userId="917ea340-fd63-490f-a7db-68428d24cf32" providerId="ADAL" clId="{9B6050A4-F178-4018-9F62-4FCCA28DA093}" dt="2021-03-15T14:15:02.011" v="447" actId="478"/>
          <ac:spMkLst>
            <pc:docMk/>
            <pc:sldMk cId="2442393577" sldId="3791"/>
            <ac:spMk id="44" creationId="{1D54E0A5-71E2-46E2-B638-89B62669D24A}"/>
          </ac:spMkLst>
        </pc:spChg>
        <pc:spChg chg="add del mod">
          <ac:chgData name="Ragnhild Halvorsrud" userId="917ea340-fd63-490f-a7db-68428d24cf32" providerId="ADAL" clId="{9B6050A4-F178-4018-9F62-4FCCA28DA093}" dt="2021-03-15T14:15:02.011" v="447" actId="478"/>
          <ac:spMkLst>
            <pc:docMk/>
            <pc:sldMk cId="2442393577" sldId="3791"/>
            <ac:spMk id="45" creationId="{915F6A4D-D63E-42FC-91C5-9744DE3914EC}"/>
          </ac:spMkLst>
        </pc:spChg>
        <pc:spChg chg="mod">
          <ac:chgData name="Ragnhild Halvorsrud" userId="917ea340-fd63-490f-a7db-68428d24cf32" providerId="ADAL" clId="{9B6050A4-F178-4018-9F62-4FCCA28DA093}" dt="2021-03-15T14:13:23.009" v="438"/>
          <ac:spMkLst>
            <pc:docMk/>
            <pc:sldMk cId="2442393577" sldId="3791"/>
            <ac:spMk id="47" creationId="{99B2E0CB-D936-4D24-85BA-6D2FB505E14D}"/>
          </ac:spMkLst>
        </pc:spChg>
        <pc:spChg chg="add del mod">
          <ac:chgData name="Ragnhild Halvorsrud" userId="917ea340-fd63-490f-a7db-68428d24cf32" providerId="ADAL" clId="{9B6050A4-F178-4018-9F62-4FCCA28DA093}" dt="2021-03-15T14:14:44.707" v="445" actId="478"/>
          <ac:spMkLst>
            <pc:docMk/>
            <pc:sldMk cId="2442393577" sldId="3791"/>
            <ac:spMk id="49" creationId="{EFF78313-9846-4AA2-9BA9-F8B0EC2AEBA7}"/>
          </ac:spMkLst>
        </pc:spChg>
        <pc:spChg chg="add del mod">
          <ac:chgData name="Ragnhild Halvorsrud" userId="917ea340-fd63-490f-a7db-68428d24cf32" providerId="ADAL" clId="{9B6050A4-F178-4018-9F62-4FCCA28DA093}" dt="2021-03-15T14:14:46.284" v="446" actId="478"/>
          <ac:spMkLst>
            <pc:docMk/>
            <pc:sldMk cId="2442393577" sldId="3791"/>
            <ac:spMk id="50" creationId="{18FCF5B0-F65C-41E3-86A9-B6A4FF71AAD4}"/>
          </ac:spMkLst>
        </pc:spChg>
        <pc:spChg chg="add del mod">
          <ac:chgData name="Ragnhild Halvorsrud" userId="917ea340-fd63-490f-a7db-68428d24cf32" providerId="ADAL" clId="{9B6050A4-F178-4018-9F62-4FCCA28DA093}" dt="2021-03-15T14:15:02.011" v="447" actId="478"/>
          <ac:spMkLst>
            <pc:docMk/>
            <pc:sldMk cId="2442393577" sldId="3791"/>
            <ac:spMk id="51" creationId="{45E9DB75-F0BB-4950-BFDB-CA4FB41881DB}"/>
          </ac:spMkLst>
        </pc:spChg>
        <pc:spChg chg="add del mod">
          <ac:chgData name="Ragnhild Halvorsrud" userId="917ea340-fd63-490f-a7db-68428d24cf32" providerId="ADAL" clId="{9B6050A4-F178-4018-9F62-4FCCA28DA093}" dt="2021-03-15T14:15:02.011" v="447" actId="478"/>
          <ac:spMkLst>
            <pc:docMk/>
            <pc:sldMk cId="2442393577" sldId="3791"/>
            <ac:spMk id="52" creationId="{927FA0D2-C57A-4E80-BAFD-034F95232B62}"/>
          </ac:spMkLst>
        </pc:spChg>
        <pc:spChg chg="add del mod">
          <ac:chgData name="Ragnhild Halvorsrud" userId="917ea340-fd63-490f-a7db-68428d24cf32" providerId="ADAL" clId="{9B6050A4-F178-4018-9F62-4FCCA28DA093}" dt="2021-03-15T14:15:02.011" v="447" actId="478"/>
          <ac:spMkLst>
            <pc:docMk/>
            <pc:sldMk cId="2442393577" sldId="3791"/>
            <ac:spMk id="53" creationId="{E734F261-A58C-4E8A-9DA1-DFBD2AACC019}"/>
          </ac:spMkLst>
        </pc:spChg>
        <pc:spChg chg="add del mod">
          <ac:chgData name="Ragnhild Halvorsrud" userId="917ea340-fd63-490f-a7db-68428d24cf32" providerId="ADAL" clId="{9B6050A4-F178-4018-9F62-4FCCA28DA093}" dt="2021-03-15T14:15:02.011" v="447" actId="478"/>
          <ac:spMkLst>
            <pc:docMk/>
            <pc:sldMk cId="2442393577" sldId="3791"/>
            <ac:spMk id="54" creationId="{6B1793FE-0C91-428D-B1AF-CDEDBDF29AB5}"/>
          </ac:spMkLst>
        </pc:spChg>
        <pc:spChg chg="mod">
          <ac:chgData name="Ragnhild Halvorsrud" userId="917ea340-fd63-490f-a7db-68428d24cf32" providerId="ADAL" clId="{9B6050A4-F178-4018-9F62-4FCCA28DA093}" dt="2021-03-15T14:13:23.009" v="438"/>
          <ac:spMkLst>
            <pc:docMk/>
            <pc:sldMk cId="2442393577" sldId="3791"/>
            <ac:spMk id="56" creationId="{D77C0E26-FA86-4C2F-975B-5E4E8D711BCE}"/>
          </ac:spMkLst>
        </pc:spChg>
        <pc:spChg chg="add del mod">
          <ac:chgData name="Ragnhild Halvorsrud" userId="917ea340-fd63-490f-a7db-68428d24cf32" providerId="ADAL" clId="{9B6050A4-F178-4018-9F62-4FCCA28DA093}" dt="2021-03-15T14:13:28.346" v="439" actId="478"/>
          <ac:spMkLst>
            <pc:docMk/>
            <pc:sldMk cId="2442393577" sldId="3791"/>
            <ac:spMk id="58" creationId="{CB1A80F6-5488-4CF5-8824-AB216FF27F04}"/>
          </ac:spMkLst>
        </pc:spChg>
        <pc:spChg chg="add del mod">
          <ac:chgData name="Ragnhild Halvorsrud" userId="917ea340-fd63-490f-a7db-68428d24cf32" providerId="ADAL" clId="{9B6050A4-F178-4018-9F62-4FCCA28DA093}" dt="2021-03-15T14:13:28.346" v="439" actId="478"/>
          <ac:spMkLst>
            <pc:docMk/>
            <pc:sldMk cId="2442393577" sldId="3791"/>
            <ac:spMk id="59" creationId="{43CA19F7-50BB-49B8-BC35-27DD114F494F}"/>
          </ac:spMkLst>
        </pc:spChg>
        <pc:spChg chg="del mod topLvl">
          <ac:chgData name="Ragnhild Halvorsrud" userId="917ea340-fd63-490f-a7db-68428d24cf32" providerId="ADAL" clId="{9B6050A4-F178-4018-9F62-4FCCA28DA093}" dt="2021-03-15T14:21:53.312" v="479" actId="478"/>
          <ac:spMkLst>
            <pc:docMk/>
            <pc:sldMk cId="2442393577" sldId="3791"/>
            <ac:spMk id="60" creationId="{E5B47E62-4273-4AA3-9F7D-455FB1F53418}"/>
          </ac:spMkLst>
        </pc:spChg>
        <pc:spChg chg="del mod topLvl">
          <ac:chgData name="Ragnhild Halvorsrud" userId="917ea340-fd63-490f-a7db-68428d24cf32" providerId="ADAL" clId="{9B6050A4-F178-4018-9F62-4FCCA28DA093}" dt="2021-03-15T14:29:35.199" v="3027" actId="478"/>
          <ac:spMkLst>
            <pc:docMk/>
            <pc:sldMk cId="2442393577" sldId="3791"/>
            <ac:spMk id="61" creationId="{1E9B2E39-E976-4822-BD41-B4BD0A934CC5}"/>
          </ac:spMkLst>
        </pc:spChg>
        <pc:spChg chg="del mod topLvl">
          <ac:chgData name="Ragnhild Halvorsrud" userId="917ea340-fd63-490f-a7db-68428d24cf32" providerId="ADAL" clId="{9B6050A4-F178-4018-9F62-4FCCA28DA093}" dt="2021-03-15T14:29:35.199" v="3027" actId="478"/>
          <ac:spMkLst>
            <pc:docMk/>
            <pc:sldMk cId="2442393577" sldId="3791"/>
            <ac:spMk id="62" creationId="{ECB98C4E-CA05-4D6F-B651-97B88FAFEF25}"/>
          </ac:spMkLst>
        </pc:spChg>
        <pc:spChg chg="del mod topLvl">
          <ac:chgData name="Ragnhild Halvorsrud" userId="917ea340-fd63-490f-a7db-68428d24cf32" providerId="ADAL" clId="{9B6050A4-F178-4018-9F62-4FCCA28DA093}" dt="2021-03-15T14:21:55.328" v="481" actId="478"/>
          <ac:spMkLst>
            <pc:docMk/>
            <pc:sldMk cId="2442393577" sldId="3791"/>
            <ac:spMk id="63" creationId="{88CB5242-1AA6-4477-82D3-7DD71CAA3BBC}"/>
          </ac:spMkLst>
        </pc:spChg>
        <pc:spChg chg="del mod topLvl">
          <ac:chgData name="Ragnhild Halvorsrud" userId="917ea340-fd63-490f-a7db-68428d24cf32" providerId="ADAL" clId="{9B6050A4-F178-4018-9F62-4FCCA28DA093}" dt="2021-03-15T14:29:35.199" v="3027" actId="478"/>
          <ac:spMkLst>
            <pc:docMk/>
            <pc:sldMk cId="2442393577" sldId="3791"/>
            <ac:spMk id="64" creationId="{7F497424-5EF4-4CBC-BE2C-5514F10DA399}"/>
          </ac:spMkLst>
        </pc:spChg>
        <pc:spChg chg="del mod topLvl">
          <ac:chgData name="Ragnhild Halvorsrud" userId="917ea340-fd63-490f-a7db-68428d24cf32" providerId="ADAL" clId="{9B6050A4-F178-4018-9F62-4FCCA28DA093}" dt="2021-03-15T14:29:35.199" v="3027" actId="478"/>
          <ac:spMkLst>
            <pc:docMk/>
            <pc:sldMk cId="2442393577" sldId="3791"/>
            <ac:spMk id="65" creationId="{908B37B3-563F-417A-8D01-89E946BD9D13}"/>
          </ac:spMkLst>
        </pc:spChg>
        <pc:spChg chg="del mod topLvl">
          <ac:chgData name="Ragnhild Halvorsrud" userId="917ea340-fd63-490f-a7db-68428d24cf32" providerId="ADAL" clId="{9B6050A4-F178-4018-9F62-4FCCA28DA093}" dt="2021-03-15T14:21:54.470" v="480" actId="478"/>
          <ac:spMkLst>
            <pc:docMk/>
            <pc:sldMk cId="2442393577" sldId="3791"/>
            <ac:spMk id="66" creationId="{7077A191-1D1F-4454-A9E4-F0AB18A881C7}"/>
          </ac:spMkLst>
        </pc:spChg>
        <pc:spChg chg="del mod topLvl">
          <ac:chgData name="Ragnhild Halvorsrud" userId="917ea340-fd63-490f-a7db-68428d24cf32" providerId="ADAL" clId="{9B6050A4-F178-4018-9F62-4FCCA28DA093}" dt="2021-03-15T14:21:09.749" v="476" actId="478"/>
          <ac:spMkLst>
            <pc:docMk/>
            <pc:sldMk cId="2442393577" sldId="3791"/>
            <ac:spMk id="67" creationId="{4C8E4AE3-D33E-4D56-B13A-DEC9EC8BA4BB}"/>
          </ac:spMkLst>
        </pc:spChg>
        <pc:spChg chg="add mod">
          <ac:chgData name="Ragnhild Halvorsrud" userId="917ea340-fd63-490f-a7db-68428d24cf32" providerId="ADAL" clId="{9B6050A4-F178-4018-9F62-4FCCA28DA093}" dt="2021-03-16T12:52:16.291" v="10613" actId="790"/>
          <ac:spMkLst>
            <pc:docMk/>
            <pc:sldMk cId="2442393577" sldId="3791"/>
            <ac:spMk id="72" creationId="{2A29656F-03E3-46B5-B581-CB5EC494DF8B}"/>
          </ac:spMkLst>
        </pc:spChg>
        <pc:spChg chg="mod topLvl">
          <ac:chgData name="Ragnhild Halvorsrud" userId="917ea340-fd63-490f-a7db-68428d24cf32" providerId="ADAL" clId="{9B6050A4-F178-4018-9F62-4FCCA28DA093}" dt="2021-03-16T13:12:50.026" v="12115" actId="20577"/>
          <ac:spMkLst>
            <pc:docMk/>
            <pc:sldMk cId="2442393577" sldId="3791"/>
            <ac:spMk id="75" creationId="{265177AE-0604-48EA-BC2C-83BF8725E555}"/>
          </ac:spMkLst>
        </pc:spChg>
        <pc:spChg chg="mod topLvl">
          <ac:chgData name="Ragnhild Halvorsrud" userId="917ea340-fd63-490f-a7db-68428d24cf32" providerId="ADAL" clId="{9B6050A4-F178-4018-9F62-4FCCA28DA093}" dt="2021-03-16T12:52:16.291" v="10615" actId="790"/>
          <ac:spMkLst>
            <pc:docMk/>
            <pc:sldMk cId="2442393577" sldId="3791"/>
            <ac:spMk id="76" creationId="{6082C8F3-369A-4B62-8CF4-E254DA3A210C}"/>
          </ac:spMkLst>
        </pc:spChg>
        <pc:spChg chg="mod topLvl">
          <ac:chgData name="Ragnhild Halvorsrud" userId="917ea340-fd63-490f-a7db-68428d24cf32" providerId="ADAL" clId="{9B6050A4-F178-4018-9F62-4FCCA28DA093}" dt="2021-03-16T12:52:16.291" v="10611" actId="790"/>
          <ac:spMkLst>
            <pc:docMk/>
            <pc:sldMk cId="2442393577" sldId="3791"/>
            <ac:spMk id="77" creationId="{DD82E29A-EE3C-4C46-9372-D60DCD88D87B}"/>
          </ac:spMkLst>
        </pc:spChg>
        <pc:spChg chg="mod topLvl">
          <ac:chgData name="Ragnhild Halvorsrud" userId="917ea340-fd63-490f-a7db-68428d24cf32" providerId="ADAL" clId="{9B6050A4-F178-4018-9F62-4FCCA28DA093}" dt="2021-03-16T12:52:16.291" v="10612" actId="790"/>
          <ac:spMkLst>
            <pc:docMk/>
            <pc:sldMk cId="2442393577" sldId="3791"/>
            <ac:spMk id="78" creationId="{414E3C54-6348-4DB5-8F2D-F6D9464C9019}"/>
          </ac:spMkLst>
        </pc:spChg>
        <pc:spChg chg="del mod topLvl">
          <ac:chgData name="Ragnhild Halvorsrud" userId="917ea340-fd63-490f-a7db-68428d24cf32" providerId="ADAL" clId="{9B6050A4-F178-4018-9F62-4FCCA28DA093}" dt="2021-03-15T15:00:31.456" v="5056" actId="478"/>
          <ac:spMkLst>
            <pc:docMk/>
            <pc:sldMk cId="2442393577" sldId="3791"/>
            <ac:spMk id="79" creationId="{514B6DB7-7098-4DA0-9070-E4A21B2AA1E3}"/>
          </ac:spMkLst>
        </pc:spChg>
        <pc:spChg chg="del mod topLvl">
          <ac:chgData name="Ragnhild Halvorsrud" userId="917ea340-fd63-490f-a7db-68428d24cf32" providerId="ADAL" clId="{9B6050A4-F178-4018-9F62-4FCCA28DA093}" dt="2021-03-15T15:00:33.720" v="5057" actId="478"/>
          <ac:spMkLst>
            <pc:docMk/>
            <pc:sldMk cId="2442393577" sldId="3791"/>
            <ac:spMk id="80" creationId="{2B487BE7-C460-46D9-87E8-990FD9E53A73}"/>
          </ac:spMkLst>
        </pc:spChg>
        <pc:spChg chg="del mod topLvl">
          <ac:chgData name="Ragnhild Halvorsrud" userId="917ea340-fd63-490f-a7db-68428d24cf32" providerId="ADAL" clId="{9B6050A4-F178-4018-9F62-4FCCA28DA093}" dt="2021-03-15T15:00:43.320" v="5059" actId="478"/>
          <ac:spMkLst>
            <pc:docMk/>
            <pc:sldMk cId="2442393577" sldId="3791"/>
            <ac:spMk id="81" creationId="{A4A09FEC-B5EA-40E1-A5DC-1DBB3B121FB0}"/>
          </ac:spMkLst>
        </pc:spChg>
        <pc:spChg chg="del mod topLvl">
          <ac:chgData name="Ragnhild Halvorsrud" userId="917ea340-fd63-490f-a7db-68428d24cf32" providerId="ADAL" clId="{9B6050A4-F178-4018-9F62-4FCCA28DA093}" dt="2021-03-15T15:00:43.320" v="5059" actId="478"/>
          <ac:spMkLst>
            <pc:docMk/>
            <pc:sldMk cId="2442393577" sldId="3791"/>
            <ac:spMk id="82" creationId="{3D960197-25C0-47C9-8B52-84A22F6F8440}"/>
          </ac:spMkLst>
        </pc:spChg>
        <pc:spChg chg="del mod topLvl">
          <ac:chgData name="Ragnhild Halvorsrud" userId="917ea340-fd63-490f-a7db-68428d24cf32" providerId="ADAL" clId="{9B6050A4-F178-4018-9F62-4FCCA28DA093}" dt="2021-03-15T15:02:18.821" v="5085" actId="478"/>
          <ac:spMkLst>
            <pc:docMk/>
            <pc:sldMk cId="2442393577" sldId="3791"/>
            <ac:spMk id="83" creationId="{EE27FCA5-687D-479A-8244-4DCEB908C7BF}"/>
          </ac:spMkLst>
        </pc:spChg>
        <pc:spChg chg="del mod topLvl">
          <ac:chgData name="Ragnhild Halvorsrud" userId="917ea340-fd63-490f-a7db-68428d24cf32" providerId="ADAL" clId="{9B6050A4-F178-4018-9F62-4FCCA28DA093}" dt="2021-03-15T15:02:18.821" v="5085" actId="478"/>
          <ac:spMkLst>
            <pc:docMk/>
            <pc:sldMk cId="2442393577" sldId="3791"/>
            <ac:spMk id="84" creationId="{8568BB9E-249D-4841-8350-5E82C330FC17}"/>
          </ac:spMkLst>
        </pc:spChg>
        <pc:spChg chg="add mod">
          <ac:chgData name="Ragnhild Halvorsrud" userId="917ea340-fd63-490f-a7db-68428d24cf32" providerId="ADAL" clId="{9B6050A4-F178-4018-9F62-4FCCA28DA093}" dt="2021-03-15T14:56:54.659" v="4986"/>
          <ac:spMkLst>
            <pc:docMk/>
            <pc:sldMk cId="2442393577" sldId="3791"/>
            <ac:spMk id="85" creationId="{4550D73E-F11A-49E0-9B04-16DE273EF251}"/>
          </ac:spMkLst>
        </pc:spChg>
        <pc:spChg chg="add del mod">
          <ac:chgData name="Ragnhild Halvorsrud" userId="917ea340-fd63-490f-a7db-68428d24cf32" providerId="ADAL" clId="{9B6050A4-F178-4018-9F62-4FCCA28DA093}" dt="2021-03-15T15:12:37.767" v="5242" actId="478"/>
          <ac:spMkLst>
            <pc:docMk/>
            <pc:sldMk cId="2442393577" sldId="3791"/>
            <ac:spMk id="86" creationId="{FC768EA4-C1DB-46F4-9BE0-882892DD086A}"/>
          </ac:spMkLst>
        </pc:spChg>
        <pc:spChg chg="add del mod">
          <ac:chgData name="Ragnhild Halvorsrud" userId="917ea340-fd63-490f-a7db-68428d24cf32" providerId="ADAL" clId="{9B6050A4-F178-4018-9F62-4FCCA28DA093}" dt="2021-03-15T15:12:07.947" v="5235" actId="478"/>
          <ac:spMkLst>
            <pc:docMk/>
            <pc:sldMk cId="2442393577" sldId="3791"/>
            <ac:spMk id="89" creationId="{0242AFAB-DAE8-4D90-9126-7906EE96F9B2}"/>
          </ac:spMkLst>
        </pc:spChg>
        <pc:spChg chg="add mod">
          <ac:chgData name="Ragnhild Halvorsrud" userId="917ea340-fd63-490f-a7db-68428d24cf32" providerId="ADAL" clId="{9B6050A4-F178-4018-9F62-4FCCA28DA093}" dt="2021-03-15T15:00:20.496" v="5053"/>
          <ac:spMkLst>
            <pc:docMk/>
            <pc:sldMk cId="2442393577" sldId="3791"/>
            <ac:spMk id="90" creationId="{AAA6974D-82E4-45BB-B2BC-76CABF74B0AE}"/>
          </ac:spMkLst>
        </pc:spChg>
        <pc:spChg chg="add mod topLvl">
          <ac:chgData name="Ragnhild Halvorsrud" userId="917ea340-fd63-490f-a7db-68428d24cf32" providerId="ADAL" clId="{9B6050A4-F178-4018-9F62-4FCCA28DA093}" dt="2021-03-16T12:52:16.291" v="10616" actId="790"/>
          <ac:spMkLst>
            <pc:docMk/>
            <pc:sldMk cId="2442393577" sldId="3791"/>
            <ac:spMk id="91" creationId="{431CEFF3-1BB1-438B-99DD-704BADDCD183}"/>
          </ac:spMkLst>
        </pc:spChg>
        <pc:spChg chg="add mod topLvl">
          <ac:chgData name="Ragnhild Halvorsrud" userId="917ea340-fd63-490f-a7db-68428d24cf32" providerId="ADAL" clId="{9B6050A4-F178-4018-9F62-4FCCA28DA093}" dt="2021-03-16T12:52:16.307" v="10617" actId="790"/>
          <ac:spMkLst>
            <pc:docMk/>
            <pc:sldMk cId="2442393577" sldId="3791"/>
            <ac:spMk id="92" creationId="{74012ADD-8594-4A0D-9721-F57B0BAAC792}"/>
          </ac:spMkLst>
        </pc:spChg>
        <pc:spChg chg="add mod topLvl">
          <ac:chgData name="Ragnhild Halvorsrud" userId="917ea340-fd63-490f-a7db-68428d24cf32" providerId="ADAL" clId="{9B6050A4-F178-4018-9F62-4FCCA28DA093}" dt="2021-03-16T12:52:16.307" v="10618" actId="790"/>
          <ac:spMkLst>
            <pc:docMk/>
            <pc:sldMk cId="2442393577" sldId="3791"/>
            <ac:spMk id="93" creationId="{8FB0397D-B85B-458F-AB9F-34FE7243276D}"/>
          </ac:spMkLst>
        </pc:spChg>
        <pc:spChg chg="add mod topLvl">
          <ac:chgData name="Ragnhild Halvorsrud" userId="917ea340-fd63-490f-a7db-68428d24cf32" providerId="ADAL" clId="{9B6050A4-F178-4018-9F62-4FCCA28DA093}" dt="2021-03-16T12:52:16.307" v="10619" actId="790"/>
          <ac:spMkLst>
            <pc:docMk/>
            <pc:sldMk cId="2442393577" sldId="3791"/>
            <ac:spMk id="94" creationId="{EFA409BD-97B3-4B27-9A0C-24327AE7A4A0}"/>
          </ac:spMkLst>
        </pc:spChg>
        <pc:spChg chg="add mod topLvl">
          <ac:chgData name="Ragnhild Halvorsrud" userId="917ea340-fd63-490f-a7db-68428d24cf32" providerId="ADAL" clId="{9B6050A4-F178-4018-9F62-4FCCA28DA093}" dt="2021-03-16T12:52:16.307" v="10620" actId="790"/>
          <ac:spMkLst>
            <pc:docMk/>
            <pc:sldMk cId="2442393577" sldId="3791"/>
            <ac:spMk id="95" creationId="{762E4B7A-86AA-4EAB-93E9-921A4618A4E8}"/>
          </ac:spMkLst>
        </pc:spChg>
        <pc:spChg chg="add mod topLvl">
          <ac:chgData name="Ragnhild Halvorsrud" userId="917ea340-fd63-490f-a7db-68428d24cf32" providerId="ADAL" clId="{9B6050A4-F178-4018-9F62-4FCCA28DA093}" dt="2021-03-16T12:52:16.307" v="10621" actId="790"/>
          <ac:spMkLst>
            <pc:docMk/>
            <pc:sldMk cId="2442393577" sldId="3791"/>
            <ac:spMk id="96" creationId="{6C2A70EC-750F-4CBF-A182-8ECCDB3ED9C1}"/>
          </ac:spMkLst>
        </pc:spChg>
        <pc:spChg chg="add mod">
          <ac:chgData name="Ragnhild Halvorsrud" userId="917ea340-fd63-490f-a7db-68428d24cf32" providerId="ADAL" clId="{9B6050A4-F178-4018-9F62-4FCCA28DA093}" dt="2021-03-16T12:52:16.307" v="10622" actId="790"/>
          <ac:spMkLst>
            <pc:docMk/>
            <pc:sldMk cId="2442393577" sldId="3791"/>
            <ac:spMk id="102" creationId="{1A9EABA7-6D87-43A2-B199-182AD902D89F}"/>
          </ac:spMkLst>
        </pc:spChg>
        <pc:spChg chg="add mod">
          <ac:chgData name="Ragnhild Halvorsrud" userId="917ea340-fd63-490f-a7db-68428d24cf32" providerId="ADAL" clId="{9B6050A4-F178-4018-9F62-4FCCA28DA093}" dt="2021-03-16T12:52:16.307" v="10623" actId="790"/>
          <ac:spMkLst>
            <pc:docMk/>
            <pc:sldMk cId="2442393577" sldId="3791"/>
            <ac:spMk id="107" creationId="{45FDC822-B620-49EA-B63B-FB9392D93D41}"/>
          </ac:spMkLst>
        </pc:spChg>
        <pc:spChg chg="add mod">
          <ac:chgData name="Ragnhild Halvorsrud" userId="917ea340-fd63-490f-a7db-68428d24cf32" providerId="ADAL" clId="{9B6050A4-F178-4018-9F62-4FCCA28DA093}" dt="2021-03-16T12:52:16.307" v="10624" actId="790"/>
          <ac:spMkLst>
            <pc:docMk/>
            <pc:sldMk cId="2442393577" sldId="3791"/>
            <ac:spMk id="109" creationId="{BCDE24A2-C258-40DD-B759-CA2FEC1785C8}"/>
          </ac:spMkLst>
        </pc:spChg>
        <pc:grpChg chg="del mod">
          <ac:chgData name="Ragnhild Halvorsrud" userId="917ea340-fd63-490f-a7db-68428d24cf32" providerId="ADAL" clId="{9B6050A4-F178-4018-9F62-4FCCA28DA093}" dt="2021-03-15T14:20:58.898" v="475" actId="165"/>
          <ac:grpSpMkLst>
            <pc:docMk/>
            <pc:sldMk cId="2442393577" sldId="3791"/>
            <ac:grpSpMk id="9" creationId="{E27B4501-7550-48CE-8017-E567B0C20E21}"/>
          </ac:grpSpMkLst>
        </pc:grpChg>
        <pc:grpChg chg="add del mod">
          <ac:chgData name="Ragnhild Halvorsrud" userId="917ea340-fd63-490f-a7db-68428d24cf32" providerId="ADAL" clId="{9B6050A4-F178-4018-9F62-4FCCA28DA093}" dt="2021-03-15T14:12:57.510" v="435"/>
          <ac:grpSpMkLst>
            <pc:docMk/>
            <pc:sldMk cId="2442393577" sldId="3791"/>
            <ac:grpSpMk id="24" creationId="{3FBDAF9E-00F5-459F-BD34-E54F4ADEC9C1}"/>
          </ac:grpSpMkLst>
        </pc:grpChg>
        <pc:grpChg chg="add del mod">
          <ac:chgData name="Ragnhild Halvorsrud" userId="917ea340-fd63-490f-a7db-68428d24cf32" providerId="ADAL" clId="{9B6050A4-F178-4018-9F62-4FCCA28DA093}" dt="2021-03-16T12:46:49.547" v="9117" actId="478"/>
          <ac:grpSpMkLst>
            <pc:docMk/>
            <pc:sldMk cId="2442393577" sldId="3791"/>
            <ac:grpSpMk id="25" creationId="{9AC5893F-88E7-444E-8DD6-CAD98E6A7B62}"/>
          </ac:grpSpMkLst>
        </pc:grpChg>
        <pc:grpChg chg="add del mod">
          <ac:chgData name="Ragnhild Halvorsrud" userId="917ea340-fd63-490f-a7db-68428d24cf32" providerId="ADAL" clId="{9B6050A4-F178-4018-9F62-4FCCA28DA093}" dt="2021-03-16T12:46:49.547" v="9117" actId="478"/>
          <ac:grpSpMkLst>
            <pc:docMk/>
            <pc:sldMk cId="2442393577" sldId="3791"/>
            <ac:grpSpMk id="28" creationId="{C97D3DC8-6C16-4A83-BEDB-CA5CC42173A9}"/>
          </ac:grpSpMkLst>
        </pc:grpChg>
        <pc:grpChg chg="add del mod">
          <ac:chgData name="Ragnhild Halvorsrud" userId="917ea340-fd63-490f-a7db-68428d24cf32" providerId="ADAL" clId="{9B6050A4-F178-4018-9F62-4FCCA28DA093}" dt="2021-03-16T12:46:49.547" v="9117" actId="478"/>
          <ac:grpSpMkLst>
            <pc:docMk/>
            <pc:sldMk cId="2442393577" sldId="3791"/>
            <ac:grpSpMk id="31" creationId="{A3354CC3-4136-4FA9-89CE-C721A287D93D}"/>
          </ac:grpSpMkLst>
        </pc:grpChg>
        <pc:grpChg chg="add del mod">
          <ac:chgData name="Ragnhild Halvorsrud" userId="917ea340-fd63-490f-a7db-68428d24cf32" providerId="ADAL" clId="{9B6050A4-F178-4018-9F62-4FCCA28DA093}" dt="2021-03-15T14:12:57.510" v="435"/>
          <ac:grpSpMkLst>
            <pc:docMk/>
            <pc:sldMk cId="2442393577" sldId="3791"/>
            <ac:grpSpMk id="33" creationId="{85CD099A-7CBB-4192-A3F6-231F7D13CA6C}"/>
          </ac:grpSpMkLst>
        </pc:grpChg>
        <pc:grpChg chg="add del mod">
          <ac:chgData name="Ragnhild Halvorsrud" userId="917ea340-fd63-490f-a7db-68428d24cf32" providerId="ADAL" clId="{9B6050A4-F178-4018-9F62-4FCCA28DA093}" dt="2021-03-16T12:46:49.547" v="9117" actId="478"/>
          <ac:grpSpMkLst>
            <pc:docMk/>
            <pc:sldMk cId="2442393577" sldId="3791"/>
            <ac:grpSpMk id="34" creationId="{1FFC5E97-C1FD-48C4-B916-7462311DE20E}"/>
          </ac:grpSpMkLst>
        </pc:grpChg>
        <pc:grpChg chg="add del mod">
          <ac:chgData name="Ragnhild Halvorsrud" userId="917ea340-fd63-490f-a7db-68428d24cf32" providerId="ADAL" clId="{9B6050A4-F178-4018-9F62-4FCCA28DA093}" dt="2021-03-16T12:46:49.547" v="9117" actId="478"/>
          <ac:grpSpMkLst>
            <pc:docMk/>
            <pc:sldMk cId="2442393577" sldId="3791"/>
            <ac:grpSpMk id="37" creationId="{122E4265-095B-466D-B742-A668FCAFB97A}"/>
          </ac:grpSpMkLst>
        </pc:grpChg>
        <pc:grpChg chg="add del mod">
          <ac:chgData name="Ragnhild Halvorsrud" userId="917ea340-fd63-490f-a7db-68428d24cf32" providerId="ADAL" clId="{9B6050A4-F178-4018-9F62-4FCCA28DA093}" dt="2021-03-15T14:14:46.284" v="446" actId="478"/>
          <ac:grpSpMkLst>
            <pc:docMk/>
            <pc:sldMk cId="2442393577" sldId="3791"/>
            <ac:grpSpMk id="46" creationId="{26483C2F-4BE5-4B04-95C3-077E0B6A3568}"/>
          </ac:grpSpMkLst>
        </pc:grpChg>
        <pc:grpChg chg="add del mod">
          <ac:chgData name="Ragnhild Halvorsrud" userId="917ea340-fd63-490f-a7db-68428d24cf32" providerId="ADAL" clId="{9B6050A4-F178-4018-9F62-4FCCA28DA093}" dt="2021-03-15T14:14:44.707" v="445" actId="478"/>
          <ac:grpSpMkLst>
            <pc:docMk/>
            <pc:sldMk cId="2442393577" sldId="3791"/>
            <ac:grpSpMk id="55" creationId="{F26DDF1A-A56F-480D-9363-D9F46C262662}"/>
          </ac:grpSpMkLst>
        </pc:grpChg>
        <pc:grpChg chg="del mod">
          <ac:chgData name="Ragnhild Halvorsrud" userId="917ea340-fd63-490f-a7db-68428d24cf32" providerId="ADAL" clId="{9B6050A4-F178-4018-9F62-4FCCA28DA093}" dt="2021-03-15T14:57:00.626" v="4987" actId="165"/>
          <ac:grpSpMkLst>
            <pc:docMk/>
            <pc:sldMk cId="2442393577" sldId="3791"/>
            <ac:grpSpMk id="74" creationId="{B93E6B75-7724-4585-B979-36C9432C2D12}"/>
          </ac:grpSpMkLst>
        </pc:grpChg>
        <pc:grpChg chg="add del mod">
          <ac:chgData name="Ragnhild Halvorsrud" userId="917ea340-fd63-490f-a7db-68428d24cf32" providerId="ADAL" clId="{9B6050A4-F178-4018-9F62-4FCCA28DA093}" dt="2021-03-15T15:09:21.027" v="5199" actId="165"/>
          <ac:grpSpMkLst>
            <pc:docMk/>
            <pc:sldMk cId="2442393577" sldId="3791"/>
            <ac:grpSpMk id="97" creationId="{FD2F0F12-264B-4399-8682-BC659D35A910}"/>
          </ac:grpSpMkLst>
        </pc:grpChg>
        <pc:grpChg chg="add del mod">
          <ac:chgData name="Ragnhild Halvorsrud" userId="917ea340-fd63-490f-a7db-68428d24cf32" providerId="ADAL" clId="{9B6050A4-F178-4018-9F62-4FCCA28DA093}" dt="2021-03-15T15:09:21.027" v="5199" actId="165"/>
          <ac:grpSpMkLst>
            <pc:docMk/>
            <pc:sldMk cId="2442393577" sldId="3791"/>
            <ac:grpSpMk id="98" creationId="{33DAB517-82A2-4668-9F9F-C06438B2DB0E}"/>
          </ac:grpSpMkLst>
        </pc:grpChg>
        <pc:grpChg chg="add del mod">
          <ac:chgData name="Ragnhild Halvorsrud" userId="917ea340-fd63-490f-a7db-68428d24cf32" providerId="ADAL" clId="{9B6050A4-F178-4018-9F62-4FCCA28DA093}" dt="2021-03-15T15:09:21.027" v="5199" actId="165"/>
          <ac:grpSpMkLst>
            <pc:docMk/>
            <pc:sldMk cId="2442393577" sldId="3791"/>
            <ac:grpSpMk id="99" creationId="{4BAF3C04-9F24-4943-BE7E-D8F6D90AE312}"/>
          </ac:grpSpMkLst>
        </pc:grpChg>
        <pc:grpChg chg="add del mod">
          <ac:chgData name="Ragnhild Halvorsrud" userId="917ea340-fd63-490f-a7db-68428d24cf32" providerId="ADAL" clId="{9B6050A4-F178-4018-9F62-4FCCA28DA093}" dt="2021-03-15T15:09:21.027" v="5199" actId="165"/>
          <ac:grpSpMkLst>
            <pc:docMk/>
            <pc:sldMk cId="2442393577" sldId="3791"/>
            <ac:grpSpMk id="100" creationId="{E9ABA145-CE7D-4261-976D-EA8221E6D943}"/>
          </ac:grpSpMkLst>
        </pc:grpChg>
        <pc:grpChg chg="add del mod">
          <ac:chgData name="Ragnhild Halvorsrud" userId="917ea340-fd63-490f-a7db-68428d24cf32" providerId="ADAL" clId="{9B6050A4-F178-4018-9F62-4FCCA28DA093}" dt="2021-03-15T15:09:21.027" v="5199" actId="165"/>
          <ac:grpSpMkLst>
            <pc:docMk/>
            <pc:sldMk cId="2442393577" sldId="3791"/>
            <ac:grpSpMk id="101" creationId="{20A66820-C71F-4551-B7ED-7053BD6E65D8}"/>
          </ac:grpSpMkLst>
        </pc:grpChg>
        <pc:graphicFrameChg chg="add del mod modGraphic">
          <ac:chgData name="Ragnhild Halvorsrud" userId="917ea340-fd63-490f-a7db-68428d24cf32" providerId="ADAL" clId="{9B6050A4-F178-4018-9F62-4FCCA28DA093}" dt="2021-03-15T14:20:40.647" v="474" actId="18245"/>
          <ac:graphicFrameMkLst>
            <pc:docMk/>
            <pc:sldMk cId="2442393577" sldId="3791"/>
            <ac:graphicFrameMk id="7" creationId="{4F4382BB-F049-485B-8768-76FE2B03B8A2}"/>
          </ac:graphicFrameMkLst>
        </pc:graphicFrameChg>
        <pc:graphicFrameChg chg="del">
          <ac:chgData name="Ragnhild Halvorsrud" userId="917ea340-fd63-490f-a7db-68428d24cf32" providerId="ADAL" clId="{9B6050A4-F178-4018-9F62-4FCCA28DA093}" dt="2021-03-15T14:13:03.344" v="436" actId="478"/>
          <ac:graphicFrameMkLst>
            <pc:docMk/>
            <pc:sldMk cId="2442393577" sldId="3791"/>
            <ac:graphicFrameMk id="19" creationId="{1DD7FA0A-BB72-4BC0-97DB-96F286CA1774}"/>
          </ac:graphicFrameMkLst>
        </pc:graphicFrameChg>
        <pc:graphicFrameChg chg="add del mod modGraphic">
          <ac:chgData name="Ragnhild Halvorsrud" userId="917ea340-fd63-490f-a7db-68428d24cf32" providerId="ADAL" clId="{9B6050A4-F178-4018-9F62-4FCCA28DA093}" dt="2021-03-15T14:56:21.290" v="4981" actId="18245"/>
          <ac:graphicFrameMkLst>
            <pc:docMk/>
            <pc:sldMk cId="2442393577" sldId="3791"/>
            <ac:graphicFrameMk id="68" creationId="{6CD80ECA-7DDF-42F5-8F70-DD7B4EFD0039}"/>
          </ac:graphicFrameMkLst>
        </pc:graphicFrameChg>
        <pc:picChg chg="del">
          <ac:chgData name="Ragnhild Halvorsrud" userId="917ea340-fd63-490f-a7db-68428d24cf32" providerId="ADAL" clId="{9B6050A4-F178-4018-9F62-4FCCA28DA093}" dt="2021-03-15T14:13:03.344" v="436" actId="478"/>
          <ac:picMkLst>
            <pc:docMk/>
            <pc:sldMk cId="2442393577" sldId="3791"/>
            <ac:picMk id="20" creationId="{5DDDCDEE-25FE-40A3-B78D-348869937C4F}"/>
          </ac:picMkLst>
        </pc:picChg>
        <pc:picChg chg="del">
          <ac:chgData name="Ragnhild Halvorsrud" userId="917ea340-fd63-490f-a7db-68428d24cf32" providerId="ADAL" clId="{9B6050A4-F178-4018-9F62-4FCCA28DA093}" dt="2021-03-15T14:13:03.344" v="436" actId="478"/>
          <ac:picMkLst>
            <pc:docMk/>
            <pc:sldMk cId="2442393577" sldId="3791"/>
            <ac:picMk id="21" creationId="{1390E82C-5F3E-46A6-AB2B-6468C398D942}"/>
          </ac:picMkLst>
        </pc:picChg>
        <pc:picChg chg="del">
          <ac:chgData name="Ragnhild Halvorsrud" userId="917ea340-fd63-490f-a7db-68428d24cf32" providerId="ADAL" clId="{9B6050A4-F178-4018-9F62-4FCCA28DA093}" dt="2021-03-15T14:13:03.344" v="436" actId="478"/>
          <ac:picMkLst>
            <pc:docMk/>
            <pc:sldMk cId="2442393577" sldId="3791"/>
            <ac:picMk id="22" creationId="{8E7E6242-B98E-464D-8F39-99E8DAC799CE}"/>
          </ac:picMkLst>
        </pc:picChg>
        <pc:picChg chg="del">
          <ac:chgData name="Ragnhild Halvorsrud" userId="917ea340-fd63-490f-a7db-68428d24cf32" providerId="ADAL" clId="{9B6050A4-F178-4018-9F62-4FCCA28DA093}" dt="2021-03-15T14:13:03.344" v="436" actId="478"/>
          <ac:picMkLst>
            <pc:docMk/>
            <pc:sldMk cId="2442393577" sldId="3791"/>
            <ac:picMk id="23" creationId="{B184387F-FBD2-4CC8-90A4-81D184C4C430}"/>
          </ac:picMkLst>
        </pc:picChg>
        <pc:picChg chg="mod">
          <ac:chgData name="Ragnhild Halvorsrud" userId="917ea340-fd63-490f-a7db-68428d24cf32" providerId="ADAL" clId="{9B6050A4-F178-4018-9F62-4FCCA28DA093}" dt="2021-03-15T14:12:49.110" v="434"/>
          <ac:picMkLst>
            <pc:docMk/>
            <pc:sldMk cId="2442393577" sldId="3791"/>
            <ac:picMk id="26" creationId="{21A171AC-7819-44AE-8DD1-05736AD5DF0D}"/>
          </ac:picMkLst>
        </pc:picChg>
        <pc:picChg chg="mod">
          <ac:chgData name="Ragnhild Halvorsrud" userId="917ea340-fd63-490f-a7db-68428d24cf32" providerId="ADAL" clId="{9B6050A4-F178-4018-9F62-4FCCA28DA093}" dt="2021-03-15T16:11:17.703" v="9081"/>
          <ac:picMkLst>
            <pc:docMk/>
            <pc:sldMk cId="2442393577" sldId="3791"/>
            <ac:picMk id="26" creationId="{A676C237-5042-4A25-B8D9-B62588E1F192}"/>
          </ac:picMkLst>
        </pc:picChg>
        <pc:picChg chg="mod">
          <ac:chgData name="Ragnhild Halvorsrud" userId="917ea340-fd63-490f-a7db-68428d24cf32" providerId="ADAL" clId="{9B6050A4-F178-4018-9F62-4FCCA28DA093}" dt="2021-03-15T16:11:17.703" v="9081"/>
          <ac:picMkLst>
            <pc:docMk/>
            <pc:sldMk cId="2442393577" sldId="3791"/>
            <ac:picMk id="29" creationId="{506CC337-AECD-4ABC-B0CF-120E1E8C114E}"/>
          </ac:picMkLst>
        </pc:picChg>
        <pc:picChg chg="mod">
          <ac:chgData name="Ragnhild Halvorsrud" userId="917ea340-fd63-490f-a7db-68428d24cf32" providerId="ADAL" clId="{9B6050A4-F178-4018-9F62-4FCCA28DA093}" dt="2021-03-15T16:11:17.703" v="9081"/>
          <ac:picMkLst>
            <pc:docMk/>
            <pc:sldMk cId="2442393577" sldId="3791"/>
            <ac:picMk id="32" creationId="{14ED3C21-A77D-4F24-82B9-78E5528496F2}"/>
          </ac:picMkLst>
        </pc:picChg>
        <pc:picChg chg="mod">
          <ac:chgData name="Ragnhild Halvorsrud" userId="917ea340-fd63-490f-a7db-68428d24cf32" providerId="ADAL" clId="{9B6050A4-F178-4018-9F62-4FCCA28DA093}" dt="2021-03-15T16:11:17.703" v="9081"/>
          <ac:picMkLst>
            <pc:docMk/>
            <pc:sldMk cId="2442393577" sldId="3791"/>
            <ac:picMk id="35" creationId="{48BCFA50-8D98-4E5B-BF12-C94AAED69573}"/>
          </ac:picMkLst>
        </pc:picChg>
        <pc:picChg chg="mod">
          <ac:chgData name="Ragnhild Halvorsrud" userId="917ea340-fd63-490f-a7db-68428d24cf32" providerId="ADAL" clId="{9B6050A4-F178-4018-9F62-4FCCA28DA093}" dt="2021-03-15T14:12:49.110" v="434"/>
          <ac:picMkLst>
            <pc:docMk/>
            <pc:sldMk cId="2442393577" sldId="3791"/>
            <ac:picMk id="35" creationId="{527A8C45-324E-4DD3-B227-46159E606B77}"/>
          </ac:picMkLst>
        </pc:picChg>
        <pc:picChg chg="mod">
          <ac:chgData name="Ragnhild Halvorsrud" userId="917ea340-fd63-490f-a7db-68428d24cf32" providerId="ADAL" clId="{9B6050A4-F178-4018-9F62-4FCCA28DA093}" dt="2021-03-15T16:11:17.703" v="9081"/>
          <ac:picMkLst>
            <pc:docMk/>
            <pc:sldMk cId="2442393577" sldId="3791"/>
            <ac:picMk id="38" creationId="{A9308979-7659-4141-9621-84399B3E9587}"/>
          </ac:picMkLst>
        </pc:picChg>
        <pc:picChg chg="mod">
          <ac:chgData name="Ragnhild Halvorsrud" userId="917ea340-fd63-490f-a7db-68428d24cf32" providerId="ADAL" clId="{9B6050A4-F178-4018-9F62-4FCCA28DA093}" dt="2021-03-15T14:13:23.009" v="438"/>
          <ac:picMkLst>
            <pc:docMk/>
            <pc:sldMk cId="2442393577" sldId="3791"/>
            <ac:picMk id="48" creationId="{0DD537CB-E2E1-410B-9468-5B041C91D975}"/>
          </ac:picMkLst>
        </pc:picChg>
        <pc:picChg chg="mod">
          <ac:chgData name="Ragnhild Halvorsrud" userId="917ea340-fd63-490f-a7db-68428d24cf32" providerId="ADAL" clId="{9B6050A4-F178-4018-9F62-4FCCA28DA093}" dt="2021-03-15T14:13:23.009" v="438"/>
          <ac:picMkLst>
            <pc:docMk/>
            <pc:sldMk cId="2442393577" sldId="3791"/>
            <ac:picMk id="57" creationId="{117045C7-6B22-4CC7-90E5-E6A6E4E21099}"/>
          </ac:picMkLst>
        </pc:picChg>
        <pc:picChg chg="add del mod">
          <ac:chgData name="Ragnhild Halvorsrud" userId="917ea340-fd63-490f-a7db-68428d24cf32" providerId="ADAL" clId="{9B6050A4-F178-4018-9F62-4FCCA28DA093}" dt="2021-03-15T14:33:33.345" v="3087" actId="478"/>
          <ac:picMkLst>
            <pc:docMk/>
            <pc:sldMk cId="2442393577" sldId="3791"/>
            <ac:picMk id="69" creationId="{32C38DDB-ED45-41E4-8B25-86ED17FEB787}"/>
          </ac:picMkLst>
        </pc:picChg>
        <pc:picChg chg="add del mod">
          <ac:chgData name="Ragnhild Halvorsrud" userId="917ea340-fd63-490f-a7db-68428d24cf32" providerId="ADAL" clId="{9B6050A4-F178-4018-9F62-4FCCA28DA093}" dt="2021-03-15T14:49:38.065" v="4649" actId="478"/>
          <ac:picMkLst>
            <pc:docMk/>
            <pc:sldMk cId="2442393577" sldId="3791"/>
            <ac:picMk id="71" creationId="{843A15B5-ECE6-4CCF-A21A-EDAB1702279B}"/>
          </ac:picMkLst>
        </pc:picChg>
        <pc:picChg chg="add mod">
          <ac:chgData name="Ragnhild Halvorsrud" userId="917ea340-fd63-490f-a7db-68428d24cf32" providerId="ADAL" clId="{9B6050A4-F178-4018-9F62-4FCCA28DA093}" dt="2021-03-15T16:06:27.050" v="9072" actId="1076"/>
          <ac:picMkLst>
            <pc:docMk/>
            <pc:sldMk cId="2442393577" sldId="3791"/>
            <ac:picMk id="73" creationId="{7EBF6473-34AA-49DD-9EFD-DB025651E757}"/>
          </ac:picMkLst>
        </pc:picChg>
        <pc:picChg chg="add mod topLvl">
          <ac:chgData name="Ragnhild Halvorsrud" userId="917ea340-fd63-490f-a7db-68428d24cf32" providerId="ADAL" clId="{9B6050A4-F178-4018-9F62-4FCCA28DA093}" dt="2021-03-15T15:11:50.012" v="5232" actId="1076"/>
          <ac:picMkLst>
            <pc:docMk/>
            <pc:sldMk cId="2442393577" sldId="3791"/>
            <ac:picMk id="88" creationId="{B9022B13-79CD-4D54-8281-F244AA531D5C}"/>
          </ac:picMkLst>
        </pc:picChg>
        <pc:picChg chg="add mod">
          <ac:chgData name="Ragnhild Halvorsrud" userId="917ea340-fd63-490f-a7db-68428d24cf32" providerId="ADAL" clId="{9B6050A4-F178-4018-9F62-4FCCA28DA093}" dt="2021-03-15T15:19:42.888" v="5423" actId="1076"/>
          <ac:picMkLst>
            <pc:docMk/>
            <pc:sldMk cId="2442393577" sldId="3791"/>
            <ac:picMk id="104" creationId="{8AA33845-CFA2-4C90-AA88-8F949550B68D}"/>
          </ac:picMkLst>
        </pc:picChg>
        <pc:picChg chg="add mod">
          <ac:chgData name="Ragnhild Halvorsrud" userId="917ea340-fd63-490f-a7db-68428d24cf32" providerId="ADAL" clId="{9B6050A4-F178-4018-9F62-4FCCA28DA093}" dt="2021-03-15T15:19:46.884" v="5425" actId="1076"/>
          <ac:picMkLst>
            <pc:docMk/>
            <pc:sldMk cId="2442393577" sldId="3791"/>
            <ac:picMk id="105" creationId="{497C8DC5-6FC3-4E72-AD3E-DEA6210ECC02}"/>
          </ac:picMkLst>
        </pc:picChg>
        <pc:picChg chg="add mod">
          <ac:chgData name="Ragnhild Halvorsrud" userId="917ea340-fd63-490f-a7db-68428d24cf32" providerId="ADAL" clId="{9B6050A4-F178-4018-9F62-4FCCA28DA093}" dt="2021-03-15T15:19:47.174" v="5426"/>
          <ac:picMkLst>
            <pc:docMk/>
            <pc:sldMk cId="2442393577" sldId="3791"/>
            <ac:picMk id="106" creationId="{7E45B3EB-97F0-4F0C-894D-30C1CEC245B1}"/>
          </ac:picMkLst>
        </pc:picChg>
        <pc:picChg chg="add mod">
          <ac:chgData name="Ragnhild Halvorsrud" userId="917ea340-fd63-490f-a7db-68428d24cf32" providerId="ADAL" clId="{9B6050A4-F178-4018-9F62-4FCCA28DA093}" dt="2021-03-15T16:06:30.547" v="9073" actId="1076"/>
          <ac:picMkLst>
            <pc:docMk/>
            <pc:sldMk cId="2442393577" sldId="3791"/>
            <ac:picMk id="108" creationId="{4E8AC10F-4142-457F-8449-0B11ADC74950}"/>
          </ac:picMkLst>
        </pc:picChg>
        <pc:picChg chg="add mod">
          <ac:chgData name="Ragnhild Halvorsrud" userId="917ea340-fd63-490f-a7db-68428d24cf32" providerId="ADAL" clId="{9B6050A4-F178-4018-9F62-4FCCA28DA093}" dt="2021-03-15T15:18:15.332" v="5271" actId="1076"/>
          <ac:picMkLst>
            <pc:docMk/>
            <pc:sldMk cId="2442393577" sldId="3791"/>
            <ac:picMk id="1026" creationId="{50FCD6DA-DC5B-478D-96ED-DBCD3B928223}"/>
          </ac:picMkLst>
        </pc:picChg>
      </pc:sldChg>
      <pc:sldChg chg="addSp delSp modSp add del mod modNotes modNotesTx">
        <pc:chgData name="Ragnhild Halvorsrud" userId="917ea340-fd63-490f-a7db-68428d24cf32" providerId="ADAL" clId="{9B6050A4-F178-4018-9F62-4FCCA28DA093}" dt="2021-03-20T16:08:28.404" v="29079" actId="47"/>
        <pc:sldMkLst>
          <pc:docMk/>
          <pc:sldMk cId="2909842373" sldId="3792"/>
        </pc:sldMkLst>
        <pc:spChg chg="del mod">
          <ac:chgData name="Ragnhild Halvorsrud" userId="917ea340-fd63-490f-a7db-68428d24cf32" providerId="ADAL" clId="{9B6050A4-F178-4018-9F62-4FCCA28DA093}" dt="2021-03-16T16:57:22.087" v="12996" actId="478"/>
          <ac:spMkLst>
            <pc:docMk/>
            <pc:sldMk cId="2909842373" sldId="3792"/>
            <ac:spMk id="2" creationId="{6A90E7D8-A306-4C55-9471-1CCB708CAD9C}"/>
          </ac:spMkLst>
        </pc:spChg>
        <pc:spChg chg="mod">
          <ac:chgData name="Ragnhild Halvorsrud" userId="917ea340-fd63-490f-a7db-68428d24cf32" providerId="ADAL" clId="{9B6050A4-F178-4018-9F62-4FCCA28DA093}" dt="2021-03-19T15:11:39.716" v="26781" actId="790"/>
          <ac:spMkLst>
            <pc:docMk/>
            <pc:sldMk cId="2909842373" sldId="3792"/>
            <ac:spMk id="6" creationId="{00000000-0000-0000-0000-000000000000}"/>
          </ac:spMkLst>
        </pc:spChg>
        <pc:spChg chg="mod">
          <ac:chgData name="Ragnhild Halvorsrud" userId="917ea340-fd63-490f-a7db-68428d24cf32" providerId="ADAL" clId="{9B6050A4-F178-4018-9F62-4FCCA28DA093}" dt="2021-03-20T16:06:27.482" v="29066" actId="6549"/>
          <ac:spMkLst>
            <pc:docMk/>
            <pc:sldMk cId="2909842373" sldId="3792"/>
            <ac:spMk id="8" creationId="{00000000-0000-0000-0000-000000000000}"/>
          </ac:spMkLst>
        </pc:spChg>
        <pc:spChg chg="mod">
          <ac:chgData name="Ragnhild Halvorsrud" userId="917ea340-fd63-490f-a7db-68428d24cf32" providerId="ADAL" clId="{9B6050A4-F178-4018-9F62-4FCCA28DA093}" dt="2021-03-16T17:01:11.079" v="14335" actId="790"/>
          <ac:spMkLst>
            <pc:docMk/>
            <pc:sldMk cId="2909842373" sldId="3792"/>
            <ac:spMk id="10" creationId="{B1CB4EA8-ACAE-4593-81F3-B8A676AD183A}"/>
          </ac:spMkLst>
        </pc:spChg>
        <pc:spChg chg="mod">
          <ac:chgData name="Ragnhild Halvorsrud" userId="917ea340-fd63-490f-a7db-68428d24cf32" providerId="ADAL" clId="{9B6050A4-F178-4018-9F62-4FCCA28DA093}" dt="2021-03-15T15:57:59.118" v="9042" actId="790"/>
          <ac:spMkLst>
            <pc:docMk/>
            <pc:sldMk cId="2909842373" sldId="3792"/>
            <ac:spMk id="13" creationId="{8C93F0D8-B951-4656-8A4C-A3FC4EC95AD7}"/>
          </ac:spMkLst>
        </pc:spChg>
        <pc:spChg chg="mod">
          <ac:chgData name="Ragnhild Halvorsrud" userId="917ea340-fd63-490f-a7db-68428d24cf32" providerId="ADAL" clId="{9B6050A4-F178-4018-9F62-4FCCA28DA093}" dt="2021-03-16T17:01:11.080" v="14336" actId="790"/>
          <ac:spMkLst>
            <pc:docMk/>
            <pc:sldMk cId="2909842373" sldId="3792"/>
            <ac:spMk id="13" creationId="{AE7E9678-DD8C-486F-AE94-92C13E0C22FD}"/>
          </ac:spMkLst>
        </pc:spChg>
        <pc:spChg chg="mod">
          <ac:chgData name="Ragnhild Halvorsrud" userId="917ea340-fd63-490f-a7db-68428d24cf32" providerId="ADAL" clId="{9B6050A4-F178-4018-9F62-4FCCA28DA093}" dt="2021-03-15T15:57:59.119" v="9043" actId="790"/>
          <ac:spMkLst>
            <pc:docMk/>
            <pc:sldMk cId="2909842373" sldId="3792"/>
            <ac:spMk id="14" creationId="{67C32825-BD95-4AAA-A6C1-7FA027614874}"/>
          </ac:spMkLst>
        </pc:spChg>
        <pc:spChg chg="mod">
          <ac:chgData name="Ragnhild Halvorsrud" userId="917ea340-fd63-490f-a7db-68428d24cf32" providerId="ADAL" clId="{9B6050A4-F178-4018-9F62-4FCCA28DA093}" dt="2021-03-15T15:57:59.119" v="9044" actId="790"/>
          <ac:spMkLst>
            <pc:docMk/>
            <pc:sldMk cId="2909842373" sldId="3792"/>
            <ac:spMk id="15" creationId="{D52E5648-AC74-418F-8505-1DFD1AC8975E}"/>
          </ac:spMkLst>
        </pc:spChg>
        <pc:spChg chg="mod">
          <ac:chgData name="Ragnhild Halvorsrud" userId="917ea340-fd63-490f-a7db-68428d24cf32" providerId="ADAL" clId="{9B6050A4-F178-4018-9F62-4FCCA28DA093}" dt="2021-03-16T17:01:11.081" v="14337" actId="790"/>
          <ac:spMkLst>
            <pc:docMk/>
            <pc:sldMk cId="2909842373" sldId="3792"/>
            <ac:spMk id="16" creationId="{D5524227-5CE1-435B-AC9B-91BAF0DEC7A3}"/>
          </ac:spMkLst>
        </pc:spChg>
        <pc:spChg chg="mod">
          <ac:chgData name="Ragnhild Halvorsrud" userId="917ea340-fd63-490f-a7db-68428d24cf32" providerId="ADAL" clId="{9B6050A4-F178-4018-9F62-4FCCA28DA093}" dt="2021-03-15T15:57:59.120" v="9045" actId="790"/>
          <ac:spMkLst>
            <pc:docMk/>
            <pc:sldMk cId="2909842373" sldId="3792"/>
            <ac:spMk id="16" creationId="{F3BCCD5E-7F3C-4DAC-B940-599B4CCB8885}"/>
          </ac:spMkLst>
        </pc:spChg>
        <pc:spChg chg="mod">
          <ac:chgData name="Ragnhild Halvorsrud" userId="917ea340-fd63-490f-a7db-68428d24cf32" providerId="ADAL" clId="{9B6050A4-F178-4018-9F62-4FCCA28DA093}" dt="2021-03-15T15:57:59.121" v="9046" actId="790"/>
          <ac:spMkLst>
            <pc:docMk/>
            <pc:sldMk cId="2909842373" sldId="3792"/>
            <ac:spMk id="17" creationId="{A620C979-D61B-40E6-BA13-D2109D4604E3}"/>
          </ac:spMkLst>
        </pc:spChg>
        <pc:spChg chg="mod">
          <ac:chgData name="Ragnhild Halvorsrud" userId="917ea340-fd63-490f-a7db-68428d24cf32" providerId="ADAL" clId="{9B6050A4-F178-4018-9F62-4FCCA28DA093}" dt="2021-03-16T17:01:11.081" v="14338" actId="790"/>
          <ac:spMkLst>
            <pc:docMk/>
            <pc:sldMk cId="2909842373" sldId="3792"/>
            <ac:spMk id="19" creationId="{BE245273-8CFC-4340-BFAA-4BDC186ECDF4}"/>
          </ac:spMkLst>
        </pc:spChg>
        <pc:spChg chg="mod">
          <ac:chgData name="Ragnhild Halvorsrud" userId="917ea340-fd63-490f-a7db-68428d24cf32" providerId="ADAL" clId="{9B6050A4-F178-4018-9F62-4FCCA28DA093}" dt="2021-03-16T17:01:11.082" v="14339" actId="790"/>
          <ac:spMkLst>
            <pc:docMk/>
            <pc:sldMk cId="2909842373" sldId="3792"/>
            <ac:spMk id="22" creationId="{00A3355A-8140-4EFC-BD14-CA612C019A5F}"/>
          </ac:spMkLst>
        </pc:spChg>
        <pc:spChg chg="add del mod">
          <ac:chgData name="Ragnhild Halvorsrud" userId="917ea340-fd63-490f-a7db-68428d24cf32" providerId="ADAL" clId="{9B6050A4-F178-4018-9F62-4FCCA28DA093}" dt="2021-03-16T17:01:52.840" v="15365" actId="478"/>
          <ac:spMkLst>
            <pc:docMk/>
            <pc:sldMk cId="2909842373" sldId="3792"/>
            <ac:spMk id="23" creationId="{C6A50BEC-6DE0-434A-9C9A-26A9D5D97A92}"/>
          </ac:spMkLst>
        </pc:spChg>
        <pc:spChg chg="add mod">
          <ac:chgData name="Ragnhild Halvorsrud" userId="917ea340-fd63-490f-a7db-68428d24cf32" providerId="ADAL" clId="{9B6050A4-F178-4018-9F62-4FCCA28DA093}" dt="2021-03-19T15:11:39.719" v="26783" actId="790"/>
          <ac:spMkLst>
            <pc:docMk/>
            <pc:sldMk cId="2909842373" sldId="3792"/>
            <ac:spMk id="24" creationId="{A80699F8-2597-4C53-951B-9AD27FF34799}"/>
          </ac:spMkLst>
        </pc:spChg>
        <pc:grpChg chg="del mod">
          <ac:chgData name="Ragnhild Halvorsrud" userId="917ea340-fd63-490f-a7db-68428d24cf32" providerId="ADAL" clId="{9B6050A4-F178-4018-9F62-4FCCA28DA093}" dt="2021-03-15T16:04:26.164" v="9067" actId="21"/>
          <ac:grpSpMkLst>
            <pc:docMk/>
            <pc:sldMk cId="2909842373" sldId="3792"/>
            <ac:grpSpMk id="3" creationId="{FC18A766-EF50-4B0E-A2D4-15947C749E37}"/>
          </ac:grpSpMkLst>
        </pc:grpChg>
        <pc:grpChg chg="add del mod">
          <ac:chgData name="Ragnhild Halvorsrud" userId="917ea340-fd63-490f-a7db-68428d24cf32" providerId="ADAL" clId="{9B6050A4-F178-4018-9F62-4FCCA28DA093}" dt="2021-03-16T17:25:16.328" v="15626" actId="478"/>
          <ac:grpSpMkLst>
            <pc:docMk/>
            <pc:sldMk cId="2909842373" sldId="3792"/>
            <ac:grpSpMk id="4" creationId="{7BA85864-DDE8-40CC-8C1E-6720F02A142B}"/>
          </ac:grpSpMkLst>
        </pc:grpChg>
        <pc:grpChg chg="del mod">
          <ac:chgData name="Ragnhild Halvorsrud" userId="917ea340-fd63-490f-a7db-68428d24cf32" providerId="ADAL" clId="{9B6050A4-F178-4018-9F62-4FCCA28DA093}" dt="2021-03-15T16:04:26.164" v="9067" actId="21"/>
          <ac:grpSpMkLst>
            <pc:docMk/>
            <pc:sldMk cId="2909842373" sldId="3792"/>
            <ac:grpSpMk id="4" creationId="{F4E08D8F-D8C6-4DDC-8E15-9A23C44BD883}"/>
          </ac:grpSpMkLst>
        </pc:grpChg>
        <pc:grpChg chg="add mod">
          <ac:chgData name="Ragnhild Halvorsrud" userId="917ea340-fd63-490f-a7db-68428d24cf32" providerId="ADAL" clId="{9B6050A4-F178-4018-9F62-4FCCA28DA093}" dt="2021-03-16T17:02:05.445" v="15369" actId="164"/>
          <ac:grpSpMkLst>
            <pc:docMk/>
            <pc:sldMk cId="2909842373" sldId="3792"/>
            <ac:grpSpMk id="7" creationId="{A9E8CB43-0EBE-481C-A284-A9AFCA650D55}"/>
          </ac:grpSpMkLst>
        </pc:grpChg>
        <pc:grpChg chg="add mod">
          <ac:chgData name="Ragnhild Halvorsrud" userId="917ea340-fd63-490f-a7db-68428d24cf32" providerId="ADAL" clId="{9B6050A4-F178-4018-9F62-4FCCA28DA093}" dt="2021-03-16T17:02:05.445" v="15369" actId="164"/>
          <ac:grpSpMkLst>
            <pc:docMk/>
            <pc:sldMk cId="2909842373" sldId="3792"/>
            <ac:grpSpMk id="11" creationId="{F14B4BCD-4E46-4A35-9529-F9276E33E012}"/>
          </ac:grpSpMkLst>
        </pc:grpChg>
        <pc:grpChg chg="add mod">
          <ac:chgData name="Ragnhild Halvorsrud" userId="917ea340-fd63-490f-a7db-68428d24cf32" providerId="ADAL" clId="{9B6050A4-F178-4018-9F62-4FCCA28DA093}" dt="2021-03-16T17:02:05.445" v="15369" actId="164"/>
          <ac:grpSpMkLst>
            <pc:docMk/>
            <pc:sldMk cId="2909842373" sldId="3792"/>
            <ac:grpSpMk id="14" creationId="{5B34BE19-B6C4-47F9-9960-BD8B8BFBC20B}"/>
          </ac:grpSpMkLst>
        </pc:grpChg>
        <pc:grpChg chg="add mod">
          <ac:chgData name="Ragnhild Halvorsrud" userId="917ea340-fd63-490f-a7db-68428d24cf32" providerId="ADAL" clId="{9B6050A4-F178-4018-9F62-4FCCA28DA093}" dt="2021-03-16T17:02:05.445" v="15369" actId="164"/>
          <ac:grpSpMkLst>
            <pc:docMk/>
            <pc:sldMk cId="2909842373" sldId="3792"/>
            <ac:grpSpMk id="17" creationId="{EFEA76EC-82A7-4E8C-B2ED-C42FECEEBCB4}"/>
          </ac:grpSpMkLst>
        </pc:grpChg>
        <pc:grpChg chg="del mod">
          <ac:chgData name="Ragnhild Halvorsrud" userId="917ea340-fd63-490f-a7db-68428d24cf32" providerId="ADAL" clId="{9B6050A4-F178-4018-9F62-4FCCA28DA093}" dt="2021-03-15T16:04:26.164" v="9067" actId="21"/>
          <ac:grpSpMkLst>
            <pc:docMk/>
            <pc:sldMk cId="2909842373" sldId="3792"/>
            <ac:grpSpMk id="19" creationId="{C1532753-79DD-41D1-8B8F-B1B1CA1BE7E2}"/>
          </ac:grpSpMkLst>
        </pc:grpChg>
        <pc:grpChg chg="del mod">
          <ac:chgData name="Ragnhild Halvorsrud" userId="917ea340-fd63-490f-a7db-68428d24cf32" providerId="ADAL" clId="{9B6050A4-F178-4018-9F62-4FCCA28DA093}" dt="2021-03-15T16:04:26.164" v="9067" actId="21"/>
          <ac:grpSpMkLst>
            <pc:docMk/>
            <pc:sldMk cId="2909842373" sldId="3792"/>
            <ac:grpSpMk id="20" creationId="{C0413326-D088-44A5-891F-A8E1A3B058C4}"/>
          </ac:grpSpMkLst>
        </pc:grpChg>
        <pc:grpChg chg="add mod">
          <ac:chgData name="Ragnhild Halvorsrud" userId="917ea340-fd63-490f-a7db-68428d24cf32" providerId="ADAL" clId="{9B6050A4-F178-4018-9F62-4FCCA28DA093}" dt="2021-03-16T17:02:05.445" v="15369" actId="164"/>
          <ac:grpSpMkLst>
            <pc:docMk/>
            <pc:sldMk cId="2909842373" sldId="3792"/>
            <ac:grpSpMk id="20" creationId="{CC94B62D-0BC6-47BF-B70D-B1CE2B3FD9D0}"/>
          </ac:grpSpMkLst>
        </pc:grpChg>
        <pc:grpChg chg="del mod">
          <ac:chgData name="Ragnhild Halvorsrud" userId="917ea340-fd63-490f-a7db-68428d24cf32" providerId="ADAL" clId="{9B6050A4-F178-4018-9F62-4FCCA28DA093}" dt="2021-03-15T16:04:26.164" v="9067" actId="21"/>
          <ac:grpSpMkLst>
            <pc:docMk/>
            <pc:sldMk cId="2909842373" sldId="3792"/>
            <ac:grpSpMk id="21" creationId="{F491CF39-299E-4137-8C8A-30E391486E13}"/>
          </ac:grpSpMkLst>
        </pc:grpChg>
        <pc:picChg chg="add del mod">
          <ac:chgData name="Ragnhild Halvorsrud" userId="917ea340-fd63-490f-a7db-68428d24cf32" providerId="ADAL" clId="{9B6050A4-F178-4018-9F62-4FCCA28DA093}" dt="2021-03-20T16:03:10.529" v="29031" actId="478"/>
          <ac:picMkLst>
            <pc:docMk/>
            <pc:sldMk cId="2909842373" sldId="3792"/>
            <ac:picMk id="3" creationId="{5792B91E-78B1-4539-80F8-9FF664ABE148}"/>
          </ac:picMkLst>
        </pc:picChg>
        <pc:picChg chg="mod">
          <ac:chgData name="Ragnhild Halvorsrud" userId="917ea340-fd63-490f-a7db-68428d24cf32" providerId="ADAL" clId="{9B6050A4-F178-4018-9F62-4FCCA28DA093}" dt="2021-03-16T17:26:36.490" v="15687" actId="1038"/>
          <ac:picMkLst>
            <pc:docMk/>
            <pc:sldMk cId="2909842373" sldId="3792"/>
            <ac:picMk id="5" creationId="{9EEB9D9C-6746-4AB8-852B-B431143F551B}"/>
          </ac:picMkLst>
        </pc:picChg>
        <pc:picChg chg="add del mod">
          <ac:chgData name="Ragnhild Halvorsrud" userId="917ea340-fd63-490f-a7db-68428d24cf32" providerId="ADAL" clId="{9B6050A4-F178-4018-9F62-4FCCA28DA093}" dt="2021-03-20T16:00:47.178" v="29017" actId="478"/>
          <ac:picMkLst>
            <pc:docMk/>
            <pc:sldMk cId="2909842373" sldId="3792"/>
            <ac:picMk id="7" creationId="{A5ED5FBB-9886-4CFF-A0A6-1F2969AFF782}"/>
          </ac:picMkLst>
        </pc:picChg>
        <pc:picChg chg="mod">
          <ac:chgData name="Ragnhild Halvorsrud" userId="917ea340-fd63-490f-a7db-68428d24cf32" providerId="ADAL" clId="{9B6050A4-F178-4018-9F62-4FCCA28DA093}" dt="2021-03-16T12:46:35.662" v="9115"/>
          <ac:picMkLst>
            <pc:docMk/>
            <pc:sldMk cId="2909842373" sldId="3792"/>
            <ac:picMk id="9" creationId="{A677FCDB-3442-48D2-B9B8-5CFBE1782947}"/>
          </ac:picMkLst>
        </pc:picChg>
        <pc:picChg chg="add mod modCrop">
          <ac:chgData name="Ragnhild Halvorsrud" userId="917ea340-fd63-490f-a7db-68428d24cf32" providerId="ADAL" clId="{9B6050A4-F178-4018-9F62-4FCCA28DA093}" dt="2021-03-20T16:05:01.329" v="29061" actId="1035"/>
          <ac:picMkLst>
            <pc:docMk/>
            <pc:sldMk cId="2909842373" sldId="3792"/>
            <ac:picMk id="9" creationId="{A98BF030-2D43-438D-96CF-32533DC82A9E}"/>
          </ac:picMkLst>
        </pc:picChg>
        <pc:picChg chg="add mod">
          <ac:chgData name="Ragnhild Halvorsrud" userId="917ea340-fd63-490f-a7db-68428d24cf32" providerId="ADAL" clId="{9B6050A4-F178-4018-9F62-4FCCA28DA093}" dt="2021-03-20T16:05:20.172" v="29062" actId="1076"/>
          <ac:picMkLst>
            <pc:docMk/>
            <pc:sldMk cId="2909842373" sldId="3792"/>
            <ac:picMk id="10" creationId="{9C1D193D-D4DA-495B-A294-ED09FABCB1F0}"/>
          </ac:picMkLst>
        </pc:picChg>
        <pc:picChg chg="mod">
          <ac:chgData name="Ragnhild Halvorsrud" userId="917ea340-fd63-490f-a7db-68428d24cf32" providerId="ADAL" clId="{9B6050A4-F178-4018-9F62-4FCCA28DA093}" dt="2021-03-16T12:46:35.662" v="9115"/>
          <ac:picMkLst>
            <pc:docMk/>
            <pc:sldMk cId="2909842373" sldId="3792"/>
            <ac:picMk id="12" creationId="{197BD366-F357-4628-9E41-C92AD0E54867}"/>
          </ac:picMkLst>
        </pc:picChg>
        <pc:picChg chg="mod">
          <ac:chgData name="Ragnhild Halvorsrud" userId="917ea340-fd63-490f-a7db-68428d24cf32" providerId="ADAL" clId="{9B6050A4-F178-4018-9F62-4FCCA28DA093}" dt="2021-03-16T12:46:35.662" v="9115"/>
          <ac:picMkLst>
            <pc:docMk/>
            <pc:sldMk cId="2909842373" sldId="3792"/>
            <ac:picMk id="15" creationId="{F2411DCB-33EC-4679-9FD1-23B1781E0A63}"/>
          </ac:picMkLst>
        </pc:picChg>
        <pc:picChg chg="mod">
          <ac:chgData name="Ragnhild Halvorsrud" userId="917ea340-fd63-490f-a7db-68428d24cf32" providerId="ADAL" clId="{9B6050A4-F178-4018-9F62-4FCCA28DA093}" dt="2021-03-16T12:46:35.662" v="9115"/>
          <ac:picMkLst>
            <pc:docMk/>
            <pc:sldMk cId="2909842373" sldId="3792"/>
            <ac:picMk id="18" creationId="{107D0A46-EE4F-45D5-8A5D-890B7051AEBE}"/>
          </ac:picMkLst>
        </pc:picChg>
        <pc:picChg chg="mod">
          <ac:chgData name="Ragnhild Halvorsrud" userId="917ea340-fd63-490f-a7db-68428d24cf32" providerId="ADAL" clId="{9B6050A4-F178-4018-9F62-4FCCA28DA093}" dt="2021-03-16T12:46:35.662" v="9115"/>
          <ac:picMkLst>
            <pc:docMk/>
            <pc:sldMk cId="2909842373" sldId="3792"/>
            <ac:picMk id="21" creationId="{1014FF16-52B2-4ADD-A52E-4291201CA6F4}"/>
          </ac:picMkLst>
        </pc:picChg>
      </pc:sldChg>
      <pc:sldChg chg="addSp delSp modSp add del mod modNotes">
        <pc:chgData name="Ragnhild Halvorsrud" userId="917ea340-fd63-490f-a7db-68428d24cf32" providerId="ADAL" clId="{9B6050A4-F178-4018-9F62-4FCCA28DA093}" dt="2021-03-16T16:27:40.415" v="12827" actId="47"/>
        <pc:sldMkLst>
          <pc:docMk/>
          <pc:sldMk cId="1136593579" sldId="3793"/>
        </pc:sldMkLst>
        <pc:spChg chg="mod">
          <ac:chgData name="Ragnhild Halvorsrud" userId="917ea340-fd63-490f-a7db-68428d24cf32" providerId="ADAL" clId="{9B6050A4-F178-4018-9F62-4FCCA28DA093}" dt="2021-03-16T12:52:16.307" v="10627" actId="790"/>
          <ac:spMkLst>
            <pc:docMk/>
            <pc:sldMk cId="1136593579" sldId="3793"/>
            <ac:spMk id="2" creationId="{00000000-0000-0000-0000-000000000000}"/>
          </ac:spMkLst>
        </pc:spChg>
        <pc:spChg chg="mod">
          <ac:chgData name="Ragnhild Halvorsrud" userId="917ea340-fd63-490f-a7db-68428d24cf32" providerId="ADAL" clId="{9B6050A4-F178-4018-9F62-4FCCA28DA093}" dt="2021-03-16T12:52:16.307" v="10628" actId="790"/>
          <ac:spMkLst>
            <pc:docMk/>
            <pc:sldMk cId="1136593579" sldId="3793"/>
            <ac:spMk id="8" creationId="{00000000-0000-0000-0000-000000000000}"/>
          </ac:spMkLst>
        </pc:spChg>
        <pc:spChg chg="add del mod">
          <ac:chgData name="Ragnhild Halvorsrud" userId="917ea340-fd63-490f-a7db-68428d24cf32" providerId="ADAL" clId="{9B6050A4-F178-4018-9F62-4FCCA28DA093}" dt="2021-03-16T12:57:01.520" v="11900" actId="478"/>
          <ac:spMkLst>
            <pc:docMk/>
            <pc:sldMk cId="1136593579" sldId="3793"/>
            <ac:spMk id="26" creationId="{49F55648-2F03-4686-846F-6232D8D6417F}"/>
          </ac:spMkLst>
        </pc:spChg>
        <pc:spChg chg="add del mod">
          <ac:chgData name="Ragnhild Halvorsrud" userId="917ea340-fd63-490f-a7db-68428d24cf32" providerId="ADAL" clId="{9B6050A4-F178-4018-9F62-4FCCA28DA093}" dt="2021-03-16T12:57:46.267" v="11911" actId="478"/>
          <ac:spMkLst>
            <pc:docMk/>
            <pc:sldMk cId="1136593579" sldId="3793"/>
            <ac:spMk id="27" creationId="{3A0E2B79-2798-4B0C-B07C-44CCD46F86A6}"/>
          </ac:spMkLst>
        </pc:spChg>
        <pc:spChg chg="add del mod">
          <ac:chgData name="Ragnhild Halvorsrud" userId="917ea340-fd63-490f-a7db-68428d24cf32" providerId="ADAL" clId="{9B6050A4-F178-4018-9F62-4FCCA28DA093}" dt="2021-03-16T12:57:00.123" v="11899" actId="478"/>
          <ac:spMkLst>
            <pc:docMk/>
            <pc:sldMk cId="1136593579" sldId="3793"/>
            <ac:spMk id="28" creationId="{F217869B-4090-4964-B21C-FD8DF47AE644}"/>
          </ac:spMkLst>
        </pc:spChg>
        <pc:spChg chg="add del mod">
          <ac:chgData name="Ragnhild Halvorsrud" userId="917ea340-fd63-490f-a7db-68428d24cf32" providerId="ADAL" clId="{9B6050A4-F178-4018-9F62-4FCCA28DA093}" dt="2021-03-16T12:57:46.267" v="11911" actId="478"/>
          <ac:spMkLst>
            <pc:docMk/>
            <pc:sldMk cId="1136593579" sldId="3793"/>
            <ac:spMk id="29" creationId="{45D4CD7F-4CD6-4094-96E6-10838675C6BB}"/>
          </ac:spMkLst>
        </pc:spChg>
        <pc:spChg chg="add del mod">
          <ac:chgData name="Ragnhild Halvorsrud" userId="917ea340-fd63-490f-a7db-68428d24cf32" providerId="ADAL" clId="{9B6050A4-F178-4018-9F62-4FCCA28DA093}" dt="2021-03-16T12:57:02.386" v="11901" actId="478"/>
          <ac:spMkLst>
            <pc:docMk/>
            <pc:sldMk cId="1136593579" sldId="3793"/>
            <ac:spMk id="31" creationId="{9C2F7686-3F66-40B6-B803-44617D4CDF09}"/>
          </ac:spMkLst>
        </pc:spChg>
        <pc:spChg chg="add del mod">
          <ac:chgData name="Ragnhild Halvorsrud" userId="917ea340-fd63-490f-a7db-68428d24cf32" providerId="ADAL" clId="{9B6050A4-F178-4018-9F62-4FCCA28DA093}" dt="2021-03-16T12:57:46.267" v="11911" actId="478"/>
          <ac:spMkLst>
            <pc:docMk/>
            <pc:sldMk cId="1136593579" sldId="3793"/>
            <ac:spMk id="32" creationId="{3E82A34E-7822-4194-A2B5-91BAF36A2CCF}"/>
          </ac:spMkLst>
        </pc:spChg>
        <pc:spChg chg="add del mod">
          <ac:chgData name="Ragnhild Halvorsrud" userId="917ea340-fd63-490f-a7db-68428d24cf32" providerId="ADAL" clId="{9B6050A4-F178-4018-9F62-4FCCA28DA093}" dt="2021-03-16T12:57:03.202" v="11902" actId="478"/>
          <ac:spMkLst>
            <pc:docMk/>
            <pc:sldMk cId="1136593579" sldId="3793"/>
            <ac:spMk id="33" creationId="{F3AAD9B4-0C4D-4F7A-A0D1-D9106083C96F}"/>
          </ac:spMkLst>
        </pc:spChg>
        <pc:spChg chg="add del mod">
          <ac:chgData name="Ragnhild Halvorsrud" userId="917ea340-fd63-490f-a7db-68428d24cf32" providerId="ADAL" clId="{9B6050A4-F178-4018-9F62-4FCCA28DA093}" dt="2021-03-16T12:57:46.267" v="11911" actId="478"/>
          <ac:spMkLst>
            <pc:docMk/>
            <pc:sldMk cId="1136593579" sldId="3793"/>
            <ac:spMk id="34" creationId="{A91FE336-EEA6-4555-941B-708102888AFA}"/>
          </ac:spMkLst>
        </pc:spChg>
        <pc:spChg chg="add del mod">
          <ac:chgData name="Ragnhild Halvorsrud" userId="917ea340-fd63-490f-a7db-68428d24cf32" providerId="ADAL" clId="{9B6050A4-F178-4018-9F62-4FCCA28DA093}" dt="2021-03-16T12:57:05.022" v="11904" actId="478"/>
          <ac:spMkLst>
            <pc:docMk/>
            <pc:sldMk cId="1136593579" sldId="3793"/>
            <ac:spMk id="35" creationId="{B2D94E96-163D-4522-A617-E7A2E908B290}"/>
          </ac:spMkLst>
        </pc:spChg>
        <pc:spChg chg="add del mod">
          <ac:chgData name="Ragnhild Halvorsrud" userId="917ea340-fd63-490f-a7db-68428d24cf32" providerId="ADAL" clId="{9B6050A4-F178-4018-9F62-4FCCA28DA093}" dt="2021-03-16T12:57:46.267" v="11911" actId="478"/>
          <ac:spMkLst>
            <pc:docMk/>
            <pc:sldMk cId="1136593579" sldId="3793"/>
            <ac:spMk id="36" creationId="{0C9079D6-B4C6-4EF4-BBA0-0534FFE10BBB}"/>
          </ac:spMkLst>
        </pc:spChg>
        <pc:spChg chg="del">
          <ac:chgData name="Ragnhild Halvorsrud" userId="917ea340-fd63-490f-a7db-68428d24cf32" providerId="ADAL" clId="{9B6050A4-F178-4018-9F62-4FCCA28DA093}" dt="2021-03-16T12:47:25.917" v="9120" actId="478"/>
          <ac:spMkLst>
            <pc:docMk/>
            <pc:sldMk cId="1136593579" sldId="3793"/>
            <ac:spMk id="72" creationId="{2A29656F-03E3-46B5-B581-CB5EC494DF8B}"/>
          </ac:spMkLst>
        </pc:spChg>
        <pc:spChg chg="del">
          <ac:chgData name="Ragnhild Halvorsrud" userId="917ea340-fd63-490f-a7db-68428d24cf32" providerId="ADAL" clId="{9B6050A4-F178-4018-9F62-4FCCA28DA093}" dt="2021-03-16T12:47:25.917" v="9120" actId="478"/>
          <ac:spMkLst>
            <pc:docMk/>
            <pc:sldMk cId="1136593579" sldId="3793"/>
            <ac:spMk id="75" creationId="{265177AE-0604-48EA-BC2C-83BF8725E555}"/>
          </ac:spMkLst>
        </pc:spChg>
        <pc:spChg chg="del">
          <ac:chgData name="Ragnhild Halvorsrud" userId="917ea340-fd63-490f-a7db-68428d24cf32" providerId="ADAL" clId="{9B6050A4-F178-4018-9F62-4FCCA28DA093}" dt="2021-03-16T12:47:25.917" v="9120" actId="478"/>
          <ac:spMkLst>
            <pc:docMk/>
            <pc:sldMk cId="1136593579" sldId="3793"/>
            <ac:spMk id="76" creationId="{6082C8F3-369A-4B62-8CF4-E254DA3A210C}"/>
          </ac:spMkLst>
        </pc:spChg>
        <pc:spChg chg="del">
          <ac:chgData name="Ragnhild Halvorsrud" userId="917ea340-fd63-490f-a7db-68428d24cf32" providerId="ADAL" clId="{9B6050A4-F178-4018-9F62-4FCCA28DA093}" dt="2021-03-16T12:47:25.917" v="9120" actId="478"/>
          <ac:spMkLst>
            <pc:docMk/>
            <pc:sldMk cId="1136593579" sldId="3793"/>
            <ac:spMk id="77" creationId="{DD82E29A-EE3C-4C46-9372-D60DCD88D87B}"/>
          </ac:spMkLst>
        </pc:spChg>
        <pc:spChg chg="del">
          <ac:chgData name="Ragnhild Halvorsrud" userId="917ea340-fd63-490f-a7db-68428d24cf32" providerId="ADAL" clId="{9B6050A4-F178-4018-9F62-4FCCA28DA093}" dt="2021-03-16T12:47:25.917" v="9120" actId="478"/>
          <ac:spMkLst>
            <pc:docMk/>
            <pc:sldMk cId="1136593579" sldId="3793"/>
            <ac:spMk id="78" creationId="{414E3C54-6348-4DB5-8F2D-F6D9464C9019}"/>
          </ac:spMkLst>
        </pc:spChg>
        <pc:spChg chg="del">
          <ac:chgData name="Ragnhild Halvorsrud" userId="917ea340-fd63-490f-a7db-68428d24cf32" providerId="ADAL" clId="{9B6050A4-F178-4018-9F62-4FCCA28DA093}" dt="2021-03-16T12:47:25.917" v="9120" actId="478"/>
          <ac:spMkLst>
            <pc:docMk/>
            <pc:sldMk cId="1136593579" sldId="3793"/>
            <ac:spMk id="91" creationId="{431CEFF3-1BB1-438B-99DD-704BADDCD183}"/>
          </ac:spMkLst>
        </pc:spChg>
        <pc:spChg chg="del">
          <ac:chgData name="Ragnhild Halvorsrud" userId="917ea340-fd63-490f-a7db-68428d24cf32" providerId="ADAL" clId="{9B6050A4-F178-4018-9F62-4FCCA28DA093}" dt="2021-03-16T12:47:25.917" v="9120" actId="478"/>
          <ac:spMkLst>
            <pc:docMk/>
            <pc:sldMk cId="1136593579" sldId="3793"/>
            <ac:spMk id="92" creationId="{74012ADD-8594-4A0D-9721-F57B0BAAC792}"/>
          </ac:spMkLst>
        </pc:spChg>
        <pc:spChg chg="del">
          <ac:chgData name="Ragnhild Halvorsrud" userId="917ea340-fd63-490f-a7db-68428d24cf32" providerId="ADAL" clId="{9B6050A4-F178-4018-9F62-4FCCA28DA093}" dt="2021-03-16T12:47:25.917" v="9120" actId="478"/>
          <ac:spMkLst>
            <pc:docMk/>
            <pc:sldMk cId="1136593579" sldId="3793"/>
            <ac:spMk id="93" creationId="{8FB0397D-B85B-458F-AB9F-34FE7243276D}"/>
          </ac:spMkLst>
        </pc:spChg>
        <pc:spChg chg="del">
          <ac:chgData name="Ragnhild Halvorsrud" userId="917ea340-fd63-490f-a7db-68428d24cf32" providerId="ADAL" clId="{9B6050A4-F178-4018-9F62-4FCCA28DA093}" dt="2021-03-16T12:47:25.917" v="9120" actId="478"/>
          <ac:spMkLst>
            <pc:docMk/>
            <pc:sldMk cId="1136593579" sldId="3793"/>
            <ac:spMk id="94" creationId="{EFA409BD-97B3-4B27-9A0C-24327AE7A4A0}"/>
          </ac:spMkLst>
        </pc:spChg>
        <pc:spChg chg="del">
          <ac:chgData name="Ragnhild Halvorsrud" userId="917ea340-fd63-490f-a7db-68428d24cf32" providerId="ADAL" clId="{9B6050A4-F178-4018-9F62-4FCCA28DA093}" dt="2021-03-16T12:47:25.917" v="9120" actId="478"/>
          <ac:spMkLst>
            <pc:docMk/>
            <pc:sldMk cId="1136593579" sldId="3793"/>
            <ac:spMk id="95" creationId="{762E4B7A-86AA-4EAB-93E9-921A4618A4E8}"/>
          </ac:spMkLst>
        </pc:spChg>
        <pc:spChg chg="del">
          <ac:chgData name="Ragnhild Halvorsrud" userId="917ea340-fd63-490f-a7db-68428d24cf32" providerId="ADAL" clId="{9B6050A4-F178-4018-9F62-4FCCA28DA093}" dt="2021-03-16T12:47:25.917" v="9120" actId="478"/>
          <ac:spMkLst>
            <pc:docMk/>
            <pc:sldMk cId="1136593579" sldId="3793"/>
            <ac:spMk id="96" creationId="{6C2A70EC-750F-4CBF-A182-8ECCDB3ED9C1}"/>
          </ac:spMkLst>
        </pc:spChg>
        <pc:spChg chg="del">
          <ac:chgData name="Ragnhild Halvorsrud" userId="917ea340-fd63-490f-a7db-68428d24cf32" providerId="ADAL" clId="{9B6050A4-F178-4018-9F62-4FCCA28DA093}" dt="2021-03-16T12:47:25.917" v="9120" actId="478"/>
          <ac:spMkLst>
            <pc:docMk/>
            <pc:sldMk cId="1136593579" sldId="3793"/>
            <ac:spMk id="102" creationId="{1A9EABA7-6D87-43A2-B199-182AD902D89F}"/>
          </ac:spMkLst>
        </pc:spChg>
        <pc:spChg chg="del">
          <ac:chgData name="Ragnhild Halvorsrud" userId="917ea340-fd63-490f-a7db-68428d24cf32" providerId="ADAL" clId="{9B6050A4-F178-4018-9F62-4FCCA28DA093}" dt="2021-03-16T12:47:25.917" v="9120" actId="478"/>
          <ac:spMkLst>
            <pc:docMk/>
            <pc:sldMk cId="1136593579" sldId="3793"/>
            <ac:spMk id="107" creationId="{45FDC822-B620-49EA-B63B-FB9392D93D41}"/>
          </ac:spMkLst>
        </pc:spChg>
        <pc:spChg chg="del">
          <ac:chgData name="Ragnhild Halvorsrud" userId="917ea340-fd63-490f-a7db-68428d24cf32" providerId="ADAL" clId="{9B6050A4-F178-4018-9F62-4FCCA28DA093}" dt="2021-03-16T12:47:26.946" v="9121" actId="478"/>
          <ac:spMkLst>
            <pc:docMk/>
            <pc:sldMk cId="1136593579" sldId="3793"/>
            <ac:spMk id="109" creationId="{BCDE24A2-C258-40DD-B759-CA2FEC1785C8}"/>
          </ac:spMkLst>
        </pc:spChg>
        <pc:graphicFrameChg chg="add mod modGraphic">
          <ac:chgData name="Ragnhild Halvorsrud" userId="917ea340-fd63-490f-a7db-68428d24cf32" providerId="ADAL" clId="{9B6050A4-F178-4018-9F62-4FCCA28DA093}" dt="2021-03-16T13:13:30.071" v="12118" actId="14810"/>
          <ac:graphicFrameMkLst>
            <pc:docMk/>
            <pc:sldMk cId="1136593579" sldId="3793"/>
            <ac:graphicFrameMk id="3" creationId="{5DF6EF04-E18D-403A-939A-2E7FB7E6FE90}"/>
          </ac:graphicFrameMkLst>
        </pc:graphicFrameChg>
        <pc:picChg chg="add mod">
          <ac:chgData name="Ragnhild Halvorsrud" userId="917ea340-fd63-490f-a7db-68428d24cf32" providerId="ADAL" clId="{9B6050A4-F178-4018-9F62-4FCCA28DA093}" dt="2021-03-16T12:57:27.325" v="11910" actId="1076"/>
          <ac:picMkLst>
            <pc:docMk/>
            <pc:sldMk cId="1136593579" sldId="3793"/>
            <ac:picMk id="30" creationId="{EEA61F58-5F27-4831-89BE-FA69A01C4DAF}"/>
          </ac:picMkLst>
        </pc:picChg>
        <pc:picChg chg="add mod">
          <ac:chgData name="Ragnhild Halvorsrud" userId="917ea340-fd63-490f-a7db-68428d24cf32" providerId="ADAL" clId="{9B6050A4-F178-4018-9F62-4FCCA28DA093}" dt="2021-03-16T12:57:10.213" v="11905" actId="1076"/>
          <ac:picMkLst>
            <pc:docMk/>
            <pc:sldMk cId="1136593579" sldId="3793"/>
            <ac:picMk id="37" creationId="{DD2B76E5-486B-4DE2-B88E-B1E16BB167AF}"/>
          </ac:picMkLst>
        </pc:picChg>
        <pc:picChg chg="add mod">
          <ac:chgData name="Ragnhild Halvorsrud" userId="917ea340-fd63-490f-a7db-68428d24cf32" providerId="ADAL" clId="{9B6050A4-F178-4018-9F62-4FCCA28DA093}" dt="2021-03-16T12:57:22.086" v="11908" actId="1076"/>
          <ac:picMkLst>
            <pc:docMk/>
            <pc:sldMk cId="1136593579" sldId="3793"/>
            <ac:picMk id="38" creationId="{9AB6B41C-A52F-4B6B-A096-EF7ECCBC2D93}"/>
          </ac:picMkLst>
        </pc:picChg>
        <pc:picChg chg="add mod">
          <ac:chgData name="Ragnhild Halvorsrud" userId="917ea340-fd63-490f-a7db-68428d24cf32" providerId="ADAL" clId="{9B6050A4-F178-4018-9F62-4FCCA28DA093}" dt="2021-03-16T12:57:19.877" v="11907" actId="1076"/>
          <ac:picMkLst>
            <pc:docMk/>
            <pc:sldMk cId="1136593579" sldId="3793"/>
            <ac:picMk id="39" creationId="{352B8264-339C-450C-8BA5-53384CFABF28}"/>
          </ac:picMkLst>
        </pc:picChg>
        <pc:picChg chg="add mod">
          <ac:chgData name="Ragnhild Halvorsrud" userId="917ea340-fd63-490f-a7db-68428d24cf32" providerId="ADAL" clId="{9B6050A4-F178-4018-9F62-4FCCA28DA093}" dt="2021-03-16T12:57:16.215" v="11906" actId="1076"/>
          <ac:picMkLst>
            <pc:docMk/>
            <pc:sldMk cId="1136593579" sldId="3793"/>
            <ac:picMk id="40" creationId="{3EE91C60-C50E-4796-BB6E-C6CBB8B4B2BF}"/>
          </ac:picMkLst>
        </pc:picChg>
        <pc:picChg chg="del">
          <ac:chgData name="Ragnhild Halvorsrud" userId="917ea340-fd63-490f-a7db-68428d24cf32" providerId="ADAL" clId="{9B6050A4-F178-4018-9F62-4FCCA28DA093}" dt="2021-03-16T12:47:25.917" v="9120" actId="478"/>
          <ac:picMkLst>
            <pc:docMk/>
            <pc:sldMk cId="1136593579" sldId="3793"/>
            <ac:picMk id="73" creationId="{7EBF6473-34AA-49DD-9EFD-DB025651E757}"/>
          </ac:picMkLst>
        </pc:picChg>
        <pc:picChg chg="del">
          <ac:chgData name="Ragnhild Halvorsrud" userId="917ea340-fd63-490f-a7db-68428d24cf32" providerId="ADAL" clId="{9B6050A4-F178-4018-9F62-4FCCA28DA093}" dt="2021-03-16T12:47:25.917" v="9120" actId="478"/>
          <ac:picMkLst>
            <pc:docMk/>
            <pc:sldMk cId="1136593579" sldId="3793"/>
            <ac:picMk id="88" creationId="{B9022B13-79CD-4D54-8281-F244AA531D5C}"/>
          </ac:picMkLst>
        </pc:picChg>
        <pc:picChg chg="del">
          <ac:chgData name="Ragnhild Halvorsrud" userId="917ea340-fd63-490f-a7db-68428d24cf32" providerId="ADAL" clId="{9B6050A4-F178-4018-9F62-4FCCA28DA093}" dt="2021-03-16T12:47:25.917" v="9120" actId="478"/>
          <ac:picMkLst>
            <pc:docMk/>
            <pc:sldMk cId="1136593579" sldId="3793"/>
            <ac:picMk id="104" creationId="{8AA33845-CFA2-4C90-AA88-8F949550B68D}"/>
          </ac:picMkLst>
        </pc:picChg>
        <pc:picChg chg="del">
          <ac:chgData name="Ragnhild Halvorsrud" userId="917ea340-fd63-490f-a7db-68428d24cf32" providerId="ADAL" clId="{9B6050A4-F178-4018-9F62-4FCCA28DA093}" dt="2021-03-16T12:47:25.917" v="9120" actId="478"/>
          <ac:picMkLst>
            <pc:docMk/>
            <pc:sldMk cId="1136593579" sldId="3793"/>
            <ac:picMk id="105" creationId="{497C8DC5-6FC3-4E72-AD3E-DEA6210ECC02}"/>
          </ac:picMkLst>
        </pc:picChg>
        <pc:picChg chg="del">
          <ac:chgData name="Ragnhild Halvorsrud" userId="917ea340-fd63-490f-a7db-68428d24cf32" providerId="ADAL" clId="{9B6050A4-F178-4018-9F62-4FCCA28DA093}" dt="2021-03-16T12:47:25.917" v="9120" actId="478"/>
          <ac:picMkLst>
            <pc:docMk/>
            <pc:sldMk cId="1136593579" sldId="3793"/>
            <ac:picMk id="106" creationId="{7E45B3EB-97F0-4F0C-894D-30C1CEC245B1}"/>
          </ac:picMkLst>
        </pc:picChg>
        <pc:picChg chg="del">
          <ac:chgData name="Ragnhild Halvorsrud" userId="917ea340-fd63-490f-a7db-68428d24cf32" providerId="ADAL" clId="{9B6050A4-F178-4018-9F62-4FCCA28DA093}" dt="2021-03-16T12:47:25.917" v="9120" actId="478"/>
          <ac:picMkLst>
            <pc:docMk/>
            <pc:sldMk cId="1136593579" sldId="3793"/>
            <ac:picMk id="108" creationId="{4E8AC10F-4142-457F-8449-0B11ADC74950}"/>
          </ac:picMkLst>
        </pc:picChg>
        <pc:picChg chg="del">
          <ac:chgData name="Ragnhild Halvorsrud" userId="917ea340-fd63-490f-a7db-68428d24cf32" providerId="ADAL" clId="{9B6050A4-F178-4018-9F62-4FCCA28DA093}" dt="2021-03-16T12:47:25.917" v="9120" actId="478"/>
          <ac:picMkLst>
            <pc:docMk/>
            <pc:sldMk cId="1136593579" sldId="3793"/>
            <ac:picMk id="1026" creationId="{50FCD6DA-DC5B-478D-96ED-DBCD3B928223}"/>
          </ac:picMkLst>
        </pc:picChg>
      </pc:sldChg>
      <pc:sldChg chg="modSp add del mod modNotes">
        <pc:chgData name="Ragnhild Halvorsrud" userId="917ea340-fd63-490f-a7db-68428d24cf32" providerId="ADAL" clId="{9B6050A4-F178-4018-9F62-4FCCA28DA093}" dt="2021-03-16T13:01:04.482" v="11938" actId="2890"/>
        <pc:sldMkLst>
          <pc:docMk/>
          <pc:sldMk cId="315921747" sldId="3794"/>
        </pc:sldMkLst>
        <pc:spChg chg="mod">
          <ac:chgData name="Ragnhild Halvorsrud" userId="917ea340-fd63-490f-a7db-68428d24cf32" providerId="ADAL" clId="{9B6050A4-F178-4018-9F62-4FCCA28DA093}" dt="2021-03-16T12:58:05.423" v="11913" actId="790"/>
          <ac:spMkLst>
            <pc:docMk/>
            <pc:sldMk cId="315921747" sldId="3794"/>
            <ac:spMk id="2" creationId="{00000000-0000-0000-0000-000000000000}"/>
          </ac:spMkLst>
        </pc:spChg>
        <pc:spChg chg="mod">
          <ac:chgData name="Ragnhild Halvorsrud" userId="917ea340-fd63-490f-a7db-68428d24cf32" providerId="ADAL" clId="{9B6050A4-F178-4018-9F62-4FCCA28DA093}" dt="2021-03-16T12:58:05.423" v="11914" actId="790"/>
          <ac:spMkLst>
            <pc:docMk/>
            <pc:sldMk cId="315921747" sldId="3794"/>
            <ac:spMk id="8" creationId="{00000000-0000-0000-0000-000000000000}"/>
          </ac:spMkLst>
        </pc:spChg>
        <pc:graphicFrameChg chg="mod">
          <ac:chgData name="Ragnhild Halvorsrud" userId="917ea340-fd63-490f-a7db-68428d24cf32" providerId="ADAL" clId="{9B6050A4-F178-4018-9F62-4FCCA28DA093}" dt="2021-03-16T12:58:05.539" v="11929"/>
          <ac:graphicFrameMkLst>
            <pc:docMk/>
            <pc:sldMk cId="315921747" sldId="3794"/>
            <ac:graphicFrameMk id="3" creationId="{5DF6EF04-E18D-403A-939A-2E7FB7E6FE90}"/>
          </ac:graphicFrameMkLst>
        </pc:graphicFrameChg>
        <pc:picChg chg="mod">
          <ac:chgData name="Ragnhild Halvorsrud" userId="917ea340-fd63-490f-a7db-68428d24cf32" providerId="ADAL" clId="{9B6050A4-F178-4018-9F62-4FCCA28DA093}" dt="2021-03-16T13:01:01.303" v="11933" actId="1076"/>
          <ac:picMkLst>
            <pc:docMk/>
            <pc:sldMk cId="315921747" sldId="3794"/>
            <ac:picMk id="30" creationId="{EEA61F58-5F27-4831-89BE-FA69A01C4DAF}"/>
          </ac:picMkLst>
        </pc:picChg>
      </pc:sldChg>
      <pc:sldChg chg="addSp modSp new del mod modNotes">
        <pc:chgData name="Ragnhild Halvorsrud" userId="917ea340-fd63-490f-a7db-68428d24cf32" providerId="ADAL" clId="{9B6050A4-F178-4018-9F62-4FCCA28DA093}" dt="2021-03-16T13:03:23.048" v="11954" actId="47"/>
        <pc:sldMkLst>
          <pc:docMk/>
          <pc:sldMk cId="1254672746" sldId="3794"/>
        </pc:sldMkLst>
        <pc:spChg chg="mod">
          <ac:chgData name="Ragnhild Halvorsrud" userId="917ea340-fd63-490f-a7db-68428d24cf32" providerId="ADAL" clId="{9B6050A4-F178-4018-9F62-4FCCA28DA093}" dt="2021-03-16T13:01:09.698" v="11940" actId="790"/>
          <ac:spMkLst>
            <pc:docMk/>
            <pc:sldMk cId="1254672746" sldId="3794"/>
            <ac:spMk id="2" creationId="{D8576B7E-17EF-479E-8A20-0ED8EB3D264E}"/>
          </ac:spMkLst>
        </pc:spChg>
        <pc:graphicFrameChg chg="add modGraphic">
          <ac:chgData name="Ragnhild Halvorsrud" userId="917ea340-fd63-490f-a7db-68428d24cf32" providerId="ADAL" clId="{9B6050A4-F178-4018-9F62-4FCCA28DA093}" dt="2021-03-16T13:01:45.201" v="11943" actId="1032"/>
          <ac:graphicFrameMkLst>
            <pc:docMk/>
            <pc:sldMk cId="1254672746" sldId="3794"/>
            <ac:graphicFrameMk id="3" creationId="{8C9DB763-6822-4D4D-81FB-86225A9CC7A1}"/>
          </ac:graphicFrameMkLst>
        </pc:graphicFrameChg>
      </pc:sldChg>
      <pc:sldChg chg="addSp delSp modSp new del mod ord modNotes">
        <pc:chgData name="Ragnhild Halvorsrud" userId="917ea340-fd63-490f-a7db-68428d24cf32" providerId="ADAL" clId="{9B6050A4-F178-4018-9F62-4FCCA28DA093}" dt="2021-03-16T16:06:41.559" v="12620" actId="47"/>
        <pc:sldMkLst>
          <pc:docMk/>
          <pc:sldMk cId="2593227929" sldId="3795"/>
        </pc:sldMkLst>
        <pc:spChg chg="mod">
          <ac:chgData name="Ragnhild Halvorsrud" userId="917ea340-fd63-490f-a7db-68428d24cf32" providerId="ADAL" clId="{9B6050A4-F178-4018-9F62-4FCCA28DA093}" dt="2021-03-16T13:02:14.112" v="11945" actId="790"/>
          <ac:spMkLst>
            <pc:docMk/>
            <pc:sldMk cId="2593227929" sldId="3795"/>
            <ac:spMk id="2" creationId="{EC56A807-0ABD-4959-BBFF-05CB515BF560}"/>
          </ac:spMkLst>
        </pc:spChg>
        <pc:spChg chg="add del mod topLvl">
          <ac:chgData name="Ragnhild Halvorsrud" userId="917ea340-fd63-490f-a7db-68428d24cf32" providerId="ADAL" clId="{9B6050A4-F178-4018-9F62-4FCCA28DA093}" dt="2021-03-16T16:06:22.137" v="12618" actId="21"/>
          <ac:spMkLst>
            <pc:docMk/>
            <pc:sldMk cId="2593227929" sldId="3795"/>
            <ac:spMk id="8" creationId="{044D1AEB-F092-4ADD-B50B-5D7FC61F61D9}"/>
          </ac:spMkLst>
        </pc:spChg>
        <pc:spChg chg="add del mod topLvl">
          <ac:chgData name="Ragnhild Halvorsrud" userId="917ea340-fd63-490f-a7db-68428d24cf32" providerId="ADAL" clId="{9B6050A4-F178-4018-9F62-4FCCA28DA093}" dt="2021-03-16T15:51:13.936" v="12210" actId="478"/>
          <ac:spMkLst>
            <pc:docMk/>
            <pc:sldMk cId="2593227929" sldId="3795"/>
            <ac:spMk id="9" creationId="{C3754D32-D2EF-4D4B-AD9E-1A5AC9A67A85}"/>
          </ac:spMkLst>
        </pc:spChg>
        <pc:spChg chg="add del mod topLvl">
          <ac:chgData name="Ragnhild Halvorsrud" userId="917ea340-fd63-490f-a7db-68428d24cf32" providerId="ADAL" clId="{9B6050A4-F178-4018-9F62-4FCCA28DA093}" dt="2021-03-16T16:06:22.137" v="12618" actId="21"/>
          <ac:spMkLst>
            <pc:docMk/>
            <pc:sldMk cId="2593227929" sldId="3795"/>
            <ac:spMk id="10" creationId="{22F60454-A66B-46F5-9204-739F0519FDFB}"/>
          </ac:spMkLst>
        </pc:spChg>
        <pc:spChg chg="add del mod topLvl">
          <ac:chgData name="Ragnhild Halvorsrud" userId="917ea340-fd63-490f-a7db-68428d24cf32" providerId="ADAL" clId="{9B6050A4-F178-4018-9F62-4FCCA28DA093}" dt="2021-03-16T15:51:13.936" v="12210" actId="478"/>
          <ac:spMkLst>
            <pc:docMk/>
            <pc:sldMk cId="2593227929" sldId="3795"/>
            <ac:spMk id="11" creationId="{3621DC0C-1A3A-4F4F-809F-46D6FC036364}"/>
          </ac:spMkLst>
        </pc:spChg>
        <pc:spChg chg="add del mod topLvl">
          <ac:chgData name="Ragnhild Halvorsrud" userId="917ea340-fd63-490f-a7db-68428d24cf32" providerId="ADAL" clId="{9B6050A4-F178-4018-9F62-4FCCA28DA093}" dt="2021-03-16T16:06:22.137" v="12618" actId="21"/>
          <ac:spMkLst>
            <pc:docMk/>
            <pc:sldMk cId="2593227929" sldId="3795"/>
            <ac:spMk id="12" creationId="{B5CD086D-28C8-4589-9BF4-A660AF3E3AFC}"/>
          </ac:spMkLst>
        </pc:spChg>
        <pc:spChg chg="add del mod topLvl">
          <ac:chgData name="Ragnhild Halvorsrud" userId="917ea340-fd63-490f-a7db-68428d24cf32" providerId="ADAL" clId="{9B6050A4-F178-4018-9F62-4FCCA28DA093}" dt="2021-03-16T15:51:13.936" v="12210" actId="478"/>
          <ac:spMkLst>
            <pc:docMk/>
            <pc:sldMk cId="2593227929" sldId="3795"/>
            <ac:spMk id="13" creationId="{608AF0E6-FD2B-4CB8-9A12-A3953AF94776}"/>
          </ac:spMkLst>
        </pc:spChg>
        <pc:spChg chg="add del mod topLvl">
          <ac:chgData name="Ragnhild Halvorsrud" userId="917ea340-fd63-490f-a7db-68428d24cf32" providerId="ADAL" clId="{9B6050A4-F178-4018-9F62-4FCCA28DA093}" dt="2021-03-16T16:06:22.137" v="12618" actId="21"/>
          <ac:spMkLst>
            <pc:docMk/>
            <pc:sldMk cId="2593227929" sldId="3795"/>
            <ac:spMk id="14" creationId="{FD060523-22E5-49A9-8F0C-DD8906EE1A97}"/>
          </ac:spMkLst>
        </pc:spChg>
        <pc:spChg chg="add del mod topLvl">
          <ac:chgData name="Ragnhild Halvorsrud" userId="917ea340-fd63-490f-a7db-68428d24cf32" providerId="ADAL" clId="{9B6050A4-F178-4018-9F62-4FCCA28DA093}" dt="2021-03-16T16:06:22.137" v="12618" actId="21"/>
          <ac:spMkLst>
            <pc:docMk/>
            <pc:sldMk cId="2593227929" sldId="3795"/>
            <ac:spMk id="15" creationId="{EB2F3BD7-E347-478E-A7FB-57B52EDEAEF3}"/>
          </ac:spMkLst>
        </pc:spChg>
        <pc:spChg chg="add del mod topLvl">
          <ac:chgData name="Ragnhild Halvorsrud" userId="917ea340-fd63-490f-a7db-68428d24cf32" providerId="ADAL" clId="{9B6050A4-F178-4018-9F62-4FCCA28DA093}" dt="2021-03-16T16:06:22.137" v="12618" actId="21"/>
          <ac:spMkLst>
            <pc:docMk/>
            <pc:sldMk cId="2593227929" sldId="3795"/>
            <ac:spMk id="16" creationId="{54CA6CE8-1F86-4240-8FA8-D56D397C772A}"/>
          </ac:spMkLst>
        </pc:spChg>
        <pc:spChg chg="add del mod topLvl">
          <ac:chgData name="Ragnhild Halvorsrud" userId="917ea340-fd63-490f-a7db-68428d24cf32" providerId="ADAL" clId="{9B6050A4-F178-4018-9F62-4FCCA28DA093}" dt="2021-03-16T15:51:13.936" v="12210" actId="478"/>
          <ac:spMkLst>
            <pc:docMk/>
            <pc:sldMk cId="2593227929" sldId="3795"/>
            <ac:spMk id="17" creationId="{FF958EBD-C09A-4B9A-9267-3F4133D07A5F}"/>
          </ac:spMkLst>
        </pc:spChg>
        <pc:spChg chg="add mod">
          <ac:chgData name="Ragnhild Halvorsrud" userId="917ea340-fd63-490f-a7db-68428d24cf32" providerId="ADAL" clId="{9B6050A4-F178-4018-9F62-4FCCA28DA093}" dt="2021-03-16T13:02:41.939" v="11949"/>
          <ac:spMkLst>
            <pc:docMk/>
            <pc:sldMk cId="2593227929" sldId="3795"/>
            <ac:spMk id="23" creationId="{2CC0E067-0F7F-4262-9CB9-FAD1E3A530B8}"/>
          </ac:spMkLst>
        </pc:spChg>
        <pc:spChg chg="add mod">
          <ac:chgData name="Ragnhild Halvorsrud" userId="917ea340-fd63-490f-a7db-68428d24cf32" providerId="ADAL" clId="{9B6050A4-F178-4018-9F62-4FCCA28DA093}" dt="2021-03-16T13:02:41.939" v="11949"/>
          <ac:spMkLst>
            <pc:docMk/>
            <pc:sldMk cId="2593227929" sldId="3795"/>
            <ac:spMk id="24" creationId="{407C2237-F7EA-44A1-BF26-64B6366AA17A}"/>
          </ac:spMkLst>
        </pc:spChg>
        <pc:spChg chg="add mod">
          <ac:chgData name="Ragnhild Halvorsrud" userId="917ea340-fd63-490f-a7db-68428d24cf32" providerId="ADAL" clId="{9B6050A4-F178-4018-9F62-4FCCA28DA093}" dt="2021-03-16T13:02:41.939" v="11949"/>
          <ac:spMkLst>
            <pc:docMk/>
            <pc:sldMk cId="2593227929" sldId="3795"/>
            <ac:spMk id="25" creationId="{5ED17BB2-66FC-4366-8464-2A07115102A9}"/>
          </ac:spMkLst>
        </pc:spChg>
        <pc:spChg chg="add mod">
          <ac:chgData name="Ragnhild Halvorsrud" userId="917ea340-fd63-490f-a7db-68428d24cf32" providerId="ADAL" clId="{9B6050A4-F178-4018-9F62-4FCCA28DA093}" dt="2021-03-16T13:02:41.939" v="11949"/>
          <ac:spMkLst>
            <pc:docMk/>
            <pc:sldMk cId="2593227929" sldId="3795"/>
            <ac:spMk id="26" creationId="{9A2BB7F8-D322-43F7-BDD7-4C01927EC03C}"/>
          </ac:spMkLst>
        </pc:spChg>
        <pc:spChg chg="add mod">
          <ac:chgData name="Ragnhild Halvorsrud" userId="917ea340-fd63-490f-a7db-68428d24cf32" providerId="ADAL" clId="{9B6050A4-F178-4018-9F62-4FCCA28DA093}" dt="2021-03-16T13:02:41.939" v="11949"/>
          <ac:spMkLst>
            <pc:docMk/>
            <pc:sldMk cId="2593227929" sldId="3795"/>
            <ac:spMk id="27" creationId="{7FA38CEB-2873-4416-9B70-0A8368F679CE}"/>
          </ac:spMkLst>
        </pc:spChg>
        <pc:spChg chg="add mod">
          <ac:chgData name="Ragnhild Halvorsrud" userId="917ea340-fd63-490f-a7db-68428d24cf32" providerId="ADAL" clId="{9B6050A4-F178-4018-9F62-4FCCA28DA093}" dt="2021-03-16T13:02:41.939" v="11949"/>
          <ac:spMkLst>
            <pc:docMk/>
            <pc:sldMk cId="2593227929" sldId="3795"/>
            <ac:spMk id="28" creationId="{D4746AE1-ECAF-4A40-95CC-C032F2E95306}"/>
          </ac:spMkLst>
        </pc:spChg>
        <pc:spChg chg="add del mod topLvl">
          <ac:chgData name="Ragnhild Halvorsrud" userId="917ea340-fd63-490f-a7db-68428d24cf32" providerId="ADAL" clId="{9B6050A4-F178-4018-9F62-4FCCA28DA093}" dt="2021-03-16T13:06:23.775" v="11981" actId="478"/>
          <ac:spMkLst>
            <pc:docMk/>
            <pc:sldMk cId="2593227929" sldId="3795"/>
            <ac:spMk id="29" creationId="{B9EF5879-FFD0-47BF-8C7A-99595FA88AEF}"/>
          </ac:spMkLst>
        </pc:spChg>
        <pc:spChg chg="add del mod topLvl">
          <ac:chgData name="Ragnhild Halvorsrud" userId="917ea340-fd63-490f-a7db-68428d24cf32" providerId="ADAL" clId="{9B6050A4-F178-4018-9F62-4FCCA28DA093}" dt="2021-03-16T13:05:22.562" v="11971" actId="478"/>
          <ac:spMkLst>
            <pc:docMk/>
            <pc:sldMk cId="2593227929" sldId="3795"/>
            <ac:spMk id="30" creationId="{956531D0-8DA7-489F-B8B5-A4202FD7BADD}"/>
          </ac:spMkLst>
        </pc:spChg>
        <pc:spChg chg="add mod">
          <ac:chgData name="Ragnhild Halvorsrud" userId="917ea340-fd63-490f-a7db-68428d24cf32" providerId="ADAL" clId="{9B6050A4-F178-4018-9F62-4FCCA28DA093}" dt="2021-03-16T13:02:41.939" v="11949"/>
          <ac:spMkLst>
            <pc:docMk/>
            <pc:sldMk cId="2593227929" sldId="3795"/>
            <ac:spMk id="31" creationId="{CD9FD89B-BBF8-4986-8EC0-7D6FCED37800}"/>
          </ac:spMkLst>
        </pc:spChg>
        <pc:spChg chg="add mod">
          <ac:chgData name="Ragnhild Halvorsrud" userId="917ea340-fd63-490f-a7db-68428d24cf32" providerId="ADAL" clId="{9B6050A4-F178-4018-9F62-4FCCA28DA093}" dt="2021-03-16T13:02:41.939" v="11949"/>
          <ac:spMkLst>
            <pc:docMk/>
            <pc:sldMk cId="2593227929" sldId="3795"/>
            <ac:spMk id="32" creationId="{7071719E-EC4A-4923-90AC-4FED3282D371}"/>
          </ac:spMkLst>
        </pc:spChg>
        <pc:spChg chg="add del">
          <ac:chgData name="Ragnhild Halvorsrud" userId="917ea340-fd63-490f-a7db-68428d24cf32" providerId="ADAL" clId="{9B6050A4-F178-4018-9F62-4FCCA28DA093}" dt="2021-03-16T13:09:06.467" v="12026" actId="22"/>
          <ac:spMkLst>
            <pc:docMk/>
            <pc:sldMk cId="2593227929" sldId="3795"/>
            <ac:spMk id="34" creationId="{5FAE5CBC-8EFD-45E1-8203-5BABA271F7EB}"/>
          </ac:spMkLst>
        </pc:spChg>
        <pc:spChg chg="add mod">
          <ac:chgData name="Ragnhild Halvorsrud" userId="917ea340-fd63-490f-a7db-68428d24cf32" providerId="ADAL" clId="{9B6050A4-F178-4018-9F62-4FCCA28DA093}" dt="2021-03-16T16:05:58.021" v="12595" actId="1076"/>
          <ac:spMkLst>
            <pc:docMk/>
            <pc:sldMk cId="2593227929" sldId="3795"/>
            <ac:spMk id="37" creationId="{4D6A1EF1-2E4C-4D10-9A9F-6D5D6961023D}"/>
          </ac:spMkLst>
        </pc:spChg>
        <pc:spChg chg="add mod">
          <ac:chgData name="Ragnhild Halvorsrud" userId="917ea340-fd63-490f-a7db-68428d24cf32" providerId="ADAL" clId="{9B6050A4-F178-4018-9F62-4FCCA28DA093}" dt="2021-03-16T15:54:44.033" v="12241" actId="1076"/>
          <ac:spMkLst>
            <pc:docMk/>
            <pc:sldMk cId="2593227929" sldId="3795"/>
            <ac:spMk id="39" creationId="{9639017E-0413-4C54-8C3A-DEF317DC3D5F}"/>
          </ac:spMkLst>
        </pc:spChg>
        <pc:spChg chg="add del mod">
          <ac:chgData name="Ragnhild Halvorsrud" userId="917ea340-fd63-490f-a7db-68428d24cf32" providerId="ADAL" clId="{9B6050A4-F178-4018-9F62-4FCCA28DA093}" dt="2021-03-16T15:57:04.408" v="12282" actId="478"/>
          <ac:spMkLst>
            <pc:docMk/>
            <pc:sldMk cId="2593227929" sldId="3795"/>
            <ac:spMk id="43" creationId="{94B05A75-3854-45E6-9DE1-023D496CCBEA}"/>
          </ac:spMkLst>
        </pc:spChg>
        <pc:spChg chg="add del mod">
          <ac:chgData name="Ragnhild Halvorsrud" userId="917ea340-fd63-490f-a7db-68428d24cf32" providerId="ADAL" clId="{9B6050A4-F178-4018-9F62-4FCCA28DA093}" dt="2021-03-16T16:06:22.137" v="12618" actId="21"/>
          <ac:spMkLst>
            <pc:docMk/>
            <pc:sldMk cId="2593227929" sldId="3795"/>
            <ac:spMk id="44" creationId="{8914B2D8-E784-47B5-9C53-8EEF3A694177}"/>
          </ac:spMkLst>
        </pc:spChg>
        <pc:spChg chg="add del mod">
          <ac:chgData name="Ragnhild Halvorsrud" userId="917ea340-fd63-490f-a7db-68428d24cf32" providerId="ADAL" clId="{9B6050A4-F178-4018-9F62-4FCCA28DA093}" dt="2021-03-16T16:06:22.137" v="12618" actId="21"/>
          <ac:spMkLst>
            <pc:docMk/>
            <pc:sldMk cId="2593227929" sldId="3795"/>
            <ac:spMk id="46" creationId="{A7DA90FC-5ABD-4AED-8927-BD353896851E}"/>
          </ac:spMkLst>
        </pc:spChg>
        <pc:spChg chg="add del mod">
          <ac:chgData name="Ragnhild Halvorsrud" userId="917ea340-fd63-490f-a7db-68428d24cf32" providerId="ADAL" clId="{9B6050A4-F178-4018-9F62-4FCCA28DA093}" dt="2021-03-16T16:06:22.137" v="12618" actId="21"/>
          <ac:spMkLst>
            <pc:docMk/>
            <pc:sldMk cId="2593227929" sldId="3795"/>
            <ac:spMk id="50" creationId="{C0FB2F35-27D3-4405-A380-ABBAE6494A52}"/>
          </ac:spMkLst>
        </pc:spChg>
        <pc:spChg chg="add del mod">
          <ac:chgData name="Ragnhild Halvorsrud" userId="917ea340-fd63-490f-a7db-68428d24cf32" providerId="ADAL" clId="{9B6050A4-F178-4018-9F62-4FCCA28DA093}" dt="2021-03-16T16:06:22.137" v="12618" actId="21"/>
          <ac:spMkLst>
            <pc:docMk/>
            <pc:sldMk cId="2593227929" sldId="3795"/>
            <ac:spMk id="51" creationId="{390D001C-6116-47B4-941D-49E2CDF559F1}"/>
          </ac:spMkLst>
        </pc:spChg>
        <pc:spChg chg="add del mod">
          <ac:chgData name="Ragnhild Halvorsrud" userId="917ea340-fd63-490f-a7db-68428d24cf32" providerId="ADAL" clId="{9B6050A4-F178-4018-9F62-4FCCA28DA093}" dt="2021-03-16T16:06:22.137" v="12618" actId="21"/>
          <ac:spMkLst>
            <pc:docMk/>
            <pc:sldMk cId="2593227929" sldId="3795"/>
            <ac:spMk id="52" creationId="{C565ED35-0DB4-43D0-AA35-454038562575}"/>
          </ac:spMkLst>
        </pc:spChg>
        <pc:spChg chg="add del mod">
          <ac:chgData name="Ragnhild Halvorsrud" userId="917ea340-fd63-490f-a7db-68428d24cf32" providerId="ADAL" clId="{9B6050A4-F178-4018-9F62-4FCCA28DA093}" dt="2021-03-16T16:06:22.137" v="12618" actId="21"/>
          <ac:spMkLst>
            <pc:docMk/>
            <pc:sldMk cId="2593227929" sldId="3795"/>
            <ac:spMk id="53" creationId="{793828AF-1C7D-4AF2-A631-DEBA5A5C7948}"/>
          </ac:spMkLst>
        </pc:spChg>
        <pc:spChg chg="mod">
          <ac:chgData name="Ragnhild Halvorsrud" userId="917ea340-fd63-490f-a7db-68428d24cf32" providerId="ADAL" clId="{9B6050A4-F178-4018-9F62-4FCCA28DA093}" dt="2021-03-16T16:05:26.274" v="12589"/>
          <ac:spMkLst>
            <pc:docMk/>
            <pc:sldMk cId="2593227929" sldId="3795"/>
            <ac:spMk id="55" creationId="{940494CA-BF72-4E0C-94BA-DB8A3703EF78}"/>
          </ac:spMkLst>
        </pc:spChg>
        <pc:spChg chg="mod">
          <ac:chgData name="Ragnhild Halvorsrud" userId="917ea340-fd63-490f-a7db-68428d24cf32" providerId="ADAL" clId="{9B6050A4-F178-4018-9F62-4FCCA28DA093}" dt="2021-03-16T16:05:31.309" v="12591"/>
          <ac:spMkLst>
            <pc:docMk/>
            <pc:sldMk cId="2593227929" sldId="3795"/>
            <ac:spMk id="58" creationId="{3F5706A9-6AA1-48AF-B936-269E50A1CF4E}"/>
          </ac:spMkLst>
        </pc:spChg>
        <pc:spChg chg="mod">
          <ac:chgData name="Ragnhild Halvorsrud" userId="917ea340-fd63-490f-a7db-68428d24cf32" providerId="ADAL" clId="{9B6050A4-F178-4018-9F62-4FCCA28DA093}" dt="2021-03-16T16:05:32.644" v="12592"/>
          <ac:spMkLst>
            <pc:docMk/>
            <pc:sldMk cId="2593227929" sldId="3795"/>
            <ac:spMk id="61" creationId="{4599FF0C-8590-44AB-845B-4A25D93B4C75}"/>
          </ac:spMkLst>
        </pc:spChg>
        <pc:grpChg chg="add del mod">
          <ac:chgData name="Ragnhild Halvorsrud" userId="917ea340-fd63-490f-a7db-68428d24cf32" providerId="ADAL" clId="{9B6050A4-F178-4018-9F62-4FCCA28DA093}" dt="2021-03-16T13:17:21.890" v="12174" actId="165"/>
          <ac:grpSpMkLst>
            <pc:docMk/>
            <pc:sldMk cId="2593227929" sldId="3795"/>
            <ac:grpSpMk id="3" creationId="{AE4CF074-DFDF-4321-B63C-6DAD2119C004}"/>
          </ac:grpSpMkLst>
        </pc:grpChg>
        <pc:grpChg chg="add del mod">
          <ac:chgData name="Ragnhild Halvorsrud" userId="917ea340-fd63-490f-a7db-68428d24cf32" providerId="ADAL" clId="{9B6050A4-F178-4018-9F62-4FCCA28DA093}" dt="2021-03-16T13:17:21.890" v="12174" actId="165"/>
          <ac:grpSpMkLst>
            <pc:docMk/>
            <pc:sldMk cId="2593227929" sldId="3795"/>
            <ac:grpSpMk id="4" creationId="{E1A7689F-1F2F-4F91-AE9B-7BEE9FC9B439}"/>
          </ac:grpSpMkLst>
        </pc:grpChg>
        <pc:grpChg chg="add del mod">
          <ac:chgData name="Ragnhild Halvorsrud" userId="917ea340-fd63-490f-a7db-68428d24cf32" providerId="ADAL" clId="{9B6050A4-F178-4018-9F62-4FCCA28DA093}" dt="2021-03-16T13:17:21.890" v="12174" actId="165"/>
          <ac:grpSpMkLst>
            <pc:docMk/>
            <pc:sldMk cId="2593227929" sldId="3795"/>
            <ac:grpSpMk id="5" creationId="{369814BD-B909-455D-B070-7FF9E0F636AD}"/>
          </ac:grpSpMkLst>
        </pc:grpChg>
        <pc:grpChg chg="add del mod">
          <ac:chgData name="Ragnhild Halvorsrud" userId="917ea340-fd63-490f-a7db-68428d24cf32" providerId="ADAL" clId="{9B6050A4-F178-4018-9F62-4FCCA28DA093}" dt="2021-03-16T13:17:21.890" v="12174" actId="165"/>
          <ac:grpSpMkLst>
            <pc:docMk/>
            <pc:sldMk cId="2593227929" sldId="3795"/>
            <ac:grpSpMk id="6" creationId="{BAFCD015-DFF1-4F89-B308-8A2935D43B74}"/>
          </ac:grpSpMkLst>
        </pc:grpChg>
        <pc:grpChg chg="add del mod">
          <ac:chgData name="Ragnhild Halvorsrud" userId="917ea340-fd63-490f-a7db-68428d24cf32" providerId="ADAL" clId="{9B6050A4-F178-4018-9F62-4FCCA28DA093}" dt="2021-03-16T13:17:21.890" v="12174" actId="165"/>
          <ac:grpSpMkLst>
            <pc:docMk/>
            <pc:sldMk cId="2593227929" sldId="3795"/>
            <ac:grpSpMk id="7" creationId="{E6128294-A42D-4DC6-87D4-25D9EF1276F8}"/>
          </ac:grpSpMkLst>
        </pc:grpChg>
        <pc:grpChg chg="add del mod">
          <ac:chgData name="Ragnhild Halvorsrud" userId="917ea340-fd63-490f-a7db-68428d24cf32" providerId="ADAL" clId="{9B6050A4-F178-4018-9F62-4FCCA28DA093}" dt="2021-03-16T13:06:23.775" v="11981" actId="478"/>
          <ac:grpSpMkLst>
            <pc:docMk/>
            <pc:sldMk cId="2593227929" sldId="3795"/>
            <ac:grpSpMk id="18" creationId="{D2C995EB-4935-403D-9355-0DD625E8B885}"/>
          </ac:grpSpMkLst>
        </pc:grpChg>
        <pc:grpChg chg="add del mod">
          <ac:chgData name="Ragnhild Halvorsrud" userId="917ea340-fd63-490f-a7db-68428d24cf32" providerId="ADAL" clId="{9B6050A4-F178-4018-9F62-4FCCA28DA093}" dt="2021-03-16T13:05:22.562" v="11971" actId="478"/>
          <ac:grpSpMkLst>
            <pc:docMk/>
            <pc:sldMk cId="2593227929" sldId="3795"/>
            <ac:grpSpMk id="19" creationId="{805D8BB9-3203-4A68-A86F-365C6B17E972}"/>
          </ac:grpSpMkLst>
        </pc:grpChg>
        <pc:grpChg chg="add del mod">
          <ac:chgData name="Ragnhild Halvorsrud" userId="917ea340-fd63-490f-a7db-68428d24cf32" providerId="ADAL" clId="{9B6050A4-F178-4018-9F62-4FCCA28DA093}" dt="2021-03-16T13:06:23.775" v="11981" actId="478"/>
          <ac:grpSpMkLst>
            <pc:docMk/>
            <pc:sldMk cId="2593227929" sldId="3795"/>
            <ac:grpSpMk id="20" creationId="{CC63032F-27EB-4134-93B0-8874228CAB5D}"/>
          </ac:grpSpMkLst>
        </pc:grpChg>
        <pc:grpChg chg="add del mod">
          <ac:chgData name="Ragnhild Halvorsrud" userId="917ea340-fd63-490f-a7db-68428d24cf32" providerId="ADAL" clId="{9B6050A4-F178-4018-9F62-4FCCA28DA093}" dt="2021-03-16T13:06:23.775" v="11981" actId="478"/>
          <ac:grpSpMkLst>
            <pc:docMk/>
            <pc:sldMk cId="2593227929" sldId="3795"/>
            <ac:grpSpMk id="21" creationId="{6C17FB4B-14AA-43DE-B780-AEB4732F2036}"/>
          </ac:grpSpMkLst>
        </pc:grpChg>
        <pc:grpChg chg="add del mod">
          <ac:chgData name="Ragnhild Halvorsrud" userId="917ea340-fd63-490f-a7db-68428d24cf32" providerId="ADAL" clId="{9B6050A4-F178-4018-9F62-4FCCA28DA093}" dt="2021-03-16T13:06:23.775" v="11981" actId="478"/>
          <ac:grpSpMkLst>
            <pc:docMk/>
            <pc:sldMk cId="2593227929" sldId="3795"/>
            <ac:grpSpMk id="22" creationId="{071E2243-F5D1-48FF-9414-3FDD3910D717}"/>
          </ac:grpSpMkLst>
        </pc:grpChg>
        <pc:grpChg chg="add del mod">
          <ac:chgData name="Ragnhild Halvorsrud" userId="917ea340-fd63-490f-a7db-68428d24cf32" providerId="ADAL" clId="{9B6050A4-F178-4018-9F62-4FCCA28DA093}" dt="2021-03-16T16:06:22.137" v="12618" actId="21"/>
          <ac:grpSpMkLst>
            <pc:docMk/>
            <pc:sldMk cId="2593227929" sldId="3795"/>
            <ac:grpSpMk id="41" creationId="{ABDD1EEE-1F3B-4621-A36E-01DE4E17A6FE}"/>
          </ac:grpSpMkLst>
        </pc:grpChg>
        <pc:grpChg chg="add del mod">
          <ac:chgData name="Ragnhild Halvorsrud" userId="917ea340-fd63-490f-a7db-68428d24cf32" providerId="ADAL" clId="{9B6050A4-F178-4018-9F62-4FCCA28DA093}" dt="2021-03-16T16:06:22.137" v="12618" actId="21"/>
          <ac:grpSpMkLst>
            <pc:docMk/>
            <pc:sldMk cId="2593227929" sldId="3795"/>
            <ac:grpSpMk id="42" creationId="{00E2463E-278F-4F1A-8334-80BF068B7B93}"/>
          </ac:grpSpMkLst>
        </pc:grpChg>
        <pc:grpChg chg="add del mod">
          <ac:chgData name="Ragnhild Halvorsrud" userId="917ea340-fd63-490f-a7db-68428d24cf32" providerId="ADAL" clId="{9B6050A4-F178-4018-9F62-4FCCA28DA093}" dt="2021-03-16T16:06:22.137" v="12618" actId="21"/>
          <ac:grpSpMkLst>
            <pc:docMk/>
            <pc:sldMk cId="2593227929" sldId="3795"/>
            <ac:grpSpMk id="54" creationId="{E0A53216-1836-4486-B95E-5D00E18658AE}"/>
          </ac:grpSpMkLst>
        </pc:grpChg>
        <pc:grpChg chg="add del mod">
          <ac:chgData name="Ragnhild Halvorsrud" userId="917ea340-fd63-490f-a7db-68428d24cf32" providerId="ADAL" clId="{9B6050A4-F178-4018-9F62-4FCCA28DA093}" dt="2021-03-16T16:06:22.137" v="12618" actId="21"/>
          <ac:grpSpMkLst>
            <pc:docMk/>
            <pc:sldMk cId="2593227929" sldId="3795"/>
            <ac:grpSpMk id="57" creationId="{BED7B7CF-6FB5-42BA-BFA0-CD70A964E14B}"/>
          </ac:grpSpMkLst>
        </pc:grpChg>
        <pc:grpChg chg="add del mod">
          <ac:chgData name="Ragnhild Halvorsrud" userId="917ea340-fd63-490f-a7db-68428d24cf32" providerId="ADAL" clId="{9B6050A4-F178-4018-9F62-4FCCA28DA093}" dt="2021-03-16T16:06:22.137" v="12618" actId="21"/>
          <ac:grpSpMkLst>
            <pc:docMk/>
            <pc:sldMk cId="2593227929" sldId="3795"/>
            <ac:grpSpMk id="60" creationId="{4BF5B693-5C12-47DD-94D8-42C741F14A3C}"/>
          </ac:grpSpMkLst>
        </pc:grpChg>
        <pc:picChg chg="add del mod">
          <ac:chgData name="Ragnhild Halvorsrud" userId="917ea340-fd63-490f-a7db-68428d24cf32" providerId="ADAL" clId="{9B6050A4-F178-4018-9F62-4FCCA28DA093}" dt="2021-03-16T13:11:52.953" v="12098" actId="478"/>
          <ac:picMkLst>
            <pc:docMk/>
            <pc:sldMk cId="2593227929" sldId="3795"/>
            <ac:picMk id="35" creationId="{6CB815C6-A26B-4B61-8538-372E96532930}"/>
          </ac:picMkLst>
        </pc:picChg>
        <pc:picChg chg="add del mod">
          <ac:chgData name="Ragnhild Halvorsrud" userId="917ea340-fd63-490f-a7db-68428d24cf32" providerId="ADAL" clId="{9B6050A4-F178-4018-9F62-4FCCA28DA093}" dt="2021-03-16T13:11:52.953" v="12098" actId="478"/>
          <ac:picMkLst>
            <pc:docMk/>
            <pc:sldMk cId="2593227929" sldId="3795"/>
            <ac:picMk id="36" creationId="{348237EB-A87A-41ED-81C3-53FE2D27732B}"/>
          </ac:picMkLst>
        </pc:picChg>
        <pc:picChg chg="add mod">
          <ac:chgData name="Ragnhild Halvorsrud" userId="917ea340-fd63-490f-a7db-68428d24cf32" providerId="ADAL" clId="{9B6050A4-F178-4018-9F62-4FCCA28DA093}" dt="2021-03-16T16:05:58.021" v="12595" actId="1076"/>
          <ac:picMkLst>
            <pc:docMk/>
            <pc:sldMk cId="2593227929" sldId="3795"/>
            <ac:picMk id="38" creationId="{4FDE09E7-C35C-410A-901E-47CDC62199BA}"/>
          </ac:picMkLst>
        </pc:picChg>
        <pc:picChg chg="add mod">
          <ac:chgData name="Ragnhild Halvorsrud" userId="917ea340-fd63-490f-a7db-68428d24cf32" providerId="ADAL" clId="{9B6050A4-F178-4018-9F62-4FCCA28DA093}" dt="2021-03-16T15:54:44.033" v="12241" actId="1076"/>
          <ac:picMkLst>
            <pc:docMk/>
            <pc:sldMk cId="2593227929" sldId="3795"/>
            <ac:picMk id="40" creationId="{3A815E2A-0308-4913-AA5E-8C5B4E2C4A15}"/>
          </ac:picMkLst>
        </pc:picChg>
        <pc:picChg chg="add del mod">
          <ac:chgData name="Ragnhild Halvorsrud" userId="917ea340-fd63-490f-a7db-68428d24cf32" providerId="ADAL" clId="{9B6050A4-F178-4018-9F62-4FCCA28DA093}" dt="2021-03-16T16:06:22.137" v="12618" actId="21"/>
          <ac:picMkLst>
            <pc:docMk/>
            <pc:sldMk cId="2593227929" sldId="3795"/>
            <ac:picMk id="45" creationId="{A0936CA7-C182-4C5D-88B2-7BA10A08BFAE}"/>
          </ac:picMkLst>
        </pc:picChg>
        <pc:picChg chg="add del mod">
          <ac:chgData name="Ragnhild Halvorsrud" userId="917ea340-fd63-490f-a7db-68428d24cf32" providerId="ADAL" clId="{9B6050A4-F178-4018-9F62-4FCCA28DA093}" dt="2021-03-16T16:06:22.137" v="12618" actId="21"/>
          <ac:picMkLst>
            <pc:docMk/>
            <pc:sldMk cId="2593227929" sldId="3795"/>
            <ac:picMk id="47" creationId="{B7823D7A-FEDA-4D4E-AF46-3A2A68338041}"/>
          </ac:picMkLst>
        </pc:picChg>
        <pc:picChg chg="add del">
          <ac:chgData name="Ragnhild Halvorsrud" userId="917ea340-fd63-490f-a7db-68428d24cf32" providerId="ADAL" clId="{9B6050A4-F178-4018-9F62-4FCCA28DA093}" dt="2021-03-16T15:56:57.994" v="12261" actId="22"/>
          <ac:picMkLst>
            <pc:docMk/>
            <pc:sldMk cId="2593227929" sldId="3795"/>
            <ac:picMk id="49" creationId="{7A86E77E-5B87-4C17-A58E-47683CC20853}"/>
          </ac:picMkLst>
        </pc:picChg>
        <pc:picChg chg="mod">
          <ac:chgData name="Ragnhild Halvorsrud" userId="917ea340-fd63-490f-a7db-68428d24cf32" providerId="ADAL" clId="{9B6050A4-F178-4018-9F62-4FCCA28DA093}" dt="2021-03-16T16:05:26.274" v="12589"/>
          <ac:picMkLst>
            <pc:docMk/>
            <pc:sldMk cId="2593227929" sldId="3795"/>
            <ac:picMk id="56" creationId="{A2AF2F0A-8677-4DB6-A7CB-961938D02375}"/>
          </ac:picMkLst>
        </pc:picChg>
        <pc:picChg chg="mod">
          <ac:chgData name="Ragnhild Halvorsrud" userId="917ea340-fd63-490f-a7db-68428d24cf32" providerId="ADAL" clId="{9B6050A4-F178-4018-9F62-4FCCA28DA093}" dt="2021-03-16T16:05:31.309" v="12591"/>
          <ac:picMkLst>
            <pc:docMk/>
            <pc:sldMk cId="2593227929" sldId="3795"/>
            <ac:picMk id="59" creationId="{709A32DD-CA01-45D5-B67C-BFCE517065B6}"/>
          </ac:picMkLst>
        </pc:picChg>
        <pc:picChg chg="mod">
          <ac:chgData name="Ragnhild Halvorsrud" userId="917ea340-fd63-490f-a7db-68428d24cf32" providerId="ADAL" clId="{9B6050A4-F178-4018-9F62-4FCCA28DA093}" dt="2021-03-16T16:05:32.644" v="12592"/>
          <ac:picMkLst>
            <pc:docMk/>
            <pc:sldMk cId="2593227929" sldId="3795"/>
            <ac:picMk id="62" creationId="{A9C24295-D668-4476-8A7C-D8F5DF640598}"/>
          </ac:picMkLst>
        </pc:picChg>
      </pc:sldChg>
      <pc:sldChg chg="modSp add del mod modNotes">
        <pc:chgData name="Ragnhild Halvorsrud" userId="917ea340-fd63-490f-a7db-68428d24cf32" providerId="ADAL" clId="{9B6050A4-F178-4018-9F62-4FCCA28DA093}" dt="2021-03-16T16:27:43.068" v="12828" actId="47"/>
        <pc:sldMkLst>
          <pc:docMk/>
          <pc:sldMk cId="204957419" sldId="3796"/>
        </pc:sldMkLst>
        <pc:spChg chg="mod">
          <ac:chgData name="Ragnhild Halvorsrud" userId="917ea340-fd63-490f-a7db-68428d24cf32" providerId="ADAL" clId="{9B6050A4-F178-4018-9F62-4FCCA28DA093}" dt="2021-03-16T13:10:04.390" v="12046" actId="790"/>
          <ac:spMkLst>
            <pc:docMk/>
            <pc:sldMk cId="204957419" sldId="3796"/>
            <ac:spMk id="2" creationId="{00000000-0000-0000-0000-000000000000}"/>
          </ac:spMkLst>
        </pc:spChg>
        <pc:spChg chg="mod">
          <ac:chgData name="Ragnhild Halvorsrud" userId="917ea340-fd63-490f-a7db-68428d24cf32" providerId="ADAL" clId="{9B6050A4-F178-4018-9F62-4FCCA28DA093}" dt="2021-03-16T13:10:04.391" v="12047" actId="790"/>
          <ac:spMkLst>
            <pc:docMk/>
            <pc:sldMk cId="204957419" sldId="3796"/>
            <ac:spMk id="8" creationId="{00000000-0000-0000-0000-000000000000}"/>
          </ac:spMkLst>
        </pc:spChg>
        <pc:graphicFrameChg chg="mod">
          <ac:chgData name="Ragnhild Halvorsrud" userId="917ea340-fd63-490f-a7db-68428d24cf32" providerId="ADAL" clId="{9B6050A4-F178-4018-9F62-4FCCA28DA093}" dt="2021-03-16T13:10:04.500" v="12062"/>
          <ac:graphicFrameMkLst>
            <pc:docMk/>
            <pc:sldMk cId="204957419" sldId="3796"/>
            <ac:graphicFrameMk id="3" creationId="{5DF6EF04-E18D-403A-939A-2E7FB7E6FE90}"/>
          </ac:graphicFrameMkLst>
        </pc:graphicFrameChg>
      </pc:sldChg>
      <pc:sldChg chg="modSp add del mod modNotes">
        <pc:chgData name="Ragnhild Halvorsrud" userId="917ea340-fd63-490f-a7db-68428d24cf32" providerId="ADAL" clId="{9B6050A4-F178-4018-9F62-4FCCA28DA093}" dt="2021-03-16T16:43:32.522" v="12871" actId="2696"/>
        <pc:sldMkLst>
          <pc:docMk/>
          <pc:sldMk cId="1526330589" sldId="3797"/>
        </pc:sldMkLst>
        <pc:spChg chg="mod">
          <ac:chgData name="Ragnhild Halvorsrud" userId="917ea340-fd63-490f-a7db-68428d24cf32" providerId="ADAL" clId="{9B6050A4-F178-4018-9F62-4FCCA28DA093}" dt="2021-03-16T13:17:04.926" v="12156" actId="790"/>
          <ac:spMkLst>
            <pc:docMk/>
            <pc:sldMk cId="1526330589" sldId="3797"/>
            <ac:spMk id="2" creationId="{00000000-0000-0000-0000-000000000000}"/>
          </ac:spMkLst>
        </pc:spChg>
        <pc:spChg chg="mod">
          <ac:chgData name="Ragnhild Halvorsrud" userId="917ea340-fd63-490f-a7db-68428d24cf32" providerId="ADAL" clId="{9B6050A4-F178-4018-9F62-4FCCA28DA093}" dt="2021-03-16T13:17:04.927" v="12157" actId="790"/>
          <ac:spMkLst>
            <pc:docMk/>
            <pc:sldMk cId="1526330589" sldId="3797"/>
            <ac:spMk id="8" creationId="{00000000-0000-0000-0000-000000000000}"/>
          </ac:spMkLst>
        </pc:spChg>
        <pc:spChg chg="mod">
          <ac:chgData name="Ragnhild Halvorsrud" userId="917ea340-fd63-490f-a7db-68428d24cf32" providerId="ADAL" clId="{9B6050A4-F178-4018-9F62-4FCCA28DA093}" dt="2021-03-16T13:17:04.931" v="12160" actId="790"/>
          <ac:spMkLst>
            <pc:docMk/>
            <pc:sldMk cId="1526330589" sldId="3797"/>
            <ac:spMk id="72" creationId="{2A29656F-03E3-46B5-B581-CB5EC494DF8B}"/>
          </ac:spMkLst>
        </pc:spChg>
        <pc:spChg chg="mod">
          <ac:chgData name="Ragnhild Halvorsrud" userId="917ea340-fd63-490f-a7db-68428d24cf32" providerId="ADAL" clId="{9B6050A4-F178-4018-9F62-4FCCA28DA093}" dt="2021-03-16T13:19:34.494" v="12191" actId="6549"/>
          <ac:spMkLst>
            <pc:docMk/>
            <pc:sldMk cId="1526330589" sldId="3797"/>
            <ac:spMk id="75" creationId="{265177AE-0604-48EA-BC2C-83BF8725E555}"/>
          </ac:spMkLst>
        </pc:spChg>
        <pc:spChg chg="mod">
          <ac:chgData name="Ragnhild Halvorsrud" userId="917ea340-fd63-490f-a7db-68428d24cf32" providerId="ADAL" clId="{9B6050A4-F178-4018-9F62-4FCCA28DA093}" dt="2021-03-16T13:20:39.208" v="12197" actId="1076"/>
          <ac:spMkLst>
            <pc:docMk/>
            <pc:sldMk cId="1526330589" sldId="3797"/>
            <ac:spMk id="76" creationId="{6082C8F3-369A-4B62-8CF4-E254DA3A210C}"/>
          </ac:spMkLst>
        </pc:spChg>
        <pc:spChg chg="mod">
          <ac:chgData name="Ragnhild Halvorsrud" userId="917ea340-fd63-490f-a7db-68428d24cf32" providerId="ADAL" clId="{9B6050A4-F178-4018-9F62-4FCCA28DA093}" dt="2021-03-16T13:19:49.467" v="12192" actId="108"/>
          <ac:spMkLst>
            <pc:docMk/>
            <pc:sldMk cId="1526330589" sldId="3797"/>
            <ac:spMk id="77" creationId="{DD82E29A-EE3C-4C46-9372-D60DCD88D87B}"/>
          </ac:spMkLst>
        </pc:spChg>
        <pc:spChg chg="mod">
          <ac:chgData name="Ragnhild Halvorsrud" userId="917ea340-fd63-490f-a7db-68428d24cf32" providerId="ADAL" clId="{9B6050A4-F178-4018-9F62-4FCCA28DA093}" dt="2021-03-16T13:20:39.208" v="12197" actId="1076"/>
          <ac:spMkLst>
            <pc:docMk/>
            <pc:sldMk cId="1526330589" sldId="3797"/>
            <ac:spMk id="78" creationId="{414E3C54-6348-4DB5-8F2D-F6D9464C9019}"/>
          </ac:spMkLst>
        </pc:spChg>
        <pc:spChg chg="mod">
          <ac:chgData name="Ragnhild Halvorsrud" userId="917ea340-fd63-490f-a7db-68428d24cf32" providerId="ADAL" clId="{9B6050A4-F178-4018-9F62-4FCCA28DA093}" dt="2021-03-16T13:19:57.382" v="12193" actId="108"/>
          <ac:spMkLst>
            <pc:docMk/>
            <pc:sldMk cId="1526330589" sldId="3797"/>
            <ac:spMk id="91" creationId="{431CEFF3-1BB1-438B-99DD-704BADDCD183}"/>
          </ac:spMkLst>
        </pc:spChg>
        <pc:spChg chg="mod">
          <ac:chgData name="Ragnhild Halvorsrud" userId="917ea340-fd63-490f-a7db-68428d24cf32" providerId="ADAL" clId="{9B6050A4-F178-4018-9F62-4FCCA28DA093}" dt="2021-03-16T13:20:39.208" v="12197" actId="1076"/>
          <ac:spMkLst>
            <pc:docMk/>
            <pc:sldMk cId="1526330589" sldId="3797"/>
            <ac:spMk id="92" creationId="{74012ADD-8594-4A0D-9721-F57B0BAAC792}"/>
          </ac:spMkLst>
        </pc:spChg>
        <pc:spChg chg="mod">
          <ac:chgData name="Ragnhild Halvorsrud" userId="917ea340-fd63-490f-a7db-68428d24cf32" providerId="ADAL" clId="{9B6050A4-F178-4018-9F62-4FCCA28DA093}" dt="2021-03-16T13:20:09.868" v="12194" actId="108"/>
          <ac:spMkLst>
            <pc:docMk/>
            <pc:sldMk cId="1526330589" sldId="3797"/>
            <ac:spMk id="93" creationId="{8FB0397D-B85B-458F-AB9F-34FE7243276D}"/>
          </ac:spMkLst>
        </pc:spChg>
        <pc:spChg chg="mod">
          <ac:chgData name="Ragnhild Halvorsrud" userId="917ea340-fd63-490f-a7db-68428d24cf32" providerId="ADAL" clId="{9B6050A4-F178-4018-9F62-4FCCA28DA093}" dt="2021-03-16T13:20:39.208" v="12197" actId="1076"/>
          <ac:spMkLst>
            <pc:docMk/>
            <pc:sldMk cId="1526330589" sldId="3797"/>
            <ac:spMk id="94" creationId="{EFA409BD-97B3-4B27-9A0C-24327AE7A4A0}"/>
          </ac:spMkLst>
        </pc:spChg>
        <pc:spChg chg="mod">
          <ac:chgData name="Ragnhild Halvorsrud" userId="917ea340-fd63-490f-a7db-68428d24cf32" providerId="ADAL" clId="{9B6050A4-F178-4018-9F62-4FCCA28DA093}" dt="2021-03-16T13:20:18.495" v="12195" actId="108"/>
          <ac:spMkLst>
            <pc:docMk/>
            <pc:sldMk cId="1526330589" sldId="3797"/>
            <ac:spMk id="95" creationId="{762E4B7A-86AA-4EAB-93E9-921A4618A4E8}"/>
          </ac:spMkLst>
        </pc:spChg>
        <pc:spChg chg="mod">
          <ac:chgData name="Ragnhild Halvorsrud" userId="917ea340-fd63-490f-a7db-68428d24cf32" providerId="ADAL" clId="{9B6050A4-F178-4018-9F62-4FCCA28DA093}" dt="2021-03-16T13:20:39.208" v="12197" actId="1076"/>
          <ac:spMkLst>
            <pc:docMk/>
            <pc:sldMk cId="1526330589" sldId="3797"/>
            <ac:spMk id="96" creationId="{6C2A70EC-750F-4CBF-A182-8ECCDB3ED9C1}"/>
          </ac:spMkLst>
        </pc:spChg>
        <pc:spChg chg="mod">
          <ac:chgData name="Ragnhild Halvorsrud" userId="917ea340-fd63-490f-a7db-68428d24cf32" providerId="ADAL" clId="{9B6050A4-F178-4018-9F62-4FCCA28DA093}" dt="2021-03-16T13:20:24.646" v="12196" actId="108"/>
          <ac:spMkLst>
            <pc:docMk/>
            <pc:sldMk cId="1526330589" sldId="3797"/>
            <ac:spMk id="102" creationId="{1A9EABA7-6D87-43A2-B199-182AD902D89F}"/>
          </ac:spMkLst>
        </pc:spChg>
        <pc:spChg chg="mod">
          <ac:chgData name="Ragnhild Halvorsrud" userId="917ea340-fd63-490f-a7db-68428d24cf32" providerId="ADAL" clId="{9B6050A4-F178-4018-9F62-4FCCA28DA093}" dt="2021-03-16T13:17:04.939" v="12170" actId="790"/>
          <ac:spMkLst>
            <pc:docMk/>
            <pc:sldMk cId="1526330589" sldId="3797"/>
            <ac:spMk id="107" creationId="{45FDC822-B620-49EA-B63B-FB9392D93D41}"/>
          </ac:spMkLst>
        </pc:spChg>
        <pc:spChg chg="mod">
          <ac:chgData name="Ragnhild Halvorsrud" userId="917ea340-fd63-490f-a7db-68428d24cf32" providerId="ADAL" clId="{9B6050A4-F178-4018-9F62-4FCCA28DA093}" dt="2021-03-16T13:17:04.940" v="12171" actId="790"/>
          <ac:spMkLst>
            <pc:docMk/>
            <pc:sldMk cId="1526330589" sldId="3797"/>
            <ac:spMk id="109" creationId="{BCDE24A2-C258-40DD-B759-CA2FEC1785C8}"/>
          </ac:spMkLst>
        </pc:spChg>
        <pc:picChg chg="mod">
          <ac:chgData name="Ragnhild Halvorsrud" userId="917ea340-fd63-490f-a7db-68428d24cf32" providerId="ADAL" clId="{9B6050A4-F178-4018-9F62-4FCCA28DA093}" dt="2021-03-16T13:20:39.208" v="12197" actId="1076"/>
          <ac:picMkLst>
            <pc:docMk/>
            <pc:sldMk cId="1526330589" sldId="3797"/>
            <ac:picMk id="88" creationId="{B9022B13-79CD-4D54-8281-F244AA531D5C}"/>
          </ac:picMkLst>
        </pc:picChg>
        <pc:picChg chg="mod">
          <ac:chgData name="Ragnhild Halvorsrud" userId="917ea340-fd63-490f-a7db-68428d24cf32" providerId="ADAL" clId="{9B6050A4-F178-4018-9F62-4FCCA28DA093}" dt="2021-03-16T13:20:39.208" v="12197" actId="1076"/>
          <ac:picMkLst>
            <pc:docMk/>
            <pc:sldMk cId="1526330589" sldId="3797"/>
            <ac:picMk id="104" creationId="{8AA33845-CFA2-4C90-AA88-8F949550B68D}"/>
          </ac:picMkLst>
        </pc:picChg>
        <pc:picChg chg="mod">
          <ac:chgData name="Ragnhild Halvorsrud" userId="917ea340-fd63-490f-a7db-68428d24cf32" providerId="ADAL" clId="{9B6050A4-F178-4018-9F62-4FCCA28DA093}" dt="2021-03-16T13:20:39.208" v="12197" actId="1076"/>
          <ac:picMkLst>
            <pc:docMk/>
            <pc:sldMk cId="1526330589" sldId="3797"/>
            <ac:picMk id="105" creationId="{497C8DC5-6FC3-4E72-AD3E-DEA6210ECC02}"/>
          </ac:picMkLst>
        </pc:picChg>
        <pc:picChg chg="mod">
          <ac:chgData name="Ragnhild Halvorsrud" userId="917ea340-fd63-490f-a7db-68428d24cf32" providerId="ADAL" clId="{9B6050A4-F178-4018-9F62-4FCCA28DA093}" dt="2021-03-16T13:20:39.208" v="12197" actId="1076"/>
          <ac:picMkLst>
            <pc:docMk/>
            <pc:sldMk cId="1526330589" sldId="3797"/>
            <ac:picMk id="106" creationId="{7E45B3EB-97F0-4F0C-894D-30C1CEC245B1}"/>
          </ac:picMkLst>
        </pc:picChg>
        <pc:picChg chg="mod">
          <ac:chgData name="Ragnhild Halvorsrud" userId="917ea340-fd63-490f-a7db-68428d24cf32" providerId="ADAL" clId="{9B6050A4-F178-4018-9F62-4FCCA28DA093}" dt="2021-03-16T13:20:39.208" v="12197" actId="1076"/>
          <ac:picMkLst>
            <pc:docMk/>
            <pc:sldMk cId="1526330589" sldId="3797"/>
            <ac:picMk id="1026" creationId="{50FCD6DA-DC5B-478D-96ED-DBCD3B928223}"/>
          </ac:picMkLst>
        </pc:picChg>
      </pc:sldChg>
      <pc:sldChg chg="delSp modSp add del mod modNotes">
        <pc:chgData name="Ragnhild Halvorsrud" userId="917ea340-fd63-490f-a7db-68428d24cf32" providerId="ADAL" clId="{9B6050A4-F178-4018-9F62-4FCCA28DA093}" dt="2021-03-16T16:27:29.433" v="12826" actId="47"/>
        <pc:sldMkLst>
          <pc:docMk/>
          <pc:sldMk cId="1640194465" sldId="3798"/>
        </pc:sldMkLst>
        <pc:spChg chg="mod">
          <ac:chgData name="Ragnhild Halvorsrud" userId="917ea340-fd63-490f-a7db-68428d24cf32" providerId="ADAL" clId="{9B6050A4-F178-4018-9F62-4FCCA28DA093}" dt="2021-03-16T15:57:01.002" v="12263" actId="790"/>
          <ac:spMkLst>
            <pc:docMk/>
            <pc:sldMk cId="1640194465" sldId="3798"/>
            <ac:spMk id="2" creationId="{EC56A807-0ABD-4959-BBFF-05CB515BF560}"/>
          </ac:spMkLst>
        </pc:spChg>
        <pc:spChg chg="mod">
          <ac:chgData name="Ragnhild Halvorsrud" userId="917ea340-fd63-490f-a7db-68428d24cf32" providerId="ADAL" clId="{9B6050A4-F178-4018-9F62-4FCCA28DA093}" dt="2021-03-16T15:57:01.025" v="12273" actId="790"/>
          <ac:spMkLst>
            <pc:docMk/>
            <pc:sldMk cId="1640194465" sldId="3798"/>
            <ac:spMk id="8" creationId="{044D1AEB-F092-4ADD-B50B-5D7FC61F61D9}"/>
          </ac:spMkLst>
        </pc:spChg>
        <pc:spChg chg="mod">
          <ac:chgData name="Ragnhild Halvorsrud" userId="917ea340-fd63-490f-a7db-68428d24cf32" providerId="ADAL" clId="{9B6050A4-F178-4018-9F62-4FCCA28DA093}" dt="2021-03-16T15:57:01.025" v="12271" actId="790"/>
          <ac:spMkLst>
            <pc:docMk/>
            <pc:sldMk cId="1640194465" sldId="3798"/>
            <ac:spMk id="10" creationId="{22F60454-A66B-46F5-9204-739F0519FDFB}"/>
          </ac:spMkLst>
        </pc:spChg>
        <pc:spChg chg="mod">
          <ac:chgData name="Ragnhild Halvorsrud" userId="917ea340-fd63-490f-a7db-68428d24cf32" providerId="ADAL" clId="{9B6050A4-F178-4018-9F62-4FCCA28DA093}" dt="2021-03-16T15:57:01.025" v="12269" actId="790"/>
          <ac:spMkLst>
            <pc:docMk/>
            <pc:sldMk cId="1640194465" sldId="3798"/>
            <ac:spMk id="12" creationId="{B5CD086D-28C8-4589-9BF4-A660AF3E3AFC}"/>
          </ac:spMkLst>
        </pc:spChg>
        <pc:spChg chg="mod">
          <ac:chgData name="Ragnhild Halvorsrud" userId="917ea340-fd63-490f-a7db-68428d24cf32" providerId="ADAL" clId="{9B6050A4-F178-4018-9F62-4FCCA28DA093}" dt="2021-03-16T15:57:01.025" v="12266" actId="790"/>
          <ac:spMkLst>
            <pc:docMk/>
            <pc:sldMk cId="1640194465" sldId="3798"/>
            <ac:spMk id="14" creationId="{FD060523-22E5-49A9-8F0C-DD8906EE1A97}"/>
          </ac:spMkLst>
        </pc:spChg>
        <pc:spChg chg="mod">
          <ac:chgData name="Ragnhild Halvorsrud" userId="917ea340-fd63-490f-a7db-68428d24cf32" providerId="ADAL" clId="{9B6050A4-F178-4018-9F62-4FCCA28DA093}" dt="2021-03-16T15:57:01.025" v="12267" actId="790"/>
          <ac:spMkLst>
            <pc:docMk/>
            <pc:sldMk cId="1640194465" sldId="3798"/>
            <ac:spMk id="15" creationId="{EB2F3BD7-E347-478E-A7FB-57B52EDEAEF3}"/>
          </ac:spMkLst>
        </pc:spChg>
        <pc:spChg chg="mod">
          <ac:chgData name="Ragnhild Halvorsrud" userId="917ea340-fd63-490f-a7db-68428d24cf32" providerId="ADAL" clId="{9B6050A4-F178-4018-9F62-4FCCA28DA093}" dt="2021-03-16T15:57:01.025" v="12265" actId="790"/>
          <ac:spMkLst>
            <pc:docMk/>
            <pc:sldMk cId="1640194465" sldId="3798"/>
            <ac:spMk id="16" creationId="{54CA6CE8-1F86-4240-8FA8-D56D397C772A}"/>
          </ac:spMkLst>
        </pc:spChg>
        <pc:spChg chg="mod">
          <ac:chgData name="Ragnhild Halvorsrud" userId="917ea340-fd63-490f-a7db-68428d24cf32" providerId="ADAL" clId="{9B6050A4-F178-4018-9F62-4FCCA28DA093}" dt="2021-03-16T15:57:01.025" v="12274" actId="790"/>
          <ac:spMkLst>
            <pc:docMk/>
            <pc:sldMk cId="1640194465" sldId="3798"/>
            <ac:spMk id="37" creationId="{4D6A1EF1-2E4C-4D10-9A9F-6D5D6961023D}"/>
          </ac:spMkLst>
        </pc:spChg>
        <pc:spChg chg="mod">
          <ac:chgData name="Ragnhild Halvorsrud" userId="917ea340-fd63-490f-a7db-68428d24cf32" providerId="ADAL" clId="{9B6050A4-F178-4018-9F62-4FCCA28DA093}" dt="2021-03-16T15:57:01.025" v="12275" actId="790"/>
          <ac:spMkLst>
            <pc:docMk/>
            <pc:sldMk cId="1640194465" sldId="3798"/>
            <ac:spMk id="39" creationId="{9639017E-0413-4C54-8C3A-DEF317DC3D5F}"/>
          </ac:spMkLst>
        </pc:spChg>
        <pc:spChg chg="del mod">
          <ac:chgData name="Ragnhild Halvorsrud" userId="917ea340-fd63-490f-a7db-68428d24cf32" providerId="ADAL" clId="{9B6050A4-F178-4018-9F62-4FCCA28DA093}" dt="2021-03-16T16:08:08.833" v="12642" actId="21"/>
          <ac:spMkLst>
            <pc:docMk/>
            <pc:sldMk cId="1640194465" sldId="3798"/>
            <ac:spMk id="43" creationId="{94B05A75-3854-45E6-9DE1-023D496CCBEA}"/>
          </ac:spMkLst>
        </pc:spChg>
        <pc:spChg chg="mod">
          <ac:chgData name="Ragnhild Halvorsrud" userId="917ea340-fd63-490f-a7db-68428d24cf32" providerId="ADAL" clId="{9B6050A4-F178-4018-9F62-4FCCA28DA093}" dt="2021-03-16T15:57:01.025" v="12278" actId="790"/>
          <ac:spMkLst>
            <pc:docMk/>
            <pc:sldMk cId="1640194465" sldId="3798"/>
            <ac:spMk id="44" creationId="{8914B2D8-E784-47B5-9C53-8EEF3A694177}"/>
          </ac:spMkLst>
        </pc:spChg>
        <pc:spChg chg="mod">
          <ac:chgData name="Ragnhild Halvorsrud" userId="917ea340-fd63-490f-a7db-68428d24cf32" providerId="ADAL" clId="{9B6050A4-F178-4018-9F62-4FCCA28DA093}" dt="2021-03-16T15:57:01.041" v="12279" actId="790"/>
          <ac:spMkLst>
            <pc:docMk/>
            <pc:sldMk cId="1640194465" sldId="3798"/>
            <ac:spMk id="46" creationId="{A7DA90FC-5ABD-4AED-8927-BD353896851E}"/>
          </ac:spMkLst>
        </pc:spChg>
      </pc:sldChg>
      <pc:sldChg chg="addSp delSp modSp add del mod ord addCm delCm modNotes">
        <pc:chgData name="Ragnhild Halvorsrud" userId="917ea340-fd63-490f-a7db-68428d24cf32" providerId="ADAL" clId="{9B6050A4-F178-4018-9F62-4FCCA28DA093}" dt="2021-03-26T14:54:02.823" v="40546" actId="478"/>
        <pc:sldMkLst>
          <pc:docMk/>
          <pc:sldMk cId="1039509331" sldId="3799"/>
        </pc:sldMkLst>
        <pc:spChg chg="mod">
          <ac:chgData name="Ragnhild Halvorsrud" userId="917ea340-fd63-490f-a7db-68428d24cf32" providerId="ADAL" clId="{9B6050A4-F178-4018-9F62-4FCCA28DA093}" dt="2021-03-25T13:12:42.273" v="37839" actId="790"/>
          <ac:spMkLst>
            <pc:docMk/>
            <pc:sldMk cId="1039509331" sldId="3799"/>
            <ac:spMk id="2" creationId="{00000000-0000-0000-0000-000000000000}"/>
          </ac:spMkLst>
        </pc:spChg>
        <pc:spChg chg="add del mod">
          <ac:chgData name="Ragnhild Halvorsrud" userId="917ea340-fd63-490f-a7db-68428d24cf32" providerId="ADAL" clId="{9B6050A4-F178-4018-9F62-4FCCA28DA093}" dt="2021-03-23T16:27:30.237" v="34671" actId="21"/>
          <ac:spMkLst>
            <pc:docMk/>
            <pc:sldMk cId="1039509331" sldId="3799"/>
            <ac:spMk id="3" creationId="{5F7B9426-68DD-41BC-9AF2-AD520662F6D6}"/>
          </ac:spMkLst>
        </pc:spChg>
        <pc:spChg chg="del mod">
          <ac:chgData name="Ragnhild Halvorsrud" userId="917ea340-fd63-490f-a7db-68428d24cf32" providerId="ADAL" clId="{9B6050A4-F178-4018-9F62-4FCCA28DA093}" dt="2021-03-16T16:06:12.015" v="12615" actId="478"/>
          <ac:spMkLst>
            <pc:docMk/>
            <pc:sldMk cId="1039509331" sldId="3799"/>
            <ac:spMk id="8" creationId="{00000000-0000-0000-0000-000000000000}"/>
          </ac:spMkLst>
        </pc:spChg>
        <pc:spChg chg="add mod">
          <ac:chgData name="Ragnhild Halvorsrud" userId="917ea340-fd63-490f-a7db-68428d24cf32" providerId="ADAL" clId="{9B6050A4-F178-4018-9F62-4FCCA28DA093}" dt="2021-03-25T13:12:42.274" v="37840" actId="790"/>
          <ac:spMkLst>
            <pc:docMk/>
            <pc:sldMk cId="1039509331" sldId="3799"/>
            <ac:spMk id="25" creationId="{B3C58A52-2844-47D2-9040-83EA528DC1B6}"/>
          </ac:spMkLst>
        </pc:spChg>
        <pc:spChg chg="add mod">
          <ac:chgData name="Ragnhild Halvorsrud" userId="917ea340-fd63-490f-a7db-68428d24cf32" providerId="ADAL" clId="{9B6050A4-F178-4018-9F62-4FCCA28DA093}" dt="2021-03-25T13:12:42.275" v="37841" actId="790"/>
          <ac:spMkLst>
            <pc:docMk/>
            <pc:sldMk cId="1039509331" sldId="3799"/>
            <ac:spMk id="26" creationId="{33E60744-AB24-40E6-8F74-ECDBBD1D3B5A}"/>
          </ac:spMkLst>
        </pc:spChg>
        <pc:spChg chg="add mod">
          <ac:chgData name="Ragnhild Halvorsrud" userId="917ea340-fd63-490f-a7db-68428d24cf32" providerId="ADAL" clId="{9B6050A4-F178-4018-9F62-4FCCA28DA093}" dt="2021-03-25T13:12:42.278" v="37842" actId="790"/>
          <ac:spMkLst>
            <pc:docMk/>
            <pc:sldMk cId="1039509331" sldId="3799"/>
            <ac:spMk id="27" creationId="{DCDB5511-68C7-4A02-9E57-3BC4E606243A}"/>
          </ac:spMkLst>
        </pc:spChg>
        <pc:spChg chg="add mod">
          <ac:chgData name="Ragnhild Halvorsrud" userId="917ea340-fd63-490f-a7db-68428d24cf32" providerId="ADAL" clId="{9B6050A4-F178-4018-9F62-4FCCA28DA093}" dt="2021-03-25T13:12:42.279" v="37843" actId="790"/>
          <ac:spMkLst>
            <pc:docMk/>
            <pc:sldMk cId="1039509331" sldId="3799"/>
            <ac:spMk id="28" creationId="{8DB213FB-A3F1-4DB5-B322-1D90A59BFFE3}"/>
          </ac:spMkLst>
        </pc:spChg>
        <pc:spChg chg="add mod">
          <ac:chgData name="Ragnhild Halvorsrud" userId="917ea340-fd63-490f-a7db-68428d24cf32" providerId="ADAL" clId="{9B6050A4-F178-4018-9F62-4FCCA28DA093}" dt="2021-03-25T13:12:42.280" v="37844" actId="790"/>
          <ac:spMkLst>
            <pc:docMk/>
            <pc:sldMk cId="1039509331" sldId="3799"/>
            <ac:spMk id="29" creationId="{DC2F198E-BA0B-4B37-9918-D9878F76DC17}"/>
          </ac:spMkLst>
        </pc:spChg>
        <pc:spChg chg="add mod">
          <ac:chgData name="Ragnhild Halvorsrud" userId="917ea340-fd63-490f-a7db-68428d24cf32" providerId="ADAL" clId="{9B6050A4-F178-4018-9F62-4FCCA28DA093}" dt="2021-03-25T13:12:42.281" v="37845" actId="790"/>
          <ac:spMkLst>
            <pc:docMk/>
            <pc:sldMk cId="1039509331" sldId="3799"/>
            <ac:spMk id="30" creationId="{02BEA7B1-9AE8-480A-BA90-CB1D33BB8164}"/>
          </ac:spMkLst>
        </pc:spChg>
        <pc:spChg chg="mod">
          <ac:chgData name="Ragnhild Halvorsrud" userId="917ea340-fd63-490f-a7db-68428d24cf32" providerId="ADAL" clId="{9B6050A4-F178-4018-9F62-4FCCA28DA093}" dt="2021-03-25T13:12:42.282" v="37846" actId="790"/>
          <ac:spMkLst>
            <pc:docMk/>
            <pc:sldMk cId="1039509331" sldId="3799"/>
            <ac:spMk id="32" creationId="{02940A7B-ACA6-44BF-9DFB-19E2F7CCCFAD}"/>
          </ac:spMkLst>
        </pc:spChg>
        <pc:spChg chg="mod">
          <ac:chgData name="Ragnhild Halvorsrud" userId="917ea340-fd63-490f-a7db-68428d24cf32" providerId="ADAL" clId="{9B6050A4-F178-4018-9F62-4FCCA28DA093}" dt="2021-03-25T13:12:42.283" v="37847" actId="790"/>
          <ac:spMkLst>
            <pc:docMk/>
            <pc:sldMk cId="1039509331" sldId="3799"/>
            <ac:spMk id="35" creationId="{8B58C188-F4A0-4B2B-86CB-D0F61C67CF0C}"/>
          </ac:spMkLst>
        </pc:spChg>
        <pc:spChg chg="add mod">
          <ac:chgData name="Ragnhild Halvorsrud" userId="917ea340-fd63-490f-a7db-68428d24cf32" providerId="ADAL" clId="{9B6050A4-F178-4018-9F62-4FCCA28DA093}" dt="2021-03-25T13:12:42.286" v="37848" actId="790"/>
          <ac:spMkLst>
            <pc:docMk/>
            <pc:sldMk cId="1039509331" sldId="3799"/>
            <ac:spMk id="37" creationId="{574B63EE-E718-45F0-9AF2-C5ABC61122D3}"/>
          </ac:spMkLst>
        </pc:spChg>
        <pc:spChg chg="add mod">
          <ac:chgData name="Ragnhild Halvorsrud" userId="917ea340-fd63-490f-a7db-68428d24cf32" providerId="ADAL" clId="{9B6050A4-F178-4018-9F62-4FCCA28DA093}" dt="2021-03-25T13:12:42.288" v="37849" actId="790"/>
          <ac:spMkLst>
            <pc:docMk/>
            <pc:sldMk cId="1039509331" sldId="3799"/>
            <ac:spMk id="39" creationId="{846E39FE-F501-40B8-B7FB-F86E25A0E2D2}"/>
          </ac:spMkLst>
        </pc:spChg>
        <pc:spChg chg="add mod">
          <ac:chgData name="Ragnhild Halvorsrud" userId="917ea340-fd63-490f-a7db-68428d24cf32" providerId="ADAL" clId="{9B6050A4-F178-4018-9F62-4FCCA28DA093}" dt="2021-03-25T13:12:42.289" v="37850" actId="790"/>
          <ac:spMkLst>
            <pc:docMk/>
            <pc:sldMk cId="1039509331" sldId="3799"/>
            <ac:spMk id="41" creationId="{1EA5CAAD-75D6-4DE0-902D-1631F1767939}"/>
          </ac:spMkLst>
        </pc:spChg>
        <pc:spChg chg="add mod">
          <ac:chgData name="Ragnhild Halvorsrud" userId="917ea340-fd63-490f-a7db-68428d24cf32" providerId="ADAL" clId="{9B6050A4-F178-4018-9F62-4FCCA28DA093}" dt="2021-03-25T13:12:42.291" v="37851" actId="790"/>
          <ac:spMkLst>
            <pc:docMk/>
            <pc:sldMk cId="1039509331" sldId="3799"/>
            <ac:spMk id="42" creationId="{6F621DDE-9829-4832-B6D9-436846883913}"/>
          </ac:spMkLst>
        </pc:spChg>
        <pc:spChg chg="add mod">
          <ac:chgData name="Ragnhild Halvorsrud" userId="917ea340-fd63-490f-a7db-68428d24cf32" providerId="ADAL" clId="{9B6050A4-F178-4018-9F62-4FCCA28DA093}" dt="2021-03-25T13:12:42.293" v="37852" actId="790"/>
          <ac:spMkLst>
            <pc:docMk/>
            <pc:sldMk cId="1039509331" sldId="3799"/>
            <ac:spMk id="43" creationId="{FBC342BE-AE3D-4B57-861C-5D3281B249C5}"/>
          </ac:spMkLst>
        </pc:spChg>
        <pc:spChg chg="add mod">
          <ac:chgData name="Ragnhild Halvorsrud" userId="917ea340-fd63-490f-a7db-68428d24cf32" providerId="ADAL" clId="{9B6050A4-F178-4018-9F62-4FCCA28DA093}" dt="2021-03-25T13:12:42.295" v="37853" actId="790"/>
          <ac:spMkLst>
            <pc:docMk/>
            <pc:sldMk cId="1039509331" sldId="3799"/>
            <ac:spMk id="44" creationId="{29A49B98-ECE4-4FB3-B2DE-8322162C8C64}"/>
          </ac:spMkLst>
        </pc:spChg>
        <pc:spChg chg="mod">
          <ac:chgData name="Ragnhild Halvorsrud" userId="917ea340-fd63-490f-a7db-68428d24cf32" providerId="ADAL" clId="{9B6050A4-F178-4018-9F62-4FCCA28DA093}" dt="2021-03-25T13:12:42.296" v="37854" actId="790"/>
          <ac:spMkLst>
            <pc:docMk/>
            <pc:sldMk cId="1039509331" sldId="3799"/>
            <ac:spMk id="46" creationId="{4DDEC8E4-2B7C-4830-BF10-25FC60135C1D}"/>
          </ac:spMkLst>
        </pc:spChg>
        <pc:spChg chg="mod">
          <ac:chgData name="Ragnhild Halvorsrud" userId="917ea340-fd63-490f-a7db-68428d24cf32" providerId="ADAL" clId="{9B6050A4-F178-4018-9F62-4FCCA28DA093}" dt="2021-03-25T13:12:42.296" v="37855" actId="790"/>
          <ac:spMkLst>
            <pc:docMk/>
            <pc:sldMk cId="1039509331" sldId="3799"/>
            <ac:spMk id="49" creationId="{534F0542-0F80-4F0C-8BFE-DEBA64C82645}"/>
          </ac:spMkLst>
        </pc:spChg>
        <pc:spChg chg="mod">
          <ac:chgData name="Ragnhild Halvorsrud" userId="917ea340-fd63-490f-a7db-68428d24cf32" providerId="ADAL" clId="{9B6050A4-F178-4018-9F62-4FCCA28DA093}" dt="2021-03-25T13:12:42.297" v="37856" actId="790"/>
          <ac:spMkLst>
            <pc:docMk/>
            <pc:sldMk cId="1039509331" sldId="3799"/>
            <ac:spMk id="52" creationId="{501D1D70-A643-4652-B576-5FF2082DD16F}"/>
          </ac:spMkLst>
        </pc:spChg>
        <pc:spChg chg="add mod">
          <ac:chgData name="Ragnhild Halvorsrud" userId="917ea340-fd63-490f-a7db-68428d24cf32" providerId="ADAL" clId="{9B6050A4-F178-4018-9F62-4FCCA28DA093}" dt="2021-03-26T14:53:59.622" v="40545"/>
          <ac:spMkLst>
            <pc:docMk/>
            <pc:sldMk cId="1039509331" sldId="3799"/>
            <ac:spMk id="54" creationId="{0A28B0C3-38B1-4C92-9E7D-E3CABFBDDA13}"/>
          </ac:spMkLst>
        </pc:spChg>
        <pc:spChg chg="add del mod">
          <ac:chgData name="Ragnhild Halvorsrud" userId="917ea340-fd63-490f-a7db-68428d24cf32" providerId="ADAL" clId="{9B6050A4-F178-4018-9F62-4FCCA28DA093}" dt="2021-03-16T16:35:09.632" v="12831" actId="478"/>
          <ac:spMkLst>
            <pc:docMk/>
            <pc:sldMk cId="1039509331" sldId="3799"/>
            <ac:spMk id="54" creationId="{5A3904AD-9B37-4CDE-87B9-ABA5CD5C8A35}"/>
          </ac:spMkLst>
        </pc:spChg>
        <pc:spChg chg="add del mod">
          <ac:chgData name="Ragnhild Halvorsrud" userId="917ea340-fd63-490f-a7db-68428d24cf32" providerId="ADAL" clId="{9B6050A4-F178-4018-9F62-4FCCA28DA093}" dt="2021-03-23T16:33:27.246" v="34712" actId="478"/>
          <ac:spMkLst>
            <pc:docMk/>
            <pc:sldMk cId="1039509331" sldId="3799"/>
            <ac:spMk id="54" creationId="{CD8C47F5-808A-44B9-8789-A3A425579DBB}"/>
          </ac:spMkLst>
        </pc:spChg>
        <pc:spChg chg="add del mod">
          <ac:chgData name="Ragnhild Halvorsrud" userId="917ea340-fd63-490f-a7db-68428d24cf32" providerId="ADAL" clId="{9B6050A4-F178-4018-9F62-4FCCA28DA093}" dt="2021-03-16T16:26:49.767" v="12783" actId="478"/>
          <ac:spMkLst>
            <pc:docMk/>
            <pc:sldMk cId="1039509331" sldId="3799"/>
            <ac:spMk id="55" creationId="{29D7DA7B-D893-4CA1-855C-A32BD653354C}"/>
          </ac:spMkLst>
        </pc:spChg>
        <pc:spChg chg="add del mod">
          <ac:chgData name="Ragnhild Halvorsrud" userId="917ea340-fd63-490f-a7db-68428d24cf32" providerId="ADAL" clId="{9B6050A4-F178-4018-9F62-4FCCA28DA093}" dt="2021-03-26T14:54:02.823" v="40546" actId="478"/>
          <ac:spMkLst>
            <pc:docMk/>
            <pc:sldMk cId="1039509331" sldId="3799"/>
            <ac:spMk id="56" creationId="{9A91878D-7C1C-43CB-ACE2-5529C236555C}"/>
          </ac:spMkLst>
        </pc:spChg>
        <pc:spChg chg="del mod">
          <ac:chgData name="Ragnhild Halvorsrud" userId="917ea340-fd63-490f-a7db-68428d24cf32" providerId="ADAL" clId="{9B6050A4-F178-4018-9F62-4FCCA28DA093}" dt="2021-03-16T16:06:13.960" v="12616" actId="478"/>
          <ac:spMkLst>
            <pc:docMk/>
            <pc:sldMk cId="1039509331" sldId="3799"/>
            <ac:spMk id="72" creationId="{2A29656F-03E3-46B5-B581-CB5EC494DF8B}"/>
          </ac:spMkLst>
        </pc:spChg>
        <pc:spChg chg="del mod">
          <ac:chgData name="Ragnhild Halvorsrud" userId="917ea340-fd63-490f-a7db-68428d24cf32" providerId="ADAL" clId="{9B6050A4-F178-4018-9F62-4FCCA28DA093}" dt="2021-03-16T16:06:12.015" v="12615" actId="478"/>
          <ac:spMkLst>
            <pc:docMk/>
            <pc:sldMk cId="1039509331" sldId="3799"/>
            <ac:spMk id="75" creationId="{265177AE-0604-48EA-BC2C-83BF8725E555}"/>
          </ac:spMkLst>
        </pc:spChg>
        <pc:spChg chg="del mod">
          <ac:chgData name="Ragnhild Halvorsrud" userId="917ea340-fd63-490f-a7db-68428d24cf32" providerId="ADAL" clId="{9B6050A4-F178-4018-9F62-4FCCA28DA093}" dt="2021-03-16T16:06:12.015" v="12615" actId="478"/>
          <ac:spMkLst>
            <pc:docMk/>
            <pc:sldMk cId="1039509331" sldId="3799"/>
            <ac:spMk id="76" creationId="{6082C8F3-369A-4B62-8CF4-E254DA3A210C}"/>
          </ac:spMkLst>
        </pc:spChg>
        <pc:spChg chg="del mod">
          <ac:chgData name="Ragnhild Halvorsrud" userId="917ea340-fd63-490f-a7db-68428d24cf32" providerId="ADAL" clId="{9B6050A4-F178-4018-9F62-4FCCA28DA093}" dt="2021-03-16T16:06:12.015" v="12615" actId="478"/>
          <ac:spMkLst>
            <pc:docMk/>
            <pc:sldMk cId="1039509331" sldId="3799"/>
            <ac:spMk id="77" creationId="{DD82E29A-EE3C-4C46-9372-D60DCD88D87B}"/>
          </ac:spMkLst>
        </pc:spChg>
        <pc:spChg chg="del mod">
          <ac:chgData name="Ragnhild Halvorsrud" userId="917ea340-fd63-490f-a7db-68428d24cf32" providerId="ADAL" clId="{9B6050A4-F178-4018-9F62-4FCCA28DA093}" dt="2021-03-16T16:06:12.015" v="12615" actId="478"/>
          <ac:spMkLst>
            <pc:docMk/>
            <pc:sldMk cId="1039509331" sldId="3799"/>
            <ac:spMk id="78" creationId="{414E3C54-6348-4DB5-8F2D-F6D9464C9019}"/>
          </ac:spMkLst>
        </pc:spChg>
        <pc:spChg chg="del mod">
          <ac:chgData name="Ragnhild Halvorsrud" userId="917ea340-fd63-490f-a7db-68428d24cf32" providerId="ADAL" clId="{9B6050A4-F178-4018-9F62-4FCCA28DA093}" dt="2021-03-16T16:06:12.015" v="12615" actId="478"/>
          <ac:spMkLst>
            <pc:docMk/>
            <pc:sldMk cId="1039509331" sldId="3799"/>
            <ac:spMk id="91" creationId="{431CEFF3-1BB1-438B-99DD-704BADDCD183}"/>
          </ac:spMkLst>
        </pc:spChg>
        <pc:spChg chg="del mod">
          <ac:chgData name="Ragnhild Halvorsrud" userId="917ea340-fd63-490f-a7db-68428d24cf32" providerId="ADAL" clId="{9B6050A4-F178-4018-9F62-4FCCA28DA093}" dt="2021-03-16T16:06:12.015" v="12615" actId="478"/>
          <ac:spMkLst>
            <pc:docMk/>
            <pc:sldMk cId="1039509331" sldId="3799"/>
            <ac:spMk id="92" creationId="{74012ADD-8594-4A0D-9721-F57B0BAAC792}"/>
          </ac:spMkLst>
        </pc:spChg>
        <pc:spChg chg="del mod">
          <ac:chgData name="Ragnhild Halvorsrud" userId="917ea340-fd63-490f-a7db-68428d24cf32" providerId="ADAL" clId="{9B6050A4-F178-4018-9F62-4FCCA28DA093}" dt="2021-03-16T16:06:12.015" v="12615" actId="478"/>
          <ac:spMkLst>
            <pc:docMk/>
            <pc:sldMk cId="1039509331" sldId="3799"/>
            <ac:spMk id="93" creationId="{8FB0397D-B85B-458F-AB9F-34FE7243276D}"/>
          </ac:spMkLst>
        </pc:spChg>
        <pc:spChg chg="del mod">
          <ac:chgData name="Ragnhild Halvorsrud" userId="917ea340-fd63-490f-a7db-68428d24cf32" providerId="ADAL" clId="{9B6050A4-F178-4018-9F62-4FCCA28DA093}" dt="2021-03-16T16:06:12.015" v="12615" actId="478"/>
          <ac:spMkLst>
            <pc:docMk/>
            <pc:sldMk cId="1039509331" sldId="3799"/>
            <ac:spMk id="94" creationId="{EFA409BD-97B3-4B27-9A0C-24327AE7A4A0}"/>
          </ac:spMkLst>
        </pc:spChg>
        <pc:spChg chg="del mod">
          <ac:chgData name="Ragnhild Halvorsrud" userId="917ea340-fd63-490f-a7db-68428d24cf32" providerId="ADAL" clId="{9B6050A4-F178-4018-9F62-4FCCA28DA093}" dt="2021-03-16T16:06:12.015" v="12615" actId="478"/>
          <ac:spMkLst>
            <pc:docMk/>
            <pc:sldMk cId="1039509331" sldId="3799"/>
            <ac:spMk id="95" creationId="{762E4B7A-86AA-4EAB-93E9-921A4618A4E8}"/>
          </ac:spMkLst>
        </pc:spChg>
        <pc:spChg chg="del mod">
          <ac:chgData name="Ragnhild Halvorsrud" userId="917ea340-fd63-490f-a7db-68428d24cf32" providerId="ADAL" clId="{9B6050A4-F178-4018-9F62-4FCCA28DA093}" dt="2021-03-16T16:06:12.015" v="12615" actId="478"/>
          <ac:spMkLst>
            <pc:docMk/>
            <pc:sldMk cId="1039509331" sldId="3799"/>
            <ac:spMk id="96" creationId="{6C2A70EC-750F-4CBF-A182-8ECCDB3ED9C1}"/>
          </ac:spMkLst>
        </pc:spChg>
        <pc:spChg chg="del mod">
          <ac:chgData name="Ragnhild Halvorsrud" userId="917ea340-fd63-490f-a7db-68428d24cf32" providerId="ADAL" clId="{9B6050A4-F178-4018-9F62-4FCCA28DA093}" dt="2021-03-16T16:06:12.015" v="12615" actId="478"/>
          <ac:spMkLst>
            <pc:docMk/>
            <pc:sldMk cId="1039509331" sldId="3799"/>
            <ac:spMk id="102" creationId="{1A9EABA7-6D87-43A2-B199-182AD902D89F}"/>
          </ac:spMkLst>
        </pc:spChg>
        <pc:spChg chg="del mod">
          <ac:chgData name="Ragnhild Halvorsrud" userId="917ea340-fd63-490f-a7db-68428d24cf32" providerId="ADAL" clId="{9B6050A4-F178-4018-9F62-4FCCA28DA093}" dt="2021-03-16T16:06:13.960" v="12616" actId="478"/>
          <ac:spMkLst>
            <pc:docMk/>
            <pc:sldMk cId="1039509331" sldId="3799"/>
            <ac:spMk id="107" creationId="{45FDC822-B620-49EA-B63B-FB9392D93D41}"/>
          </ac:spMkLst>
        </pc:spChg>
        <pc:spChg chg="del mod">
          <ac:chgData name="Ragnhild Halvorsrud" userId="917ea340-fd63-490f-a7db-68428d24cf32" providerId="ADAL" clId="{9B6050A4-F178-4018-9F62-4FCCA28DA093}" dt="2021-03-16T16:06:16.074" v="12617" actId="478"/>
          <ac:spMkLst>
            <pc:docMk/>
            <pc:sldMk cId="1039509331" sldId="3799"/>
            <ac:spMk id="109" creationId="{BCDE24A2-C258-40DD-B759-CA2FEC1785C8}"/>
          </ac:spMkLst>
        </pc:spChg>
        <pc:grpChg chg="add mod">
          <ac:chgData name="Ragnhild Halvorsrud" userId="917ea340-fd63-490f-a7db-68428d24cf32" providerId="ADAL" clId="{9B6050A4-F178-4018-9F62-4FCCA28DA093}" dt="2021-03-16T17:22:17.291" v="15563" actId="1037"/>
          <ac:grpSpMkLst>
            <pc:docMk/>
            <pc:sldMk cId="1039509331" sldId="3799"/>
            <ac:grpSpMk id="31" creationId="{C22E2EEA-D5EB-4CB9-8866-1D40CC852002}"/>
          </ac:grpSpMkLst>
        </pc:grpChg>
        <pc:grpChg chg="add mod">
          <ac:chgData name="Ragnhild Halvorsrud" userId="917ea340-fd63-490f-a7db-68428d24cf32" providerId="ADAL" clId="{9B6050A4-F178-4018-9F62-4FCCA28DA093}" dt="2021-03-16T17:21:18.197" v="15540" actId="1038"/>
          <ac:grpSpMkLst>
            <pc:docMk/>
            <pc:sldMk cId="1039509331" sldId="3799"/>
            <ac:grpSpMk id="34" creationId="{8B75D32D-B6A2-4C6E-A762-19A22A72EEBE}"/>
          </ac:grpSpMkLst>
        </pc:grpChg>
        <pc:grpChg chg="add mod">
          <ac:chgData name="Ragnhild Halvorsrud" userId="917ea340-fd63-490f-a7db-68428d24cf32" providerId="ADAL" clId="{9B6050A4-F178-4018-9F62-4FCCA28DA093}" dt="2021-03-16T17:21:57.386" v="15553" actId="1038"/>
          <ac:grpSpMkLst>
            <pc:docMk/>
            <pc:sldMk cId="1039509331" sldId="3799"/>
            <ac:grpSpMk id="45" creationId="{6E5FA795-45C0-4B86-9407-CD7AE8DEA1DB}"/>
          </ac:grpSpMkLst>
        </pc:grpChg>
        <pc:grpChg chg="add mod">
          <ac:chgData name="Ragnhild Halvorsrud" userId="917ea340-fd63-490f-a7db-68428d24cf32" providerId="ADAL" clId="{9B6050A4-F178-4018-9F62-4FCCA28DA093}" dt="2021-03-16T17:22:25.254" v="15567" actId="1038"/>
          <ac:grpSpMkLst>
            <pc:docMk/>
            <pc:sldMk cId="1039509331" sldId="3799"/>
            <ac:grpSpMk id="48" creationId="{CF023589-56A1-47D9-8CED-7EAAE78094BC}"/>
          </ac:grpSpMkLst>
        </pc:grpChg>
        <pc:grpChg chg="add mod">
          <ac:chgData name="Ragnhild Halvorsrud" userId="917ea340-fd63-490f-a7db-68428d24cf32" providerId="ADAL" clId="{9B6050A4-F178-4018-9F62-4FCCA28DA093}" dt="2021-03-16T17:22:07.888" v="15560" actId="1038"/>
          <ac:grpSpMkLst>
            <pc:docMk/>
            <pc:sldMk cId="1039509331" sldId="3799"/>
            <ac:grpSpMk id="51" creationId="{6444AF70-2E6D-4E35-B138-BEC303F27249}"/>
          </ac:grpSpMkLst>
        </pc:grpChg>
        <pc:picChg chg="mod">
          <ac:chgData name="Ragnhild Halvorsrud" userId="917ea340-fd63-490f-a7db-68428d24cf32" providerId="ADAL" clId="{9B6050A4-F178-4018-9F62-4FCCA28DA093}" dt="2021-03-16T17:22:17.291" v="15563" actId="1037"/>
          <ac:picMkLst>
            <pc:docMk/>
            <pc:sldMk cId="1039509331" sldId="3799"/>
            <ac:picMk id="33" creationId="{EAEBFE2F-2088-4003-892F-8623EDDEC129}"/>
          </ac:picMkLst>
        </pc:picChg>
        <pc:picChg chg="mod">
          <ac:chgData name="Ragnhild Halvorsrud" userId="917ea340-fd63-490f-a7db-68428d24cf32" providerId="ADAL" clId="{9B6050A4-F178-4018-9F62-4FCCA28DA093}" dt="2021-03-16T16:12:19.856" v="12656" actId="1076"/>
          <ac:picMkLst>
            <pc:docMk/>
            <pc:sldMk cId="1039509331" sldId="3799"/>
            <ac:picMk id="36" creationId="{D88B82EE-AE61-4317-A954-357253B9068D}"/>
          </ac:picMkLst>
        </pc:picChg>
        <pc:picChg chg="add mod">
          <ac:chgData name="Ragnhild Halvorsrud" userId="917ea340-fd63-490f-a7db-68428d24cf32" providerId="ADAL" clId="{9B6050A4-F178-4018-9F62-4FCCA28DA093}" dt="2021-03-20T17:53:47.804" v="29737" actId="1036"/>
          <ac:picMkLst>
            <pc:docMk/>
            <pc:sldMk cId="1039509331" sldId="3799"/>
            <ac:picMk id="38" creationId="{E481F39B-2DC0-40C2-8014-4B76C820847B}"/>
          </ac:picMkLst>
        </pc:picChg>
        <pc:picChg chg="add mod">
          <ac:chgData name="Ragnhild Halvorsrud" userId="917ea340-fd63-490f-a7db-68428d24cf32" providerId="ADAL" clId="{9B6050A4-F178-4018-9F62-4FCCA28DA093}" dt="2021-03-20T17:53:47.804" v="29737" actId="1036"/>
          <ac:picMkLst>
            <pc:docMk/>
            <pc:sldMk cId="1039509331" sldId="3799"/>
            <ac:picMk id="40" creationId="{D965CECB-2D4B-436E-952C-BC0A47C7F98B}"/>
          </ac:picMkLst>
        </pc:picChg>
        <pc:picChg chg="mod">
          <ac:chgData name="Ragnhild Halvorsrud" userId="917ea340-fd63-490f-a7db-68428d24cf32" providerId="ADAL" clId="{9B6050A4-F178-4018-9F62-4FCCA28DA093}" dt="2021-03-16T17:21:38.867" v="15544" actId="14100"/>
          <ac:picMkLst>
            <pc:docMk/>
            <pc:sldMk cId="1039509331" sldId="3799"/>
            <ac:picMk id="47" creationId="{2A07947C-9565-41BF-A273-8E3810AC0763}"/>
          </ac:picMkLst>
        </pc:picChg>
        <pc:picChg chg="mod">
          <ac:chgData name="Ragnhild Halvorsrud" userId="917ea340-fd63-490f-a7db-68428d24cf32" providerId="ADAL" clId="{9B6050A4-F178-4018-9F62-4FCCA28DA093}" dt="2021-03-16T17:21:38.867" v="15544" actId="14100"/>
          <ac:picMkLst>
            <pc:docMk/>
            <pc:sldMk cId="1039509331" sldId="3799"/>
            <ac:picMk id="50" creationId="{3DAC8392-68A5-424A-B78F-C2A981713008}"/>
          </ac:picMkLst>
        </pc:picChg>
        <pc:picChg chg="mod">
          <ac:chgData name="Ragnhild Halvorsrud" userId="917ea340-fd63-490f-a7db-68428d24cf32" providerId="ADAL" clId="{9B6050A4-F178-4018-9F62-4FCCA28DA093}" dt="2021-03-16T16:12:19.856" v="12656" actId="1076"/>
          <ac:picMkLst>
            <pc:docMk/>
            <pc:sldMk cId="1039509331" sldId="3799"/>
            <ac:picMk id="53" creationId="{A1D95083-B749-4A02-B3C0-944D6CFE3A3E}"/>
          </ac:picMkLst>
        </pc:picChg>
        <pc:picChg chg="del">
          <ac:chgData name="Ragnhild Halvorsrud" userId="917ea340-fd63-490f-a7db-68428d24cf32" providerId="ADAL" clId="{9B6050A4-F178-4018-9F62-4FCCA28DA093}" dt="2021-03-16T16:06:13.960" v="12616" actId="478"/>
          <ac:picMkLst>
            <pc:docMk/>
            <pc:sldMk cId="1039509331" sldId="3799"/>
            <ac:picMk id="73" creationId="{7EBF6473-34AA-49DD-9EFD-DB025651E757}"/>
          </ac:picMkLst>
        </pc:picChg>
        <pc:picChg chg="del">
          <ac:chgData name="Ragnhild Halvorsrud" userId="917ea340-fd63-490f-a7db-68428d24cf32" providerId="ADAL" clId="{9B6050A4-F178-4018-9F62-4FCCA28DA093}" dt="2021-03-16T16:06:12.015" v="12615" actId="478"/>
          <ac:picMkLst>
            <pc:docMk/>
            <pc:sldMk cId="1039509331" sldId="3799"/>
            <ac:picMk id="88" creationId="{B9022B13-79CD-4D54-8281-F244AA531D5C}"/>
          </ac:picMkLst>
        </pc:picChg>
        <pc:picChg chg="del">
          <ac:chgData name="Ragnhild Halvorsrud" userId="917ea340-fd63-490f-a7db-68428d24cf32" providerId="ADAL" clId="{9B6050A4-F178-4018-9F62-4FCCA28DA093}" dt="2021-03-16T16:06:12.015" v="12615" actId="478"/>
          <ac:picMkLst>
            <pc:docMk/>
            <pc:sldMk cId="1039509331" sldId="3799"/>
            <ac:picMk id="104" creationId="{8AA33845-CFA2-4C90-AA88-8F949550B68D}"/>
          </ac:picMkLst>
        </pc:picChg>
        <pc:picChg chg="del">
          <ac:chgData name="Ragnhild Halvorsrud" userId="917ea340-fd63-490f-a7db-68428d24cf32" providerId="ADAL" clId="{9B6050A4-F178-4018-9F62-4FCCA28DA093}" dt="2021-03-16T16:06:12.015" v="12615" actId="478"/>
          <ac:picMkLst>
            <pc:docMk/>
            <pc:sldMk cId="1039509331" sldId="3799"/>
            <ac:picMk id="105" creationId="{497C8DC5-6FC3-4E72-AD3E-DEA6210ECC02}"/>
          </ac:picMkLst>
        </pc:picChg>
        <pc:picChg chg="del">
          <ac:chgData name="Ragnhild Halvorsrud" userId="917ea340-fd63-490f-a7db-68428d24cf32" providerId="ADAL" clId="{9B6050A4-F178-4018-9F62-4FCCA28DA093}" dt="2021-03-16T16:06:12.015" v="12615" actId="478"/>
          <ac:picMkLst>
            <pc:docMk/>
            <pc:sldMk cId="1039509331" sldId="3799"/>
            <ac:picMk id="106" creationId="{7E45B3EB-97F0-4F0C-894D-30C1CEC245B1}"/>
          </ac:picMkLst>
        </pc:picChg>
        <pc:picChg chg="del">
          <ac:chgData name="Ragnhild Halvorsrud" userId="917ea340-fd63-490f-a7db-68428d24cf32" providerId="ADAL" clId="{9B6050A4-F178-4018-9F62-4FCCA28DA093}" dt="2021-03-16T16:06:13.960" v="12616" actId="478"/>
          <ac:picMkLst>
            <pc:docMk/>
            <pc:sldMk cId="1039509331" sldId="3799"/>
            <ac:picMk id="108" creationId="{4E8AC10F-4142-457F-8449-0B11ADC74950}"/>
          </ac:picMkLst>
        </pc:picChg>
        <pc:picChg chg="del">
          <ac:chgData name="Ragnhild Halvorsrud" userId="917ea340-fd63-490f-a7db-68428d24cf32" providerId="ADAL" clId="{9B6050A4-F178-4018-9F62-4FCCA28DA093}" dt="2021-03-16T16:06:12.015" v="12615" actId="478"/>
          <ac:picMkLst>
            <pc:docMk/>
            <pc:sldMk cId="1039509331" sldId="3799"/>
            <ac:picMk id="1026" creationId="{50FCD6DA-DC5B-478D-96ED-DBCD3B928223}"/>
          </ac:picMkLst>
        </pc:picChg>
      </pc:sldChg>
      <pc:sldChg chg="addSp delSp modSp new add del mod chgLayout modNotes">
        <pc:chgData name="Ragnhild Halvorsrud" userId="917ea340-fd63-490f-a7db-68428d24cf32" providerId="ADAL" clId="{9B6050A4-F178-4018-9F62-4FCCA28DA093}" dt="2021-03-26T14:53:54.553" v="40544" actId="478"/>
        <pc:sldMkLst>
          <pc:docMk/>
          <pc:sldMk cId="3231100932" sldId="3800"/>
        </pc:sldMkLst>
        <pc:spChg chg="del mod">
          <ac:chgData name="Ragnhild Halvorsrud" userId="917ea340-fd63-490f-a7db-68428d24cf32" providerId="ADAL" clId="{9B6050A4-F178-4018-9F62-4FCCA28DA093}" dt="2021-03-16T17:00:37.462" v="14184" actId="6264"/>
          <ac:spMkLst>
            <pc:docMk/>
            <pc:sldMk cId="3231100932" sldId="3800"/>
            <ac:spMk id="2" creationId="{47DBB4BB-63CC-45E8-B1C0-76EF3D820346}"/>
          </ac:spMkLst>
        </pc:spChg>
        <pc:spChg chg="mod ord">
          <ac:chgData name="Ragnhild Halvorsrud" userId="917ea340-fd63-490f-a7db-68428d24cf32" providerId="ADAL" clId="{9B6050A4-F178-4018-9F62-4FCCA28DA093}" dt="2021-03-25T13:12:42.326" v="37866" actId="790"/>
          <ac:spMkLst>
            <pc:docMk/>
            <pc:sldMk cId="3231100932" sldId="3800"/>
            <ac:spMk id="3" creationId="{8DE6A278-E165-4DA4-BEE5-CFC1EBADE6E5}"/>
          </ac:spMkLst>
        </pc:spChg>
        <pc:spChg chg="mod ord">
          <ac:chgData name="Ragnhild Halvorsrud" userId="917ea340-fd63-490f-a7db-68428d24cf32" providerId="ADAL" clId="{9B6050A4-F178-4018-9F62-4FCCA28DA093}" dt="2021-03-25T13:12:42.327" v="37867" actId="790"/>
          <ac:spMkLst>
            <pc:docMk/>
            <pc:sldMk cId="3231100932" sldId="3800"/>
            <ac:spMk id="4" creationId="{0481B07B-8166-4B16-A678-EE57CCEEBDF7}"/>
          </ac:spMkLst>
        </pc:spChg>
        <pc:spChg chg="add del mod">
          <ac:chgData name="Ragnhild Halvorsrud" userId="917ea340-fd63-490f-a7db-68428d24cf32" providerId="ADAL" clId="{9B6050A4-F178-4018-9F62-4FCCA28DA093}" dt="2021-03-20T17:07:14.443" v="29250" actId="6264"/>
          <ac:spMkLst>
            <pc:docMk/>
            <pc:sldMk cId="3231100932" sldId="3800"/>
            <ac:spMk id="5" creationId="{05CB07ED-A29B-4AEC-8649-5A4C2F421FC4}"/>
          </ac:spMkLst>
        </pc:spChg>
        <pc:spChg chg="add del mod">
          <ac:chgData name="Ragnhild Halvorsrud" userId="917ea340-fd63-490f-a7db-68428d24cf32" providerId="ADAL" clId="{9B6050A4-F178-4018-9F62-4FCCA28DA093}" dt="2021-03-16T17:00:37.462" v="14184" actId="6264"/>
          <ac:spMkLst>
            <pc:docMk/>
            <pc:sldMk cId="3231100932" sldId="3800"/>
            <ac:spMk id="5" creationId="{EE5F708E-C65C-4E03-AB04-8128250399E0}"/>
          </ac:spMkLst>
        </pc:spChg>
        <pc:spChg chg="add del mod">
          <ac:chgData name="Ragnhild Halvorsrud" userId="917ea340-fd63-490f-a7db-68428d24cf32" providerId="ADAL" clId="{9B6050A4-F178-4018-9F62-4FCCA28DA093}" dt="2021-03-16T17:00:37.462" v="14184" actId="6264"/>
          <ac:spMkLst>
            <pc:docMk/>
            <pc:sldMk cId="3231100932" sldId="3800"/>
            <ac:spMk id="6" creationId="{F4E721EC-DE2F-49C5-AB13-0A8320EDBF38}"/>
          </ac:spMkLst>
        </pc:spChg>
        <pc:spChg chg="add del mod">
          <ac:chgData name="Ragnhild Halvorsrud" userId="917ea340-fd63-490f-a7db-68428d24cf32" providerId="ADAL" clId="{9B6050A4-F178-4018-9F62-4FCCA28DA093}" dt="2021-03-20T17:07:14.443" v="29250" actId="6264"/>
          <ac:spMkLst>
            <pc:docMk/>
            <pc:sldMk cId="3231100932" sldId="3800"/>
            <ac:spMk id="6" creationId="{FCCD2060-E00D-4A95-A984-CC7E03A38396}"/>
          </ac:spMkLst>
        </pc:spChg>
        <pc:spChg chg="add mod ord">
          <ac:chgData name="Ragnhild Halvorsrud" userId="917ea340-fd63-490f-a7db-68428d24cf32" providerId="ADAL" clId="{9B6050A4-F178-4018-9F62-4FCCA28DA093}" dt="2021-03-25T13:12:42.318" v="37865" actId="790"/>
          <ac:spMkLst>
            <pc:docMk/>
            <pc:sldMk cId="3231100932" sldId="3800"/>
            <ac:spMk id="7" creationId="{B82F610B-297A-44F2-8217-65F33A3A4B3B}"/>
          </ac:spMkLst>
        </pc:spChg>
        <pc:spChg chg="add del mod">
          <ac:chgData name="Ragnhild Halvorsrud" userId="917ea340-fd63-490f-a7db-68428d24cf32" providerId="ADAL" clId="{9B6050A4-F178-4018-9F62-4FCCA28DA093}" dt="2021-03-23T16:16:26.461" v="34351" actId="478"/>
          <ac:spMkLst>
            <pc:docMk/>
            <pc:sldMk cId="3231100932" sldId="3800"/>
            <ac:spMk id="9" creationId="{2442A6C4-B90E-418D-B8B9-4FA9CBDC2DAB}"/>
          </ac:spMkLst>
        </pc:spChg>
        <pc:spChg chg="add mod">
          <ac:chgData name="Ragnhild Halvorsrud" userId="917ea340-fd63-490f-a7db-68428d24cf32" providerId="ADAL" clId="{9B6050A4-F178-4018-9F62-4FCCA28DA093}" dt="2021-03-26T14:53:45.738" v="40541"/>
          <ac:spMkLst>
            <pc:docMk/>
            <pc:sldMk cId="3231100932" sldId="3800"/>
            <ac:spMk id="9" creationId="{F3F91A0F-B9B1-4621-AEC7-52AD46F7DB8B}"/>
          </ac:spMkLst>
        </pc:spChg>
        <pc:spChg chg="add del mod">
          <ac:chgData name="Ragnhild Halvorsrud" userId="917ea340-fd63-490f-a7db-68428d24cf32" providerId="ADAL" clId="{9B6050A4-F178-4018-9F62-4FCCA28DA093}" dt="2021-03-26T14:53:54.553" v="40544" actId="478"/>
          <ac:spMkLst>
            <pc:docMk/>
            <pc:sldMk cId="3231100932" sldId="3800"/>
            <ac:spMk id="10" creationId="{3BC872D8-4A12-4960-9E0B-5C84C3D9D06B}"/>
          </ac:spMkLst>
        </pc:spChg>
        <pc:spChg chg="add del mod">
          <ac:chgData name="Ragnhild Halvorsrud" userId="917ea340-fd63-490f-a7db-68428d24cf32" providerId="ADAL" clId="{9B6050A4-F178-4018-9F62-4FCCA28DA093}" dt="2021-03-19T14:29:57.005" v="26323" actId="478"/>
          <ac:spMkLst>
            <pc:docMk/>
            <pc:sldMk cId="3231100932" sldId="3800"/>
            <ac:spMk id="10" creationId="{CCF5F6C2-493D-4BD6-B782-25A7EA7D9C77}"/>
          </ac:spMkLst>
        </pc:spChg>
        <pc:spChg chg="add del mod">
          <ac:chgData name="Ragnhild Halvorsrud" userId="917ea340-fd63-490f-a7db-68428d24cf32" providerId="ADAL" clId="{9B6050A4-F178-4018-9F62-4FCCA28DA093}" dt="2021-03-16T17:04:11.706" v="15385" actId="6264"/>
          <ac:spMkLst>
            <pc:docMk/>
            <pc:sldMk cId="3231100932" sldId="3800"/>
            <ac:spMk id="10" creationId="{DA56E0C6-675B-49F4-9440-DC4159338F1B}"/>
          </ac:spMkLst>
        </pc:spChg>
        <pc:spChg chg="add mod">
          <ac:chgData name="Ragnhild Halvorsrud" userId="917ea340-fd63-490f-a7db-68428d24cf32" providerId="ADAL" clId="{9B6050A4-F178-4018-9F62-4FCCA28DA093}" dt="2021-03-25T13:12:42.330" v="37868" actId="790"/>
          <ac:spMkLst>
            <pc:docMk/>
            <pc:sldMk cId="3231100932" sldId="3800"/>
            <ac:spMk id="11" creationId="{197DF6F1-9B8A-4F31-A08A-11FEF2BEDB23}"/>
          </ac:spMkLst>
        </pc:spChg>
        <pc:spChg chg="add del mod">
          <ac:chgData name="Ragnhild Halvorsrud" userId="917ea340-fd63-490f-a7db-68428d24cf32" providerId="ADAL" clId="{9B6050A4-F178-4018-9F62-4FCCA28DA093}" dt="2021-03-16T17:04:11.706" v="15385" actId="6264"/>
          <ac:spMkLst>
            <pc:docMk/>
            <pc:sldMk cId="3231100932" sldId="3800"/>
            <ac:spMk id="11" creationId="{84A14F5E-EEB6-46A1-AC2E-9C4C39E1D58F}"/>
          </ac:spMkLst>
        </pc:spChg>
        <pc:spChg chg="add del mod">
          <ac:chgData name="Ragnhild Halvorsrud" userId="917ea340-fd63-490f-a7db-68428d24cf32" providerId="ADAL" clId="{9B6050A4-F178-4018-9F62-4FCCA28DA093}" dt="2021-03-16T17:04:11.706" v="15385" actId="6264"/>
          <ac:spMkLst>
            <pc:docMk/>
            <pc:sldMk cId="3231100932" sldId="3800"/>
            <ac:spMk id="12" creationId="{8C2FA83E-2464-42D8-8882-BD61A8DD3A86}"/>
          </ac:spMkLst>
        </pc:spChg>
        <pc:spChg chg="add del mod">
          <ac:chgData name="Ragnhild Halvorsrud" userId="917ea340-fd63-490f-a7db-68428d24cf32" providerId="ADAL" clId="{9B6050A4-F178-4018-9F62-4FCCA28DA093}" dt="2021-03-19T14:29:47.766" v="26320"/>
          <ac:spMkLst>
            <pc:docMk/>
            <pc:sldMk cId="3231100932" sldId="3800"/>
            <ac:spMk id="13" creationId="{14D27DD7-0E6E-4CBF-BFDE-2129B79B5432}"/>
          </ac:spMkLst>
        </pc:spChg>
        <pc:spChg chg="add del mod">
          <ac:chgData name="Ragnhild Halvorsrud" userId="917ea340-fd63-490f-a7db-68428d24cf32" providerId="ADAL" clId="{9B6050A4-F178-4018-9F62-4FCCA28DA093}" dt="2021-03-20T17:07:14.443" v="29250" actId="6264"/>
          <ac:spMkLst>
            <pc:docMk/>
            <pc:sldMk cId="3231100932" sldId="3800"/>
            <ac:spMk id="15" creationId="{5663FBA4-3264-4CCB-875E-E7C66BB9EA02}"/>
          </ac:spMkLst>
        </pc:spChg>
        <pc:picChg chg="add mod">
          <ac:chgData name="Ragnhild Halvorsrud" userId="917ea340-fd63-490f-a7db-68428d24cf32" providerId="ADAL" clId="{9B6050A4-F178-4018-9F62-4FCCA28DA093}" dt="2021-03-20T17:08:07.935" v="29264" actId="1076"/>
          <ac:picMkLst>
            <pc:docMk/>
            <pc:sldMk cId="3231100932" sldId="3800"/>
            <ac:picMk id="8" creationId="{6C34736D-08C9-42CE-B4B2-FC007122C663}"/>
          </ac:picMkLst>
        </pc:picChg>
        <pc:picChg chg="add mod">
          <ac:chgData name="Ragnhild Halvorsrud" userId="917ea340-fd63-490f-a7db-68428d24cf32" providerId="ADAL" clId="{9B6050A4-F178-4018-9F62-4FCCA28DA093}" dt="2021-03-20T17:07:48.793" v="29261" actId="1076"/>
          <ac:picMkLst>
            <pc:docMk/>
            <pc:sldMk cId="3231100932" sldId="3800"/>
            <ac:picMk id="12" creationId="{9D8AF6C2-BC47-414B-86D5-4A06B83D173E}"/>
          </ac:picMkLst>
        </pc:picChg>
        <pc:picChg chg="add del mod">
          <ac:chgData name="Ragnhild Halvorsrud" userId="917ea340-fd63-490f-a7db-68428d24cf32" providerId="ADAL" clId="{9B6050A4-F178-4018-9F62-4FCCA28DA093}" dt="2021-03-19T14:29:47.766" v="26320"/>
          <ac:picMkLst>
            <pc:docMk/>
            <pc:sldMk cId="3231100932" sldId="3800"/>
            <ac:picMk id="14" creationId="{E09E3938-4B11-4874-9EC4-B9781923AFE0}"/>
          </ac:picMkLst>
        </pc:picChg>
      </pc:sldChg>
      <pc:sldChg chg="addSp delSp modSp add mod chgLayout modNotes">
        <pc:chgData name="Ragnhild Halvorsrud" userId="917ea340-fd63-490f-a7db-68428d24cf32" providerId="ADAL" clId="{9B6050A4-F178-4018-9F62-4FCCA28DA093}" dt="2021-03-26T14:29:27.344" v="40168" actId="20577"/>
        <pc:sldMkLst>
          <pc:docMk/>
          <pc:sldMk cId="1122848983" sldId="3801"/>
        </pc:sldMkLst>
        <pc:spChg chg="mod ord">
          <ac:chgData name="Ragnhild Halvorsrud" userId="917ea340-fd63-490f-a7db-68428d24cf32" providerId="ADAL" clId="{9B6050A4-F178-4018-9F62-4FCCA28DA093}" dt="2021-03-25T13:12:43.050" v="38524" actId="790"/>
          <ac:spMkLst>
            <pc:docMk/>
            <pc:sldMk cId="1122848983" sldId="3801"/>
            <ac:spMk id="2" creationId="{0F17FD09-2B7D-4DD1-A2EA-F0C8291330F9}"/>
          </ac:spMkLst>
        </pc:spChg>
        <pc:spChg chg="add del mod">
          <ac:chgData name="Ragnhild Halvorsrud" userId="917ea340-fd63-490f-a7db-68428d24cf32" providerId="ADAL" clId="{9B6050A4-F178-4018-9F62-4FCCA28DA093}" dt="2021-03-20T18:03:30.154" v="29964" actId="6264"/>
          <ac:spMkLst>
            <pc:docMk/>
            <pc:sldMk cId="1122848983" sldId="3801"/>
            <ac:spMk id="3" creationId="{0420BB75-2B61-46DD-BDA0-177E9BD4646B}"/>
          </ac:spMkLst>
        </pc:spChg>
        <pc:spChg chg="add mod">
          <ac:chgData name="Ragnhild Halvorsrud" userId="917ea340-fd63-490f-a7db-68428d24cf32" providerId="ADAL" clId="{9B6050A4-F178-4018-9F62-4FCCA28DA093}" dt="2021-03-25T13:12:43.052" v="38526" actId="790"/>
          <ac:spMkLst>
            <pc:docMk/>
            <pc:sldMk cId="1122848983" sldId="3801"/>
            <ac:spMk id="4" creationId="{71A1E1B3-5C16-4D05-AC73-BE1382434949}"/>
          </ac:spMkLst>
        </pc:spChg>
        <pc:spChg chg="mod ord">
          <ac:chgData name="Ragnhild Halvorsrud" userId="917ea340-fd63-490f-a7db-68428d24cf32" providerId="ADAL" clId="{9B6050A4-F178-4018-9F62-4FCCA28DA093}" dt="2021-03-26T14:29:27.344" v="40168" actId="20577"/>
          <ac:spMkLst>
            <pc:docMk/>
            <pc:sldMk cId="1122848983" sldId="3801"/>
            <ac:spMk id="5" creationId="{31066B05-F383-49EB-889F-102FCF3B73D1}"/>
          </ac:spMkLst>
        </pc:spChg>
        <pc:spChg chg="add del mod">
          <ac:chgData name="Ragnhild Halvorsrud" userId="917ea340-fd63-490f-a7db-68428d24cf32" providerId="ADAL" clId="{9B6050A4-F178-4018-9F62-4FCCA28DA093}" dt="2021-03-20T18:03:30.154" v="29964" actId="6264"/>
          <ac:spMkLst>
            <pc:docMk/>
            <pc:sldMk cId="1122848983" sldId="3801"/>
            <ac:spMk id="8" creationId="{7503D636-11AC-4EA1-928E-A35440956A70}"/>
          </ac:spMkLst>
        </pc:spChg>
        <pc:spChg chg="add del mod">
          <ac:chgData name="Ragnhild Halvorsrud" userId="917ea340-fd63-490f-a7db-68428d24cf32" providerId="ADAL" clId="{9B6050A4-F178-4018-9F62-4FCCA28DA093}" dt="2021-03-20T18:40:18.715" v="31814"/>
          <ac:spMkLst>
            <pc:docMk/>
            <pc:sldMk cId="1122848983" sldId="3801"/>
            <ac:spMk id="9" creationId="{5D729622-CD69-4F19-96A1-BED0E2B92CA7}"/>
          </ac:spMkLst>
        </pc:spChg>
        <pc:picChg chg="add mod">
          <ac:chgData name="Ragnhild Halvorsrud" userId="917ea340-fd63-490f-a7db-68428d24cf32" providerId="ADAL" clId="{9B6050A4-F178-4018-9F62-4FCCA28DA093}" dt="2021-03-20T18:25:01.599" v="31697" actId="1076"/>
          <ac:picMkLst>
            <pc:docMk/>
            <pc:sldMk cId="1122848983" sldId="3801"/>
            <ac:picMk id="6" creationId="{D84D561D-F950-4498-A537-C4124D4C82F0}"/>
          </ac:picMkLst>
        </pc:picChg>
        <pc:picChg chg="add del mod">
          <ac:chgData name="Ragnhild Halvorsrud" userId="917ea340-fd63-490f-a7db-68428d24cf32" providerId="ADAL" clId="{9B6050A4-F178-4018-9F62-4FCCA28DA093}" dt="2021-03-23T16:04:42.214" v="33919" actId="478"/>
          <ac:picMkLst>
            <pc:docMk/>
            <pc:sldMk cId="1122848983" sldId="3801"/>
            <ac:picMk id="7" creationId="{643B38D9-04FC-4DF8-926F-20F51F834D32}"/>
          </ac:picMkLst>
        </pc:picChg>
        <pc:picChg chg="add mod">
          <ac:chgData name="Ragnhild Halvorsrud" userId="917ea340-fd63-490f-a7db-68428d24cf32" providerId="ADAL" clId="{9B6050A4-F178-4018-9F62-4FCCA28DA093}" dt="2021-03-23T16:04:48.201" v="33920" actId="1076"/>
          <ac:picMkLst>
            <pc:docMk/>
            <pc:sldMk cId="1122848983" sldId="3801"/>
            <ac:picMk id="8" creationId="{736A3446-D608-482B-930C-22C7046AF69C}"/>
          </ac:picMkLst>
        </pc:picChg>
      </pc:sldChg>
      <pc:sldChg chg="modSp add del mod modNotes">
        <pc:chgData name="Ragnhild Halvorsrud" userId="917ea340-fd63-490f-a7db-68428d24cf32" providerId="ADAL" clId="{9B6050A4-F178-4018-9F62-4FCCA28DA093}" dt="2021-03-16T17:23:19.348" v="15611" actId="2890"/>
        <pc:sldMkLst>
          <pc:docMk/>
          <pc:sldMk cId="1174085639" sldId="3801"/>
        </pc:sldMkLst>
        <pc:spChg chg="mod">
          <ac:chgData name="Ragnhild Halvorsrud" userId="917ea340-fd63-490f-a7db-68428d24cf32" providerId="ADAL" clId="{9B6050A4-F178-4018-9F62-4FCCA28DA093}" dt="2021-03-16T17:23:12.717" v="15569" actId="790"/>
          <ac:spMkLst>
            <pc:docMk/>
            <pc:sldMk cId="1174085639" sldId="3801"/>
            <ac:spMk id="2" creationId="{00000000-0000-0000-0000-000000000000}"/>
          </ac:spMkLst>
        </pc:spChg>
        <pc:spChg chg="mod">
          <ac:chgData name="Ragnhild Halvorsrud" userId="917ea340-fd63-490f-a7db-68428d24cf32" providerId="ADAL" clId="{9B6050A4-F178-4018-9F62-4FCCA28DA093}" dt="2021-03-16T17:23:12.718" v="15570" actId="790"/>
          <ac:spMkLst>
            <pc:docMk/>
            <pc:sldMk cId="1174085639" sldId="3801"/>
            <ac:spMk id="25" creationId="{B3C58A52-2844-47D2-9040-83EA528DC1B6}"/>
          </ac:spMkLst>
        </pc:spChg>
        <pc:spChg chg="mod">
          <ac:chgData name="Ragnhild Halvorsrud" userId="917ea340-fd63-490f-a7db-68428d24cf32" providerId="ADAL" clId="{9B6050A4-F178-4018-9F62-4FCCA28DA093}" dt="2021-03-16T17:23:12.719" v="15571" actId="790"/>
          <ac:spMkLst>
            <pc:docMk/>
            <pc:sldMk cId="1174085639" sldId="3801"/>
            <ac:spMk id="26" creationId="{33E60744-AB24-40E6-8F74-ECDBBD1D3B5A}"/>
          </ac:spMkLst>
        </pc:spChg>
        <pc:spChg chg="mod">
          <ac:chgData name="Ragnhild Halvorsrud" userId="917ea340-fd63-490f-a7db-68428d24cf32" providerId="ADAL" clId="{9B6050A4-F178-4018-9F62-4FCCA28DA093}" dt="2021-03-16T17:23:12.720" v="15572" actId="790"/>
          <ac:spMkLst>
            <pc:docMk/>
            <pc:sldMk cId="1174085639" sldId="3801"/>
            <ac:spMk id="27" creationId="{DCDB5511-68C7-4A02-9E57-3BC4E606243A}"/>
          </ac:spMkLst>
        </pc:spChg>
        <pc:spChg chg="mod">
          <ac:chgData name="Ragnhild Halvorsrud" userId="917ea340-fd63-490f-a7db-68428d24cf32" providerId="ADAL" clId="{9B6050A4-F178-4018-9F62-4FCCA28DA093}" dt="2021-03-16T17:23:12.721" v="15573" actId="790"/>
          <ac:spMkLst>
            <pc:docMk/>
            <pc:sldMk cId="1174085639" sldId="3801"/>
            <ac:spMk id="28" creationId="{8DB213FB-A3F1-4DB5-B322-1D90A59BFFE3}"/>
          </ac:spMkLst>
        </pc:spChg>
        <pc:spChg chg="mod">
          <ac:chgData name="Ragnhild Halvorsrud" userId="917ea340-fd63-490f-a7db-68428d24cf32" providerId="ADAL" clId="{9B6050A4-F178-4018-9F62-4FCCA28DA093}" dt="2021-03-16T17:23:12.722" v="15574" actId="790"/>
          <ac:spMkLst>
            <pc:docMk/>
            <pc:sldMk cId="1174085639" sldId="3801"/>
            <ac:spMk id="29" creationId="{DC2F198E-BA0B-4B37-9918-D9878F76DC17}"/>
          </ac:spMkLst>
        </pc:spChg>
        <pc:spChg chg="mod">
          <ac:chgData name="Ragnhild Halvorsrud" userId="917ea340-fd63-490f-a7db-68428d24cf32" providerId="ADAL" clId="{9B6050A4-F178-4018-9F62-4FCCA28DA093}" dt="2021-03-16T17:23:12.723" v="15575" actId="790"/>
          <ac:spMkLst>
            <pc:docMk/>
            <pc:sldMk cId="1174085639" sldId="3801"/>
            <ac:spMk id="30" creationId="{02BEA7B1-9AE8-480A-BA90-CB1D33BB8164}"/>
          </ac:spMkLst>
        </pc:spChg>
        <pc:spChg chg="mod">
          <ac:chgData name="Ragnhild Halvorsrud" userId="917ea340-fd63-490f-a7db-68428d24cf32" providerId="ADAL" clId="{9B6050A4-F178-4018-9F62-4FCCA28DA093}" dt="2021-03-16T17:23:12.724" v="15576" actId="790"/>
          <ac:spMkLst>
            <pc:docMk/>
            <pc:sldMk cId="1174085639" sldId="3801"/>
            <ac:spMk id="32" creationId="{02940A7B-ACA6-44BF-9DFB-19E2F7CCCFAD}"/>
          </ac:spMkLst>
        </pc:spChg>
        <pc:spChg chg="mod">
          <ac:chgData name="Ragnhild Halvorsrud" userId="917ea340-fd63-490f-a7db-68428d24cf32" providerId="ADAL" clId="{9B6050A4-F178-4018-9F62-4FCCA28DA093}" dt="2021-03-16T17:23:12.725" v="15577" actId="790"/>
          <ac:spMkLst>
            <pc:docMk/>
            <pc:sldMk cId="1174085639" sldId="3801"/>
            <ac:spMk id="35" creationId="{8B58C188-F4A0-4B2B-86CB-D0F61C67CF0C}"/>
          </ac:spMkLst>
        </pc:spChg>
        <pc:spChg chg="mod">
          <ac:chgData name="Ragnhild Halvorsrud" userId="917ea340-fd63-490f-a7db-68428d24cf32" providerId="ADAL" clId="{9B6050A4-F178-4018-9F62-4FCCA28DA093}" dt="2021-03-16T17:23:12.726" v="15578" actId="790"/>
          <ac:spMkLst>
            <pc:docMk/>
            <pc:sldMk cId="1174085639" sldId="3801"/>
            <ac:spMk id="37" creationId="{574B63EE-E718-45F0-9AF2-C5ABC61122D3}"/>
          </ac:spMkLst>
        </pc:spChg>
        <pc:spChg chg="mod">
          <ac:chgData name="Ragnhild Halvorsrud" userId="917ea340-fd63-490f-a7db-68428d24cf32" providerId="ADAL" clId="{9B6050A4-F178-4018-9F62-4FCCA28DA093}" dt="2021-03-16T17:23:12.728" v="15579" actId="790"/>
          <ac:spMkLst>
            <pc:docMk/>
            <pc:sldMk cId="1174085639" sldId="3801"/>
            <ac:spMk id="39" creationId="{846E39FE-F501-40B8-B7FB-F86E25A0E2D2}"/>
          </ac:spMkLst>
        </pc:spChg>
        <pc:spChg chg="mod">
          <ac:chgData name="Ragnhild Halvorsrud" userId="917ea340-fd63-490f-a7db-68428d24cf32" providerId="ADAL" clId="{9B6050A4-F178-4018-9F62-4FCCA28DA093}" dt="2021-03-16T17:23:12.729" v="15580" actId="790"/>
          <ac:spMkLst>
            <pc:docMk/>
            <pc:sldMk cId="1174085639" sldId="3801"/>
            <ac:spMk id="41" creationId="{1EA5CAAD-75D6-4DE0-902D-1631F1767939}"/>
          </ac:spMkLst>
        </pc:spChg>
        <pc:spChg chg="mod">
          <ac:chgData name="Ragnhild Halvorsrud" userId="917ea340-fd63-490f-a7db-68428d24cf32" providerId="ADAL" clId="{9B6050A4-F178-4018-9F62-4FCCA28DA093}" dt="2021-03-16T17:23:12.731" v="15581" actId="790"/>
          <ac:spMkLst>
            <pc:docMk/>
            <pc:sldMk cId="1174085639" sldId="3801"/>
            <ac:spMk id="42" creationId="{6F621DDE-9829-4832-B6D9-436846883913}"/>
          </ac:spMkLst>
        </pc:spChg>
        <pc:spChg chg="mod">
          <ac:chgData name="Ragnhild Halvorsrud" userId="917ea340-fd63-490f-a7db-68428d24cf32" providerId="ADAL" clId="{9B6050A4-F178-4018-9F62-4FCCA28DA093}" dt="2021-03-16T17:23:12.733" v="15582" actId="790"/>
          <ac:spMkLst>
            <pc:docMk/>
            <pc:sldMk cId="1174085639" sldId="3801"/>
            <ac:spMk id="43" creationId="{FBC342BE-AE3D-4B57-861C-5D3281B249C5}"/>
          </ac:spMkLst>
        </pc:spChg>
        <pc:spChg chg="mod">
          <ac:chgData name="Ragnhild Halvorsrud" userId="917ea340-fd63-490f-a7db-68428d24cf32" providerId="ADAL" clId="{9B6050A4-F178-4018-9F62-4FCCA28DA093}" dt="2021-03-16T17:23:12.734" v="15583" actId="790"/>
          <ac:spMkLst>
            <pc:docMk/>
            <pc:sldMk cId="1174085639" sldId="3801"/>
            <ac:spMk id="44" creationId="{29A49B98-ECE4-4FB3-B2DE-8322162C8C64}"/>
          </ac:spMkLst>
        </pc:spChg>
        <pc:spChg chg="mod">
          <ac:chgData name="Ragnhild Halvorsrud" userId="917ea340-fd63-490f-a7db-68428d24cf32" providerId="ADAL" clId="{9B6050A4-F178-4018-9F62-4FCCA28DA093}" dt="2021-03-16T17:23:12.735" v="15584" actId="790"/>
          <ac:spMkLst>
            <pc:docMk/>
            <pc:sldMk cId="1174085639" sldId="3801"/>
            <ac:spMk id="46" creationId="{4DDEC8E4-2B7C-4830-BF10-25FC60135C1D}"/>
          </ac:spMkLst>
        </pc:spChg>
        <pc:spChg chg="mod">
          <ac:chgData name="Ragnhild Halvorsrud" userId="917ea340-fd63-490f-a7db-68428d24cf32" providerId="ADAL" clId="{9B6050A4-F178-4018-9F62-4FCCA28DA093}" dt="2021-03-16T17:23:12.736" v="15585" actId="790"/>
          <ac:spMkLst>
            <pc:docMk/>
            <pc:sldMk cId="1174085639" sldId="3801"/>
            <ac:spMk id="49" creationId="{534F0542-0F80-4F0C-8BFE-DEBA64C82645}"/>
          </ac:spMkLst>
        </pc:spChg>
        <pc:spChg chg="mod">
          <ac:chgData name="Ragnhild Halvorsrud" userId="917ea340-fd63-490f-a7db-68428d24cf32" providerId="ADAL" clId="{9B6050A4-F178-4018-9F62-4FCCA28DA093}" dt="2021-03-16T17:23:12.737" v="15586" actId="790"/>
          <ac:spMkLst>
            <pc:docMk/>
            <pc:sldMk cId="1174085639" sldId="3801"/>
            <ac:spMk id="52" creationId="{501D1D70-A643-4652-B576-5FF2082DD16F}"/>
          </ac:spMkLst>
        </pc:spChg>
        <pc:spChg chg="mod">
          <ac:chgData name="Ragnhild Halvorsrud" userId="917ea340-fd63-490f-a7db-68428d24cf32" providerId="ADAL" clId="{9B6050A4-F178-4018-9F62-4FCCA28DA093}" dt="2021-03-16T17:23:12.737" v="15587" actId="790"/>
          <ac:spMkLst>
            <pc:docMk/>
            <pc:sldMk cId="1174085639" sldId="3801"/>
            <ac:spMk id="56" creationId="{9A91878D-7C1C-43CB-ACE2-5529C236555C}"/>
          </ac:spMkLst>
        </pc:spChg>
      </pc:sldChg>
      <pc:sldChg chg="modSp add del mod modNotes">
        <pc:chgData name="Ragnhild Halvorsrud" userId="917ea340-fd63-490f-a7db-68428d24cf32" providerId="ADAL" clId="{9B6050A4-F178-4018-9F62-4FCCA28DA093}" dt="2021-03-18T12:38:16.480" v="19467"/>
        <pc:sldMkLst>
          <pc:docMk/>
          <pc:sldMk cId="2314224626" sldId="3801"/>
        </pc:sldMkLst>
        <pc:spChg chg="mod">
          <ac:chgData name="Ragnhild Halvorsrud" userId="917ea340-fd63-490f-a7db-68428d24cf32" providerId="ADAL" clId="{9B6050A4-F178-4018-9F62-4FCCA28DA093}" dt="2021-03-18T12:38:13.624" v="19453" actId="790"/>
          <ac:spMkLst>
            <pc:docMk/>
            <pc:sldMk cId="2314224626" sldId="3801"/>
            <ac:spMk id="2" creationId="{00000000-0000-0000-0000-000000000000}"/>
          </ac:spMkLst>
        </pc:spChg>
        <pc:spChg chg="mod">
          <ac:chgData name="Ragnhild Halvorsrud" userId="917ea340-fd63-490f-a7db-68428d24cf32" providerId="ADAL" clId="{9B6050A4-F178-4018-9F62-4FCCA28DA093}" dt="2021-03-18T12:38:13.639" v="19454" actId="790"/>
          <ac:spMkLst>
            <pc:docMk/>
            <pc:sldMk cId="2314224626" sldId="3801"/>
            <ac:spMk id="5" creationId="{00000000-0000-0000-0000-000000000000}"/>
          </ac:spMkLst>
        </pc:spChg>
        <pc:spChg chg="mod">
          <ac:chgData name="Ragnhild Halvorsrud" userId="917ea340-fd63-490f-a7db-68428d24cf32" providerId="ADAL" clId="{9B6050A4-F178-4018-9F62-4FCCA28DA093}" dt="2021-03-18T12:38:13.639" v="19455" actId="790"/>
          <ac:spMkLst>
            <pc:docMk/>
            <pc:sldMk cId="2314224626" sldId="3801"/>
            <ac:spMk id="6" creationId="{00000000-0000-0000-0000-000000000000}"/>
          </ac:spMkLst>
        </pc:spChg>
        <pc:spChg chg="mod">
          <ac:chgData name="Ragnhild Halvorsrud" userId="917ea340-fd63-490f-a7db-68428d24cf32" providerId="ADAL" clId="{9B6050A4-F178-4018-9F62-4FCCA28DA093}" dt="2021-03-18T12:38:13.639" v="19456" actId="790"/>
          <ac:spMkLst>
            <pc:docMk/>
            <pc:sldMk cId="2314224626" sldId="3801"/>
            <ac:spMk id="22" creationId="{00000000-0000-0000-0000-000000000000}"/>
          </ac:spMkLst>
        </pc:spChg>
        <pc:spChg chg="mod">
          <ac:chgData name="Ragnhild Halvorsrud" userId="917ea340-fd63-490f-a7db-68428d24cf32" providerId="ADAL" clId="{9B6050A4-F178-4018-9F62-4FCCA28DA093}" dt="2021-03-18T12:38:13.639" v="19457" actId="790"/>
          <ac:spMkLst>
            <pc:docMk/>
            <pc:sldMk cId="2314224626" sldId="3801"/>
            <ac:spMk id="23" creationId="{00000000-0000-0000-0000-000000000000}"/>
          </ac:spMkLst>
        </pc:spChg>
      </pc:sldChg>
      <pc:sldChg chg="add del">
        <pc:chgData name="Ragnhild Halvorsrud" userId="917ea340-fd63-490f-a7db-68428d24cf32" providerId="ADAL" clId="{9B6050A4-F178-4018-9F62-4FCCA28DA093}" dt="2021-03-19T12:34:03.810" v="24127" actId="47"/>
        <pc:sldMkLst>
          <pc:docMk/>
          <pc:sldMk cId="2524843875" sldId="3801"/>
        </pc:sldMkLst>
      </pc:sldChg>
      <pc:sldChg chg="modSp add del mod modNotes">
        <pc:chgData name="Ragnhild Halvorsrud" userId="917ea340-fd63-490f-a7db-68428d24cf32" providerId="ADAL" clId="{9B6050A4-F178-4018-9F62-4FCCA28DA093}" dt="2021-03-18T12:02:20.654" v="19104" actId="2696"/>
        <pc:sldMkLst>
          <pc:docMk/>
          <pc:sldMk cId="2726543323" sldId="3801"/>
        </pc:sldMkLst>
        <pc:spChg chg="mod">
          <ac:chgData name="Ragnhild Halvorsrud" userId="917ea340-fd63-490f-a7db-68428d24cf32" providerId="ADAL" clId="{9B6050A4-F178-4018-9F62-4FCCA28DA093}" dt="2021-03-18T11:53:46.377" v="17887" actId="790"/>
          <ac:spMkLst>
            <pc:docMk/>
            <pc:sldMk cId="2726543323" sldId="3801"/>
            <ac:spMk id="2" creationId="{00000000-0000-0000-0000-000000000000}"/>
          </ac:spMkLst>
        </pc:spChg>
        <pc:spChg chg="mod">
          <ac:chgData name="Ragnhild Halvorsrud" userId="917ea340-fd63-490f-a7db-68428d24cf32" providerId="ADAL" clId="{9B6050A4-F178-4018-9F62-4FCCA28DA093}" dt="2021-03-18T11:53:46.378" v="17888" actId="790"/>
          <ac:spMkLst>
            <pc:docMk/>
            <pc:sldMk cId="2726543323" sldId="3801"/>
            <ac:spMk id="25" creationId="{B3C58A52-2844-47D2-9040-83EA528DC1B6}"/>
          </ac:spMkLst>
        </pc:spChg>
        <pc:spChg chg="mod">
          <ac:chgData name="Ragnhild Halvorsrud" userId="917ea340-fd63-490f-a7db-68428d24cf32" providerId="ADAL" clId="{9B6050A4-F178-4018-9F62-4FCCA28DA093}" dt="2021-03-18T11:53:46.379" v="17889" actId="790"/>
          <ac:spMkLst>
            <pc:docMk/>
            <pc:sldMk cId="2726543323" sldId="3801"/>
            <ac:spMk id="26" creationId="{33E60744-AB24-40E6-8F74-ECDBBD1D3B5A}"/>
          </ac:spMkLst>
        </pc:spChg>
        <pc:spChg chg="mod">
          <ac:chgData name="Ragnhild Halvorsrud" userId="917ea340-fd63-490f-a7db-68428d24cf32" providerId="ADAL" clId="{9B6050A4-F178-4018-9F62-4FCCA28DA093}" dt="2021-03-18T11:53:46.382" v="17890" actId="790"/>
          <ac:spMkLst>
            <pc:docMk/>
            <pc:sldMk cId="2726543323" sldId="3801"/>
            <ac:spMk id="27" creationId="{DCDB5511-68C7-4A02-9E57-3BC4E606243A}"/>
          </ac:spMkLst>
        </pc:spChg>
        <pc:spChg chg="mod">
          <ac:chgData name="Ragnhild Halvorsrud" userId="917ea340-fd63-490f-a7db-68428d24cf32" providerId="ADAL" clId="{9B6050A4-F178-4018-9F62-4FCCA28DA093}" dt="2021-03-18T11:53:46.383" v="17891" actId="790"/>
          <ac:spMkLst>
            <pc:docMk/>
            <pc:sldMk cId="2726543323" sldId="3801"/>
            <ac:spMk id="28" creationId="{8DB213FB-A3F1-4DB5-B322-1D90A59BFFE3}"/>
          </ac:spMkLst>
        </pc:spChg>
        <pc:spChg chg="mod">
          <ac:chgData name="Ragnhild Halvorsrud" userId="917ea340-fd63-490f-a7db-68428d24cf32" providerId="ADAL" clId="{9B6050A4-F178-4018-9F62-4FCCA28DA093}" dt="2021-03-18T11:53:46.384" v="17892" actId="790"/>
          <ac:spMkLst>
            <pc:docMk/>
            <pc:sldMk cId="2726543323" sldId="3801"/>
            <ac:spMk id="29" creationId="{DC2F198E-BA0B-4B37-9918-D9878F76DC17}"/>
          </ac:spMkLst>
        </pc:spChg>
        <pc:spChg chg="mod">
          <ac:chgData name="Ragnhild Halvorsrud" userId="917ea340-fd63-490f-a7db-68428d24cf32" providerId="ADAL" clId="{9B6050A4-F178-4018-9F62-4FCCA28DA093}" dt="2021-03-18T11:53:46.384" v="17893" actId="790"/>
          <ac:spMkLst>
            <pc:docMk/>
            <pc:sldMk cId="2726543323" sldId="3801"/>
            <ac:spMk id="30" creationId="{02BEA7B1-9AE8-480A-BA90-CB1D33BB8164}"/>
          </ac:spMkLst>
        </pc:spChg>
        <pc:spChg chg="mod">
          <ac:chgData name="Ragnhild Halvorsrud" userId="917ea340-fd63-490f-a7db-68428d24cf32" providerId="ADAL" clId="{9B6050A4-F178-4018-9F62-4FCCA28DA093}" dt="2021-03-18T11:53:46.385" v="17894" actId="790"/>
          <ac:spMkLst>
            <pc:docMk/>
            <pc:sldMk cId="2726543323" sldId="3801"/>
            <ac:spMk id="32" creationId="{02940A7B-ACA6-44BF-9DFB-19E2F7CCCFAD}"/>
          </ac:spMkLst>
        </pc:spChg>
        <pc:spChg chg="mod">
          <ac:chgData name="Ragnhild Halvorsrud" userId="917ea340-fd63-490f-a7db-68428d24cf32" providerId="ADAL" clId="{9B6050A4-F178-4018-9F62-4FCCA28DA093}" dt="2021-03-18T11:53:46.385" v="17895" actId="790"/>
          <ac:spMkLst>
            <pc:docMk/>
            <pc:sldMk cId="2726543323" sldId="3801"/>
            <ac:spMk id="35" creationId="{8B58C188-F4A0-4B2B-86CB-D0F61C67CF0C}"/>
          </ac:spMkLst>
        </pc:spChg>
        <pc:spChg chg="mod">
          <ac:chgData name="Ragnhild Halvorsrud" userId="917ea340-fd63-490f-a7db-68428d24cf32" providerId="ADAL" clId="{9B6050A4-F178-4018-9F62-4FCCA28DA093}" dt="2021-03-18T11:53:46.391" v="17896" actId="790"/>
          <ac:spMkLst>
            <pc:docMk/>
            <pc:sldMk cId="2726543323" sldId="3801"/>
            <ac:spMk id="37" creationId="{574B63EE-E718-45F0-9AF2-C5ABC61122D3}"/>
          </ac:spMkLst>
        </pc:spChg>
        <pc:spChg chg="mod">
          <ac:chgData name="Ragnhild Halvorsrud" userId="917ea340-fd63-490f-a7db-68428d24cf32" providerId="ADAL" clId="{9B6050A4-F178-4018-9F62-4FCCA28DA093}" dt="2021-03-18T11:53:46.393" v="17897" actId="790"/>
          <ac:spMkLst>
            <pc:docMk/>
            <pc:sldMk cId="2726543323" sldId="3801"/>
            <ac:spMk id="39" creationId="{846E39FE-F501-40B8-B7FB-F86E25A0E2D2}"/>
          </ac:spMkLst>
        </pc:spChg>
        <pc:spChg chg="mod">
          <ac:chgData name="Ragnhild Halvorsrud" userId="917ea340-fd63-490f-a7db-68428d24cf32" providerId="ADAL" clId="{9B6050A4-F178-4018-9F62-4FCCA28DA093}" dt="2021-03-18T11:53:46.396" v="17898" actId="790"/>
          <ac:spMkLst>
            <pc:docMk/>
            <pc:sldMk cId="2726543323" sldId="3801"/>
            <ac:spMk id="41" creationId="{1EA5CAAD-75D6-4DE0-902D-1631F1767939}"/>
          </ac:spMkLst>
        </pc:spChg>
        <pc:spChg chg="mod">
          <ac:chgData name="Ragnhild Halvorsrud" userId="917ea340-fd63-490f-a7db-68428d24cf32" providerId="ADAL" clId="{9B6050A4-F178-4018-9F62-4FCCA28DA093}" dt="2021-03-18T11:53:46.399" v="17899" actId="790"/>
          <ac:spMkLst>
            <pc:docMk/>
            <pc:sldMk cId="2726543323" sldId="3801"/>
            <ac:spMk id="42" creationId="{6F621DDE-9829-4832-B6D9-436846883913}"/>
          </ac:spMkLst>
        </pc:spChg>
        <pc:spChg chg="mod">
          <ac:chgData name="Ragnhild Halvorsrud" userId="917ea340-fd63-490f-a7db-68428d24cf32" providerId="ADAL" clId="{9B6050A4-F178-4018-9F62-4FCCA28DA093}" dt="2021-03-18T11:53:46.402" v="17900" actId="790"/>
          <ac:spMkLst>
            <pc:docMk/>
            <pc:sldMk cId="2726543323" sldId="3801"/>
            <ac:spMk id="43" creationId="{FBC342BE-AE3D-4B57-861C-5D3281B249C5}"/>
          </ac:spMkLst>
        </pc:spChg>
        <pc:spChg chg="mod">
          <ac:chgData name="Ragnhild Halvorsrud" userId="917ea340-fd63-490f-a7db-68428d24cf32" providerId="ADAL" clId="{9B6050A4-F178-4018-9F62-4FCCA28DA093}" dt="2021-03-18T11:53:46.404" v="17901" actId="790"/>
          <ac:spMkLst>
            <pc:docMk/>
            <pc:sldMk cId="2726543323" sldId="3801"/>
            <ac:spMk id="44" creationId="{29A49B98-ECE4-4FB3-B2DE-8322162C8C64}"/>
          </ac:spMkLst>
        </pc:spChg>
        <pc:spChg chg="mod">
          <ac:chgData name="Ragnhild Halvorsrud" userId="917ea340-fd63-490f-a7db-68428d24cf32" providerId="ADAL" clId="{9B6050A4-F178-4018-9F62-4FCCA28DA093}" dt="2021-03-18T11:53:46.405" v="17902" actId="790"/>
          <ac:spMkLst>
            <pc:docMk/>
            <pc:sldMk cId="2726543323" sldId="3801"/>
            <ac:spMk id="46" creationId="{4DDEC8E4-2B7C-4830-BF10-25FC60135C1D}"/>
          </ac:spMkLst>
        </pc:spChg>
        <pc:spChg chg="mod">
          <ac:chgData name="Ragnhild Halvorsrud" userId="917ea340-fd63-490f-a7db-68428d24cf32" providerId="ADAL" clId="{9B6050A4-F178-4018-9F62-4FCCA28DA093}" dt="2021-03-18T11:53:46.406" v="17903" actId="790"/>
          <ac:spMkLst>
            <pc:docMk/>
            <pc:sldMk cId="2726543323" sldId="3801"/>
            <ac:spMk id="49" creationId="{534F0542-0F80-4F0C-8BFE-DEBA64C82645}"/>
          </ac:spMkLst>
        </pc:spChg>
        <pc:spChg chg="mod">
          <ac:chgData name="Ragnhild Halvorsrud" userId="917ea340-fd63-490f-a7db-68428d24cf32" providerId="ADAL" clId="{9B6050A4-F178-4018-9F62-4FCCA28DA093}" dt="2021-03-18T11:53:46.407" v="17904" actId="790"/>
          <ac:spMkLst>
            <pc:docMk/>
            <pc:sldMk cId="2726543323" sldId="3801"/>
            <ac:spMk id="52" creationId="{501D1D70-A643-4652-B576-5FF2082DD16F}"/>
          </ac:spMkLst>
        </pc:spChg>
        <pc:spChg chg="mod">
          <ac:chgData name="Ragnhild Halvorsrud" userId="917ea340-fd63-490f-a7db-68428d24cf32" providerId="ADAL" clId="{9B6050A4-F178-4018-9F62-4FCCA28DA093}" dt="2021-03-18T11:53:46.409" v="17905" actId="790"/>
          <ac:spMkLst>
            <pc:docMk/>
            <pc:sldMk cId="2726543323" sldId="3801"/>
            <ac:spMk id="56" creationId="{9A91878D-7C1C-43CB-ACE2-5529C236555C}"/>
          </ac:spMkLst>
        </pc:spChg>
      </pc:sldChg>
      <pc:sldChg chg="add del">
        <pc:chgData name="Ragnhild Halvorsrud" userId="917ea340-fd63-490f-a7db-68428d24cf32" providerId="ADAL" clId="{9B6050A4-F178-4018-9F62-4FCCA28DA093}" dt="2021-03-19T12:55:55.698" v="24710" actId="47"/>
        <pc:sldMkLst>
          <pc:docMk/>
          <pc:sldMk cId="2816919113" sldId="3801"/>
        </pc:sldMkLst>
      </pc:sldChg>
      <pc:sldChg chg="modSp add del mod modNotes">
        <pc:chgData name="Ragnhild Halvorsrud" userId="917ea340-fd63-490f-a7db-68428d24cf32" providerId="ADAL" clId="{9B6050A4-F178-4018-9F62-4FCCA28DA093}" dt="2021-03-16T17:20:17.687" v="15522" actId="47"/>
        <pc:sldMkLst>
          <pc:docMk/>
          <pc:sldMk cId="3284300877" sldId="3801"/>
        </pc:sldMkLst>
        <pc:spChg chg="mod">
          <ac:chgData name="Ragnhild Halvorsrud" userId="917ea340-fd63-490f-a7db-68428d24cf32" providerId="ADAL" clId="{9B6050A4-F178-4018-9F62-4FCCA28DA093}" dt="2021-03-16T17:19:27.564" v="15501" actId="790"/>
          <ac:spMkLst>
            <pc:docMk/>
            <pc:sldMk cId="3284300877" sldId="3801"/>
            <ac:spMk id="2" creationId="{00000000-0000-0000-0000-000000000000}"/>
          </ac:spMkLst>
        </pc:spChg>
        <pc:spChg chg="mod">
          <ac:chgData name="Ragnhild Halvorsrud" userId="917ea340-fd63-490f-a7db-68428d24cf32" providerId="ADAL" clId="{9B6050A4-F178-4018-9F62-4FCCA28DA093}" dt="2021-03-16T17:19:27.565" v="15502" actId="790"/>
          <ac:spMkLst>
            <pc:docMk/>
            <pc:sldMk cId="3284300877" sldId="3801"/>
            <ac:spMk id="25" creationId="{B3C58A52-2844-47D2-9040-83EA528DC1B6}"/>
          </ac:spMkLst>
        </pc:spChg>
        <pc:spChg chg="mod">
          <ac:chgData name="Ragnhild Halvorsrud" userId="917ea340-fd63-490f-a7db-68428d24cf32" providerId="ADAL" clId="{9B6050A4-F178-4018-9F62-4FCCA28DA093}" dt="2021-03-16T17:19:27.565" v="15503" actId="790"/>
          <ac:spMkLst>
            <pc:docMk/>
            <pc:sldMk cId="3284300877" sldId="3801"/>
            <ac:spMk id="26" creationId="{33E60744-AB24-40E6-8F74-ECDBBD1D3B5A}"/>
          </ac:spMkLst>
        </pc:spChg>
        <pc:spChg chg="mod">
          <ac:chgData name="Ragnhild Halvorsrud" userId="917ea340-fd63-490f-a7db-68428d24cf32" providerId="ADAL" clId="{9B6050A4-F178-4018-9F62-4FCCA28DA093}" dt="2021-03-16T17:19:27.567" v="15504" actId="790"/>
          <ac:spMkLst>
            <pc:docMk/>
            <pc:sldMk cId="3284300877" sldId="3801"/>
            <ac:spMk id="27" creationId="{DCDB5511-68C7-4A02-9E57-3BC4E606243A}"/>
          </ac:spMkLst>
        </pc:spChg>
        <pc:spChg chg="mod">
          <ac:chgData name="Ragnhild Halvorsrud" userId="917ea340-fd63-490f-a7db-68428d24cf32" providerId="ADAL" clId="{9B6050A4-F178-4018-9F62-4FCCA28DA093}" dt="2021-03-16T17:19:27.568" v="15505" actId="790"/>
          <ac:spMkLst>
            <pc:docMk/>
            <pc:sldMk cId="3284300877" sldId="3801"/>
            <ac:spMk id="28" creationId="{8DB213FB-A3F1-4DB5-B322-1D90A59BFFE3}"/>
          </ac:spMkLst>
        </pc:spChg>
        <pc:spChg chg="mod">
          <ac:chgData name="Ragnhild Halvorsrud" userId="917ea340-fd63-490f-a7db-68428d24cf32" providerId="ADAL" clId="{9B6050A4-F178-4018-9F62-4FCCA28DA093}" dt="2021-03-16T17:19:27.568" v="15506" actId="790"/>
          <ac:spMkLst>
            <pc:docMk/>
            <pc:sldMk cId="3284300877" sldId="3801"/>
            <ac:spMk id="29" creationId="{DC2F198E-BA0B-4B37-9918-D9878F76DC17}"/>
          </ac:spMkLst>
        </pc:spChg>
        <pc:spChg chg="mod">
          <ac:chgData name="Ragnhild Halvorsrud" userId="917ea340-fd63-490f-a7db-68428d24cf32" providerId="ADAL" clId="{9B6050A4-F178-4018-9F62-4FCCA28DA093}" dt="2021-03-16T17:19:27.569" v="15507" actId="790"/>
          <ac:spMkLst>
            <pc:docMk/>
            <pc:sldMk cId="3284300877" sldId="3801"/>
            <ac:spMk id="30" creationId="{02BEA7B1-9AE8-480A-BA90-CB1D33BB8164}"/>
          </ac:spMkLst>
        </pc:spChg>
        <pc:spChg chg="mod">
          <ac:chgData name="Ragnhild Halvorsrud" userId="917ea340-fd63-490f-a7db-68428d24cf32" providerId="ADAL" clId="{9B6050A4-F178-4018-9F62-4FCCA28DA093}" dt="2021-03-16T17:19:27.569" v="15508" actId="790"/>
          <ac:spMkLst>
            <pc:docMk/>
            <pc:sldMk cId="3284300877" sldId="3801"/>
            <ac:spMk id="32" creationId="{02940A7B-ACA6-44BF-9DFB-19E2F7CCCFAD}"/>
          </ac:spMkLst>
        </pc:spChg>
        <pc:spChg chg="mod">
          <ac:chgData name="Ragnhild Halvorsrud" userId="917ea340-fd63-490f-a7db-68428d24cf32" providerId="ADAL" clId="{9B6050A4-F178-4018-9F62-4FCCA28DA093}" dt="2021-03-16T17:19:27.570" v="15509" actId="790"/>
          <ac:spMkLst>
            <pc:docMk/>
            <pc:sldMk cId="3284300877" sldId="3801"/>
            <ac:spMk id="35" creationId="{8B58C188-F4A0-4B2B-86CB-D0F61C67CF0C}"/>
          </ac:spMkLst>
        </pc:spChg>
        <pc:spChg chg="mod">
          <ac:chgData name="Ragnhild Halvorsrud" userId="917ea340-fd63-490f-a7db-68428d24cf32" providerId="ADAL" clId="{9B6050A4-F178-4018-9F62-4FCCA28DA093}" dt="2021-03-16T17:19:27.571" v="15510" actId="790"/>
          <ac:spMkLst>
            <pc:docMk/>
            <pc:sldMk cId="3284300877" sldId="3801"/>
            <ac:spMk id="37" creationId="{574B63EE-E718-45F0-9AF2-C5ABC61122D3}"/>
          </ac:spMkLst>
        </pc:spChg>
        <pc:spChg chg="mod">
          <ac:chgData name="Ragnhild Halvorsrud" userId="917ea340-fd63-490f-a7db-68428d24cf32" providerId="ADAL" clId="{9B6050A4-F178-4018-9F62-4FCCA28DA093}" dt="2021-03-16T17:19:27.572" v="15511" actId="790"/>
          <ac:spMkLst>
            <pc:docMk/>
            <pc:sldMk cId="3284300877" sldId="3801"/>
            <ac:spMk id="39" creationId="{846E39FE-F501-40B8-B7FB-F86E25A0E2D2}"/>
          </ac:spMkLst>
        </pc:spChg>
        <pc:spChg chg="mod">
          <ac:chgData name="Ragnhild Halvorsrud" userId="917ea340-fd63-490f-a7db-68428d24cf32" providerId="ADAL" clId="{9B6050A4-F178-4018-9F62-4FCCA28DA093}" dt="2021-03-16T17:19:27.573" v="15512" actId="790"/>
          <ac:spMkLst>
            <pc:docMk/>
            <pc:sldMk cId="3284300877" sldId="3801"/>
            <ac:spMk id="41" creationId="{1EA5CAAD-75D6-4DE0-902D-1631F1767939}"/>
          </ac:spMkLst>
        </pc:spChg>
        <pc:spChg chg="mod">
          <ac:chgData name="Ragnhild Halvorsrud" userId="917ea340-fd63-490f-a7db-68428d24cf32" providerId="ADAL" clId="{9B6050A4-F178-4018-9F62-4FCCA28DA093}" dt="2021-03-16T17:19:27.575" v="15513" actId="790"/>
          <ac:spMkLst>
            <pc:docMk/>
            <pc:sldMk cId="3284300877" sldId="3801"/>
            <ac:spMk id="42" creationId="{6F621DDE-9829-4832-B6D9-436846883913}"/>
          </ac:spMkLst>
        </pc:spChg>
        <pc:spChg chg="mod">
          <ac:chgData name="Ragnhild Halvorsrud" userId="917ea340-fd63-490f-a7db-68428d24cf32" providerId="ADAL" clId="{9B6050A4-F178-4018-9F62-4FCCA28DA093}" dt="2021-03-16T17:19:27.576" v="15514" actId="790"/>
          <ac:spMkLst>
            <pc:docMk/>
            <pc:sldMk cId="3284300877" sldId="3801"/>
            <ac:spMk id="43" creationId="{FBC342BE-AE3D-4B57-861C-5D3281B249C5}"/>
          </ac:spMkLst>
        </pc:spChg>
        <pc:spChg chg="mod">
          <ac:chgData name="Ragnhild Halvorsrud" userId="917ea340-fd63-490f-a7db-68428d24cf32" providerId="ADAL" clId="{9B6050A4-F178-4018-9F62-4FCCA28DA093}" dt="2021-03-16T17:19:27.578" v="15515" actId="790"/>
          <ac:spMkLst>
            <pc:docMk/>
            <pc:sldMk cId="3284300877" sldId="3801"/>
            <ac:spMk id="44" creationId="{29A49B98-ECE4-4FB3-B2DE-8322162C8C64}"/>
          </ac:spMkLst>
        </pc:spChg>
        <pc:spChg chg="mod">
          <ac:chgData name="Ragnhild Halvorsrud" userId="917ea340-fd63-490f-a7db-68428d24cf32" providerId="ADAL" clId="{9B6050A4-F178-4018-9F62-4FCCA28DA093}" dt="2021-03-16T17:19:27.579" v="15516" actId="790"/>
          <ac:spMkLst>
            <pc:docMk/>
            <pc:sldMk cId="3284300877" sldId="3801"/>
            <ac:spMk id="46" creationId="{4DDEC8E4-2B7C-4830-BF10-25FC60135C1D}"/>
          </ac:spMkLst>
        </pc:spChg>
        <pc:spChg chg="mod">
          <ac:chgData name="Ragnhild Halvorsrud" userId="917ea340-fd63-490f-a7db-68428d24cf32" providerId="ADAL" clId="{9B6050A4-F178-4018-9F62-4FCCA28DA093}" dt="2021-03-16T17:19:27.580" v="15517" actId="790"/>
          <ac:spMkLst>
            <pc:docMk/>
            <pc:sldMk cId="3284300877" sldId="3801"/>
            <ac:spMk id="49" creationId="{534F0542-0F80-4F0C-8BFE-DEBA64C82645}"/>
          </ac:spMkLst>
        </pc:spChg>
        <pc:spChg chg="mod">
          <ac:chgData name="Ragnhild Halvorsrud" userId="917ea340-fd63-490f-a7db-68428d24cf32" providerId="ADAL" clId="{9B6050A4-F178-4018-9F62-4FCCA28DA093}" dt="2021-03-16T17:19:27.582" v="15518" actId="790"/>
          <ac:spMkLst>
            <pc:docMk/>
            <pc:sldMk cId="3284300877" sldId="3801"/>
            <ac:spMk id="52" creationId="{501D1D70-A643-4652-B576-5FF2082DD16F}"/>
          </ac:spMkLst>
        </pc:spChg>
        <pc:spChg chg="mod">
          <ac:chgData name="Ragnhild Halvorsrud" userId="917ea340-fd63-490f-a7db-68428d24cf32" providerId="ADAL" clId="{9B6050A4-F178-4018-9F62-4FCCA28DA093}" dt="2021-03-16T17:19:27.583" v="15519" actId="790"/>
          <ac:spMkLst>
            <pc:docMk/>
            <pc:sldMk cId="3284300877" sldId="3801"/>
            <ac:spMk id="56" creationId="{9A91878D-7C1C-43CB-ACE2-5529C236555C}"/>
          </ac:spMkLst>
        </pc:spChg>
      </pc:sldChg>
      <pc:sldChg chg="modSp add del mod modNotes">
        <pc:chgData name="Ragnhild Halvorsrud" userId="917ea340-fd63-490f-a7db-68428d24cf32" providerId="ADAL" clId="{9B6050A4-F178-4018-9F62-4FCCA28DA093}" dt="2021-03-18T12:37:47.144" v="19445"/>
        <pc:sldMkLst>
          <pc:docMk/>
          <pc:sldMk cId="3392433151" sldId="3801"/>
        </pc:sldMkLst>
        <pc:spChg chg="mod">
          <ac:chgData name="Ragnhild Halvorsrud" userId="917ea340-fd63-490f-a7db-68428d24cf32" providerId="ADAL" clId="{9B6050A4-F178-4018-9F62-4FCCA28DA093}" dt="2021-03-18T12:37:40.932" v="19431" actId="790"/>
          <ac:spMkLst>
            <pc:docMk/>
            <pc:sldMk cId="3392433151" sldId="3801"/>
            <ac:spMk id="2" creationId="{00000000-0000-0000-0000-000000000000}"/>
          </ac:spMkLst>
        </pc:spChg>
        <pc:spChg chg="mod">
          <ac:chgData name="Ragnhild Halvorsrud" userId="917ea340-fd63-490f-a7db-68428d24cf32" providerId="ADAL" clId="{9B6050A4-F178-4018-9F62-4FCCA28DA093}" dt="2021-03-18T12:37:40.936" v="19432" actId="790"/>
          <ac:spMkLst>
            <pc:docMk/>
            <pc:sldMk cId="3392433151" sldId="3801"/>
            <ac:spMk id="5" creationId="{00000000-0000-0000-0000-000000000000}"/>
          </ac:spMkLst>
        </pc:spChg>
        <pc:spChg chg="mod">
          <ac:chgData name="Ragnhild Halvorsrud" userId="917ea340-fd63-490f-a7db-68428d24cf32" providerId="ADAL" clId="{9B6050A4-F178-4018-9F62-4FCCA28DA093}" dt="2021-03-18T12:37:40.937" v="19433" actId="790"/>
          <ac:spMkLst>
            <pc:docMk/>
            <pc:sldMk cId="3392433151" sldId="3801"/>
            <ac:spMk id="6" creationId="{00000000-0000-0000-0000-000000000000}"/>
          </ac:spMkLst>
        </pc:spChg>
        <pc:spChg chg="mod">
          <ac:chgData name="Ragnhild Halvorsrud" userId="917ea340-fd63-490f-a7db-68428d24cf32" providerId="ADAL" clId="{9B6050A4-F178-4018-9F62-4FCCA28DA093}" dt="2021-03-18T12:37:40.938" v="19434" actId="790"/>
          <ac:spMkLst>
            <pc:docMk/>
            <pc:sldMk cId="3392433151" sldId="3801"/>
            <ac:spMk id="22" creationId="{00000000-0000-0000-0000-000000000000}"/>
          </ac:spMkLst>
        </pc:spChg>
        <pc:spChg chg="mod">
          <ac:chgData name="Ragnhild Halvorsrud" userId="917ea340-fd63-490f-a7db-68428d24cf32" providerId="ADAL" clId="{9B6050A4-F178-4018-9F62-4FCCA28DA093}" dt="2021-03-18T12:37:40.939" v="19435" actId="790"/>
          <ac:spMkLst>
            <pc:docMk/>
            <pc:sldMk cId="3392433151" sldId="3801"/>
            <ac:spMk id="23" creationId="{00000000-0000-0000-0000-000000000000}"/>
          </ac:spMkLst>
        </pc:spChg>
      </pc:sldChg>
      <pc:sldChg chg="modSp add del mod modNotes">
        <pc:chgData name="Ragnhild Halvorsrud" userId="917ea340-fd63-490f-a7db-68428d24cf32" providerId="ADAL" clId="{9B6050A4-F178-4018-9F62-4FCCA28DA093}" dt="2021-03-18T12:02:31.512" v="19127" actId="2696"/>
        <pc:sldMkLst>
          <pc:docMk/>
          <pc:sldMk cId="3609902206" sldId="3801"/>
        </pc:sldMkLst>
        <pc:spChg chg="mod">
          <ac:chgData name="Ragnhild Halvorsrud" userId="917ea340-fd63-490f-a7db-68428d24cf32" providerId="ADAL" clId="{9B6050A4-F178-4018-9F62-4FCCA28DA093}" dt="2021-03-18T12:02:26.165" v="19106" actId="790"/>
          <ac:spMkLst>
            <pc:docMk/>
            <pc:sldMk cId="3609902206" sldId="3801"/>
            <ac:spMk id="2" creationId="{00000000-0000-0000-0000-000000000000}"/>
          </ac:spMkLst>
        </pc:spChg>
        <pc:spChg chg="mod">
          <ac:chgData name="Ragnhild Halvorsrud" userId="917ea340-fd63-490f-a7db-68428d24cf32" providerId="ADAL" clId="{9B6050A4-F178-4018-9F62-4FCCA28DA093}" dt="2021-03-18T12:02:26.166" v="19107" actId="790"/>
          <ac:spMkLst>
            <pc:docMk/>
            <pc:sldMk cId="3609902206" sldId="3801"/>
            <ac:spMk id="25" creationId="{B3C58A52-2844-47D2-9040-83EA528DC1B6}"/>
          </ac:spMkLst>
        </pc:spChg>
        <pc:spChg chg="mod">
          <ac:chgData name="Ragnhild Halvorsrud" userId="917ea340-fd63-490f-a7db-68428d24cf32" providerId="ADAL" clId="{9B6050A4-F178-4018-9F62-4FCCA28DA093}" dt="2021-03-18T12:02:26.167" v="19108" actId="790"/>
          <ac:spMkLst>
            <pc:docMk/>
            <pc:sldMk cId="3609902206" sldId="3801"/>
            <ac:spMk id="26" creationId="{33E60744-AB24-40E6-8F74-ECDBBD1D3B5A}"/>
          </ac:spMkLst>
        </pc:spChg>
        <pc:spChg chg="mod">
          <ac:chgData name="Ragnhild Halvorsrud" userId="917ea340-fd63-490f-a7db-68428d24cf32" providerId="ADAL" clId="{9B6050A4-F178-4018-9F62-4FCCA28DA093}" dt="2021-03-18T12:02:26.170" v="19109" actId="790"/>
          <ac:spMkLst>
            <pc:docMk/>
            <pc:sldMk cId="3609902206" sldId="3801"/>
            <ac:spMk id="27" creationId="{DCDB5511-68C7-4A02-9E57-3BC4E606243A}"/>
          </ac:spMkLst>
        </pc:spChg>
        <pc:spChg chg="mod">
          <ac:chgData name="Ragnhild Halvorsrud" userId="917ea340-fd63-490f-a7db-68428d24cf32" providerId="ADAL" clId="{9B6050A4-F178-4018-9F62-4FCCA28DA093}" dt="2021-03-18T12:02:26.171" v="19110" actId="790"/>
          <ac:spMkLst>
            <pc:docMk/>
            <pc:sldMk cId="3609902206" sldId="3801"/>
            <ac:spMk id="28" creationId="{8DB213FB-A3F1-4DB5-B322-1D90A59BFFE3}"/>
          </ac:spMkLst>
        </pc:spChg>
        <pc:spChg chg="mod">
          <ac:chgData name="Ragnhild Halvorsrud" userId="917ea340-fd63-490f-a7db-68428d24cf32" providerId="ADAL" clId="{9B6050A4-F178-4018-9F62-4FCCA28DA093}" dt="2021-03-18T12:02:26.172" v="19111" actId="790"/>
          <ac:spMkLst>
            <pc:docMk/>
            <pc:sldMk cId="3609902206" sldId="3801"/>
            <ac:spMk id="29" creationId="{DC2F198E-BA0B-4B37-9918-D9878F76DC17}"/>
          </ac:spMkLst>
        </pc:spChg>
        <pc:spChg chg="mod">
          <ac:chgData name="Ragnhild Halvorsrud" userId="917ea340-fd63-490f-a7db-68428d24cf32" providerId="ADAL" clId="{9B6050A4-F178-4018-9F62-4FCCA28DA093}" dt="2021-03-18T12:02:26.173" v="19112" actId="790"/>
          <ac:spMkLst>
            <pc:docMk/>
            <pc:sldMk cId="3609902206" sldId="3801"/>
            <ac:spMk id="30" creationId="{02BEA7B1-9AE8-480A-BA90-CB1D33BB8164}"/>
          </ac:spMkLst>
        </pc:spChg>
        <pc:spChg chg="mod">
          <ac:chgData name="Ragnhild Halvorsrud" userId="917ea340-fd63-490f-a7db-68428d24cf32" providerId="ADAL" clId="{9B6050A4-F178-4018-9F62-4FCCA28DA093}" dt="2021-03-18T12:02:26.174" v="19113" actId="790"/>
          <ac:spMkLst>
            <pc:docMk/>
            <pc:sldMk cId="3609902206" sldId="3801"/>
            <ac:spMk id="32" creationId="{02940A7B-ACA6-44BF-9DFB-19E2F7CCCFAD}"/>
          </ac:spMkLst>
        </pc:spChg>
        <pc:spChg chg="mod">
          <ac:chgData name="Ragnhild Halvorsrud" userId="917ea340-fd63-490f-a7db-68428d24cf32" providerId="ADAL" clId="{9B6050A4-F178-4018-9F62-4FCCA28DA093}" dt="2021-03-18T12:02:26.175" v="19114" actId="790"/>
          <ac:spMkLst>
            <pc:docMk/>
            <pc:sldMk cId="3609902206" sldId="3801"/>
            <ac:spMk id="35" creationId="{8B58C188-F4A0-4B2B-86CB-D0F61C67CF0C}"/>
          </ac:spMkLst>
        </pc:spChg>
        <pc:spChg chg="mod">
          <ac:chgData name="Ragnhild Halvorsrud" userId="917ea340-fd63-490f-a7db-68428d24cf32" providerId="ADAL" clId="{9B6050A4-F178-4018-9F62-4FCCA28DA093}" dt="2021-03-18T12:02:26.177" v="19115" actId="790"/>
          <ac:spMkLst>
            <pc:docMk/>
            <pc:sldMk cId="3609902206" sldId="3801"/>
            <ac:spMk id="37" creationId="{574B63EE-E718-45F0-9AF2-C5ABC61122D3}"/>
          </ac:spMkLst>
        </pc:spChg>
        <pc:spChg chg="mod">
          <ac:chgData name="Ragnhild Halvorsrud" userId="917ea340-fd63-490f-a7db-68428d24cf32" providerId="ADAL" clId="{9B6050A4-F178-4018-9F62-4FCCA28DA093}" dt="2021-03-18T12:02:26.178" v="19116" actId="790"/>
          <ac:spMkLst>
            <pc:docMk/>
            <pc:sldMk cId="3609902206" sldId="3801"/>
            <ac:spMk id="39" creationId="{846E39FE-F501-40B8-B7FB-F86E25A0E2D2}"/>
          </ac:spMkLst>
        </pc:spChg>
        <pc:spChg chg="mod">
          <ac:chgData name="Ragnhild Halvorsrud" userId="917ea340-fd63-490f-a7db-68428d24cf32" providerId="ADAL" clId="{9B6050A4-F178-4018-9F62-4FCCA28DA093}" dt="2021-03-18T12:02:26.180" v="19117" actId="790"/>
          <ac:spMkLst>
            <pc:docMk/>
            <pc:sldMk cId="3609902206" sldId="3801"/>
            <ac:spMk id="41" creationId="{1EA5CAAD-75D6-4DE0-902D-1631F1767939}"/>
          </ac:spMkLst>
        </pc:spChg>
        <pc:spChg chg="mod">
          <ac:chgData name="Ragnhild Halvorsrud" userId="917ea340-fd63-490f-a7db-68428d24cf32" providerId="ADAL" clId="{9B6050A4-F178-4018-9F62-4FCCA28DA093}" dt="2021-03-18T12:02:26.181" v="19118" actId="790"/>
          <ac:spMkLst>
            <pc:docMk/>
            <pc:sldMk cId="3609902206" sldId="3801"/>
            <ac:spMk id="42" creationId="{6F621DDE-9829-4832-B6D9-436846883913}"/>
          </ac:spMkLst>
        </pc:spChg>
        <pc:spChg chg="mod">
          <ac:chgData name="Ragnhild Halvorsrud" userId="917ea340-fd63-490f-a7db-68428d24cf32" providerId="ADAL" clId="{9B6050A4-F178-4018-9F62-4FCCA28DA093}" dt="2021-03-18T12:02:26.184" v="19119" actId="790"/>
          <ac:spMkLst>
            <pc:docMk/>
            <pc:sldMk cId="3609902206" sldId="3801"/>
            <ac:spMk id="43" creationId="{FBC342BE-AE3D-4B57-861C-5D3281B249C5}"/>
          </ac:spMkLst>
        </pc:spChg>
        <pc:spChg chg="mod">
          <ac:chgData name="Ragnhild Halvorsrud" userId="917ea340-fd63-490f-a7db-68428d24cf32" providerId="ADAL" clId="{9B6050A4-F178-4018-9F62-4FCCA28DA093}" dt="2021-03-18T12:02:26.186" v="19120" actId="790"/>
          <ac:spMkLst>
            <pc:docMk/>
            <pc:sldMk cId="3609902206" sldId="3801"/>
            <ac:spMk id="44" creationId="{29A49B98-ECE4-4FB3-B2DE-8322162C8C64}"/>
          </ac:spMkLst>
        </pc:spChg>
        <pc:spChg chg="mod">
          <ac:chgData name="Ragnhild Halvorsrud" userId="917ea340-fd63-490f-a7db-68428d24cf32" providerId="ADAL" clId="{9B6050A4-F178-4018-9F62-4FCCA28DA093}" dt="2021-03-18T12:02:26.187" v="19121" actId="790"/>
          <ac:spMkLst>
            <pc:docMk/>
            <pc:sldMk cId="3609902206" sldId="3801"/>
            <ac:spMk id="46" creationId="{4DDEC8E4-2B7C-4830-BF10-25FC60135C1D}"/>
          </ac:spMkLst>
        </pc:spChg>
        <pc:spChg chg="mod">
          <ac:chgData name="Ragnhild Halvorsrud" userId="917ea340-fd63-490f-a7db-68428d24cf32" providerId="ADAL" clId="{9B6050A4-F178-4018-9F62-4FCCA28DA093}" dt="2021-03-18T12:02:26.188" v="19122" actId="790"/>
          <ac:spMkLst>
            <pc:docMk/>
            <pc:sldMk cId="3609902206" sldId="3801"/>
            <ac:spMk id="49" creationId="{534F0542-0F80-4F0C-8BFE-DEBA64C82645}"/>
          </ac:spMkLst>
        </pc:spChg>
        <pc:spChg chg="mod">
          <ac:chgData name="Ragnhild Halvorsrud" userId="917ea340-fd63-490f-a7db-68428d24cf32" providerId="ADAL" clId="{9B6050A4-F178-4018-9F62-4FCCA28DA093}" dt="2021-03-18T12:02:26.188" v="19123" actId="790"/>
          <ac:spMkLst>
            <pc:docMk/>
            <pc:sldMk cId="3609902206" sldId="3801"/>
            <ac:spMk id="52" creationId="{501D1D70-A643-4652-B576-5FF2082DD16F}"/>
          </ac:spMkLst>
        </pc:spChg>
        <pc:spChg chg="mod">
          <ac:chgData name="Ragnhild Halvorsrud" userId="917ea340-fd63-490f-a7db-68428d24cf32" providerId="ADAL" clId="{9B6050A4-F178-4018-9F62-4FCCA28DA093}" dt="2021-03-18T12:02:26.190" v="19124" actId="790"/>
          <ac:spMkLst>
            <pc:docMk/>
            <pc:sldMk cId="3609902206" sldId="3801"/>
            <ac:spMk id="56" creationId="{9A91878D-7C1C-43CB-ACE2-5529C236555C}"/>
          </ac:spMkLst>
        </pc:spChg>
      </pc:sldChg>
      <pc:sldChg chg="modSp add del mod modNotes">
        <pc:chgData name="Ragnhild Halvorsrud" userId="917ea340-fd63-490f-a7db-68428d24cf32" providerId="ADAL" clId="{9B6050A4-F178-4018-9F62-4FCCA28DA093}" dt="2021-03-16T17:19:20.717" v="15497" actId="2890"/>
        <pc:sldMkLst>
          <pc:docMk/>
          <pc:sldMk cId="3887551915" sldId="3801"/>
        </pc:sldMkLst>
        <pc:spChg chg="mod">
          <ac:chgData name="Ragnhild Halvorsrud" userId="917ea340-fd63-490f-a7db-68428d24cf32" providerId="ADAL" clId="{9B6050A4-F178-4018-9F62-4FCCA28DA093}" dt="2021-03-16T17:18:53.643" v="15453" actId="790"/>
          <ac:spMkLst>
            <pc:docMk/>
            <pc:sldMk cId="3887551915" sldId="3801"/>
            <ac:spMk id="2" creationId="{00000000-0000-0000-0000-000000000000}"/>
          </ac:spMkLst>
        </pc:spChg>
        <pc:spChg chg="mod">
          <ac:chgData name="Ragnhild Halvorsrud" userId="917ea340-fd63-490f-a7db-68428d24cf32" providerId="ADAL" clId="{9B6050A4-F178-4018-9F62-4FCCA28DA093}" dt="2021-03-16T17:18:53.644" v="15454" actId="790"/>
          <ac:spMkLst>
            <pc:docMk/>
            <pc:sldMk cId="3887551915" sldId="3801"/>
            <ac:spMk id="25" creationId="{B3C58A52-2844-47D2-9040-83EA528DC1B6}"/>
          </ac:spMkLst>
        </pc:spChg>
        <pc:spChg chg="mod">
          <ac:chgData name="Ragnhild Halvorsrud" userId="917ea340-fd63-490f-a7db-68428d24cf32" providerId="ADAL" clId="{9B6050A4-F178-4018-9F62-4FCCA28DA093}" dt="2021-03-16T17:18:53.645" v="15455" actId="790"/>
          <ac:spMkLst>
            <pc:docMk/>
            <pc:sldMk cId="3887551915" sldId="3801"/>
            <ac:spMk id="26" creationId="{33E60744-AB24-40E6-8F74-ECDBBD1D3B5A}"/>
          </ac:spMkLst>
        </pc:spChg>
        <pc:spChg chg="mod">
          <ac:chgData name="Ragnhild Halvorsrud" userId="917ea340-fd63-490f-a7db-68428d24cf32" providerId="ADAL" clId="{9B6050A4-F178-4018-9F62-4FCCA28DA093}" dt="2021-03-16T17:18:53.647" v="15456" actId="790"/>
          <ac:spMkLst>
            <pc:docMk/>
            <pc:sldMk cId="3887551915" sldId="3801"/>
            <ac:spMk id="27" creationId="{DCDB5511-68C7-4A02-9E57-3BC4E606243A}"/>
          </ac:spMkLst>
        </pc:spChg>
        <pc:spChg chg="mod">
          <ac:chgData name="Ragnhild Halvorsrud" userId="917ea340-fd63-490f-a7db-68428d24cf32" providerId="ADAL" clId="{9B6050A4-F178-4018-9F62-4FCCA28DA093}" dt="2021-03-16T17:18:53.648" v="15457" actId="790"/>
          <ac:spMkLst>
            <pc:docMk/>
            <pc:sldMk cId="3887551915" sldId="3801"/>
            <ac:spMk id="28" creationId="{8DB213FB-A3F1-4DB5-B322-1D90A59BFFE3}"/>
          </ac:spMkLst>
        </pc:spChg>
        <pc:spChg chg="mod">
          <ac:chgData name="Ragnhild Halvorsrud" userId="917ea340-fd63-490f-a7db-68428d24cf32" providerId="ADAL" clId="{9B6050A4-F178-4018-9F62-4FCCA28DA093}" dt="2021-03-16T17:18:53.649" v="15458" actId="790"/>
          <ac:spMkLst>
            <pc:docMk/>
            <pc:sldMk cId="3887551915" sldId="3801"/>
            <ac:spMk id="29" creationId="{DC2F198E-BA0B-4B37-9918-D9878F76DC17}"/>
          </ac:spMkLst>
        </pc:spChg>
        <pc:spChg chg="mod">
          <ac:chgData name="Ragnhild Halvorsrud" userId="917ea340-fd63-490f-a7db-68428d24cf32" providerId="ADAL" clId="{9B6050A4-F178-4018-9F62-4FCCA28DA093}" dt="2021-03-16T17:18:53.651" v="15459" actId="790"/>
          <ac:spMkLst>
            <pc:docMk/>
            <pc:sldMk cId="3887551915" sldId="3801"/>
            <ac:spMk id="30" creationId="{02BEA7B1-9AE8-480A-BA90-CB1D33BB8164}"/>
          </ac:spMkLst>
        </pc:spChg>
        <pc:spChg chg="mod">
          <ac:chgData name="Ragnhild Halvorsrud" userId="917ea340-fd63-490f-a7db-68428d24cf32" providerId="ADAL" clId="{9B6050A4-F178-4018-9F62-4FCCA28DA093}" dt="2021-03-16T17:18:53.652" v="15460" actId="790"/>
          <ac:spMkLst>
            <pc:docMk/>
            <pc:sldMk cId="3887551915" sldId="3801"/>
            <ac:spMk id="32" creationId="{02940A7B-ACA6-44BF-9DFB-19E2F7CCCFAD}"/>
          </ac:spMkLst>
        </pc:spChg>
        <pc:spChg chg="mod">
          <ac:chgData name="Ragnhild Halvorsrud" userId="917ea340-fd63-490f-a7db-68428d24cf32" providerId="ADAL" clId="{9B6050A4-F178-4018-9F62-4FCCA28DA093}" dt="2021-03-16T17:18:53.653" v="15461" actId="790"/>
          <ac:spMkLst>
            <pc:docMk/>
            <pc:sldMk cId="3887551915" sldId="3801"/>
            <ac:spMk id="35" creationId="{8B58C188-F4A0-4B2B-86CB-D0F61C67CF0C}"/>
          </ac:spMkLst>
        </pc:spChg>
        <pc:spChg chg="mod">
          <ac:chgData name="Ragnhild Halvorsrud" userId="917ea340-fd63-490f-a7db-68428d24cf32" providerId="ADAL" clId="{9B6050A4-F178-4018-9F62-4FCCA28DA093}" dt="2021-03-16T17:18:53.655" v="15462" actId="790"/>
          <ac:spMkLst>
            <pc:docMk/>
            <pc:sldMk cId="3887551915" sldId="3801"/>
            <ac:spMk id="37" creationId="{574B63EE-E718-45F0-9AF2-C5ABC61122D3}"/>
          </ac:spMkLst>
        </pc:spChg>
        <pc:spChg chg="mod">
          <ac:chgData name="Ragnhild Halvorsrud" userId="917ea340-fd63-490f-a7db-68428d24cf32" providerId="ADAL" clId="{9B6050A4-F178-4018-9F62-4FCCA28DA093}" dt="2021-03-16T17:18:53.656" v="15463" actId="790"/>
          <ac:spMkLst>
            <pc:docMk/>
            <pc:sldMk cId="3887551915" sldId="3801"/>
            <ac:spMk id="39" creationId="{846E39FE-F501-40B8-B7FB-F86E25A0E2D2}"/>
          </ac:spMkLst>
        </pc:spChg>
        <pc:spChg chg="mod">
          <ac:chgData name="Ragnhild Halvorsrud" userId="917ea340-fd63-490f-a7db-68428d24cf32" providerId="ADAL" clId="{9B6050A4-F178-4018-9F62-4FCCA28DA093}" dt="2021-03-16T17:18:53.657" v="15464" actId="790"/>
          <ac:spMkLst>
            <pc:docMk/>
            <pc:sldMk cId="3887551915" sldId="3801"/>
            <ac:spMk id="41" creationId="{1EA5CAAD-75D6-4DE0-902D-1631F1767939}"/>
          </ac:spMkLst>
        </pc:spChg>
        <pc:spChg chg="mod">
          <ac:chgData name="Ragnhild Halvorsrud" userId="917ea340-fd63-490f-a7db-68428d24cf32" providerId="ADAL" clId="{9B6050A4-F178-4018-9F62-4FCCA28DA093}" dt="2021-03-16T17:18:53.658" v="15465" actId="790"/>
          <ac:spMkLst>
            <pc:docMk/>
            <pc:sldMk cId="3887551915" sldId="3801"/>
            <ac:spMk id="42" creationId="{6F621DDE-9829-4832-B6D9-436846883913}"/>
          </ac:spMkLst>
        </pc:spChg>
        <pc:spChg chg="mod">
          <ac:chgData name="Ragnhild Halvorsrud" userId="917ea340-fd63-490f-a7db-68428d24cf32" providerId="ADAL" clId="{9B6050A4-F178-4018-9F62-4FCCA28DA093}" dt="2021-03-16T17:18:53.659" v="15466" actId="790"/>
          <ac:spMkLst>
            <pc:docMk/>
            <pc:sldMk cId="3887551915" sldId="3801"/>
            <ac:spMk id="43" creationId="{FBC342BE-AE3D-4B57-861C-5D3281B249C5}"/>
          </ac:spMkLst>
        </pc:spChg>
        <pc:spChg chg="mod">
          <ac:chgData name="Ragnhild Halvorsrud" userId="917ea340-fd63-490f-a7db-68428d24cf32" providerId="ADAL" clId="{9B6050A4-F178-4018-9F62-4FCCA28DA093}" dt="2021-03-16T17:18:53.661" v="15467" actId="790"/>
          <ac:spMkLst>
            <pc:docMk/>
            <pc:sldMk cId="3887551915" sldId="3801"/>
            <ac:spMk id="44" creationId="{29A49B98-ECE4-4FB3-B2DE-8322162C8C64}"/>
          </ac:spMkLst>
        </pc:spChg>
        <pc:spChg chg="mod">
          <ac:chgData name="Ragnhild Halvorsrud" userId="917ea340-fd63-490f-a7db-68428d24cf32" providerId="ADAL" clId="{9B6050A4-F178-4018-9F62-4FCCA28DA093}" dt="2021-03-16T17:18:53.661" v="15468" actId="790"/>
          <ac:spMkLst>
            <pc:docMk/>
            <pc:sldMk cId="3887551915" sldId="3801"/>
            <ac:spMk id="46" creationId="{4DDEC8E4-2B7C-4830-BF10-25FC60135C1D}"/>
          </ac:spMkLst>
        </pc:spChg>
        <pc:spChg chg="mod">
          <ac:chgData name="Ragnhild Halvorsrud" userId="917ea340-fd63-490f-a7db-68428d24cf32" providerId="ADAL" clId="{9B6050A4-F178-4018-9F62-4FCCA28DA093}" dt="2021-03-16T17:18:53.662" v="15469" actId="790"/>
          <ac:spMkLst>
            <pc:docMk/>
            <pc:sldMk cId="3887551915" sldId="3801"/>
            <ac:spMk id="49" creationId="{534F0542-0F80-4F0C-8BFE-DEBA64C82645}"/>
          </ac:spMkLst>
        </pc:spChg>
        <pc:spChg chg="mod">
          <ac:chgData name="Ragnhild Halvorsrud" userId="917ea340-fd63-490f-a7db-68428d24cf32" providerId="ADAL" clId="{9B6050A4-F178-4018-9F62-4FCCA28DA093}" dt="2021-03-16T17:18:53.663" v="15470" actId="790"/>
          <ac:spMkLst>
            <pc:docMk/>
            <pc:sldMk cId="3887551915" sldId="3801"/>
            <ac:spMk id="52" creationId="{501D1D70-A643-4652-B576-5FF2082DD16F}"/>
          </ac:spMkLst>
        </pc:spChg>
        <pc:spChg chg="mod">
          <ac:chgData name="Ragnhild Halvorsrud" userId="917ea340-fd63-490f-a7db-68428d24cf32" providerId="ADAL" clId="{9B6050A4-F178-4018-9F62-4FCCA28DA093}" dt="2021-03-16T17:18:53.664" v="15471" actId="790"/>
          <ac:spMkLst>
            <pc:docMk/>
            <pc:sldMk cId="3887551915" sldId="3801"/>
            <ac:spMk id="56" creationId="{9A91878D-7C1C-43CB-ACE2-5529C236555C}"/>
          </ac:spMkLst>
        </pc:spChg>
      </pc:sldChg>
      <pc:sldChg chg="addSp modSp add del mod modNotes">
        <pc:chgData name="Ragnhild Halvorsrud" userId="917ea340-fd63-490f-a7db-68428d24cf32" providerId="ADAL" clId="{9B6050A4-F178-4018-9F62-4FCCA28DA093}" dt="2021-03-19T17:16:05.619" v="28209" actId="47"/>
        <pc:sldMkLst>
          <pc:docMk/>
          <pc:sldMk cId="457281138" sldId="3802"/>
        </pc:sldMkLst>
        <pc:spChg chg="mod">
          <ac:chgData name="Ragnhild Halvorsrud" userId="917ea340-fd63-490f-a7db-68428d24cf32" providerId="ADAL" clId="{9B6050A4-F178-4018-9F62-4FCCA28DA093}" dt="2021-03-19T16:43:57.320" v="27916" actId="790"/>
          <ac:spMkLst>
            <pc:docMk/>
            <pc:sldMk cId="457281138" sldId="3802"/>
            <ac:spMk id="2" creationId="{00000000-0000-0000-0000-000000000000}"/>
          </ac:spMkLst>
        </pc:spChg>
        <pc:spChg chg="mod">
          <ac:chgData name="Ragnhild Halvorsrud" userId="917ea340-fd63-490f-a7db-68428d24cf32" providerId="ADAL" clId="{9B6050A4-F178-4018-9F62-4FCCA28DA093}" dt="2021-03-19T16:43:57.323" v="27918" actId="790"/>
          <ac:spMkLst>
            <pc:docMk/>
            <pc:sldMk cId="457281138" sldId="3802"/>
            <ac:spMk id="4" creationId="{00000000-0000-0000-0000-000000000000}"/>
          </ac:spMkLst>
        </pc:spChg>
        <pc:spChg chg="mod">
          <ac:chgData name="Ragnhild Halvorsrud" userId="917ea340-fd63-490f-a7db-68428d24cf32" providerId="ADAL" clId="{9B6050A4-F178-4018-9F62-4FCCA28DA093}" dt="2021-03-19T16:43:57.324" v="27919" actId="790"/>
          <ac:spMkLst>
            <pc:docMk/>
            <pc:sldMk cId="457281138" sldId="3802"/>
            <ac:spMk id="5" creationId="{00000000-0000-0000-0000-000000000000}"/>
          </ac:spMkLst>
        </pc:spChg>
        <pc:spChg chg="mod">
          <ac:chgData name="Ragnhild Halvorsrud" userId="917ea340-fd63-490f-a7db-68428d24cf32" providerId="ADAL" clId="{9B6050A4-F178-4018-9F62-4FCCA28DA093}" dt="2021-03-19T16:43:57.357" v="27947" actId="790"/>
          <ac:spMkLst>
            <pc:docMk/>
            <pc:sldMk cId="457281138" sldId="3802"/>
            <ac:spMk id="7" creationId="{438EDA64-9D5C-4D17-8A7D-87E41E7EEFBA}"/>
          </ac:spMkLst>
        </pc:spChg>
        <pc:spChg chg="mod">
          <ac:chgData name="Ragnhild Halvorsrud" userId="917ea340-fd63-490f-a7db-68428d24cf32" providerId="ADAL" clId="{9B6050A4-F178-4018-9F62-4FCCA28DA093}" dt="2021-03-19T16:43:57.325" v="27920" actId="790"/>
          <ac:spMkLst>
            <pc:docMk/>
            <pc:sldMk cId="457281138" sldId="3802"/>
            <ac:spMk id="11" creationId="{00000000-0000-0000-0000-000000000000}"/>
          </ac:spMkLst>
        </pc:spChg>
        <pc:spChg chg="mod">
          <ac:chgData name="Ragnhild Halvorsrud" userId="917ea340-fd63-490f-a7db-68428d24cf32" providerId="ADAL" clId="{9B6050A4-F178-4018-9F62-4FCCA28DA093}" dt="2021-03-19T16:43:57.326" v="27921" actId="790"/>
          <ac:spMkLst>
            <pc:docMk/>
            <pc:sldMk cId="457281138" sldId="3802"/>
            <ac:spMk id="14" creationId="{00000000-0000-0000-0000-000000000000}"/>
          </ac:spMkLst>
        </pc:spChg>
        <pc:spChg chg="mod">
          <ac:chgData name="Ragnhild Halvorsrud" userId="917ea340-fd63-490f-a7db-68428d24cf32" providerId="ADAL" clId="{9B6050A4-F178-4018-9F62-4FCCA28DA093}" dt="2021-03-19T16:43:57.321" v="27917" actId="790"/>
          <ac:spMkLst>
            <pc:docMk/>
            <pc:sldMk cId="457281138" sldId="3802"/>
            <ac:spMk id="29" creationId="{00000000-0000-0000-0000-000000000000}"/>
          </ac:spMkLst>
        </pc:spChg>
        <pc:spChg chg="mod">
          <ac:chgData name="Ragnhild Halvorsrud" userId="917ea340-fd63-490f-a7db-68428d24cf32" providerId="ADAL" clId="{9B6050A4-F178-4018-9F62-4FCCA28DA093}" dt="2021-03-19T16:43:57.354" v="27943" actId="790"/>
          <ac:spMkLst>
            <pc:docMk/>
            <pc:sldMk cId="457281138" sldId="3802"/>
            <ac:spMk id="45" creationId="{87EF4A81-8604-4C76-82D5-D884E46F505D}"/>
          </ac:spMkLst>
        </pc:spChg>
        <pc:spChg chg="mod">
          <ac:chgData name="Ragnhild Halvorsrud" userId="917ea340-fd63-490f-a7db-68428d24cf32" providerId="ADAL" clId="{9B6050A4-F178-4018-9F62-4FCCA28DA093}" dt="2021-03-19T16:43:57.354" v="27944" actId="790"/>
          <ac:spMkLst>
            <pc:docMk/>
            <pc:sldMk cId="457281138" sldId="3802"/>
            <ac:spMk id="46" creationId="{51CF38C7-31AF-4C2C-9944-FC74A9711D84}"/>
          </ac:spMkLst>
        </pc:spChg>
        <pc:spChg chg="mod">
          <ac:chgData name="Ragnhild Halvorsrud" userId="917ea340-fd63-490f-a7db-68428d24cf32" providerId="ADAL" clId="{9B6050A4-F178-4018-9F62-4FCCA28DA093}" dt="2021-03-19T16:43:57.355" v="27945" actId="790"/>
          <ac:spMkLst>
            <pc:docMk/>
            <pc:sldMk cId="457281138" sldId="3802"/>
            <ac:spMk id="47" creationId="{584524EC-D14C-42CA-9692-B7ACC7B14F39}"/>
          </ac:spMkLst>
        </pc:spChg>
        <pc:spChg chg="mod">
          <ac:chgData name="Ragnhild Halvorsrud" userId="917ea340-fd63-490f-a7db-68428d24cf32" providerId="ADAL" clId="{9B6050A4-F178-4018-9F62-4FCCA28DA093}" dt="2021-03-19T16:43:57.356" v="27946" actId="790"/>
          <ac:spMkLst>
            <pc:docMk/>
            <pc:sldMk cId="457281138" sldId="3802"/>
            <ac:spMk id="48" creationId="{3CBEED5F-DE70-42F9-8D12-1563E61C4999}"/>
          </ac:spMkLst>
        </pc:spChg>
        <pc:spChg chg="mod">
          <ac:chgData name="Ragnhild Halvorsrud" userId="917ea340-fd63-490f-a7db-68428d24cf32" providerId="ADAL" clId="{9B6050A4-F178-4018-9F62-4FCCA28DA093}" dt="2021-03-19T16:43:57.358" v="27948" actId="790"/>
          <ac:spMkLst>
            <pc:docMk/>
            <pc:sldMk cId="457281138" sldId="3802"/>
            <ac:spMk id="51" creationId="{02CA3E10-C1D4-443C-A092-5E752E41D00E}"/>
          </ac:spMkLst>
        </pc:spChg>
        <pc:spChg chg="mod">
          <ac:chgData name="Ragnhild Halvorsrud" userId="917ea340-fd63-490f-a7db-68428d24cf32" providerId="ADAL" clId="{9B6050A4-F178-4018-9F62-4FCCA28DA093}" dt="2021-03-19T16:43:57.358" v="27949" actId="790"/>
          <ac:spMkLst>
            <pc:docMk/>
            <pc:sldMk cId="457281138" sldId="3802"/>
            <ac:spMk id="53" creationId="{A8A5354F-CE7B-4E65-B9D3-C97E438374A1}"/>
          </ac:spMkLst>
        </pc:spChg>
        <pc:spChg chg="mod">
          <ac:chgData name="Ragnhild Halvorsrud" userId="917ea340-fd63-490f-a7db-68428d24cf32" providerId="ADAL" clId="{9B6050A4-F178-4018-9F62-4FCCA28DA093}" dt="2021-03-19T16:43:57.359" v="27950" actId="790"/>
          <ac:spMkLst>
            <pc:docMk/>
            <pc:sldMk cId="457281138" sldId="3802"/>
            <ac:spMk id="54" creationId="{BD37ACCD-F694-4074-BCE4-9F2519E5B0AA}"/>
          </ac:spMkLst>
        </pc:spChg>
        <pc:spChg chg="mod">
          <ac:chgData name="Ragnhild Halvorsrud" userId="917ea340-fd63-490f-a7db-68428d24cf32" providerId="ADAL" clId="{9B6050A4-F178-4018-9F62-4FCCA28DA093}" dt="2021-03-19T16:43:57.360" v="27951" actId="790"/>
          <ac:spMkLst>
            <pc:docMk/>
            <pc:sldMk cId="457281138" sldId="3802"/>
            <ac:spMk id="55" creationId="{111E46D5-67B8-46F2-AC5B-466DE99FEE7A}"/>
          </ac:spMkLst>
        </pc:spChg>
        <pc:spChg chg="mod">
          <ac:chgData name="Ragnhild Halvorsrud" userId="917ea340-fd63-490f-a7db-68428d24cf32" providerId="ADAL" clId="{9B6050A4-F178-4018-9F62-4FCCA28DA093}" dt="2021-03-19T16:43:57.361" v="27952" actId="790"/>
          <ac:spMkLst>
            <pc:docMk/>
            <pc:sldMk cId="457281138" sldId="3802"/>
            <ac:spMk id="56" creationId="{8EDDC2B9-AB63-43B8-840D-8D64C00BFF67}"/>
          </ac:spMkLst>
        </pc:spChg>
        <pc:spChg chg="mod">
          <ac:chgData name="Ragnhild Halvorsrud" userId="917ea340-fd63-490f-a7db-68428d24cf32" providerId="ADAL" clId="{9B6050A4-F178-4018-9F62-4FCCA28DA093}" dt="2021-03-19T16:43:57.362" v="27953" actId="790"/>
          <ac:spMkLst>
            <pc:docMk/>
            <pc:sldMk cId="457281138" sldId="3802"/>
            <ac:spMk id="57" creationId="{D8AE4575-1921-40E1-A82A-1F2E6D371514}"/>
          </ac:spMkLst>
        </pc:spChg>
        <pc:spChg chg="mod">
          <ac:chgData name="Ragnhild Halvorsrud" userId="917ea340-fd63-490f-a7db-68428d24cf32" providerId="ADAL" clId="{9B6050A4-F178-4018-9F62-4FCCA28DA093}" dt="2021-03-19T16:43:57.363" v="27954" actId="790"/>
          <ac:spMkLst>
            <pc:docMk/>
            <pc:sldMk cId="457281138" sldId="3802"/>
            <ac:spMk id="58" creationId="{D81741B0-1859-4EDC-BFC4-DF8DF381DBA8}"/>
          </ac:spMkLst>
        </pc:spChg>
        <pc:spChg chg="add mod">
          <ac:chgData name="Ragnhild Halvorsrud" userId="917ea340-fd63-490f-a7db-68428d24cf32" providerId="ADAL" clId="{9B6050A4-F178-4018-9F62-4FCCA28DA093}" dt="2021-03-19T17:04:26.666" v="28056"/>
          <ac:spMkLst>
            <pc:docMk/>
            <pc:sldMk cId="457281138" sldId="3802"/>
            <ac:spMk id="64" creationId="{312C5795-9108-406C-B555-C8FEC5FEDCC5}"/>
          </ac:spMkLst>
        </pc:spChg>
        <pc:spChg chg="mod">
          <ac:chgData name="Ragnhild Halvorsrud" userId="917ea340-fd63-490f-a7db-68428d24cf32" providerId="ADAL" clId="{9B6050A4-F178-4018-9F62-4FCCA28DA093}" dt="2021-03-19T16:43:57.365" v="27955" actId="790"/>
          <ac:spMkLst>
            <pc:docMk/>
            <pc:sldMk cId="457281138" sldId="3802"/>
            <ac:spMk id="65" creationId="{86768005-DF00-475A-A75C-162332042B54}"/>
          </ac:spMkLst>
        </pc:spChg>
        <pc:spChg chg="mod">
          <ac:chgData name="Ragnhild Halvorsrud" userId="917ea340-fd63-490f-a7db-68428d24cf32" providerId="ADAL" clId="{9B6050A4-F178-4018-9F62-4FCCA28DA093}" dt="2021-03-19T16:43:57.366" v="27956" actId="790"/>
          <ac:spMkLst>
            <pc:docMk/>
            <pc:sldMk cId="457281138" sldId="3802"/>
            <ac:spMk id="68" creationId="{AF2E7657-6CA1-4B7B-A049-F18068138290}"/>
          </ac:spMkLst>
        </pc:spChg>
        <pc:spChg chg="mod">
          <ac:chgData name="Ragnhild Halvorsrud" userId="917ea340-fd63-490f-a7db-68428d24cf32" providerId="ADAL" clId="{9B6050A4-F178-4018-9F62-4FCCA28DA093}" dt="2021-03-19T16:43:57.366" v="27957" actId="790"/>
          <ac:spMkLst>
            <pc:docMk/>
            <pc:sldMk cId="457281138" sldId="3802"/>
            <ac:spMk id="70" creationId="{3187982C-68C8-4B9D-A9D6-65CA47FA3117}"/>
          </ac:spMkLst>
        </pc:spChg>
        <pc:spChg chg="mod">
          <ac:chgData name="Ragnhild Halvorsrud" userId="917ea340-fd63-490f-a7db-68428d24cf32" providerId="ADAL" clId="{9B6050A4-F178-4018-9F62-4FCCA28DA093}" dt="2021-03-19T16:43:57.327" v="27922" actId="790"/>
          <ac:spMkLst>
            <pc:docMk/>
            <pc:sldMk cId="457281138" sldId="3802"/>
            <ac:spMk id="90" creationId="{9BBE918A-F742-4E3D-B8B4-7F9B8F60F0D6}"/>
          </ac:spMkLst>
        </pc:spChg>
        <pc:spChg chg="mod">
          <ac:chgData name="Ragnhild Halvorsrud" userId="917ea340-fd63-490f-a7db-68428d24cf32" providerId="ADAL" clId="{9B6050A4-F178-4018-9F62-4FCCA28DA093}" dt="2021-03-19T16:43:57.328" v="27923" actId="790"/>
          <ac:spMkLst>
            <pc:docMk/>
            <pc:sldMk cId="457281138" sldId="3802"/>
            <ac:spMk id="91" creationId="{F92D4C85-E4C7-44A7-B067-E37F5B86CDC6}"/>
          </ac:spMkLst>
        </pc:spChg>
        <pc:spChg chg="mod">
          <ac:chgData name="Ragnhild Halvorsrud" userId="917ea340-fd63-490f-a7db-68428d24cf32" providerId="ADAL" clId="{9B6050A4-F178-4018-9F62-4FCCA28DA093}" dt="2021-03-19T16:43:57.329" v="27924" actId="790"/>
          <ac:spMkLst>
            <pc:docMk/>
            <pc:sldMk cId="457281138" sldId="3802"/>
            <ac:spMk id="92" creationId="{B6CA42B7-8CE2-4238-970D-350937A48198}"/>
          </ac:spMkLst>
        </pc:spChg>
        <pc:spChg chg="mod">
          <ac:chgData name="Ragnhild Halvorsrud" userId="917ea340-fd63-490f-a7db-68428d24cf32" providerId="ADAL" clId="{9B6050A4-F178-4018-9F62-4FCCA28DA093}" dt="2021-03-19T16:43:57.331" v="27925" actId="790"/>
          <ac:spMkLst>
            <pc:docMk/>
            <pc:sldMk cId="457281138" sldId="3802"/>
            <ac:spMk id="93" creationId="{532D1E97-15C4-4A7D-B9F2-6C84DFC36AB6}"/>
          </ac:spMkLst>
        </pc:spChg>
        <pc:spChg chg="mod">
          <ac:chgData name="Ragnhild Halvorsrud" userId="917ea340-fd63-490f-a7db-68428d24cf32" providerId="ADAL" clId="{9B6050A4-F178-4018-9F62-4FCCA28DA093}" dt="2021-03-19T16:43:57.332" v="27926" actId="790"/>
          <ac:spMkLst>
            <pc:docMk/>
            <pc:sldMk cId="457281138" sldId="3802"/>
            <ac:spMk id="94" creationId="{32D02293-D6CB-4D79-9FA4-BA13FCFEB9E4}"/>
          </ac:spMkLst>
        </pc:spChg>
        <pc:spChg chg="mod">
          <ac:chgData name="Ragnhild Halvorsrud" userId="917ea340-fd63-490f-a7db-68428d24cf32" providerId="ADAL" clId="{9B6050A4-F178-4018-9F62-4FCCA28DA093}" dt="2021-03-19T16:43:57.333" v="27927" actId="790"/>
          <ac:spMkLst>
            <pc:docMk/>
            <pc:sldMk cId="457281138" sldId="3802"/>
            <ac:spMk id="97" creationId="{419C616A-2079-44FC-9E59-B4FEB9DD69B9}"/>
          </ac:spMkLst>
        </pc:spChg>
        <pc:spChg chg="mod">
          <ac:chgData name="Ragnhild Halvorsrud" userId="917ea340-fd63-490f-a7db-68428d24cf32" providerId="ADAL" clId="{9B6050A4-F178-4018-9F62-4FCCA28DA093}" dt="2021-03-19T16:43:57.334" v="27928" actId="790"/>
          <ac:spMkLst>
            <pc:docMk/>
            <pc:sldMk cId="457281138" sldId="3802"/>
            <ac:spMk id="98" creationId="{E58FB0D8-6372-43FA-927D-1BE2C37DDD78}"/>
          </ac:spMkLst>
        </pc:spChg>
        <pc:spChg chg="mod">
          <ac:chgData name="Ragnhild Halvorsrud" userId="917ea340-fd63-490f-a7db-68428d24cf32" providerId="ADAL" clId="{9B6050A4-F178-4018-9F62-4FCCA28DA093}" dt="2021-03-19T16:43:57.335" v="27929" actId="790"/>
          <ac:spMkLst>
            <pc:docMk/>
            <pc:sldMk cId="457281138" sldId="3802"/>
            <ac:spMk id="99" creationId="{8BD57449-FC75-4F20-874E-91BE532EB4A1}"/>
          </ac:spMkLst>
        </pc:spChg>
        <pc:spChg chg="mod">
          <ac:chgData name="Ragnhild Halvorsrud" userId="917ea340-fd63-490f-a7db-68428d24cf32" providerId="ADAL" clId="{9B6050A4-F178-4018-9F62-4FCCA28DA093}" dt="2021-03-19T16:43:57.335" v="27930" actId="790"/>
          <ac:spMkLst>
            <pc:docMk/>
            <pc:sldMk cId="457281138" sldId="3802"/>
            <ac:spMk id="100" creationId="{CC22BC16-9699-4560-B436-E234392CFF83}"/>
          </ac:spMkLst>
        </pc:spChg>
        <pc:spChg chg="mod">
          <ac:chgData name="Ragnhild Halvorsrud" userId="917ea340-fd63-490f-a7db-68428d24cf32" providerId="ADAL" clId="{9B6050A4-F178-4018-9F62-4FCCA28DA093}" dt="2021-03-19T16:43:57.337" v="27931" actId="790"/>
          <ac:spMkLst>
            <pc:docMk/>
            <pc:sldMk cId="457281138" sldId="3802"/>
            <ac:spMk id="101" creationId="{7BAF3697-5D42-46DB-A0FE-21E19123B063}"/>
          </ac:spMkLst>
        </pc:spChg>
        <pc:spChg chg="mod">
          <ac:chgData name="Ragnhild Halvorsrud" userId="917ea340-fd63-490f-a7db-68428d24cf32" providerId="ADAL" clId="{9B6050A4-F178-4018-9F62-4FCCA28DA093}" dt="2021-03-19T16:43:57.338" v="27932" actId="790"/>
          <ac:spMkLst>
            <pc:docMk/>
            <pc:sldMk cId="457281138" sldId="3802"/>
            <ac:spMk id="102" creationId="{011A290A-8D8D-4EA0-8036-10D21FD412F3}"/>
          </ac:spMkLst>
        </pc:spChg>
        <pc:spChg chg="mod">
          <ac:chgData name="Ragnhild Halvorsrud" userId="917ea340-fd63-490f-a7db-68428d24cf32" providerId="ADAL" clId="{9B6050A4-F178-4018-9F62-4FCCA28DA093}" dt="2021-03-19T16:43:57.340" v="27933" actId="790"/>
          <ac:spMkLst>
            <pc:docMk/>
            <pc:sldMk cId="457281138" sldId="3802"/>
            <ac:spMk id="103" creationId="{8D56C199-E7EC-44BF-80D4-B6330E587412}"/>
          </ac:spMkLst>
        </pc:spChg>
        <pc:spChg chg="mod">
          <ac:chgData name="Ragnhild Halvorsrud" userId="917ea340-fd63-490f-a7db-68428d24cf32" providerId="ADAL" clId="{9B6050A4-F178-4018-9F62-4FCCA28DA093}" dt="2021-03-19T16:43:57.341" v="27934" actId="790"/>
          <ac:spMkLst>
            <pc:docMk/>
            <pc:sldMk cId="457281138" sldId="3802"/>
            <ac:spMk id="104" creationId="{CABC45D6-B85D-4DD6-A75F-2BBEF4B3BF1B}"/>
          </ac:spMkLst>
        </pc:spChg>
        <pc:spChg chg="mod">
          <ac:chgData name="Ragnhild Halvorsrud" userId="917ea340-fd63-490f-a7db-68428d24cf32" providerId="ADAL" clId="{9B6050A4-F178-4018-9F62-4FCCA28DA093}" dt="2021-03-19T16:43:57.342" v="27935" actId="790"/>
          <ac:spMkLst>
            <pc:docMk/>
            <pc:sldMk cId="457281138" sldId="3802"/>
            <ac:spMk id="105" creationId="{F0E71C75-D213-4265-898B-0CD785A61535}"/>
          </ac:spMkLst>
        </pc:spChg>
        <pc:spChg chg="mod">
          <ac:chgData name="Ragnhild Halvorsrud" userId="917ea340-fd63-490f-a7db-68428d24cf32" providerId="ADAL" clId="{9B6050A4-F178-4018-9F62-4FCCA28DA093}" dt="2021-03-19T16:43:57.346" v="27936" actId="790"/>
          <ac:spMkLst>
            <pc:docMk/>
            <pc:sldMk cId="457281138" sldId="3802"/>
            <ac:spMk id="106" creationId="{5AEA5C9E-F013-4F27-9BF9-B9D5A3BC3E8B}"/>
          </ac:spMkLst>
        </pc:spChg>
        <pc:spChg chg="mod">
          <ac:chgData name="Ragnhild Halvorsrud" userId="917ea340-fd63-490f-a7db-68428d24cf32" providerId="ADAL" clId="{9B6050A4-F178-4018-9F62-4FCCA28DA093}" dt="2021-03-19T16:43:57.349" v="27937" actId="790"/>
          <ac:spMkLst>
            <pc:docMk/>
            <pc:sldMk cId="457281138" sldId="3802"/>
            <ac:spMk id="107" creationId="{F785B5CD-F25F-4C69-A338-57C7591FB96C}"/>
          </ac:spMkLst>
        </pc:spChg>
        <pc:spChg chg="mod">
          <ac:chgData name="Ragnhild Halvorsrud" userId="917ea340-fd63-490f-a7db-68428d24cf32" providerId="ADAL" clId="{9B6050A4-F178-4018-9F62-4FCCA28DA093}" dt="2021-03-19T16:43:57.350" v="27938" actId="790"/>
          <ac:spMkLst>
            <pc:docMk/>
            <pc:sldMk cId="457281138" sldId="3802"/>
            <ac:spMk id="110" creationId="{5EA381CE-A539-4125-B34B-B9E6775BDE8C}"/>
          </ac:spMkLst>
        </pc:spChg>
        <pc:spChg chg="mod">
          <ac:chgData name="Ragnhild Halvorsrud" userId="917ea340-fd63-490f-a7db-68428d24cf32" providerId="ADAL" clId="{9B6050A4-F178-4018-9F62-4FCCA28DA093}" dt="2021-03-19T16:43:57.351" v="27939" actId="790"/>
          <ac:spMkLst>
            <pc:docMk/>
            <pc:sldMk cId="457281138" sldId="3802"/>
            <ac:spMk id="112" creationId="{E2A58BA7-CFBA-4BB3-B9B7-8161FC07EEE9}"/>
          </ac:spMkLst>
        </pc:spChg>
        <pc:spChg chg="mod">
          <ac:chgData name="Ragnhild Halvorsrud" userId="917ea340-fd63-490f-a7db-68428d24cf32" providerId="ADAL" clId="{9B6050A4-F178-4018-9F62-4FCCA28DA093}" dt="2021-03-19T16:43:57.352" v="27940" actId="790"/>
          <ac:spMkLst>
            <pc:docMk/>
            <pc:sldMk cId="457281138" sldId="3802"/>
            <ac:spMk id="117" creationId="{4B475DDC-BB7E-40A6-8FD7-9B1B7E46F019}"/>
          </ac:spMkLst>
        </pc:spChg>
        <pc:spChg chg="mod">
          <ac:chgData name="Ragnhild Halvorsrud" userId="917ea340-fd63-490f-a7db-68428d24cf32" providerId="ADAL" clId="{9B6050A4-F178-4018-9F62-4FCCA28DA093}" dt="2021-03-19T16:43:57.352" v="27941" actId="790"/>
          <ac:spMkLst>
            <pc:docMk/>
            <pc:sldMk cId="457281138" sldId="3802"/>
            <ac:spMk id="119" creationId="{DFF8A689-D35B-4578-95C1-0A667238B71D}"/>
          </ac:spMkLst>
        </pc:spChg>
        <pc:spChg chg="mod">
          <ac:chgData name="Ragnhild Halvorsrud" userId="917ea340-fd63-490f-a7db-68428d24cf32" providerId="ADAL" clId="{9B6050A4-F178-4018-9F62-4FCCA28DA093}" dt="2021-03-19T16:43:57.353" v="27942" actId="790"/>
          <ac:spMkLst>
            <pc:docMk/>
            <pc:sldMk cId="457281138" sldId="3802"/>
            <ac:spMk id="120" creationId="{DC4BEF73-8C68-4210-A130-7EEB782E30FB}"/>
          </ac:spMkLst>
        </pc:spChg>
      </pc:sldChg>
      <pc:sldChg chg="modSp add del mod modNotes">
        <pc:chgData name="Ragnhild Halvorsrud" userId="917ea340-fd63-490f-a7db-68428d24cf32" providerId="ADAL" clId="{9B6050A4-F178-4018-9F62-4FCCA28DA093}" dt="2021-03-17T09:43:07.568" v="15852" actId="2890"/>
        <pc:sldMkLst>
          <pc:docMk/>
          <pc:sldMk cId="1140534686" sldId="3802"/>
        </pc:sldMkLst>
        <pc:spChg chg="mod">
          <ac:chgData name="Ragnhild Halvorsrud" userId="917ea340-fd63-490f-a7db-68428d24cf32" providerId="ADAL" clId="{9B6050A4-F178-4018-9F62-4FCCA28DA093}" dt="2021-03-17T09:43:02.458" v="15841" actId="790"/>
          <ac:spMkLst>
            <pc:docMk/>
            <pc:sldMk cId="1140534686" sldId="3802"/>
            <ac:spMk id="3" creationId="{8DE6A278-E165-4DA4-BEE5-CFC1EBADE6E5}"/>
          </ac:spMkLst>
        </pc:spChg>
        <pc:spChg chg="mod">
          <ac:chgData name="Ragnhild Halvorsrud" userId="917ea340-fd63-490f-a7db-68428d24cf32" providerId="ADAL" clId="{9B6050A4-F178-4018-9F62-4FCCA28DA093}" dt="2021-03-17T09:43:02.458" v="15842" actId="790"/>
          <ac:spMkLst>
            <pc:docMk/>
            <pc:sldMk cId="1140534686" sldId="3802"/>
            <ac:spMk id="4" creationId="{0481B07B-8166-4B16-A678-EE57CCEEBDF7}"/>
          </ac:spMkLst>
        </pc:spChg>
        <pc:spChg chg="mod">
          <ac:chgData name="Ragnhild Halvorsrud" userId="917ea340-fd63-490f-a7db-68428d24cf32" providerId="ADAL" clId="{9B6050A4-F178-4018-9F62-4FCCA28DA093}" dt="2021-03-17T09:43:02.455" v="15840" actId="790"/>
          <ac:spMkLst>
            <pc:docMk/>
            <pc:sldMk cId="1140534686" sldId="3802"/>
            <ac:spMk id="7" creationId="{B82F610B-297A-44F2-8217-65F33A3A4B3B}"/>
          </ac:spMkLst>
        </pc:spChg>
        <pc:spChg chg="mod">
          <ac:chgData name="Ragnhild Halvorsrud" userId="917ea340-fd63-490f-a7db-68428d24cf32" providerId="ADAL" clId="{9B6050A4-F178-4018-9F62-4FCCA28DA093}" dt="2021-03-17T09:43:02.459" v="15843" actId="790"/>
          <ac:spMkLst>
            <pc:docMk/>
            <pc:sldMk cId="1140534686" sldId="3802"/>
            <ac:spMk id="9" creationId="{2442A6C4-B90E-418D-B8B9-4FA9CBDC2DAB}"/>
          </ac:spMkLst>
        </pc:spChg>
      </pc:sldChg>
      <pc:sldChg chg="add del">
        <pc:chgData name="Ragnhild Halvorsrud" userId="917ea340-fd63-490f-a7db-68428d24cf32" providerId="ADAL" clId="{9B6050A4-F178-4018-9F62-4FCCA28DA093}" dt="2021-03-19T15:09:05.658" v="26543" actId="47"/>
        <pc:sldMkLst>
          <pc:docMk/>
          <pc:sldMk cId="2912853345" sldId="3802"/>
        </pc:sldMkLst>
      </pc:sldChg>
      <pc:sldChg chg="modSp add del mod modNotes">
        <pc:chgData name="Ragnhild Halvorsrud" userId="917ea340-fd63-490f-a7db-68428d24cf32" providerId="ADAL" clId="{9B6050A4-F178-4018-9F62-4FCCA28DA093}" dt="2021-03-17T09:44:19.855" v="15884" actId="47"/>
        <pc:sldMkLst>
          <pc:docMk/>
          <pc:sldMk cId="3964115270" sldId="3802"/>
        </pc:sldMkLst>
        <pc:spChg chg="mod">
          <ac:chgData name="Ragnhild Halvorsrud" userId="917ea340-fd63-490f-a7db-68428d24cf32" providerId="ADAL" clId="{9B6050A4-F178-4018-9F62-4FCCA28DA093}" dt="2021-03-17T09:43:10.736" v="15854" actId="790"/>
          <ac:spMkLst>
            <pc:docMk/>
            <pc:sldMk cId="3964115270" sldId="3802"/>
            <ac:spMk id="2" creationId="{00000000-0000-0000-0000-000000000000}"/>
          </ac:spMkLst>
        </pc:spChg>
        <pc:spChg chg="mod">
          <ac:chgData name="Ragnhild Halvorsrud" userId="917ea340-fd63-490f-a7db-68428d24cf32" providerId="ADAL" clId="{9B6050A4-F178-4018-9F62-4FCCA28DA093}" dt="2021-03-17T09:44:08.890" v="15883" actId="14100"/>
          <ac:spMkLst>
            <pc:docMk/>
            <pc:sldMk cId="3964115270" sldId="3802"/>
            <ac:spMk id="25" creationId="{B3C58A52-2844-47D2-9040-83EA528DC1B6}"/>
          </ac:spMkLst>
        </pc:spChg>
        <pc:spChg chg="mod">
          <ac:chgData name="Ragnhild Halvorsrud" userId="917ea340-fd63-490f-a7db-68428d24cf32" providerId="ADAL" clId="{9B6050A4-F178-4018-9F62-4FCCA28DA093}" dt="2021-03-17T09:44:08.890" v="15883" actId="14100"/>
          <ac:spMkLst>
            <pc:docMk/>
            <pc:sldMk cId="3964115270" sldId="3802"/>
            <ac:spMk id="26" creationId="{33E60744-AB24-40E6-8F74-ECDBBD1D3B5A}"/>
          </ac:spMkLst>
        </pc:spChg>
        <pc:spChg chg="mod">
          <ac:chgData name="Ragnhild Halvorsrud" userId="917ea340-fd63-490f-a7db-68428d24cf32" providerId="ADAL" clId="{9B6050A4-F178-4018-9F62-4FCCA28DA093}" dt="2021-03-17T09:43:10.742" v="15857" actId="790"/>
          <ac:spMkLst>
            <pc:docMk/>
            <pc:sldMk cId="3964115270" sldId="3802"/>
            <ac:spMk id="27" creationId="{DCDB5511-68C7-4A02-9E57-3BC4E606243A}"/>
          </ac:spMkLst>
        </pc:spChg>
        <pc:spChg chg="mod">
          <ac:chgData name="Ragnhild Halvorsrud" userId="917ea340-fd63-490f-a7db-68428d24cf32" providerId="ADAL" clId="{9B6050A4-F178-4018-9F62-4FCCA28DA093}" dt="2021-03-17T09:44:08.890" v="15883" actId="14100"/>
          <ac:spMkLst>
            <pc:docMk/>
            <pc:sldMk cId="3964115270" sldId="3802"/>
            <ac:spMk id="28" creationId="{8DB213FB-A3F1-4DB5-B322-1D90A59BFFE3}"/>
          </ac:spMkLst>
        </pc:spChg>
        <pc:spChg chg="mod">
          <ac:chgData name="Ragnhild Halvorsrud" userId="917ea340-fd63-490f-a7db-68428d24cf32" providerId="ADAL" clId="{9B6050A4-F178-4018-9F62-4FCCA28DA093}" dt="2021-03-17T09:44:08.890" v="15883" actId="14100"/>
          <ac:spMkLst>
            <pc:docMk/>
            <pc:sldMk cId="3964115270" sldId="3802"/>
            <ac:spMk id="29" creationId="{DC2F198E-BA0B-4B37-9918-D9878F76DC17}"/>
          </ac:spMkLst>
        </pc:spChg>
        <pc:spChg chg="mod">
          <ac:chgData name="Ragnhild Halvorsrud" userId="917ea340-fd63-490f-a7db-68428d24cf32" providerId="ADAL" clId="{9B6050A4-F178-4018-9F62-4FCCA28DA093}" dt="2021-03-17T09:44:08.890" v="15883" actId="14100"/>
          <ac:spMkLst>
            <pc:docMk/>
            <pc:sldMk cId="3964115270" sldId="3802"/>
            <ac:spMk id="30" creationId="{02BEA7B1-9AE8-480A-BA90-CB1D33BB8164}"/>
          </ac:spMkLst>
        </pc:spChg>
        <pc:spChg chg="mod">
          <ac:chgData name="Ragnhild Halvorsrud" userId="917ea340-fd63-490f-a7db-68428d24cf32" providerId="ADAL" clId="{9B6050A4-F178-4018-9F62-4FCCA28DA093}" dt="2021-03-17T09:43:10.745" v="15861" actId="790"/>
          <ac:spMkLst>
            <pc:docMk/>
            <pc:sldMk cId="3964115270" sldId="3802"/>
            <ac:spMk id="32" creationId="{02940A7B-ACA6-44BF-9DFB-19E2F7CCCFAD}"/>
          </ac:spMkLst>
        </pc:spChg>
        <pc:spChg chg="mod">
          <ac:chgData name="Ragnhild Halvorsrud" userId="917ea340-fd63-490f-a7db-68428d24cf32" providerId="ADAL" clId="{9B6050A4-F178-4018-9F62-4FCCA28DA093}" dt="2021-03-17T09:43:10.746" v="15862" actId="790"/>
          <ac:spMkLst>
            <pc:docMk/>
            <pc:sldMk cId="3964115270" sldId="3802"/>
            <ac:spMk id="35" creationId="{8B58C188-F4A0-4B2B-86CB-D0F61C67CF0C}"/>
          </ac:spMkLst>
        </pc:spChg>
        <pc:spChg chg="mod">
          <ac:chgData name="Ragnhild Halvorsrud" userId="917ea340-fd63-490f-a7db-68428d24cf32" providerId="ADAL" clId="{9B6050A4-F178-4018-9F62-4FCCA28DA093}" dt="2021-03-17T09:43:10.747" v="15863" actId="790"/>
          <ac:spMkLst>
            <pc:docMk/>
            <pc:sldMk cId="3964115270" sldId="3802"/>
            <ac:spMk id="37" creationId="{574B63EE-E718-45F0-9AF2-C5ABC61122D3}"/>
          </ac:spMkLst>
        </pc:spChg>
        <pc:spChg chg="mod">
          <ac:chgData name="Ragnhild Halvorsrud" userId="917ea340-fd63-490f-a7db-68428d24cf32" providerId="ADAL" clId="{9B6050A4-F178-4018-9F62-4FCCA28DA093}" dt="2021-03-17T09:43:10.748" v="15864" actId="790"/>
          <ac:spMkLst>
            <pc:docMk/>
            <pc:sldMk cId="3964115270" sldId="3802"/>
            <ac:spMk id="39" creationId="{846E39FE-F501-40B8-B7FB-F86E25A0E2D2}"/>
          </ac:spMkLst>
        </pc:spChg>
        <pc:spChg chg="mod">
          <ac:chgData name="Ragnhild Halvorsrud" userId="917ea340-fd63-490f-a7db-68428d24cf32" providerId="ADAL" clId="{9B6050A4-F178-4018-9F62-4FCCA28DA093}" dt="2021-03-17T09:43:10.749" v="15865" actId="790"/>
          <ac:spMkLst>
            <pc:docMk/>
            <pc:sldMk cId="3964115270" sldId="3802"/>
            <ac:spMk id="41" creationId="{1EA5CAAD-75D6-4DE0-902D-1631F1767939}"/>
          </ac:spMkLst>
        </pc:spChg>
        <pc:spChg chg="mod">
          <ac:chgData name="Ragnhild Halvorsrud" userId="917ea340-fd63-490f-a7db-68428d24cf32" providerId="ADAL" clId="{9B6050A4-F178-4018-9F62-4FCCA28DA093}" dt="2021-03-17T09:43:10.750" v="15866" actId="790"/>
          <ac:spMkLst>
            <pc:docMk/>
            <pc:sldMk cId="3964115270" sldId="3802"/>
            <ac:spMk id="42" creationId="{6F621DDE-9829-4832-B6D9-436846883913}"/>
          </ac:spMkLst>
        </pc:spChg>
        <pc:spChg chg="mod">
          <ac:chgData name="Ragnhild Halvorsrud" userId="917ea340-fd63-490f-a7db-68428d24cf32" providerId="ADAL" clId="{9B6050A4-F178-4018-9F62-4FCCA28DA093}" dt="2021-03-17T09:43:10.751" v="15867" actId="790"/>
          <ac:spMkLst>
            <pc:docMk/>
            <pc:sldMk cId="3964115270" sldId="3802"/>
            <ac:spMk id="43" creationId="{FBC342BE-AE3D-4B57-861C-5D3281B249C5}"/>
          </ac:spMkLst>
        </pc:spChg>
        <pc:spChg chg="mod">
          <ac:chgData name="Ragnhild Halvorsrud" userId="917ea340-fd63-490f-a7db-68428d24cf32" providerId="ADAL" clId="{9B6050A4-F178-4018-9F62-4FCCA28DA093}" dt="2021-03-17T09:43:10.752" v="15868" actId="790"/>
          <ac:spMkLst>
            <pc:docMk/>
            <pc:sldMk cId="3964115270" sldId="3802"/>
            <ac:spMk id="44" creationId="{29A49B98-ECE4-4FB3-B2DE-8322162C8C64}"/>
          </ac:spMkLst>
        </pc:spChg>
        <pc:spChg chg="mod">
          <ac:chgData name="Ragnhild Halvorsrud" userId="917ea340-fd63-490f-a7db-68428d24cf32" providerId="ADAL" clId="{9B6050A4-F178-4018-9F62-4FCCA28DA093}" dt="2021-03-17T09:43:10.753" v="15869" actId="790"/>
          <ac:spMkLst>
            <pc:docMk/>
            <pc:sldMk cId="3964115270" sldId="3802"/>
            <ac:spMk id="46" creationId="{4DDEC8E4-2B7C-4830-BF10-25FC60135C1D}"/>
          </ac:spMkLst>
        </pc:spChg>
        <pc:spChg chg="mod">
          <ac:chgData name="Ragnhild Halvorsrud" userId="917ea340-fd63-490f-a7db-68428d24cf32" providerId="ADAL" clId="{9B6050A4-F178-4018-9F62-4FCCA28DA093}" dt="2021-03-17T09:43:10.754" v="15870" actId="790"/>
          <ac:spMkLst>
            <pc:docMk/>
            <pc:sldMk cId="3964115270" sldId="3802"/>
            <ac:spMk id="49" creationId="{534F0542-0F80-4F0C-8BFE-DEBA64C82645}"/>
          </ac:spMkLst>
        </pc:spChg>
        <pc:spChg chg="mod">
          <ac:chgData name="Ragnhild Halvorsrud" userId="917ea340-fd63-490f-a7db-68428d24cf32" providerId="ADAL" clId="{9B6050A4-F178-4018-9F62-4FCCA28DA093}" dt="2021-03-17T09:43:10.755" v="15871" actId="790"/>
          <ac:spMkLst>
            <pc:docMk/>
            <pc:sldMk cId="3964115270" sldId="3802"/>
            <ac:spMk id="52" creationId="{501D1D70-A643-4652-B576-5FF2082DD16F}"/>
          </ac:spMkLst>
        </pc:spChg>
        <pc:spChg chg="mod">
          <ac:chgData name="Ragnhild Halvorsrud" userId="917ea340-fd63-490f-a7db-68428d24cf32" providerId="ADAL" clId="{9B6050A4-F178-4018-9F62-4FCCA28DA093}" dt="2021-03-17T09:43:10.757" v="15872" actId="790"/>
          <ac:spMkLst>
            <pc:docMk/>
            <pc:sldMk cId="3964115270" sldId="3802"/>
            <ac:spMk id="56" creationId="{9A91878D-7C1C-43CB-ACE2-5529C236555C}"/>
          </ac:spMkLst>
        </pc:spChg>
      </pc:sldChg>
      <pc:sldChg chg="delSp modSp add del mod modNotes">
        <pc:chgData name="Ragnhild Halvorsrud" userId="917ea340-fd63-490f-a7db-68428d24cf32" providerId="ADAL" clId="{9B6050A4-F178-4018-9F62-4FCCA28DA093}" dt="2021-03-19T17:04:18.915" v="28055" actId="47"/>
        <pc:sldMkLst>
          <pc:docMk/>
          <pc:sldMk cId="2246510003" sldId="3803"/>
        </pc:sldMkLst>
        <pc:spChg chg="mod">
          <ac:chgData name="Ragnhild Halvorsrud" userId="917ea340-fd63-490f-a7db-68428d24cf32" providerId="ADAL" clId="{9B6050A4-F178-4018-9F62-4FCCA28DA093}" dt="2021-03-19T16:45:34.055" v="27987" actId="20577"/>
          <ac:spMkLst>
            <pc:docMk/>
            <pc:sldMk cId="2246510003" sldId="3803"/>
            <ac:spMk id="2" creationId="{00000000-0000-0000-0000-000000000000}"/>
          </ac:spMkLst>
        </pc:spChg>
        <pc:spChg chg="del mod topLvl">
          <ac:chgData name="Ragnhild Halvorsrud" userId="917ea340-fd63-490f-a7db-68428d24cf32" providerId="ADAL" clId="{9B6050A4-F178-4018-9F62-4FCCA28DA093}" dt="2021-03-19T16:46:26.155" v="27990" actId="478"/>
          <ac:spMkLst>
            <pc:docMk/>
            <pc:sldMk cId="2246510003" sldId="3803"/>
            <ac:spMk id="3" creationId="{453ACBE8-823D-41F9-AB3E-355A051FA475}"/>
          </ac:spMkLst>
        </pc:spChg>
        <pc:spChg chg="del mod topLvl">
          <ac:chgData name="Ragnhild Halvorsrud" userId="917ea340-fd63-490f-a7db-68428d24cf32" providerId="ADAL" clId="{9B6050A4-F178-4018-9F62-4FCCA28DA093}" dt="2021-03-19T16:46:18.920" v="27989" actId="478"/>
          <ac:spMkLst>
            <pc:docMk/>
            <pc:sldMk cId="2246510003" sldId="3803"/>
            <ac:spMk id="15" creationId="{39CD7E99-6C69-4AEE-A4F2-7E08FE90ADC3}"/>
          </ac:spMkLst>
        </pc:spChg>
        <pc:spChg chg="mod topLvl">
          <ac:chgData name="Ragnhild Halvorsrud" userId="917ea340-fd63-490f-a7db-68428d24cf32" providerId="ADAL" clId="{9B6050A4-F178-4018-9F62-4FCCA28DA093}" dt="2021-03-19T16:46:09.901" v="27988" actId="165"/>
          <ac:spMkLst>
            <pc:docMk/>
            <pc:sldMk cId="2246510003" sldId="3803"/>
            <ac:spMk id="32" creationId="{B9ABE375-8729-492C-94B7-D6B27ABF776A}"/>
          </ac:spMkLst>
        </pc:spChg>
        <pc:spChg chg="del mod topLvl">
          <ac:chgData name="Ragnhild Halvorsrud" userId="917ea340-fd63-490f-a7db-68428d24cf32" providerId="ADAL" clId="{9B6050A4-F178-4018-9F62-4FCCA28DA093}" dt="2021-03-19T16:46:18.920" v="27989" actId="478"/>
          <ac:spMkLst>
            <pc:docMk/>
            <pc:sldMk cId="2246510003" sldId="3803"/>
            <ac:spMk id="33" creationId="{98D6F79C-3C8E-4119-8F87-4C0FFEC74FF5}"/>
          </ac:spMkLst>
        </pc:spChg>
        <pc:spChg chg="mod topLvl">
          <ac:chgData name="Ragnhild Halvorsrud" userId="917ea340-fd63-490f-a7db-68428d24cf32" providerId="ADAL" clId="{9B6050A4-F178-4018-9F62-4FCCA28DA093}" dt="2021-03-19T16:46:09.901" v="27988" actId="165"/>
          <ac:spMkLst>
            <pc:docMk/>
            <pc:sldMk cId="2246510003" sldId="3803"/>
            <ac:spMk id="34" creationId="{C3B9448D-E2C7-41EC-AB6D-37A0B54892CE}"/>
          </ac:spMkLst>
        </pc:spChg>
        <pc:spChg chg="mod topLvl">
          <ac:chgData name="Ragnhild Halvorsrud" userId="917ea340-fd63-490f-a7db-68428d24cf32" providerId="ADAL" clId="{9B6050A4-F178-4018-9F62-4FCCA28DA093}" dt="2021-03-19T16:46:09.901" v="27988" actId="165"/>
          <ac:spMkLst>
            <pc:docMk/>
            <pc:sldMk cId="2246510003" sldId="3803"/>
            <ac:spMk id="35" creationId="{32BD4AA9-CF39-476E-A689-6CA8D01E6D07}"/>
          </ac:spMkLst>
        </pc:spChg>
        <pc:spChg chg="mod topLvl">
          <ac:chgData name="Ragnhild Halvorsrud" userId="917ea340-fd63-490f-a7db-68428d24cf32" providerId="ADAL" clId="{9B6050A4-F178-4018-9F62-4FCCA28DA093}" dt="2021-03-19T16:46:09.901" v="27988" actId="165"/>
          <ac:spMkLst>
            <pc:docMk/>
            <pc:sldMk cId="2246510003" sldId="3803"/>
            <ac:spMk id="39" creationId="{EE2ABEDD-07D7-4A61-8A5C-06311693ADDB}"/>
          </ac:spMkLst>
        </pc:spChg>
        <pc:spChg chg="mod topLvl">
          <ac:chgData name="Ragnhild Halvorsrud" userId="917ea340-fd63-490f-a7db-68428d24cf32" providerId="ADAL" clId="{9B6050A4-F178-4018-9F62-4FCCA28DA093}" dt="2021-03-19T16:46:09.901" v="27988" actId="165"/>
          <ac:spMkLst>
            <pc:docMk/>
            <pc:sldMk cId="2246510003" sldId="3803"/>
            <ac:spMk id="40" creationId="{3D6F36A9-FC94-46FC-B7D0-4001F5900F55}"/>
          </ac:spMkLst>
        </pc:spChg>
        <pc:grpChg chg="del">
          <ac:chgData name="Ragnhild Halvorsrud" userId="917ea340-fd63-490f-a7db-68428d24cf32" providerId="ADAL" clId="{9B6050A4-F178-4018-9F62-4FCCA28DA093}" dt="2021-03-19T16:46:09.901" v="27988" actId="165"/>
          <ac:grpSpMkLst>
            <pc:docMk/>
            <pc:sldMk cId="2246510003" sldId="3803"/>
            <ac:grpSpMk id="7" creationId="{906112D8-C611-41D6-A64B-39D3BAFA228D}"/>
          </ac:grpSpMkLst>
        </pc:grpChg>
        <pc:picChg chg="mod topLvl">
          <ac:chgData name="Ragnhild Halvorsrud" userId="917ea340-fd63-490f-a7db-68428d24cf32" providerId="ADAL" clId="{9B6050A4-F178-4018-9F62-4FCCA28DA093}" dt="2021-03-19T16:46:09.901" v="27988" actId="165"/>
          <ac:picMkLst>
            <pc:docMk/>
            <pc:sldMk cId="2246510003" sldId="3803"/>
            <ac:picMk id="4" creationId="{31D705C4-10C3-4746-A431-745791C2F82F}"/>
          </ac:picMkLst>
        </pc:picChg>
        <pc:picChg chg="mod topLvl">
          <ac:chgData name="Ragnhild Halvorsrud" userId="917ea340-fd63-490f-a7db-68428d24cf32" providerId="ADAL" clId="{9B6050A4-F178-4018-9F62-4FCCA28DA093}" dt="2021-03-19T16:46:09.901" v="27988" actId="165"/>
          <ac:picMkLst>
            <pc:docMk/>
            <pc:sldMk cId="2246510003" sldId="3803"/>
            <ac:picMk id="5" creationId="{66941CF8-196C-49F2-8340-46D97E11F368}"/>
          </ac:picMkLst>
        </pc:picChg>
        <pc:picChg chg="del mod topLvl">
          <ac:chgData name="Ragnhild Halvorsrud" userId="917ea340-fd63-490f-a7db-68428d24cf32" providerId="ADAL" clId="{9B6050A4-F178-4018-9F62-4FCCA28DA093}" dt="2021-03-19T16:46:18.920" v="27989" actId="478"/>
          <ac:picMkLst>
            <pc:docMk/>
            <pc:sldMk cId="2246510003" sldId="3803"/>
            <ac:picMk id="6" creationId="{9C948DA0-3668-4BE6-BE88-C3C9F6500739}"/>
          </ac:picMkLst>
        </pc:picChg>
        <pc:picChg chg="mod topLvl">
          <ac:chgData name="Ragnhild Halvorsrud" userId="917ea340-fd63-490f-a7db-68428d24cf32" providerId="ADAL" clId="{9B6050A4-F178-4018-9F62-4FCCA28DA093}" dt="2021-03-19T16:46:09.901" v="27988" actId="165"/>
          <ac:picMkLst>
            <pc:docMk/>
            <pc:sldMk cId="2246510003" sldId="3803"/>
            <ac:picMk id="125" creationId="{6711E994-5820-4BDB-9C87-026DA6514BE4}"/>
          </ac:picMkLst>
        </pc:picChg>
        <pc:cxnChg chg="mod topLvl">
          <ac:chgData name="Ragnhild Halvorsrud" userId="917ea340-fd63-490f-a7db-68428d24cf32" providerId="ADAL" clId="{9B6050A4-F178-4018-9F62-4FCCA28DA093}" dt="2021-03-19T16:46:09.901" v="27988" actId="165"/>
          <ac:cxnSpMkLst>
            <pc:docMk/>
            <pc:sldMk cId="2246510003" sldId="3803"/>
            <ac:cxnSpMk id="41" creationId="{39B99E0B-3891-49A0-9D88-F7B603E373F0}"/>
          </ac:cxnSpMkLst>
        </pc:cxnChg>
      </pc:sldChg>
      <pc:sldChg chg="modSp add del mod modNotes">
        <pc:chgData name="Ragnhild Halvorsrud" userId="917ea340-fd63-490f-a7db-68428d24cf32" providerId="ADAL" clId="{9B6050A4-F178-4018-9F62-4FCCA28DA093}" dt="2021-03-23T16:06:11.705" v="33926" actId="47"/>
        <pc:sldMkLst>
          <pc:docMk/>
          <pc:sldMk cId="3092908742" sldId="3804"/>
        </pc:sldMkLst>
        <pc:spChg chg="mod">
          <ac:chgData name="Ragnhild Halvorsrud" userId="917ea340-fd63-490f-a7db-68428d24cf32" providerId="ADAL" clId="{9B6050A4-F178-4018-9F62-4FCCA28DA093}" dt="2021-03-21T13:00:07.304" v="33201" actId="790"/>
          <ac:spMkLst>
            <pc:docMk/>
            <pc:sldMk cId="3092908742" sldId="3804"/>
            <ac:spMk id="2" creationId="{00000000-0000-0000-0000-000000000000}"/>
          </ac:spMkLst>
        </pc:spChg>
        <pc:spChg chg="mod">
          <ac:chgData name="Ragnhild Halvorsrud" userId="917ea340-fd63-490f-a7db-68428d24cf32" providerId="ADAL" clId="{9B6050A4-F178-4018-9F62-4FCCA28DA093}" dt="2021-03-21T13:00:07.304" v="33200" actId="790"/>
          <ac:spMkLst>
            <pc:docMk/>
            <pc:sldMk cId="3092908742" sldId="3804"/>
            <ac:spMk id="3" creationId="{453ACBE8-823D-41F9-AB3E-355A051FA475}"/>
          </ac:spMkLst>
        </pc:spChg>
        <pc:spChg chg="mod">
          <ac:chgData name="Ragnhild Halvorsrud" userId="917ea340-fd63-490f-a7db-68428d24cf32" providerId="ADAL" clId="{9B6050A4-F178-4018-9F62-4FCCA28DA093}" dt="2021-03-21T13:00:07.320" v="33204" actId="790"/>
          <ac:spMkLst>
            <pc:docMk/>
            <pc:sldMk cId="3092908742" sldId="3804"/>
            <ac:spMk id="9" creationId="{20DA8136-B82E-44E4-AB75-BE1F27594A95}"/>
          </ac:spMkLst>
        </pc:spChg>
        <pc:spChg chg="mod">
          <ac:chgData name="Ragnhild Halvorsrud" userId="917ea340-fd63-490f-a7db-68428d24cf32" providerId="ADAL" clId="{9B6050A4-F178-4018-9F62-4FCCA28DA093}" dt="2021-03-21T13:00:07.320" v="33205" actId="790"/>
          <ac:spMkLst>
            <pc:docMk/>
            <pc:sldMk cId="3092908742" sldId="3804"/>
            <ac:spMk id="11" creationId="{3382C54D-1DCE-402C-A6F9-526AA42B23EC}"/>
          </ac:spMkLst>
        </pc:spChg>
        <pc:spChg chg="mod">
          <ac:chgData name="Ragnhild Halvorsrud" userId="917ea340-fd63-490f-a7db-68428d24cf32" providerId="ADAL" clId="{9B6050A4-F178-4018-9F62-4FCCA28DA093}" dt="2021-03-21T13:00:07.304" v="33199" actId="790"/>
          <ac:spMkLst>
            <pc:docMk/>
            <pc:sldMk cId="3092908742" sldId="3804"/>
            <ac:spMk id="15" creationId="{39CD7E99-6C69-4AEE-A4F2-7E08FE90ADC3}"/>
          </ac:spMkLst>
        </pc:spChg>
        <pc:spChg chg="mod">
          <ac:chgData name="Ragnhild Halvorsrud" userId="917ea340-fd63-490f-a7db-68428d24cf32" providerId="ADAL" clId="{9B6050A4-F178-4018-9F62-4FCCA28DA093}" dt="2021-03-21T13:00:07.304" v="33202" actId="790"/>
          <ac:spMkLst>
            <pc:docMk/>
            <pc:sldMk cId="3092908742" sldId="3804"/>
            <ac:spMk id="32" creationId="{B9ABE375-8729-492C-94B7-D6B27ABF776A}"/>
          </ac:spMkLst>
        </pc:spChg>
        <pc:spChg chg="mod">
          <ac:chgData name="Ragnhild Halvorsrud" userId="917ea340-fd63-490f-a7db-68428d24cf32" providerId="ADAL" clId="{9B6050A4-F178-4018-9F62-4FCCA28DA093}" dt="2021-03-21T13:00:07.320" v="33203" actId="790"/>
          <ac:spMkLst>
            <pc:docMk/>
            <pc:sldMk cId="3092908742" sldId="3804"/>
            <ac:spMk id="33" creationId="{98D6F79C-3C8E-4119-8F87-4C0FFEC74FF5}"/>
          </ac:spMkLst>
        </pc:spChg>
      </pc:sldChg>
      <pc:sldChg chg="addSp delSp modSp add del mod modNotes">
        <pc:chgData name="Ragnhild Halvorsrud" userId="917ea340-fd63-490f-a7db-68428d24cf32" providerId="ADAL" clId="{9B6050A4-F178-4018-9F62-4FCCA28DA093}" dt="2021-03-23T16:06:22.723" v="33927" actId="47"/>
        <pc:sldMkLst>
          <pc:docMk/>
          <pc:sldMk cId="847871492" sldId="3805"/>
        </pc:sldMkLst>
        <pc:spChg chg="mod">
          <ac:chgData name="Ragnhild Halvorsrud" userId="917ea340-fd63-490f-a7db-68428d24cf32" providerId="ADAL" clId="{9B6050A4-F178-4018-9F62-4FCCA28DA093}" dt="2021-03-21T13:00:07.320" v="33210" actId="790"/>
          <ac:spMkLst>
            <pc:docMk/>
            <pc:sldMk cId="847871492" sldId="3805"/>
            <ac:spMk id="2" creationId="{00000000-0000-0000-0000-000000000000}"/>
          </ac:spMkLst>
        </pc:spChg>
        <pc:spChg chg="mod">
          <ac:chgData name="Ragnhild Halvorsrud" userId="917ea340-fd63-490f-a7db-68428d24cf32" providerId="ADAL" clId="{9B6050A4-F178-4018-9F62-4FCCA28DA093}" dt="2021-03-21T13:00:07.320" v="33209" actId="790"/>
          <ac:spMkLst>
            <pc:docMk/>
            <pc:sldMk cId="847871492" sldId="3805"/>
            <ac:spMk id="3" creationId="{453ACBE8-823D-41F9-AB3E-355A051FA475}"/>
          </ac:spMkLst>
        </pc:spChg>
        <pc:spChg chg="mod">
          <ac:chgData name="Ragnhild Halvorsrud" userId="917ea340-fd63-490f-a7db-68428d24cf32" providerId="ADAL" clId="{9B6050A4-F178-4018-9F62-4FCCA28DA093}" dt="2021-03-21T13:00:07.320" v="33208" actId="790"/>
          <ac:spMkLst>
            <pc:docMk/>
            <pc:sldMk cId="847871492" sldId="3805"/>
            <ac:spMk id="15" creationId="{39CD7E99-6C69-4AEE-A4F2-7E08FE90ADC3}"/>
          </ac:spMkLst>
        </pc:spChg>
        <pc:spChg chg="mod">
          <ac:chgData name="Ragnhild Halvorsrud" userId="917ea340-fd63-490f-a7db-68428d24cf32" providerId="ADAL" clId="{9B6050A4-F178-4018-9F62-4FCCA28DA093}" dt="2021-03-21T13:00:07.320" v="33217" actId="790"/>
          <ac:spMkLst>
            <pc:docMk/>
            <pc:sldMk cId="847871492" sldId="3805"/>
            <ac:spMk id="16" creationId="{00BD9425-DAD5-4FB7-A92A-AA5FCE3B407F}"/>
          </ac:spMkLst>
        </pc:spChg>
        <pc:spChg chg="del mod">
          <ac:chgData name="Ragnhild Halvorsrud" userId="917ea340-fd63-490f-a7db-68428d24cf32" providerId="ADAL" clId="{9B6050A4-F178-4018-9F62-4FCCA28DA093}" dt="2021-03-19T17:03:36.625" v="28052" actId="478"/>
          <ac:spMkLst>
            <pc:docMk/>
            <pc:sldMk cId="847871492" sldId="3805"/>
            <ac:spMk id="19" creationId="{75121816-2234-4EFD-BC4A-B6FE0BEA57AA}"/>
          </ac:spMkLst>
        </pc:spChg>
        <pc:spChg chg="add mod">
          <ac:chgData name="Ragnhild Halvorsrud" userId="917ea340-fd63-490f-a7db-68428d24cf32" providerId="ADAL" clId="{9B6050A4-F178-4018-9F62-4FCCA28DA093}" dt="2021-03-21T13:00:07.320" v="33218" actId="790"/>
          <ac:spMkLst>
            <pc:docMk/>
            <pc:sldMk cId="847871492" sldId="3805"/>
            <ac:spMk id="20" creationId="{9D7BEEE9-F838-464A-AC42-29601FA9C742}"/>
          </ac:spMkLst>
        </pc:spChg>
        <pc:spChg chg="mod">
          <ac:chgData name="Ragnhild Halvorsrud" userId="917ea340-fd63-490f-a7db-68428d24cf32" providerId="ADAL" clId="{9B6050A4-F178-4018-9F62-4FCCA28DA093}" dt="2021-03-21T13:00:07.320" v="33211" actId="790"/>
          <ac:spMkLst>
            <pc:docMk/>
            <pc:sldMk cId="847871492" sldId="3805"/>
            <ac:spMk id="32" creationId="{B9ABE375-8729-492C-94B7-D6B27ABF776A}"/>
          </ac:spMkLst>
        </pc:spChg>
        <pc:spChg chg="mod">
          <ac:chgData name="Ragnhild Halvorsrud" userId="917ea340-fd63-490f-a7db-68428d24cf32" providerId="ADAL" clId="{9B6050A4-F178-4018-9F62-4FCCA28DA093}" dt="2021-03-21T13:00:07.320" v="33212" actId="790"/>
          <ac:spMkLst>
            <pc:docMk/>
            <pc:sldMk cId="847871492" sldId="3805"/>
            <ac:spMk id="33" creationId="{98D6F79C-3C8E-4119-8F87-4C0FFEC74FF5}"/>
          </ac:spMkLst>
        </pc:spChg>
        <pc:spChg chg="mod">
          <ac:chgData name="Ragnhild Halvorsrud" userId="917ea340-fd63-490f-a7db-68428d24cf32" providerId="ADAL" clId="{9B6050A4-F178-4018-9F62-4FCCA28DA093}" dt="2021-03-21T13:00:07.320" v="33213" actId="790"/>
          <ac:spMkLst>
            <pc:docMk/>
            <pc:sldMk cId="847871492" sldId="3805"/>
            <ac:spMk id="34" creationId="{C3B9448D-E2C7-41EC-AB6D-37A0B54892CE}"/>
          </ac:spMkLst>
        </pc:spChg>
        <pc:spChg chg="mod">
          <ac:chgData name="Ragnhild Halvorsrud" userId="917ea340-fd63-490f-a7db-68428d24cf32" providerId="ADAL" clId="{9B6050A4-F178-4018-9F62-4FCCA28DA093}" dt="2021-03-21T13:00:07.320" v="33214" actId="790"/>
          <ac:spMkLst>
            <pc:docMk/>
            <pc:sldMk cId="847871492" sldId="3805"/>
            <ac:spMk id="35" creationId="{32BD4AA9-CF39-476E-A689-6CA8D01E6D07}"/>
          </ac:spMkLst>
        </pc:spChg>
        <pc:spChg chg="mod">
          <ac:chgData name="Ragnhild Halvorsrud" userId="917ea340-fd63-490f-a7db-68428d24cf32" providerId="ADAL" clId="{9B6050A4-F178-4018-9F62-4FCCA28DA093}" dt="2021-03-21T13:00:07.320" v="33215" actId="790"/>
          <ac:spMkLst>
            <pc:docMk/>
            <pc:sldMk cId="847871492" sldId="3805"/>
            <ac:spMk id="39" creationId="{EE2ABEDD-07D7-4A61-8A5C-06311693ADDB}"/>
          </ac:spMkLst>
        </pc:spChg>
        <pc:spChg chg="mod">
          <ac:chgData name="Ragnhild Halvorsrud" userId="917ea340-fd63-490f-a7db-68428d24cf32" providerId="ADAL" clId="{9B6050A4-F178-4018-9F62-4FCCA28DA093}" dt="2021-03-21T13:00:07.320" v="33216" actId="790"/>
          <ac:spMkLst>
            <pc:docMk/>
            <pc:sldMk cId="847871492" sldId="3805"/>
            <ac:spMk id="40" creationId="{3D6F36A9-FC94-46FC-B7D0-4001F5900F55}"/>
          </ac:spMkLst>
        </pc:spChg>
      </pc:sldChg>
      <pc:sldChg chg="addSp delSp modSp add mod modAnim chgLayout modNotes">
        <pc:chgData name="Ragnhild Halvorsrud" userId="917ea340-fd63-490f-a7db-68428d24cf32" providerId="ADAL" clId="{9B6050A4-F178-4018-9F62-4FCCA28DA093}" dt="2021-03-26T14:49:45.178" v="40513" actId="14100"/>
        <pc:sldMkLst>
          <pc:docMk/>
          <pc:sldMk cId="3927293906" sldId="3811"/>
        </pc:sldMkLst>
        <pc:spChg chg="mod ord">
          <ac:chgData name="Ragnhild Halvorsrud" userId="917ea340-fd63-490f-a7db-68428d24cf32" providerId="ADAL" clId="{9B6050A4-F178-4018-9F62-4FCCA28DA093}" dt="2021-03-25T13:12:43.176" v="38639" actId="790"/>
          <ac:spMkLst>
            <pc:docMk/>
            <pc:sldMk cId="3927293906" sldId="3811"/>
            <ac:spMk id="2" creationId="{502EC95C-D9A6-41D5-8B39-6D8A4986DCD4}"/>
          </ac:spMkLst>
        </pc:spChg>
        <pc:spChg chg="add del mod">
          <ac:chgData name="Ragnhild Halvorsrud" userId="917ea340-fd63-490f-a7db-68428d24cf32" providerId="ADAL" clId="{9B6050A4-F178-4018-9F62-4FCCA28DA093}" dt="2021-03-19T17:37:00.955" v="28875" actId="6264"/>
          <ac:spMkLst>
            <pc:docMk/>
            <pc:sldMk cId="3927293906" sldId="3811"/>
            <ac:spMk id="3" creationId="{574CB253-629B-4282-A39F-25026A0051BC}"/>
          </ac:spMkLst>
        </pc:spChg>
        <pc:spChg chg="add del mod">
          <ac:chgData name="Ragnhild Halvorsrud" userId="917ea340-fd63-490f-a7db-68428d24cf32" providerId="ADAL" clId="{9B6050A4-F178-4018-9F62-4FCCA28DA093}" dt="2021-03-19T17:37:00.955" v="28875" actId="6264"/>
          <ac:spMkLst>
            <pc:docMk/>
            <pc:sldMk cId="3927293906" sldId="3811"/>
            <ac:spMk id="4" creationId="{6AD883F0-A6C3-4010-A4A1-181347593893}"/>
          </ac:spMkLst>
        </pc:spChg>
        <pc:spChg chg="mod ord">
          <ac:chgData name="Ragnhild Halvorsrud" userId="917ea340-fd63-490f-a7db-68428d24cf32" providerId="ADAL" clId="{9B6050A4-F178-4018-9F62-4FCCA28DA093}" dt="2021-03-25T13:12:43.169" v="38637" actId="790"/>
          <ac:spMkLst>
            <pc:docMk/>
            <pc:sldMk cId="3927293906" sldId="3811"/>
            <ac:spMk id="5" creationId="{E579DCE6-21E8-46FE-B385-09B23A1A7319}"/>
          </ac:spMkLst>
        </pc:spChg>
        <pc:spChg chg="mod ord">
          <ac:chgData name="Ragnhild Halvorsrud" userId="917ea340-fd63-490f-a7db-68428d24cf32" providerId="ADAL" clId="{9B6050A4-F178-4018-9F62-4FCCA28DA093}" dt="2021-03-26T14:49:45.178" v="40513" actId="14100"/>
          <ac:spMkLst>
            <pc:docMk/>
            <pc:sldMk cId="3927293906" sldId="3811"/>
            <ac:spMk id="6" creationId="{99C7B1E8-8F07-49DB-877C-B813AA5FC89C}"/>
          </ac:spMkLst>
        </pc:spChg>
        <pc:spChg chg="add del mod">
          <ac:chgData name="Ragnhild Halvorsrud" userId="917ea340-fd63-490f-a7db-68428d24cf32" providerId="ADAL" clId="{9B6050A4-F178-4018-9F62-4FCCA28DA093}" dt="2021-03-19T17:37:00.955" v="28875" actId="6264"/>
          <ac:spMkLst>
            <pc:docMk/>
            <pc:sldMk cId="3927293906" sldId="3811"/>
            <ac:spMk id="7" creationId="{3911EE95-F9C9-4679-B94A-AD2DE3B9545A}"/>
          </ac:spMkLst>
        </pc:spChg>
        <pc:spChg chg="del mod">
          <ac:chgData name="Ragnhild Halvorsrud" userId="917ea340-fd63-490f-a7db-68428d24cf32" providerId="ADAL" clId="{9B6050A4-F178-4018-9F62-4FCCA28DA093}" dt="2021-03-19T17:33:15.939" v="28691" actId="478"/>
          <ac:spMkLst>
            <pc:docMk/>
            <pc:sldMk cId="3927293906" sldId="3811"/>
            <ac:spMk id="8" creationId="{C584CB15-E46E-408D-8646-AE59FDCDBC2A}"/>
          </ac:spMkLst>
        </pc:spChg>
        <pc:spChg chg="mod">
          <ac:chgData name="Ragnhild Halvorsrud" userId="917ea340-fd63-490f-a7db-68428d24cf32" providerId="ADAL" clId="{9B6050A4-F178-4018-9F62-4FCCA28DA093}" dt="2021-03-26T14:49:16.221" v="40505"/>
          <ac:spMkLst>
            <pc:docMk/>
            <pc:sldMk cId="3927293906" sldId="3811"/>
            <ac:spMk id="9" creationId="{45D162CB-E4CE-4221-BD5F-2DEF87B704FB}"/>
          </ac:spMkLst>
        </pc:spChg>
        <pc:spChg chg="del mod">
          <ac:chgData name="Ragnhild Halvorsrud" userId="917ea340-fd63-490f-a7db-68428d24cf32" providerId="ADAL" clId="{9B6050A4-F178-4018-9F62-4FCCA28DA093}" dt="2021-03-19T17:33:15.939" v="28691" actId="478"/>
          <ac:spMkLst>
            <pc:docMk/>
            <pc:sldMk cId="3927293906" sldId="3811"/>
            <ac:spMk id="10" creationId="{4E6C6D12-EF92-4E3F-8D52-D71BEAFEDD8B}"/>
          </ac:spMkLst>
        </pc:spChg>
        <pc:spChg chg="mod">
          <ac:chgData name="Ragnhild Halvorsrud" userId="917ea340-fd63-490f-a7db-68428d24cf32" providerId="ADAL" clId="{9B6050A4-F178-4018-9F62-4FCCA28DA093}" dt="2021-03-26T14:49:16.221" v="40505"/>
          <ac:spMkLst>
            <pc:docMk/>
            <pc:sldMk cId="3927293906" sldId="3811"/>
            <ac:spMk id="10" creationId="{A51FCAA0-D87C-45B8-AF60-D3E70A940CC4}"/>
          </ac:spMkLst>
        </pc:spChg>
        <pc:spChg chg="add mod">
          <ac:chgData name="Ragnhild Halvorsrud" userId="917ea340-fd63-490f-a7db-68428d24cf32" providerId="ADAL" clId="{9B6050A4-F178-4018-9F62-4FCCA28DA093}" dt="2021-03-25T13:12:43.176" v="38640"/>
          <ac:spMkLst>
            <pc:docMk/>
            <pc:sldMk cId="3927293906" sldId="3811"/>
            <ac:spMk id="11" creationId="{A98B3B7A-8CD9-4F12-93FA-41327A2095DD}"/>
          </ac:spMkLst>
        </pc:spChg>
        <pc:spChg chg="mod">
          <ac:chgData name="Ragnhild Halvorsrud" userId="917ea340-fd63-490f-a7db-68428d24cf32" providerId="ADAL" clId="{9B6050A4-F178-4018-9F62-4FCCA28DA093}" dt="2021-03-26T14:49:16.221" v="40505"/>
          <ac:spMkLst>
            <pc:docMk/>
            <pc:sldMk cId="3927293906" sldId="3811"/>
            <ac:spMk id="14" creationId="{76D3289B-9A2B-4AA3-AF8F-5BAF98C3099D}"/>
          </ac:spMkLst>
        </pc:spChg>
        <pc:spChg chg="mod">
          <ac:chgData name="Ragnhild Halvorsrud" userId="917ea340-fd63-490f-a7db-68428d24cf32" providerId="ADAL" clId="{9B6050A4-F178-4018-9F62-4FCCA28DA093}" dt="2021-03-26T14:49:16.221" v="40505"/>
          <ac:spMkLst>
            <pc:docMk/>
            <pc:sldMk cId="3927293906" sldId="3811"/>
            <ac:spMk id="15" creationId="{083E9E46-71B3-401D-93F9-3DA0D8DD3511}"/>
          </ac:spMkLst>
        </pc:spChg>
        <pc:grpChg chg="add mod">
          <ac:chgData name="Ragnhild Halvorsrud" userId="917ea340-fd63-490f-a7db-68428d24cf32" providerId="ADAL" clId="{9B6050A4-F178-4018-9F62-4FCCA28DA093}" dt="2021-03-26T14:49:16.221" v="40505"/>
          <ac:grpSpMkLst>
            <pc:docMk/>
            <pc:sldMk cId="3927293906" sldId="3811"/>
            <ac:grpSpMk id="8" creationId="{0B42C70C-74A6-45C5-920E-4D05C31DB7EA}"/>
          </ac:grpSpMkLst>
        </pc:grpChg>
        <pc:picChg chg="del">
          <ac:chgData name="Ragnhild Halvorsrud" userId="917ea340-fd63-490f-a7db-68428d24cf32" providerId="ADAL" clId="{9B6050A4-F178-4018-9F62-4FCCA28DA093}" dt="2021-03-19T17:33:15.939" v="28691" actId="478"/>
          <ac:picMkLst>
            <pc:docMk/>
            <pc:sldMk cId="3927293906" sldId="3811"/>
            <ac:picMk id="9" creationId="{CD5B9FFC-8D29-47C1-8FC4-D1F9E7B12784}"/>
          </ac:picMkLst>
        </pc:picChg>
        <pc:picChg chg="add mod">
          <ac:chgData name="Ragnhild Halvorsrud" userId="917ea340-fd63-490f-a7db-68428d24cf32" providerId="ADAL" clId="{9B6050A4-F178-4018-9F62-4FCCA28DA093}" dt="2021-03-19T17:35:50.880" v="28819" actId="1076"/>
          <ac:picMkLst>
            <pc:docMk/>
            <pc:sldMk cId="3927293906" sldId="3811"/>
            <ac:picMk id="12" creationId="{714F4DE2-5E05-4709-9184-EAB817C697F6}"/>
          </ac:picMkLst>
        </pc:picChg>
        <pc:picChg chg="add mod">
          <ac:chgData name="Ragnhild Halvorsrud" userId="917ea340-fd63-490f-a7db-68428d24cf32" providerId="ADAL" clId="{9B6050A4-F178-4018-9F62-4FCCA28DA093}" dt="2021-03-26T14:49:35.852" v="40510" actId="1076"/>
          <ac:picMkLst>
            <pc:docMk/>
            <pc:sldMk cId="3927293906" sldId="3811"/>
            <ac:picMk id="13" creationId="{1E8551E7-B86F-4C02-B5A5-1FBA3218EF73}"/>
          </ac:picMkLst>
        </pc:picChg>
      </pc:sldChg>
      <pc:sldChg chg="addSp delSp modSp add mod ord modAnim modNotes">
        <pc:chgData name="Ragnhild Halvorsrud" userId="917ea340-fd63-490f-a7db-68428d24cf32" providerId="ADAL" clId="{9B6050A4-F178-4018-9F62-4FCCA28DA093}" dt="2021-03-26T14:49:18.709" v="40506"/>
        <pc:sldMkLst>
          <pc:docMk/>
          <pc:sldMk cId="3488540448" sldId="3817"/>
        </pc:sldMkLst>
        <pc:spChg chg="mod">
          <ac:chgData name="Ragnhild Halvorsrud" userId="917ea340-fd63-490f-a7db-68428d24cf32" providerId="ADAL" clId="{9B6050A4-F178-4018-9F62-4FCCA28DA093}" dt="2021-03-25T13:12:43.188" v="38645" actId="790"/>
          <ac:spMkLst>
            <pc:docMk/>
            <pc:sldMk cId="3488540448" sldId="3817"/>
            <ac:spMk id="2" creationId="{502EC95C-D9A6-41D5-8B39-6D8A4986DCD4}"/>
          </ac:spMkLst>
        </pc:spChg>
        <pc:spChg chg="mod">
          <ac:chgData name="Ragnhild Halvorsrud" userId="917ea340-fd63-490f-a7db-68428d24cf32" providerId="ADAL" clId="{9B6050A4-F178-4018-9F62-4FCCA28DA093}" dt="2021-03-25T13:12:43.179" v="38643" actId="790"/>
          <ac:spMkLst>
            <pc:docMk/>
            <pc:sldMk cId="3488540448" sldId="3817"/>
            <ac:spMk id="5" creationId="{E579DCE6-21E8-46FE-B385-09B23A1A7319}"/>
          </ac:spMkLst>
        </pc:spChg>
        <pc:spChg chg="mod">
          <ac:chgData name="Ragnhild Halvorsrud" userId="917ea340-fd63-490f-a7db-68428d24cf32" providerId="ADAL" clId="{9B6050A4-F178-4018-9F62-4FCCA28DA093}" dt="2021-03-25T13:12:43.187" v="38644" actId="790"/>
          <ac:spMkLst>
            <pc:docMk/>
            <pc:sldMk cId="3488540448" sldId="3817"/>
            <ac:spMk id="6" creationId="{99C7B1E8-8F07-49DB-877C-B813AA5FC89C}"/>
          </ac:spMkLst>
        </pc:spChg>
        <pc:spChg chg="del mod">
          <ac:chgData name="Ragnhild Halvorsrud" userId="917ea340-fd63-490f-a7db-68428d24cf32" providerId="ADAL" clId="{9B6050A4-F178-4018-9F62-4FCCA28DA093}" dt="2021-03-19T17:30:12.862" v="28573" actId="478"/>
          <ac:spMkLst>
            <pc:docMk/>
            <pc:sldMk cId="3488540448" sldId="3817"/>
            <ac:spMk id="7" creationId="{E5D8AE0D-6E4C-40B6-B28A-E21A899FA12D}"/>
          </ac:spMkLst>
        </pc:spChg>
        <pc:spChg chg="mod">
          <ac:chgData name="Ragnhild Halvorsrud" userId="917ea340-fd63-490f-a7db-68428d24cf32" providerId="ADAL" clId="{9B6050A4-F178-4018-9F62-4FCCA28DA093}" dt="2021-03-26T14:49:18.709" v="40506"/>
          <ac:spMkLst>
            <pc:docMk/>
            <pc:sldMk cId="3488540448" sldId="3817"/>
            <ac:spMk id="8" creationId="{E3ABF565-4E3B-4E2D-A21B-6CF678A4C9B2}"/>
          </ac:spMkLst>
        </pc:spChg>
        <pc:spChg chg="mod">
          <ac:chgData name="Ragnhild Halvorsrud" userId="917ea340-fd63-490f-a7db-68428d24cf32" providerId="ADAL" clId="{9B6050A4-F178-4018-9F62-4FCCA28DA093}" dt="2021-03-26T14:49:18.709" v="40506"/>
          <ac:spMkLst>
            <pc:docMk/>
            <pc:sldMk cId="3488540448" sldId="3817"/>
            <ac:spMk id="9" creationId="{33A9FCEE-B058-4910-922E-7939AC40F0D0}"/>
          </ac:spMkLst>
        </pc:spChg>
        <pc:spChg chg="del mod">
          <ac:chgData name="Ragnhild Halvorsrud" userId="917ea340-fd63-490f-a7db-68428d24cf32" providerId="ADAL" clId="{9B6050A4-F178-4018-9F62-4FCCA28DA093}" dt="2021-03-19T17:30:12.862" v="28573" actId="478"/>
          <ac:spMkLst>
            <pc:docMk/>
            <pc:sldMk cId="3488540448" sldId="3817"/>
            <ac:spMk id="9" creationId="{CEFAAC39-C841-4998-81C8-CD53AFDBC4AA}"/>
          </ac:spMkLst>
        </pc:spChg>
        <pc:spChg chg="add mod">
          <ac:chgData name="Ragnhild Halvorsrud" userId="917ea340-fd63-490f-a7db-68428d24cf32" providerId="ADAL" clId="{9B6050A4-F178-4018-9F62-4FCCA28DA093}" dt="2021-03-25T13:12:43.188" v="38646"/>
          <ac:spMkLst>
            <pc:docMk/>
            <pc:sldMk cId="3488540448" sldId="3817"/>
            <ac:spMk id="10" creationId="{741D0914-5730-4B6A-A63E-BE9F2F8F0C51}"/>
          </ac:spMkLst>
        </pc:spChg>
        <pc:spChg chg="mod">
          <ac:chgData name="Ragnhild Halvorsrud" userId="917ea340-fd63-490f-a7db-68428d24cf32" providerId="ADAL" clId="{9B6050A4-F178-4018-9F62-4FCCA28DA093}" dt="2021-03-26T14:49:18.709" v="40506"/>
          <ac:spMkLst>
            <pc:docMk/>
            <pc:sldMk cId="3488540448" sldId="3817"/>
            <ac:spMk id="12" creationId="{C99BFDDA-1EC5-4F2A-895C-5C170441CF83}"/>
          </ac:spMkLst>
        </pc:spChg>
        <pc:spChg chg="mod">
          <ac:chgData name="Ragnhild Halvorsrud" userId="917ea340-fd63-490f-a7db-68428d24cf32" providerId="ADAL" clId="{9B6050A4-F178-4018-9F62-4FCCA28DA093}" dt="2021-03-26T14:49:18.709" v="40506"/>
          <ac:spMkLst>
            <pc:docMk/>
            <pc:sldMk cId="3488540448" sldId="3817"/>
            <ac:spMk id="13" creationId="{965562AC-24D8-4422-8CD6-49ADD6593E11}"/>
          </ac:spMkLst>
        </pc:spChg>
        <pc:grpChg chg="add mod">
          <ac:chgData name="Ragnhild Halvorsrud" userId="917ea340-fd63-490f-a7db-68428d24cf32" providerId="ADAL" clId="{9B6050A4-F178-4018-9F62-4FCCA28DA093}" dt="2021-03-26T14:49:18.709" v="40506"/>
          <ac:grpSpMkLst>
            <pc:docMk/>
            <pc:sldMk cId="3488540448" sldId="3817"/>
            <ac:grpSpMk id="7" creationId="{CA333436-37B3-4871-9333-8D1F08C5317A}"/>
          </ac:grpSpMkLst>
        </pc:grpChg>
        <pc:picChg chg="del">
          <ac:chgData name="Ragnhild Halvorsrud" userId="917ea340-fd63-490f-a7db-68428d24cf32" providerId="ADAL" clId="{9B6050A4-F178-4018-9F62-4FCCA28DA093}" dt="2021-03-19T17:30:12.862" v="28573" actId="478"/>
          <ac:picMkLst>
            <pc:docMk/>
            <pc:sldMk cId="3488540448" sldId="3817"/>
            <ac:picMk id="8" creationId="{6C0BC294-0B1E-4129-B9E5-09506DF0624D}"/>
          </ac:picMkLst>
        </pc:picChg>
        <pc:picChg chg="add mod">
          <ac:chgData name="Ragnhild Halvorsrud" userId="917ea340-fd63-490f-a7db-68428d24cf32" providerId="ADAL" clId="{9B6050A4-F178-4018-9F62-4FCCA28DA093}" dt="2021-03-19T17:30:07.506" v="28572" actId="1076"/>
          <ac:picMkLst>
            <pc:docMk/>
            <pc:sldMk cId="3488540448" sldId="3817"/>
            <ac:picMk id="11" creationId="{7E778691-E1E4-4667-8E4C-6A1DC37D4E8A}"/>
          </ac:picMkLst>
        </pc:picChg>
      </pc:sldChg>
      <pc:sldChg chg="modSp add del mod modNotes">
        <pc:chgData name="Ragnhild Halvorsrud" userId="917ea340-fd63-490f-a7db-68428d24cf32" providerId="ADAL" clId="{9B6050A4-F178-4018-9F62-4FCCA28DA093}" dt="2021-03-19T17:37:41.614" v="28922" actId="47"/>
        <pc:sldMkLst>
          <pc:docMk/>
          <pc:sldMk cId="3942588161" sldId="3818"/>
        </pc:sldMkLst>
        <pc:spChg chg="mod">
          <ac:chgData name="Ragnhild Halvorsrud" userId="917ea340-fd63-490f-a7db-68428d24cf32" providerId="ADAL" clId="{9B6050A4-F178-4018-9F62-4FCCA28DA093}" dt="2021-03-19T17:29:03.895" v="28558" actId="790"/>
          <ac:spMkLst>
            <pc:docMk/>
            <pc:sldMk cId="3942588161" sldId="3818"/>
            <ac:spMk id="2" creationId="{00000000-0000-0000-0000-000000000000}"/>
          </ac:spMkLst>
        </pc:spChg>
        <pc:spChg chg="mod">
          <ac:chgData name="Ragnhild Halvorsrud" userId="917ea340-fd63-490f-a7db-68428d24cf32" providerId="ADAL" clId="{9B6050A4-F178-4018-9F62-4FCCA28DA093}" dt="2021-03-19T17:36:53.463" v="28874" actId="6549"/>
          <ac:spMkLst>
            <pc:docMk/>
            <pc:sldMk cId="3942588161" sldId="3818"/>
            <ac:spMk id="3" creationId="{00000000-0000-0000-0000-000000000000}"/>
          </ac:spMkLst>
        </pc:spChg>
        <pc:spChg chg="mod">
          <ac:chgData name="Ragnhild Halvorsrud" userId="917ea340-fd63-490f-a7db-68428d24cf32" providerId="ADAL" clId="{9B6050A4-F178-4018-9F62-4FCCA28DA093}" dt="2021-03-19T17:29:03.899" v="28560"/>
          <ac:spMkLst>
            <pc:docMk/>
            <pc:sldMk cId="3942588161" sldId="3818"/>
            <ac:spMk id="5" creationId="{4127C24B-E94D-44D8-AD74-FBC72AE4A1CE}"/>
          </ac:spMkLst>
        </pc:spChg>
      </pc:sldChg>
      <pc:sldChg chg="addSp delSp modSp add mod chgLayout modNotes">
        <pc:chgData name="Ragnhild Halvorsrud" userId="917ea340-fd63-490f-a7db-68428d24cf32" providerId="ADAL" clId="{9B6050A4-F178-4018-9F62-4FCCA28DA093}" dt="2021-03-25T14:45:43.341" v="39295" actId="164"/>
        <pc:sldMkLst>
          <pc:docMk/>
          <pc:sldMk cId="2526229764" sldId="3819"/>
        </pc:sldMkLst>
        <pc:spChg chg="mod ord">
          <ac:chgData name="Ragnhild Halvorsrud" userId="917ea340-fd63-490f-a7db-68428d24cf32" providerId="ADAL" clId="{9B6050A4-F178-4018-9F62-4FCCA28DA093}" dt="2021-03-25T13:12:43.163" v="38633" actId="790"/>
          <ac:spMkLst>
            <pc:docMk/>
            <pc:sldMk cId="2526229764" sldId="3819"/>
            <ac:spMk id="2" creationId="{502EC95C-D9A6-41D5-8B39-6D8A4986DCD4}"/>
          </ac:spMkLst>
        </pc:spChg>
        <pc:spChg chg="add del mod">
          <ac:chgData name="Ragnhild Halvorsrud" userId="917ea340-fd63-490f-a7db-68428d24cf32" providerId="ADAL" clId="{9B6050A4-F178-4018-9F62-4FCCA28DA093}" dt="2021-03-19T17:34:51.538" v="28763" actId="6264"/>
          <ac:spMkLst>
            <pc:docMk/>
            <pc:sldMk cId="2526229764" sldId="3819"/>
            <ac:spMk id="3" creationId="{E01A642C-BA2A-437C-BFBE-6F1065374959}"/>
          </ac:spMkLst>
        </pc:spChg>
        <pc:spChg chg="add del mod">
          <ac:chgData name="Ragnhild Halvorsrud" userId="917ea340-fd63-490f-a7db-68428d24cf32" providerId="ADAL" clId="{9B6050A4-F178-4018-9F62-4FCCA28DA093}" dt="2021-03-19T17:34:51.538" v="28763" actId="6264"/>
          <ac:spMkLst>
            <pc:docMk/>
            <pc:sldMk cId="2526229764" sldId="3819"/>
            <ac:spMk id="4" creationId="{A0438FA9-21A4-4A65-B787-993A5C16228F}"/>
          </ac:spMkLst>
        </pc:spChg>
        <pc:spChg chg="mod ord">
          <ac:chgData name="Ragnhild Halvorsrud" userId="917ea340-fd63-490f-a7db-68428d24cf32" providerId="ADAL" clId="{9B6050A4-F178-4018-9F62-4FCCA28DA093}" dt="2021-03-25T13:12:43.158" v="38631" actId="790"/>
          <ac:spMkLst>
            <pc:docMk/>
            <pc:sldMk cId="2526229764" sldId="3819"/>
            <ac:spMk id="5" creationId="{E579DCE6-21E8-46FE-B385-09B23A1A7319}"/>
          </ac:spMkLst>
        </pc:spChg>
        <pc:spChg chg="mod ord">
          <ac:chgData name="Ragnhild Halvorsrud" userId="917ea340-fd63-490f-a7db-68428d24cf32" providerId="ADAL" clId="{9B6050A4-F178-4018-9F62-4FCCA28DA093}" dt="2021-03-25T13:12:43.162" v="38632" actId="790"/>
          <ac:spMkLst>
            <pc:docMk/>
            <pc:sldMk cId="2526229764" sldId="3819"/>
            <ac:spMk id="6" creationId="{99C7B1E8-8F07-49DB-877C-B813AA5FC89C}"/>
          </ac:spMkLst>
        </pc:spChg>
        <pc:spChg chg="add mod">
          <ac:chgData name="Ragnhild Halvorsrud" userId="917ea340-fd63-490f-a7db-68428d24cf32" providerId="ADAL" clId="{9B6050A4-F178-4018-9F62-4FCCA28DA093}" dt="2021-03-25T13:12:43.165" v="38634" actId="790"/>
          <ac:spMkLst>
            <pc:docMk/>
            <pc:sldMk cId="2526229764" sldId="3819"/>
            <ac:spMk id="7" creationId="{3B937D93-6CAA-46C3-BD9D-4F2CFC07AF4A}"/>
          </ac:spMkLst>
        </pc:spChg>
        <pc:spChg chg="del mod">
          <ac:chgData name="Ragnhild Halvorsrud" userId="917ea340-fd63-490f-a7db-68428d24cf32" providerId="ADAL" clId="{9B6050A4-F178-4018-9F62-4FCCA28DA093}" dt="2021-03-19T17:33:18.831" v="28692" actId="478"/>
          <ac:spMkLst>
            <pc:docMk/>
            <pc:sldMk cId="2526229764" sldId="3819"/>
            <ac:spMk id="7" creationId="{B71FAAE6-4087-4077-B07F-AB059547FEBE}"/>
          </ac:spMkLst>
        </pc:spChg>
        <pc:spChg chg="del mod">
          <ac:chgData name="Ragnhild Halvorsrud" userId="917ea340-fd63-490f-a7db-68428d24cf32" providerId="ADAL" clId="{9B6050A4-F178-4018-9F62-4FCCA28DA093}" dt="2021-03-19T17:33:18.831" v="28692" actId="478"/>
          <ac:spMkLst>
            <pc:docMk/>
            <pc:sldMk cId="2526229764" sldId="3819"/>
            <ac:spMk id="9" creationId="{4F6C61C1-C9D5-46AE-9704-05AEE989D8A9}"/>
          </ac:spMkLst>
        </pc:spChg>
        <pc:spChg chg="mod topLvl">
          <ac:chgData name="Ragnhild Halvorsrud" userId="917ea340-fd63-490f-a7db-68428d24cf32" providerId="ADAL" clId="{9B6050A4-F178-4018-9F62-4FCCA28DA093}" dt="2021-03-25T14:45:43.341" v="39295" actId="164"/>
          <ac:spMkLst>
            <pc:docMk/>
            <pc:sldMk cId="2526229764" sldId="3819"/>
            <ac:spMk id="10" creationId="{4BD0728F-D13F-4F56-839F-CE60DD24206A}"/>
          </ac:spMkLst>
        </pc:spChg>
        <pc:spChg chg="add del mod">
          <ac:chgData name="Ragnhild Halvorsrud" userId="917ea340-fd63-490f-a7db-68428d24cf32" providerId="ADAL" clId="{9B6050A4-F178-4018-9F62-4FCCA28DA093}" dt="2021-03-19T17:34:51.538" v="28763" actId="6264"/>
          <ac:spMkLst>
            <pc:docMk/>
            <pc:sldMk cId="2526229764" sldId="3819"/>
            <ac:spMk id="10" creationId="{F8764C4F-E117-4B42-BF62-857482E2A234}"/>
          </ac:spMkLst>
        </pc:spChg>
        <pc:spChg chg="add del mod">
          <ac:chgData name="Ragnhild Halvorsrud" userId="917ea340-fd63-490f-a7db-68428d24cf32" providerId="ADAL" clId="{9B6050A4-F178-4018-9F62-4FCCA28DA093}" dt="2021-03-20T18:07:25.222" v="30986" actId="6264"/>
          <ac:spMkLst>
            <pc:docMk/>
            <pc:sldMk cId="2526229764" sldId="3819"/>
            <ac:spMk id="11" creationId="{3DF54348-287B-4AA7-A97A-7AA24023AD2F}"/>
          </ac:spMkLst>
        </pc:spChg>
        <pc:spChg chg="mod topLvl">
          <ac:chgData name="Ragnhild Halvorsrud" userId="917ea340-fd63-490f-a7db-68428d24cf32" providerId="ADAL" clId="{9B6050A4-F178-4018-9F62-4FCCA28DA093}" dt="2021-03-25T14:45:43.341" v="39295" actId="164"/>
          <ac:spMkLst>
            <pc:docMk/>
            <pc:sldMk cId="2526229764" sldId="3819"/>
            <ac:spMk id="11" creationId="{4E85BF51-7423-47BA-98E8-4B44F7853330}"/>
          </ac:spMkLst>
        </pc:spChg>
        <pc:spChg chg="add del mod">
          <ac:chgData name="Ragnhild Halvorsrud" userId="917ea340-fd63-490f-a7db-68428d24cf32" providerId="ADAL" clId="{9B6050A4-F178-4018-9F62-4FCCA28DA093}" dt="2021-03-20T18:07:25.222" v="30986" actId="6264"/>
          <ac:spMkLst>
            <pc:docMk/>
            <pc:sldMk cId="2526229764" sldId="3819"/>
            <ac:spMk id="12" creationId="{5315E4C5-8F32-425C-93AF-00740B6A6AF9}"/>
          </ac:spMkLst>
        </pc:spChg>
        <pc:spChg chg="mod topLvl">
          <ac:chgData name="Ragnhild Halvorsrud" userId="917ea340-fd63-490f-a7db-68428d24cf32" providerId="ADAL" clId="{9B6050A4-F178-4018-9F62-4FCCA28DA093}" dt="2021-03-25T14:45:43.341" v="39295" actId="164"/>
          <ac:spMkLst>
            <pc:docMk/>
            <pc:sldMk cId="2526229764" sldId="3819"/>
            <ac:spMk id="12" creationId="{FE7465C9-8CEA-4550-AED2-47CA4EF99DC2}"/>
          </ac:spMkLst>
        </pc:spChg>
        <pc:spChg chg="add del mod">
          <ac:chgData name="Ragnhild Halvorsrud" userId="917ea340-fd63-490f-a7db-68428d24cf32" providerId="ADAL" clId="{9B6050A4-F178-4018-9F62-4FCCA28DA093}" dt="2021-03-20T18:07:25.222" v="30986" actId="6264"/>
          <ac:spMkLst>
            <pc:docMk/>
            <pc:sldMk cId="2526229764" sldId="3819"/>
            <ac:spMk id="13" creationId="{17DA51A1-6167-4B18-ABE7-10DE99A36A83}"/>
          </ac:spMkLst>
        </pc:spChg>
        <pc:spChg chg="mod topLvl">
          <ac:chgData name="Ragnhild Halvorsrud" userId="917ea340-fd63-490f-a7db-68428d24cf32" providerId="ADAL" clId="{9B6050A4-F178-4018-9F62-4FCCA28DA093}" dt="2021-03-25T14:45:43.341" v="39295" actId="164"/>
          <ac:spMkLst>
            <pc:docMk/>
            <pc:sldMk cId="2526229764" sldId="3819"/>
            <ac:spMk id="13" creationId="{76F21D5F-B1FB-49E1-A8A0-77F29A84C88E}"/>
          </ac:spMkLst>
        </pc:spChg>
        <pc:grpChg chg="add mod">
          <ac:chgData name="Ragnhild Halvorsrud" userId="917ea340-fd63-490f-a7db-68428d24cf32" providerId="ADAL" clId="{9B6050A4-F178-4018-9F62-4FCCA28DA093}" dt="2021-03-25T14:45:43.341" v="39295" actId="164"/>
          <ac:grpSpMkLst>
            <pc:docMk/>
            <pc:sldMk cId="2526229764" sldId="3819"/>
            <ac:grpSpMk id="3" creationId="{4CF9767D-3344-42E8-B0DB-B243067F8DC9}"/>
          </ac:grpSpMkLst>
        </pc:grpChg>
        <pc:grpChg chg="add del mod">
          <ac:chgData name="Ragnhild Halvorsrud" userId="917ea340-fd63-490f-a7db-68428d24cf32" providerId="ADAL" clId="{9B6050A4-F178-4018-9F62-4FCCA28DA093}" dt="2021-03-25T14:44:41.514" v="39288" actId="165"/>
          <ac:grpSpMkLst>
            <pc:docMk/>
            <pc:sldMk cId="2526229764" sldId="3819"/>
            <ac:grpSpMk id="9" creationId="{82D2B447-B405-4303-A5DB-A065EFBCD175}"/>
          </ac:grpSpMkLst>
        </pc:grpChg>
        <pc:picChg chg="add mod">
          <ac:chgData name="Ragnhild Halvorsrud" userId="917ea340-fd63-490f-a7db-68428d24cf32" providerId="ADAL" clId="{9B6050A4-F178-4018-9F62-4FCCA28DA093}" dt="2021-03-23T16:08:16.722" v="33971" actId="1076"/>
          <ac:picMkLst>
            <pc:docMk/>
            <pc:sldMk cId="2526229764" sldId="3819"/>
            <ac:picMk id="8" creationId="{C890CFF7-731B-47FC-AF66-EE7FC4B4C534}"/>
          </ac:picMkLst>
        </pc:picChg>
        <pc:picChg chg="del">
          <ac:chgData name="Ragnhild Halvorsrud" userId="917ea340-fd63-490f-a7db-68428d24cf32" providerId="ADAL" clId="{9B6050A4-F178-4018-9F62-4FCCA28DA093}" dt="2021-03-19T17:33:18.831" v="28692" actId="478"/>
          <ac:picMkLst>
            <pc:docMk/>
            <pc:sldMk cId="2526229764" sldId="3819"/>
            <ac:picMk id="8" creationId="{F061E260-70A2-49D7-A0B3-20A557B8AD08}"/>
          </ac:picMkLst>
        </pc:picChg>
      </pc:sldChg>
      <pc:sldChg chg="addSp delSp modSp add del mod modNotes">
        <pc:chgData name="Ragnhild Halvorsrud" userId="917ea340-fd63-490f-a7db-68428d24cf32" providerId="ADAL" clId="{9B6050A4-F178-4018-9F62-4FCCA28DA093}" dt="2021-03-23T14:49:40.809" v="33780" actId="47"/>
        <pc:sldMkLst>
          <pc:docMk/>
          <pc:sldMk cId="538881030" sldId="3820"/>
        </pc:sldMkLst>
        <pc:spChg chg="mod">
          <ac:chgData name="Ragnhild Halvorsrud" userId="917ea340-fd63-490f-a7db-68428d24cf32" providerId="ADAL" clId="{9B6050A4-F178-4018-9F62-4FCCA28DA093}" dt="2021-03-21T13:00:06.580" v="32443" actId="790"/>
          <ac:spMkLst>
            <pc:docMk/>
            <pc:sldMk cId="538881030" sldId="3820"/>
            <ac:spMk id="6" creationId="{00000000-0000-0000-0000-000000000000}"/>
          </ac:spMkLst>
        </pc:spChg>
        <pc:spChg chg="mod">
          <ac:chgData name="Ragnhild Halvorsrud" userId="917ea340-fd63-490f-a7db-68428d24cf32" providerId="ADAL" clId="{9B6050A4-F178-4018-9F62-4FCCA28DA093}" dt="2021-03-21T13:00:06.580" v="32444" actId="790"/>
          <ac:spMkLst>
            <pc:docMk/>
            <pc:sldMk cId="538881030" sldId="3820"/>
            <ac:spMk id="8" creationId="{00000000-0000-0000-0000-000000000000}"/>
          </ac:spMkLst>
        </pc:spChg>
        <pc:spChg chg="add del mod">
          <ac:chgData name="Ragnhild Halvorsrud" userId="917ea340-fd63-490f-a7db-68428d24cf32" providerId="ADAL" clId="{9B6050A4-F178-4018-9F62-4FCCA28DA093}" dt="2021-03-20T16:45:26.257" v="29221" actId="478"/>
          <ac:spMkLst>
            <pc:docMk/>
            <pc:sldMk cId="538881030" sldId="3820"/>
            <ac:spMk id="14" creationId="{72AD773D-4EEB-4D67-95A8-304BC6303536}"/>
          </ac:spMkLst>
        </pc:spChg>
        <pc:spChg chg="add del mod">
          <ac:chgData name="Ragnhild Halvorsrud" userId="917ea340-fd63-490f-a7db-68428d24cf32" providerId="ADAL" clId="{9B6050A4-F178-4018-9F62-4FCCA28DA093}" dt="2021-03-20T16:45:26.257" v="29221" actId="478"/>
          <ac:spMkLst>
            <pc:docMk/>
            <pc:sldMk cId="538881030" sldId="3820"/>
            <ac:spMk id="15" creationId="{F790B1B1-3446-4C05-95C8-52B08DC4A723}"/>
          </ac:spMkLst>
        </pc:spChg>
        <pc:spChg chg="add del mod">
          <ac:chgData name="Ragnhild Halvorsrud" userId="917ea340-fd63-490f-a7db-68428d24cf32" providerId="ADAL" clId="{9B6050A4-F178-4018-9F62-4FCCA28DA093}" dt="2021-03-20T16:45:26.257" v="29221" actId="478"/>
          <ac:spMkLst>
            <pc:docMk/>
            <pc:sldMk cId="538881030" sldId="3820"/>
            <ac:spMk id="16" creationId="{4AD3129A-FA91-4C9D-B4A3-F7BB2D2BDC07}"/>
          </ac:spMkLst>
        </pc:spChg>
        <pc:spChg chg="add del mod">
          <ac:chgData name="Ragnhild Halvorsrud" userId="917ea340-fd63-490f-a7db-68428d24cf32" providerId="ADAL" clId="{9B6050A4-F178-4018-9F62-4FCCA28DA093}" dt="2021-03-20T16:45:26.257" v="29221" actId="478"/>
          <ac:spMkLst>
            <pc:docMk/>
            <pc:sldMk cId="538881030" sldId="3820"/>
            <ac:spMk id="17" creationId="{F7395D20-69FA-475C-B5DE-C097DFE3F834}"/>
          </ac:spMkLst>
        </pc:spChg>
        <pc:spChg chg="add del mod">
          <ac:chgData name="Ragnhild Halvorsrud" userId="917ea340-fd63-490f-a7db-68428d24cf32" providerId="ADAL" clId="{9B6050A4-F178-4018-9F62-4FCCA28DA093}" dt="2021-03-20T16:45:26.257" v="29221" actId="478"/>
          <ac:spMkLst>
            <pc:docMk/>
            <pc:sldMk cId="538881030" sldId="3820"/>
            <ac:spMk id="18" creationId="{739F804E-A4F6-49CB-B81C-D5A295355FCC}"/>
          </ac:spMkLst>
        </pc:spChg>
        <pc:spChg chg="add del mod">
          <ac:chgData name="Ragnhild Halvorsrud" userId="917ea340-fd63-490f-a7db-68428d24cf32" providerId="ADAL" clId="{9B6050A4-F178-4018-9F62-4FCCA28DA093}" dt="2021-03-22T08:33:12.766" v="33475" actId="478"/>
          <ac:spMkLst>
            <pc:docMk/>
            <pc:sldMk cId="538881030" sldId="3820"/>
            <ac:spMk id="19" creationId="{4976F860-B76C-4339-94AF-BE616D5B5BA7}"/>
          </ac:spMkLst>
        </pc:spChg>
        <pc:spChg chg="mod">
          <ac:chgData name="Ragnhild Halvorsrud" userId="917ea340-fd63-490f-a7db-68428d24cf32" providerId="ADAL" clId="{9B6050A4-F178-4018-9F62-4FCCA28DA093}" dt="2021-03-21T13:00:06.580" v="32445" actId="790"/>
          <ac:spMkLst>
            <pc:docMk/>
            <pc:sldMk cId="538881030" sldId="3820"/>
            <ac:spMk id="24" creationId="{A80699F8-2597-4C53-951B-9AD27FF34799}"/>
          </ac:spMkLst>
        </pc:spChg>
        <pc:picChg chg="del mod">
          <ac:chgData name="Ragnhild Halvorsrud" userId="917ea340-fd63-490f-a7db-68428d24cf32" providerId="ADAL" clId="{9B6050A4-F178-4018-9F62-4FCCA28DA093}" dt="2021-03-20T16:44:45.317" v="29207" actId="478"/>
          <ac:picMkLst>
            <pc:docMk/>
            <pc:sldMk cId="538881030" sldId="3820"/>
            <ac:picMk id="7" creationId="{A5ED5FBB-9886-4CFF-A0A6-1F2969AFF782}"/>
          </ac:picMkLst>
        </pc:picChg>
        <pc:picChg chg="add del mod">
          <ac:chgData name="Ragnhild Halvorsrud" userId="917ea340-fd63-490f-a7db-68428d24cf32" providerId="ADAL" clId="{9B6050A4-F178-4018-9F62-4FCCA28DA093}" dt="2021-03-20T16:45:26.257" v="29221" actId="478"/>
          <ac:picMkLst>
            <pc:docMk/>
            <pc:sldMk cId="538881030" sldId="3820"/>
            <ac:picMk id="9" creationId="{AC018135-5711-49FB-B42A-9DAF8670412A}"/>
          </ac:picMkLst>
        </pc:picChg>
        <pc:picChg chg="add del mod">
          <ac:chgData name="Ragnhild Halvorsrud" userId="917ea340-fd63-490f-a7db-68428d24cf32" providerId="ADAL" clId="{9B6050A4-F178-4018-9F62-4FCCA28DA093}" dt="2021-03-20T16:45:26.257" v="29221" actId="478"/>
          <ac:picMkLst>
            <pc:docMk/>
            <pc:sldMk cId="538881030" sldId="3820"/>
            <ac:picMk id="10" creationId="{94BB3881-1E2E-43DC-87C9-56F1A92D7BA4}"/>
          </ac:picMkLst>
        </pc:picChg>
        <pc:picChg chg="add del mod">
          <ac:chgData name="Ragnhild Halvorsrud" userId="917ea340-fd63-490f-a7db-68428d24cf32" providerId="ADAL" clId="{9B6050A4-F178-4018-9F62-4FCCA28DA093}" dt="2021-03-20T16:45:26.257" v="29221" actId="478"/>
          <ac:picMkLst>
            <pc:docMk/>
            <pc:sldMk cId="538881030" sldId="3820"/>
            <ac:picMk id="11" creationId="{3CA32218-7434-4AE6-AEAC-1B6386335C2A}"/>
          </ac:picMkLst>
        </pc:picChg>
        <pc:picChg chg="add del mod">
          <ac:chgData name="Ragnhild Halvorsrud" userId="917ea340-fd63-490f-a7db-68428d24cf32" providerId="ADAL" clId="{9B6050A4-F178-4018-9F62-4FCCA28DA093}" dt="2021-03-20T16:45:26.257" v="29221" actId="478"/>
          <ac:picMkLst>
            <pc:docMk/>
            <pc:sldMk cId="538881030" sldId="3820"/>
            <ac:picMk id="12" creationId="{DF0C8043-B462-4984-ABDA-5964BA5DD4E6}"/>
          </ac:picMkLst>
        </pc:picChg>
        <pc:picChg chg="add del mod">
          <ac:chgData name="Ragnhild Halvorsrud" userId="917ea340-fd63-490f-a7db-68428d24cf32" providerId="ADAL" clId="{9B6050A4-F178-4018-9F62-4FCCA28DA093}" dt="2021-03-20T16:45:26.257" v="29221" actId="478"/>
          <ac:picMkLst>
            <pc:docMk/>
            <pc:sldMk cId="538881030" sldId="3820"/>
            <ac:picMk id="13" creationId="{5EC3F07C-75CF-4E77-B4A2-F4A0A9CBCF3E}"/>
          </ac:picMkLst>
        </pc:picChg>
      </pc:sldChg>
      <pc:sldChg chg="addSp delSp modSp add del mod modNotes">
        <pc:chgData name="Ragnhild Halvorsrud" userId="917ea340-fd63-490f-a7db-68428d24cf32" providerId="ADAL" clId="{9B6050A4-F178-4018-9F62-4FCCA28DA093}" dt="2021-03-20T16:47:09.241" v="29233" actId="47"/>
        <pc:sldMkLst>
          <pc:docMk/>
          <pc:sldMk cId="2798973789" sldId="3821"/>
        </pc:sldMkLst>
        <pc:spChg chg="mod">
          <ac:chgData name="Ragnhild Halvorsrud" userId="917ea340-fd63-490f-a7db-68428d24cf32" providerId="ADAL" clId="{9B6050A4-F178-4018-9F62-4FCCA28DA093}" dt="2021-03-20T16:17:13.435" v="29136" actId="6549"/>
          <ac:spMkLst>
            <pc:docMk/>
            <pc:sldMk cId="2798973789" sldId="3821"/>
            <ac:spMk id="6" creationId="{00000000-0000-0000-0000-000000000000}"/>
          </ac:spMkLst>
        </pc:spChg>
        <pc:spChg chg="mod">
          <ac:chgData name="Ragnhild Halvorsrud" userId="917ea340-fd63-490f-a7db-68428d24cf32" providerId="ADAL" clId="{9B6050A4-F178-4018-9F62-4FCCA28DA093}" dt="2021-03-20T16:16:52.161" v="29121" actId="790"/>
          <ac:spMkLst>
            <pc:docMk/>
            <pc:sldMk cId="2798973789" sldId="3821"/>
            <ac:spMk id="8" creationId="{00000000-0000-0000-0000-000000000000}"/>
          </ac:spMkLst>
        </pc:spChg>
        <pc:spChg chg="add del mod">
          <ac:chgData name="Ragnhild Halvorsrud" userId="917ea340-fd63-490f-a7db-68428d24cf32" providerId="ADAL" clId="{9B6050A4-F178-4018-9F62-4FCCA28DA093}" dt="2021-03-20T16:17:01.817" v="29129"/>
          <ac:spMkLst>
            <pc:docMk/>
            <pc:sldMk cId="2798973789" sldId="3821"/>
            <ac:spMk id="9" creationId="{3CED39D0-E63A-4AAC-8D39-8BF654764E96}"/>
          </ac:spMkLst>
        </pc:spChg>
        <pc:spChg chg="mod">
          <ac:chgData name="Ragnhild Halvorsrud" userId="917ea340-fd63-490f-a7db-68428d24cf32" providerId="ADAL" clId="{9B6050A4-F178-4018-9F62-4FCCA28DA093}" dt="2021-03-20T16:16:52.162" v="29122" actId="790"/>
          <ac:spMkLst>
            <pc:docMk/>
            <pc:sldMk cId="2798973789" sldId="3821"/>
            <ac:spMk id="24" creationId="{A80699F8-2597-4C53-951B-9AD27FF34799}"/>
          </ac:spMkLst>
        </pc:spChg>
      </pc:sldChg>
      <pc:sldChg chg="addSp delSp modSp add del mod ord modNotes">
        <pc:chgData name="Ragnhild Halvorsrud" userId="917ea340-fd63-490f-a7db-68428d24cf32" providerId="ADAL" clId="{9B6050A4-F178-4018-9F62-4FCCA28DA093}" dt="2021-03-25T13:12:42.272" v="37838" actId="790"/>
        <pc:sldMkLst>
          <pc:docMk/>
          <pc:sldMk cId="1827135051" sldId="3822"/>
        </pc:sldMkLst>
        <pc:spChg chg="mod">
          <ac:chgData name="Ragnhild Halvorsrud" userId="917ea340-fd63-490f-a7db-68428d24cf32" providerId="ADAL" clId="{9B6050A4-F178-4018-9F62-4FCCA28DA093}" dt="2021-03-25T13:12:42.267" v="37834" actId="790"/>
          <ac:spMkLst>
            <pc:docMk/>
            <pc:sldMk cId="1827135051" sldId="3822"/>
            <ac:spMk id="6" creationId="{00000000-0000-0000-0000-000000000000}"/>
          </ac:spMkLst>
        </pc:spChg>
        <pc:spChg chg="mod">
          <ac:chgData name="Ragnhild Halvorsrud" userId="917ea340-fd63-490f-a7db-68428d24cf32" providerId="ADAL" clId="{9B6050A4-F178-4018-9F62-4FCCA28DA093}" dt="2021-03-25T13:12:42.269" v="37835" actId="790"/>
          <ac:spMkLst>
            <pc:docMk/>
            <pc:sldMk cId="1827135051" sldId="3822"/>
            <ac:spMk id="8" creationId="{00000000-0000-0000-0000-000000000000}"/>
          </ac:spMkLst>
        </pc:spChg>
        <pc:spChg chg="add del mod">
          <ac:chgData name="Ragnhild Halvorsrud" userId="917ea340-fd63-490f-a7db-68428d24cf32" providerId="ADAL" clId="{9B6050A4-F178-4018-9F62-4FCCA28DA093}" dt="2021-03-23T16:28:03.578" v="34673" actId="21"/>
          <ac:spMkLst>
            <pc:docMk/>
            <pc:sldMk cId="1827135051" sldId="3822"/>
            <ac:spMk id="9" creationId="{798501D7-8B46-4A70-9890-521319A73387}"/>
          </ac:spMkLst>
        </pc:spChg>
        <pc:spChg chg="mod">
          <ac:chgData name="Ragnhild Halvorsrud" userId="917ea340-fd63-490f-a7db-68428d24cf32" providerId="ADAL" clId="{9B6050A4-F178-4018-9F62-4FCCA28DA093}" dt="2021-03-25T13:12:42.271" v="37836" actId="790"/>
          <ac:spMkLst>
            <pc:docMk/>
            <pc:sldMk cId="1827135051" sldId="3822"/>
            <ac:spMk id="24" creationId="{A80699F8-2597-4C53-951B-9AD27FF34799}"/>
          </ac:spMkLst>
        </pc:spChg>
        <pc:picChg chg="mod">
          <ac:chgData name="Ragnhild Halvorsrud" userId="917ea340-fd63-490f-a7db-68428d24cf32" providerId="ADAL" clId="{9B6050A4-F178-4018-9F62-4FCCA28DA093}" dt="2021-03-23T14:49:22.175" v="33779" actId="1076"/>
          <ac:picMkLst>
            <pc:docMk/>
            <pc:sldMk cId="1827135051" sldId="3822"/>
            <ac:picMk id="7" creationId="{A5ED5FBB-9886-4CFF-A0A6-1F2969AFF782}"/>
          </ac:picMkLst>
        </pc:picChg>
      </pc:sldChg>
      <pc:sldChg chg="add del ord">
        <pc:chgData name="Ragnhild Halvorsrud" userId="917ea340-fd63-490f-a7db-68428d24cf32" providerId="ADAL" clId="{9B6050A4-F178-4018-9F62-4FCCA28DA093}" dt="2021-03-19T14:11:55.762" v="26153" actId="47"/>
        <pc:sldMkLst>
          <pc:docMk/>
          <pc:sldMk cId="1785632552" sldId="3823"/>
        </pc:sldMkLst>
      </pc:sldChg>
      <pc:sldChg chg="addSp delSp modSp add del mod modNotes">
        <pc:chgData name="Ragnhild Halvorsrud" userId="917ea340-fd63-490f-a7db-68428d24cf32" providerId="ADAL" clId="{9B6050A4-F178-4018-9F62-4FCCA28DA093}" dt="2021-03-25T16:03:40.412" v="39608" actId="47"/>
        <pc:sldMkLst>
          <pc:docMk/>
          <pc:sldMk cId="2567790436" sldId="3823"/>
        </pc:sldMkLst>
        <pc:spChg chg="mod">
          <ac:chgData name="Ragnhild Halvorsrud" userId="917ea340-fd63-490f-a7db-68428d24cf32" providerId="ADAL" clId="{9B6050A4-F178-4018-9F62-4FCCA28DA093}" dt="2021-03-25T13:12:43.084" v="38553" actId="790"/>
          <ac:spMkLst>
            <pc:docMk/>
            <pc:sldMk cId="2567790436" sldId="3823"/>
            <ac:spMk id="2" creationId="{00000000-0000-0000-0000-000000000000}"/>
          </ac:spMkLst>
        </pc:spChg>
        <pc:spChg chg="mod">
          <ac:chgData name="Ragnhild Halvorsrud" userId="917ea340-fd63-490f-a7db-68428d24cf32" providerId="ADAL" clId="{9B6050A4-F178-4018-9F62-4FCCA28DA093}" dt="2021-03-25T13:12:43.082" v="38552" actId="790"/>
          <ac:spMkLst>
            <pc:docMk/>
            <pc:sldMk cId="2567790436" sldId="3823"/>
            <ac:spMk id="3" creationId="{453ACBE8-823D-41F9-AB3E-355A051FA475}"/>
          </ac:spMkLst>
        </pc:spChg>
        <pc:spChg chg="mod">
          <ac:chgData name="Ragnhild Halvorsrud" userId="917ea340-fd63-490f-a7db-68428d24cf32" providerId="ADAL" clId="{9B6050A4-F178-4018-9F62-4FCCA28DA093}" dt="2021-03-25T13:12:43.093" v="38560" actId="790"/>
          <ac:spMkLst>
            <pc:docMk/>
            <pc:sldMk cId="2567790436" sldId="3823"/>
            <ac:spMk id="7" creationId="{BBE50FFD-C74C-4959-8FA6-BF4836D3F52C}"/>
          </ac:spMkLst>
        </pc:spChg>
        <pc:spChg chg="mod">
          <ac:chgData name="Ragnhild Halvorsrud" userId="917ea340-fd63-490f-a7db-68428d24cf32" providerId="ADAL" clId="{9B6050A4-F178-4018-9F62-4FCCA28DA093}" dt="2021-03-25T13:12:43.081" v="38551" actId="790"/>
          <ac:spMkLst>
            <pc:docMk/>
            <pc:sldMk cId="2567790436" sldId="3823"/>
            <ac:spMk id="15" creationId="{39CD7E99-6C69-4AEE-A4F2-7E08FE90ADC3}"/>
          </ac:spMkLst>
        </pc:spChg>
        <pc:spChg chg="del mod">
          <ac:chgData name="Ragnhild Halvorsrud" userId="917ea340-fd63-490f-a7db-68428d24cf32" providerId="ADAL" clId="{9B6050A4-F178-4018-9F62-4FCCA28DA093}" dt="2021-03-25T13:13:50.090" v="38661" actId="478"/>
          <ac:spMkLst>
            <pc:docMk/>
            <pc:sldMk cId="2567790436" sldId="3823"/>
            <ac:spMk id="16" creationId="{00BD9425-DAD5-4FB7-A92A-AA5FCE3B407F}"/>
          </ac:spMkLst>
        </pc:spChg>
        <pc:spChg chg="del">
          <ac:chgData name="Ragnhild Halvorsrud" userId="917ea340-fd63-490f-a7db-68428d24cf32" providerId="ADAL" clId="{9B6050A4-F178-4018-9F62-4FCCA28DA093}" dt="2021-03-23T16:17:09.022" v="34361" actId="478"/>
          <ac:spMkLst>
            <pc:docMk/>
            <pc:sldMk cId="2567790436" sldId="3823"/>
            <ac:spMk id="19" creationId="{0A3F1421-877A-4B3D-B31E-A8526B826963}"/>
          </ac:spMkLst>
        </pc:spChg>
        <pc:spChg chg="add mod">
          <ac:chgData name="Ragnhild Halvorsrud" userId="917ea340-fd63-490f-a7db-68428d24cf32" providerId="ADAL" clId="{9B6050A4-F178-4018-9F62-4FCCA28DA093}" dt="2021-03-25T13:12:43.093" v="38561" actId="790"/>
          <ac:spMkLst>
            <pc:docMk/>
            <pc:sldMk cId="2567790436" sldId="3823"/>
            <ac:spMk id="20" creationId="{A7DE2613-6930-42B2-A74A-C3D40DD69141}"/>
          </ac:spMkLst>
        </pc:spChg>
        <pc:spChg chg="mod">
          <ac:chgData name="Ragnhild Halvorsrud" userId="917ea340-fd63-490f-a7db-68428d24cf32" providerId="ADAL" clId="{9B6050A4-F178-4018-9F62-4FCCA28DA093}" dt="2021-03-25T14:24:41.404" v="38954"/>
          <ac:spMkLst>
            <pc:docMk/>
            <pc:sldMk cId="2567790436" sldId="3823"/>
            <ac:spMk id="21" creationId="{6930B889-8475-46DC-8810-E145CF10BA8E}"/>
          </ac:spMkLst>
        </pc:spChg>
        <pc:spChg chg="mod">
          <ac:chgData name="Ragnhild Halvorsrud" userId="917ea340-fd63-490f-a7db-68428d24cf32" providerId="ADAL" clId="{9B6050A4-F178-4018-9F62-4FCCA28DA093}" dt="2021-03-25T14:24:41.404" v="38954"/>
          <ac:spMkLst>
            <pc:docMk/>
            <pc:sldMk cId="2567790436" sldId="3823"/>
            <ac:spMk id="22" creationId="{728CC352-8C04-499F-B303-34ECF4CCD0D7}"/>
          </ac:spMkLst>
        </pc:spChg>
        <pc:spChg chg="mod">
          <ac:chgData name="Ragnhild Halvorsrud" userId="917ea340-fd63-490f-a7db-68428d24cf32" providerId="ADAL" clId="{9B6050A4-F178-4018-9F62-4FCCA28DA093}" dt="2021-03-25T14:24:41.404" v="38954"/>
          <ac:spMkLst>
            <pc:docMk/>
            <pc:sldMk cId="2567790436" sldId="3823"/>
            <ac:spMk id="23" creationId="{12FDE7DC-770D-4824-B936-F1A3A9A6DD8E}"/>
          </ac:spMkLst>
        </pc:spChg>
        <pc:spChg chg="mod">
          <ac:chgData name="Ragnhild Halvorsrud" userId="917ea340-fd63-490f-a7db-68428d24cf32" providerId="ADAL" clId="{9B6050A4-F178-4018-9F62-4FCCA28DA093}" dt="2021-03-25T14:24:41.404" v="38954"/>
          <ac:spMkLst>
            <pc:docMk/>
            <pc:sldMk cId="2567790436" sldId="3823"/>
            <ac:spMk id="24" creationId="{CD3B2390-EAFE-430B-B363-DF7EC3EFE41B}"/>
          </ac:spMkLst>
        </pc:spChg>
        <pc:spChg chg="mod">
          <ac:chgData name="Ragnhild Halvorsrud" userId="917ea340-fd63-490f-a7db-68428d24cf32" providerId="ADAL" clId="{9B6050A4-F178-4018-9F62-4FCCA28DA093}" dt="2021-03-25T13:12:43.085" v="38554" actId="790"/>
          <ac:spMkLst>
            <pc:docMk/>
            <pc:sldMk cId="2567790436" sldId="3823"/>
            <ac:spMk id="32" creationId="{B9ABE375-8729-492C-94B7-D6B27ABF776A}"/>
          </ac:spMkLst>
        </pc:spChg>
        <pc:spChg chg="mod">
          <ac:chgData name="Ragnhild Halvorsrud" userId="917ea340-fd63-490f-a7db-68428d24cf32" providerId="ADAL" clId="{9B6050A4-F178-4018-9F62-4FCCA28DA093}" dt="2021-03-25T13:12:43.088" v="38555" actId="790"/>
          <ac:spMkLst>
            <pc:docMk/>
            <pc:sldMk cId="2567790436" sldId="3823"/>
            <ac:spMk id="33" creationId="{98D6F79C-3C8E-4119-8F87-4C0FFEC74FF5}"/>
          </ac:spMkLst>
        </pc:spChg>
        <pc:spChg chg="mod">
          <ac:chgData name="Ragnhild Halvorsrud" userId="917ea340-fd63-490f-a7db-68428d24cf32" providerId="ADAL" clId="{9B6050A4-F178-4018-9F62-4FCCA28DA093}" dt="2021-03-25T13:12:43.089" v="38556" actId="790"/>
          <ac:spMkLst>
            <pc:docMk/>
            <pc:sldMk cId="2567790436" sldId="3823"/>
            <ac:spMk id="34" creationId="{C3B9448D-E2C7-41EC-AB6D-37A0B54892CE}"/>
          </ac:spMkLst>
        </pc:spChg>
        <pc:spChg chg="mod">
          <ac:chgData name="Ragnhild Halvorsrud" userId="917ea340-fd63-490f-a7db-68428d24cf32" providerId="ADAL" clId="{9B6050A4-F178-4018-9F62-4FCCA28DA093}" dt="2021-03-25T13:12:43.090" v="38557" actId="790"/>
          <ac:spMkLst>
            <pc:docMk/>
            <pc:sldMk cId="2567790436" sldId="3823"/>
            <ac:spMk id="35" creationId="{32BD4AA9-CF39-476E-A689-6CA8D01E6D07}"/>
          </ac:spMkLst>
        </pc:spChg>
        <pc:spChg chg="mod">
          <ac:chgData name="Ragnhild Halvorsrud" userId="917ea340-fd63-490f-a7db-68428d24cf32" providerId="ADAL" clId="{9B6050A4-F178-4018-9F62-4FCCA28DA093}" dt="2021-03-25T13:12:43.091" v="38558" actId="790"/>
          <ac:spMkLst>
            <pc:docMk/>
            <pc:sldMk cId="2567790436" sldId="3823"/>
            <ac:spMk id="40" creationId="{3D6F36A9-FC94-46FC-B7D0-4001F5900F55}"/>
          </ac:spMkLst>
        </pc:spChg>
        <pc:grpChg chg="add mod">
          <ac:chgData name="Ragnhild Halvorsrud" userId="917ea340-fd63-490f-a7db-68428d24cf32" providerId="ADAL" clId="{9B6050A4-F178-4018-9F62-4FCCA28DA093}" dt="2021-03-25T14:24:41.404" v="38954"/>
          <ac:grpSpMkLst>
            <pc:docMk/>
            <pc:sldMk cId="2567790436" sldId="3823"/>
            <ac:grpSpMk id="19" creationId="{D4238546-C48E-4632-B1E3-DF9ECEE7FA1F}"/>
          </ac:grpSpMkLst>
        </pc:grpChg>
        <pc:picChg chg="mod">
          <ac:chgData name="Ragnhild Halvorsrud" userId="917ea340-fd63-490f-a7db-68428d24cf32" providerId="ADAL" clId="{9B6050A4-F178-4018-9F62-4FCCA28DA093}" dt="2021-03-23T16:21:00.546" v="34626" actId="1035"/>
          <ac:picMkLst>
            <pc:docMk/>
            <pc:sldMk cId="2567790436" sldId="3823"/>
            <ac:picMk id="4" creationId="{31D705C4-10C3-4746-A431-745791C2F82F}"/>
          </ac:picMkLst>
        </pc:picChg>
        <pc:picChg chg="del">
          <ac:chgData name="Ragnhild Halvorsrud" userId="917ea340-fd63-490f-a7db-68428d24cf32" providerId="ADAL" clId="{9B6050A4-F178-4018-9F62-4FCCA28DA093}" dt="2021-03-25T13:13:50.090" v="38661" actId="478"/>
          <ac:picMkLst>
            <pc:docMk/>
            <pc:sldMk cId="2567790436" sldId="3823"/>
            <ac:picMk id="17" creationId="{4E5E9FEC-E837-46D7-A9F9-ACC07B9713FF}"/>
          </ac:picMkLst>
        </pc:picChg>
        <pc:picChg chg="mod">
          <ac:chgData name="Ragnhild Halvorsrud" userId="917ea340-fd63-490f-a7db-68428d24cf32" providerId="ADAL" clId="{9B6050A4-F178-4018-9F62-4FCCA28DA093}" dt="2021-03-23T16:21:00.546" v="34626" actId="1035"/>
          <ac:picMkLst>
            <pc:docMk/>
            <pc:sldMk cId="2567790436" sldId="3823"/>
            <ac:picMk id="125" creationId="{6711E994-5820-4BDB-9C87-026DA6514BE4}"/>
          </ac:picMkLst>
        </pc:picChg>
        <pc:cxnChg chg="mod">
          <ac:chgData name="Ragnhild Halvorsrud" userId="917ea340-fd63-490f-a7db-68428d24cf32" providerId="ADAL" clId="{9B6050A4-F178-4018-9F62-4FCCA28DA093}" dt="2021-03-23T16:21:00.546" v="34626" actId="1035"/>
          <ac:cxnSpMkLst>
            <pc:docMk/>
            <pc:sldMk cId="2567790436" sldId="3823"/>
            <ac:cxnSpMk id="41" creationId="{39B99E0B-3891-49A0-9D88-F7B603E373F0}"/>
          </ac:cxnSpMkLst>
        </pc:cxnChg>
      </pc:sldChg>
      <pc:sldChg chg="modSp add del mod modNotes">
        <pc:chgData name="Ragnhild Halvorsrud" userId="917ea340-fd63-490f-a7db-68428d24cf32" providerId="ADAL" clId="{9B6050A4-F178-4018-9F62-4FCCA28DA093}" dt="2021-03-20T16:46:51.980" v="29232" actId="47"/>
        <pc:sldMkLst>
          <pc:docMk/>
          <pc:sldMk cId="4134226848" sldId="3823"/>
        </pc:sldMkLst>
        <pc:spChg chg="mod">
          <ac:chgData name="Ragnhild Halvorsrud" userId="917ea340-fd63-490f-a7db-68428d24cf32" providerId="ADAL" clId="{9B6050A4-F178-4018-9F62-4FCCA28DA093}" dt="2021-03-20T16:45:22.405" v="29211" actId="790"/>
          <ac:spMkLst>
            <pc:docMk/>
            <pc:sldMk cId="4134226848" sldId="3823"/>
            <ac:spMk id="6" creationId="{00000000-0000-0000-0000-000000000000}"/>
          </ac:spMkLst>
        </pc:spChg>
        <pc:spChg chg="mod">
          <ac:chgData name="Ragnhild Halvorsrud" userId="917ea340-fd63-490f-a7db-68428d24cf32" providerId="ADAL" clId="{9B6050A4-F178-4018-9F62-4FCCA28DA093}" dt="2021-03-20T16:45:22.408" v="29212" actId="790"/>
          <ac:spMkLst>
            <pc:docMk/>
            <pc:sldMk cId="4134226848" sldId="3823"/>
            <ac:spMk id="8" creationId="{00000000-0000-0000-0000-000000000000}"/>
          </ac:spMkLst>
        </pc:spChg>
        <pc:spChg chg="mod">
          <ac:chgData name="Ragnhild Halvorsrud" userId="917ea340-fd63-490f-a7db-68428d24cf32" providerId="ADAL" clId="{9B6050A4-F178-4018-9F62-4FCCA28DA093}" dt="2021-03-20T16:45:22.410" v="29214" actId="790"/>
          <ac:spMkLst>
            <pc:docMk/>
            <pc:sldMk cId="4134226848" sldId="3823"/>
            <ac:spMk id="14" creationId="{72AD773D-4EEB-4D67-95A8-304BC6303536}"/>
          </ac:spMkLst>
        </pc:spChg>
        <pc:spChg chg="mod">
          <ac:chgData name="Ragnhild Halvorsrud" userId="917ea340-fd63-490f-a7db-68428d24cf32" providerId="ADAL" clId="{9B6050A4-F178-4018-9F62-4FCCA28DA093}" dt="2021-03-20T16:45:22.412" v="29215" actId="790"/>
          <ac:spMkLst>
            <pc:docMk/>
            <pc:sldMk cId="4134226848" sldId="3823"/>
            <ac:spMk id="15" creationId="{F790B1B1-3446-4C05-95C8-52B08DC4A723}"/>
          </ac:spMkLst>
        </pc:spChg>
        <pc:spChg chg="mod">
          <ac:chgData name="Ragnhild Halvorsrud" userId="917ea340-fd63-490f-a7db-68428d24cf32" providerId="ADAL" clId="{9B6050A4-F178-4018-9F62-4FCCA28DA093}" dt="2021-03-20T16:45:22.413" v="29216" actId="790"/>
          <ac:spMkLst>
            <pc:docMk/>
            <pc:sldMk cId="4134226848" sldId="3823"/>
            <ac:spMk id="16" creationId="{4AD3129A-FA91-4C9D-B4A3-F7BB2D2BDC07}"/>
          </ac:spMkLst>
        </pc:spChg>
        <pc:spChg chg="mod">
          <ac:chgData name="Ragnhild Halvorsrud" userId="917ea340-fd63-490f-a7db-68428d24cf32" providerId="ADAL" clId="{9B6050A4-F178-4018-9F62-4FCCA28DA093}" dt="2021-03-20T16:45:22.413" v="29217" actId="790"/>
          <ac:spMkLst>
            <pc:docMk/>
            <pc:sldMk cId="4134226848" sldId="3823"/>
            <ac:spMk id="17" creationId="{F7395D20-69FA-475C-B5DE-C097DFE3F834}"/>
          </ac:spMkLst>
        </pc:spChg>
        <pc:spChg chg="mod">
          <ac:chgData name="Ragnhild Halvorsrud" userId="917ea340-fd63-490f-a7db-68428d24cf32" providerId="ADAL" clId="{9B6050A4-F178-4018-9F62-4FCCA28DA093}" dt="2021-03-20T16:45:22.414" v="29218" actId="790"/>
          <ac:spMkLst>
            <pc:docMk/>
            <pc:sldMk cId="4134226848" sldId="3823"/>
            <ac:spMk id="18" creationId="{739F804E-A4F6-49CB-B81C-D5A295355FCC}"/>
          </ac:spMkLst>
        </pc:spChg>
        <pc:spChg chg="mod">
          <ac:chgData name="Ragnhild Halvorsrud" userId="917ea340-fd63-490f-a7db-68428d24cf32" providerId="ADAL" clId="{9B6050A4-F178-4018-9F62-4FCCA28DA093}" dt="2021-03-20T16:45:22.409" v="29213" actId="790"/>
          <ac:spMkLst>
            <pc:docMk/>
            <pc:sldMk cId="4134226848" sldId="3823"/>
            <ac:spMk id="24" creationId="{A80699F8-2597-4C53-951B-9AD27FF34799}"/>
          </ac:spMkLst>
        </pc:spChg>
      </pc:sldChg>
      <pc:sldChg chg="modSp new del mod modNotes">
        <pc:chgData name="Ragnhild Halvorsrud" userId="917ea340-fd63-490f-a7db-68428d24cf32" providerId="ADAL" clId="{9B6050A4-F178-4018-9F62-4FCCA28DA093}" dt="2021-03-20T16:46:11.519" v="29231" actId="680"/>
        <pc:sldMkLst>
          <pc:docMk/>
          <pc:sldMk cId="1027304929" sldId="3824"/>
        </pc:sldMkLst>
        <pc:spChg chg="mod">
          <ac:chgData name="Ragnhild Halvorsrud" userId="917ea340-fd63-490f-a7db-68428d24cf32" providerId="ADAL" clId="{9B6050A4-F178-4018-9F62-4FCCA28DA093}" dt="2021-03-20T16:46:09.437" v="29230" actId="790"/>
          <ac:spMkLst>
            <pc:docMk/>
            <pc:sldMk cId="1027304929" sldId="3824"/>
            <ac:spMk id="3" creationId="{FF1FA000-729C-4E3D-BD42-52BC6EED3F40}"/>
          </ac:spMkLst>
        </pc:spChg>
        <pc:spChg chg="mod">
          <ac:chgData name="Ragnhild Halvorsrud" userId="917ea340-fd63-490f-a7db-68428d24cf32" providerId="ADAL" clId="{9B6050A4-F178-4018-9F62-4FCCA28DA093}" dt="2021-03-20T16:46:02.179" v="29224" actId="790"/>
          <ac:spMkLst>
            <pc:docMk/>
            <pc:sldMk cId="1027304929" sldId="3824"/>
            <ac:spMk id="4" creationId="{A6C565DB-9B9E-430B-9AE5-995BFB59A917}"/>
          </ac:spMkLst>
        </pc:spChg>
      </pc:sldChg>
      <pc:sldChg chg="addSp delSp modSp add mod modAnim modNotes">
        <pc:chgData name="Ragnhild Halvorsrud" userId="917ea340-fd63-490f-a7db-68428d24cf32" providerId="ADAL" clId="{9B6050A4-F178-4018-9F62-4FCCA28DA093}" dt="2021-03-26T16:02:43.655" v="40915" actId="1037"/>
        <pc:sldMkLst>
          <pc:docMk/>
          <pc:sldMk cId="3799732921" sldId="3824"/>
        </pc:sldMkLst>
        <pc:spChg chg="mod">
          <ac:chgData name="Ragnhild Halvorsrud" userId="917ea340-fd63-490f-a7db-68428d24cf32" providerId="ADAL" clId="{9B6050A4-F178-4018-9F62-4FCCA28DA093}" dt="2021-03-26T14:27:23.323" v="40095" actId="6549"/>
          <ac:spMkLst>
            <pc:docMk/>
            <pc:sldMk cId="3799732921" sldId="3824"/>
            <ac:spMk id="2" creationId="{0E1ADE6F-3919-49B5-BB0A-4F82314A7DE2}"/>
          </ac:spMkLst>
        </pc:spChg>
        <pc:spChg chg="mod">
          <ac:chgData name="Ragnhild Halvorsrud" userId="917ea340-fd63-490f-a7db-68428d24cf32" providerId="ADAL" clId="{9B6050A4-F178-4018-9F62-4FCCA28DA093}" dt="2021-03-25T13:12:43.096" v="38565" actId="790"/>
          <ac:spMkLst>
            <pc:docMk/>
            <pc:sldMk cId="3799732921" sldId="3824"/>
            <ac:spMk id="3" creationId="{FD349BE2-C55D-4B03-ADAE-2E75B76C467F}"/>
          </ac:spMkLst>
        </pc:spChg>
        <pc:spChg chg="mod">
          <ac:chgData name="Ragnhild Halvorsrud" userId="917ea340-fd63-490f-a7db-68428d24cf32" providerId="ADAL" clId="{9B6050A4-F178-4018-9F62-4FCCA28DA093}" dt="2021-03-26T16:02:34.780" v="40904" actId="14100"/>
          <ac:spMkLst>
            <pc:docMk/>
            <pc:sldMk cId="3799732921" sldId="3824"/>
            <ac:spMk id="79" creationId="{AFF1F3A7-656A-488A-9F7E-A4C9A709F574}"/>
          </ac:spMkLst>
        </pc:spChg>
        <pc:spChg chg="mod">
          <ac:chgData name="Ragnhild Halvorsrud" userId="917ea340-fd63-490f-a7db-68428d24cf32" providerId="ADAL" clId="{9B6050A4-F178-4018-9F62-4FCCA28DA093}" dt="2021-03-26T16:02:34.780" v="40904" actId="14100"/>
          <ac:spMkLst>
            <pc:docMk/>
            <pc:sldMk cId="3799732921" sldId="3824"/>
            <ac:spMk id="80" creationId="{D15BC7A0-1D0F-4DF9-B3D1-94F79C9A8EA2}"/>
          </ac:spMkLst>
        </pc:spChg>
        <pc:spChg chg="mod">
          <ac:chgData name="Ragnhild Halvorsrud" userId="917ea340-fd63-490f-a7db-68428d24cf32" providerId="ADAL" clId="{9B6050A4-F178-4018-9F62-4FCCA28DA093}" dt="2021-03-26T16:02:34.780" v="40904" actId="14100"/>
          <ac:spMkLst>
            <pc:docMk/>
            <pc:sldMk cId="3799732921" sldId="3824"/>
            <ac:spMk id="81" creationId="{CF0EBBB9-4F04-44F0-A96D-ACD0C6660E3E}"/>
          </ac:spMkLst>
        </pc:spChg>
        <pc:spChg chg="mod">
          <ac:chgData name="Ragnhild Halvorsrud" userId="917ea340-fd63-490f-a7db-68428d24cf32" providerId="ADAL" clId="{9B6050A4-F178-4018-9F62-4FCCA28DA093}" dt="2021-03-26T16:02:34.780" v="40904" actId="14100"/>
          <ac:spMkLst>
            <pc:docMk/>
            <pc:sldMk cId="3799732921" sldId="3824"/>
            <ac:spMk id="82" creationId="{2D7FF630-B076-482E-8584-1A6C5DDDBABE}"/>
          </ac:spMkLst>
        </pc:spChg>
        <pc:spChg chg="mod">
          <ac:chgData name="Ragnhild Halvorsrud" userId="917ea340-fd63-490f-a7db-68428d24cf32" providerId="ADAL" clId="{9B6050A4-F178-4018-9F62-4FCCA28DA093}" dt="2021-03-25T14:30:29.079" v="39219" actId="1035"/>
          <ac:spMkLst>
            <pc:docMk/>
            <pc:sldMk cId="3799732921" sldId="3824"/>
            <ac:spMk id="83" creationId="{44C7A51E-A0EF-4070-B9DC-A35D8AEC161A}"/>
          </ac:spMkLst>
        </pc:spChg>
        <pc:spChg chg="mod">
          <ac:chgData name="Ragnhild Halvorsrud" userId="917ea340-fd63-490f-a7db-68428d24cf32" providerId="ADAL" clId="{9B6050A4-F178-4018-9F62-4FCCA28DA093}" dt="2021-03-25T14:30:29.079" v="39219" actId="1035"/>
          <ac:spMkLst>
            <pc:docMk/>
            <pc:sldMk cId="3799732921" sldId="3824"/>
            <ac:spMk id="84" creationId="{CEF41AFD-59F3-4C4A-A91D-4945FDE1FA0C}"/>
          </ac:spMkLst>
        </pc:spChg>
        <pc:spChg chg="mod">
          <ac:chgData name="Ragnhild Halvorsrud" userId="917ea340-fd63-490f-a7db-68428d24cf32" providerId="ADAL" clId="{9B6050A4-F178-4018-9F62-4FCCA28DA093}" dt="2021-03-25T14:30:29.079" v="39219" actId="1035"/>
          <ac:spMkLst>
            <pc:docMk/>
            <pc:sldMk cId="3799732921" sldId="3824"/>
            <ac:spMk id="85" creationId="{CAFC21DF-650A-4F40-BFAA-AE0DABA38482}"/>
          </ac:spMkLst>
        </pc:spChg>
        <pc:spChg chg="mod">
          <ac:chgData name="Ragnhild Halvorsrud" userId="917ea340-fd63-490f-a7db-68428d24cf32" providerId="ADAL" clId="{9B6050A4-F178-4018-9F62-4FCCA28DA093}" dt="2021-03-26T16:02:17.197" v="40900" actId="1037"/>
          <ac:spMkLst>
            <pc:docMk/>
            <pc:sldMk cId="3799732921" sldId="3824"/>
            <ac:spMk id="88" creationId="{A50B04A4-94D5-4EA9-BDE5-17644567FA42}"/>
          </ac:spMkLst>
        </pc:spChg>
        <pc:spChg chg="mod">
          <ac:chgData name="Ragnhild Halvorsrud" userId="917ea340-fd63-490f-a7db-68428d24cf32" providerId="ADAL" clId="{9B6050A4-F178-4018-9F62-4FCCA28DA093}" dt="2021-03-26T16:02:17.197" v="40900" actId="1037"/>
          <ac:spMkLst>
            <pc:docMk/>
            <pc:sldMk cId="3799732921" sldId="3824"/>
            <ac:spMk id="89" creationId="{B143030B-0255-4F7C-B2C6-F3903C6C6EFA}"/>
          </ac:spMkLst>
        </pc:spChg>
        <pc:spChg chg="mod">
          <ac:chgData name="Ragnhild Halvorsrud" userId="917ea340-fd63-490f-a7db-68428d24cf32" providerId="ADAL" clId="{9B6050A4-F178-4018-9F62-4FCCA28DA093}" dt="2021-03-26T16:02:21.698" v="40902" actId="1037"/>
          <ac:spMkLst>
            <pc:docMk/>
            <pc:sldMk cId="3799732921" sldId="3824"/>
            <ac:spMk id="93" creationId="{C8C1A3B1-E2D6-4729-BC83-C65A0381C936}"/>
          </ac:spMkLst>
        </pc:spChg>
        <pc:spChg chg="mod">
          <ac:chgData name="Ragnhild Halvorsrud" userId="917ea340-fd63-490f-a7db-68428d24cf32" providerId="ADAL" clId="{9B6050A4-F178-4018-9F62-4FCCA28DA093}" dt="2021-03-26T16:02:21.698" v="40902" actId="1037"/>
          <ac:spMkLst>
            <pc:docMk/>
            <pc:sldMk cId="3799732921" sldId="3824"/>
            <ac:spMk id="94" creationId="{78016C8D-F6A9-4793-B27A-B7A27E0F9697}"/>
          </ac:spMkLst>
        </pc:spChg>
        <pc:spChg chg="mod">
          <ac:chgData name="Ragnhild Halvorsrud" userId="917ea340-fd63-490f-a7db-68428d24cf32" providerId="ADAL" clId="{9B6050A4-F178-4018-9F62-4FCCA28DA093}" dt="2021-03-25T14:30:29.079" v="39219" actId="1035"/>
          <ac:spMkLst>
            <pc:docMk/>
            <pc:sldMk cId="3799732921" sldId="3824"/>
            <ac:spMk id="97" creationId="{30494614-1D9F-43C6-9660-2D3AE405D489}"/>
          </ac:spMkLst>
        </pc:spChg>
        <pc:spChg chg="del mod">
          <ac:chgData name="Ragnhild Halvorsrud" userId="917ea340-fd63-490f-a7db-68428d24cf32" providerId="ADAL" clId="{9B6050A4-F178-4018-9F62-4FCCA28DA093}" dt="2021-03-25T14:28:32.053" v="39007" actId="478"/>
          <ac:spMkLst>
            <pc:docMk/>
            <pc:sldMk cId="3799732921" sldId="3824"/>
            <ac:spMk id="98" creationId="{4BA0B0D4-343A-44EB-8840-A2D60FFC357B}"/>
          </ac:spMkLst>
        </pc:spChg>
        <pc:spChg chg="add del mod">
          <ac:chgData name="Ragnhild Halvorsrud" userId="917ea340-fd63-490f-a7db-68428d24cf32" providerId="ADAL" clId="{9B6050A4-F178-4018-9F62-4FCCA28DA093}" dt="2021-03-26T14:52:57.837" v="40529" actId="478"/>
          <ac:spMkLst>
            <pc:docMk/>
            <pc:sldMk cId="3799732921" sldId="3824"/>
            <ac:spMk id="98" creationId="{AA2B0890-7B86-477B-96DC-5D99DBE3896D}"/>
          </ac:spMkLst>
        </pc:spChg>
        <pc:spChg chg="mod">
          <ac:chgData name="Ragnhild Halvorsrud" userId="917ea340-fd63-490f-a7db-68428d24cf32" providerId="ADAL" clId="{9B6050A4-F178-4018-9F62-4FCCA28DA093}" dt="2021-03-25T16:01:45.908" v="39567" actId="6549"/>
          <ac:spMkLst>
            <pc:docMk/>
            <pc:sldMk cId="3799732921" sldId="3824"/>
            <ac:spMk id="100" creationId="{86C92996-FB5A-42E5-93F9-5884D3696599}"/>
          </ac:spMkLst>
        </pc:spChg>
        <pc:spChg chg="del mod">
          <ac:chgData name="Ragnhild Halvorsrud" userId="917ea340-fd63-490f-a7db-68428d24cf32" providerId="ADAL" clId="{9B6050A4-F178-4018-9F62-4FCCA28DA093}" dt="2021-03-25T14:27:25.530" v="39001" actId="478"/>
          <ac:spMkLst>
            <pc:docMk/>
            <pc:sldMk cId="3799732921" sldId="3824"/>
            <ac:spMk id="101" creationId="{1187F7C8-E09A-46BB-BEFD-5FADE0A74E5C}"/>
          </ac:spMkLst>
        </pc:spChg>
        <pc:spChg chg="add mod">
          <ac:chgData name="Ragnhild Halvorsrud" userId="917ea340-fd63-490f-a7db-68428d24cf32" providerId="ADAL" clId="{9B6050A4-F178-4018-9F62-4FCCA28DA093}" dt="2021-03-26T14:53:09.598" v="40532"/>
          <ac:spMkLst>
            <pc:docMk/>
            <pc:sldMk cId="3799732921" sldId="3824"/>
            <ac:spMk id="101" creationId="{93F973C4-CD88-4F28-B896-9D156C5F7199}"/>
          </ac:spMkLst>
        </pc:spChg>
        <pc:spChg chg="del mod">
          <ac:chgData name="Ragnhild Halvorsrud" userId="917ea340-fd63-490f-a7db-68428d24cf32" providerId="ADAL" clId="{9B6050A4-F178-4018-9F62-4FCCA28DA093}" dt="2021-03-25T14:27:26.774" v="39002" actId="478"/>
          <ac:spMkLst>
            <pc:docMk/>
            <pc:sldMk cId="3799732921" sldId="3824"/>
            <ac:spMk id="102" creationId="{4C8D12BA-1583-41B3-9A54-5037F95073EA}"/>
          </ac:spMkLst>
        </pc:spChg>
        <pc:spChg chg="del mod">
          <ac:chgData name="Ragnhild Halvorsrud" userId="917ea340-fd63-490f-a7db-68428d24cf32" providerId="ADAL" clId="{9B6050A4-F178-4018-9F62-4FCCA28DA093}" dt="2021-03-25T14:28:32.053" v="39007" actId="478"/>
          <ac:spMkLst>
            <pc:docMk/>
            <pc:sldMk cId="3799732921" sldId="3824"/>
            <ac:spMk id="103" creationId="{FF703A99-D9D9-4F15-A6BF-796B95FF43F1}"/>
          </ac:spMkLst>
        </pc:spChg>
        <pc:spChg chg="mod">
          <ac:chgData name="Ragnhild Halvorsrud" userId="917ea340-fd63-490f-a7db-68428d24cf32" providerId="ADAL" clId="{9B6050A4-F178-4018-9F62-4FCCA28DA093}" dt="2021-03-25T14:30:29.079" v="39219" actId="1035"/>
          <ac:spMkLst>
            <pc:docMk/>
            <pc:sldMk cId="3799732921" sldId="3824"/>
            <ac:spMk id="104" creationId="{15AE4FB7-D1C9-4978-B3D1-1429CCCC16E5}"/>
          </ac:spMkLst>
        </pc:spChg>
        <pc:spChg chg="mod">
          <ac:chgData name="Ragnhild Halvorsrud" userId="917ea340-fd63-490f-a7db-68428d24cf32" providerId="ADAL" clId="{9B6050A4-F178-4018-9F62-4FCCA28DA093}" dt="2021-03-25T14:30:29.079" v="39219" actId="1035"/>
          <ac:spMkLst>
            <pc:docMk/>
            <pc:sldMk cId="3799732921" sldId="3824"/>
            <ac:spMk id="105" creationId="{B4C41A6A-9D2E-4D4D-A519-9BB2B5FFAA9C}"/>
          </ac:spMkLst>
        </pc:spChg>
        <pc:spChg chg="mod">
          <ac:chgData name="Ragnhild Halvorsrud" userId="917ea340-fd63-490f-a7db-68428d24cf32" providerId="ADAL" clId="{9B6050A4-F178-4018-9F62-4FCCA28DA093}" dt="2021-03-25T14:30:29.079" v="39219" actId="1035"/>
          <ac:spMkLst>
            <pc:docMk/>
            <pc:sldMk cId="3799732921" sldId="3824"/>
            <ac:spMk id="109" creationId="{4FD6C5E4-EAFB-4E60-AC86-651D8C41563C}"/>
          </ac:spMkLst>
        </pc:spChg>
        <pc:spChg chg="mod">
          <ac:chgData name="Ragnhild Halvorsrud" userId="917ea340-fd63-490f-a7db-68428d24cf32" providerId="ADAL" clId="{9B6050A4-F178-4018-9F62-4FCCA28DA093}" dt="2021-03-25T14:30:29.079" v="39219" actId="1035"/>
          <ac:spMkLst>
            <pc:docMk/>
            <pc:sldMk cId="3799732921" sldId="3824"/>
            <ac:spMk id="110" creationId="{8E2C8B28-6C5C-4C7E-836E-195913D23D63}"/>
          </ac:spMkLst>
        </pc:spChg>
        <pc:spChg chg="mod">
          <ac:chgData name="Ragnhild Halvorsrud" userId="917ea340-fd63-490f-a7db-68428d24cf32" providerId="ADAL" clId="{9B6050A4-F178-4018-9F62-4FCCA28DA093}" dt="2021-03-25T14:30:29.079" v="39219" actId="1035"/>
          <ac:spMkLst>
            <pc:docMk/>
            <pc:sldMk cId="3799732921" sldId="3824"/>
            <ac:spMk id="114" creationId="{87E43D54-E1F5-4014-8665-2F247ADCFFAC}"/>
          </ac:spMkLst>
        </pc:spChg>
        <pc:spChg chg="mod">
          <ac:chgData name="Ragnhild Halvorsrud" userId="917ea340-fd63-490f-a7db-68428d24cf32" providerId="ADAL" clId="{9B6050A4-F178-4018-9F62-4FCCA28DA093}" dt="2021-03-25T14:30:29.079" v="39219" actId="1035"/>
          <ac:spMkLst>
            <pc:docMk/>
            <pc:sldMk cId="3799732921" sldId="3824"/>
            <ac:spMk id="115" creationId="{E0524BFC-7AEB-41B0-999B-7FC7315935EF}"/>
          </ac:spMkLst>
        </pc:spChg>
        <pc:spChg chg="del mod">
          <ac:chgData name="Ragnhild Halvorsrud" userId="917ea340-fd63-490f-a7db-68428d24cf32" providerId="ADAL" clId="{9B6050A4-F178-4018-9F62-4FCCA28DA093}" dt="2021-03-25T14:27:15.633" v="38997" actId="478"/>
          <ac:spMkLst>
            <pc:docMk/>
            <pc:sldMk cId="3799732921" sldId="3824"/>
            <ac:spMk id="122" creationId="{38644A66-4233-4B6E-B43E-21A9A15970D8}"/>
          </ac:spMkLst>
        </pc:spChg>
        <pc:spChg chg="del mod">
          <ac:chgData name="Ragnhild Halvorsrud" userId="917ea340-fd63-490f-a7db-68428d24cf32" providerId="ADAL" clId="{9B6050A4-F178-4018-9F62-4FCCA28DA093}" dt="2021-03-25T14:27:15.633" v="38997" actId="478"/>
          <ac:spMkLst>
            <pc:docMk/>
            <pc:sldMk cId="3799732921" sldId="3824"/>
            <ac:spMk id="124" creationId="{74B24BBC-1913-4203-A974-D4E8AEA14376}"/>
          </ac:spMkLst>
        </pc:spChg>
        <pc:spChg chg="mod">
          <ac:chgData name="Ragnhild Halvorsrud" userId="917ea340-fd63-490f-a7db-68428d24cf32" providerId="ADAL" clId="{9B6050A4-F178-4018-9F62-4FCCA28DA093}" dt="2021-03-25T14:30:29.079" v="39219" actId="1035"/>
          <ac:spMkLst>
            <pc:docMk/>
            <pc:sldMk cId="3799732921" sldId="3824"/>
            <ac:spMk id="125" creationId="{3EBF19EE-2F3F-4E80-9E3D-D65E80823C2B}"/>
          </ac:spMkLst>
        </pc:spChg>
        <pc:spChg chg="del mod">
          <ac:chgData name="Ragnhild Halvorsrud" userId="917ea340-fd63-490f-a7db-68428d24cf32" providerId="ADAL" clId="{9B6050A4-F178-4018-9F62-4FCCA28DA093}" dt="2021-03-25T14:27:15.633" v="38997" actId="478"/>
          <ac:spMkLst>
            <pc:docMk/>
            <pc:sldMk cId="3799732921" sldId="3824"/>
            <ac:spMk id="127" creationId="{6250F928-663E-4723-9CE1-7B9A8F27F3BF}"/>
          </ac:spMkLst>
        </pc:spChg>
        <pc:spChg chg="mod">
          <ac:chgData name="Ragnhild Halvorsrud" userId="917ea340-fd63-490f-a7db-68428d24cf32" providerId="ADAL" clId="{9B6050A4-F178-4018-9F62-4FCCA28DA093}" dt="2021-03-25T14:30:35.191" v="39242" actId="1038"/>
          <ac:spMkLst>
            <pc:docMk/>
            <pc:sldMk cId="3799732921" sldId="3824"/>
            <ac:spMk id="130" creationId="{49FC8F14-0FC7-4365-9BB1-FC6B4DAD504F}"/>
          </ac:spMkLst>
        </pc:spChg>
        <pc:spChg chg="mod">
          <ac:chgData name="Ragnhild Halvorsrud" userId="917ea340-fd63-490f-a7db-68428d24cf32" providerId="ADAL" clId="{9B6050A4-F178-4018-9F62-4FCCA28DA093}" dt="2021-03-25T14:30:44.849" v="39263" actId="1037"/>
          <ac:spMkLst>
            <pc:docMk/>
            <pc:sldMk cId="3799732921" sldId="3824"/>
            <ac:spMk id="132" creationId="{96C2E334-FA43-4F53-AA6A-DCB3284C1012}"/>
          </ac:spMkLst>
        </pc:spChg>
        <pc:spChg chg="mod">
          <ac:chgData name="Ragnhild Halvorsrud" userId="917ea340-fd63-490f-a7db-68428d24cf32" providerId="ADAL" clId="{9B6050A4-F178-4018-9F62-4FCCA28DA093}" dt="2021-03-25T14:31:19.897" v="39284" actId="14100"/>
          <ac:spMkLst>
            <pc:docMk/>
            <pc:sldMk cId="3799732921" sldId="3824"/>
            <ac:spMk id="133" creationId="{8B4700BC-F134-4F42-BF30-F5722B656435}"/>
          </ac:spMkLst>
        </pc:spChg>
        <pc:spChg chg="mod">
          <ac:chgData name="Ragnhild Halvorsrud" userId="917ea340-fd63-490f-a7db-68428d24cf32" providerId="ADAL" clId="{9B6050A4-F178-4018-9F62-4FCCA28DA093}" dt="2021-03-26T16:02:43.655" v="40915" actId="1037"/>
          <ac:spMkLst>
            <pc:docMk/>
            <pc:sldMk cId="3799732921" sldId="3824"/>
            <ac:spMk id="134" creationId="{D8FDFF00-5523-460B-8AB5-D37106889482}"/>
          </ac:spMkLst>
        </pc:spChg>
        <pc:spChg chg="mod">
          <ac:chgData name="Ragnhild Halvorsrud" userId="917ea340-fd63-490f-a7db-68428d24cf32" providerId="ADAL" clId="{9B6050A4-F178-4018-9F62-4FCCA28DA093}" dt="2021-03-25T14:28:49.211" v="39038" actId="1038"/>
          <ac:spMkLst>
            <pc:docMk/>
            <pc:sldMk cId="3799732921" sldId="3824"/>
            <ac:spMk id="136" creationId="{EF93091F-7D05-46B1-A36A-279BC1A05476}"/>
          </ac:spMkLst>
        </pc:spChg>
        <pc:spChg chg="mod">
          <ac:chgData name="Ragnhild Halvorsrud" userId="917ea340-fd63-490f-a7db-68428d24cf32" providerId="ADAL" clId="{9B6050A4-F178-4018-9F62-4FCCA28DA093}" dt="2021-03-25T14:29:14.339" v="39081" actId="1037"/>
          <ac:spMkLst>
            <pc:docMk/>
            <pc:sldMk cId="3799732921" sldId="3824"/>
            <ac:spMk id="137" creationId="{1F8DE400-0CD3-4261-ACDB-EC5E42FF8BAF}"/>
          </ac:spMkLst>
        </pc:spChg>
        <pc:spChg chg="mod">
          <ac:chgData name="Ragnhild Halvorsrud" userId="917ea340-fd63-490f-a7db-68428d24cf32" providerId="ADAL" clId="{9B6050A4-F178-4018-9F62-4FCCA28DA093}" dt="2021-03-25T13:12:43.126" v="38599" actId="790"/>
          <ac:spMkLst>
            <pc:docMk/>
            <pc:sldMk cId="3799732921" sldId="3824"/>
            <ac:spMk id="138" creationId="{94D2F6A3-9C8B-4AFD-920E-86F62ABEE8C0}"/>
          </ac:spMkLst>
        </pc:spChg>
        <pc:spChg chg="mod">
          <ac:chgData name="Ragnhild Halvorsrud" userId="917ea340-fd63-490f-a7db-68428d24cf32" providerId="ADAL" clId="{9B6050A4-F178-4018-9F62-4FCCA28DA093}" dt="2021-03-25T14:30:35.191" v="39242" actId="1038"/>
          <ac:spMkLst>
            <pc:docMk/>
            <pc:sldMk cId="3799732921" sldId="3824"/>
            <ac:spMk id="139" creationId="{C9DEEFC9-BD91-46AC-B517-C5F242163BDC}"/>
          </ac:spMkLst>
        </pc:spChg>
        <pc:spChg chg="mod">
          <ac:chgData name="Ragnhild Halvorsrud" userId="917ea340-fd63-490f-a7db-68428d24cf32" providerId="ADAL" clId="{9B6050A4-F178-4018-9F62-4FCCA28DA093}" dt="2021-03-25T14:30:44.849" v="39263" actId="1037"/>
          <ac:spMkLst>
            <pc:docMk/>
            <pc:sldMk cId="3799732921" sldId="3824"/>
            <ac:spMk id="140" creationId="{F2DA1193-5B37-44C6-B323-02D0C4CD0162}"/>
          </ac:spMkLst>
        </pc:spChg>
        <pc:spChg chg="mod">
          <ac:chgData name="Ragnhild Halvorsrud" userId="917ea340-fd63-490f-a7db-68428d24cf32" providerId="ADAL" clId="{9B6050A4-F178-4018-9F62-4FCCA28DA093}" dt="2021-03-26T16:02:43.655" v="40915" actId="1037"/>
          <ac:spMkLst>
            <pc:docMk/>
            <pc:sldMk cId="3799732921" sldId="3824"/>
            <ac:spMk id="141" creationId="{7C734440-3788-473C-ABD0-95931ED9B4B8}"/>
          </ac:spMkLst>
        </pc:spChg>
        <pc:spChg chg="mod">
          <ac:chgData name="Ragnhild Halvorsrud" userId="917ea340-fd63-490f-a7db-68428d24cf32" providerId="ADAL" clId="{9B6050A4-F178-4018-9F62-4FCCA28DA093}" dt="2021-03-25T14:31:25.739" v="39286" actId="14100"/>
          <ac:spMkLst>
            <pc:docMk/>
            <pc:sldMk cId="3799732921" sldId="3824"/>
            <ac:spMk id="142" creationId="{101E6771-EA55-4892-B92E-253CFB91FF7C}"/>
          </ac:spMkLst>
        </pc:spChg>
        <pc:spChg chg="mod">
          <ac:chgData name="Ragnhild Halvorsrud" userId="917ea340-fd63-490f-a7db-68428d24cf32" providerId="ADAL" clId="{9B6050A4-F178-4018-9F62-4FCCA28DA093}" dt="2021-03-25T14:27:03.702" v="38996" actId="1035"/>
          <ac:spMkLst>
            <pc:docMk/>
            <pc:sldMk cId="3799732921" sldId="3824"/>
            <ac:spMk id="143" creationId="{886F0F15-4E10-46C0-A9EE-A6AB58321529}"/>
          </ac:spMkLst>
        </pc:spChg>
        <pc:spChg chg="del">
          <ac:chgData name="Ragnhild Halvorsrud" userId="917ea340-fd63-490f-a7db-68428d24cf32" providerId="ADAL" clId="{9B6050A4-F178-4018-9F62-4FCCA28DA093}" dt="2021-03-23T16:17:21.486" v="34364" actId="478"/>
          <ac:spMkLst>
            <pc:docMk/>
            <pc:sldMk cId="3799732921" sldId="3824"/>
            <ac:spMk id="144" creationId="{E9BB0F4D-1B8F-4C31-97DC-08278FFD0602}"/>
          </ac:spMkLst>
        </pc:spChg>
        <pc:spChg chg="del mod">
          <ac:chgData name="Ragnhild Halvorsrud" userId="917ea340-fd63-490f-a7db-68428d24cf32" providerId="ADAL" clId="{9B6050A4-F178-4018-9F62-4FCCA28DA093}" dt="2021-03-26T14:26:41.845" v="40051" actId="478"/>
          <ac:spMkLst>
            <pc:docMk/>
            <pc:sldMk cId="3799732921" sldId="3824"/>
            <ac:spMk id="145" creationId="{A670502B-D4E0-4410-A5D2-06F87029E62E}"/>
          </ac:spMkLst>
        </pc:spChg>
        <pc:spChg chg="mod">
          <ac:chgData name="Ragnhild Halvorsrud" userId="917ea340-fd63-490f-a7db-68428d24cf32" providerId="ADAL" clId="{9B6050A4-F178-4018-9F62-4FCCA28DA093}" dt="2021-03-25T13:12:43.132" v="38605"/>
          <ac:spMkLst>
            <pc:docMk/>
            <pc:sldMk cId="3799732921" sldId="3824"/>
            <ac:spMk id="146" creationId="{BFF13D39-7BF7-4873-AD7C-8F32195C7342}"/>
          </ac:spMkLst>
        </pc:spChg>
        <pc:spChg chg="add del mod">
          <ac:chgData name="Ragnhild Halvorsrud" userId="917ea340-fd63-490f-a7db-68428d24cf32" providerId="ADAL" clId="{9B6050A4-F178-4018-9F62-4FCCA28DA093}" dt="2021-03-26T14:52:27.403" v="40524" actId="478"/>
          <ac:spMkLst>
            <pc:docMk/>
            <pc:sldMk cId="3799732921" sldId="3824"/>
            <ac:spMk id="148" creationId="{A8870ED0-B179-43CB-88EF-2B75F6FA5D7E}"/>
          </ac:spMkLst>
        </pc:spChg>
        <pc:spChg chg="mod">
          <ac:chgData name="Ragnhild Halvorsrud" userId="917ea340-fd63-490f-a7db-68428d24cf32" providerId="ADAL" clId="{9B6050A4-F178-4018-9F62-4FCCA28DA093}" dt="2021-03-25T14:24:44.315" v="38955"/>
          <ac:spMkLst>
            <pc:docMk/>
            <pc:sldMk cId="3799732921" sldId="3824"/>
            <ac:spMk id="149" creationId="{997E5829-57DF-471D-A8A8-1387A6A09642}"/>
          </ac:spMkLst>
        </pc:spChg>
        <pc:spChg chg="mod">
          <ac:chgData name="Ragnhild Halvorsrud" userId="917ea340-fd63-490f-a7db-68428d24cf32" providerId="ADAL" clId="{9B6050A4-F178-4018-9F62-4FCCA28DA093}" dt="2021-03-25T14:30:29.079" v="39219" actId="1035"/>
          <ac:spMkLst>
            <pc:docMk/>
            <pc:sldMk cId="3799732921" sldId="3824"/>
            <ac:spMk id="152" creationId="{EC1B477C-59D9-490B-9B6F-358502AC885C}"/>
          </ac:spMkLst>
        </pc:spChg>
        <pc:spChg chg="mod">
          <ac:chgData name="Ragnhild Halvorsrud" userId="917ea340-fd63-490f-a7db-68428d24cf32" providerId="ADAL" clId="{9B6050A4-F178-4018-9F62-4FCCA28DA093}" dt="2021-03-25T14:30:12.390" v="39182" actId="1076"/>
          <ac:spMkLst>
            <pc:docMk/>
            <pc:sldMk cId="3799732921" sldId="3824"/>
            <ac:spMk id="153" creationId="{9CC3FFA5-5940-4E11-9166-895C9C364D94}"/>
          </ac:spMkLst>
        </pc:spChg>
        <pc:spChg chg="mod">
          <ac:chgData name="Ragnhild Halvorsrud" userId="917ea340-fd63-490f-a7db-68428d24cf32" providerId="ADAL" clId="{9B6050A4-F178-4018-9F62-4FCCA28DA093}" dt="2021-03-25T14:24:44.315" v="38955"/>
          <ac:spMkLst>
            <pc:docMk/>
            <pc:sldMk cId="3799732921" sldId="3824"/>
            <ac:spMk id="154" creationId="{3A03AF97-D378-4CF4-947B-D77FA73EE5D2}"/>
          </ac:spMkLst>
        </pc:spChg>
        <pc:spChg chg="mod">
          <ac:chgData name="Ragnhild Halvorsrud" userId="917ea340-fd63-490f-a7db-68428d24cf32" providerId="ADAL" clId="{9B6050A4-F178-4018-9F62-4FCCA28DA093}" dt="2021-03-25T14:24:44.315" v="38955"/>
          <ac:spMkLst>
            <pc:docMk/>
            <pc:sldMk cId="3799732921" sldId="3824"/>
            <ac:spMk id="156" creationId="{2D4EED18-09F6-4265-874F-EBD9A7841595}"/>
          </ac:spMkLst>
        </pc:spChg>
        <pc:spChg chg="mod">
          <ac:chgData name="Ragnhild Halvorsrud" userId="917ea340-fd63-490f-a7db-68428d24cf32" providerId="ADAL" clId="{9B6050A4-F178-4018-9F62-4FCCA28DA093}" dt="2021-03-25T14:24:44.315" v="38955"/>
          <ac:spMkLst>
            <pc:docMk/>
            <pc:sldMk cId="3799732921" sldId="3824"/>
            <ac:spMk id="157" creationId="{E9394F84-3C0A-45F9-8B65-9D9A9B54CE94}"/>
          </ac:spMkLst>
        </pc:spChg>
        <pc:grpChg chg="add mod">
          <ac:chgData name="Ragnhild Halvorsrud" userId="917ea340-fd63-490f-a7db-68428d24cf32" providerId="ADAL" clId="{9B6050A4-F178-4018-9F62-4FCCA28DA093}" dt="2021-03-25T14:24:44.315" v="38955"/>
          <ac:grpSpMkLst>
            <pc:docMk/>
            <pc:sldMk cId="3799732921" sldId="3824"/>
            <ac:grpSpMk id="144" creationId="{30477D11-9AFF-4FBD-8665-FADDBCB5FDDC}"/>
          </ac:grpSpMkLst>
        </pc:grpChg>
        <pc:picChg chg="mod">
          <ac:chgData name="Ragnhild Halvorsrud" userId="917ea340-fd63-490f-a7db-68428d24cf32" providerId="ADAL" clId="{9B6050A4-F178-4018-9F62-4FCCA28DA093}" dt="2021-03-25T14:30:29.079" v="39219" actId="1035"/>
          <ac:picMkLst>
            <pc:docMk/>
            <pc:sldMk cId="3799732921" sldId="3824"/>
            <ac:picMk id="86" creationId="{EBD15CA1-8182-4436-BD56-C4FB49E03995}"/>
          </ac:picMkLst>
        </pc:picChg>
        <pc:picChg chg="mod">
          <ac:chgData name="Ragnhild Halvorsrud" userId="917ea340-fd63-490f-a7db-68428d24cf32" providerId="ADAL" clId="{9B6050A4-F178-4018-9F62-4FCCA28DA093}" dt="2021-03-25T14:30:29.079" v="39219" actId="1035"/>
          <ac:picMkLst>
            <pc:docMk/>
            <pc:sldMk cId="3799732921" sldId="3824"/>
            <ac:picMk id="87" creationId="{D89C43CA-B4A3-4E5E-A41E-1BCB47376A89}"/>
          </ac:picMkLst>
        </pc:picChg>
        <pc:picChg chg="mod">
          <ac:chgData name="Ragnhild Halvorsrud" userId="917ea340-fd63-490f-a7db-68428d24cf32" providerId="ADAL" clId="{9B6050A4-F178-4018-9F62-4FCCA28DA093}" dt="2021-03-26T16:02:17.197" v="40900" actId="1037"/>
          <ac:picMkLst>
            <pc:docMk/>
            <pc:sldMk cId="3799732921" sldId="3824"/>
            <ac:picMk id="90" creationId="{216DE40A-7F70-423D-9930-1F5C8C5CC570}"/>
          </ac:picMkLst>
        </pc:picChg>
        <pc:picChg chg="mod">
          <ac:chgData name="Ragnhild Halvorsrud" userId="917ea340-fd63-490f-a7db-68428d24cf32" providerId="ADAL" clId="{9B6050A4-F178-4018-9F62-4FCCA28DA093}" dt="2021-03-26T16:02:21.698" v="40902" actId="1037"/>
          <ac:picMkLst>
            <pc:docMk/>
            <pc:sldMk cId="3799732921" sldId="3824"/>
            <ac:picMk id="95" creationId="{36354682-A0E8-4170-8FD8-51A2237EE281}"/>
          </ac:picMkLst>
        </pc:picChg>
        <pc:picChg chg="mod">
          <ac:chgData name="Ragnhild Halvorsrud" userId="917ea340-fd63-490f-a7db-68428d24cf32" providerId="ADAL" clId="{9B6050A4-F178-4018-9F62-4FCCA28DA093}" dt="2021-03-26T16:02:21.698" v="40902" actId="1037"/>
          <ac:picMkLst>
            <pc:docMk/>
            <pc:sldMk cId="3799732921" sldId="3824"/>
            <ac:picMk id="96" creationId="{1AFA4AF7-F7D3-4777-9A46-E293D8F41EBB}"/>
          </ac:picMkLst>
        </pc:picChg>
        <pc:picChg chg="mod">
          <ac:chgData name="Ragnhild Halvorsrud" userId="917ea340-fd63-490f-a7db-68428d24cf32" providerId="ADAL" clId="{9B6050A4-F178-4018-9F62-4FCCA28DA093}" dt="2021-03-26T16:02:17.197" v="40900" actId="1037"/>
          <ac:picMkLst>
            <pc:docMk/>
            <pc:sldMk cId="3799732921" sldId="3824"/>
            <ac:picMk id="99" creationId="{B4FC7F52-4245-4A74-84E9-3E05B47B77BF}"/>
          </ac:picMkLst>
        </pc:picChg>
        <pc:picChg chg="mod">
          <ac:chgData name="Ragnhild Halvorsrud" userId="917ea340-fd63-490f-a7db-68428d24cf32" providerId="ADAL" clId="{9B6050A4-F178-4018-9F62-4FCCA28DA093}" dt="2021-03-25T14:30:29.079" v="39219" actId="1035"/>
          <ac:picMkLst>
            <pc:docMk/>
            <pc:sldMk cId="3799732921" sldId="3824"/>
            <ac:picMk id="107" creationId="{E8C78931-8654-4A07-B337-426F58E4F835}"/>
          </ac:picMkLst>
        </pc:picChg>
        <pc:picChg chg="mod">
          <ac:chgData name="Ragnhild Halvorsrud" userId="917ea340-fd63-490f-a7db-68428d24cf32" providerId="ADAL" clId="{9B6050A4-F178-4018-9F62-4FCCA28DA093}" dt="2021-03-25T14:30:29.079" v="39219" actId="1035"/>
          <ac:picMkLst>
            <pc:docMk/>
            <pc:sldMk cId="3799732921" sldId="3824"/>
            <ac:picMk id="108" creationId="{5AC34F03-6E5D-4FAF-A13F-14652D7BC357}"/>
          </ac:picMkLst>
        </pc:picChg>
        <pc:picChg chg="mod">
          <ac:chgData name="Ragnhild Halvorsrud" userId="917ea340-fd63-490f-a7db-68428d24cf32" providerId="ADAL" clId="{9B6050A4-F178-4018-9F62-4FCCA28DA093}" dt="2021-03-25T14:30:29.079" v="39219" actId="1035"/>
          <ac:picMkLst>
            <pc:docMk/>
            <pc:sldMk cId="3799732921" sldId="3824"/>
            <ac:picMk id="112" creationId="{94ED8962-7170-4A09-B257-4EDC10C73701}"/>
          </ac:picMkLst>
        </pc:picChg>
        <pc:picChg chg="mod">
          <ac:chgData name="Ragnhild Halvorsrud" userId="917ea340-fd63-490f-a7db-68428d24cf32" providerId="ADAL" clId="{9B6050A4-F178-4018-9F62-4FCCA28DA093}" dt="2021-03-25T14:30:29.079" v="39219" actId="1035"/>
          <ac:picMkLst>
            <pc:docMk/>
            <pc:sldMk cId="3799732921" sldId="3824"/>
            <ac:picMk id="113" creationId="{3B4908ED-FF00-4225-AA19-3A625A72E416}"/>
          </ac:picMkLst>
        </pc:picChg>
        <pc:picChg chg="mod">
          <ac:chgData name="Ragnhild Halvorsrud" userId="917ea340-fd63-490f-a7db-68428d24cf32" providerId="ADAL" clId="{9B6050A4-F178-4018-9F62-4FCCA28DA093}" dt="2021-03-25T14:30:29.079" v="39219" actId="1035"/>
          <ac:picMkLst>
            <pc:docMk/>
            <pc:sldMk cId="3799732921" sldId="3824"/>
            <ac:picMk id="116" creationId="{D2C04EED-C708-452A-8F15-B0A0FEF1AEBA}"/>
          </ac:picMkLst>
        </pc:picChg>
        <pc:picChg chg="mod">
          <ac:chgData name="Ragnhild Halvorsrud" userId="917ea340-fd63-490f-a7db-68428d24cf32" providerId="ADAL" clId="{9B6050A4-F178-4018-9F62-4FCCA28DA093}" dt="2021-03-25T14:30:29.079" v="39219" actId="1035"/>
          <ac:picMkLst>
            <pc:docMk/>
            <pc:sldMk cId="3799732921" sldId="3824"/>
            <ac:picMk id="117" creationId="{59C99374-F037-4C2D-877C-6CAA70479F61}"/>
          </ac:picMkLst>
        </pc:picChg>
        <pc:picChg chg="mod">
          <ac:chgData name="Ragnhild Halvorsrud" userId="917ea340-fd63-490f-a7db-68428d24cf32" providerId="ADAL" clId="{9B6050A4-F178-4018-9F62-4FCCA28DA093}" dt="2021-03-25T14:30:29.079" v="39219" actId="1035"/>
          <ac:picMkLst>
            <pc:docMk/>
            <pc:sldMk cId="3799732921" sldId="3824"/>
            <ac:picMk id="119" creationId="{0E2262D4-C253-4866-96D0-CDE3275CCA6D}"/>
          </ac:picMkLst>
        </pc:picChg>
        <pc:picChg chg="mod">
          <ac:chgData name="Ragnhild Halvorsrud" userId="917ea340-fd63-490f-a7db-68428d24cf32" providerId="ADAL" clId="{9B6050A4-F178-4018-9F62-4FCCA28DA093}" dt="2021-03-25T14:30:29.079" v="39219" actId="1035"/>
          <ac:picMkLst>
            <pc:docMk/>
            <pc:sldMk cId="3799732921" sldId="3824"/>
            <ac:picMk id="120" creationId="{F9E217D3-4863-46AF-9C4C-8D94394D9C90}"/>
          </ac:picMkLst>
        </pc:picChg>
        <pc:picChg chg="mod">
          <ac:chgData name="Ragnhild Halvorsrud" userId="917ea340-fd63-490f-a7db-68428d24cf32" providerId="ADAL" clId="{9B6050A4-F178-4018-9F62-4FCCA28DA093}" dt="2021-03-25T14:30:35.191" v="39242" actId="1038"/>
          <ac:picMkLst>
            <pc:docMk/>
            <pc:sldMk cId="3799732921" sldId="3824"/>
            <ac:picMk id="128" creationId="{ACBAA7FB-5DD3-45DC-9668-0C9DCB7BE3BA}"/>
          </ac:picMkLst>
        </pc:picChg>
        <pc:picChg chg="mod">
          <ac:chgData name="Ragnhild Halvorsrud" userId="917ea340-fd63-490f-a7db-68428d24cf32" providerId="ADAL" clId="{9B6050A4-F178-4018-9F62-4FCCA28DA093}" dt="2021-03-25T14:31:19.897" v="39284" actId="14100"/>
          <ac:picMkLst>
            <pc:docMk/>
            <pc:sldMk cId="3799732921" sldId="3824"/>
            <ac:picMk id="129" creationId="{31F4BF54-FE99-4F03-AAF6-958DB508E845}"/>
          </ac:picMkLst>
        </pc:picChg>
        <pc:picChg chg="mod">
          <ac:chgData name="Ragnhild Halvorsrud" userId="917ea340-fd63-490f-a7db-68428d24cf32" providerId="ADAL" clId="{9B6050A4-F178-4018-9F62-4FCCA28DA093}" dt="2021-03-26T16:02:43.655" v="40915" actId="1037"/>
          <ac:picMkLst>
            <pc:docMk/>
            <pc:sldMk cId="3799732921" sldId="3824"/>
            <ac:picMk id="131" creationId="{E4510BE1-2FC7-44AD-AC5D-AAC136EDBFCE}"/>
          </ac:picMkLst>
        </pc:picChg>
        <pc:picChg chg="mod">
          <ac:chgData name="Ragnhild Halvorsrud" userId="917ea340-fd63-490f-a7db-68428d24cf32" providerId="ADAL" clId="{9B6050A4-F178-4018-9F62-4FCCA28DA093}" dt="2021-03-25T14:30:44.849" v="39263" actId="1037"/>
          <ac:picMkLst>
            <pc:docMk/>
            <pc:sldMk cId="3799732921" sldId="3824"/>
            <ac:picMk id="135" creationId="{7DB15841-2415-485E-9F5B-A8FA4E34028B}"/>
          </ac:picMkLst>
        </pc:picChg>
        <pc:picChg chg="del">
          <ac:chgData name="Ragnhild Halvorsrud" userId="917ea340-fd63-490f-a7db-68428d24cf32" providerId="ADAL" clId="{9B6050A4-F178-4018-9F62-4FCCA28DA093}" dt="2021-03-26T14:26:41.845" v="40051" actId="478"/>
          <ac:picMkLst>
            <pc:docMk/>
            <pc:sldMk cId="3799732921" sldId="3824"/>
            <ac:picMk id="151" creationId="{F9892CB0-A817-4804-A669-509B45F35E76}"/>
          </ac:picMkLst>
        </pc:picChg>
        <pc:picChg chg="mod">
          <ac:chgData name="Ragnhild Halvorsrud" userId="917ea340-fd63-490f-a7db-68428d24cf32" providerId="ADAL" clId="{9B6050A4-F178-4018-9F62-4FCCA28DA093}" dt="2021-03-25T14:30:12.390" v="39182" actId="1076"/>
          <ac:picMkLst>
            <pc:docMk/>
            <pc:sldMk cId="3799732921" sldId="3824"/>
            <ac:picMk id="155" creationId="{A46C9C40-F583-4FEB-A11C-8171C1BD2194}"/>
          </ac:picMkLst>
        </pc:picChg>
        <pc:cxnChg chg="mod">
          <ac:chgData name="Ragnhild Halvorsrud" userId="917ea340-fd63-490f-a7db-68428d24cf32" providerId="ADAL" clId="{9B6050A4-F178-4018-9F62-4FCCA28DA093}" dt="2021-03-25T14:31:19.897" v="39284" actId="14100"/>
          <ac:cxnSpMkLst>
            <pc:docMk/>
            <pc:sldMk cId="3799732921" sldId="3824"/>
            <ac:cxnSpMk id="74" creationId="{934D9294-2C2C-4D6E-A0DC-07296DED2ED3}"/>
          </ac:cxnSpMkLst>
        </pc:cxnChg>
        <pc:cxnChg chg="mod">
          <ac:chgData name="Ragnhild Halvorsrud" userId="917ea340-fd63-490f-a7db-68428d24cf32" providerId="ADAL" clId="{9B6050A4-F178-4018-9F62-4FCCA28DA093}" dt="2021-03-26T16:02:43.655" v="40915" actId="1037"/>
          <ac:cxnSpMkLst>
            <pc:docMk/>
            <pc:sldMk cId="3799732921" sldId="3824"/>
            <ac:cxnSpMk id="75" creationId="{01C87275-5326-4413-86D9-5E8F55ACB547}"/>
          </ac:cxnSpMkLst>
        </pc:cxnChg>
        <pc:cxnChg chg="mod">
          <ac:chgData name="Ragnhild Halvorsrud" userId="917ea340-fd63-490f-a7db-68428d24cf32" providerId="ADAL" clId="{9B6050A4-F178-4018-9F62-4FCCA28DA093}" dt="2021-03-25T14:30:35.191" v="39242" actId="1038"/>
          <ac:cxnSpMkLst>
            <pc:docMk/>
            <pc:sldMk cId="3799732921" sldId="3824"/>
            <ac:cxnSpMk id="76" creationId="{F2FBD78B-CD6E-4AE5-967E-E8EB79FB76F1}"/>
          </ac:cxnSpMkLst>
        </pc:cxnChg>
        <pc:cxnChg chg="mod">
          <ac:chgData name="Ragnhild Halvorsrud" userId="917ea340-fd63-490f-a7db-68428d24cf32" providerId="ADAL" clId="{9B6050A4-F178-4018-9F62-4FCCA28DA093}" dt="2021-03-25T14:30:44.849" v="39263" actId="1037"/>
          <ac:cxnSpMkLst>
            <pc:docMk/>
            <pc:sldMk cId="3799732921" sldId="3824"/>
            <ac:cxnSpMk id="77" creationId="{8B1B0C68-672C-470B-970F-374FFC06B3EF}"/>
          </ac:cxnSpMkLst>
        </pc:cxnChg>
        <pc:cxnChg chg="mod">
          <ac:chgData name="Ragnhild Halvorsrud" userId="917ea340-fd63-490f-a7db-68428d24cf32" providerId="ADAL" clId="{9B6050A4-F178-4018-9F62-4FCCA28DA093}" dt="2021-03-26T16:02:43.655" v="40915" actId="1037"/>
          <ac:cxnSpMkLst>
            <pc:docMk/>
            <pc:sldMk cId="3799732921" sldId="3824"/>
            <ac:cxnSpMk id="78" creationId="{9A92EBF1-0754-4280-A680-3B6308C8A170}"/>
          </ac:cxnSpMkLst>
        </pc:cxnChg>
        <pc:cxnChg chg="mod">
          <ac:chgData name="Ragnhild Halvorsrud" userId="917ea340-fd63-490f-a7db-68428d24cf32" providerId="ADAL" clId="{9B6050A4-F178-4018-9F62-4FCCA28DA093}" dt="2021-03-26T16:02:21.698" v="40902" actId="1037"/>
          <ac:cxnSpMkLst>
            <pc:docMk/>
            <pc:sldMk cId="3799732921" sldId="3824"/>
            <ac:cxnSpMk id="91" creationId="{F569AAEF-FACA-42BB-9BAA-3C2972DFFE15}"/>
          </ac:cxnSpMkLst>
        </pc:cxnChg>
        <pc:cxnChg chg="mod">
          <ac:chgData name="Ragnhild Halvorsrud" userId="917ea340-fd63-490f-a7db-68428d24cf32" providerId="ADAL" clId="{9B6050A4-F178-4018-9F62-4FCCA28DA093}" dt="2021-03-26T16:02:17.197" v="40900" actId="1037"/>
          <ac:cxnSpMkLst>
            <pc:docMk/>
            <pc:sldMk cId="3799732921" sldId="3824"/>
            <ac:cxnSpMk id="92" creationId="{C474E740-8C47-4025-B77A-2E94AC2F8DEA}"/>
          </ac:cxnSpMkLst>
        </pc:cxnChg>
        <pc:cxnChg chg="mod">
          <ac:chgData name="Ragnhild Halvorsrud" userId="917ea340-fd63-490f-a7db-68428d24cf32" providerId="ADAL" clId="{9B6050A4-F178-4018-9F62-4FCCA28DA093}" dt="2021-03-25T14:30:29.079" v="39219" actId="1035"/>
          <ac:cxnSpMkLst>
            <pc:docMk/>
            <pc:sldMk cId="3799732921" sldId="3824"/>
            <ac:cxnSpMk id="106" creationId="{E92FC41C-A32F-4ED7-8F3C-5352F55FF7CC}"/>
          </ac:cxnSpMkLst>
        </pc:cxnChg>
        <pc:cxnChg chg="mod">
          <ac:chgData name="Ragnhild Halvorsrud" userId="917ea340-fd63-490f-a7db-68428d24cf32" providerId="ADAL" clId="{9B6050A4-F178-4018-9F62-4FCCA28DA093}" dt="2021-03-25T14:30:29.079" v="39219" actId="1035"/>
          <ac:cxnSpMkLst>
            <pc:docMk/>
            <pc:sldMk cId="3799732921" sldId="3824"/>
            <ac:cxnSpMk id="111" creationId="{F75BE99B-D469-4F69-9A69-53873141934E}"/>
          </ac:cxnSpMkLst>
        </pc:cxnChg>
        <pc:cxnChg chg="mod">
          <ac:chgData name="Ragnhild Halvorsrud" userId="917ea340-fd63-490f-a7db-68428d24cf32" providerId="ADAL" clId="{9B6050A4-F178-4018-9F62-4FCCA28DA093}" dt="2021-03-25T14:30:29.079" v="39219" actId="1035"/>
          <ac:cxnSpMkLst>
            <pc:docMk/>
            <pc:sldMk cId="3799732921" sldId="3824"/>
            <ac:cxnSpMk id="118" creationId="{14370E25-8618-4E44-BED2-F8C0C2C7A374}"/>
          </ac:cxnSpMkLst>
        </pc:cxnChg>
        <pc:cxnChg chg="del mod">
          <ac:chgData name="Ragnhild Halvorsrud" userId="917ea340-fd63-490f-a7db-68428d24cf32" providerId="ADAL" clId="{9B6050A4-F178-4018-9F62-4FCCA28DA093}" dt="2021-03-25T14:27:20.074" v="39000" actId="478"/>
          <ac:cxnSpMkLst>
            <pc:docMk/>
            <pc:sldMk cId="3799732921" sldId="3824"/>
            <ac:cxnSpMk id="121" creationId="{6E5CD38B-BDFB-432F-93D1-07E217ABCB32}"/>
          </ac:cxnSpMkLst>
        </pc:cxnChg>
        <pc:cxnChg chg="del mod">
          <ac:chgData name="Ragnhild Halvorsrud" userId="917ea340-fd63-490f-a7db-68428d24cf32" providerId="ADAL" clId="{9B6050A4-F178-4018-9F62-4FCCA28DA093}" dt="2021-03-25T14:27:17.280" v="38998" actId="478"/>
          <ac:cxnSpMkLst>
            <pc:docMk/>
            <pc:sldMk cId="3799732921" sldId="3824"/>
            <ac:cxnSpMk id="123" creationId="{06DBFA05-8161-4B5B-BB63-671E327B3543}"/>
          </ac:cxnSpMkLst>
        </pc:cxnChg>
        <pc:cxnChg chg="del mod">
          <ac:chgData name="Ragnhild Halvorsrud" userId="917ea340-fd63-490f-a7db-68428d24cf32" providerId="ADAL" clId="{9B6050A4-F178-4018-9F62-4FCCA28DA093}" dt="2021-03-25T14:27:18.714" v="38999" actId="478"/>
          <ac:cxnSpMkLst>
            <pc:docMk/>
            <pc:sldMk cId="3799732921" sldId="3824"/>
            <ac:cxnSpMk id="126" creationId="{DDFD390D-E34B-46ED-9C5A-3B3070936E21}"/>
          </ac:cxnSpMkLst>
        </pc:cxnChg>
        <pc:cxnChg chg="mod">
          <ac:chgData name="Ragnhild Halvorsrud" userId="917ea340-fd63-490f-a7db-68428d24cf32" providerId="ADAL" clId="{9B6050A4-F178-4018-9F62-4FCCA28DA093}" dt="2021-03-25T14:30:29.079" v="39219" actId="1035"/>
          <ac:cxnSpMkLst>
            <pc:docMk/>
            <pc:sldMk cId="3799732921" sldId="3824"/>
            <ac:cxnSpMk id="150" creationId="{82255F06-87C4-45DC-B39F-0C230F8F2A5C}"/>
          </ac:cxnSpMkLst>
        </pc:cxnChg>
      </pc:sldChg>
      <pc:sldChg chg="modSp new del mod">
        <pc:chgData name="Ragnhild Halvorsrud" userId="917ea340-fd63-490f-a7db-68428d24cf32" providerId="ADAL" clId="{9B6050A4-F178-4018-9F62-4FCCA28DA093}" dt="2021-03-19T14:15:18.725" v="26156" actId="47"/>
        <pc:sldMkLst>
          <pc:docMk/>
          <pc:sldMk cId="4172367597" sldId="3824"/>
        </pc:sldMkLst>
        <pc:spChg chg="mod">
          <ac:chgData name="Ragnhild Halvorsrud" userId="917ea340-fd63-490f-a7db-68428d24cf32" providerId="ADAL" clId="{9B6050A4-F178-4018-9F62-4FCCA28DA093}" dt="2021-03-19T13:40:56.156" v="25113" actId="20577"/>
          <ac:spMkLst>
            <pc:docMk/>
            <pc:sldMk cId="4172367597" sldId="3824"/>
            <ac:spMk id="2" creationId="{0558B7EF-2B78-45C2-BD59-03C08D5589EF}"/>
          </ac:spMkLst>
        </pc:spChg>
      </pc:sldChg>
      <pc:sldChg chg="addSp delSp modSp add mod ord modClrScheme chgLayout modNotes">
        <pc:chgData name="Ragnhild Halvorsrud" userId="917ea340-fd63-490f-a7db-68428d24cf32" providerId="ADAL" clId="{9B6050A4-F178-4018-9F62-4FCCA28DA093}" dt="2021-03-26T16:40:08.190" v="40934" actId="14100"/>
        <pc:sldMkLst>
          <pc:docMk/>
          <pc:sldMk cId="987192798" sldId="3825"/>
        </pc:sldMkLst>
        <pc:spChg chg="mod">
          <ac:chgData name="Ragnhild Halvorsrud" userId="917ea340-fd63-490f-a7db-68428d24cf32" providerId="ADAL" clId="{9B6050A4-F178-4018-9F62-4FCCA28DA093}" dt="2021-03-25T13:12:42.355" v="37885" actId="790"/>
          <ac:spMkLst>
            <pc:docMk/>
            <pc:sldMk cId="987192798" sldId="3825"/>
            <ac:spMk id="2" creationId="{00000000-0000-0000-0000-000000000000}"/>
          </ac:spMkLst>
        </pc:spChg>
        <pc:spChg chg="add del mod ord">
          <ac:chgData name="Ragnhild Halvorsrud" userId="917ea340-fd63-490f-a7db-68428d24cf32" providerId="ADAL" clId="{9B6050A4-F178-4018-9F62-4FCCA28DA093}" dt="2021-03-24T18:30:22.640" v="36906" actId="700"/>
          <ac:spMkLst>
            <pc:docMk/>
            <pc:sldMk cId="987192798" sldId="3825"/>
            <ac:spMk id="3" creationId="{1CC8F147-483A-49C0-8876-53B069CEC15E}"/>
          </ac:spMkLst>
        </pc:spChg>
        <pc:spChg chg="mod">
          <ac:chgData name="Ragnhild Halvorsrud" userId="917ea340-fd63-490f-a7db-68428d24cf32" providerId="ADAL" clId="{9B6050A4-F178-4018-9F62-4FCCA28DA093}" dt="2021-03-25T13:12:42.356" v="37886" actId="790"/>
          <ac:spMkLst>
            <pc:docMk/>
            <pc:sldMk cId="987192798" sldId="3825"/>
            <ac:spMk id="20" creationId="{3BDC3710-3C47-4467-8292-2DA730BC221A}"/>
          </ac:spMkLst>
        </pc:spChg>
        <pc:spChg chg="mod">
          <ac:chgData name="Ragnhild Halvorsrud" userId="917ea340-fd63-490f-a7db-68428d24cf32" providerId="ADAL" clId="{9B6050A4-F178-4018-9F62-4FCCA28DA093}" dt="2021-03-25T13:12:42.357" v="37887" actId="790"/>
          <ac:spMkLst>
            <pc:docMk/>
            <pc:sldMk cId="987192798" sldId="3825"/>
            <ac:spMk id="21" creationId="{72C776B2-E4C3-402C-8B0E-C180BD2FD6CB}"/>
          </ac:spMkLst>
        </pc:spChg>
        <pc:spChg chg="mod">
          <ac:chgData name="Ragnhild Halvorsrud" userId="917ea340-fd63-490f-a7db-68428d24cf32" providerId="ADAL" clId="{9B6050A4-F178-4018-9F62-4FCCA28DA093}" dt="2021-03-25T13:12:42.358" v="37888" actId="790"/>
          <ac:spMkLst>
            <pc:docMk/>
            <pc:sldMk cId="987192798" sldId="3825"/>
            <ac:spMk id="22" creationId="{45C0B19F-266B-4450-8024-0051EA922735}"/>
          </ac:spMkLst>
        </pc:spChg>
        <pc:spChg chg="mod">
          <ac:chgData name="Ragnhild Halvorsrud" userId="917ea340-fd63-490f-a7db-68428d24cf32" providerId="ADAL" clId="{9B6050A4-F178-4018-9F62-4FCCA28DA093}" dt="2021-03-25T13:12:42.359" v="37889" actId="790"/>
          <ac:spMkLst>
            <pc:docMk/>
            <pc:sldMk cId="987192798" sldId="3825"/>
            <ac:spMk id="23" creationId="{2D9DB81C-D603-4FBA-9848-96CE4B5F0032}"/>
          </ac:spMkLst>
        </pc:spChg>
        <pc:spChg chg="mod">
          <ac:chgData name="Ragnhild Halvorsrud" userId="917ea340-fd63-490f-a7db-68428d24cf32" providerId="ADAL" clId="{9B6050A4-F178-4018-9F62-4FCCA28DA093}" dt="2021-03-25T13:12:42.360" v="37890" actId="790"/>
          <ac:spMkLst>
            <pc:docMk/>
            <pc:sldMk cId="987192798" sldId="3825"/>
            <ac:spMk id="24" creationId="{1E33716D-A1D2-4797-ACAC-504631823060}"/>
          </ac:spMkLst>
        </pc:spChg>
        <pc:spChg chg="mod">
          <ac:chgData name="Ragnhild Halvorsrud" userId="917ea340-fd63-490f-a7db-68428d24cf32" providerId="ADAL" clId="{9B6050A4-F178-4018-9F62-4FCCA28DA093}" dt="2021-03-26T16:40:08.190" v="40934" actId="14100"/>
          <ac:spMkLst>
            <pc:docMk/>
            <pc:sldMk cId="987192798" sldId="3825"/>
            <ac:spMk id="25" creationId="{E706DABB-1EA5-4B26-A453-494ED62371FA}"/>
          </ac:spMkLst>
        </pc:spChg>
      </pc:sldChg>
      <pc:sldChg chg="addSp delSp modSp add mod setBg modNotes">
        <pc:chgData name="Ragnhild Halvorsrud" userId="917ea340-fd63-490f-a7db-68428d24cf32" providerId="ADAL" clId="{9B6050A4-F178-4018-9F62-4FCCA28DA093}" dt="2021-03-26T16:03:39.589" v="40929"/>
        <pc:sldMkLst>
          <pc:docMk/>
          <pc:sldMk cId="1726726941" sldId="3826"/>
        </pc:sldMkLst>
        <pc:spChg chg="mod">
          <ac:chgData name="Ragnhild Halvorsrud" userId="917ea340-fd63-490f-a7db-68428d24cf32" providerId="ADAL" clId="{9B6050A4-F178-4018-9F62-4FCCA28DA093}" dt="2021-03-26T16:03:39.589" v="40929"/>
          <ac:spMkLst>
            <pc:docMk/>
            <pc:sldMk cId="1726726941" sldId="3826"/>
            <ac:spMk id="2" creationId="{00000000-0000-0000-0000-000000000000}"/>
          </ac:spMkLst>
        </pc:spChg>
        <pc:spChg chg="mod">
          <ac:chgData name="Ragnhild Halvorsrud" userId="917ea340-fd63-490f-a7db-68428d24cf32" providerId="ADAL" clId="{9B6050A4-F178-4018-9F62-4FCCA28DA093}" dt="2021-03-25T14:26:14.097" v="38969" actId="14100"/>
          <ac:spMkLst>
            <pc:docMk/>
            <pc:sldMk cId="1726726941" sldId="3826"/>
            <ac:spMk id="3" creationId="{453ACBE8-823D-41F9-AB3E-355A051FA475}"/>
          </ac:spMkLst>
        </pc:spChg>
        <pc:spChg chg="mod">
          <ac:chgData name="Ragnhild Halvorsrud" userId="917ea340-fd63-490f-a7db-68428d24cf32" providerId="ADAL" clId="{9B6050A4-F178-4018-9F62-4FCCA28DA093}" dt="2021-03-25T14:26:24.104" v="38970" actId="20577"/>
          <ac:spMkLst>
            <pc:docMk/>
            <pc:sldMk cId="1726726941" sldId="3826"/>
            <ac:spMk id="9" creationId="{20DA8136-B82E-44E4-AB75-BE1F27594A95}"/>
          </ac:spMkLst>
        </pc:spChg>
        <pc:spChg chg="del mod">
          <ac:chgData name="Ragnhild Halvorsrud" userId="917ea340-fd63-490f-a7db-68428d24cf32" providerId="ADAL" clId="{9B6050A4-F178-4018-9F62-4FCCA28DA093}" dt="2021-03-26T14:52:10.025" v="40520" actId="478"/>
          <ac:spMkLst>
            <pc:docMk/>
            <pc:sldMk cId="1726726941" sldId="3826"/>
            <ac:spMk id="12" creationId="{32BA8A6F-6EF1-4511-81E4-1720140085ED}"/>
          </ac:spMkLst>
        </pc:spChg>
        <pc:spChg chg="mod">
          <ac:chgData name="Ragnhild Halvorsrud" userId="917ea340-fd63-490f-a7db-68428d24cf32" providerId="ADAL" clId="{9B6050A4-F178-4018-9F62-4FCCA28DA093}" dt="2021-03-25T14:26:14.097" v="38969" actId="14100"/>
          <ac:spMkLst>
            <pc:docMk/>
            <pc:sldMk cId="1726726941" sldId="3826"/>
            <ac:spMk id="15" creationId="{39CD7E99-6C69-4AEE-A4F2-7E08FE90ADC3}"/>
          </ac:spMkLst>
        </pc:spChg>
        <pc:spChg chg="mod">
          <ac:chgData name="Ragnhild Halvorsrud" userId="917ea340-fd63-490f-a7db-68428d24cf32" providerId="ADAL" clId="{9B6050A4-F178-4018-9F62-4FCCA28DA093}" dt="2021-03-25T14:24:37.715" v="38953"/>
          <ac:spMkLst>
            <pc:docMk/>
            <pc:sldMk cId="1726726941" sldId="3826"/>
            <ac:spMk id="18" creationId="{B1B734B1-FCA9-4D13-B526-909F22D5887E}"/>
          </ac:spMkLst>
        </pc:spChg>
        <pc:spChg chg="mod">
          <ac:chgData name="Ragnhild Halvorsrud" userId="917ea340-fd63-490f-a7db-68428d24cf32" providerId="ADAL" clId="{9B6050A4-F178-4018-9F62-4FCCA28DA093}" dt="2021-03-25T13:12:43.077" v="38547" actId="790"/>
          <ac:spMkLst>
            <pc:docMk/>
            <pc:sldMk cId="1726726941" sldId="3826"/>
            <ac:spMk id="20" creationId="{3FD153FD-A8D1-475C-BDC9-6C750A55CEED}"/>
          </ac:spMkLst>
        </pc:spChg>
        <pc:spChg chg="mod">
          <ac:chgData name="Ragnhild Halvorsrud" userId="917ea340-fd63-490f-a7db-68428d24cf32" providerId="ADAL" clId="{9B6050A4-F178-4018-9F62-4FCCA28DA093}" dt="2021-03-25T13:12:43.078" v="38548" actId="790"/>
          <ac:spMkLst>
            <pc:docMk/>
            <pc:sldMk cId="1726726941" sldId="3826"/>
            <ac:spMk id="21" creationId="{EB82FA5B-B184-4A29-BE35-F193677CB514}"/>
          </ac:spMkLst>
        </pc:spChg>
        <pc:spChg chg="mod">
          <ac:chgData name="Ragnhild Halvorsrud" userId="917ea340-fd63-490f-a7db-68428d24cf32" providerId="ADAL" clId="{9B6050A4-F178-4018-9F62-4FCCA28DA093}" dt="2021-03-25T14:24:37.715" v="38953"/>
          <ac:spMkLst>
            <pc:docMk/>
            <pc:sldMk cId="1726726941" sldId="3826"/>
            <ac:spMk id="23" creationId="{2E57241E-EEB9-46A0-89A6-E1C47D0FB59C}"/>
          </ac:spMkLst>
        </pc:spChg>
        <pc:spChg chg="mod">
          <ac:chgData name="Ragnhild Halvorsrud" userId="917ea340-fd63-490f-a7db-68428d24cf32" providerId="ADAL" clId="{9B6050A4-F178-4018-9F62-4FCCA28DA093}" dt="2021-03-25T14:24:37.715" v="38953"/>
          <ac:spMkLst>
            <pc:docMk/>
            <pc:sldMk cId="1726726941" sldId="3826"/>
            <ac:spMk id="24" creationId="{6C9C8B3B-62A5-42C4-91ED-70F6A2F8AE32}"/>
          </ac:spMkLst>
        </pc:spChg>
        <pc:spChg chg="mod">
          <ac:chgData name="Ragnhild Halvorsrud" userId="917ea340-fd63-490f-a7db-68428d24cf32" providerId="ADAL" clId="{9B6050A4-F178-4018-9F62-4FCCA28DA093}" dt="2021-03-25T14:24:37.715" v="38953"/>
          <ac:spMkLst>
            <pc:docMk/>
            <pc:sldMk cId="1726726941" sldId="3826"/>
            <ac:spMk id="25" creationId="{7C1F3B68-774F-4F95-B15D-086C3E9D9FEB}"/>
          </ac:spMkLst>
        </pc:spChg>
        <pc:spChg chg="add mod">
          <ac:chgData name="Ragnhild Halvorsrud" userId="917ea340-fd63-490f-a7db-68428d24cf32" providerId="ADAL" clId="{9B6050A4-F178-4018-9F62-4FCCA28DA093}" dt="2021-03-26T14:21:41.145" v="39830" actId="1076"/>
          <ac:spMkLst>
            <pc:docMk/>
            <pc:sldMk cId="1726726941" sldId="3826"/>
            <ac:spMk id="26" creationId="{6AD73B19-2259-46B1-BB10-5D51D56AE36A}"/>
          </ac:spMkLst>
        </pc:spChg>
        <pc:spChg chg="add mod">
          <ac:chgData name="Ragnhild Halvorsrud" userId="917ea340-fd63-490f-a7db-68428d24cf32" providerId="ADAL" clId="{9B6050A4-F178-4018-9F62-4FCCA28DA093}" dt="2021-03-26T14:23:53.783" v="39913"/>
          <ac:spMkLst>
            <pc:docMk/>
            <pc:sldMk cId="1726726941" sldId="3826"/>
            <ac:spMk id="27" creationId="{1BB71165-0068-416F-94B6-A19F564E7DAD}"/>
          </ac:spMkLst>
        </pc:spChg>
        <pc:spChg chg="add mod">
          <ac:chgData name="Ragnhild Halvorsrud" userId="917ea340-fd63-490f-a7db-68428d24cf32" providerId="ADAL" clId="{9B6050A4-F178-4018-9F62-4FCCA28DA093}" dt="2021-03-26T14:53:02.895" v="40530" actId="14100"/>
          <ac:spMkLst>
            <pc:docMk/>
            <pc:sldMk cId="1726726941" sldId="3826"/>
            <ac:spMk id="29" creationId="{1463F089-ADA3-45EC-9E2A-4E90A6C61C9A}"/>
          </ac:spMkLst>
        </pc:spChg>
        <pc:spChg chg="mod">
          <ac:chgData name="Ragnhild Halvorsrud" userId="917ea340-fd63-490f-a7db-68428d24cf32" providerId="ADAL" clId="{9B6050A4-F178-4018-9F62-4FCCA28DA093}" dt="2021-03-25T13:12:43.071" v="38543" actId="790"/>
          <ac:spMkLst>
            <pc:docMk/>
            <pc:sldMk cId="1726726941" sldId="3826"/>
            <ac:spMk id="32" creationId="{B9ABE375-8729-492C-94B7-D6B27ABF776A}"/>
          </ac:spMkLst>
        </pc:spChg>
        <pc:spChg chg="mod">
          <ac:chgData name="Ragnhild Halvorsrud" userId="917ea340-fd63-490f-a7db-68428d24cf32" providerId="ADAL" clId="{9B6050A4-F178-4018-9F62-4FCCA28DA093}" dt="2021-03-26T14:22:59.942" v="39912" actId="6549"/>
          <ac:spMkLst>
            <pc:docMk/>
            <pc:sldMk cId="1726726941" sldId="3826"/>
            <ac:spMk id="33" creationId="{98D6F79C-3C8E-4119-8F87-4C0FFEC74FF5}"/>
          </ac:spMkLst>
        </pc:spChg>
        <pc:grpChg chg="add mod">
          <ac:chgData name="Ragnhild Halvorsrud" userId="917ea340-fd63-490f-a7db-68428d24cf32" providerId="ADAL" clId="{9B6050A4-F178-4018-9F62-4FCCA28DA093}" dt="2021-03-25T14:24:37.715" v="38953"/>
          <ac:grpSpMkLst>
            <pc:docMk/>
            <pc:sldMk cId="1726726941" sldId="3826"/>
            <ac:grpSpMk id="17" creationId="{86FDF882-C503-49C0-8257-85CBDCF3FA36}"/>
          </ac:grpSpMkLst>
        </pc:grpChg>
        <pc:picChg chg="mod">
          <ac:chgData name="Ragnhild Halvorsrud" userId="917ea340-fd63-490f-a7db-68428d24cf32" providerId="ADAL" clId="{9B6050A4-F178-4018-9F62-4FCCA28DA093}" dt="2021-03-25T14:26:08.806" v="38968" actId="1076"/>
          <ac:picMkLst>
            <pc:docMk/>
            <pc:sldMk cId="1726726941" sldId="3826"/>
            <ac:picMk id="10" creationId="{259648D9-DF2E-48A3-A498-57B195CB8CDD}"/>
          </ac:picMkLst>
        </pc:picChg>
        <pc:picChg chg="add mod">
          <ac:chgData name="Ragnhild Halvorsrud" userId="917ea340-fd63-490f-a7db-68428d24cf32" providerId="ADAL" clId="{9B6050A4-F178-4018-9F62-4FCCA28DA093}" dt="2021-03-26T14:23:53.783" v="39913"/>
          <ac:picMkLst>
            <pc:docMk/>
            <pc:sldMk cId="1726726941" sldId="3826"/>
            <ac:picMk id="28" creationId="{A0423E8E-4B81-4011-A453-CBA5795EA9AF}"/>
          </ac:picMkLst>
        </pc:picChg>
        <pc:cxnChg chg="mod">
          <ac:chgData name="Ragnhild Halvorsrud" userId="917ea340-fd63-490f-a7db-68428d24cf32" providerId="ADAL" clId="{9B6050A4-F178-4018-9F62-4FCCA28DA093}" dt="2021-03-25T14:25:53.443" v="38965" actId="14100"/>
          <ac:cxnSpMkLst>
            <pc:docMk/>
            <pc:sldMk cId="1726726941" sldId="3826"/>
            <ac:cxnSpMk id="19" creationId="{DB7C8224-42B2-4686-9527-88187DCE3C13}"/>
          </ac:cxnSpMkLst>
        </pc:cxnChg>
        <pc:cxnChg chg="mod">
          <ac:chgData name="Ragnhild Halvorsrud" userId="917ea340-fd63-490f-a7db-68428d24cf32" providerId="ADAL" clId="{9B6050A4-F178-4018-9F62-4FCCA28DA093}" dt="2021-03-25T14:25:58.507" v="38966" actId="14100"/>
          <ac:cxnSpMkLst>
            <pc:docMk/>
            <pc:sldMk cId="1726726941" sldId="3826"/>
            <ac:cxnSpMk id="22" creationId="{DD052B61-BB83-4848-81C2-9B03F5B7274A}"/>
          </ac:cxnSpMkLst>
        </pc:cxnChg>
      </pc:sldChg>
      <pc:sldChg chg="add del">
        <pc:chgData name="Ragnhild Halvorsrud" userId="917ea340-fd63-490f-a7db-68428d24cf32" providerId="ADAL" clId="{9B6050A4-F178-4018-9F62-4FCCA28DA093}" dt="2021-03-24T14:57:29.850" v="36692" actId="47"/>
        <pc:sldMkLst>
          <pc:docMk/>
          <pc:sldMk cId="3411993712" sldId="3826"/>
        </pc:sldMkLst>
      </pc:sldChg>
      <pc:sldChg chg="modSp add del mod modNotes">
        <pc:chgData name="Ragnhild Halvorsrud" userId="917ea340-fd63-490f-a7db-68428d24cf32" providerId="ADAL" clId="{9B6050A4-F178-4018-9F62-4FCCA28DA093}" dt="2021-03-23T17:07:45.142" v="34815" actId="47"/>
        <pc:sldMkLst>
          <pc:docMk/>
          <pc:sldMk cId="3870084059" sldId="3826"/>
        </pc:sldMkLst>
        <pc:spChg chg="mod">
          <ac:chgData name="Ragnhild Halvorsrud" userId="917ea340-fd63-490f-a7db-68428d24cf32" providerId="ADAL" clId="{9B6050A4-F178-4018-9F62-4FCCA28DA093}" dt="2021-03-23T17:07:34.115" v="34803" actId="790"/>
          <ac:spMkLst>
            <pc:docMk/>
            <pc:sldMk cId="3870084059" sldId="3826"/>
            <ac:spMk id="2" creationId="{00000000-0000-0000-0000-000000000000}"/>
          </ac:spMkLst>
        </pc:spChg>
        <pc:spChg chg="mod">
          <ac:chgData name="Ragnhild Halvorsrud" userId="917ea340-fd63-490f-a7db-68428d24cf32" providerId="ADAL" clId="{9B6050A4-F178-4018-9F62-4FCCA28DA093}" dt="2021-03-23T17:07:34.115" v="34810" actId="790"/>
          <ac:spMkLst>
            <pc:docMk/>
            <pc:sldMk cId="3870084059" sldId="3826"/>
            <ac:spMk id="4" creationId="{252B2DBF-22C1-478A-9BE2-9E352F43BF6E}"/>
          </ac:spMkLst>
        </pc:spChg>
        <pc:spChg chg="mod">
          <ac:chgData name="Ragnhild Halvorsrud" userId="917ea340-fd63-490f-a7db-68428d24cf32" providerId="ADAL" clId="{9B6050A4-F178-4018-9F62-4FCCA28DA093}" dt="2021-03-23T17:07:34.115" v="34808" actId="790"/>
          <ac:spMkLst>
            <pc:docMk/>
            <pc:sldMk cId="3870084059" sldId="3826"/>
            <ac:spMk id="14" creationId="{0DBF1A7D-509C-42AD-B373-D6C99DB9ECC4}"/>
          </ac:spMkLst>
        </pc:spChg>
        <pc:spChg chg="mod">
          <ac:chgData name="Ragnhild Halvorsrud" userId="917ea340-fd63-490f-a7db-68428d24cf32" providerId="ADAL" clId="{9B6050A4-F178-4018-9F62-4FCCA28DA093}" dt="2021-03-23T17:07:34.115" v="34809" actId="790"/>
          <ac:spMkLst>
            <pc:docMk/>
            <pc:sldMk cId="3870084059" sldId="3826"/>
            <ac:spMk id="15" creationId="{D4CC7754-3A62-4CDB-A6E3-058724B4F3DC}"/>
          </ac:spMkLst>
        </pc:spChg>
        <pc:spChg chg="mod">
          <ac:chgData name="Ragnhild Halvorsrud" userId="917ea340-fd63-490f-a7db-68428d24cf32" providerId="ADAL" clId="{9B6050A4-F178-4018-9F62-4FCCA28DA093}" dt="2021-03-23T17:07:34.130" v="34812" actId="790"/>
          <ac:spMkLst>
            <pc:docMk/>
            <pc:sldMk cId="3870084059" sldId="3826"/>
            <ac:spMk id="16" creationId="{7E461A67-4E7C-4EA1-9A49-93FF263D2267}"/>
          </ac:spMkLst>
        </pc:spChg>
        <pc:spChg chg="mod">
          <ac:chgData name="Ragnhild Halvorsrud" userId="917ea340-fd63-490f-a7db-68428d24cf32" providerId="ADAL" clId="{9B6050A4-F178-4018-9F62-4FCCA28DA093}" dt="2021-03-23T17:07:34.115" v="34811" actId="790"/>
          <ac:spMkLst>
            <pc:docMk/>
            <pc:sldMk cId="3870084059" sldId="3826"/>
            <ac:spMk id="18" creationId="{95996554-E312-4F71-829A-1F10877C29EA}"/>
          </ac:spMkLst>
        </pc:spChg>
        <pc:spChg chg="mod">
          <ac:chgData name="Ragnhild Halvorsrud" userId="917ea340-fd63-490f-a7db-68428d24cf32" providerId="ADAL" clId="{9B6050A4-F178-4018-9F62-4FCCA28DA093}" dt="2021-03-23T17:07:34.115" v="34804" actId="790"/>
          <ac:spMkLst>
            <pc:docMk/>
            <pc:sldMk cId="3870084059" sldId="3826"/>
            <ac:spMk id="44" creationId="{CBF2B9E1-AD5D-4BC8-86D5-14961E5C1C92}"/>
          </ac:spMkLst>
        </pc:spChg>
        <pc:spChg chg="mod">
          <ac:chgData name="Ragnhild Halvorsrud" userId="917ea340-fd63-490f-a7db-68428d24cf32" providerId="ADAL" clId="{9B6050A4-F178-4018-9F62-4FCCA28DA093}" dt="2021-03-23T17:07:34.115" v="34805" actId="790"/>
          <ac:spMkLst>
            <pc:docMk/>
            <pc:sldMk cId="3870084059" sldId="3826"/>
            <ac:spMk id="45" creationId="{453D8C2B-613D-4F3D-AFD4-8C0C3B392A7C}"/>
          </ac:spMkLst>
        </pc:spChg>
        <pc:spChg chg="mod">
          <ac:chgData name="Ragnhild Halvorsrud" userId="917ea340-fd63-490f-a7db-68428d24cf32" providerId="ADAL" clId="{9B6050A4-F178-4018-9F62-4FCCA28DA093}" dt="2021-03-23T17:07:34.115" v="34806" actId="790"/>
          <ac:spMkLst>
            <pc:docMk/>
            <pc:sldMk cId="3870084059" sldId="3826"/>
            <ac:spMk id="49" creationId="{CAFFC052-FBEC-40E6-817E-3403BE38A474}"/>
          </ac:spMkLst>
        </pc:spChg>
        <pc:spChg chg="mod">
          <ac:chgData name="Ragnhild Halvorsrud" userId="917ea340-fd63-490f-a7db-68428d24cf32" providerId="ADAL" clId="{9B6050A4-F178-4018-9F62-4FCCA28DA093}" dt="2021-03-23T17:07:34.115" v="34807" actId="790"/>
          <ac:spMkLst>
            <pc:docMk/>
            <pc:sldMk cId="3870084059" sldId="3826"/>
            <ac:spMk id="51" creationId="{865F824B-4E1C-4D62-988E-36DA6268A102}"/>
          </ac:spMkLst>
        </pc:spChg>
      </pc:sldChg>
      <pc:sldChg chg="addSp delSp modSp add del mod modNotes">
        <pc:chgData name="Ragnhild Halvorsrud" userId="917ea340-fd63-490f-a7db-68428d24cf32" providerId="ADAL" clId="{9B6050A4-F178-4018-9F62-4FCCA28DA093}" dt="2021-03-26T16:03:27.956" v="40928" actId="20577"/>
        <pc:sldMkLst>
          <pc:docMk/>
          <pc:sldMk cId="162988178" sldId="3827"/>
        </pc:sldMkLst>
        <pc:spChg chg="mod">
          <ac:chgData name="Ragnhild Halvorsrud" userId="917ea340-fd63-490f-a7db-68428d24cf32" providerId="ADAL" clId="{9B6050A4-F178-4018-9F62-4FCCA28DA093}" dt="2021-03-25T16:03:31.073" v="39594" actId="790"/>
          <ac:spMkLst>
            <pc:docMk/>
            <pc:sldMk cId="162988178" sldId="3827"/>
            <ac:spMk id="2" creationId="{00000000-0000-0000-0000-000000000000}"/>
          </ac:spMkLst>
        </pc:spChg>
        <pc:spChg chg="mod">
          <ac:chgData name="Ragnhild Halvorsrud" userId="917ea340-fd63-490f-a7db-68428d24cf32" providerId="ADAL" clId="{9B6050A4-F178-4018-9F62-4FCCA28DA093}" dt="2021-03-25T16:03:31.073" v="39593" actId="790"/>
          <ac:spMkLst>
            <pc:docMk/>
            <pc:sldMk cId="162988178" sldId="3827"/>
            <ac:spMk id="3" creationId="{453ACBE8-823D-41F9-AB3E-355A051FA475}"/>
          </ac:spMkLst>
        </pc:spChg>
        <pc:spChg chg="mod">
          <ac:chgData name="Ragnhild Halvorsrud" userId="917ea340-fd63-490f-a7db-68428d24cf32" providerId="ADAL" clId="{9B6050A4-F178-4018-9F62-4FCCA28DA093}" dt="2021-03-25T16:03:31.073" v="39600" actId="790"/>
          <ac:spMkLst>
            <pc:docMk/>
            <pc:sldMk cId="162988178" sldId="3827"/>
            <ac:spMk id="7" creationId="{BBE50FFD-C74C-4959-8FA6-BF4836D3F52C}"/>
          </ac:spMkLst>
        </pc:spChg>
        <pc:spChg chg="mod">
          <ac:chgData name="Ragnhild Halvorsrud" userId="917ea340-fd63-490f-a7db-68428d24cf32" providerId="ADAL" clId="{9B6050A4-F178-4018-9F62-4FCCA28DA093}" dt="2021-03-25T16:03:31.073" v="39592" actId="790"/>
          <ac:spMkLst>
            <pc:docMk/>
            <pc:sldMk cId="162988178" sldId="3827"/>
            <ac:spMk id="15" creationId="{39CD7E99-6C69-4AEE-A4F2-7E08FE90ADC3}"/>
          </ac:spMkLst>
        </pc:spChg>
        <pc:spChg chg="del mod">
          <ac:chgData name="Ragnhild Halvorsrud" userId="917ea340-fd63-490f-a7db-68428d24cf32" providerId="ADAL" clId="{9B6050A4-F178-4018-9F62-4FCCA28DA093}" dt="2021-03-26T14:52:16.911" v="40522" actId="478"/>
          <ac:spMkLst>
            <pc:docMk/>
            <pc:sldMk cId="162988178" sldId="3827"/>
            <ac:spMk id="20" creationId="{A7DE2613-6930-42B2-A74A-C3D40DD69141}"/>
          </ac:spMkLst>
        </pc:spChg>
        <pc:spChg chg="mod">
          <ac:chgData name="Ragnhild Halvorsrud" userId="917ea340-fd63-490f-a7db-68428d24cf32" providerId="ADAL" clId="{9B6050A4-F178-4018-9F62-4FCCA28DA093}" dt="2021-03-25T16:03:31.089" v="39602" actId="790"/>
          <ac:spMkLst>
            <pc:docMk/>
            <pc:sldMk cId="162988178" sldId="3827"/>
            <ac:spMk id="21" creationId="{6930B889-8475-46DC-8810-E145CF10BA8E}"/>
          </ac:spMkLst>
        </pc:spChg>
        <pc:spChg chg="mod">
          <ac:chgData name="Ragnhild Halvorsrud" userId="917ea340-fd63-490f-a7db-68428d24cf32" providerId="ADAL" clId="{9B6050A4-F178-4018-9F62-4FCCA28DA093}" dt="2021-03-25T16:03:31.089" v="39603" actId="790"/>
          <ac:spMkLst>
            <pc:docMk/>
            <pc:sldMk cId="162988178" sldId="3827"/>
            <ac:spMk id="22" creationId="{728CC352-8C04-499F-B303-34ECF4CCD0D7}"/>
          </ac:spMkLst>
        </pc:spChg>
        <pc:spChg chg="mod">
          <ac:chgData name="Ragnhild Halvorsrud" userId="917ea340-fd63-490f-a7db-68428d24cf32" providerId="ADAL" clId="{9B6050A4-F178-4018-9F62-4FCCA28DA093}" dt="2021-03-25T16:03:31.089" v="39604" actId="790"/>
          <ac:spMkLst>
            <pc:docMk/>
            <pc:sldMk cId="162988178" sldId="3827"/>
            <ac:spMk id="23" creationId="{12FDE7DC-770D-4824-B936-F1A3A9A6DD8E}"/>
          </ac:spMkLst>
        </pc:spChg>
        <pc:spChg chg="mod">
          <ac:chgData name="Ragnhild Halvorsrud" userId="917ea340-fd63-490f-a7db-68428d24cf32" providerId="ADAL" clId="{9B6050A4-F178-4018-9F62-4FCCA28DA093}" dt="2021-03-25T16:03:31.089" v="39605" actId="790"/>
          <ac:spMkLst>
            <pc:docMk/>
            <pc:sldMk cId="162988178" sldId="3827"/>
            <ac:spMk id="24" creationId="{CD3B2390-EAFE-430B-B363-DF7EC3EFE41B}"/>
          </ac:spMkLst>
        </pc:spChg>
        <pc:spChg chg="add del mod">
          <ac:chgData name="Ragnhild Halvorsrud" userId="917ea340-fd63-490f-a7db-68428d24cf32" providerId="ADAL" clId="{9B6050A4-F178-4018-9F62-4FCCA28DA093}" dt="2021-03-26T14:27:56.447" v="40096" actId="478"/>
          <ac:spMkLst>
            <pc:docMk/>
            <pc:sldMk cId="162988178" sldId="3827"/>
            <ac:spMk id="25" creationId="{F85386D4-ED7D-42D0-AE33-5446FECF46FC}"/>
          </ac:spMkLst>
        </pc:spChg>
        <pc:spChg chg="add del mod">
          <ac:chgData name="Ragnhild Halvorsrud" userId="917ea340-fd63-490f-a7db-68428d24cf32" providerId="ADAL" clId="{9B6050A4-F178-4018-9F62-4FCCA28DA093}" dt="2021-03-26T14:52:53.563" v="40528" actId="478"/>
          <ac:spMkLst>
            <pc:docMk/>
            <pc:sldMk cId="162988178" sldId="3827"/>
            <ac:spMk id="27" creationId="{2786FF5F-44E5-4657-B168-5FC6BF0540C0}"/>
          </ac:spMkLst>
        </pc:spChg>
        <pc:spChg chg="add mod">
          <ac:chgData name="Ragnhild Halvorsrud" userId="917ea340-fd63-490f-a7db-68428d24cf32" providerId="ADAL" clId="{9B6050A4-F178-4018-9F62-4FCCA28DA093}" dt="2021-03-26T14:53:07.791" v="40531"/>
          <ac:spMkLst>
            <pc:docMk/>
            <pc:sldMk cId="162988178" sldId="3827"/>
            <ac:spMk id="28" creationId="{A9367D96-B4BA-440C-B9B3-FD33109FBB81}"/>
          </ac:spMkLst>
        </pc:spChg>
        <pc:spChg chg="mod">
          <ac:chgData name="Ragnhild Halvorsrud" userId="917ea340-fd63-490f-a7db-68428d24cf32" providerId="ADAL" clId="{9B6050A4-F178-4018-9F62-4FCCA28DA093}" dt="2021-03-25T16:03:31.073" v="39595" actId="790"/>
          <ac:spMkLst>
            <pc:docMk/>
            <pc:sldMk cId="162988178" sldId="3827"/>
            <ac:spMk id="32" creationId="{B9ABE375-8729-492C-94B7-D6B27ABF776A}"/>
          </ac:spMkLst>
        </pc:spChg>
        <pc:spChg chg="mod">
          <ac:chgData name="Ragnhild Halvorsrud" userId="917ea340-fd63-490f-a7db-68428d24cf32" providerId="ADAL" clId="{9B6050A4-F178-4018-9F62-4FCCA28DA093}" dt="2021-03-26T16:03:27.956" v="40928" actId="20577"/>
          <ac:spMkLst>
            <pc:docMk/>
            <pc:sldMk cId="162988178" sldId="3827"/>
            <ac:spMk id="33" creationId="{98D6F79C-3C8E-4119-8F87-4C0FFEC74FF5}"/>
          </ac:spMkLst>
        </pc:spChg>
        <pc:spChg chg="mod">
          <ac:chgData name="Ragnhild Halvorsrud" userId="917ea340-fd63-490f-a7db-68428d24cf32" providerId="ADAL" clId="{9B6050A4-F178-4018-9F62-4FCCA28DA093}" dt="2021-03-25T16:03:31.073" v="39597" actId="790"/>
          <ac:spMkLst>
            <pc:docMk/>
            <pc:sldMk cId="162988178" sldId="3827"/>
            <ac:spMk id="34" creationId="{C3B9448D-E2C7-41EC-AB6D-37A0B54892CE}"/>
          </ac:spMkLst>
        </pc:spChg>
        <pc:spChg chg="mod">
          <ac:chgData name="Ragnhild Halvorsrud" userId="917ea340-fd63-490f-a7db-68428d24cf32" providerId="ADAL" clId="{9B6050A4-F178-4018-9F62-4FCCA28DA093}" dt="2021-03-25T16:03:31.073" v="39598" actId="790"/>
          <ac:spMkLst>
            <pc:docMk/>
            <pc:sldMk cId="162988178" sldId="3827"/>
            <ac:spMk id="35" creationId="{32BD4AA9-CF39-476E-A689-6CA8D01E6D07}"/>
          </ac:spMkLst>
        </pc:spChg>
        <pc:spChg chg="mod">
          <ac:chgData name="Ragnhild Halvorsrud" userId="917ea340-fd63-490f-a7db-68428d24cf32" providerId="ADAL" clId="{9B6050A4-F178-4018-9F62-4FCCA28DA093}" dt="2021-03-25T16:03:31.073" v="39599" actId="790"/>
          <ac:spMkLst>
            <pc:docMk/>
            <pc:sldMk cId="162988178" sldId="3827"/>
            <ac:spMk id="40" creationId="{3D6F36A9-FC94-46FC-B7D0-4001F5900F55}"/>
          </ac:spMkLst>
        </pc:spChg>
        <pc:picChg chg="del">
          <ac:chgData name="Ragnhild Halvorsrud" userId="917ea340-fd63-490f-a7db-68428d24cf32" providerId="ADAL" clId="{9B6050A4-F178-4018-9F62-4FCCA28DA093}" dt="2021-03-25T16:02:44.851" v="39585" actId="478"/>
          <ac:picMkLst>
            <pc:docMk/>
            <pc:sldMk cId="162988178" sldId="3827"/>
            <ac:picMk id="6" creationId="{9C948DA0-3668-4BE6-BE88-C3C9F6500739}"/>
          </ac:picMkLst>
        </pc:picChg>
        <pc:picChg chg="add del mod">
          <ac:chgData name="Ragnhild Halvorsrud" userId="917ea340-fd63-490f-a7db-68428d24cf32" providerId="ADAL" clId="{9B6050A4-F178-4018-9F62-4FCCA28DA093}" dt="2021-03-26T16:01:31.088" v="40882" actId="478"/>
          <ac:picMkLst>
            <pc:docMk/>
            <pc:sldMk cId="162988178" sldId="3827"/>
            <ac:picMk id="6" creationId="{D4234CCD-0780-406B-8324-C0E0DC5CBD12}"/>
          </ac:picMkLst>
        </pc:picChg>
        <pc:picChg chg="add del mod">
          <ac:chgData name="Ragnhild Halvorsrud" userId="917ea340-fd63-490f-a7db-68428d24cf32" providerId="ADAL" clId="{9B6050A4-F178-4018-9F62-4FCCA28DA093}" dt="2021-03-26T16:01:34.437" v="40883" actId="478"/>
          <ac:picMkLst>
            <pc:docMk/>
            <pc:sldMk cId="162988178" sldId="3827"/>
            <ac:picMk id="8" creationId="{8100FF02-04FC-448A-AC92-F855903D2AEC}"/>
          </ac:picMkLst>
        </pc:picChg>
        <pc:picChg chg="add del mod">
          <ac:chgData name="Ragnhild Halvorsrud" userId="917ea340-fd63-490f-a7db-68428d24cf32" providerId="ADAL" clId="{9B6050A4-F178-4018-9F62-4FCCA28DA093}" dt="2021-03-26T16:03:02.806" v="40917" actId="478"/>
          <ac:picMkLst>
            <pc:docMk/>
            <pc:sldMk cId="162988178" sldId="3827"/>
            <ac:picMk id="9" creationId="{BED0270E-FB63-4320-9132-D3CC49044E41}"/>
          </ac:picMkLst>
        </pc:picChg>
        <pc:picChg chg="add mod">
          <ac:chgData name="Ragnhild Halvorsrud" userId="917ea340-fd63-490f-a7db-68428d24cf32" providerId="ADAL" clId="{9B6050A4-F178-4018-9F62-4FCCA28DA093}" dt="2021-03-26T16:03:18.479" v="40920" actId="1076"/>
          <ac:picMkLst>
            <pc:docMk/>
            <pc:sldMk cId="162988178" sldId="3827"/>
            <ac:picMk id="10" creationId="{211D422D-29B0-47D7-B66B-3391474725EA}"/>
          </ac:picMkLst>
        </pc:picChg>
        <pc:picChg chg="add del mod">
          <ac:chgData name="Ragnhild Halvorsrud" userId="917ea340-fd63-490f-a7db-68428d24cf32" providerId="ADAL" clId="{9B6050A4-F178-4018-9F62-4FCCA28DA093}" dt="2021-03-26T14:27:56.447" v="40096" actId="478"/>
          <ac:picMkLst>
            <pc:docMk/>
            <pc:sldMk cId="162988178" sldId="3827"/>
            <ac:picMk id="26" creationId="{AFEAEC66-A81D-4D94-857E-A648BF15DDA1}"/>
          </ac:picMkLst>
        </pc:picChg>
      </pc:sldChg>
      <pc:sldChg chg="add del">
        <pc:chgData name="Ragnhild Halvorsrud" userId="917ea340-fd63-490f-a7db-68428d24cf32" providerId="ADAL" clId="{9B6050A4-F178-4018-9F62-4FCCA28DA093}" dt="2021-03-26T15:44:15.318" v="40878" actId="47"/>
        <pc:sldMkLst>
          <pc:docMk/>
          <pc:sldMk cId="1685315064" sldId="3828"/>
        </pc:sldMkLst>
      </pc:sldChg>
      <pc:sldMasterChg chg="modSldLayout">
        <pc:chgData name="Ragnhild Halvorsrud" userId="917ea340-fd63-490f-a7db-68428d24cf32" providerId="ADAL" clId="{9B6050A4-F178-4018-9F62-4FCCA28DA093}" dt="2021-03-25T13:12:42.264" v="37833" actId="790"/>
        <pc:sldMasterMkLst>
          <pc:docMk/>
          <pc:sldMasterMk cId="3623041008" sldId="2147483659"/>
        </pc:sldMasterMkLst>
        <pc:sldLayoutChg chg="modSp mod">
          <pc:chgData name="Ragnhild Halvorsrud" userId="917ea340-fd63-490f-a7db-68428d24cf32" providerId="ADAL" clId="{9B6050A4-F178-4018-9F62-4FCCA28DA093}" dt="2021-03-25T13:12:42.180" v="37784" actId="790"/>
          <pc:sldLayoutMkLst>
            <pc:docMk/>
            <pc:sldMasterMk cId="3623041008" sldId="2147483659"/>
            <pc:sldLayoutMk cId="869758069" sldId="2147483661"/>
          </pc:sldLayoutMkLst>
          <pc:spChg chg="mod">
            <ac:chgData name="Ragnhild Halvorsrud" userId="917ea340-fd63-490f-a7db-68428d24cf32" providerId="ADAL" clId="{9B6050A4-F178-4018-9F62-4FCCA28DA093}" dt="2021-03-25T13:12:42.174" v="37780" actId="790"/>
            <ac:spMkLst>
              <pc:docMk/>
              <pc:sldMasterMk cId="3623041008" sldId="2147483659"/>
              <pc:sldLayoutMk cId="869758069" sldId="2147483661"/>
              <ac:spMk id="2" creationId="{00000000-0000-0000-0000-000000000000}"/>
            </ac:spMkLst>
          </pc:spChg>
          <pc:spChg chg="mod">
            <ac:chgData name="Ragnhild Halvorsrud" userId="917ea340-fd63-490f-a7db-68428d24cf32" providerId="ADAL" clId="{9B6050A4-F178-4018-9F62-4FCCA28DA093}" dt="2021-03-25T13:12:42.178" v="37781" actId="790"/>
            <ac:spMkLst>
              <pc:docMk/>
              <pc:sldMasterMk cId="3623041008" sldId="2147483659"/>
              <pc:sldLayoutMk cId="869758069" sldId="2147483661"/>
              <ac:spMk id="3" creationId="{00000000-0000-0000-0000-000000000000}"/>
            </ac:spMkLst>
          </pc:spChg>
          <pc:spChg chg="mod">
            <ac:chgData name="Ragnhild Halvorsrud" userId="917ea340-fd63-490f-a7db-68428d24cf32" providerId="ADAL" clId="{9B6050A4-F178-4018-9F62-4FCCA28DA093}" dt="2021-03-25T13:12:42.179" v="37782" actId="790"/>
            <ac:spMkLst>
              <pc:docMk/>
              <pc:sldMasterMk cId="3623041008" sldId="2147483659"/>
              <pc:sldLayoutMk cId="869758069" sldId="2147483661"/>
              <ac:spMk id="4" creationId="{00000000-0000-0000-0000-000000000000}"/>
            </ac:spMkLst>
          </pc:spChg>
          <pc:spChg chg="mod">
            <ac:chgData name="Ragnhild Halvorsrud" userId="917ea340-fd63-490f-a7db-68428d24cf32" providerId="ADAL" clId="{9B6050A4-F178-4018-9F62-4FCCA28DA093}" dt="2021-03-25T13:12:42.180" v="37783" actId="790"/>
            <ac:spMkLst>
              <pc:docMk/>
              <pc:sldMasterMk cId="3623041008" sldId="2147483659"/>
              <pc:sldLayoutMk cId="869758069" sldId="2147483661"/>
              <ac:spMk id="5" creationId="{00000000-0000-0000-0000-000000000000}"/>
            </ac:spMkLst>
          </pc:spChg>
          <pc:spChg chg="mod">
            <ac:chgData name="Ragnhild Halvorsrud" userId="917ea340-fd63-490f-a7db-68428d24cf32" providerId="ADAL" clId="{9B6050A4-F178-4018-9F62-4FCCA28DA093}" dt="2021-03-25T13:12:42.180" v="37784" actId="790"/>
            <ac:spMkLst>
              <pc:docMk/>
              <pc:sldMasterMk cId="3623041008" sldId="2147483659"/>
              <pc:sldLayoutMk cId="869758069" sldId="2147483661"/>
              <ac:spMk id="6" creationId="{00000000-0000-0000-0000-000000000000}"/>
            </ac:spMkLst>
          </pc:spChg>
        </pc:sldLayoutChg>
        <pc:sldLayoutChg chg="modSp mod">
          <pc:chgData name="Ragnhild Halvorsrud" userId="917ea340-fd63-490f-a7db-68428d24cf32" providerId="ADAL" clId="{9B6050A4-F178-4018-9F62-4FCCA28DA093}" dt="2021-03-25T13:12:42.188" v="37789" actId="790"/>
          <pc:sldLayoutMkLst>
            <pc:docMk/>
            <pc:sldMasterMk cId="3623041008" sldId="2147483659"/>
            <pc:sldLayoutMk cId="3454048816" sldId="2147483663"/>
          </pc:sldLayoutMkLst>
          <pc:spChg chg="mod">
            <ac:chgData name="Ragnhild Halvorsrud" userId="917ea340-fd63-490f-a7db-68428d24cf32" providerId="ADAL" clId="{9B6050A4-F178-4018-9F62-4FCCA28DA093}" dt="2021-03-25T13:12:42.186" v="37787" actId="790"/>
            <ac:spMkLst>
              <pc:docMk/>
              <pc:sldMasterMk cId="3623041008" sldId="2147483659"/>
              <pc:sldLayoutMk cId="3454048816" sldId="2147483663"/>
              <ac:spMk id="3" creationId="{00000000-0000-0000-0000-000000000000}"/>
            </ac:spMkLst>
          </pc:spChg>
          <pc:spChg chg="mod">
            <ac:chgData name="Ragnhild Halvorsrud" userId="917ea340-fd63-490f-a7db-68428d24cf32" providerId="ADAL" clId="{9B6050A4-F178-4018-9F62-4FCCA28DA093}" dt="2021-03-25T13:12:42.184" v="37785" actId="790"/>
            <ac:spMkLst>
              <pc:docMk/>
              <pc:sldMasterMk cId="3623041008" sldId="2147483659"/>
              <pc:sldLayoutMk cId="3454048816" sldId="2147483663"/>
              <ac:spMk id="4" creationId="{00000000-0000-0000-0000-000000000000}"/>
            </ac:spMkLst>
          </pc:spChg>
          <pc:spChg chg="mod">
            <ac:chgData name="Ragnhild Halvorsrud" userId="917ea340-fd63-490f-a7db-68428d24cf32" providerId="ADAL" clId="{9B6050A4-F178-4018-9F62-4FCCA28DA093}" dt="2021-03-25T13:12:42.187" v="37788" actId="790"/>
            <ac:spMkLst>
              <pc:docMk/>
              <pc:sldMasterMk cId="3623041008" sldId="2147483659"/>
              <pc:sldLayoutMk cId="3454048816" sldId="2147483663"/>
              <ac:spMk id="5" creationId="{00000000-0000-0000-0000-000000000000}"/>
            </ac:spMkLst>
          </pc:spChg>
          <pc:spChg chg="mod">
            <ac:chgData name="Ragnhild Halvorsrud" userId="917ea340-fd63-490f-a7db-68428d24cf32" providerId="ADAL" clId="{9B6050A4-F178-4018-9F62-4FCCA28DA093}" dt="2021-03-25T13:12:42.188" v="37789" actId="790"/>
            <ac:spMkLst>
              <pc:docMk/>
              <pc:sldMasterMk cId="3623041008" sldId="2147483659"/>
              <pc:sldLayoutMk cId="3454048816" sldId="2147483663"/>
              <ac:spMk id="7" creationId="{00000000-0000-0000-0000-000000000000}"/>
            </ac:spMkLst>
          </pc:spChg>
          <pc:spChg chg="mod">
            <ac:chgData name="Ragnhild Halvorsrud" userId="917ea340-fd63-490f-a7db-68428d24cf32" providerId="ADAL" clId="{9B6050A4-F178-4018-9F62-4FCCA28DA093}" dt="2021-03-25T13:12:42.185" v="37786" actId="790"/>
            <ac:spMkLst>
              <pc:docMk/>
              <pc:sldMasterMk cId="3623041008" sldId="2147483659"/>
              <pc:sldLayoutMk cId="3454048816" sldId="2147483663"/>
              <ac:spMk id="8" creationId="{00000000-0000-0000-0000-000000000000}"/>
            </ac:spMkLst>
          </pc:spChg>
        </pc:sldLayoutChg>
        <pc:sldLayoutChg chg="modSp mod">
          <pc:chgData name="Ragnhild Halvorsrud" userId="917ea340-fd63-490f-a7db-68428d24cf32" providerId="ADAL" clId="{9B6050A4-F178-4018-9F62-4FCCA28DA093}" dt="2021-03-25T13:12:42.201" v="37800" actId="790"/>
          <pc:sldLayoutMkLst>
            <pc:docMk/>
            <pc:sldMasterMk cId="3623041008" sldId="2147483659"/>
            <pc:sldLayoutMk cId="585981378" sldId="2147483664"/>
          </pc:sldLayoutMkLst>
          <pc:spChg chg="mod">
            <ac:chgData name="Ragnhild Halvorsrud" userId="917ea340-fd63-490f-a7db-68428d24cf32" providerId="ADAL" clId="{9B6050A4-F178-4018-9F62-4FCCA28DA093}" dt="2021-03-25T13:12:42.198" v="37796" actId="790"/>
            <ac:spMkLst>
              <pc:docMk/>
              <pc:sldMasterMk cId="3623041008" sldId="2147483659"/>
              <pc:sldLayoutMk cId="585981378" sldId="2147483664"/>
              <ac:spMk id="2" creationId="{00000000-0000-0000-0000-000000000000}"/>
            </ac:spMkLst>
          </pc:spChg>
          <pc:spChg chg="mod">
            <ac:chgData name="Ragnhild Halvorsrud" userId="917ea340-fd63-490f-a7db-68428d24cf32" providerId="ADAL" clId="{9B6050A4-F178-4018-9F62-4FCCA28DA093}" dt="2021-03-25T13:12:42.199" v="37797" actId="790"/>
            <ac:spMkLst>
              <pc:docMk/>
              <pc:sldMasterMk cId="3623041008" sldId="2147483659"/>
              <pc:sldLayoutMk cId="585981378" sldId="2147483664"/>
              <ac:spMk id="3" creationId="{00000000-0000-0000-0000-000000000000}"/>
            </ac:spMkLst>
          </pc:spChg>
          <pc:spChg chg="mod">
            <ac:chgData name="Ragnhild Halvorsrud" userId="917ea340-fd63-490f-a7db-68428d24cf32" providerId="ADAL" clId="{9B6050A4-F178-4018-9F62-4FCCA28DA093}" dt="2021-03-25T13:12:42.200" v="37798" actId="790"/>
            <ac:spMkLst>
              <pc:docMk/>
              <pc:sldMasterMk cId="3623041008" sldId="2147483659"/>
              <pc:sldLayoutMk cId="585981378" sldId="2147483664"/>
              <ac:spMk id="4" creationId="{00000000-0000-0000-0000-000000000000}"/>
            </ac:spMkLst>
          </pc:spChg>
          <pc:spChg chg="mod">
            <ac:chgData name="Ragnhild Halvorsrud" userId="917ea340-fd63-490f-a7db-68428d24cf32" providerId="ADAL" clId="{9B6050A4-F178-4018-9F62-4FCCA28DA093}" dt="2021-03-25T13:12:42.201" v="37799" actId="790"/>
            <ac:spMkLst>
              <pc:docMk/>
              <pc:sldMasterMk cId="3623041008" sldId="2147483659"/>
              <pc:sldLayoutMk cId="585981378" sldId="2147483664"/>
              <ac:spMk id="5" creationId="{00000000-0000-0000-0000-000000000000}"/>
            </ac:spMkLst>
          </pc:spChg>
          <pc:spChg chg="mod">
            <ac:chgData name="Ragnhild Halvorsrud" userId="917ea340-fd63-490f-a7db-68428d24cf32" providerId="ADAL" clId="{9B6050A4-F178-4018-9F62-4FCCA28DA093}" dt="2021-03-25T13:12:42.201" v="37800" actId="790"/>
            <ac:spMkLst>
              <pc:docMk/>
              <pc:sldMasterMk cId="3623041008" sldId="2147483659"/>
              <pc:sldLayoutMk cId="585981378" sldId="2147483664"/>
              <ac:spMk id="12" creationId="{00000000-0000-0000-0000-000000000000}"/>
            </ac:spMkLst>
          </pc:spChg>
        </pc:sldLayoutChg>
        <pc:sldLayoutChg chg="modSp mod">
          <pc:chgData name="Ragnhild Halvorsrud" userId="917ea340-fd63-490f-a7db-68428d24cf32" providerId="ADAL" clId="{9B6050A4-F178-4018-9F62-4FCCA28DA093}" dt="2021-03-25T13:12:42.212" v="37806" actId="790"/>
          <pc:sldLayoutMkLst>
            <pc:docMk/>
            <pc:sldMasterMk cId="3623041008" sldId="2147483659"/>
            <pc:sldLayoutMk cId="1203240570" sldId="2147483666"/>
          </pc:sldLayoutMkLst>
          <pc:spChg chg="mod">
            <ac:chgData name="Ragnhild Halvorsrud" userId="917ea340-fd63-490f-a7db-68428d24cf32" providerId="ADAL" clId="{9B6050A4-F178-4018-9F62-4FCCA28DA093}" dt="2021-03-25T13:12:42.212" v="37806" actId="790"/>
            <ac:spMkLst>
              <pc:docMk/>
              <pc:sldMasterMk cId="3623041008" sldId="2147483659"/>
              <pc:sldLayoutMk cId="1203240570" sldId="2147483666"/>
              <ac:spMk id="2" creationId="{00000000-0000-0000-0000-000000000000}"/>
            </ac:spMkLst>
          </pc:spChg>
          <pc:spChg chg="mod">
            <ac:chgData name="Ragnhild Halvorsrud" userId="917ea340-fd63-490f-a7db-68428d24cf32" providerId="ADAL" clId="{9B6050A4-F178-4018-9F62-4FCCA28DA093}" dt="2021-03-25T13:12:42.205" v="37801" actId="790"/>
            <ac:spMkLst>
              <pc:docMk/>
              <pc:sldMasterMk cId="3623041008" sldId="2147483659"/>
              <pc:sldLayoutMk cId="1203240570" sldId="2147483666"/>
              <ac:spMk id="3" creationId="{00000000-0000-0000-0000-000000000000}"/>
            </ac:spMkLst>
          </pc:spChg>
          <pc:spChg chg="mod">
            <ac:chgData name="Ragnhild Halvorsrud" userId="917ea340-fd63-490f-a7db-68428d24cf32" providerId="ADAL" clId="{9B6050A4-F178-4018-9F62-4FCCA28DA093}" dt="2021-03-25T13:12:42.209" v="37802" actId="790"/>
            <ac:spMkLst>
              <pc:docMk/>
              <pc:sldMasterMk cId="3623041008" sldId="2147483659"/>
              <pc:sldLayoutMk cId="1203240570" sldId="2147483666"/>
              <ac:spMk id="4" creationId="{00000000-0000-0000-0000-000000000000}"/>
            </ac:spMkLst>
          </pc:spChg>
          <pc:spChg chg="mod">
            <ac:chgData name="Ragnhild Halvorsrud" userId="917ea340-fd63-490f-a7db-68428d24cf32" providerId="ADAL" clId="{9B6050A4-F178-4018-9F62-4FCCA28DA093}" dt="2021-03-25T13:12:42.210" v="37803" actId="790"/>
            <ac:spMkLst>
              <pc:docMk/>
              <pc:sldMasterMk cId="3623041008" sldId="2147483659"/>
              <pc:sldLayoutMk cId="1203240570" sldId="2147483666"/>
              <ac:spMk id="5" creationId="{00000000-0000-0000-0000-000000000000}"/>
            </ac:spMkLst>
          </pc:spChg>
          <pc:spChg chg="mod">
            <ac:chgData name="Ragnhild Halvorsrud" userId="917ea340-fd63-490f-a7db-68428d24cf32" providerId="ADAL" clId="{9B6050A4-F178-4018-9F62-4FCCA28DA093}" dt="2021-03-25T13:12:42.210" v="37804" actId="790"/>
            <ac:spMkLst>
              <pc:docMk/>
              <pc:sldMasterMk cId="3623041008" sldId="2147483659"/>
              <pc:sldLayoutMk cId="1203240570" sldId="2147483666"/>
              <ac:spMk id="6" creationId="{00000000-0000-0000-0000-000000000000}"/>
            </ac:spMkLst>
          </pc:spChg>
          <pc:spChg chg="mod">
            <ac:chgData name="Ragnhild Halvorsrud" userId="917ea340-fd63-490f-a7db-68428d24cf32" providerId="ADAL" clId="{9B6050A4-F178-4018-9F62-4FCCA28DA093}" dt="2021-03-25T13:12:42.210" v="37805" actId="790"/>
            <ac:spMkLst>
              <pc:docMk/>
              <pc:sldMasterMk cId="3623041008" sldId="2147483659"/>
              <pc:sldLayoutMk cId="1203240570" sldId="2147483666"/>
              <ac:spMk id="7" creationId="{00000000-0000-0000-0000-000000000000}"/>
            </ac:spMkLst>
          </pc:spChg>
        </pc:sldLayoutChg>
        <pc:sldLayoutChg chg="modSp mod">
          <pc:chgData name="Ragnhild Halvorsrud" userId="917ea340-fd63-490f-a7db-68428d24cf32" providerId="ADAL" clId="{9B6050A4-F178-4018-9F62-4FCCA28DA093}" dt="2021-03-25T13:12:42.246" v="37820" actId="790"/>
          <pc:sldLayoutMkLst>
            <pc:docMk/>
            <pc:sldMasterMk cId="3623041008" sldId="2147483659"/>
            <pc:sldLayoutMk cId="27145180" sldId="2147483667"/>
          </pc:sldLayoutMkLst>
          <pc:spChg chg="mod">
            <ac:chgData name="Ragnhild Halvorsrud" userId="917ea340-fd63-490f-a7db-68428d24cf32" providerId="ADAL" clId="{9B6050A4-F178-4018-9F62-4FCCA28DA093}" dt="2021-03-25T13:12:42.230" v="37813" actId="790"/>
            <ac:spMkLst>
              <pc:docMk/>
              <pc:sldMasterMk cId="3623041008" sldId="2147483659"/>
              <pc:sldLayoutMk cId="27145180" sldId="2147483667"/>
              <ac:spMk id="3" creationId="{00000000-0000-0000-0000-000000000000}"/>
            </ac:spMkLst>
          </pc:spChg>
          <pc:spChg chg="mod">
            <ac:chgData name="Ragnhild Halvorsrud" userId="917ea340-fd63-490f-a7db-68428d24cf32" providerId="ADAL" clId="{9B6050A4-F178-4018-9F62-4FCCA28DA093}" dt="2021-03-25T13:12:42.233" v="37814" actId="790"/>
            <ac:spMkLst>
              <pc:docMk/>
              <pc:sldMasterMk cId="3623041008" sldId="2147483659"/>
              <pc:sldLayoutMk cId="27145180" sldId="2147483667"/>
              <ac:spMk id="4" creationId="{00000000-0000-0000-0000-000000000000}"/>
            </ac:spMkLst>
          </pc:spChg>
          <pc:spChg chg="mod">
            <ac:chgData name="Ragnhild Halvorsrud" userId="917ea340-fd63-490f-a7db-68428d24cf32" providerId="ADAL" clId="{9B6050A4-F178-4018-9F62-4FCCA28DA093}" dt="2021-03-25T13:12:42.235" v="37815" actId="790"/>
            <ac:spMkLst>
              <pc:docMk/>
              <pc:sldMasterMk cId="3623041008" sldId="2147483659"/>
              <pc:sldLayoutMk cId="27145180" sldId="2147483667"/>
              <ac:spMk id="5" creationId="{00000000-0000-0000-0000-000000000000}"/>
            </ac:spMkLst>
          </pc:spChg>
          <pc:spChg chg="mod">
            <ac:chgData name="Ragnhild Halvorsrud" userId="917ea340-fd63-490f-a7db-68428d24cf32" providerId="ADAL" clId="{9B6050A4-F178-4018-9F62-4FCCA28DA093}" dt="2021-03-25T13:12:42.240" v="37816" actId="790"/>
            <ac:spMkLst>
              <pc:docMk/>
              <pc:sldMasterMk cId="3623041008" sldId="2147483659"/>
              <pc:sldLayoutMk cId="27145180" sldId="2147483667"/>
              <ac:spMk id="6" creationId="{00000000-0000-0000-0000-000000000000}"/>
            </ac:spMkLst>
          </pc:spChg>
          <pc:spChg chg="mod">
            <ac:chgData name="Ragnhild Halvorsrud" userId="917ea340-fd63-490f-a7db-68428d24cf32" providerId="ADAL" clId="{9B6050A4-F178-4018-9F62-4FCCA28DA093}" dt="2021-03-25T13:12:42.241" v="37817" actId="790"/>
            <ac:spMkLst>
              <pc:docMk/>
              <pc:sldMasterMk cId="3623041008" sldId="2147483659"/>
              <pc:sldLayoutMk cId="27145180" sldId="2147483667"/>
              <ac:spMk id="7" creationId="{00000000-0000-0000-0000-000000000000}"/>
            </ac:spMkLst>
          </pc:spChg>
          <pc:spChg chg="mod">
            <ac:chgData name="Ragnhild Halvorsrud" userId="917ea340-fd63-490f-a7db-68428d24cf32" providerId="ADAL" clId="{9B6050A4-F178-4018-9F62-4FCCA28DA093}" dt="2021-03-25T13:12:42.242" v="37818" actId="790"/>
            <ac:spMkLst>
              <pc:docMk/>
              <pc:sldMasterMk cId="3623041008" sldId="2147483659"/>
              <pc:sldLayoutMk cId="27145180" sldId="2147483667"/>
              <ac:spMk id="8" creationId="{00000000-0000-0000-0000-000000000000}"/>
            </ac:spMkLst>
          </pc:spChg>
          <pc:spChg chg="mod">
            <ac:chgData name="Ragnhild Halvorsrud" userId="917ea340-fd63-490f-a7db-68428d24cf32" providerId="ADAL" clId="{9B6050A4-F178-4018-9F62-4FCCA28DA093}" dt="2021-03-25T13:12:42.244" v="37819" actId="790"/>
            <ac:spMkLst>
              <pc:docMk/>
              <pc:sldMasterMk cId="3623041008" sldId="2147483659"/>
              <pc:sldLayoutMk cId="27145180" sldId="2147483667"/>
              <ac:spMk id="9" creationId="{00000000-0000-0000-0000-000000000000}"/>
            </ac:spMkLst>
          </pc:spChg>
          <pc:spChg chg="mod">
            <ac:chgData name="Ragnhild Halvorsrud" userId="917ea340-fd63-490f-a7db-68428d24cf32" providerId="ADAL" clId="{9B6050A4-F178-4018-9F62-4FCCA28DA093}" dt="2021-03-25T13:12:42.246" v="37820" actId="790"/>
            <ac:spMkLst>
              <pc:docMk/>
              <pc:sldMasterMk cId="3623041008" sldId="2147483659"/>
              <pc:sldLayoutMk cId="27145180" sldId="2147483667"/>
              <ac:spMk id="10" creationId="{00000000-0000-0000-0000-000000000000}"/>
            </ac:spMkLst>
          </pc:spChg>
        </pc:sldLayoutChg>
        <pc:sldLayoutChg chg="modSp mod">
          <pc:chgData name="Ragnhild Halvorsrud" userId="917ea340-fd63-490f-a7db-68428d24cf32" providerId="ADAL" clId="{9B6050A4-F178-4018-9F62-4FCCA28DA093}" dt="2021-03-25T13:12:42.260" v="37830" actId="790"/>
          <pc:sldLayoutMkLst>
            <pc:docMk/>
            <pc:sldMasterMk cId="3623041008" sldId="2147483659"/>
            <pc:sldLayoutMk cId="765830241" sldId="2147483668"/>
          </pc:sldLayoutMkLst>
          <pc:spChg chg="mod">
            <ac:chgData name="Ragnhild Halvorsrud" userId="917ea340-fd63-490f-a7db-68428d24cf32" providerId="ADAL" clId="{9B6050A4-F178-4018-9F62-4FCCA28DA093}" dt="2021-03-25T13:12:42.256" v="37827" actId="790"/>
            <ac:spMkLst>
              <pc:docMk/>
              <pc:sldMasterMk cId="3623041008" sldId="2147483659"/>
              <pc:sldLayoutMk cId="765830241" sldId="2147483668"/>
              <ac:spMk id="2" creationId="{00000000-0000-0000-0000-000000000000}"/>
            </ac:spMkLst>
          </pc:spChg>
          <pc:spChg chg="mod">
            <ac:chgData name="Ragnhild Halvorsrud" userId="917ea340-fd63-490f-a7db-68428d24cf32" providerId="ADAL" clId="{9B6050A4-F178-4018-9F62-4FCCA28DA093}" dt="2021-03-25T13:12:42.257" v="37828" actId="790"/>
            <ac:spMkLst>
              <pc:docMk/>
              <pc:sldMasterMk cId="3623041008" sldId="2147483659"/>
              <pc:sldLayoutMk cId="765830241" sldId="2147483668"/>
              <ac:spMk id="3" creationId="{00000000-0000-0000-0000-000000000000}"/>
            </ac:spMkLst>
          </pc:spChg>
          <pc:spChg chg="mod">
            <ac:chgData name="Ragnhild Halvorsrud" userId="917ea340-fd63-490f-a7db-68428d24cf32" providerId="ADAL" clId="{9B6050A4-F178-4018-9F62-4FCCA28DA093}" dt="2021-03-25T13:12:42.258" v="37829" actId="790"/>
            <ac:spMkLst>
              <pc:docMk/>
              <pc:sldMasterMk cId="3623041008" sldId="2147483659"/>
              <pc:sldLayoutMk cId="765830241" sldId="2147483668"/>
              <ac:spMk id="4" creationId="{00000000-0000-0000-0000-000000000000}"/>
            </ac:spMkLst>
          </pc:spChg>
          <pc:spChg chg="mod">
            <ac:chgData name="Ragnhild Halvorsrud" userId="917ea340-fd63-490f-a7db-68428d24cf32" providerId="ADAL" clId="{9B6050A4-F178-4018-9F62-4FCCA28DA093}" dt="2021-03-25T13:12:42.260" v="37830" actId="790"/>
            <ac:spMkLst>
              <pc:docMk/>
              <pc:sldMasterMk cId="3623041008" sldId="2147483659"/>
              <pc:sldLayoutMk cId="765830241" sldId="2147483668"/>
              <ac:spMk id="5" creationId="{00000000-0000-0000-0000-000000000000}"/>
            </ac:spMkLst>
          </pc:spChg>
        </pc:sldLayoutChg>
        <pc:sldLayoutChg chg="modSp mod">
          <pc:chgData name="Ragnhild Halvorsrud" userId="917ea340-fd63-490f-a7db-68428d24cf32" providerId="ADAL" clId="{9B6050A4-F178-4018-9F62-4FCCA28DA093}" dt="2021-03-25T13:12:42.264" v="37833" actId="790"/>
          <pc:sldLayoutMkLst>
            <pc:docMk/>
            <pc:sldMasterMk cId="3623041008" sldId="2147483659"/>
            <pc:sldLayoutMk cId="111878263" sldId="2147483669"/>
          </pc:sldLayoutMkLst>
          <pc:spChg chg="mod">
            <ac:chgData name="Ragnhild Halvorsrud" userId="917ea340-fd63-490f-a7db-68428d24cf32" providerId="ADAL" clId="{9B6050A4-F178-4018-9F62-4FCCA28DA093}" dt="2021-03-25T13:12:42.261" v="37831" actId="790"/>
            <ac:spMkLst>
              <pc:docMk/>
              <pc:sldMasterMk cId="3623041008" sldId="2147483659"/>
              <pc:sldLayoutMk cId="111878263" sldId="2147483669"/>
              <ac:spMk id="2" creationId="{00000000-0000-0000-0000-000000000000}"/>
            </ac:spMkLst>
          </pc:spChg>
          <pc:spChg chg="mod">
            <ac:chgData name="Ragnhild Halvorsrud" userId="917ea340-fd63-490f-a7db-68428d24cf32" providerId="ADAL" clId="{9B6050A4-F178-4018-9F62-4FCCA28DA093}" dt="2021-03-25T13:12:42.263" v="37832" actId="790"/>
            <ac:spMkLst>
              <pc:docMk/>
              <pc:sldMasterMk cId="3623041008" sldId="2147483659"/>
              <pc:sldLayoutMk cId="111878263" sldId="2147483669"/>
              <ac:spMk id="3" creationId="{00000000-0000-0000-0000-000000000000}"/>
            </ac:spMkLst>
          </pc:spChg>
          <pc:spChg chg="mod">
            <ac:chgData name="Ragnhild Halvorsrud" userId="917ea340-fd63-490f-a7db-68428d24cf32" providerId="ADAL" clId="{9B6050A4-F178-4018-9F62-4FCCA28DA093}" dt="2021-03-25T13:12:42.264" v="37833" actId="790"/>
            <ac:spMkLst>
              <pc:docMk/>
              <pc:sldMasterMk cId="3623041008" sldId="2147483659"/>
              <pc:sldLayoutMk cId="111878263" sldId="2147483669"/>
              <ac:spMk id="4" creationId="{00000000-0000-0000-0000-000000000000}"/>
            </ac:spMkLst>
          </pc:spChg>
        </pc:sldLayoutChg>
        <pc:sldLayoutChg chg="modSp mod">
          <pc:chgData name="Ragnhild Halvorsrud" userId="917ea340-fd63-490f-a7db-68428d24cf32" providerId="ADAL" clId="{9B6050A4-F178-4018-9F62-4FCCA28DA093}" dt="2021-03-25T13:12:42.248" v="37821" actId="790"/>
          <pc:sldLayoutMkLst>
            <pc:docMk/>
            <pc:sldMasterMk cId="3623041008" sldId="2147483659"/>
            <pc:sldLayoutMk cId="1300028045" sldId="2147483672"/>
          </pc:sldLayoutMkLst>
          <pc:spChg chg="mod">
            <ac:chgData name="Ragnhild Halvorsrud" userId="917ea340-fd63-490f-a7db-68428d24cf32" providerId="ADAL" clId="{9B6050A4-F178-4018-9F62-4FCCA28DA093}" dt="2021-03-25T13:12:42.248" v="37821" actId="790"/>
            <ac:spMkLst>
              <pc:docMk/>
              <pc:sldMasterMk cId="3623041008" sldId="2147483659"/>
              <pc:sldLayoutMk cId="1300028045" sldId="2147483672"/>
              <ac:spMk id="4" creationId="{00000000-0000-0000-0000-000000000000}"/>
            </ac:spMkLst>
          </pc:spChg>
        </pc:sldLayoutChg>
        <pc:sldLayoutChg chg="modSp mod">
          <pc:chgData name="Ragnhild Halvorsrud" userId="917ea340-fd63-490f-a7db-68428d24cf32" providerId="ADAL" clId="{9B6050A4-F178-4018-9F62-4FCCA28DA093}" dt="2021-03-25T13:12:42.197" v="37795" actId="790"/>
          <pc:sldLayoutMkLst>
            <pc:docMk/>
            <pc:sldMasterMk cId="3623041008" sldId="2147483659"/>
            <pc:sldLayoutMk cId="933194907" sldId="2147483674"/>
          </pc:sldLayoutMkLst>
          <pc:spChg chg="mod">
            <ac:chgData name="Ragnhild Halvorsrud" userId="917ea340-fd63-490f-a7db-68428d24cf32" providerId="ADAL" clId="{9B6050A4-F178-4018-9F62-4FCCA28DA093}" dt="2021-03-25T13:12:42.194" v="37792" actId="790"/>
            <ac:spMkLst>
              <pc:docMk/>
              <pc:sldMasterMk cId="3623041008" sldId="2147483659"/>
              <pc:sldLayoutMk cId="933194907" sldId="2147483674"/>
              <ac:spMk id="3" creationId="{00000000-0000-0000-0000-000000000000}"/>
            </ac:spMkLst>
          </pc:spChg>
          <pc:spChg chg="mod">
            <ac:chgData name="Ragnhild Halvorsrud" userId="917ea340-fd63-490f-a7db-68428d24cf32" providerId="ADAL" clId="{9B6050A4-F178-4018-9F62-4FCCA28DA093}" dt="2021-03-25T13:12:42.192" v="37790" actId="790"/>
            <ac:spMkLst>
              <pc:docMk/>
              <pc:sldMasterMk cId="3623041008" sldId="2147483659"/>
              <pc:sldLayoutMk cId="933194907" sldId="2147483674"/>
              <ac:spMk id="4" creationId="{00000000-0000-0000-0000-000000000000}"/>
            </ac:spMkLst>
          </pc:spChg>
          <pc:spChg chg="mod">
            <ac:chgData name="Ragnhild Halvorsrud" userId="917ea340-fd63-490f-a7db-68428d24cf32" providerId="ADAL" clId="{9B6050A4-F178-4018-9F62-4FCCA28DA093}" dt="2021-03-25T13:12:42.195" v="37793" actId="790"/>
            <ac:spMkLst>
              <pc:docMk/>
              <pc:sldMasterMk cId="3623041008" sldId="2147483659"/>
              <pc:sldLayoutMk cId="933194907" sldId="2147483674"/>
              <ac:spMk id="5" creationId="{00000000-0000-0000-0000-000000000000}"/>
            </ac:spMkLst>
          </pc:spChg>
          <pc:spChg chg="mod">
            <ac:chgData name="Ragnhild Halvorsrud" userId="917ea340-fd63-490f-a7db-68428d24cf32" providerId="ADAL" clId="{9B6050A4-F178-4018-9F62-4FCCA28DA093}" dt="2021-03-25T13:12:42.196" v="37794" actId="790"/>
            <ac:spMkLst>
              <pc:docMk/>
              <pc:sldMasterMk cId="3623041008" sldId="2147483659"/>
              <pc:sldLayoutMk cId="933194907" sldId="2147483674"/>
              <ac:spMk id="7" creationId="{00000000-0000-0000-0000-000000000000}"/>
            </ac:spMkLst>
          </pc:spChg>
          <pc:spChg chg="mod">
            <ac:chgData name="Ragnhild Halvorsrud" userId="917ea340-fd63-490f-a7db-68428d24cf32" providerId="ADAL" clId="{9B6050A4-F178-4018-9F62-4FCCA28DA093}" dt="2021-03-25T13:12:42.193" v="37791" actId="790"/>
            <ac:spMkLst>
              <pc:docMk/>
              <pc:sldMasterMk cId="3623041008" sldId="2147483659"/>
              <pc:sldLayoutMk cId="933194907" sldId="2147483674"/>
              <ac:spMk id="8" creationId="{00000000-0000-0000-0000-000000000000}"/>
            </ac:spMkLst>
          </pc:spChg>
          <pc:spChg chg="mod">
            <ac:chgData name="Ragnhild Halvorsrud" userId="917ea340-fd63-490f-a7db-68428d24cf32" providerId="ADAL" clId="{9B6050A4-F178-4018-9F62-4FCCA28DA093}" dt="2021-03-25T13:12:42.197" v="37795" actId="790"/>
            <ac:spMkLst>
              <pc:docMk/>
              <pc:sldMasterMk cId="3623041008" sldId="2147483659"/>
              <pc:sldLayoutMk cId="933194907" sldId="2147483674"/>
              <ac:spMk id="10" creationId="{00000000-0000-0000-0000-000000000000}"/>
            </ac:spMkLst>
          </pc:spChg>
        </pc:sldLayoutChg>
        <pc:sldLayoutChg chg="modSp mod">
          <pc:chgData name="Ragnhild Halvorsrud" userId="917ea340-fd63-490f-a7db-68428d24cf32" providerId="ADAL" clId="{9B6050A4-F178-4018-9F62-4FCCA28DA093}" dt="2021-03-25T13:12:42.249" v="37822" actId="790"/>
          <pc:sldLayoutMkLst>
            <pc:docMk/>
            <pc:sldMasterMk cId="3623041008" sldId="2147483659"/>
            <pc:sldLayoutMk cId="3891770229" sldId="2147483675"/>
          </pc:sldLayoutMkLst>
          <pc:spChg chg="mod">
            <ac:chgData name="Ragnhild Halvorsrud" userId="917ea340-fd63-490f-a7db-68428d24cf32" providerId="ADAL" clId="{9B6050A4-F178-4018-9F62-4FCCA28DA093}" dt="2021-03-25T13:12:42.249" v="37822" actId="790"/>
            <ac:spMkLst>
              <pc:docMk/>
              <pc:sldMasterMk cId="3623041008" sldId="2147483659"/>
              <pc:sldLayoutMk cId="3891770229" sldId="2147483675"/>
              <ac:spMk id="10" creationId="{00000000-0000-0000-0000-000000000000}"/>
            </ac:spMkLst>
          </pc:spChg>
        </pc:sldLayoutChg>
        <pc:sldLayoutChg chg="modSp mod">
          <pc:chgData name="Ragnhild Halvorsrud" userId="917ea340-fd63-490f-a7db-68428d24cf32" providerId="ADAL" clId="{9B6050A4-F178-4018-9F62-4FCCA28DA093}" dt="2021-03-25T13:12:42.255" v="37826" actId="790"/>
          <pc:sldLayoutMkLst>
            <pc:docMk/>
            <pc:sldMasterMk cId="3623041008" sldId="2147483659"/>
            <pc:sldLayoutMk cId="2342946523" sldId="2147483677"/>
          </pc:sldLayoutMkLst>
          <pc:spChg chg="mod">
            <ac:chgData name="Ragnhild Halvorsrud" userId="917ea340-fd63-490f-a7db-68428d24cf32" providerId="ADAL" clId="{9B6050A4-F178-4018-9F62-4FCCA28DA093}" dt="2021-03-25T13:12:42.251" v="37823" actId="790"/>
            <ac:spMkLst>
              <pc:docMk/>
              <pc:sldMasterMk cId="3623041008" sldId="2147483659"/>
              <pc:sldLayoutMk cId="2342946523" sldId="2147483677"/>
              <ac:spMk id="2" creationId="{00000000-0000-0000-0000-000000000000}"/>
            </ac:spMkLst>
          </pc:spChg>
          <pc:spChg chg="mod">
            <ac:chgData name="Ragnhild Halvorsrud" userId="917ea340-fd63-490f-a7db-68428d24cf32" providerId="ADAL" clId="{9B6050A4-F178-4018-9F62-4FCCA28DA093}" dt="2021-03-25T13:12:42.253" v="37824" actId="790"/>
            <ac:spMkLst>
              <pc:docMk/>
              <pc:sldMasterMk cId="3623041008" sldId="2147483659"/>
              <pc:sldLayoutMk cId="2342946523" sldId="2147483677"/>
              <ac:spMk id="3" creationId="{00000000-0000-0000-0000-000000000000}"/>
            </ac:spMkLst>
          </pc:spChg>
          <pc:spChg chg="mod">
            <ac:chgData name="Ragnhild Halvorsrud" userId="917ea340-fd63-490f-a7db-68428d24cf32" providerId="ADAL" clId="{9B6050A4-F178-4018-9F62-4FCCA28DA093}" dt="2021-03-25T13:12:42.254" v="37825" actId="790"/>
            <ac:spMkLst>
              <pc:docMk/>
              <pc:sldMasterMk cId="3623041008" sldId="2147483659"/>
              <pc:sldLayoutMk cId="2342946523" sldId="2147483677"/>
              <ac:spMk id="4" creationId="{00000000-0000-0000-0000-000000000000}"/>
            </ac:spMkLst>
          </pc:spChg>
          <pc:spChg chg="mod">
            <ac:chgData name="Ragnhild Halvorsrud" userId="917ea340-fd63-490f-a7db-68428d24cf32" providerId="ADAL" clId="{9B6050A4-F178-4018-9F62-4FCCA28DA093}" dt="2021-03-25T13:12:42.255" v="37826" actId="790"/>
            <ac:spMkLst>
              <pc:docMk/>
              <pc:sldMasterMk cId="3623041008" sldId="2147483659"/>
              <pc:sldLayoutMk cId="2342946523" sldId="2147483677"/>
              <ac:spMk id="5" creationId="{00000000-0000-0000-0000-000000000000}"/>
            </ac:spMkLst>
          </pc:spChg>
        </pc:sldLayoutChg>
        <pc:sldLayoutChg chg="modSp mod">
          <pc:chgData name="Ragnhild Halvorsrud" userId="917ea340-fd63-490f-a7db-68428d24cf32" providerId="ADAL" clId="{9B6050A4-F178-4018-9F62-4FCCA28DA093}" dt="2021-03-25T13:12:42.173" v="37779" actId="790"/>
          <pc:sldLayoutMkLst>
            <pc:docMk/>
            <pc:sldMasterMk cId="3623041008" sldId="2147483659"/>
            <pc:sldLayoutMk cId="3295002171" sldId="2147483678"/>
          </pc:sldLayoutMkLst>
          <pc:spChg chg="mod">
            <ac:chgData name="Ragnhild Halvorsrud" userId="917ea340-fd63-490f-a7db-68428d24cf32" providerId="ADAL" clId="{9B6050A4-F178-4018-9F62-4FCCA28DA093}" dt="2021-03-25T13:12:42.172" v="37778" actId="790"/>
            <ac:spMkLst>
              <pc:docMk/>
              <pc:sldMasterMk cId="3623041008" sldId="2147483659"/>
              <pc:sldLayoutMk cId="3295002171" sldId="2147483678"/>
              <ac:spMk id="9" creationId="{00000000-0000-0000-0000-000000000000}"/>
            </ac:spMkLst>
          </pc:spChg>
          <pc:spChg chg="mod">
            <ac:chgData name="Ragnhild Halvorsrud" userId="917ea340-fd63-490f-a7db-68428d24cf32" providerId="ADAL" clId="{9B6050A4-F178-4018-9F62-4FCCA28DA093}" dt="2021-03-25T13:12:42.173" v="37779" actId="790"/>
            <ac:spMkLst>
              <pc:docMk/>
              <pc:sldMasterMk cId="3623041008" sldId="2147483659"/>
              <pc:sldLayoutMk cId="3295002171" sldId="2147483678"/>
              <ac:spMk id="11" creationId="{00000000-0000-0000-0000-000000000000}"/>
            </ac:spMkLst>
          </pc:spChg>
        </pc:sldLayoutChg>
        <pc:sldLayoutChg chg="modSp mod">
          <pc:chgData name="Ragnhild Halvorsrud" userId="917ea340-fd63-490f-a7db-68428d24cf32" providerId="ADAL" clId="{9B6050A4-F178-4018-9F62-4FCCA28DA093}" dt="2021-03-25T13:12:42.228" v="37812" actId="790"/>
          <pc:sldLayoutMkLst>
            <pc:docMk/>
            <pc:sldMasterMk cId="3623041008" sldId="2147483659"/>
            <pc:sldLayoutMk cId="2859027505" sldId="2147483680"/>
          </pc:sldLayoutMkLst>
          <pc:spChg chg="mod">
            <ac:chgData name="Ragnhild Halvorsrud" userId="917ea340-fd63-490f-a7db-68428d24cf32" providerId="ADAL" clId="{9B6050A4-F178-4018-9F62-4FCCA28DA093}" dt="2021-03-25T13:12:42.228" v="37812" actId="790"/>
            <ac:spMkLst>
              <pc:docMk/>
              <pc:sldMasterMk cId="3623041008" sldId="2147483659"/>
              <pc:sldLayoutMk cId="2859027505" sldId="2147483680"/>
              <ac:spMk id="2" creationId="{00000000-0000-0000-0000-000000000000}"/>
            </ac:spMkLst>
          </pc:spChg>
          <pc:spChg chg="mod">
            <ac:chgData name="Ragnhild Halvorsrud" userId="917ea340-fd63-490f-a7db-68428d24cf32" providerId="ADAL" clId="{9B6050A4-F178-4018-9F62-4FCCA28DA093}" dt="2021-03-25T13:12:42.218" v="37807" actId="790"/>
            <ac:spMkLst>
              <pc:docMk/>
              <pc:sldMasterMk cId="3623041008" sldId="2147483659"/>
              <pc:sldLayoutMk cId="2859027505" sldId="2147483680"/>
              <ac:spMk id="3" creationId="{00000000-0000-0000-0000-000000000000}"/>
            </ac:spMkLst>
          </pc:spChg>
          <pc:spChg chg="mod">
            <ac:chgData name="Ragnhild Halvorsrud" userId="917ea340-fd63-490f-a7db-68428d24cf32" providerId="ADAL" clId="{9B6050A4-F178-4018-9F62-4FCCA28DA093}" dt="2021-03-25T13:12:42.224" v="37808" actId="790"/>
            <ac:spMkLst>
              <pc:docMk/>
              <pc:sldMasterMk cId="3623041008" sldId="2147483659"/>
              <pc:sldLayoutMk cId="2859027505" sldId="2147483680"/>
              <ac:spMk id="4" creationId="{00000000-0000-0000-0000-000000000000}"/>
            </ac:spMkLst>
          </pc:spChg>
          <pc:spChg chg="mod">
            <ac:chgData name="Ragnhild Halvorsrud" userId="917ea340-fd63-490f-a7db-68428d24cf32" providerId="ADAL" clId="{9B6050A4-F178-4018-9F62-4FCCA28DA093}" dt="2021-03-25T13:12:42.225" v="37809" actId="790"/>
            <ac:spMkLst>
              <pc:docMk/>
              <pc:sldMasterMk cId="3623041008" sldId="2147483659"/>
              <pc:sldLayoutMk cId="2859027505" sldId="2147483680"/>
              <ac:spMk id="5" creationId="{00000000-0000-0000-0000-000000000000}"/>
            </ac:spMkLst>
          </pc:spChg>
          <pc:spChg chg="mod">
            <ac:chgData name="Ragnhild Halvorsrud" userId="917ea340-fd63-490f-a7db-68428d24cf32" providerId="ADAL" clId="{9B6050A4-F178-4018-9F62-4FCCA28DA093}" dt="2021-03-25T13:12:42.226" v="37810" actId="790"/>
            <ac:spMkLst>
              <pc:docMk/>
              <pc:sldMasterMk cId="3623041008" sldId="2147483659"/>
              <pc:sldLayoutMk cId="2859027505" sldId="2147483680"/>
              <ac:spMk id="6" creationId="{00000000-0000-0000-0000-000000000000}"/>
            </ac:spMkLst>
          </pc:spChg>
          <pc:spChg chg="mod">
            <ac:chgData name="Ragnhild Halvorsrud" userId="917ea340-fd63-490f-a7db-68428d24cf32" providerId="ADAL" clId="{9B6050A4-F178-4018-9F62-4FCCA28DA093}" dt="2021-03-25T13:12:42.227" v="37811" actId="790"/>
            <ac:spMkLst>
              <pc:docMk/>
              <pc:sldMasterMk cId="3623041008" sldId="2147483659"/>
              <pc:sldLayoutMk cId="2859027505" sldId="2147483680"/>
              <ac:spMk id="7" creationId="{00000000-0000-0000-0000-000000000000}"/>
            </ac:spMkLst>
          </pc:spChg>
        </pc:sldLayoutChg>
      </pc:sldMasterChg>
      <pc:sldMasterChg chg="addSp modSp mod modSldLayout">
        <pc:chgData name="Ragnhild Halvorsrud" userId="917ea340-fd63-490f-a7db-68428d24cf32" providerId="ADAL" clId="{9B6050A4-F178-4018-9F62-4FCCA28DA093}" dt="2021-03-25T13:12:42.170" v="37777" actId="790"/>
        <pc:sldMasterMkLst>
          <pc:docMk/>
          <pc:sldMasterMk cId="1643857197" sldId="2147483693"/>
        </pc:sldMasterMkLst>
        <pc:spChg chg="add mod">
          <ac:chgData name="Ragnhild Halvorsrud" userId="917ea340-fd63-490f-a7db-68428d24cf32" providerId="ADAL" clId="{9B6050A4-F178-4018-9F62-4FCCA28DA093}" dt="2021-03-23T16:39:07.211" v="34800" actId="207"/>
          <ac:spMkLst>
            <pc:docMk/>
            <pc:sldMasterMk cId="1643857197" sldId="2147483693"/>
            <ac:spMk id="26" creationId="{FF3F6BE2-5B97-457F-800D-827346678D02}"/>
          </ac:spMkLst>
        </pc:spChg>
        <pc:picChg chg="mod modVis">
          <ac:chgData name="Ragnhild Halvorsrud" userId="917ea340-fd63-490f-a7db-68428d24cf32" providerId="ADAL" clId="{9B6050A4-F178-4018-9F62-4FCCA28DA093}" dt="2021-03-15T15:54:14.520" v="9011"/>
          <ac:picMkLst>
            <pc:docMk/>
            <pc:sldMasterMk cId="1643857197" sldId="2147483693"/>
            <ac:picMk id="11" creationId="{00000000-0000-0000-0000-000000000000}"/>
          </ac:picMkLst>
        </pc:picChg>
        <pc:sldLayoutChg chg="modSp mod">
          <pc:chgData name="Ragnhild Halvorsrud" userId="917ea340-fd63-490f-a7db-68428d24cf32" providerId="ADAL" clId="{9B6050A4-F178-4018-9F62-4FCCA28DA093}" dt="2021-03-25T13:12:42.072" v="37719" actId="790"/>
          <pc:sldLayoutMkLst>
            <pc:docMk/>
            <pc:sldMasterMk cId="1643857197" sldId="2147483693"/>
            <pc:sldLayoutMk cId="2142406485" sldId="2147483649"/>
          </pc:sldLayoutMkLst>
          <pc:spChg chg="mod">
            <ac:chgData name="Ragnhild Halvorsrud" userId="917ea340-fd63-490f-a7db-68428d24cf32" providerId="ADAL" clId="{9B6050A4-F178-4018-9F62-4FCCA28DA093}" dt="2021-03-25T13:12:42.065" v="37716" actId="790"/>
            <ac:spMkLst>
              <pc:docMk/>
              <pc:sldMasterMk cId="1643857197" sldId="2147483693"/>
              <pc:sldLayoutMk cId="2142406485" sldId="2147483649"/>
              <ac:spMk id="2" creationId="{00000000-0000-0000-0000-000000000000}"/>
            </ac:spMkLst>
          </pc:spChg>
          <pc:spChg chg="mod">
            <ac:chgData name="Ragnhild Halvorsrud" userId="917ea340-fd63-490f-a7db-68428d24cf32" providerId="ADAL" clId="{9B6050A4-F178-4018-9F62-4FCCA28DA093}" dt="2021-03-25T13:12:42.067" v="37717" actId="790"/>
            <ac:spMkLst>
              <pc:docMk/>
              <pc:sldMasterMk cId="1643857197" sldId="2147483693"/>
              <pc:sldLayoutMk cId="2142406485" sldId="2147483649"/>
              <ac:spMk id="3" creationId="{00000000-0000-0000-0000-000000000000}"/>
            </ac:spMkLst>
          </pc:spChg>
          <pc:spChg chg="mod">
            <ac:chgData name="Ragnhild Halvorsrud" userId="917ea340-fd63-490f-a7db-68428d24cf32" providerId="ADAL" clId="{9B6050A4-F178-4018-9F62-4FCCA28DA093}" dt="2021-03-25T13:12:42.072" v="37719" actId="790"/>
            <ac:spMkLst>
              <pc:docMk/>
              <pc:sldMasterMk cId="1643857197" sldId="2147483693"/>
              <pc:sldLayoutMk cId="2142406485" sldId="2147483649"/>
              <ac:spMk id="7" creationId="{00000000-0000-0000-0000-000000000000}"/>
            </ac:spMkLst>
          </pc:spChg>
          <pc:spChg chg="mod">
            <ac:chgData name="Ragnhild Halvorsrud" userId="917ea340-fd63-490f-a7db-68428d24cf32" providerId="ADAL" clId="{9B6050A4-F178-4018-9F62-4FCCA28DA093}" dt="2021-03-25T13:12:42.062" v="37715" actId="790"/>
            <ac:spMkLst>
              <pc:docMk/>
              <pc:sldMasterMk cId="1643857197" sldId="2147483693"/>
              <pc:sldLayoutMk cId="2142406485" sldId="2147483649"/>
              <ac:spMk id="10" creationId="{00000000-0000-0000-0000-000000000000}"/>
            </ac:spMkLst>
          </pc:spChg>
          <pc:spChg chg="mod">
            <ac:chgData name="Ragnhild Halvorsrud" userId="917ea340-fd63-490f-a7db-68428d24cf32" providerId="ADAL" clId="{9B6050A4-F178-4018-9F62-4FCCA28DA093}" dt="2021-03-25T13:12:42.069" v="37718" actId="790"/>
            <ac:spMkLst>
              <pc:docMk/>
              <pc:sldMasterMk cId="1643857197" sldId="2147483693"/>
              <pc:sldLayoutMk cId="2142406485" sldId="2147483649"/>
              <ac:spMk id="16" creationId="{00000000-0000-0000-0000-000000000000}"/>
            </ac:spMkLst>
          </pc:spChg>
        </pc:sldLayoutChg>
        <pc:sldLayoutChg chg="modSp mod">
          <pc:chgData name="Ragnhild Halvorsrud" userId="917ea340-fd63-490f-a7db-68428d24cf32" providerId="ADAL" clId="{9B6050A4-F178-4018-9F62-4FCCA28DA093}" dt="2021-03-25T13:12:42.097" v="37731" actId="790"/>
          <pc:sldLayoutMkLst>
            <pc:docMk/>
            <pc:sldMasterMk cId="1643857197" sldId="2147483693"/>
            <pc:sldLayoutMk cId="258411677" sldId="2147483651"/>
          </pc:sldLayoutMkLst>
          <pc:spChg chg="mod">
            <ac:chgData name="Ragnhild Halvorsrud" userId="917ea340-fd63-490f-a7db-68428d24cf32" providerId="ADAL" clId="{9B6050A4-F178-4018-9F62-4FCCA28DA093}" dt="2021-03-25T13:12:42.095" v="37729" actId="790"/>
            <ac:spMkLst>
              <pc:docMk/>
              <pc:sldMasterMk cId="1643857197" sldId="2147483693"/>
              <pc:sldLayoutMk cId="258411677" sldId="2147483651"/>
              <ac:spMk id="2" creationId="{00000000-0000-0000-0000-000000000000}"/>
            </ac:spMkLst>
          </pc:spChg>
          <pc:spChg chg="mod">
            <ac:chgData name="Ragnhild Halvorsrud" userId="917ea340-fd63-490f-a7db-68428d24cf32" providerId="ADAL" clId="{9B6050A4-F178-4018-9F62-4FCCA28DA093}" dt="2021-03-25T13:12:42.096" v="37730" actId="790"/>
            <ac:spMkLst>
              <pc:docMk/>
              <pc:sldMasterMk cId="1643857197" sldId="2147483693"/>
              <pc:sldLayoutMk cId="258411677" sldId="2147483651"/>
              <ac:spMk id="3" creationId="{00000000-0000-0000-0000-000000000000}"/>
            </ac:spMkLst>
          </pc:spChg>
          <pc:spChg chg="mod">
            <ac:chgData name="Ragnhild Halvorsrud" userId="917ea340-fd63-490f-a7db-68428d24cf32" providerId="ADAL" clId="{9B6050A4-F178-4018-9F62-4FCCA28DA093}" dt="2021-03-25T13:12:42.097" v="37731" actId="790"/>
            <ac:spMkLst>
              <pc:docMk/>
              <pc:sldMasterMk cId="1643857197" sldId="2147483693"/>
              <pc:sldLayoutMk cId="258411677" sldId="2147483651"/>
              <ac:spMk id="4" creationId="{00000000-0000-0000-0000-000000000000}"/>
            </ac:spMkLst>
          </pc:spChg>
        </pc:sldLayoutChg>
        <pc:sldLayoutChg chg="modSp mod">
          <pc:chgData name="Ragnhild Halvorsrud" userId="917ea340-fd63-490f-a7db-68428d24cf32" providerId="ADAL" clId="{9B6050A4-F178-4018-9F62-4FCCA28DA093}" dt="2021-03-25T13:12:42.135" v="37756" actId="790"/>
          <pc:sldLayoutMkLst>
            <pc:docMk/>
            <pc:sldMasterMk cId="1643857197" sldId="2147483693"/>
            <pc:sldLayoutMk cId="3213274499" sldId="2147483652"/>
          </pc:sldLayoutMkLst>
          <pc:spChg chg="mod">
            <ac:chgData name="Ragnhild Halvorsrud" userId="917ea340-fd63-490f-a7db-68428d24cf32" providerId="ADAL" clId="{9B6050A4-F178-4018-9F62-4FCCA28DA093}" dt="2021-03-25T13:12:42.128" v="37751" actId="790"/>
            <ac:spMkLst>
              <pc:docMk/>
              <pc:sldMasterMk cId="1643857197" sldId="2147483693"/>
              <pc:sldLayoutMk cId="3213274499" sldId="2147483652"/>
              <ac:spMk id="3" creationId="{00000000-0000-0000-0000-000000000000}"/>
            </ac:spMkLst>
          </pc:spChg>
          <pc:spChg chg="mod">
            <ac:chgData name="Ragnhild Halvorsrud" userId="917ea340-fd63-490f-a7db-68428d24cf32" providerId="ADAL" clId="{9B6050A4-F178-4018-9F62-4FCCA28DA093}" dt="2021-03-25T13:12:42.130" v="37752" actId="790"/>
            <ac:spMkLst>
              <pc:docMk/>
              <pc:sldMasterMk cId="1643857197" sldId="2147483693"/>
              <pc:sldLayoutMk cId="3213274499" sldId="2147483652"/>
              <ac:spMk id="4" creationId="{00000000-0000-0000-0000-000000000000}"/>
            </ac:spMkLst>
          </pc:spChg>
          <pc:spChg chg="mod">
            <ac:chgData name="Ragnhild Halvorsrud" userId="917ea340-fd63-490f-a7db-68428d24cf32" providerId="ADAL" clId="{9B6050A4-F178-4018-9F62-4FCCA28DA093}" dt="2021-03-25T13:12:42.131" v="37753" actId="790"/>
            <ac:spMkLst>
              <pc:docMk/>
              <pc:sldMasterMk cId="1643857197" sldId="2147483693"/>
              <pc:sldLayoutMk cId="3213274499" sldId="2147483652"/>
              <ac:spMk id="5" creationId="{00000000-0000-0000-0000-000000000000}"/>
            </ac:spMkLst>
          </pc:spChg>
          <pc:spChg chg="mod">
            <ac:chgData name="Ragnhild Halvorsrud" userId="917ea340-fd63-490f-a7db-68428d24cf32" providerId="ADAL" clId="{9B6050A4-F178-4018-9F62-4FCCA28DA093}" dt="2021-03-25T13:12:42.132" v="37754" actId="790"/>
            <ac:spMkLst>
              <pc:docMk/>
              <pc:sldMasterMk cId="1643857197" sldId="2147483693"/>
              <pc:sldLayoutMk cId="3213274499" sldId="2147483652"/>
              <ac:spMk id="6" creationId="{00000000-0000-0000-0000-000000000000}"/>
            </ac:spMkLst>
          </pc:spChg>
          <pc:spChg chg="mod">
            <ac:chgData name="Ragnhild Halvorsrud" userId="917ea340-fd63-490f-a7db-68428d24cf32" providerId="ADAL" clId="{9B6050A4-F178-4018-9F62-4FCCA28DA093}" dt="2021-03-25T13:12:42.133" v="37755" actId="790"/>
            <ac:spMkLst>
              <pc:docMk/>
              <pc:sldMasterMk cId="1643857197" sldId="2147483693"/>
              <pc:sldLayoutMk cId="3213274499" sldId="2147483652"/>
              <ac:spMk id="7" creationId="{00000000-0000-0000-0000-000000000000}"/>
            </ac:spMkLst>
          </pc:spChg>
          <pc:spChg chg="mod">
            <ac:chgData name="Ragnhild Halvorsrud" userId="917ea340-fd63-490f-a7db-68428d24cf32" providerId="ADAL" clId="{9B6050A4-F178-4018-9F62-4FCCA28DA093}" dt="2021-03-25T13:12:42.135" v="37756" actId="790"/>
            <ac:spMkLst>
              <pc:docMk/>
              <pc:sldMasterMk cId="1643857197" sldId="2147483693"/>
              <pc:sldLayoutMk cId="3213274499" sldId="2147483652"/>
              <ac:spMk id="8" creationId="{00000000-0000-0000-0000-000000000000}"/>
            </ac:spMkLst>
          </pc:spChg>
        </pc:sldLayoutChg>
        <pc:sldLayoutChg chg="modSp mod">
          <pc:chgData name="Ragnhild Halvorsrud" userId="917ea340-fd63-490f-a7db-68428d24cf32" providerId="ADAL" clId="{9B6050A4-F178-4018-9F62-4FCCA28DA093}" dt="2021-03-25T13:12:42.160" v="37770" actId="790"/>
          <pc:sldLayoutMkLst>
            <pc:docMk/>
            <pc:sldMasterMk cId="1643857197" sldId="2147483693"/>
            <pc:sldLayoutMk cId="3084663293" sldId="2147483653"/>
          </pc:sldLayoutMkLst>
          <pc:spChg chg="mod">
            <ac:chgData name="Ragnhild Halvorsrud" userId="917ea340-fd63-490f-a7db-68428d24cf32" providerId="ADAL" clId="{9B6050A4-F178-4018-9F62-4FCCA28DA093}" dt="2021-03-25T13:12:42.148" v="37763" actId="790"/>
            <ac:spMkLst>
              <pc:docMk/>
              <pc:sldMasterMk cId="1643857197" sldId="2147483693"/>
              <pc:sldLayoutMk cId="3084663293" sldId="2147483653"/>
              <ac:spMk id="3" creationId="{00000000-0000-0000-0000-000000000000}"/>
            </ac:spMkLst>
          </pc:spChg>
          <pc:spChg chg="mod">
            <ac:chgData name="Ragnhild Halvorsrud" userId="917ea340-fd63-490f-a7db-68428d24cf32" providerId="ADAL" clId="{9B6050A4-F178-4018-9F62-4FCCA28DA093}" dt="2021-03-25T13:12:42.151" v="37764" actId="790"/>
            <ac:spMkLst>
              <pc:docMk/>
              <pc:sldMasterMk cId="1643857197" sldId="2147483693"/>
              <pc:sldLayoutMk cId="3084663293" sldId="2147483653"/>
              <ac:spMk id="4" creationId="{00000000-0000-0000-0000-000000000000}"/>
            </ac:spMkLst>
          </pc:spChg>
          <pc:spChg chg="mod">
            <ac:chgData name="Ragnhild Halvorsrud" userId="917ea340-fd63-490f-a7db-68428d24cf32" providerId="ADAL" clId="{9B6050A4-F178-4018-9F62-4FCCA28DA093}" dt="2021-03-25T13:12:42.152" v="37765" actId="790"/>
            <ac:spMkLst>
              <pc:docMk/>
              <pc:sldMasterMk cId="1643857197" sldId="2147483693"/>
              <pc:sldLayoutMk cId="3084663293" sldId="2147483653"/>
              <ac:spMk id="5" creationId="{00000000-0000-0000-0000-000000000000}"/>
            </ac:spMkLst>
          </pc:spChg>
          <pc:spChg chg="mod">
            <ac:chgData name="Ragnhild Halvorsrud" userId="917ea340-fd63-490f-a7db-68428d24cf32" providerId="ADAL" clId="{9B6050A4-F178-4018-9F62-4FCCA28DA093}" dt="2021-03-25T13:12:42.155" v="37766" actId="790"/>
            <ac:spMkLst>
              <pc:docMk/>
              <pc:sldMasterMk cId="1643857197" sldId="2147483693"/>
              <pc:sldLayoutMk cId="3084663293" sldId="2147483653"/>
              <ac:spMk id="6" creationId="{00000000-0000-0000-0000-000000000000}"/>
            </ac:spMkLst>
          </pc:spChg>
          <pc:spChg chg="mod">
            <ac:chgData name="Ragnhild Halvorsrud" userId="917ea340-fd63-490f-a7db-68428d24cf32" providerId="ADAL" clId="{9B6050A4-F178-4018-9F62-4FCCA28DA093}" dt="2021-03-25T13:12:42.156" v="37767" actId="790"/>
            <ac:spMkLst>
              <pc:docMk/>
              <pc:sldMasterMk cId="1643857197" sldId="2147483693"/>
              <pc:sldLayoutMk cId="3084663293" sldId="2147483653"/>
              <ac:spMk id="7" creationId="{00000000-0000-0000-0000-000000000000}"/>
            </ac:spMkLst>
          </pc:spChg>
          <pc:spChg chg="mod">
            <ac:chgData name="Ragnhild Halvorsrud" userId="917ea340-fd63-490f-a7db-68428d24cf32" providerId="ADAL" clId="{9B6050A4-F178-4018-9F62-4FCCA28DA093}" dt="2021-03-25T13:12:42.157" v="37768" actId="790"/>
            <ac:spMkLst>
              <pc:docMk/>
              <pc:sldMasterMk cId="1643857197" sldId="2147483693"/>
              <pc:sldLayoutMk cId="3084663293" sldId="2147483653"/>
              <ac:spMk id="8" creationId="{00000000-0000-0000-0000-000000000000}"/>
            </ac:spMkLst>
          </pc:spChg>
          <pc:spChg chg="mod">
            <ac:chgData name="Ragnhild Halvorsrud" userId="917ea340-fd63-490f-a7db-68428d24cf32" providerId="ADAL" clId="{9B6050A4-F178-4018-9F62-4FCCA28DA093}" dt="2021-03-25T13:12:42.159" v="37769" actId="790"/>
            <ac:spMkLst>
              <pc:docMk/>
              <pc:sldMasterMk cId="1643857197" sldId="2147483693"/>
              <pc:sldLayoutMk cId="3084663293" sldId="2147483653"/>
              <ac:spMk id="9" creationId="{00000000-0000-0000-0000-000000000000}"/>
            </ac:spMkLst>
          </pc:spChg>
          <pc:spChg chg="mod">
            <ac:chgData name="Ragnhild Halvorsrud" userId="917ea340-fd63-490f-a7db-68428d24cf32" providerId="ADAL" clId="{9B6050A4-F178-4018-9F62-4FCCA28DA093}" dt="2021-03-25T13:12:42.160" v="37770" actId="790"/>
            <ac:spMkLst>
              <pc:docMk/>
              <pc:sldMasterMk cId="1643857197" sldId="2147483693"/>
              <pc:sldLayoutMk cId="3084663293" sldId="2147483653"/>
              <ac:spMk id="10" creationId="{00000000-0000-0000-0000-000000000000}"/>
            </ac:spMkLst>
          </pc:spChg>
        </pc:sldLayoutChg>
        <pc:sldLayoutChg chg="addSp delSp modSp mod">
          <pc:chgData name="Ragnhild Halvorsrud" userId="917ea340-fd63-490f-a7db-68428d24cf32" providerId="ADAL" clId="{9B6050A4-F178-4018-9F62-4FCCA28DA093}" dt="2021-03-25T13:12:42.165" v="37774" actId="790"/>
          <pc:sldLayoutMkLst>
            <pc:docMk/>
            <pc:sldMasterMk cId="1643857197" sldId="2147483693"/>
            <pc:sldLayoutMk cId="3098047795" sldId="2147483654"/>
          </pc:sldLayoutMkLst>
          <pc:spChg chg="mod">
            <ac:chgData name="Ragnhild Halvorsrud" userId="917ea340-fd63-490f-a7db-68428d24cf32" providerId="ADAL" clId="{9B6050A4-F178-4018-9F62-4FCCA28DA093}" dt="2021-03-25T13:12:42.162" v="37771" actId="790"/>
            <ac:spMkLst>
              <pc:docMk/>
              <pc:sldMasterMk cId="1643857197" sldId="2147483693"/>
              <pc:sldLayoutMk cId="3098047795" sldId="2147483654"/>
              <ac:spMk id="2" creationId="{00000000-0000-0000-0000-000000000000}"/>
            </ac:spMkLst>
          </pc:spChg>
          <pc:spChg chg="mod">
            <ac:chgData name="Ragnhild Halvorsrud" userId="917ea340-fd63-490f-a7db-68428d24cf32" providerId="ADAL" clId="{9B6050A4-F178-4018-9F62-4FCCA28DA093}" dt="2021-03-25T13:12:42.163" v="37772" actId="790"/>
            <ac:spMkLst>
              <pc:docMk/>
              <pc:sldMasterMk cId="1643857197" sldId="2147483693"/>
              <pc:sldLayoutMk cId="3098047795" sldId="2147483654"/>
              <ac:spMk id="3" creationId="{00000000-0000-0000-0000-000000000000}"/>
            </ac:spMkLst>
          </pc:spChg>
          <pc:spChg chg="mod">
            <ac:chgData name="Ragnhild Halvorsrud" userId="917ea340-fd63-490f-a7db-68428d24cf32" providerId="ADAL" clId="{9B6050A4-F178-4018-9F62-4FCCA28DA093}" dt="2021-03-25T13:12:42.164" v="37773" actId="790"/>
            <ac:spMkLst>
              <pc:docMk/>
              <pc:sldMasterMk cId="1643857197" sldId="2147483693"/>
              <pc:sldLayoutMk cId="3098047795" sldId="2147483654"/>
              <ac:spMk id="4" creationId="{00000000-0000-0000-0000-000000000000}"/>
            </ac:spMkLst>
          </pc:spChg>
          <pc:spChg chg="mod">
            <ac:chgData name="Ragnhild Halvorsrud" userId="917ea340-fd63-490f-a7db-68428d24cf32" providerId="ADAL" clId="{9B6050A4-F178-4018-9F62-4FCCA28DA093}" dt="2021-03-25T13:12:42.165" v="37774" actId="790"/>
            <ac:spMkLst>
              <pc:docMk/>
              <pc:sldMasterMk cId="1643857197" sldId="2147483693"/>
              <pc:sldLayoutMk cId="3098047795" sldId="2147483654"/>
              <ac:spMk id="5" creationId="{00000000-0000-0000-0000-000000000000}"/>
            </ac:spMkLst>
          </pc:spChg>
          <pc:spChg chg="add del mod">
            <ac:chgData name="Ragnhild Halvorsrud" userId="917ea340-fd63-490f-a7db-68428d24cf32" providerId="ADAL" clId="{9B6050A4-F178-4018-9F62-4FCCA28DA093}" dt="2021-03-23T16:32:09.725" v="34708" actId="21"/>
            <ac:spMkLst>
              <pc:docMk/>
              <pc:sldMasterMk cId="1643857197" sldId="2147483693"/>
              <pc:sldLayoutMk cId="3098047795" sldId="2147483654"/>
              <ac:spMk id="6" creationId="{CF6B8EB6-127E-4BD7-B368-266739147142}"/>
            </ac:spMkLst>
          </pc:spChg>
        </pc:sldLayoutChg>
        <pc:sldLayoutChg chg="modSp mod">
          <pc:chgData name="Ragnhild Halvorsrud" userId="917ea340-fd63-490f-a7db-68428d24cf32" providerId="ADAL" clId="{9B6050A4-F178-4018-9F62-4FCCA28DA093}" dt="2021-03-25T13:12:42.170" v="37777" actId="790"/>
          <pc:sldLayoutMkLst>
            <pc:docMk/>
            <pc:sldMasterMk cId="1643857197" sldId="2147483693"/>
            <pc:sldLayoutMk cId="1943840033" sldId="2147483655"/>
          </pc:sldLayoutMkLst>
          <pc:spChg chg="mod">
            <ac:chgData name="Ragnhild Halvorsrud" userId="917ea340-fd63-490f-a7db-68428d24cf32" providerId="ADAL" clId="{9B6050A4-F178-4018-9F62-4FCCA28DA093}" dt="2021-03-25T13:12:42.167" v="37775" actId="790"/>
            <ac:spMkLst>
              <pc:docMk/>
              <pc:sldMasterMk cId="1643857197" sldId="2147483693"/>
              <pc:sldLayoutMk cId="1943840033" sldId="2147483655"/>
              <ac:spMk id="2" creationId="{00000000-0000-0000-0000-000000000000}"/>
            </ac:spMkLst>
          </pc:spChg>
          <pc:spChg chg="mod">
            <ac:chgData name="Ragnhild Halvorsrud" userId="917ea340-fd63-490f-a7db-68428d24cf32" providerId="ADAL" clId="{9B6050A4-F178-4018-9F62-4FCCA28DA093}" dt="2021-03-25T13:12:42.168" v="37776" actId="790"/>
            <ac:spMkLst>
              <pc:docMk/>
              <pc:sldMasterMk cId="1643857197" sldId="2147483693"/>
              <pc:sldLayoutMk cId="1943840033" sldId="2147483655"/>
              <ac:spMk id="3" creationId="{00000000-0000-0000-0000-000000000000}"/>
            </ac:spMkLst>
          </pc:spChg>
          <pc:spChg chg="mod">
            <ac:chgData name="Ragnhild Halvorsrud" userId="917ea340-fd63-490f-a7db-68428d24cf32" providerId="ADAL" clId="{9B6050A4-F178-4018-9F62-4FCCA28DA093}" dt="2021-03-25T13:12:42.170" v="37777" actId="790"/>
            <ac:spMkLst>
              <pc:docMk/>
              <pc:sldMasterMk cId="1643857197" sldId="2147483693"/>
              <pc:sldLayoutMk cId="1943840033" sldId="2147483655"/>
              <ac:spMk id="4" creationId="{00000000-0000-0000-0000-000000000000}"/>
            </ac:spMkLst>
          </pc:spChg>
        </pc:sldLayoutChg>
        <pc:sldLayoutChg chg="modSp mod">
          <pc:chgData name="Ragnhild Halvorsrud" userId="917ea340-fd63-490f-a7db-68428d24cf32" providerId="ADAL" clId="{9B6050A4-F178-4018-9F62-4FCCA28DA093}" dt="2021-03-25T13:12:42.107" v="37737" actId="790"/>
          <pc:sldLayoutMkLst>
            <pc:docMk/>
            <pc:sldMasterMk cId="1643857197" sldId="2147483693"/>
            <pc:sldLayoutMk cId="2142956664" sldId="2147483656"/>
          </pc:sldLayoutMkLst>
          <pc:spChg chg="mod">
            <ac:chgData name="Ragnhild Halvorsrud" userId="917ea340-fd63-490f-a7db-68428d24cf32" providerId="ADAL" clId="{9B6050A4-F178-4018-9F62-4FCCA28DA093}" dt="2021-03-25T13:12:42.102" v="37734" actId="790"/>
            <ac:spMkLst>
              <pc:docMk/>
              <pc:sldMasterMk cId="1643857197" sldId="2147483693"/>
              <pc:sldLayoutMk cId="2142956664" sldId="2147483656"/>
              <ac:spMk id="2" creationId="{00000000-0000-0000-0000-000000000000}"/>
            </ac:spMkLst>
          </pc:spChg>
          <pc:spChg chg="mod">
            <ac:chgData name="Ragnhild Halvorsrud" userId="917ea340-fd63-490f-a7db-68428d24cf32" providerId="ADAL" clId="{9B6050A4-F178-4018-9F62-4FCCA28DA093}" dt="2021-03-25T13:12:42.104" v="37735" actId="790"/>
            <ac:spMkLst>
              <pc:docMk/>
              <pc:sldMasterMk cId="1643857197" sldId="2147483693"/>
              <pc:sldLayoutMk cId="2142956664" sldId="2147483656"/>
              <ac:spMk id="3" creationId="{00000000-0000-0000-0000-000000000000}"/>
            </ac:spMkLst>
          </pc:spChg>
          <pc:spChg chg="mod">
            <ac:chgData name="Ragnhild Halvorsrud" userId="917ea340-fd63-490f-a7db-68428d24cf32" providerId="ADAL" clId="{9B6050A4-F178-4018-9F62-4FCCA28DA093}" dt="2021-03-25T13:12:42.099" v="37732" actId="790"/>
            <ac:spMkLst>
              <pc:docMk/>
              <pc:sldMasterMk cId="1643857197" sldId="2147483693"/>
              <pc:sldLayoutMk cId="2142956664" sldId="2147483656"/>
              <ac:spMk id="4" creationId="{00000000-0000-0000-0000-000000000000}"/>
            </ac:spMkLst>
          </pc:spChg>
          <pc:spChg chg="mod">
            <ac:chgData name="Ragnhild Halvorsrud" userId="917ea340-fd63-490f-a7db-68428d24cf32" providerId="ADAL" clId="{9B6050A4-F178-4018-9F62-4FCCA28DA093}" dt="2021-03-25T13:12:42.105" v="37736" actId="790"/>
            <ac:spMkLst>
              <pc:docMk/>
              <pc:sldMasterMk cId="1643857197" sldId="2147483693"/>
              <pc:sldLayoutMk cId="2142956664" sldId="2147483656"/>
              <ac:spMk id="5" creationId="{00000000-0000-0000-0000-000000000000}"/>
            </ac:spMkLst>
          </pc:spChg>
          <pc:spChg chg="mod">
            <ac:chgData name="Ragnhild Halvorsrud" userId="917ea340-fd63-490f-a7db-68428d24cf32" providerId="ADAL" clId="{9B6050A4-F178-4018-9F62-4FCCA28DA093}" dt="2021-03-25T13:12:42.107" v="37737" actId="790"/>
            <ac:spMkLst>
              <pc:docMk/>
              <pc:sldMasterMk cId="1643857197" sldId="2147483693"/>
              <pc:sldLayoutMk cId="2142956664" sldId="2147483656"/>
              <ac:spMk id="6" creationId="{00000000-0000-0000-0000-000000000000}"/>
            </ac:spMkLst>
          </pc:spChg>
          <pc:spChg chg="mod">
            <ac:chgData name="Ragnhild Halvorsrud" userId="917ea340-fd63-490f-a7db-68428d24cf32" providerId="ADAL" clId="{9B6050A4-F178-4018-9F62-4FCCA28DA093}" dt="2021-03-25T13:12:42.101" v="37733" actId="790"/>
            <ac:spMkLst>
              <pc:docMk/>
              <pc:sldMasterMk cId="1643857197" sldId="2147483693"/>
              <pc:sldLayoutMk cId="2142956664" sldId="2147483656"/>
              <ac:spMk id="8" creationId="{00000000-0000-0000-0000-000000000000}"/>
            </ac:spMkLst>
          </pc:spChg>
        </pc:sldLayoutChg>
        <pc:sldLayoutChg chg="modSp mod">
          <pc:chgData name="Ragnhild Halvorsrud" userId="917ea340-fd63-490f-a7db-68428d24cf32" providerId="ADAL" clId="{9B6050A4-F178-4018-9F62-4FCCA28DA093}" dt="2021-03-25T13:12:42.125" v="37750" actId="790"/>
          <pc:sldLayoutMkLst>
            <pc:docMk/>
            <pc:sldMasterMk cId="1643857197" sldId="2147483693"/>
            <pc:sldLayoutMk cId="2627832036" sldId="2147483657"/>
          </pc:sldLayoutMkLst>
          <pc:spChg chg="mod">
            <ac:chgData name="Ragnhild Halvorsrud" userId="917ea340-fd63-490f-a7db-68428d24cf32" providerId="ADAL" clId="{9B6050A4-F178-4018-9F62-4FCCA28DA093}" dt="2021-03-25T13:12:42.120" v="37746" actId="790"/>
            <ac:spMkLst>
              <pc:docMk/>
              <pc:sldMasterMk cId="1643857197" sldId="2147483693"/>
              <pc:sldLayoutMk cId="2627832036" sldId="2147483657"/>
              <ac:spMk id="2" creationId="{00000000-0000-0000-0000-000000000000}"/>
            </ac:spMkLst>
          </pc:spChg>
          <pc:spChg chg="mod">
            <ac:chgData name="Ragnhild Halvorsrud" userId="917ea340-fd63-490f-a7db-68428d24cf32" providerId="ADAL" clId="{9B6050A4-F178-4018-9F62-4FCCA28DA093}" dt="2021-03-25T13:12:42.121" v="37747" actId="790"/>
            <ac:spMkLst>
              <pc:docMk/>
              <pc:sldMasterMk cId="1643857197" sldId="2147483693"/>
              <pc:sldLayoutMk cId="2627832036" sldId="2147483657"/>
              <ac:spMk id="3" creationId="{00000000-0000-0000-0000-000000000000}"/>
            </ac:spMkLst>
          </pc:spChg>
          <pc:spChg chg="mod">
            <ac:chgData name="Ragnhild Halvorsrud" userId="917ea340-fd63-490f-a7db-68428d24cf32" providerId="ADAL" clId="{9B6050A4-F178-4018-9F62-4FCCA28DA093}" dt="2021-03-25T13:12:42.122" v="37748" actId="790"/>
            <ac:spMkLst>
              <pc:docMk/>
              <pc:sldMasterMk cId="1643857197" sldId="2147483693"/>
              <pc:sldLayoutMk cId="2627832036" sldId="2147483657"/>
              <ac:spMk id="4" creationId="{00000000-0000-0000-0000-000000000000}"/>
            </ac:spMkLst>
          </pc:spChg>
          <pc:spChg chg="mod">
            <ac:chgData name="Ragnhild Halvorsrud" userId="917ea340-fd63-490f-a7db-68428d24cf32" providerId="ADAL" clId="{9B6050A4-F178-4018-9F62-4FCCA28DA093}" dt="2021-03-25T13:12:42.124" v="37749" actId="790"/>
            <ac:spMkLst>
              <pc:docMk/>
              <pc:sldMasterMk cId="1643857197" sldId="2147483693"/>
              <pc:sldLayoutMk cId="2627832036" sldId="2147483657"/>
              <ac:spMk id="5" creationId="{00000000-0000-0000-0000-000000000000}"/>
            </ac:spMkLst>
          </pc:spChg>
          <pc:spChg chg="mod">
            <ac:chgData name="Ragnhild Halvorsrud" userId="917ea340-fd63-490f-a7db-68428d24cf32" providerId="ADAL" clId="{9B6050A4-F178-4018-9F62-4FCCA28DA093}" dt="2021-03-25T13:12:42.117" v="37745" actId="790"/>
            <ac:spMkLst>
              <pc:docMk/>
              <pc:sldMasterMk cId="1643857197" sldId="2147483693"/>
              <pc:sldLayoutMk cId="2627832036" sldId="2147483657"/>
              <ac:spMk id="9" creationId="{00000000-0000-0000-0000-000000000000}"/>
            </ac:spMkLst>
          </pc:spChg>
          <pc:spChg chg="mod">
            <ac:chgData name="Ragnhild Halvorsrud" userId="917ea340-fd63-490f-a7db-68428d24cf32" providerId="ADAL" clId="{9B6050A4-F178-4018-9F62-4FCCA28DA093}" dt="2021-03-25T13:12:42.125" v="37750" actId="790"/>
            <ac:spMkLst>
              <pc:docMk/>
              <pc:sldMasterMk cId="1643857197" sldId="2147483693"/>
              <pc:sldLayoutMk cId="2627832036" sldId="2147483657"/>
              <ac:spMk id="13" creationId="{00000000-0000-0000-0000-000000000000}"/>
            </ac:spMkLst>
          </pc:spChg>
        </pc:sldLayoutChg>
        <pc:sldLayoutChg chg="modSp mod">
          <pc:chgData name="Ragnhild Halvorsrud" userId="917ea340-fd63-490f-a7db-68428d24cf32" providerId="ADAL" clId="{9B6050A4-F178-4018-9F62-4FCCA28DA093}" dt="2021-03-25T13:12:42.116" v="37744" actId="790"/>
          <pc:sldLayoutMkLst>
            <pc:docMk/>
            <pc:sldMasterMk cId="1643857197" sldId="2147483693"/>
            <pc:sldLayoutMk cId="232334733" sldId="2147483673"/>
          </pc:sldLayoutMkLst>
          <pc:spChg chg="mod">
            <ac:chgData name="Ragnhild Halvorsrud" userId="917ea340-fd63-490f-a7db-68428d24cf32" providerId="ADAL" clId="{9B6050A4-F178-4018-9F62-4FCCA28DA093}" dt="2021-03-25T13:12:42.113" v="37741" actId="790"/>
            <ac:spMkLst>
              <pc:docMk/>
              <pc:sldMasterMk cId="1643857197" sldId="2147483693"/>
              <pc:sldLayoutMk cId="232334733" sldId="2147483673"/>
              <ac:spMk id="3" creationId="{00000000-0000-0000-0000-000000000000}"/>
            </ac:spMkLst>
          </pc:spChg>
          <pc:spChg chg="mod">
            <ac:chgData name="Ragnhild Halvorsrud" userId="917ea340-fd63-490f-a7db-68428d24cf32" providerId="ADAL" clId="{9B6050A4-F178-4018-9F62-4FCCA28DA093}" dt="2021-03-25T13:12:42.110" v="37739" actId="790"/>
            <ac:spMkLst>
              <pc:docMk/>
              <pc:sldMasterMk cId="1643857197" sldId="2147483693"/>
              <pc:sldLayoutMk cId="232334733" sldId="2147483673"/>
              <ac:spMk id="4" creationId="{00000000-0000-0000-0000-000000000000}"/>
            </ac:spMkLst>
          </pc:spChg>
          <pc:spChg chg="mod">
            <ac:chgData name="Ragnhild Halvorsrud" userId="917ea340-fd63-490f-a7db-68428d24cf32" providerId="ADAL" clId="{9B6050A4-F178-4018-9F62-4FCCA28DA093}" dt="2021-03-25T13:12:42.114" v="37742" actId="790"/>
            <ac:spMkLst>
              <pc:docMk/>
              <pc:sldMasterMk cId="1643857197" sldId="2147483693"/>
              <pc:sldLayoutMk cId="232334733" sldId="2147483673"/>
              <ac:spMk id="5" creationId="{00000000-0000-0000-0000-000000000000}"/>
            </ac:spMkLst>
          </pc:spChg>
          <pc:spChg chg="mod">
            <ac:chgData name="Ragnhild Halvorsrud" userId="917ea340-fd63-490f-a7db-68428d24cf32" providerId="ADAL" clId="{9B6050A4-F178-4018-9F62-4FCCA28DA093}" dt="2021-03-25T13:12:42.115" v="37743" actId="790"/>
            <ac:spMkLst>
              <pc:docMk/>
              <pc:sldMasterMk cId="1643857197" sldId="2147483693"/>
              <pc:sldLayoutMk cId="232334733" sldId="2147483673"/>
              <ac:spMk id="6" creationId="{00000000-0000-0000-0000-000000000000}"/>
            </ac:spMkLst>
          </pc:spChg>
          <pc:spChg chg="mod">
            <ac:chgData name="Ragnhild Halvorsrud" userId="917ea340-fd63-490f-a7db-68428d24cf32" providerId="ADAL" clId="{9B6050A4-F178-4018-9F62-4FCCA28DA093}" dt="2021-03-25T13:12:42.112" v="37740" actId="790"/>
            <ac:spMkLst>
              <pc:docMk/>
              <pc:sldMasterMk cId="1643857197" sldId="2147483693"/>
              <pc:sldLayoutMk cId="232334733" sldId="2147483673"/>
              <ac:spMk id="8" creationId="{00000000-0000-0000-0000-000000000000}"/>
            </ac:spMkLst>
          </pc:spChg>
          <pc:spChg chg="mod">
            <ac:chgData name="Ragnhild Halvorsrud" userId="917ea340-fd63-490f-a7db-68428d24cf32" providerId="ADAL" clId="{9B6050A4-F178-4018-9F62-4FCCA28DA093}" dt="2021-03-25T13:12:42.108" v="37738" actId="790"/>
            <ac:spMkLst>
              <pc:docMk/>
              <pc:sldMasterMk cId="1643857197" sldId="2147483693"/>
              <pc:sldLayoutMk cId="232334733" sldId="2147483673"/>
              <ac:spMk id="9" creationId="{00000000-0000-0000-0000-000000000000}"/>
            </ac:spMkLst>
          </pc:spChg>
          <pc:spChg chg="mod">
            <ac:chgData name="Ragnhild Halvorsrud" userId="917ea340-fd63-490f-a7db-68428d24cf32" providerId="ADAL" clId="{9B6050A4-F178-4018-9F62-4FCCA28DA093}" dt="2021-03-25T13:12:42.116" v="37744" actId="790"/>
            <ac:spMkLst>
              <pc:docMk/>
              <pc:sldMasterMk cId="1643857197" sldId="2147483693"/>
              <pc:sldLayoutMk cId="232334733" sldId="2147483673"/>
              <ac:spMk id="10" creationId="{00000000-0000-0000-0000-000000000000}"/>
            </ac:spMkLst>
          </pc:spChg>
        </pc:sldLayoutChg>
        <pc:sldLayoutChg chg="modSp mod">
          <pc:chgData name="Ragnhild Halvorsrud" userId="917ea340-fd63-490f-a7db-68428d24cf32" providerId="ADAL" clId="{9B6050A4-F178-4018-9F62-4FCCA28DA093}" dt="2021-03-25T13:12:42.093" v="37728" actId="790"/>
          <pc:sldLayoutMkLst>
            <pc:docMk/>
            <pc:sldMasterMk cId="1643857197" sldId="2147483693"/>
            <pc:sldLayoutMk cId="263130026" sldId="2147483676"/>
          </pc:sldLayoutMkLst>
          <pc:spChg chg="mod">
            <ac:chgData name="Ragnhild Halvorsrud" userId="917ea340-fd63-490f-a7db-68428d24cf32" providerId="ADAL" clId="{9B6050A4-F178-4018-9F62-4FCCA28DA093}" dt="2021-03-25T13:12:42.091" v="37726" actId="790"/>
            <ac:spMkLst>
              <pc:docMk/>
              <pc:sldMasterMk cId="1643857197" sldId="2147483693"/>
              <pc:sldLayoutMk cId="263130026" sldId="2147483676"/>
              <ac:spMk id="2" creationId="{00000000-0000-0000-0000-000000000000}"/>
            </ac:spMkLst>
          </pc:spChg>
          <pc:spChg chg="mod">
            <ac:chgData name="Ragnhild Halvorsrud" userId="917ea340-fd63-490f-a7db-68428d24cf32" providerId="ADAL" clId="{9B6050A4-F178-4018-9F62-4FCCA28DA093}" dt="2021-03-25T13:12:42.092" v="37727" actId="790"/>
            <ac:spMkLst>
              <pc:docMk/>
              <pc:sldMasterMk cId="1643857197" sldId="2147483693"/>
              <pc:sldLayoutMk cId="263130026" sldId="2147483676"/>
              <ac:spMk id="3" creationId="{00000000-0000-0000-0000-000000000000}"/>
            </ac:spMkLst>
          </pc:spChg>
          <pc:spChg chg="mod">
            <ac:chgData name="Ragnhild Halvorsrud" userId="917ea340-fd63-490f-a7db-68428d24cf32" providerId="ADAL" clId="{9B6050A4-F178-4018-9F62-4FCCA28DA093}" dt="2021-03-25T13:12:42.089" v="37725" actId="790"/>
            <ac:spMkLst>
              <pc:docMk/>
              <pc:sldMasterMk cId="1643857197" sldId="2147483693"/>
              <pc:sldLayoutMk cId="263130026" sldId="2147483676"/>
              <ac:spMk id="4" creationId="{00000000-0000-0000-0000-000000000000}"/>
            </ac:spMkLst>
          </pc:spChg>
          <pc:spChg chg="mod">
            <ac:chgData name="Ragnhild Halvorsrud" userId="917ea340-fd63-490f-a7db-68428d24cf32" providerId="ADAL" clId="{9B6050A4-F178-4018-9F62-4FCCA28DA093}" dt="2021-03-25T13:12:42.093" v="37728" actId="790"/>
            <ac:spMkLst>
              <pc:docMk/>
              <pc:sldMasterMk cId="1643857197" sldId="2147483693"/>
              <pc:sldLayoutMk cId="263130026" sldId="2147483676"/>
              <ac:spMk id="8" creationId="{00000000-0000-0000-0000-000000000000}"/>
            </ac:spMkLst>
          </pc:spChg>
        </pc:sldLayoutChg>
        <pc:sldLayoutChg chg="modSp mod">
          <pc:chgData name="Ragnhild Halvorsrud" userId="917ea340-fd63-490f-a7db-68428d24cf32" providerId="ADAL" clId="{9B6050A4-F178-4018-9F62-4FCCA28DA093}" dt="2021-03-25T13:12:42.147" v="37762" actId="790"/>
          <pc:sldLayoutMkLst>
            <pc:docMk/>
            <pc:sldMasterMk cId="1643857197" sldId="2147483693"/>
            <pc:sldLayoutMk cId="2215202470" sldId="2147483679"/>
          </pc:sldLayoutMkLst>
          <pc:spChg chg="mod">
            <ac:chgData name="Ragnhild Halvorsrud" userId="917ea340-fd63-490f-a7db-68428d24cf32" providerId="ADAL" clId="{9B6050A4-F178-4018-9F62-4FCCA28DA093}" dt="2021-03-25T13:12:42.138" v="37757" actId="790"/>
            <ac:spMkLst>
              <pc:docMk/>
              <pc:sldMasterMk cId="1643857197" sldId="2147483693"/>
              <pc:sldLayoutMk cId="2215202470" sldId="2147483679"/>
              <ac:spMk id="3" creationId="{00000000-0000-0000-0000-000000000000}"/>
            </ac:spMkLst>
          </pc:spChg>
          <pc:spChg chg="mod">
            <ac:chgData name="Ragnhild Halvorsrud" userId="917ea340-fd63-490f-a7db-68428d24cf32" providerId="ADAL" clId="{9B6050A4-F178-4018-9F62-4FCCA28DA093}" dt="2021-03-25T13:12:42.141" v="37758" actId="790"/>
            <ac:spMkLst>
              <pc:docMk/>
              <pc:sldMasterMk cId="1643857197" sldId="2147483693"/>
              <pc:sldLayoutMk cId="2215202470" sldId="2147483679"/>
              <ac:spMk id="4" creationId="{00000000-0000-0000-0000-000000000000}"/>
            </ac:spMkLst>
          </pc:spChg>
          <pc:spChg chg="mod">
            <ac:chgData name="Ragnhild Halvorsrud" userId="917ea340-fd63-490f-a7db-68428d24cf32" providerId="ADAL" clId="{9B6050A4-F178-4018-9F62-4FCCA28DA093}" dt="2021-03-25T13:12:42.142" v="37759" actId="790"/>
            <ac:spMkLst>
              <pc:docMk/>
              <pc:sldMasterMk cId="1643857197" sldId="2147483693"/>
              <pc:sldLayoutMk cId="2215202470" sldId="2147483679"/>
              <ac:spMk id="5" creationId="{00000000-0000-0000-0000-000000000000}"/>
            </ac:spMkLst>
          </pc:spChg>
          <pc:spChg chg="mod">
            <ac:chgData name="Ragnhild Halvorsrud" userId="917ea340-fd63-490f-a7db-68428d24cf32" providerId="ADAL" clId="{9B6050A4-F178-4018-9F62-4FCCA28DA093}" dt="2021-03-25T13:12:42.143" v="37760" actId="790"/>
            <ac:spMkLst>
              <pc:docMk/>
              <pc:sldMasterMk cId="1643857197" sldId="2147483693"/>
              <pc:sldLayoutMk cId="2215202470" sldId="2147483679"/>
              <ac:spMk id="6" creationId="{00000000-0000-0000-0000-000000000000}"/>
            </ac:spMkLst>
          </pc:spChg>
          <pc:spChg chg="mod">
            <ac:chgData name="Ragnhild Halvorsrud" userId="917ea340-fd63-490f-a7db-68428d24cf32" providerId="ADAL" clId="{9B6050A4-F178-4018-9F62-4FCCA28DA093}" dt="2021-03-25T13:12:42.145" v="37761" actId="790"/>
            <ac:spMkLst>
              <pc:docMk/>
              <pc:sldMasterMk cId="1643857197" sldId="2147483693"/>
              <pc:sldLayoutMk cId="2215202470" sldId="2147483679"/>
              <ac:spMk id="7" creationId="{00000000-0000-0000-0000-000000000000}"/>
            </ac:spMkLst>
          </pc:spChg>
          <pc:spChg chg="mod">
            <ac:chgData name="Ragnhild Halvorsrud" userId="917ea340-fd63-490f-a7db-68428d24cf32" providerId="ADAL" clId="{9B6050A4-F178-4018-9F62-4FCCA28DA093}" dt="2021-03-25T13:12:42.147" v="37762" actId="790"/>
            <ac:spMkLst>
              <pc:docMk/>
              <pc:sldMasterMk cId="1643857197" sldId="2147483693"/>
              <pc:sldLayoutMk cId="2215202470" sldId="2147483679"/>
              <ac:spMk id="8" creationId="{00000000-0000-0000-0000-000000000000}"/>
            </ac:spMkLst>
          </pc:spChg>
        </pc:sldLayoutChg>
        <pc:sldLayoutChg chg="modSp mod">
          <pc:chgData name="Ragnhild Halvorsrud" userId="917ea340-fd63-490f-a7db-68428d24cf32" providerId="ADAL" clId="{9B6050A4-F178-4018-9F62-4FCCA28DA093}" dt="2021-03-25T13:12:42.088" v="37724" actId="790"/>
          <pc:sldLayoutMkLst>
            <pc:docMk/>
            <pc:sldMasterMk cId="1643857197" sldId="2147483693"/>
            <pc:sldLayoutMk cId="2212558206" sldId="2147483694"/>
          </pc:sldLayoutMkLst>
          <pc:spChg chg="mod">
            <ac:chgData name="Ragnhild Halvorsrud" userId="917ea340-fd63-490f-a7db-68428d24cf32" providerId="ADAL" clId="{9B6050A4-F178-4018-9F62-4FCCA28DA093}" dt="2021-03-25T13:12:42.074" v="37720" actId="790"/>
            <ac:spMkLst>
              <pc:docMk/>
              <pc:sldMasterMk cId="1643857197" sldId="2147483693"/>
              <pc:sldLayoutMk cId="2212558206" sldId="2147483694"/>
              <ac:spMk id="2" creationId="{00000000-0000-0000-0000-000000000000}"/>
            </ac:spMkLst>
          </pc:spChg>
          <pc:spChg chg="mod">
            <ac:chgData name="Ragnhild Halvorsrud" userId="917ea340-fd63-490f-a7db-68428d24cf32" providerId="ADAL" clId="{9B6050A4-F178-4018-9F62-4FCCA28DA093}" dt="2021-03-25T13:12:42.080" v="37721" actId="790"/>
            <ac:spMkLst>
              <pc:docMk/>
              <pc:sldMasterMk cId="1643857197" sldId="2147483693"/>
              <pc:sldLayoutMk cId="2212558206" sldId="2147483694"/>
              <ac:spMk id="3" creationId="{00000000-0000-0000-0000-000000000000}"/>
            </ac:spMkLst>
          </pc:spChg>
          <pc:spChg chg="mod">
            <ac:chgData name="Ragnhild Halvorsrud" userId="917ea340-fd63-490f-a7db-68428d24cf32" providerId="ADAL" clId="{9B6050A4-F178-4018-9F62-4FCCA28DA093}" dt="2021-03-25T13:12:42.083" v="37722" actId="790"/>
            <ac:spMkLst>
              <pc:docMk/>
              <pc:sldMasterMk cId="1643857197" sldId="2147483693"/>
              <pc:sldLayoutMk cId="2212558206" sldId="2147483694"/>
              <ac:spMk id="4" creationId="{00000000-0000-0000-0000-000000000000}"/>
            </ac:spMkLst>
          </pc:spChg>
          <pc:spChg chg="mod">
            <ac:chgData name="Ragnhild Halvorsrud" userId="917ea340-fd63-490f-a7db-68428d24cf32" providerId="ADAL" clId="{9B6050A4-F178-4018-9F62-4FCCA28DA093}" dt="2021-03-25T13:12:42.085" v="37723" actId="790"/>
            <ac:spMkLst>
              <pc:docMk/>
              <pc:sldMasterMk cId="1643857197" sldId="2147483693"/>
              <pc:sldLayoutMk cId="2212558206" sldId="2147483694"/>
              <ac:spMk id="5" creationId="{00000000-0000-0000-0000-000000000000}"/>
            </ac:spMkLst>
          </pc:spChg>
          <pc:spChg chg="mod">
            <ac:chgData name="Ragnhild Halvorsrud" userId="917ea340-fd63-490f-a7db-68428d24cf32" providerId="ADAL" clId="{9B6050A4-F178-4018-9F62-4FCCA28DA093}" dt="2021-03-25T13:12:42.088" v="37724" actId="790"/>
            <ac:spMkLst>
              <pc:docMk/>
              <pc:sldMasterMk cId="1643857197" sldId="2147483693"/>
              <pc:sldLayoutMk cId="2212558206" sldId="2147483694"/>
              <ac:spMk id="6" creationId="{00000000-0000-0000-0000-000000000000}"/>
            </ac:spMkLst>
          </pc:spChg>
        </pc:sldLayoutChg>
      </pc:sldMasterChg>
    </pc:docChg>
  </pc:docChgLst>
  <pc:docChgLst>
    <pc:chgData name="Ragnhild Halvorsrud" userId="917ea340-fd63-490f-a7db-68428d24cf32" providerId="ADAL" clId="{430B25B1-D0AF-45B5-82B9-7BC7DA271DF8}"/>
    <pc:docChg chg="undo custSel modSld">
      <pc:chgData name="Ragnhild Halvorsrud" userId="917ea340-fd63-490f-a7db-68428d24cf32" providerId="ADAL" clId="{430B25B1-D0AF-45B5-82B9-7BC7DA271DF8}" dt="2020-06-17T16:49:19.865" v="17" actId="1076"/>
      <pc:docMkLst>
        <pc:docMk/>
      </pc:docMkLst>
      <pc:sldChg chg="addSp delSp modSp mod">
        <pc:chgData name="Ragnhild Halvorsrud" userId="917ea340-fd63-490f-a7db-68428d24cf32" providerId="ADAL" clId="{430B25B1-D0AF-45B5-82B9-7BC7DA271DF8}" dt="2020-06-17T16:49:19.865" v="17" actId="1076"/>
        <pc:sldMkLst>
          <pc:docMk/>
          <pc:sldMk cId="2355491973" sldId="273"/>
        </pc:sldMkLst>
        <pc:spChg chg="add del mod">
          <ac:chgData name="Ragnhild Halvorsrud" userId="917ea340-fd63-490f-a7db-68428d24cf32" providerId="ADAL" clId="{430B25B1-D0AF-45B5-82B9-7BC7DA271DF8}" dt="2020-06-17T16:48:59.747" v="6" actId="478"/>
          <ac:spMkLst>
            <pc:docMk/>
            <pc:sldMk cId="2355491973" sldId="273"/>
            <ac:spMk id="4" creationId="{61E1FA96-A0FA-4546-9CD2-C950894D5880}"/>
          </ac:spMkLst>
        </pc:spChg>
        <pc:picChg chg="add del mod">
          <ac:chgData name="Ragnhild Halvorsrud" userId="917ea340-fd63-490f-a7db-68428d24cf32" providerId="ADAL" clId="{430B25B1-D0AF-45B5-82B9-7BC7DA271DF8}" dt="2020-06-17T16:49:19.865" v="17" actId="1076"/>
          <ac:picMkLst>
            <pc:docMk/>
            <pc:sldMk cId="2355491973" sldId="273"/>
            <ac:picMk id="3" creationId="{10B22DE2-503E-41D3-B6BF-C1B69DE27FEF}"/>
          </ac:picMkLst>
        </pc:picChg>
      </pc:sldChg>
    </pc:docChg>
  </pc:docChgLst>
  <pc:docChgLst>
    <pc:chgData name="Ragnhild Halvorsrud" userId="917ea340-fd63-490f-a7db-68428d24cf32" providerId="ADAL" clId="{5BD49AB8-2D73-48F3-805D-A2DDE15E0EF1}"/>
    <pc:docChg chg="custSel modSld">
      <pc:chgData name="Ragnhild Halvorsrud" userId="917ea340-fd63-490f-a7db-68428d24cf32" providerId="ADAL" clId="{5BD49AB8-2D73-48F3-805D-A2DDE15E0EF1}" dt="2022-02-08T14:13:32.686" v="355" actId="20577"/>
      <pc:docMkLst>
        <pc:docMk/>
      </pc:docMkLst>
      <pc:sldChg chg="modSp mod">
        <pc:chgData name="Ragnhild Halvorsrud" userId="917ea340-fd63-490f-a7db-68428d24cf32" providerId="ADAL" clId="{5BD49AB8-2D73-48F3-805D-A2DDE15E0EF1}" dt="2022-02-08T14:13:32.686" v="355" actId="20577"/>
        <pc:sldMkLst>
          <pc:docMk/>
          <pc:sldMk cId="4081359278" sldId="472"/>
        </pc:sldMkLst>
        <pc:spChg chg="mod">
          <ac:chgData name="Ragnhild Halvorsrud" userId="917ea340-fd63-490f-a7db-68428d24cf32" providerId="ADAL" clId="{5BD49AB8-2D73-48F3-805D-A2DDE15E0EF1}" dt="2022-02-08T14:08:16.776" v="9" actId="20577"/>
          <ac:spMkLst>
            <pc:docMk/>
            <pc:sldMk cId="4081359278" sldId="472"/>
            <ac:spMk id="2" creationId="{00000000-0000-0000-0000-000000000000}"/>
          </ac:spMkLst>
        </pc:spChg>
        <pc:spChg chg="mod">
          <ac:chgData name="Ragnhild Halvorsrud" userId="917ea340-fd63-490f-a7db-68428d24cf32" providerId="ADAL" clId="{5BD49AB8-2D73-48F3-805D-A2DDE15E0EF1}" dt="2022-02-08T14:13:32.686" v="355" actId="20577"/>
          <ac:spMkLst>
            <pc:docMk/>
            <pc:sldMk cId="4081359278" sldId="472"/>
            <ac:spMk id="3" creationId="{00000000-0000-0000-0000-000000000000}"/>
          </ac:spMkLst>
        </pc:spChg>
        <pc:spChg chg="mod">
          <ac:chgData name="Ragnhild Halvorsrud" userId="917ea340-fd63-490f-a7db-68428d24cf32" providerId="ADAL" clId="{5BD49AB8-2D73-48F3-805D-A2DDE15E0EF1}" dt="2022-02-08T14:10:12.527" v="270" actId="6549"/>
          <ac:spMkLst>
            <pc:docMk/>
            <pc:sldMk cId="4081359278" sldId="472"/>
            <ac:spMk id="14" creationId="{00000000-0000-0000-0000-000000000000}"/>
          </ac:spMkLst>
        </pc:spChg>
      </pc:sldChg>
    </pc:docChg>
  </pc:docChgLst>
  <pc:docChgLst>
    <pc:chgData name="Ragnhild Halvorsrud" userId="917ea340-fd63-490f-a7db-68428d24cf32" providerId="ADAL" clId="{66654BEF-346C-41E9-A4A5-ACCAE9E4D56E}"/>
    <pc:docChg chg="custSel modSld">
      <pc:chgData name="Ragnhild Halvorsrud" userId="917ea340-fd63-490f-a7db-68428d24cf32" providerId="ADAL" clId="{66654BEF-346C-41E9-A4A5-ACCAE9E4D56E}" dt="2021-12-17T08:34:37.536" v="2" actId="6549"/>
      <pc:docMkLst>
        <pc:docMk/>
      </pc:docMkLst>
      <pc:sldChg chg="delSp modSp mod">
        <pc:chgData name="Ragnhild Halvorsrud" userId="917ea340-fd63-490f-a7db-68428d24cf32" providerId="ADAL" clId="{66654BEF-346C-41E9-A4A5-ACCAE9E4D56E}" dt="2021-12-17T08:34:37.536" v="2" actId="6549"/>
        <pc:sldMkLst>
          <pc:docMk/>
          <pc:sldMk cId="1827135051" sldId="3822"/>
        </pc:sldMkLst>
        <pc:spChg chg="mod">
          <ac:chgData name="Ragnhild Halvorsrud" userId="917ea340-fd63-490f-a7db-68428d24cf32" providerId="ADAL" clId="{66654BEF-346C-41E9-A4A5-ACCAE9E4D56E}" dt="2021-12-17T08:34:37.536" v="2" actId="6549"/>
          <ac:spMkLst>
            <pc:docMk/>
            <pc:sldMk cId="1827135051" sldId="3822"/>
            <ac:spMk id="6" creationId="{00000000-0000-0000-0000-000000000000}"/>
          </ac:spMkLst>
        </pc:spChg>
        <pc:picChg chg="del">
          <ac:chgData name="Ragnhild Halvorsrud" userId="917ea340-fd63-490f-a7db-68428d24cf32" providerId="ADAL" clId="{66654BEF-346C-41E9-A4A5-ACCAE9E4D56E}" dt="2021-12-17T08:34:31.228" v="1" actId="478"/>
          <ac:picMkLst>
            <pc:docMk/>
            <pc:sldMk cId="1827135051" sldId="3822"/>
            <ac:picMk id="9" creationId="{3E2F0838-6E53-466B-AED3-F673B84DE6E5}"/>
          </ac:picMkLst>
        </pc:picChg>
        <pc:picChg chg="del">
          <ac:chgData name="Ragnhild Halvorsrud" userId="917ea340-fd63-490f-a7db-68428d24cf32" providerId="ADAL" clId="{66654BEF-346C-41E9-A4A5-ACCAE9E4D56E}" dt="2021-12-17T08:34:30.702" v="0" actId="478"/>
          <ac:picMkLst>
            <pc:docMk/>
            <pc:sldMk cId="1827135051" sldId="3822"/>
            <ac:picMk id="10" creationId="{8C3F2DE4-81FE-4680-AF6F-2F6E7193715E}"/>
          </ac:picMkLst>
        </pc:picChg>
      </pc:sldChg>
    </pc:docChg>
  </pc:docChgLst>
  <pc:docChgLst>
    <pc:chgData name="Ragnhild Halvorsrud" userId="917ea340-fd63-490f-a7db-68428d24cf32" providerId="ADAL" clId="{08230460-D592-49DD-B67A-35731EFBAAF4}"/>
    <pc:docChg chg="undo custSel addSld delSld modSld sldOrd modMainMaster modNotesMaster">
      <pc:chgData name="Ragnhild Halvorsrud" userId="917ea340-fd63-490f-a7db-68428d24cf32" providerId="ADAL" clId="{08230460-D592-49DD-B67A-35731EFBAAF4}" dt="2020-06-29T13:56:19.222" v="1043" actId="1076"/>
      <pc:docMkLst>
        <pc:docMk/>
      </pc:docMkLst>
      <pc:sldChg chg="del">
        <pc:chgData name="Ragnhild Halvorsrud" userId="917ea340-fd63-490f-a7db-68428d24cf32" providerId="ADAL" clId="{08230460-D592-49DD-B67A-35731EFBAAF4}" dt="2020-06-21T18:38:40.935" v="457" actId="47"/>
        <pc:sldMkLst>
          <pc:docMk/>
          <pc:sldMk cId="1565304637" sldId="259"/>
        </pc:sldMkLst>
      </pc:sldChg>
      <pc:sldChg chg="modSp">
        <pc:chgData name="Ragnhild Halvorsrud" userId="917ea340-fd63-490f-a7db-68428d24cf32" providerId="ADAL" clId="{08230460-D592-49DD-B67A-35731EFBAAF4}" dt="2020-06-21T18:19:16.019" v="260" actId="1037"/>
        <pc:sldMkLst>
          <pc:docMk/>
          <pc:sldMk cId="2355491973" sldId="273"/>
        </pc:sldMkLst>
        <pc:picChg chg="mod">
          <ac:chgData name="Ragnhild Halvorsrud" userId="917ea340-fd63-490f-a7db-68428d24cf32" providerId="ADAL" clId="{08230460-D592-49DD-B67A-35731EFBAAF4}" dt="2020-06-21T18:19:16.019" v="260" actId="1037"/>
          <ac:picMkLst>
            <pc:docMk/>
            <pc:sldMk cId="2355491973" sldId="273"/>
            <ac:picMk id="5" creationId="{9EEB9D9C-6746-4AB8-852B-B431143F551B}"/>
          </ac:picMkLst>
        </pc:picChg>
      </pc:sldChg>
      <pc:sldChg chg="modSp mod">
        <pc:chgData name="Ragnhild Halvorsrud" userId="917ea340-fd63-490f-a7db-68428d24cf32" providerId="ADAL" clId="{08230460-D592-49DD-B67A-35731EFBAAF4}" dt="2020-06-29T10:42:13.486" v="497" actId="1076"/>
        <pc:sldMkLst>
          <pc:docMk/>
          <pc:sldMk cId="2416284616" sldId="377"/>
        </pc:sldMkLst>
        <pc:spChg chg="mod">
          <ac:chgData name="Ragnhild Halvorsrud" userId="917ea340-fd63-490f-a7db-68428d24cf32" providerId="ADAL" clId="{08230460-D592-49DD-B67A-35731EFBAAF4}" dt="2020-06-21T18:14:34.658" v="1" actId="207"/>
          <ac:spMkLst>
            <pc:docMk/>
            <pc:sldMk cId="2416284616" sldId="377"/>
            <ac:spMk id="2" creationId="{00000000-0000-0000-0000-000000000000}"/>
          </ac:spMkLst>
        </pc:spChg>
        <pc:spChg chg="mod">
          <ac:chgData name="Ragnhild Halvorsrud" userId="917ea340-fd63-490f-a7db-68428d24cf32" providerId="ADAL" clId="{08230460-D592-49DD-B67A-35731EFBAAF4}" dt="2020-06-29T10:42:13.486" v="497" actId="1076"/>
          <ac:spMkLst>
            <pc:docMk/>
            <pc:sldMk cId="2416284616" sldId="377"/>
            <ac:spMk id="23" creationId="{2D9DB81C-D603-4FBA-9848-96CE4B5F0032}"/>
          </ac:spMkLst>
        </pc:spChg>
        <pc:spChg chg="mod">
          <ac:chgData name="Ragnhild Halvorsrud" userId="917ea340-fd63-490f-a7db-68428d24cf32" providerId="ADAL" clId="{08230460-D592-49DD-B67A-35731EFBAAF4}" dt="2020-06-29T10:42:06.210" v="496" actId="1076"/>
          <ac:spMkLst>
            <pc:docMk/>
            <pc:sldMk cId="2416284616" sldId="377"/>
            <ac:spMk id="24" creationId="{1E33716D-A1D2-4797-ACAC-504631823060}"/>
          </ac:spMkLst>
        </pc:spChg>
        <pc:picChg chg="mod">
          <ac:chgData name="Ragnhild Halvorsrud" userId="917ea340-fd63-490f-a7db-68428d24cf32" providerId="ADAL" clId="{08230460-D592-49DD-B67A-35731EFBAAF4}" dt="2020-06-29T10:42:13.486" v="497" actId="1076"/>
          <ac:picMkLst>
            <pc:docMk/>
            <pc:sldMk cId="2416284616" sldId="377"/>
            <ac:picMk id="15" creationId="{AC14AB0F-61B2-4DB6-965F-0F6E85E4686E}"/>
          </ac:picMkLst>
        </pc:picChg>
        <pc:picChg chg="mod">
          <ac:chgData name="Ragnhild Halvorsrud" userId="917ea340-fd63-490f-a7db-68428d24cf32" providerId="ADAL" clId="{08230460-D592-49DD-B67A-35731EFBAAF4}" dt="2020-06-29T10:42:06.210" v="496" actId="1076"/>
          <ac:picMkLst>
            <pc:docMk/>
            <pc:sldMk cId="2416284616" sldId="377"/>
            <ac:picMk id="18" creationId="{BBAAB6D9-DC55-4B65-9346-DFA586BCDF07}"/>
          </ac:picMkLst>
        </pc:picChg>
      </pc:sldChg>
      <pc:sldChg chg="addSp delSp modSp mod">
        <pc:chgData name="Ragnhild Halvorsrud" userId="917ea340-fd63-490f-a7db-68428d24cf32" providerId="ADAL" clId="{08230460-D592-49DD-B67A-35731EFBAAF4}" dt="2020-06-29T10:45:14.257" v="531" actId="1076"/>
        <pc:sldMkLst>
          <pc:docMk/>
          <pc:sldMk cId="2539071821" sldId="451"/>
        </pc:sldMkLst>
        <pc:spChg chg="mod">
          <ac:chgData name="Ragnhild Halvorsrud" userId="917ea340-fd63-490f-a7db-68428d24cf32" providerId="ADAL" clId="{08230460-D592-49DD-B67A-35731EFBAAF4}" dt="2020-06-21T18:29:16.071" v="436" actId="207"/>
          <ac:spMkLst>
            <pc:docMk/>
            <pc:sldMk cId="2539071821" sldId="451"/>
            <ac:spMk id="3" creationId="{00000000-0000-0000-0000-000000000000}"/>
          </ac:spMkLst>
        </pc:spChg>
        <pc:spChg chg="add del mod">
          <ac:chgData name="Ragnhild Halvorsrud" userId="917ea340-fd63-490f-a7db-68428d24cf32" providerId="ADAL" clId="{08230460-D592-49DD-B67A-35731EFBAAF4}" dt="2020-06-21T18:27:06.101" v="410" actId="478"/>
          <ac:spMkLst>
            <pc:docMk/>
            <pc:sldMk cId="2539071821" sldId="451"/>
            <ac:spMk id="4" creationId="{37C2ED2C-F68A-48DF-A918-5424AD2F5DB4}"/>
          </ac:spMkLst>
        </pc:spChg>
        <pc:spChg chg="add mod">
          <ac:chgData name="Ragnhild Halvorsrud" userId="917ea340-fd63-490f-a7db-68428d24cf32" providerId="ADAL" clId="{08230460-D592-49DD-B67A-35731EFBAAF4}" dt="2020-06-29T10:45:14.257" v="531" actId="1076"/>
          <ac:spMkLst>
            <pc:docMk/>
            <pc:sldMk cId="2539071821" sldId="451"/>
            <ac:spMk id="5" creationId="{55BE7ABB-9FDF-4153-AE7F-F0C7132B0E1D}"/>
          </ac:spMkLst>
        </pc:spChg>
        <pc:graphicFrameChg chg="mod modGraphic">
          <ac:chgData name="Ragnhild Halvorsrud" userId="917ea340-fd63-490f-a7db-68428d24cf32" providerId="ADAL" clId="{08230460-D592-49DD-B67A-35731EFBAAF4}" dt="2020-06-29T10:44:39.723" v="529" actId="6549"/>
          <ac:graphicFrameMkLst>
            <pc:docMk/>
            <pc:sldMk cId="2539071821" sldId="451"/>
            <ac:graphicFrameMk id="19" creationId="{1DD7FA0A-BB72-4BC0-97DB-96F286CA1774}"/>
          </ac:graphicFrameMkLst>
        </pc:graphicFrameChg>
        <pc:picChg chg="mod">
          <ac:chgData name="Ragnhild Halvorsrud" userId="917ea340-fd63-490f-a7db-68428d24cf32" providerId="ADAL" clId="{08230460-D592-49DD-B67A-35731EFBAAF4}" dt="2020-06-29T10:42:52.195" v="500" actId="465"/>
          <ac:picMkLst>
            <pc:docMk/>
            <pc:sldMk cId="2539071821" sldId="451"/>
            <ac:picMk id="20" creationId="{5DDDCDEE-25FE-40A3-B78D-348869937C4F}"/>
          </ac:picMkLst>
        </pc:picChg>
        <pc:picChg chg="mod">
          <ac:chgData name="Ragnhild Halvorsrud" userId="917ea340-fd63-490f-a7db-68428d24cf32" providerId="ADAL" clId="{08230460-D592-49DD-B67A-35731EFBAAF4}" dt="2020-06-29T10:42:52.195" v="500" actId="465"/>
          <ac:picMkLst>
            <pc:docMk/>
            <pc:sldMk cId="2539071821" sldId="451"/>
            <ac:picMk id="21" creationId="{1390E82C-5F3E-46A6-AB2B-6468C398D942}"/>
          </ac:picMkLst>
        </pc:picChg>
        <pc:picChg chg="mod">
          <ac:chgData name="Ragnhild Halvorsrud" userId="917ea340-fd63-490f-a7db-68428d24cf32" providerId="ADAL" clId="{08230460-D592-49DD-B67A-35731EFBAAF4}" dt="2020-06-29T10:42:52.195" v="500" actId="465"/>
          <ac:picMkLst>
            <pc:docMk/>
            <pc:sldMk cId="2539071821" sldId="451"/>
            <ac:picMk id="22" creationId="{8E7E6242-B98E-464D-8F39-99E8DAC799CE}"/>
          </ac:picMkLst>
        </pc:picChg>
        <pc:picChg chg="mod">
          <ac:chgData name="Ragnhild Halvorsrud" userId="917ea340-fd63-490f-a7db-68428d24cf32" providerId="ADAL" clId="{08230460-D592-49DD-B67A-35731EFBAAF4}" dt="2020-06-29T10:42:52.195" v="500" actId="465"/>
          <ac:picMkLst>
            <pc:docMk/>
            <pc:sldMk cId="2539071821" sldId="451"/>
            <ac:picMk id="23" creationId="{B184387F-FBD2-4CC8-90A4-81D184C4C430}"/>
          </ac:picMkLst>
        </pc:picChg>
        <pc:cxnChg chg="add del mod">
          <ac:chgData name="Ragnhild Halvorsrud" userId="917ea340-fd63-490f-a7db-68428d24cf32" providerId="ADAL" clId="{08230460-D592-49DD-B67A-35731EFBAAF4}" dt="2020-06-29T10:43:32.629" v="505" actId="478"/>
          <ac:cxnSpMkLst>
            <pc:docMk/>
            <pc:sldMk cId="2539071821" sldId="451"/>
            <ac:cxnSpMk id="6" creationId="{1395E2A0-EA8C-4203-BCA1-2F0C9886FA3C}"/>
          </ac:cxnSpMkLst>
        </pc:cxnChg>
      </pc:sldChg>
      <pc:sldChg chg="addSp delSp modSp mod">
        <pc:chgData name="Ragnhild Halvorsrud" userId="917ea340-fd63-490f-a7db-68428d24cf32" providerId="ADAL" clId="{08230460-D592-49DD-B67A-35731EFBAAF4}" dt="2020-06-29T13:56:19.222" v="1043" actId="1076"/>
        <pc:sldMkLst>
          <pc:docMk/>
          <pc:sldMk cId="3419055384" sldId="453"/>
        </pc:sldMkLst>
        <pc:spChg chg="mod">
          <ac:chgData name="Ragnhild Halvorsrud" userId="917ea340-fd63-490f-a7db-68428d24cf32" providerId="ADAL" clId="{08230460-D592-49DD-B67A-35731EFBAAF4}" dt="2020-06-29T13:56:17.736" v="1042" actId="14100"/>
          <ac:spMkLst>
            <pc:docMk/>
            <pc:sldMk cId="3419055384" sldId="453"/>
            <ac:spMk id="3" creationId="{00000000-0000-0000-0000-000000000000}"/>
          </ac:spMkLst>
        </pc:spChg>
        <pc:spChg chg="add del mod">
          <ac:chgData name="Ragnhild Halvorsrud" userId="917ea340-fd63-490f-a7db-68428d24cf32" providerId="ADAL" clId="{08230460-D592-49DD-B67A-35731EFBAAF4}" dt="2020-06-29T13:45:11.841" v="944"/>
          <ac:spMkLst>
            <pc:docMk/>
            <pc:sldMk cId="3419055384" sldId="453"/>
            <ac:spMk id="4" creationId="{6486E607-CB0C-41A2-A789-934BD7678B4B}"/>
          </ac:spMkLst>
        </pc:spChg>
        <pc:spChg chg="add del mod">
          <ac:chgData name="Ragnhild Halvorsrud" userId="917ea340-fd63-490f-a7db-68428d24cf32" providerId="ADAL" clId="{08230460-D592-49DD-B67A-35731EFBAAF4}" dt="2020-06-29T13:45:11.841" v="944"/>
          <ac:spMkLst>
            <pc:docMk/>
            <pc:sldMk cId="3419055384" sldId="453"/>
            <ac:spMk id="5" creationId="{1A67B082-EB53-4344-A3BD-EC52460F0A20}"/>
          </ac:spMkLst>
        </pc:spChg>
        <pc:spChg chg="add del mod">
          <ac:chgData name="Ragnhild Halvorsrud" userId="917ea340-fd63-490f-a7db-68428d24cf32" providerId="ADAL" clId="{08230460-D592-49DD-B67A-35731EFBAAF4}" dt="2020-06-29T13:45:11.841" v="944"/>
          <ac:spMkLst>
            <pc:docMk/>
            <pc:sldMk cId="3419055384" sldId="453"/>
            <ac:spMk id="6" creationId="{3F7B6D71-B5C9-43A9-96AA-AE802E05F0BA}"/>
          </ac:spMkLst>
        </pc:spChg>
        <pc:spChg chg="add del mod">
          <ac:chgData name="Ragnhild Halvorsrud" userId="917ea340-fd63-490f-a7db-68428d24cf32" providerId="ADAL" clId="{08230460-D592-49DD-B67A-35731EFBAAF4}" dt="2020-06-29T13:45:11.841" v="944"/>
          <ac:spMkLst>
            <pc:docMk/>
            <pc:sldMk cId="3419055384" sldId="453"/>
            <ac:spMk id="7" creationId="{FF26376D-D897-498D-89CB-7A298A434D11}"/>
          </ac:spMkLst>
        </pc:spChg>
        <pc:spChg chg="add del mod">
          <ac:chgData name="Ragnhild Halvorsrud" userId="917ea340-fd63-490f-a7db-68428d24cf32" providerId="ADAL" clId="{08230460-D592-49DD-B67A-35731EFBAAF4}" dt="2020-06-29T13:45:11.841" v="944"/>
          <ac:spMkLst>
            <pc:docMk/>
            <pc:sldMk cId="3419055384" sldId="453"/>
            <ac:spMk id="8" creationId="{B66BDABE-FA6F-474D-854A-471D6CB75470}"/>
          </ac:spMkLst>
        </pc:spChg>
        <pc:spChg chg="add del mod">
          <ac:chgData name="Ragnhild Halvorsrud" userId="917ea340-fd63-490f-a7db-68428d24cf32" providerId="ADAL" clId="{08230460-D592-49DD-B67A-35731EFBAAF4}" dt="2020-06-29T13:45:11.841" v="944"/>
          <ac:spMkLst>
            <pc:docMk/>
            <pc:sldMk cId="3419055384" sldId="453"/>
            <ac:spMk id="9" creationId="{C65EF7A5-1566-4F40-908E-4EC69AEE79B4}"/>
          </ac:spMkLst>
        </pc:spChg>
        <pc:spChg chg="add del mod">
          <ac:chgData name="Ragnhild Halvorsrud" userId="917ea340-fd63-490f-a7db-68428d24cf32" providerId="ADAL" clId="{08230460-D592-49DD-B67A-35731EFBAAF4}" dt="2020-06-29T13:45:11.841" v="944"/>
          <ac:spMkLst>
            <pc:docMk/>
            <pc:sldMk cId="3419055384" sldId="453"/>
            <ac:spMk id="10" creationId="{D162DD00-C1CC-4880-A496-4684C52DDD37}"/>
          </ac:spMkLst>
        </pc:spChg>
        <pc:spChg chg="add del mod">
          <ac:chgData name="Ragnhild Halvorsrud" userId="917ea340-fd63-490f-a7db-68428d24cf32" providerId="ADAL" clId="{08230460-D592-49DD-B67A-35731EFBAAF4}" dt="2020-06-29T13:45:11.841" v="944"/>
          <ac:spMkLst>
            <pc:docMk/>
            <pc:sldMk cId="3419055384" sldId="453"/>
            <ac:spMk id="11" creationId="{AB90B61B-C9FF-42F0-87F2-AEB03075ADE8}"/>
          </ac:spMkLst>
        </pc:spChg>
        <pc:spChg chg="add del mod">
          <ac:chgData name="Ragnhild Halvorsrud" userId="917ea340-fd63-490f-a7db-68428d24cf32" providerId="ADAL" clId="{08230460-D592-49DD-B67A-35731EFBAAF4}" dt="2020-06-29T13:45:11.841" v="944"/>
          <ac:spMkLst>
            <pc:docMk/>
            <pc:sldMk cId="3419055384" sldId="453"/>
            <ac:spMk id="12" creationId="{521D13EB-1D90-40CC-808F-640F0661C0C4}"/>
          </ac:spMkLst>
        </pc:spChg>
        <pc:spChg chg="add del mod">
          <ac:chgData name="Ragnhild Halvorsrud" userId="917ea340-fd63-490f-a7db-68428d24cf32" providerId="ADAL" clId="{08230460-D592-49DD-B67A-35731EFBAAF4}" dt="2020-06-29T13:45:11.841" v="944"/>
          <ac:spMkLst>
            <pc:docMk/>
            <pc:sldMk cId="3419055384" sldId="453"/>
            <ac:spMk id="13" creationId="{E12FE1A9-19FE-4D51-8B33-F5DB1A8B2531}"/>
          </ac:spMkLst>
        </pc:spChg>
        <pc:spChg chg="add del mod">
          <ac:chgData name="Ragnhild Halvorsrud" userId="917ea340-fd63-490f-a7db-68428d24cf32" providerId="ADAL" clId="{08230460-D592-49DD-B67A-35731EFBAAF4}" dt="2020-06-29T13:45:11.841" v="944"/>
          <ac:spMkLst>
            <pc:docMk/>
            <pc:sldMk cId="3419055384" sldId="453"/>
            <ac:spMk id="14" creationId="{7534D15A-21E6-4BB5-BBA5-ED4F98E48729}"/>
          </ac:spMkLst>
        </pc:spChg>
        <pc:spChg chg="add del mod">
          <ac:chgData name="Ragnhild Halvorsrud" userId="917ea340-fd63-490f-a7db-68428d24cf32" providerId="ADAL" clId="{08230460-D592-49DD-B67A-35731EFBAAF4}" dt="2020-06-29T13:45:11.841" v="944"/>
          <ac:spMkLst>
            <pc:docMk/>
            <pc:sldMk cId="3419055384" sldId="453"/>
            <ac:spMk id="15" creationId="{ECAD1A11-6D2E-4EF6-957B-3B4B22CCF1F4}"/>
          </ac:spMkLst>
        </pc:spChg>
        <pc:spChg chg="add del mod">
          <ac:chgData name="Ragnhild Halvorsrud" userId="917ea340-fd63-490f-a7db-68428d24cf32" providerId="ADAL" clId="{08230460-D592-49DD-B67A-35731EFBAAF4}" dt="2020-06-29T13:45:11.841" v="944"/>
          <ac:spMkLst>
            <pc:docMk/>
            <pc:sldMk cId="3419055384" sldId="453"/>
            <ac:spMk id="16" creationId="{823A481A-D262-406D-987F-10044788FFAD}"/>
          </ac:spMkLst>
        </pc:spChg>
        <pc:spChg chg="add del mod">
          <ac:chgData name="Ragnhild Halvorsrud" userId="917ea340-fd63-490f-a7db-68428d24cf32" providerId="ADAL" clId="{08230460-D592-49DD-B67A-35731EFBAAF4}" dt="2020-06-29T13:45:11.841" v="944"/>
          <ac:spMkLst>
            <pc:docMk/>
            <pc:sldMk cId="3419055384" sldId="453"/>
            <ac:spMk id="36" creationId="{E30DDEA2-BA34-4E86-9F9E-48B4D326202C}"/>
          </ac:spMkLst>
        </pc:spChg>
        <pc:spChg chg="add del mod">
          <ac:chgData name="Ragnhild Halvorsrud" userId="917ea340-fd63-490f-a7db-68428d24cf32" providerId="ADAL" clId="{08230460-D592-49DD-B67A-35731EFBAAF4}" dt="2020-06-29T13:45:11.841" v="944"/>
          <ac:spMkLst>
            <pc:docMk/>
            <pc:sldMk cId="3419055384" sldId="453"/>
            <ac:spMk id="37" creationId="{8C270767-9E39-48F8-BA7B-6DB96A92316C}"/>
          </ac:spMkLst>
        </pc:spChg>
        <pc:spChg chg="add del mod">
          <ac:chgData name="Ragnhild Halvorsrud" userId="917ea340-fd63-490f-a7db-68428d24cf32" providerId="ADAL" clId="{08230460-D592-49DD-B67A-35731EFBAAF4}" dt="2020-06-29T13:45:11.841" v="944"/>
          <ac:spMkLst>
            <pc:docMk/>
            <pc:sldMk cId="3419055384" sldId="453"/>
            <ac:spMk id="38" creationId="{4E44E1EB-86EA-4910-B183-BFD67F0B1321}"/>
          </ac:spMkLst>
        </pc:spChg>
        <pc:spChg chg="add del mod">
          <ac:chgData name="Ragnhild Halvorsrud" userId="917ea340-fd63-490f-a7db-68428d24cf32" providerId="ADAL" clId="{08230460-D592-49DD-B67A-35731EFBAAF4}" dt="2020-06-29T13:45:11.841" v="944"/>
          <ac:spMkLst>
            <pc:docMk/>
            <pc:sldMk cId="3419055384" sldId="453"/>
            <ac:spMk id="47" creationId="{6D362161-0492-4EEA-8C29-2A82419E2EC2}"/>
          </ac:spMkLst>
        </pc:spChg>
        <pc:spChg chg="add del mod">
          <ac:chgData name="Ragnhild Halvorsrud" userId="917ea340-fd63-490f-a7db-68428d24cf32" providerId="ADAL" clId="{08230460-D592-49DD-B67A-35731EFBAAF4}" dt="2020-06-29T13:45:11.841" v="944"/>
          <ac:spMkLst>
            <pc:docMk/>
            <pc:sldMk cId="3419055384" sldId="453"/>
            <ac:spMk id="54" creationId="{B6D65F9A-DDC1-4C79-AA03-FA501DAF5624}"/>
          </ac:spMkLst>
        </pc:spChg>
        <pc:spChg chg="add del mod">
          <ac:chgData name="Ragnhild Halvorsrud" userId="917ea340-fd63-490f-a7db-68428d24cf32" providerId="ADAL" clId="{08230460-D592-49DD-B67A-35731EFBAAF4}" dt="2020-06-29T13:45:11.841" v="944"/>
          <ac:spMkLst>
            <pc:docMk/>
            <pc:sldMk cId="3419055384" sldId="453"/>
            <ac:spMk id="55" creationId="{3FD4D9F0-0F4D-4478-9F38-9861A1573651}"/>
          </ac:spMkLst>
        </pc:spChg>
        <pc:spChg chg="add del mod">
          <ac:chgData name="Ragnhild Halvorsrud" userId="917ea340-fd63-490f-a7db-68428d24cf32" providerId="ADAL" clId="{08230460-D592-49DD-B67A-35731EFBAAF4}" dt="2020-06-29T13:45:11.841" v="944"/>
          <ac:spMkLst>
            <pc:docMk/>
            <pc:sldMk cId="3419055384" sldId="453"/>
            <ac:spMk id="57" creationId="{B1B6A749-14BF-439A-8FD8-6D2EDFD8AA51}"/>
          </ac:spMkLst>
        </pc:spChg>
        <pc:spChg chg="add del mod">
          <ac:chgData name="Ragnhild Halvorsrud" userId="917ea340-fd63-490f-a7db-68428d24cf32" providerId="ADAL" clId="{08230460-D592-49DD-B67A-35731EFBAAF4}" dt="2020-06-29T13:45:11.841" v="944"/>
          <ac:spMkLst>
            <pc:docMk/>
            <pc:sldMk cId="3419055384" sldId="453"/>
            <ac:spMk id="61" creationId="{648B1FF5-F81C-48AB-AF85-C66B05A1BF92}"/>
          </ac:spMkLst>
        </pc:spChg>
        <pc:spChg chg="add del mod">
          <ac:chgData name="Ragnhild Halvorsrud" userId="917ea340-fd63-490f-a7db-68428d24cf32" providerId="ADAL" clId="{08230460-D592-49DD-B67A-35731EFBAAF4}" dt="2020-06-29T13:45:11.841" v="944"/>
          <ac:spMkLst>
            <pc:docMk/>
            <pc:sldMk cId="3419055384" sldId="453"/>
            <ac:spMk id="62" creationId="{3AAD2A52-52D0-4816-A54D-883C4529DBD4}"/>
          </ac:spMkLst>
        </pc:spChg>
        <pc:picChg chg="add del mod">
          <ac:chgData name="Ragnhild Halvorsrud" userId="917ea340-fd63-490f-a7db-68428d24cf32" providerId="ADAL" clId="{08230460-D592-49DD-B67A-35731EFBAAF4}" dt="2020-06-29T13:45:11.841" v="944"/>
          <ac:picMkLst>
            <pc:docMk/>
            <pc:sldMk cId="3419055384" sldId="453"/>
            <ac:picMk id="21" creationId="{08F2F696-3CC8-4F53-BEF0-87A1031AB64A}"/>
          </ac:picMkLst>
        </pc:picChg>
        <pc:picChg chg="add del mod">
          <ac:chgData name="Ragnhild Halvorsrud" userId="917ea340-fd63-490f-a7db-68428d24cf32" providerId="ADAL" clId="{08230460-D592-49DD-B67A-35731EFBAAF4}" dt="2020-06-29T13:45:11.841" v="944"/>
          <ac:picMkLst>
            <pc:docMk/>
            <pc:sldMk cId="3419055384" sldId="453"/>
            <ac:picMk id="22" creationId="{1742A525-6516-4650-A41B-134FD645F5CA}"/>
          </ac:picMkLst>
        </pc:picChg>
        <pc:picChg chg="add del mod">
          <ac:chgData name="Ragnhild Halvorsrud" userId="917ea340-fd63-490f-a7db-68428d24cf32" providerId="ADAL" clId="{08230460-D592-49DD-B67A-35731EFBAAF4}" dt="2020-06-29T13:45:11.841" v="944"/>
          <ac:picMkLst>
            <pc:docMk/>
            <pc:sldMk cId="3419055384" sldId="453"/>
            <ac:picMk id="23" creationId="{D62B5F64-D141-408E-8B32-843C1AD63017}"/>
          </ac:picMkLst>
        </pc:picChg>
        <pc:picChg chg="add del mod">
          <ac:chgData name="Ragnhild Halvorsrud" userId="917ea340-fd63-490f-a7db-68428d24cf32" providerId="ADAL" clId="{08230460-D592-49DD-B67A-35731EFBAAF4}" dt="2020-06-29T13:45:11.841" v="944"/>
          <ac:picMkLst>
            <pc:docMk/>
            <pc:sldMk cId="3419055384" sldId="453"/>
            <ac:picMk id="24" creationId="{58185ECA-7CE6-4B00-92AA-FD7968DE3B11}"/>
          </ac:picMkLst>
        </pc:picChg>
        <pc:picChg chg="add del mod">
          <ac:chgData name="Ragnhild Halvorsrud" userId="917ea340-fd63-490f-a7db-68428d24cf32" providerId="ADAL" clId="{08230460-D592-49DD-B67A-35731EFBAAF4}" dt="2020-06-29T13:45:11.841" v="944"/>
          <ac:picMkLst>
            <pc:docMk/>
            <pc:sldMk cId="3419055384" sldId="453"/>
            <ac:picMk id="25" creationId="{E535D5CD-7801-4710-91D1-835BA1A95547}"/>
          </ac:picMkLst>
        </pc:picChg>
        <pc:picChg chg="add del mod">
          <ac:chgData name="Ragnhild Halvorsrud" userId="917ea340-fd63-490f-a7db-68428d24cf32" providerId="ADAL" clId="{08230460-D592-49DD-B67A-35731EFBAAF4}" dt="2020-06-29T13:45:11.841" v="944"/>
          <ac:picMkLst>
            <pc:docMk/>
            <pc:sldMk cId="3419055384" sldId="453"/>
            <ac:picMk id="26" creationId="{A5CD9105-9A65-4042-B471-7BEDF9CC99D9}"/>
          </ac:picMkLst>
        </pc:picChg>
        <pc:picChg chg="add del mod">
          <ac:chgData name="Ragnhild Halvorsrud" userId="917ea340-fd63-490f-a7db-68428d24cf32" providerId="ADAL" clId="{08230460-D592-49DD-B67A-35731EFBAAF4}" dt="2020-06-29T13:45:11.841" v="944"/>
          <ac:picMkLst>
            <pc:docMk/>
            <pc:sldMk cId="3419055384" sldId="453"/>
            <ac:picMk id="27" creationId="{CC6D10DC-2B31-4150-BF81-BDFE86D84F69}"/>
          </ac:picMkLst>
        </pc:picChg>
        <pc:picChg chg="add del mod">
          <ac:chgData name="Ragnhild Halvorsrud" userId="917ea340-fd63-490f-a7db-68428d24cf32" providerId="ADAL" clId="{08230460-D592-49DD-B67A-35731EFBAAF4}" dt="2020-06-29T13:45:11.841" v="944"/>
          <ac:picMkLst>
            <pc:docMk/>
            <pc:sldMk cId="3419055384" sldId="453"/>
            <ac:picMk id="28" creationId="{ABE9F155-C0A1-4CC5-B77F-49DCE46CD126}"/>
          </ac:picMkLst>
        </pc:picChg>
        <pc:picChg chg="add del mod">
          <ac:chgData name="Ragnhild Halvorsrud" userId="917ea340-fd63-490f-a7db-68428d24cf32" providerId="ADAL" clId="{08230460-D592-49DD-B67A-35731EFBAAF4}" dt="2020-06-29T13:45:11.841" v="944"/>
          <ac:picMkLst>
            <pc:docMk/>
            <pc:sldMk cId="3419055384" sldId="453"/>
            <ac:picMk id="29" creationId="{85978BA8-2868-4145-A4B0-11535E192C2C}"/>
          </ac:picMkLst>
        </pc:picChg>
        <pc:picChg chg="add del mod">
          <ac:chgData name="Ragnhild Halvorsrud" userId="917ea340-fd63-490f-a7db-68428d24cf32" providerId="ADAL" clId="{08230460-D592-49DD-B67A-35731EFBAAF4}" dt="2020-06-29T13:45:11.841" v="944"/>
          <ac:picMkLst>
            <pc:docMk/>
            <pc:sldMk cId="3419055384" sldId="453"/>
            <ac:picMk id="30" creationId="{5122D805-5357-4892-83E3-A32738B4EFC7}"/>
          </ac:picMkLst>
        </pc:picChg>
        <pc:picChg chg="add del mod">
          <ac:chgData name="Ragnhild Halvorsrud" userId="917ea340-fd63-490f-a7db-68428d24cf32" providerId="ADAL" clId="{08230460-D592-49DD-B67A-35731EFBAAF4}" dt="2020-06-29T13:45:11.841" v="944"/>
          <ac:picMkLst>
            <pc:docMk/>
            <pc:sldMk cId="3419055384" sldId="453"/>
            <ac:picMk id="31" creationId="{163FC371-3307-42B0-8B89-CB62FA8ACA16}"/>
          </ac:picMkLst>
        </pc:picChg>
        <pc:picChg chg="add del mod">
          <ac:chgData name="Ragnhild Halvorsrud" userId="917ea340-fd63-490f-a7db-68428d24cf32" providerId="ADAL" clId="{08230460-D592-49DD-B67A-35731EFBAAF4}" dt="2020-06-29T13:45:11.841" v="944"/>
          <ac:picMkLst>
            <pc:docMk/>
            <pc:sldMk cId="3419055384" sldId="453"/>
            <ac:picMk id="32" creationId="{53ADF88B-BF84-48E0-8A0E-3CAB1E83178B}"/>
          </ac:picMkLst>
        </pc:picChg>
        <pc:picChg chg="add del mod">
          <ac:chgData name="Ragnhild Halvorsrud" userId="917ea340-fd63-490f-a7db-68428d24cf32" providerId="ADAL" clId="{08230460-D592-49DD-B67A-35731EFBAAF4}" dt="2020-06-29T13:45:11.841" v="944"/>
          <ac:picMkLst>
            <pc:docMk/>
            <pc:sldMk cId="3419055384" sldId="453"/>
            <ac:picMk id="33" creationId="{646083B9-866B-4C0F-8207-50B3A9165ACC}"/>
          </ac:picMkLst>
        </pc:picChg>
        <pc:picChg chg="add del mod">
          <ac:chgData name="Ragnhild Halvorsrud" userId="917ea340-fd63-490f-a7db-68428d24cf32" providerId="ADAL" clId="{08230460-D592-49DD-B67A-35731EFBAAF4}" dt="2020-06-29T13:45:11.841" v="944"/>
          <ac:picMkLst>
            <pc:docMk/>
            <pc:sldMk cId="3419055384" sldId="453"/>
            <ac:picMk id="34" creationId="{D5103FC6-151E-4FB0-A739-DCDE3F8A8E76}"/>
          </ac:picMkLst>
        </pc:picChg>
        <pc:picChg chg="add del mod">
          <ac:chgData name="Ragnhild Halvorsrud" userId="917ea340-fd63-490f-a7db-68428d24cf32" providerId="ADAL" clId="{08230460-D592-49DD-B67A-35731EFBAAF4}" dt="2020-06-29T13:45:11.841" v="944"/>
          <ac:picMkLst>
            <pc:docMk/>
            <pc:sldMk cId="3419055384" sldId="453"/>
            <ac:picMk id="35" creationId="{EF15A2ED-9763-41E4-9CDE-9D845A61F49D}"/>
          </ac:picMkLst>
        </pc:picChg>
        <pc:picChg chg="add del mod">
          <ac:chgData name="Ragnhild Halvorsrud" userId="917ea340-fd63-490f-a7db-68428d24cf32" providerId="ADAL" clId="{08230460-D592-49DD-B67A-35731EFBAAF4}" dt="2020-06-29T13:45:11.841" v="944"/>
          <ac:picMkLst>
            <pc:docMk/>
            <pc:sldMk cId="3419055384" sldId="453"/>
            <ac:picMk id="41" creationId="{374DB233-21BC-4417-8B8C-327F708C7EF3}"/>
          </ac:picMkLst>
        </pc:picChg>
        <pc:picChg chg="add del mod">
          <ac:chgData name="Ragnhild Halvorsrud" userId="917ea340-fd63-490f-a7db-68428d24cf32" providerId="ADAL" clId="{08230460-D592-49DD-B67A-35731EFBAAF4}" dt="2020-06-29T13:45:11.841" v="944"/>
          <ac:picMkLst>
            <pc:docMk/>
            <pc:sldMk cId="3419055384" sldId="453"/>
            <ac:picMk id="42" creationId="{A2000130-9007-48D3-92BA-9B8932EB9968}"/>
          </ac:picMkLst>
        </pc:picChg>
        <pc:picChg chg="add del mod">
          <ac:chgData name="Ragnhild Halvorsrud" userId="917ea340-fd63-490f-a7db-68428d24cf32" providerId="ADAL" clId="{08230460-D592-49DD-B67A-35731EFBAAF4}" dt="2020-06-29T13:45:11.841" v="944"/>
          <ac:picMkLst>
            <pc:docMk/>
            <pc:sldMk cId="3419055384" sldId="453"/>
            <ac:picMk id="43" creationId="{A3456402-4D3B-4A26-B788-842999BF7E41}"/>
          </ac:picMkLst>
        </pc:picChg>
        <pc:picChg chg="add del mod">
          <ac:chgData name="Ragnhild Halvorsrud" userId="917ea340-fd63-490f-a7db-68428d24cf32" providerId="ADAL" clId="{08230460-D592-49DD-B67A-35731EFBAAF4}" dt="2020-06-29T13:45:11.841" v="944"/>
          <ac:picMkLst>
            <pc:docMk/>
            <pc:sldMk cId="3419055384" sldId="453"/>
            <ac:picMk id="44" creationId="{1EE2CD8F-EB5A-41A6-8E68-34AC8373BC26}"/>
          </ac:picMkLst>
        </pc:picChg>
        <pc:picChg chg="add del mod">
          <ac:chgData name="Ragnhild Halvorsrud" userId="917ea340-fd63-490f-a7db-68428d24cf32" providerId="ADAL" clId="{08230460-D592-49DD-B67A-35731EFBAAF4}" dt="2020-06-29T13:45:11.841" v="944"/>
          <ac:picMkLst>
            <pc:docMk/>
            <pc:sldMk cId="3419055384" sldId="453"/>
            <ac:picMk id="45" creationId="{D54D3538-2307-4E8C-AC9F-EB1CC8BA1A33}"/>
          </ac:picMkLst>
        </pc:picChg>
        <pc:picChg chg="add del mod">
          <ac:chgData name="Ragnhild Halvorsrud" userId="917ea340-fd63-490f-a7db-68428d24cf32" providerId="ADAL" clId="{08230460-D592-49DD-B67A-35731EFBAAF4}" dt="2020-06-29T13:45:11.841" v="944"/>
          <ac:picMkLst>
            <pc:docMk/>
            <pc:sldMk cId="3419055384" sldId="453"/>
            <ac:picMk id="46" creationId="{BF8071C7-BABA-427A-9B06-EA81028EF2AC}"/>
          </ac:picMkLst>
        </pc:picChg>
        <pc:picChg chg="add del mod">
          <ac:chgData name="Ragnhild Halvorsrud" userId="917ea340-fd63-490f-a7db-68428d24cf32" providerId="ADAL" clId="{08230460-D592-49DD-B67A-35731EFBAAF4}" dt="2020-06-29T13:45:11.841" v="944"/>
          <ac:picMkLst>
            <pc:docMk/>
            <pc:sldMk cId="3419055384" sldId="453"/>
            <ac:picMk id="50" creationId="{AEC699A6-1C2A-4F81-8A0D-0EAA48A9AB70}"/>
          </ac:picMkLst>
        </pc:picChg>
        <pc:picChg chg="add del mod">
          <ac:chgData name="Ragnhild Halvorsrud" userId="917ea340-fd63-490f-a7db-68428d24cf32" providerId="ADAL" clId="{08230460-D592-49DD-B67A-35731EFBAAF4}" dt="2020-06-29T13:45:11.841" v="944"/>
          <ac:picMkLst>
            <pc:docMk/>
            <pc:sldMk cId="3419055384" sldId="453"/>
            <ac:picMk id="51" creationId="{6109142A-9FA8-40B2-A607-BBCB8C97D45C}"/>
          </ac:picMkLst>
        </pc:picChg>
        <pc:picChg chg="add del mod">
          <ac:chgData name="Ragnhild Halvorsrud" userId="917ea340-fd63-490f-a7db-68428d24cf32" providerId="ADAL" clId="{08230460-D592-49DD-B67A-35731EFBAAF4}" dt="2020-06-29T13:45:11.841" v="944"/>
          <ac:picMkLst>
            <pc:docMk/>
            <pc:sldMk cId="3419055384" sldId="453"/>
            <ac:picMk id="52" creationId="{EDED731C-672B-461A-8E2E-BE6B99787373}"/>
          </ac:picMkLst>
        </pc:picChg>
        <pc:picChg chg="add del mod">
          <ac:chgData name="Ragnhild Halvorsrud" userId="917ea340-fd63-490f-a7db-68428d24cf32" providerId="ADAL" clId="{08230460-D592-49DD-B67A-35731EFBAAF4}" dt="2020-06-29T13:45:11.841" v="944"/>
          <ac:picMkLst>
            <pc:docMk/>
            <pc:sldMk cId="3419055384" sldId="453"/>
            <ac:picMk id="53" creationId="{2DCB288B-19C1-428E-8B89-F222B9DB56C5}"/>
          </ac:picMkLst>
        </pc:picChg>
        <pc:picChg chg="add del mod">
          <ac:chgData name="Ragnhild Halvorsrud" userId="917ea340-fd63-490f-a7db-68428d24cf32" providerId="ADAL" clId="{08230460-D592-49DD-B67A-35731EFBAAF4}" dt="2020-06-29T13:45:11.841" v="944"/>
          <ac:picMkLst>
            <pc:docMk/>
            <pc:sldMk cId="3419055384" sldId="453"/>
            <ac:picMk id="56" creationId="{3C4614AD-B421-4222-8698-BA41F72084EA}"/>
          </ac:picMkLst>
        </pc:picChg>
        <pc:picChg chg="add del mod">
          <ac:chgData name="Ragnhild Halvorsrud" userId="917ea340-fd63-490f-a7db-68428d24cf32" providerId="ADAL" clId="{08230460-D592-49DD-B67A-35731EFBAAF4}" dt="2020-06-29T13:45:11.841" v="944"/>
          <ac:picMkLst>
            <pc:docMk/>
            <pc:sldMk cId="3419055384" sldId="453"/>
            <ac:picMk id="58" creationId="{45336063-AE99-424F-A729-EE3F2ACB117F}"/>
          </ac:picMkLst>
        </pc:picChg>
        <pc:picChg chg="add del mod">
          <ac:chgData name="Ragnhild Halvorsrud" userId="917ea340-fd63-490f-a7db-68428d24cf32" providerId="ADAL" clId="{08230460-D592-49DD-B67A-35731EFBAAF4}" dt="2020-06-29T13:45:11.841" v="944"/>
          <ac:picMkLst>
            <pc:docMk/>
            <pc:sldMk cId="3419055384" sldId="453"/>
            <ac:picMk id="59" creationId="{1111C022-6B3B-4679-AE88-312138E74102}"/>
          </ac:picMkLst>
        </pc:picChg>
        <pc:picChg chg="add del mod">
          <ac:chgData name="Ragnhild Halvorsrud" userId="917ea340-fd63-490f-a7db-68428d24cf32" providerId="ADAL" clId="{08230460-D592-49DD-B67A-35731EFBAAF4}" dt="2020-06-29T13:45:11.841" v="944"/>
          <ac:picMkLst>
            <pc:docMk/>
            <pc:sldMk cId="3419055384" sldId="453"/>
            <ac:picMk id="60" creationId="{C69C36ED-57FA-4D53-9F48-F8FC71F96439}"/>
          </ac:picMkLst>
        </pc:picChg>
        <pc:picChg chg="add mod">
          <ac:chgData name="Ragnhild Halvorsrud" userId="917ea340-fd63-490f-a7db-68428d24cf32" providerId="ADAL" clId="{08230460-D592-49DD-B67A-35731EFBAAF4}" dt="2020-06-29T13:56:19.222" v="1043" actId="1076"/>
          <ac:picMkLst>
            <pc:docMk/>
            <pc:sldMk cId="3419055384" sldId="453"/>
            <ac:picMk id="63" creationId="{EF34232D-FE51-44C6-AD7C-BC559015D1DF}"/>
          </ac:picMkLst>
        </pc:picChg>
        <pc:cxnChg chg="add del mod">
          <ac:chgData name="Ragnhild Halvorsrud" userId="917ea340-fd63-490f-a7db-68428d24cf32" providerId="ADAL" clId="{08230460-D592-49DD-B67A-35731EFBAAF4}" dt="2020-06-29T13:45:11.841" v="944"/>
          <ac:cxnSpMkLst>
            <pc:docMk/>
            <pc:sldMk cId="3419055384" sldId="453"/>
            <ac:cxnSpMk id="17" creationId="{25D00607-2574-4B87-A38A-B2C4EC14BECB}"/>
          </ac:cxnSpMkLst>
        </pc:cxnChg>
        <pc:cxnChg chg="add del mod">
          <ac:chgData name="Ragnhild Halvorsrud" userId="917ea340-fd63-490f-a7db-68428d24cf32" providerId="ADAL" clId="{08230460-D592-49DD-B67A-35731EFBAAF4}" dt="2020-06-29T13:45:11.841" v="944"/>
          <ac:cxnSpMkLst>
            <pc:docMk/>
            <pc:sldMk cId="3419055384" sldId="453"/>
            <ac:cxnSpMk id="18" creationId="{22D2AA96-ECDE-4ADC-BE3A-C12FAD56559C}"/>
          </ac:cxnSpMkLst>
        </pc:cxnChg>
        <pc:cxnChg chg="add del mod">
          <ac:chgData name="Ragnhild Halvorsrud" userId="917ea340-fd63-490f-a7db-68428d24cf32" providerId="ADAL" clId="{08230460-D592-49DD-B67A-35731EFBAAF4}" dt="2020-06-29T13:45:11.841" v="944"/>
          <ac:cxnSpMkLst>
            <pc:docMk/>
            <pc:sldMk cId="3419055384" sldId="453"/>
            <ac:cxnSpMk id="19" creationId="{1854E2A0-454E-47C8-B450-A2CF1F99706C}"/>
          </ac:cxnSpMkLst>
        </pc:cxnChg>
        <pc:cxnChg chg="add del mod">
          <ac:chgData name="Ragnhild Halvorsrud" userId="917ea340-fd63-490f-a7db-68428d24cf32" providerId="ADAL" clId="{08230460-D592-49DD-B67A-35731EFBAAF4}" dt="2020-06-29T13:45:11.841" v="944"/>
          <ac:cxnSpMkLst>
            <pc:docMk/>
            <pc:sldMk cId="3419055384" sldId="453"/>
            <ac:cxnSpMk id="20" creationId="{9CC17B29-7A02-4430-B8A5-945B6017278D}"/>
          </ac:cxnSpMkLst>
        </pc:cxnChg>
        <pc:cxnChg chg="add del mod">
          <ac:chgData name="Ragnhild Halvorsrud" userId="917ea340-fd63-490f-a7db-68428d24cf32" providerId="ADAL" clId="{08230460-D592-49DD-B67A-35731EFBAAF4}" dt="2020-06-29T13:45:11.841" v="944"/>
          <ac:cxnSpMkLst>
            <pc:docMk/>
            <pc:sldMk cId="3419055384" sldId="453"/>
            <ac:cxnSpMk id="39" creationId="{91F2E25B-1527-4802-93EF-6F7D6C125C94}"/>
          </ac:cxnSpMkLst>
        </pc:cxnChg>
        <pc:cxnChg chg="add del mod">
          <ac:chgData name="Ragnhild Halvorsrud" userId="917ea340-fd63-490f-a7db-68428d24cf32" providerId="ADAL" clId="{08230460-D592-49DD-B67A-35731EFBAAF4}" dt="2020-06-29T13:45:11.841" v="944"/>
          <ac:cxnSpMkLst>
            <pc:docMk/>
            <pc:sldMk cId="3419055384" sldId="453"/>
            <ac:cxnSpMk id="40" creationId="{5004277B-166B-40FA-92EA-DC30EC7741A7}"/>
          </ac:cxnSpMkLst>
        </pc:cxnChg>
        <pc:cxnChg chg="add del mod">
          <ac:chgData name="Ragnhild Halvorsrud" userId="917ea340-fd63-490f-a7db-68428d24cf32" providerId="ADAL" clId="{08230460-D592-49DD-B67A-35731EFBAAF4}" dt="2020-06-29T13:45:11.841" v="944"/>
          <ac:cxnSpMkLst>
            <pc:docMk/>
            <pc:sldMk cId="3419055384" sldId="453"/>
            <ac:cxnSpMk id="48" creationId="{7ED64B30-8F21-40BE-88CE-89FBE7A12294}"/>
          </ac:cxnSpMkLst>
        </pc:cxnChg>
        <pc:cxnChg chg="add del mod">
          <ac:chgData name="Ragnhild Halvorsrud" userId="917ea340-fd63-490f-a7db-68428d24cf32" providerId="ADAL" clId="{08230460-D592-49DD-B67A-35731EFBAAF4}" dt="2020-06-29T13:45:11.841" v="944"/>
          <ac:cxnSpMkLst>
            <pc:docMk/>
            <pc:sldMk cId="3419055384" sldId="453"/>
            <ac:cxnSpMk id="49" creationId="{34B488E7-7545-4B8D-8773-50B58C7D1FCB}"/>
          </ac:cxnSpMkLst>
        </pc:cxnChg>
      </pc:sldChg>
      <pc:sldChg chg="delSp modSp mod">
        <pc:chgData name="Ragnhild Halvorsrud" userId="917ea340-fd63-490f-a7db-68428d24cf32" providerId="ADAL" clId="{08230460-D592-49DD-B67A-35731EFBAAF4}" dt="2020-06-29T13:44:37.825" v="938" actId="1076"/>
        <pc:sldMkLst>
          <pc:docMk/>
          <pc:sldMk cId="2661338995" sldId="486"/>
        </pc:sldMkLst>
        <pc:spChg chg="mod">
          <ac:chgData name="Ragnhild Halvorsrud" userId="917ea340-fd63-490f-a7db-68428d24cf32" providerId="ADAL" clId="{08230460-D592-49DD-B67A-35731EFBAAF4}" dt="2020-06-29T13:42:40.409" v="898" actId="6549"/>
          <ac:spMkLst>
            <pc:docMk/>
            <pc:sldMk cId="2661338995" sldId="486"/>
            <ac:spMk id="3" creationId="{00000000-0000-0000-0000-000000000000}"/>
          </ac:spMkLst>
        </pc:spChg>
        <pc:spChg chg="del">
          <ac:chgData name="Ragnhild Halvorsrud" userId="917ea340-fd63-490f-a7db-68428d24cf32" providerId="ADAL" clId="{08230460-D592-49DD-B67A-35731EFBAAF4}" dt="2020-06-29T13:44:32.298" v="937" actId="478"/>
          <ac:spMkLst>
            <pc:docMk/>
            <pc:sldMk cId="2661338995" sldId="486"/>
            <ac:spMk id="6" creationId="{00000000-0000-0000-0000-000000000000}"/>
          </ac:spMkLst>
        </pc:spChg>
        <pc:spChg chg="mod">
          <ac:chgData name="Ragnhild Halvorsrud" userId="917ea340-fd63-490f-a7db-68428d24cf32" providerId="ADAL" clId="{08230460-D592-49DD-B67A-35731EFBAAF4}" dt="2020-06-29T13:44:37.825" v="938" actId="1076"/>
          <ac:spMkLst>
            <pc:docMk/>
            <pc:sldMk cId="2661338995" sldId="486"/>
            <ac:spMk id="10" creationId="{00000000-0000-0000-0000-000000000000}"/>
          </ac:spMkLst>
        </pc:spChg>
        <pc:spChg chg="mod">
          <ac:chgData name="Ragnhild Halvorsrud" userId="917ea340-fd63-490f-a7db-68428d24cf32" providerId="ADAL" clId="{08230460-D592-49DD-B67A-35731EFBAAF4}" dt="2020-06-29T13:44:37.825" v="938" actId="1076"/>
          <ac:spMkLst>
            <pc:docMk/>
            <pc:sldMk cId="2661338995" sldId="486"/>
            <ac:spMk id="11" creationId="{00000000-0000-0000-0000-000000000000}"/>
          </ac:spMkLst>
        </pc:spChg>
        <pc:picChg chg="mod">
          <ac:chgData name="Ragnhild Halvorsrud" userId="917ea340-fd63-490f-a7db-68428d24cf32" providerId="ADAL" clId="{08230460-D592-49DD-B67A-35731EFBAAF4}" dt="2020-06-29T13:44:37.825" v="938" actId="1076"/>
          <ac:picMkLst>
            <pc:docMk/>
            <pc:sldMk cId="2661338995" sldId="486"/>
            <ac:picMk id="7" creationId="{00000000-0000-0000-0000-000000000000}"/>
          </ac:picMkLst>
        </pc:picChg>
        <pc:picChg chg="mod">
          <ac:chgData name="Ragnhild Halvorsrud" userId="917ea340-fd63-490f-a7db-68428d24cf32" providerId="ADAL" clId="{08230460-D592-49DD-B67A-35731EFBAAF4}" dt="2020-06-29T13:44:37.825" v="938" actId="1076"/>
          <ac:picMkLst>
            <pc:docMk/>
            <pc:sldMk cId="2661338995" sldId="486"/>
            <ac:picMk id="8" creationId="{00000000-0000-0000-0000-000000000000}"/>
          </ac:picMkLst>
        </pc:picChg>
        <pc:picChg chg="mod">
          <ac:chgData name="Ragnhild Halvorsrud" userId="917ea340-fd63-490f-a7db-68428d24cf32" providerId="ADAL" clId="{08230460-D592-49DD-B67A-35731EFBAAF4}" dt="2020-06-29T13:44:37.825" v="938" actId="1076"/>
          <ac:picMkLst>
            <pc:docMk/>
            <pc:sldMk cId="2661338995" sldId="486"/>
            <ac:picMk id="9" creationId="{00000000-0000-0000-0000-000000000000}"/>
          </ac:picMkLst>
        </pc:picChg>
      </pc:sldChg>
      <pc:sldChg chg="modSp mod">
        <pc:chgData name="Ragnhild Halvorsrud" userId="917ea340-fd63-490f-a7db-68428d24cf32" providerId="ADAL" clId="{08230460-D592-49DD-B67A-35731EFBAAF4}" dt="2020-06-29T10:45:51.068" v="532" actId="20577"/>
        <pc:sldMkLst>
          <pc:docMk/>
          <pc:sldMk cId="1043206022" sldId="511"/>
        </pc:sldMkLst>
        <pc:spChg chg="mod">
          <ac:chgData name="Ragnhild Halvorsrud" userId="917ea340-fd63-490f-a7db-68428d24cf32" providerId="ADAL" clId="{08230460-D592-49DD-B67A-35731EFBAAF4}" dt="2020-06-29T10:45:51.068" v="532" actId="20577"/>
          <ac:spMkLst>
            <pc:docMk/>
            <pc:sldMk cId="1043206022" sldId="511"/>
            <ac:spMk id="5" creationId="{00000000-0000-0000-0000-000000000000}"/>
          </ac:spMkLst>
        </pc:spChg>
      </pc:sldChg>
      <pc:sldChg chg="addSp modSp mod">
        <pc:chgData name="Ragnhild Halvorsrud" userId="917ea340-fd63-490f-a7db-68428d24cf32" providerId="ADAL" clId="{08230460-D592-49DD-B67A-35731EFBAAF4}" dt="2020-06-29T13:35:28.178" v="538" actId="1076"/>
        <pc:sldMkLst>
          <pc:docMk/>
          <pc:sldMk cId="930194854" sldId="512"/>
        </pc:sldMkLst>
        <pc:spChg chg="mod">
          <ac:chgData name="Ragnhild Halvorsrud" userId="917ea340-fd63-490f-a7db-68428d24cf32" providerId="ADAL" clId="{08230460-D592-49DD-B67A-35731EFBAAF4}" dt="2020-06-29T13:35:20.722" v="537" actId="27636"/>
          <ac:spMkLst>
            <pc:docMk/>
            <pc:sldMk cId="930194854" sldId="512"/>
            <ac:spMk id="3" creationId="{00000000-0000-0000-0000-000000000000}"/>
          </ac:spMkLst>
        </pc:spChg>
        <pc:spChg chg="add mod">
          <ac:chgData name="Ragnhild Halvorsrud" userId="917ea340-fd63-490f-a7db-68428d24cf32" providerId="ADAL" clId="{08230460-D592-49DD-B67A-35731EFBAAF4}" dt="2020-06-29T13:35:01.101" v="535" actId="1076"/>
          <ac:spMkLst>
            <pc:docMk/>
            <pc:sldMk cId="930194854" sldId="512"/>
            <ac:spMk id="12" creationId="{19122D59-0A66-443E-ACB2-DD07B585036C}"/>
          </ac:spMkLst>
        </pc:spChg>
        <pc:spChg chg="add mod">
          <ac:chgData name="Ragnhild Halvorsrud" userId="917ea340-fd63-490f-a7db-68428d24cf32" providerId="ADAL" clId="{08230460-D592-49DD-B67A-35731EFBAAF4}" dt="2020-06-29T13:35:01.101" v="535" actId="1076"/>
          <ac:spMkLst>
            <pc:docMk/>
            <pc:sldMk cId="930194854" sldId="512"/>
            <ac:spMk id="13" creationId="{80CC46F9-C788-4D42-AF85-2805C9830DF1}"/>
          </ac:spMkLst>
        </pc:spChg>
        <pc:spChg chg="add mod">
          <ac:chgData name="Ragnhild Halvorsrud" userId="917ea340-fd63-490f-a7db-68428d24cf32" providerId="ADAL" clId="{08230460-D592-49DD-B67A-35731EFBAAF4}" dt="2020-06-29T13:35:01.101" v="535" actId="1076"/>
          <ac:spMkLst>
            <pc:docMk/>
            <pc:sldMk cId="930194854" sldId="512"/>
            <ac:spMk id="14" creationId="{A19AB845-6C33-4EF7-827D-7E7D92D5BCDD}"/>
          </ac:spMkLst>
        </pc:spChg>
        <pc:spChg chg="add mod">
          <ac:chgData name="Ragnhild Halvorsrud" userId="917ea340-fd63-490f-a7db-68428d24cf32" providerId="ADAL" clId="{08230460-D592-49DD-B67A-35731EFBAAF4}" dt="2020-06-29T13:35:01.101" v="535" actId="1076"/>
          <ac:spMkLst>
            <pc:docMk/>
            <pc:sldMk cId="930194854" sldId="512"/>
            <ac:spMk id="15" creationId="{88442914-0552-4DBE-9D52-00FF8303F828}"/>
          </ac:spMkLst>
        </pc:spChg>
        <pc:spChg chg="add mod">
          <ac:chgData name="Ragnhild Halvorsrud" userId="917ea340-fd63-490f-a7db-68428d24cf32" providerId="ADAL" clId="{08230460-D592-49DD-B67A-35731EFBAAF4}" dt="2020-06-29T13:35:01.101" v="535" actId="1076"/>
          <ac:spMkLst>
            <pc:docMk/>
            <pc:sldMk cId="930194854" sldId="512"/>
            <ac:spMk id="17" creationId="{EBFF93D9-AB84-4935-B53A-2111E5914C02}"/>
          </ac:spMkLst>
        </pc:spChg>
        <pc:picChg chg="add mod">
          <ac:chgData name="Ragnhild Halvorsrud" userId="917ea340-fd63-490f-a7db-68428d24cf32" providerId="ADAL" clId="{08230460-D592-49DD-B67A-35731EFBAAF4}" dt="2020-06-29T13:35:01.101" v="535" actId="1076"/>
          <ac:picMkLst>
            <pc:docMk/>
            <pc:sldMk cId="930194854" sldId="512"/>
            <ac:picMk id="7" creationId="{ACE786FE-9178-4E83-94BB-EE126B937061}"/>
          </ac:picMkLst>
        </pc:picChg>
        <pc:picChg chg="add mod">
          <ac:chgData name="Ragnhild Halvorsrud" userId="917ea340-fd63-490f-a7db-68428d24cf32" providerId="ADAL" clId="{08230460-D592-49DD-B67A-35731EFBAAF4}" dt="2020-06-29T13:35:01.101" v="535" actId="1076"/>
          <ac:picMkLst>
            <pc:docMk/>
            <pc:sldMk cId="930194854" sldId="512"/>
            <ac:picMk id="8" creationId="{F0D570AC-B25B-4970-B413-7E7D1113B218}"/>
          </ac:picMkLst>
        </pc:picChg>
        <pc:picChg chg="add mod">
          <ac:chgData name="Ragnhild Halvorsrud" userId="917ea340-fd63-490f-a7db-68428d24cf32" providerId="ADAL" clId="{08230460-D592-49DD-B67A-35731EFBAAF4}" dt="2020-06-29T13:35:01.101" v="535" actId="1076"/>
          <ac:picMkLst>
            <pc:docMk/>
            <pc:sldMk cId="930194854" sldId="512"/>
            <ac:picMk id="9" creationId="{2DAB1D01-1237-4E84-86DD-5DD4739E943C}"/>
          </ac:picMkLst>
        </pc:picChg>
        <pc:picChg chg="add mod">
          <ac:chgData name="Ragnhild Halvorsrud" userId="917ea340-fd63-490f-a7db-68428d24cf32" providerId="ADAL" clId="{08230460-D592-49DD-B67A-35731EFBAAF4}" dt="2020-06-29T13:35:01.101" v="535" actId="1076"/>
          <ac:picMkLst>
            <pc:docMk/>
            <pc:sldMk cId="930194854" sldId="512"/>
            <ac:picMk id="10" creationId="{F8BF37A9-CCC2-4842-B8AF-FED0EF87CD3E}"/>
          </ac:picMkLst>
        </pc:picChg>
        <pc:picChg chg="add mod">
          <ac:chgData name="Ragnhild Halvorsrud" userId="917ea340-fd63-490f-a7db-68428d24cf32" providerId="ADAL" clId="{08230460-D592-49DD-B67A-35731EFBAAF4}" dt="2020-06-29T13:35:01.101" v="535" actId="1076"/>
          <ac:picMkLst>
            <pc:docMk/>
            <pc:sldMk cId="930194854" sldId="512"/>
            <ac:picMk id="11" creationId="{1A0365D2-42BE-460E-A006-E9F159C3F4E5}"/>
          </ac:picMkLst>
        </pc:picChg>
        <pc:picChg chg="mod">
          <ac:chgData name="Ragnhild Halvorsrud" userId="917ea340-fd63-490f-a7db-68428d24cf32" providerId="ADAL" clId="{08230460-D592-49DD-B67A-35731EFBAAF4}" dt="2020-06-29T13:35:28.178" v="538" actId="1076"/>
          <ac:picMkLst>
            <pc:docMk/>
            <pc:sldMk cId="930194854" sldId="512"/>
            <ac:picMk id="16" creationId="{00000000-0000-0000-0000-000000000000}"/>
          </ac:picMkLst>
        </pc:picChg>
      </pc:sldChg>
      <pc:sldChg chg="modSp mod">
        <pc:chgData name="Ragnhild Halvorsrud" userId="917ea340-fd63-490f-a7db-68428d24cf32" providerId="ADAL" clId="{08230460-D592-49DD-B67A-35731EFBAAF4}" dt="2020-06-29T13:44:17.874" v="934" actId="6549"/>
        <pc:sldMkLst>
          <pc:docMk/>
          <pc:sldMk cId="2322008763" sldId="513"/>
        </pc:sldMkLst>
        <pc:spChg chg="mod">
          <ac:chgData name="Ragnhild Halvorsrud" userId="917ea340-fd63-490f-a7db-68428d24cf32" providerId="ADAL" clId="{08230460-D592-49DD-B67A-35731EFBAAF4}" dt="2020-06-29T13:44:17.874" v="934" actId="6549"/>
          <ac:spMkLst>
            <pc:docMk/>
            <pc:sldMk cId="2322008763" sldId="513"/>
            <ac:spMk id="3" creationId="{00000000-0000-0000-0000-000000000000}"/>
          </ac:spMkLst>
        </pc:spChg>
      </pc:sldChg>
      <pc:sldChg chg="del">
        <pc:chgData name="Ragnhild Halvorsrud" userId="917ea340-fd63-490f-a7db-68428d24cf32" providerId="ADAL" clId="{08230460-D592-49DD-B67A-35731EFBAAF4}" dt="2020-06-21T18:38:40.935" v="457" actId="47"/>
        <pc:sldMkLst>
          <pc:docMk/>
          <pc:sldMk cId="3877962403" sldId="515"/>
        </pc:sldMkLst>
      </pc:sldChg>
      <pc:sldChg chg="addSp delSp modSp add del mod ord">
        <pc:chgData name="Ragnhild Halvorsrud" userId="917ea340-fd63-490f-a7db-68428d24cf32" providerId="ADAL" clId="{08230460-D592-49DD-B67A-35731EFBAAF4}" dt="2020-06-29T13:53:17.153" v="1036"/>
        <pc:sldMkLst>
          <pc:docMk/>
          <pc:sldMk cId="1125293615" sldId="524"/>
        </pc:sldMkLst>
        <pc:spChg chg="mod">
          <ac:chgData name="Ragnhild Halvorsrud" userId="917ea340-fd63-490f-a7db-68428d24cf32" providerId="ADAL" clId="{08230460-D592-49DD-B67A-35731EFBAAF4}" dt="2020-06-29T13:48:29.194" v="974"/>
          <ac:spMkLst>
            <pc:docMk/>
            <pc:sldMk cId="1125293615" sldId="524"/>
            <ac:spMk id="2" creationId="{00000000-0000-0000-0000-000000000000}"/>
          </ac:spMkLst>
        </pc:spChg>
        <pc:spChg chg="mod">
          <ac:chgData name="Ragnhild Halvorsrud" userId="917ea340-fd63-490f-a7db-68428d24cf32" providerId="ADAL" clId="{08230460-D592-49DD-B67A-35731EFBAAF4}" dt="2020-06-29T13:48:57.399" v="984" actId="6549"/>
          <ac:spMkLst>
            <pc:docMk/>
            <pc:sldMk cId="1125293615" sldId="524"/>
            <ac:spMk id="3" creationId="{00000000-0000-0000-0000-000000000000}"/>
          </ac:spMkLst>
        </pc:spChg>
        <pc:spChg chg="add del mod">
          <ac:chgData name="Ragnhild Halvorsrud" userId="917ea340-fd63-490f-a7db-68428d24cf32" providerId="ADAL" clId="{08230460-D592-49DD-B67A-35731EFBAAF4}" dt="2020-06-29T13:48:29.194" v="974"/>
          <ac:spMkLst>
            <pc:docMk/>
            <pc:sldMk cId="1125293615" sldId="524"/>
            <ac:spMk id="4" creationId="{0AB223B4-82BE-4675-9A48-43822734CC1F}"/>
          </ac:spMkLst>
        </pc:spChg>
        <pc:picChg chg="mod">
          <ac:chgData name="Ragnhild Halvorsrud" userId="917ea340-fd63-490f-a7db-68428d24cf32" providerId="ADAL" clId="{08230460-D592-49DD-B67A-35731EFBAAF4}" dt="2020-06-29T13:49:01.283" v="985" actId="1076"/>
          <ac:picMkLst>
            <pc:docMk/>
            <pc:sldMk cId="1125293615" sldId="524"/>
            <ac:picMk id="7" creationId="{00000000-0000-0000-0000-000000000000}"/>
          </ac:picMkLst>
        </pc:picChg>
      </pc:sldChg>
      <pc:sldChg chg="addSp delSp modSp add del mod ord">
        <pc:chgData name="Ragnhild Halvorsrud" userId="917ea340-fd63-490f-a7db-68428d24cf32" providerId="ADAL" clId="{08230460-D592-49DD-B67A-35731EFBAAF4}" dt="2020-06-29T13:53:17.153" v="1036"/>
        <pc:sldMkLst>
          <pc:docMk/>
          <pc:sldMk cId="508400711" sldId="525"/>
        </pc:sldMkLst>
        <pc:spChg chg="mod">
          <ac:chgData name="Ragnhild Halvorsrud" userId="917ea340-fd63-490f-a7db-68428d24cf32" providerId="ADAL" clId="{08230460-D592-49DD-B67A-35731EFBAAF4}" dt="2020-06-29T13:49:41.501" v="989"/>
          <ac:spMkLst>
            <pc:docMk/>
            <pc:sldMk cId="508400711" sldId="525"/>
            <ac:spMk id="2" creationId="{00000000-0000-0000-0000-000000000000}"/>
          </ac:spMkLst>
        </pc:spChg>
        <pc:spChg chg="mod">
          <ac:chgData name="Ragnhild Halvorsrud" userId="917ea340-fd63-490f-a7db-68428d24cf32" providerId="ADAL" clId="{08230460-D592-49DD-B67A-35731EFBAAF4}" dt="2020-06-29T13:52:56.675" v="1033" actId="20577"/>
          <ac:spMkLst>
            <pc:docMk/>
            <pc:sldMk cId="508400711" sldId="525"/>
            <ac:spMk id="3" creationId="{00000000-0000-0000-0000-000000000000}"/>
          </ac:spMkLst>
        </pc:spChg>
        <pc:spChg chg="add del mod">
          <ac:chgData name="Ragnhild Halvorsrud" userId="917ea340-fd63-490f-a7db-68428d24cf32" providerId="ADAL" clId="{08230460-D592-49DD-B67A-35731EFBAAF4}" dt="2020-06-29T13:49:41.501" v="989"/>
          <ac:spMkLst>
            <pc:docMk/>
            <pc:sldMk cId="508400711" sldId="525"/>
            <ac:spMk id="5" creationId="{A89FF137-C4DB-41F4-81A4-279F77E954AD}"/>
          </ac:spMkLst>
        </pc:spChg>
        <pc:picChg chg="mod">
          <ac:chgData name="Ragnhild Halvorsrud" userId="917ea340-fd63-490f-a7db-68428d24cf32" providerId="ADAL" clId="{08230460-D592-49DD-B67A-35731EFBAAF4}" dt="2020-06-29T13:52:20.629" v="1013" actId="14100"/>
          <ac:picMkLst>
            <pc:docMk/>
            <pc:sldMk cId="508400711" sldId="525"/>
            <ac:picMk id="4" creationId="{00000000-0000-0000-0000-000000000000}"/>
          </ac:picMkLst>
        </pc:picChg>
      </pc:sldChg>
      <pc:sldChg chg="modSp mod">
        <pc:chgData name="Ragnhild Halvorsrud" userId="917ea340-fd63-490f-a7db-68428d24cf32" providerId="ADAL" clId="{08230460-D592-49DD-B67A-35731EFBAAF4}" dt="2020-06-21T18:31:32.371" v="456" actId="14100"/>
        <pc:sldMkLst>
          <pc:docMk/>
          <pc:sldMk cId="3219094029" sldId="816"/>
        </pc:sldMkLst>
        <pc:spChg chg="mod">
          <ac:chgData name="Ragnhild Halvorsrud" userId="917ea340-fd63-490f-a7db-68428d24cf32" providerId="ADAL" clId="{08230460-D592-49DD-B67A-35731EFBAAF4}" dt="2020-06-21T18:31:32.371" v="456" actId="14100"/>
          <ac:spMkLst>
            <pc:docMk/>
            <pc:sldMk cId="3219094029" sldId="816"/>
            <ac:spMk id="5" creationId="{350478A3-16F6-44AE-A201-47C1B0E913DB}"/>
          </ac:spMkLst>
        </pc:spChg>
      </pc:sldChg>
      <pc:sldChg chg="modSp new mod ord">
        <pc:chgData name="Ragnhild Halvorsrud" userId="917ea340-fd63-490f-a7db-68428d24cf32" providerId="ADAL" clId="{08230460-D592-49DD-B67A-35731EFBAAF4}" dt="2020-06-29T13:53:17.153" v="1036"/>
        <pc:sldMkLst>
          <pc:docMk/>
          <pc:sldMk cId="1360155283" sldId="819"/>
        </pc:sldMkLst>
        <pc:spChg chg="mod">
          <ac:chgData name="Ragnhild Halvorsrud" userId="917ea340-fd63-490f-a7db-68428d24cf32" providerId="ADAL" clId="{08230460-D592-49DD-B67A-35731EFBAAF4}" dt="2020-06-29T13:46:09.934" v="959" actId="20577"/>
          <ac:spMkLst>
            <pc:docMk/>
            <pc:sldMk cId="1360155283" sldId="819"/>
            <ac:spMk id="2" creationId="{DCB348A2-7F13-47EA-ADE4-1AFBBFF42C28}"/>
          </ac:spMkLst>
        </pc:spChg>
      </pc:sldChg>
      <pc:sldChg chg="new del">
        <pc:chgData name="Ragnhild Halvorsrud" userId="917ea340-fd63-490f-a7db-68428d24cf32" providerId="ADAL" clId="{08230460-D592-49DD-B67A-35731EFBAAF4}" dt="2020-06-29T13:53:07.651" v="1034" actId="47"/>
        <pc:sldMkLst>
          <pc:docMk/>
          <pc:sldMk cId="589593331" sldId="820"/>
        </pc:sldMkLst>
      </pc:sldChg>
      <pc:sldChg chg="modSp add">
        <pc:chgData name="Ragnhild Halvorsrud" userId="917ea340-fd63-490f-a7db-68428d24cf32" providerId="ADAL" clId="{08230460-D592-49DD-B67A-35731EFBAAF4}" dt="2020-06-29T13:46:53.572" v="962" actId="1076"/>
        <pc:sldMkLst>
          <pc:docMk/>
          <pc:sldMk cId="1156441030" sldId="821"/>
        </pc:sldMkLst>
        <pc:spChg chg="mod">
          <ac:chgData name="Ragnhild Halvorsrud" userId="917ea340-fd63-490f-a7db-68428d24cf32" providerId="ADAL" clId="{08230460-D592-49DD-B67A-35731EFBAAF4}" dt="2020-06-29T13:46:53.572" v="962" actId="1076"/>
          <ac:spMkLst>
            <pc:docMk/>
            <pc:sldMk cId="1156441030" sldId="821"/>
            <ac:spMk id="4" creationId="{24FD878C-3E6A-4809-9107-65F89F99CD39}"/>
          </ac:spMkLst>
        </pc:spChg>
        <pc:spChg chg="mod">
          <ac:chgData name="Ragnhild Halvorsrud" userId="917ea340-fd63-490f-a7db-68428d24cf32" providerId="ADAL" clId="{08230460-D592-49DD-B67A-35731EFBAAF4}" dt="2020-06-29T13:46:53.572" v="962" actId="1076"/>
          <ac:spMkLst>
            <pc:docMk/>
            <pc:sldMk cId="1156441030" sldId="821"/>
            <ac:spMk id="5" creationId="{9D29B016-9884-4B7B-B277-56FC0ADD8782}"/>
          </ac:spMkLst>
        </pc:spChg>
        <pc:spChg chg="mod">
          <ac:chgData name="Ragnhild Halvorsrud" userId="917ea340-fd63-490f-a7db-68428d24cf32" providerId="ADAL" clId="{08230460-D592-49DD-B67A-35731EFBAAF4}" dt="2020-06-29T13:46:53.572" v="962" actId="1076"/>
          <ac:spMkLst>
            <pc:docMk/>
            <pc:sldMk cId="1156441030" sldId="821"/>
            <ac:spMk id="6" creationId="{EB3BFAD0-24F9-42CE-8AD3-DCF5C0481196}"/>
          </ac:spMkLst>
        </pc:spChg>
        <pc:spChg chg="mod">
          <ac:chgData name="Ragnhild Halvorsrud" userId="917ea340-fd63-490f-a7db-68428d24cf32" providerId="ADAL" clId="{08230460-D592-49DD-B67A-35731EFBAAF4}" dt="2020-06-29T13:46:53.572" v="962" actId="1076"/>
          <ac:spMkLst>
            <pc:docMk/>
            <pc:sldMk cId="1156441030" sldId="821"/>
            <ac:spMk id="7" creationId="{E5313F3F-2496-403D-B4EB-EB44689C8078}"/>
          </ac:spMkLst>
        </pc:spChg>
        <pc:spChg chg="mod">
          <ac:chgData name="Ragnhild Halvorsrud" userId="917ea340-fd63-490f-a7db-68428d24cf32" providerId="ADAL" clId="{08230460-D592-49DD-B67A-35731EFBAAF4}" dt="2020-06-29T13:46:53.572" v="962" actId="1076"/>
          <ac:spMkLst>
            <pc:docMk/>
            <pc:sldMk cId="1156441030" sldId="821"/>
            <ac:spMk id="8" creationId="{68C1A199-9FB7-4418-8F27-6E87B33B5642}"/>
          </ac:spMkLst>
        </pc:spChg>
        <pc:spChg chg="mod">
          <ac:chgData name="Ragnhild Halvorsrud" userId="917ea340-fd63-490f-a7db-68428d24cf32" providerId="ADAL" clId="{08230460-D592-49DD-B67A-35731EFBAAF4}" dt="2020-06-29T13:46:53.572" v="962" actId="1076"/>
          <ac:spMkLst>
            <pc:docMk/>
            <pc:sldMk cId="1156441030" sldId="821"/>
            <ac:spMk id="9" creationId="{6CD19EA1-3116-4185-A25A-C2910D099034}"/>
          </ac:spMkLst>
        </pc:spChg>
        <pc:spChg chg="mod">
          <ac:chgData name="Ragnhild Halvorsrud" userId="917ea340-fd63-490f-a7db-68428d24cf32" providerId="ADAL" clId="{08230460-D592-49DD-B67A-35731EFBAAF4}" dt="2020-06-29T13:46:53.572" v="962" actId="1076"/>
          <ac:spMkLst>
            <pc:docMk/>
            <pc:sldMk cId="1156441030" sldId="821"/>
            <ac:spMk id="11" creationId="{DFD56B44-572E-4840-9CCF-9AD31ED20994}"/>
          </ac:spMkLst>
        </pc:spChg>
        <pc:spChg chg="mod">
          <ac:chgData name="Ragnhild Halvorsrud" userId="917ea340-fd63-490f-a7db-68428d24cf32" providerId="ADAL" clId="{08230460-D592-49DD-B67A-35731EFBAAF4}" dt="2020-06-29T13:46:53.572" v="962" actId="1076"/>
          <ac:spMkLst>
            <pc:docMk/>
            <pc:sldMk cId="1156441030" sldId="821"/>
            <ac:spMk id="12" creationId="{B953DBC1-AD47-441E-BABD-C9E81527A58B}"/>
          </ac:spMkLst>
        </pc:spChg>
        <pc:spChg chg="mod">
          <ac:chgData name="Ragnhild Halvorsrud" userId="917ea340-fd63-490f-a7db-68428d24cf32" providerId="ADAL" clId="{08230460-D592-49DD-B67A-35731EFBAAF4}" dt="2020-06-29T13:46:53.572" v="962" actId="1076"/>
          <ac:spMkLst>
            <pc:docMk/>
            <pc:sldMk cId="1156441030" sldId="821"/>
            <ac:spMk id="13" creationId="{9A9EA639-E3CB-463D-BB6F-DFBB30807C4A}"/>
          </ac:spMkLst>
        </pc:spChg>
        <pc:spChg chg="mod">
          <ac:chgData name="Ragnhild Halvorsrud" userId="917ea340-fd63-490f-a7db-68428d24cf32" providerId="ADAL" clId="{08230460-D592-49DD-B67A-35731EFBAAF4}" dt="2020-06-29T13:46:53.572" v="962" actId="1076"/>
          <ac:spMkLst>
            <pc:docMk/>
            <pc:sldMk cId="1156441030" sldId="821"/>
            <ac:spMk id="14" creationId="{4C22B3F0-F565-4A24-BB3A-7C09F463F15E}"/>
          </ac:spMkLst>
        </pc:spChg>
        <pc:spChg chg="mod">
          <ac:chgData name="Ragnhild Halvorsrud" userId="917ea340-fd63-490f-a7db-68428d24cf32" providerId="ADAL" clId="{08230460-D592-49DD-B67A-35731EFBAAF4}" dt="2020-06-29T13:46:53.572" v="962" actId="1076"/>
          <ac:spMkLst>
            <pc:docMk/>
            <pc:sldMk cId="1156441030" sldId="821"/>
            <ac:spMk id="18" creationId="{7A148063-001A-4D41-9577-A285449F0BDD}"/>
          </ac:spMkLst>
        </pc:spChg>
        <pc:spChg chg="mod">
          <ac:chgData name="Ragnhild Halvorsrud" userId="917ea340-fd63-490f-a7db-68428d24cf32" providerId="ADAL" clId="{08230460-D592-49DD-B67A-35731EFBAAF4}" dt="2020-06-29T13:46:53.572" v="962" actId="1076"/>
          <ac:spMkLst>
            <pc:docMk/>
            <pc:sldMk cId="1156441030" sldId="821"/>
            <ac:spMk id="19" creationId="{A33A2407-ADE6-4C51-9323-7688FC252082}"/>
          </ac:spMkLst>
        </pc:spChg>
        <pc:spChg chg="mod">
          <ac:chgData name="Ragnhild Halvorsrud" userId="917ea340-fd63-490f-a7db-68428d24cf32" providerId="ADAL" clId="{08230460-D592-49DD-B67A-35731EFBAAF4}" dt="2020-06-29T13:46:53.572" v="962" actId="1076"/>
          <ac:spMkLst>
            <pc:docMk/>
            <pc:sldMk cId="1156441030" sldId="821"/>
            <ac:spMk id="20" creationId="{07F576A3-AE63-4C67-9241-D03423D5BD80}"/>
          </ac:spMkLst>
        </pc:spChg>
        <pc:spChg chg="mod">
          <ac:chgData name="Ragnhild Halvorsrud" userId="917ea340-fd63-490f-a7db-68428d24cf32" providerId="ADAL" clId="{08230460-D592-49DD-B67A-35731EFBAAF4}" dt="2020-06-29T13:46:53.572" v="962" actId="1076"/>
          <ac:spMkLst>
            <pc:docMk/>
            <pc:sldMk cId="1156441030" sldId="821"/>
            <ac:spMk id="27" creationId="{3A8588A6-8324-4EB8-9347-98588F5E33C3}"/>
          </ac:spMkLst>
        </pc:spChg>
        <pc:spChg chg="mod">
          <ac:chgData name="Ragnhild Halvorsrud" userId="917ea340-fd63-490f-a7db-68428d24cf32" providerId="ADAL" clId="{08230460-D592-49DD-B67A-35731EFBAAF4}" dt="2020-06-29T13:46:53.572" v="962" actId="1076"/>
          <ac:spMkLst>
            <pc:docMk/>
            <pc:sldMk cId="1156441030" sldId="821"/>
            <ac:spMk id="28" creationId="{B5C0023E-16A7-45AA-A1FD-453FBCA6BCF7}"/>
          </ac:spMkLst>
        </pc:spChg>
        <pc:spChg chg="mod">
          <ac:chgData name="Ragnhild Halvorsrud" userId="917ea340-fd63-490f-a7db-68428d24cf32" providerId="ADAL" clId="{08230460-D592-49DD-B67A-35731EFBAAF4}" dt="2020-06-29T13:46:53.572" v="962" actId="1076"/>
          <ac:spMkLst>
            <pc:docMk/>
            <pc:sldMk cId="1156441030" sldId="821"/>
            <ac:spMk id="32" creationId="{F276C807-890C-4B2A-AAC4-5CB390332ABA}"/>
          </ac:spMkLst>
        </pc:spChg>
        <pc:spChg chg="mod">
          <ac:chgData name="Ragnhild Halvorsrud" userId="917ea340-fd63-490f-a7db-68428d24cf32" providerId="ADAL" clId="{08230460-D592-49DD-B67A-35731EFBAAF4}" dt="2020-06-29T13:46:53.572" v="962" actId="1076"/>
          <ac:spMkLst>
            <pc:docMk/>
            <pc:sldMk cId="1156441030" sldId="821"/>
            <ac:spMk id="35" creationId="{0E88ACDD-32C7-4D49-AC9B-9C44F9F89CFC}"/>
          </ac:spMkLst>
        </pc:spChg>
        <pc:spChg chg="mod">
          <ac:chgData name="Ragnhild Halvorsrud" userId="917ea340-fd63-490f-a7db-68428d24cf32" providerId="ADAL" clId="{08230460-D592-49DD-B67A-35731EFBAAF4}" dt="2020-06-29T13:46:53.572" v="962" actId="1076"/>
          <ac:spMkLst>
            <pc:docMk/>
            <pc:sldMk cId="1156441030" sldId="821"/>
            <ac:spMk id="36" creationId="{FAF9ED93-560E-4F99-ADA3-33CAC41A9DDE}"/>
          </ac:spMkLst>
        </pc:spChg>
        <pc:spChg chg="mod">
          <ac:chgData name="Ragnhild Halvorsrud" userId="917ea340-fd63-490f-a7db-68428d24cf32" providerId="ADAL" clId="{08230460-D592-49DD-B67A-35731EFBAAF4}" dt="2020-06-29T13:46:53.572" v="962" actId="1076"/>
          <ac:spMkLst>
            <pc:docMk/>
            <pc:sldMk cId="1156441030" sldId="821"/>
            <ac:spMk id="40" creationId="{D03D4DD4-38DF-4551-A232-49DDA12BE89F}"/>
          </ac:spMkLst>
        </pc:spChg>
        <pc:picChg chg="mod">
          <ac:chgData name="Ragnhild Halvorsrud" userId="917ea340-fd63-490f-a7db-68428d24cf32" providerId="ADAL" clId="{08230460-D592-49DD-B67A-35731EFBAAF4}" dt="2020-06-29T13:46:53.572" v="962" actId="1076"/>
          <ac:picMkLst>
            <pc:docMk/>
            <pc:sldMk cId="1156441030" sldId="821"/>
            <ac:picMk id="10" creationId="{5C880DB0-7804-4338-8869-F163AA4556B9}"/>
          </ac:picMkLst>
        </pc:picChg>
        <pc:picChg chg="mod">
          <ac:chgData name="Ragnhild Halvorsrud" userId="917ea340-fd63-490f-a7db-68428d24cf32" providerId="ADAL" clId="{08230460-D592-49DD-B67A-35731EFBAAF4}" dt="2020-06-29T13:46:53.572" v="962" actId="1076"/>
          <ac:picMkLst>
            <pc:docMk/>
            <pc:sldMk cId="1156441030" sldId="821"/>
            <ac:picMk id="16" creationId="{DA2A3012-6227-46F2-AB46-BFDD25506F13}"/>
          </ac:picMkLst>
        </pc:picChg>
        <pc:picChg chg="mod">
          <ac:chgData name="Ragnhild Halvorsrud" userId="917ea340-fd63-490f-a7db-68428d24cf32" providerId="ADAL" clId="{08230460-D592-49DD-B67A-35731EFBAAF4}" dt="2020-06-29T13:46:53.572" v="962" actId="1076"/>
          <ac:picMkLst>
            <pc:docMk/>
            <pc:sldMk cId="1156441030" sldId="821"/>
            <ac:picMk id="17" creationId="{12FEFDC1-C0DD-40C3-ADCB-B792FFC92F2B}"/>
          </ac:picMkLst>
        </pc:picChg>
        <pc:picChg chg="mod">
          <ac:chgData name="Ragnhild Halvorsrud" userId="917ea340-fd63-490f-a7db-68428d24cf32" providerId="ADAL" clId="{08230460-D592-49DD-B67A-35731EFBAAF4}" dt="2020-06-29T13:46:53.572" v="962" actId="1076"/>
          <ac:picMkLst>
            <pc:docMk/>
            <pc:sldMk cId="1156441030" sldId="821"/>
            <ac:picMk id="22" creationId="{FF3F4C14-3B26-4ED7-8DA0-8D2B9384F8D5}"/>
          </ac:picMkLst>
        </pc:picChg>
        <pc:picChg chg="mod">
          <ac:chgData name="Ragnhild Halvorsrud" userId="917ea340-fd63-490f-a7db-68428d24cf32" providerId="ADAL" clId="{08230460-D592-49DD-B67A-35731EFBAAF4}" dt="2020-06-29T13:46:53.572" v="962" actId="1076"/>
          <ac:picMkLst>
            <pc:docMk/>
            <pc:sldMk cId="1156441030" sldId="821"/>
            <ac:picMk id="23" creationId="{1E22DDB7-0FC1-4161-8898-C18893906F8F}"/>
          </ac:picMkLst>
        </pc:picChg>
        <pc:picChg chg="mod">
          <ac:chgData name="Ragnhild Halvorsrud" userId="917ea340-fd63-490f-a7db-68428d24cf32" providerId="ADAL" clId="{08230460-D592-49DD-B67A-35731EFBAAF4}" dt="2020-06-29T13:46:53.572" v="962" actId="1076"/>
          <ac:picMkLst>
            <pc:docMk/>
            <pc:sldMk cId="1156441030" sldId="821"/>
            <ac:picMk id="24" creationId="{3CEB23F2-B0B6-4408-BBA9-A72914AB07AF}"/>
          </ac:picMkLst>
        </pc:picChg>
        <pc:picChg chg="mod">
          <ac:chgData name="Ragnhild Halvorsrud" userId="917ea340-fd63-490f-a7db-68428d24cf32" providerId="ADAL" clId="{08230460-D592-49DD-B67A-35731EFBAAF4}" dt="2020-06-29T13:46:53.572" v="962" actId="1076"/>
          <ac:picMkLst>
            <pc:docMk/>
            <pc:sldMk cId="1156441030" sldId="821"/>
            <ac:picMk id="29" creationId="{AB561778-9DA3-4D6D-B0D9-13F0F41EF189}"/>
          </ac:picMkLst>
        </pc:picChg>
        <pc:picChg chg="mod">
          <ac:chgData name="Ragnhild Halvorsrud" userId="917ea340-fd63-490f-a7db-68428d24cf32" providerId="ADAL" clId="{08230460-D592-49DD-B67A-35731EFBAAF4}" dt="2020-06-29T13:46:53.572" v="962" actId="1076"/>
          <ac:picMkLst>
            <pc:docMk/>
            <pc:sldMk cId="1156441030" sldId="821"/>
            <ac:picMk id="30" creationId="{352620E2-7BBF-48E5-B697-38F45FD6FD6D}"/>
          </ac:picMkLst>
        </pc:picChg>
        <pc:picChg chg="mod">
          <ac:chgData name="Ragnhild Halvorsrud" userId="917ea340-fd63-490f-a7db-68428d24cf32" providerId="ADAL" clId="{08230460-D592-49DD-B67A-35731EFBAAF4}" dt="2020-06-29T13:46:53.572" v="962" actId="1076"/>
          <ac:picMkLst>
            <pc:docMk/>
            <pc:sldMk cId="1156441030" sldId="821"/>
            <ac:picMk id="33" creationId="{86866184-AA72-40D2-82F5-1FD350F7A87C}"/>
          </ac:picMkLst>
        </pc:picChg>
        <pc:picChg chg="mod">
          <ac:chgData name="Ragnhild Halvorsrud" userId="917ea340-fd63-490f-a7db-68428d24cf32" providerId="ADAL" clId="{08230460-D592-49DD-B67A-35731EFBAAF4}" dt="2020-06-29T13:46:53.572" v="962" actId="1076"/>
          <ac:picMkLst>
            <pc:docMk/>
            <pc:sldMk cId="1156441030" sldId="821"/>
            <ac:picMk id="37" creationId="{7063C152-BDE5-4F77-811F-243D6CF97AC6}"/>
          </ac:picMkLst>
        </pc:picChg>
        <pc:picChg chg="mod">
          <ac:chgData name="Ragnhild Halvorsrud" userId="917ea340-fd63-490f-a7db-68428d24cf32" providerId="ADAL" clId="{08230460-D592-49DD-B67A-35731EFBAAF4}" dt="2020-06-29T13:46:53.572" v="962" actId="1076"/>
          <ac:picMkLst>
            <pc:docMk/>
            <pc:sldMk cId="1156441030" sldId="821"/>
            <ac:picMk id="38" creationId="{88D0F00E-0051-4FD3-8582-39B29BA587E0}"/>
          </ac:picMkLst>
        </pc:picChg>
        <pc:picChg chg="mod">
          <ac:chgData name="Ragnhild Halvorsrud" userId="917ea340-fd63-490f-a7db-68428d24cf32" providerId="ADAL" clId="{08230460-D592-49DD-B67A-35731EFBAAF4}" dt="2020-06-29T13:46:53.572" v="962" actId="1076"/>
          <ac:picMkLst>
            <pc:docMk/>
            <pc:sldMk cId="1156441030" sldId="821"/>
            <ac:picMk id="41" creationId="{4DE14C4B-56B2-4B4C-9652-C68BB47D50DA}"/>
          </ac:picMkLst>
        </pc:picChg>
        <pc:picChg chg="mod">
          <ac:chgData name="Ragnhild Halvorsrud" userId="917ea340-fd63-490f-a7db-68428d24cf32" providerId="ADAL" clId="{08230460-D592-49DD-B67A-35731EFBAAF4}" dt="2020-06-29T13:46:53.572" v="962" actId="1076"/>
          <ac:picMkLst>
            <pc:docMk/>
            <pc:sldMk cId="1156441030" sldId="821"/>
            <ac:picMk id="42" creationId="{812C049D-5441-436D-8442-0601F7F8E3D5}"/>
          </ac:picMkLst>
        </pc:picChg>
        <pc:cxnChg chg="mod">
          <ac:chgData name="Ragnhild Halvorsrud" userId="917ea340-fd63-490f-a7db-68428d24cf32" providerId="ADAL" clId="{08230460-D592-49DD-B67A-35731EFBAAF4}" dt="2020-06-29T13:46:53.572" v="962" actId="1076"/>
          <ac:cxnSpMkLst>
            <pc:docMk/>
            <pc:sldMk cId="1156441030" sldId="821"/>
            <ac:cxnSpMk id="15" creationId="{9C64C076-3DAC-48FD-B65D-DFEBB3E73270}"/>
          </ac:cxnSpMkLst>
        </pc:cxnChg>
        <pc:cxnChg chg="mod">
          <ac:chgData name="Ragnhild Halvorsrud" userId="917ea340-fd63-490f-a7db-68428d24cf32" providerId="ADAL" clId="{08230460-D592-49DD-B67A-35731EFBAAF4}" dt="2020-06-29T13:46:53.572" v="962" actId="1076"/>
          <ac:cxnSpMkLst>
            <pc:docMk/>
            <pc:sldMk cId="1156441030" sldId="821"/>
            <ac:cxnSpMk id="21" creationId="{4ECFA12A-C327-4B4B-BAE9-84B859186658}"/>
          </ac:cxnSpMkLst>
        </pc:cxnChg>
        <pc:cxnChg chg="mod">
          <ac:chgData name="Ragnhild Halvorsrud" userId="917ea340-fd63-490f-a7db-68428d24cf32" providerId="ADAL" clId="{08230460-D592-49DD-B67A-35731EFBAAF4}" dt="2020-06-29T13:46:53.572" v="962" actId="1076"/>
          <ac:cxnSpMkLst>
            <pc:docMk/>
            <pc:sldMk cId="1156441030" sldId="821"/>
            <ac:cxnSpMk id="25" creationId="{41E73ED8-9C7B-4716-A8FC-758FCA8FF41D}"/>
          </ac:cxnSpMkLst>
        </pc:cxnChg>
        <pc:cxnChg chg="mod">
          <ac:chgData name="Ragnhild Halvorsrud" userId="917ea340-fd63-490f-a7db-68428d24cf32" providerId="ADAL" clId="{08230460-D592-49DD-B67A-35731EFBAAF4}" dt="2020-06-29T13:46:53.572" v="962" actId="1076"/>
          <ac:cxnSpMkLst>
            <pc:docMk/>
            <pc:sldMk cId="1156441030" sldId="821"/>
            <ac:cxnSpMk id="26" creationId="{727234E2-5D1C-4F98-9180-6B8A91672850}"/>
          </ac:cxnSpMkLst>
        </pc:cxnChg>
        <pc:cxnChg chg="mod">
          <ac:chgData name="Ragnhild Halvorsrud" userId="917ea340-fd63-490f-a7db-68428d24cf32" providerId="ADAL" clId="{08230460-D592-49DD-B67A-35731EFBAAF4}" dt="2020-06-29T13:46:53.572" v="962" actId="1076"/>
          <ac:cxnSpMkLst>
            <pc:docMk/>
            <pc:sldMk cId="1156441030" sldId="821"/>
            <ac:cxnSpMk id="31" creationId="{64563C39-D94E-41F8-A1B1-BEF259A52DFF}"/>
          </ac:cxnSpMkLst>
        </pc:cxnChg>
        <pc:cxnChg chg="mod">
          <ac:chgData name="Ragnhild Halvorsrud" userId="917ea340-fd63-490f-a7db-68428d24cf32" providerId="ADAL" clId="{08230460-D592-49DD-B67A-35731EFBAAF4}" dt="2020-06-29T13:46:53.572" v="962" actId="1076"/>
          <ac:cxnSpMkLst>
            <pc:docMk/>
            <pc:sldMk cId="1156441030" sldId="821"/>
            <ac:cxnSpMk id="34" creationId="{D0EFDB42-EFD6-4BE4-852C-876D22AFD2F0}"/>
          </ac:cxnSpMkLst>
        </pc:cxnChg>
        <pc:cxnChg chg="mod">
          <ac:chgData name="Ragnhild Halvorsrud" userId="917ea340-fd63-490f-a7db-68428d24cf32" providerId="ADAL" clId="{08230460-D592-49DD-B67A-35731EFBAAF4}" dt="2020-06-29T13:46:53.572" v="962" actId="1076"/>
          <ac:cxnSpMkLst>
            <pc:docMk/>
            <pc:sldMk cId="1156441030" sldId="821"/>
            <ac:cxnSpMk id="39" creationId="{CD76FD82-E61C-48B8-ACDE-9F63E1933DC5}"/>
          </ac:cxnSpMkLst>
        </pc:cxnChg>
        <pc:cxnChg chg="mod">
          <ac:chgData name="Ragnhild Halvorsrud" userId="917ea340-fd63-490f-a7db-68428d24cf32" providerId="ADAL" clId="{08230460-D592-49DD-B67A-35731EFBAAF4}" dt="2020-06-29T13:46:53.572" v="962" actId="1076"/>
          <ac:cxnSpMkLst>
            <pc:docMk/>
            <pc:sldMk cId="1156441030" sldId="821"/>
            <ac:cxnSpMk id="43" creationId="{10D6B9AF-6E6F-45B1-B7C5-A247D3940AB3}"/>
          </ac:cxnSpMkLst>
        </pc:cxnChg>
        <pc:cxnChg chg="mod">
          <ac:chgData name="Ragnhild Halvorsrud" userId="917ea340-fd63-490f-a7db-68428d24cf32" providerId="ADAL" clId="{08230460-D592-49DD-B67A-35731EFBAAF4}" dt="2020-06-29T13:46:53.572" v="962" actId="1076"/>
          <ac:cxnSpMkLst>
            <pc:docMk/>
            <pc:sldMk cId="1156441030" sldId="821"/>
            <ac:cxnSpMk id="44" creationId="{250A84B9-63A4-48F7-B4FA-1957FEAA53CD}"/>
          </ac:cxnSpMkLst>
        </pc:cxnChg>
        <pc:cxnChg chg="mod">
          <ac:chgData name="Ragnhild Halvorsrud" userId="917ea340-fd63-490f-a7db-68428d24cf32" providerId="ADAL" clId="{08230460-D592-49DD-B67A-35731EFBAAF4}" dt="2020-06-29T13:46:53.572" v="962" actId="1076"/>
          <ac:cxnSpMkLst>
            <pc:docMk/>
            <pc:sldMk cId="1156441030" sldId="821"/>
            <ac:cxnSpMk id="45" creationId="{791931CA-2849-4CE1-A577-0C66C846FD6B}"/>
          </ac:cxnSpMkLst>
        </pc:cxnChg>
      </pc:sldChg>
      <pc:sldMasterChg chg="modSldLayout">
        <pc:chgData name="Ragnhild Halvorsrud" userId="917ea340-fd63-490f-a7db-68428d24cf32" providerId="ADAL" clId="{08230460-D592-49DD-B67A-35731EFBAAF4}" dt="2020-06-21T18:39:08.152" v="488" actId="20577"/>
        <pc:sldMasterMkLst>
          <pc:docMk/>
          <pc:sldMasterMk cId="3623041008" sldId="2147483659"/>
        </pc:sldMasterMkLst>
        <pc:sldLayoutChg chg="modSp mod">
          <pc:chgData name="Ragnhild Halvorsrud" userId="917ea340-fd63-490f-a7db-68428d24cf32" providerId="ADAL" clId="{08230460-D592-49DD-B67A-35731EFBAAF4}" dt="2020-06-21T18:39:08.152" v="488" actId="20577"/>
          <pc:sldLayoutMkLst>
            <pc:docMk/>
            <pc:sldMasterMk cId="3623041008" sldId="2147483659"/>
            <pc:sldLayoutMk cId="1300028045" sldId="2147483672"/>
          </pc:sldLayoutMkLst>
          <pc:spChg chg="mod">
            <ac:chgData name="Ragnhild Halvorsrud" userId="917ea340-fd63-490f-a7db-68428d24cf32" providerId="ADAL" clId="{08230460-D592-49DD-B67A-35731EFBAAF4}" dt="2020-06-21T18:39:08.152" v="488" actId="20577"/>
            <ac:spMkLst>
              <pc:docMk/>
              <pc:sldMasterMk cId="3623041008" sldId="2147483659"/>
              <pc:sldLayoutMk cId="1300028045" sldId="2147483672"/>
              <ac:spMk id="4" creationId="{00000000-0000-0000-0000-000000000000}"/>
            </ac:spMkLst>
          </pc:spChg>
        </pc:sldLayoutChg>
      </pc:sldMasterChg>
    </pc:docChg>
  </pc:docChgLst>
  <pc:docChgLst>
    <pc:chgData name="Ragnhild Halvorsrud" userId="917ea340-fd63-490f-a7db-68428d24cf32" providerId="ADAL" clId="{6BAF7DAE-873D-4D28-9AB2-FB2D09376054}"/>
    <pc:docChg chg="custSel modSld">
      <pc:chgData name="Ragnhild Halvorsrud" userId="917ea340-fd63-490f-a7db-68428d24cf32" providerId="ADAL" clId="{6BAF7DAE-873D-4D28-9AB2-FB2D09376054}" dt="2021-03-26T18:13:10.510" v="11" actId="478"/>
      <pc:docMkLst>
        <pc:docMk/>
      </pc:docMkLst>
      <pc:sldChg chg="delSp mod">
        <pc:chgData name="Ragnhild Halvorsrud" userId="917ea340-fd63-490f-a7db-68428d24cf32" providerId="ADAL" clId="{6BAF7DAE-873D-4D28-9AB2-FB2D09376054}" dt="2021-03-26T18:12:44.617" v="4" actId="478"/>
        <pc:sldMkLst>
          <pc:docMk/>
          <pc:sldMk cId="454487130" sldId="405"/>
        </pc:sldMkLst>
        <pc:spChg chg="del">
          <ac:chgData name="Ragnhild Halvorsrud" userId="917ea340-fd63-490f-a7db-68428d24cf32" providerId="ADAL" clId="{6BAF7DAE-873D-4D28-9AB2-FB2D09376054}" dt="2021-03-26T18:12:44.617" v="4" actId="478"/>
          <ac:spMkLst>
            <pc:docMk/>
            <pc:sldMk cId="454487130" sldId="405"/>
            <ac:spMk id="23" creationId="{C91147D6-BBA7-4B16-A7CB-5D87639B7664}"/>
          </ac:spMkLst>
        </pc:spChg>
      </pc:sldChg>
      <pc:sldChg chg="delSp mod">
        <pc:chgData name="Ragnhild Halvorsrud" userId="917ea340-fd63-490f-a7db-68428d24cf32" providerId="ADAL" clId="{6BAF7DAE-873D-4D28-9AB2-FB2D09376054}" dt="2021-03-26T18:12:50.970" v="6" actId="478"/>
        <pc:sldMkLst>
          <pc:docMk/>
          <pc:sldMk cId="2607329622" sldId="428"/>
        </pc:sldMkLst>
        <pc:spChg chg="del">
          <ac:chgData name="Ragnhild Halvorsrud" userId="917ea340-fd63-490f-a7db-68428d24cf32" providerId="ADAL" clId="{6BAF7DAE-873D-4D28-9AB2-FB2D09376054}" dt="2021-03-26T18:12:50.970" v="6" actId="478"/>
          <ac:spMkLst>
            <pc:docMk/>
            <pc:sldMk cId="2607329622" sldId="428"/>
            <ac:spMk id="20" creationId="{5606E093-7DC8-4CB5-8704-B1017ABD3FFE}"/>
          </ac:spMkLst>
        </pc:spChg>
      </pc:sldChg>
      <pc:sldChg chg="delSp mod">
        <pc:chgData name="Ragnhild Halvorsrud" userId="917ea340-fd63-490f-a7db-68428d24cf32" providerId="ADAL" clId="{6BAF7DAE-873D-4D28-9AB2-FB2D09376054}" dt="2021-03-26T18:12:47.880" v="5" actId="478"/>
        <pc:sldMkLst>
          <pc:docMk/>
          <pc:sldMk cId="4081359278" sldId="472"/>
        </pc:sldMkLst>
        <pc:spChg chg="del">
          <ac:chgData name="Ragnhild Halvorsrud" userId="917ea340-fd63-490f-a7db-68428d24cf32" providerId="ADAL" clId="{6BAF7DAE-873D-4D28-9AB2-FB2D09376054}" dt="2021-03-26T18:12:47.880" v="5" actId="478"/>
          <ac:spMkLst>
            <pc:docMk/>
            <pc:sldMk cId="4081359278" sldId="472"/>
            <ac:spMk id="17" creationId="{522F010B-2D7C-4F6A-9313-2F30D31C4D0A}"/>
          </ac:spMkLst>
        </pc:spChg>
      </pc:sldChg>
      <pc:sldChg chg="delSp mod">
        <pc:chgData name="Ragnhild Halvorsrud" userId="917ea340-fd63-490f-a7db-68428d24cf32" providerId="ADAL" clId="{6BAF7DAE-873D-4D28-9AB2-FB2D09376054}" dt="2021-03-26T18:12:38.918" v="3" actId="478"/>
        <pc:sldMkLst>
          <pc:docMk/>
          <pc:sldMk cId="1043206022" sldId="511"/>
        </pc:sldMkLst>
        <pc:spChg chg="del">
          <ac:chgData name="Ragnhild Halvorsrud" userId="917ea340-fd63-490f-a7db-68428d24cf32" providerId="ADAL" clId="{6BAF7DAE-873D-4D28-9AB2-FB2D09376054}" dt="2021-03-26T18:12:38.918" v="3" actId="478"/>
          <ac:spMkLst>
            <pc:docMk/>
            <pc:sldMk cId="1043206022" sldId="511"/>
            <ac:spMk id="20" creationId="{88FE1B29-26EA-4E34-95B2-4A803270573E}"/>
          </ac:spMkLst>
        </pc:spChg>
      </pc:sldChg>
      <pc:sldChg chg="delSp mod">
        <pc:chgData name="Ragnhild Halvorsrud" userId="917ea340-fd63-490f-a7db-68428d24cf32" providerId="ADAL" clId="{6BAF7DAE-873D-4D28-9AB2-FB2D09376054}" dt="2021-03-26T18:12:54.694" v="7" actId="478"/>
        <pc:sldMkLst>
          <pc:docMk/>
          <pc:sldMk cId="4021241901" sldId="529"/>
        </pc:sldMkLst>
        <pc:spChg chg="del">
          <ac:chgData name="Ragnhild Halvorsrud" userId="917ea340-fd63-490f-a7db-68428d24cf32" providerId="ADAL" clId="{6BAF7DAE-873D-4D28-9AB2-FB2D09376054}" dt="2021-03-26T18:12:54.694" v="7" actId="478"/>
          <ac:spMkLst>
            <pc:docMk/>
            <pc:sldMk cId="4021241901" sldId="529"/>
            <ac:spMk id="48" creationId="{45487583-D6A5-4969-9138-782B012DA9F2}"/>
          </ac:spMkLst>
        </pc:spChg>
      </pc:sldChg>
      <pc:sldChg chg="delSp mod">
        <pc:chgData name="Ragnhild Halvorsrud" userId="917ea340-fd63-490f-a7db-68428d24cf32" providerId="ADAL" clId="{6BAF7DAE-873D-4D28-9AB2-FB2D09376054}" dt="2021-03-26T18:13:10.510" v="11" actId="478"/>
        <pc:sldMkLst>
          <pc:docMk/>
          <pc:sldMk cId="3219094029" sldId="816"/>
        </pc:sldMkLst>
        <pc:spChg chg="del">
          <ac:chgData name="Ragnhild Halvorsrud" userId="917ea340-fd63-490f-a7db-68428d24cf32" providerId="ADAL" clId="{6BAF7DAE-873D-4D28-9AB2-FB2D09376054}" dt="2021-03-26T18:13:10.510" v="11" actId="478"/>
          <ac:spMkLst>
            <pc:docMk/>
            <pc:sldMk cId="3219094029" sldId="816"/>
            <ac:spMk id="23" creationId="{6595B4B8-4718-4443-A635-A13343EE0988}"/>
          </ac:spMkLst>
        </pc:spChg>
      </pc:sldChg>
      <pc:sldChg chg="delSp mod">
        <pc:chgData name="Ragnhild Halvorsrud" userId="917ea340-fd63-490f-a7db-68428d24cf32" providerId="ADAL" clId="{6BAF7DAE-873D-4D28-9AB2-FB2D09376054}" dt="2021-03-26T18:12:29.926" v="0" actId="478"/>
        <pc:sldMkLst>
          <pc:docMk/>
          <pc:sldMk cId="1039509331" sldId="3799"/>
        </pc:sldMkLst>
        <pc:spChg chg="del">
          <ac:chgData name="Ragnhild Halvorsrud" userId="917ea340-fd63-490f-a7db-68428d24cf32" providerId="ADAL" clId="{6BAF7DAE-873D-4D28-9AB2-FB2D09376054}" dt="2021-03-26T18:12:29.926" v="0" actId="478"/>
          <ac:spMkLst>
            <pc:docMk/>
            <pc:sldMk cId="1039509331" sldId="3799"/>
            <ac:spMk id="54" creationId="{0A28B0C3-38B1-4C92-9E7D-E3CABFBDDA13}"/>
          </ac:spMkLst>
        </pc:spChg>
      </pc:sldChg>
      <pc:sldChg chg="delSp modSp mod">
        <pc:chgData name="Ragnhild Halvorsrud" userId="917ea340-fd63-490f-a7db-68428d24cf32" providerId="ADAL" clId="{6BAF7DAE-873D-4D28-9AB2-FB2D09376054}" dt="2021-03-26T18:12:34.569" v="2" actId="478"/>
        <pc:sldMkLst>
          <pc:docMk/>
          <pc:sldMk cId="3231100932" sldId="3800"/>
        </pc:sldMkLst>
        <pc:spChg chg="del mod">
          <ac:chgData name="Ragnhild Halvorsrud" userId="917ea340-fd63-490f-a7db-68428d24cf32" providerId="ADAL" clId="{6BAF7DAE-873D-4D28-9AB2-FB2D09376054}" dt="2021-03-26T18:12:34.569" v="2" actId="478"/>
          <ac:spMkLst>
            <pc:docMk/>
            <pc:sldMk cId="3231100932" sldId="3800"/>
            <ac:spMk id="9" creationId="{F3F91A0F-B9B1-4621-AEC7-52AD46F7DB8B}"/>
          </ac:spMkLst>
        </pc:spChg>
      </pc:sldChg>
      <pc:sldChg chg="delSp mod">
        <pc:chgData name="Ragnhild Halvorsrud" userId="917ea340-fd63-490f-a7db-68428d24cf32" providerId="ADAL" clId="{6BAF7DAE-873D-4D28-9AB2-FB2D09376054}" dt="2021-03-26T18:13:07.313" v="10" actId="478"/>
        <pc:sldMkLst>
          <pc:docMk/>
          <pc:sldMk cId="3799732921" sldId="3824"/>
        </pc:sldMkLst>
        <pc:spChg chg="del">
          <ac:chgData name="Ragnhild Halvorsrud" userId="917ea340-fd63-490f-a7db-68428d24cf32" providerId="ADAL" clId="{6BAF7DAE-873D-4D28-9AB2-FB2D09376054}" dt="2021-03-26T18:13:07.313" v="10" actId="478"/>
          <ac:spMkLst>
            <pc:docMk/>
            <pc:sldMk cId="3799732921" sldId="3824"/>
            <ac:spMk id="101" creationId="{93F973C4-CD88-4F28-B896-9D156C5F7199}"/>
          </ac:spMkLst>
        </pc:spChg>
      </pc:sldChg>
      <pc:sldChg chg="delSp mod">
        <pc:chgData name="Ragnhild Halvorsrud" userId="917ea340-fd63-490f-a7db-68428d24cf32" providerId="ADAL" clId="{6BAF7DAE-873D-4D28-9AB2-FB2D09376054}" dt="2021-03-26T18:13:00.670" v="8" actId="478"/>
        <pc:sldMkLst>
          <pc:docMk/>
          <pc:sldMk cId="1726726941" sldId="3826"/>
        </pc:sldMkLst>
        <pc:spChg chg="del">
          <ac:chgData name="Ragnhild Halvorsrud" userId="917ea340-fd63-490f-a7db-68428d24cf32" providerId="ADAL" clId="{6BAF7DAE-873D-4D28-9AB2-FB2D09376054}" dt="2021-03-26T18:13:00.670" v="8" actId="478"/>
          <ac:spMkLst>
            <pc:docMk/>
            <pc:sldMk cId="1726726941" sldId="3826"/>
            <ac:spMk id="29" creationId="{1463F089-ADA3-45EC-9E2A-4E90A6C61C9A}"/>
          </ac:spMkLst>
        </pc:spChg>
      </pc:sldChg>
      <pc:sldChg chg="delSp mod">
        <pc:chgData name="Ragnhild Halvorsrud" userId="917ea340-fd63-490f-a7db-68428d24cf32" providerId="ADAL" clId="{6BAF7DAE-873D-4D28-9AB2-FB2D09376054}" dt="2021-03-26T18:13:05.130" v="9" actId="478"/>
        <pc:sldMkLst>
          <pc:docMk/>
          <pc:sldMk cId="162988178" sldId="3827"/>
        </pc:sldMkLst>
        <pc:spChg chg="del">
          <ac:chgData name="Ragnhild Halvorsrud" userId="917ea340-fd63-490f-a7db-68428d24cf32" providerId="ADAL" clId="{6BAF7DAE-873D-4D28-9AB2-FB2D09376054}" dt="2021-03-26T18:13:05.130" v="9" actId="478"/>
          <ac:spMkLst>
            <pc:docMk/>
            <pc:sldMk cId="162988178" sldId="3827"/>
            <ac:spMk id="28" creationId="{A9367D96-B4BA-440C-B9B3-FD33109FBB81}"/>
          </ac:spMkLst>
        </pc:spChg>
      </pc:sldChg>
    </pc:docChg>
  </pc:docChgLst>
  <pc:docChgLst>
    <pc:chgData name="Ragnhild Halvorsrud" userId="917ea340-fd63-490f-a7db-68428d24cf32" providerId="ADAL" clId="{39C2C1DD-E2EC-4A65-96D7-456CC809AB88}"/>
    <pc:docChg chg="custSel addSld delSld modSld">
      <pc:chgData name="Ragnhild Halvorsrud" userId="917ea340-fd63-490f-a7db-68428d24cf32" providerId="ADAL" clId="{39C2C1DD-E2EC-4A65-96D7-456CC809AB88}" dt="2019-09-06T15:43:48.305" v="550" actId="6549"/>
      <pc:docMkLst>
        <pc:docMk/>
      </pc:docMkLst>
      <pc:sldChg chg="addSp delSp modSp">
        <pc:chgData name="Ragnhild Halvorsrud" userId="917ea340-fd63-490f-a7db-68428d24cf32" providerId="ADAL" clId="{39C2C1DD-E2EC-4A65-96D7-456CC809AB88}" dt="2019-09-06T15:43:48.305" v="550" actId="6549"/>
        <pc:sldMkLst>
          <pc:docMk/>
          <pc:sldMk cId="2355491973" sldId="273"/>
        </pc:sldMkLst>
        <pc:spChg chg="mod">
          <ac:chgData name="Ragnhild Halvorsrud" userId="917ea340-fd63-490f-a7db-68428d24cf32" providerId="ADAL" clId="{39C2C1DD-E2EC-4A65-96D7-456CC809AB88}" dt="2019-09-06T15:43:48.305" v="550" actId="6549"/>
          <ac:spMkLst>
            <pc:docMk/>
            <pc:sldMk cId="2355491973" sldId="273"/>
            <ac:spMk id="6" creationId="{00000000-0000-0000-0000-000000000000}"/>
          </ac:spMkLst>
        </pc:spChg>
        <pc:spChg chg="del">
          <ac:chgData name="Ragnhild Halvorsrud" userId="917ea340-fd63-490f-a7db-68428d24cf32" providerId="ADAL" clId="{39C2C1DD-E2EC-4A65-96D7-456CC809AB88}" dt="2019-09-06T15:40:17.703" v="427" actId="931"/>
          <ac:spMkLst>
            <pc:docMk/>
            <pc:sldMk cId="2355491973" sldId="273"/>
            <ac:spMk id="7" creationId="{00000000-0000-0000-0000-000000000000}"/>
          </ac:spMkLst>
        </pc:spChg>
        <pc:spChg chg="mod">
          <ac:chgData name="Ragnhild Halvorsrud" userId="917ea340-fd63-490f-a7db-68428d24cf32" providerId="ADAL" clId="{39C2C1DD-E2EC-4A65-96D7-456CC809AB88}" dt="2019-09-06T15:43:35.049" v="528" actId="6549"/>
          <ac:spMkLst>
            <pc:docMk/>
            <pc:sldMk cId="2355491973" sldId="273"/>
            <ac:spMk id="8" creationId="{00000000-0000-0000-0000-000000000000}"/>
          </ac:spMkLst>
        </pc:spChg>
        <pc:picChg chg="add mod">
          <ac:chgData name="Ragnhild Halvorsrud" userId="917ea340-fd63-490f-a7db-68428d24cf32" providerId="ADAL" clId="{39C2C1DD-E2EC-4A65-96D7-456CC809AB88}" dt="2019-09-06T15:40:18.902" v="429" actId="962"/>
          <ac:picMkLst>
            <pc:docMk/>
            <pc:sldMk cId="2355491973" sldId="273"/>
            <ac:picMk id="3" creationId="{10B22DE2-503E-41D3-B6BF-C1B69DE27FEF}"/>
          </ac:picMkLst>
        </pc:picChg>
      </pc:sldChg>
      <pc:sldChg chg="modSp">
        <pc:chgData name="Ragnhild Halvorsrud" userId="917ea340-fd63-490f-a7db-68428d24cf32" providerId="ADAL" clId="{39C2C1DD-E2EC-4A65-96D7-456CC809AB88}" dt="2019-08-07T10:46:35.234" v="111" actId="1036"/>
        <pc:sldMkLst>
          <pc:docMk/>
          <pc:sldMk cId="2847401617" sldId="388"/>
        </pc:sldMkLst>
        <pc:spChg chg="mod">
          <ac:chgData name="Ragnhild Halvorsrud" userId="917ea340-fd63-490f-a7db-68428d24cf32" providerId="ADAL" clId="{39C2C1DD-E2EC-4A65-96D7-456CC809AB88}" dt="2019-08-07T10:46:27.153" v="100" actId="20577"/>
          <ac:spMkLst>
            <pc:docMk/>
            <pc:sldMk cId="2847401617" sldId="388"/>
            <ac:spMk id="18" creationId="{00000000-0000-0000-0000-000000000000}"/>
          </ac:spMkLst>
        </pc:spChg>
        <pc:picChg chg="mod">
          <ac:chgData name="Ragnhild Halvorsrud" userId="917ea340-fd63-490f-a7db-68428d24cf32" providerId="ADAL" clId="{39C2C1DD-E2EC-4A65-96D7-456CC809AB88}" dt="2019-08-07T10:46:35.234" v="111" actId="1036"/>
          <ac:picMkLst>
            <pc:docMk/>
            <pc:sldMk cId="2847401617" sldId="388"/>
            <ac:picMk id="19" creationId="{00000000-0000-0000-0000-000000000000}"/>
          </ac:picMkLst>
        </pc:picChg>
        <pc:picChg chg="mod">
          <ac:chgData name="Ragnhild Halvorsrud" userId="917ea340-fd63-490f-a7db-68428d24cf32" providerId="ADAL" clId="{39C2C1DD-E2EC-4A65-96D7-456CC809AB88}" dt="2019-08-07T10:46:35.234" v="111" actId="1036"/>
          <ac:picMkLst>
            <pc:docMk/>
            <pc:sldMk cId="2847401617" sldId="388"/>
            <ac:picMk id="21" creationId="{00000000-0000-0000-0000-000000000000}"/>
          </ac:picMkLst>
        </pc:picChg>
      </pc:sldChg>
      <pc:sldChg chg="modSp">
        <pc:chgData name="Ragnhild Halvorsrud" userId="917ea340-fd63-490f-a7db-68428d24cf32" providerId="ADAL" clId="{39C2C1DD-E2EC-4A65-96D7-456CC809AB88}" dt="2019-08-20T09:59:54.686" v="404" actId="20577"/>
        <pc:sldMkLst>
          <pc:docMk/>
          <pc:sldMk cId="1008509287" sldId="397"/>
        </pc:sldMkLst>
        <pc:spChg chg="mod">
          <ac:chgData name="Ragnhild Halvorsrud" userId="917ea340-fd63-490f-a7db-68428d24cf32" providerId="ADAL" clId="{39C2C1DD-E2EC-4A65-96D7-456CC809AB88}" dt="2019-08-20T09:57:46.893" v="387" actId="20577"/>
          <ac:spMkLst>
            <pc:docMk/>
            <pc:sldMk cId="1008509287" sldId="397"/>
            <ac:spMk id="2" creationId="{00000000-0000-0000-0000-000000000000}"/>
          </ac:spMkLst>
        </pc:spChg>
        <pc:spChg chg="mod">
          <ac:chgData name="Ragnhild Halvorsrud" userId="917ea340-fd63-490f-a7db-68428d24cf32" providerId="ADAL" clId="{39C2C1DD-E2EC-4A65-96D7-456CC809AB88}" dt="2019-08-20T09:58:28.705" v="400" actId="27636"/>
          <ac:spMkLst>
            <pc:docMk/>
            <pc:sldMk cId="1008509287" sldId="397"/>
            <ac:spMk id="3" creationId="{00000000-0000-0000-0000-000000000000}"/>
          </ac:spMkLst>
        </pc:spChg>
        <pc:spChg chg="mod">
          <ac:chgData name="Ragnhild Halvorsrud" userId="917ea340-fd63-490f-a7db-68428d24cf32" providerId="ADAL" clId="{39C2C1DD-E2EC-4A65-96D7-456CC809AB88}" dt="2019-08-20T09:59:54.686" v="404" actId="20577"/>
          <ac:spMkLst>
            <pc:docMk/>
            <pc:sldMk cId="1008509287" sldId="397"/>
            <ac:spMk id="6" creationId="{00000000-0000-0000-0000-000000000000}"/>
          </ac:spMkLst>
        </pc:spChg>
      </pc:sldChg>
      <pc:sldChg chg="modSp">
        <pc:chgData name="Ragnhild Halvorsrud" userId="917ea340-fd63-490f-a7db-68428d24cf32" providerId="ADAL" clId="{39C2C1DD-E2EC-4A65-96D7-456CC809AB88}" dt="2019-08-07T10:44:00.092" v="63" actId="6549"/>
        <pc:sldMkLst>
          <pc:docMk/>
          <pc:sldMk cId="4192465948" sldId="470"/>
        </pc:sldMkLst>
        <pc:spChg chg="mod">
          <ac:chgData name="Ragnhild Halvorsrud" userId="917ea340-fd63-490f-a7db-68428d24cf32" providerId="ADAL" clId="{39C2C1DD-E2EC-4A65-96D7-456CC809AB88}" dt="2019-08-07T10:44:00.092" v="63" actId="6549"/>
          <ac:spMkLst>
            <pc:docMk/>
            <pc:sldMk cId="4192465948" sldId="470"/>
            <ac:spMk id="37" creationId="{00000000-0000-0000-0000-000000000000}"/>
          </ac:spMkLst>
        </pc:spChg>
      </pc:sldChg>
      <pc:sldChg chg="modSp">
        <pc:chgData name="Ragnhild Halvorsrud" userId="917ea340-fd63-490f-a7db-68428d24cf32" providerId="ADAL" clId="{39C2C1DD-E2EC-4A65-96D7-456CC809AB88}" dt="2019-09-06T15:42:58.361" v="513" actId="207"/>
        <pc:sldMkLst>
          <pc:docMk/>
          <pc:sldMk cId="1824694373" sldId="482"/>
        </pc:sldMkLst>
        <pc:spChg chg="mod">
          <ac:chgData name="Ragnhild Halvorsrud" userId="917ea340-fd63-490f-a7db-68428d24cf32" providerId="ADAL" clId="{39C2C1DD-E2EC-4A65-96D7-456CC809AB88}" dt="2019-09-06T15:42:58.361" v="513" actId="207"/>
          <ac:spMkLst>
            <pc:docMk/>
            <pc:sldMk cId="1824694373" sldId="482"/>
            <ac:spMk id="11" creationId="{00000000-0000-0000-0000-000000000000}"/>
          </ac:spMkLst>
        </pc:spChg>
      </pc:sldChg>
      <pc:sldChg chg="modSp">
        <pc:chgData name="Ragnhild Halvorsrud" userId="917ea340-fd63-490f-a7db-68428d24cf32" providerId="ADAL" clId="{39C2C1DD-E2EC-4A65-96D7-456CC809AB88}" dt="2019-09-06T15:43:05.426" v="514" actId="207"/>
        <pc:sldMkLst>
          <pc:docMk/>
          <pc:sldMk cId="3789298899" sldId="483"/>
        </pc:sldMkLst>
        <pc:spChg chg="mod">
          <ac:chgData name="Ragnhild Halvorsrud" userId="917ea340-fd63-490f-a7db-68428d24cf32" providerId="ADAL" clId="{39C2C1DD-E2EC-4A65-96D7-456CC809AB88}" dt="2019-09-06T15:43:05.426" v="514" actId="207"/>
          <ac:spMkLst>
            <pc:docMk/>
            <pc:sldMk cId="3789298899" sldId="483"/>
            <ac:spMk id="33" creationId="{00000000-0000-0000-0000-000000000000}"/>
          </ac:spMkLst>
        </pc:spChg>
      </pc:sldChg>
      <pc:sldChg chg="modSp">
        <pc:chgData name="Ragnhild Halvorsrud" userId="917ea340-fd63-490f-a7db-68428d24cf32" providerId="ADAL" clId="{39C2C1DD-E2EC-4A65-96D7-456CC809AB88}" dt="2019-08-07T10:40:51.597" v="61" actId="14100"/>
        <pc:sldMkLst>
          <pc:docMk/>
          <pc:sldMk cId="2754751066" sldId="484"/>
        </pc:sldMkLst>
        <pc:spChg chg="mod">
          <ac:chgData name="Ragnhild Halvorsrud" userId="917ea340-fd63-490f-a7db-68428d24cf32" providerId="ADAL" clId="{39C2C1DD-E2EC-4A65-96D7-456CC809AB88}" dt="2019-08-07T10:39:34.462" v="59" actId="6549"/>
          <ac:spMkLst>
            <pc:docMk/>
            <pc:sldMk cId="2754751066" sldId="484"/>
            <ac:spMk id="23" creationId="{00000000-0000-0000-0000-000000000000}"/>
          </ac:spMkLst>
        </pc:spChg>
        <pc:spChg chg="mod">
          <ac:chgData name="Ragnhild Halvorsrud" userId="917ea340-fd63-490f-a7db-68428d24cf32" providerId="ADAL" clId="{39C2C1DD-E2EC-4A65-96D7-456CC809AB88}" dt="2019-08-07T10:40:51.597" v="61" actId="14100"/>
          <ac:spMkLst>
            <pc:docMk/>
            <pc:sldMk cId="2754751066" sldId="484"/>
            <ac:spMk id="30" creationId="{00000000-0000-0000-0000-000000000000}"/>
          </ac:spMkLst>
        </pc:spChg>
      </pc:sldChg>
      <pc:sldChg chg="modSp">
        <pc:chgData name="Ragnhild Halvorsrud" userId="917ea340-fd63-490f-a7db-68428d24cf32" providerId="ADAL" clId="{39C2C1DD-E2EC-4A65-96D7-456CC809AB88}" dt="2019-08-07T10:35:28.766" v="32" actId="20577"/>
        <pc:sldMkLst>
          <pc:docMk/>
          <pc:sldMk cId="2373999596" sldId="489"/>
        </pc:sldMkLst>
        <pc:spChg chg="mod">
          <ac:chgData name="Ragnhild Halvorsrud" userId="917ea340-fd63-490f-a7db-68428d24cf32" providerId="ADAL" clId="{39C2C1DD-E2EC-4A65-96D7-456CC809AB88}" dt="2019-08-07T10:35:28.766" v="32" actId="20577"/>
          <ac:spMkLst>
            <pc:docMk/>
            <pc:sldMk cId="2373999596" sldId="489"/>
            <ac:spMk id="3" creationId="{00000000-0000-0000-0000-000000000000}"/>
          </ac:spMkLst>
        </pc:spChg>
      </pc:sldChg>
      <pc:sldChg chg="del">
        <pc:chgData name="Ragnhild Halvorsrud" userId="917ea340-fd63-490f-a7db-68428d24cf32" providerId="ADAL" clId="{39C2C1DD-E2EC-4A65-96D7-456CC809AB88}" dt="2019-08-20T09:53:59.691" v="341" actId="2696"/>
        <pc:sldMkLst>
          <pc:docMk/>
          <pc:sldMk cId="3658488094" sldId="493"/>
        </pc:sldMkLst>
      </pc:sldChg>
      <pc:sldChg chg="modSp">
        <pc:chgData name="Ragnhild Halvorsrud" userId="917ea340-fd63-490f-a7db-68428d24cf32" providerId="ADAL" clId="{39C2C1DD-E2EC-4A65-96D7-456CC809AB88}" dt="2019-08-20T09:49:06.767" v="177" actId="6549"/>
        <pc:sldMkLst>
          <pc:docMk/>
          <pc:sldMk cId="2709747129" sldId="504"/>
        </pc:sldMkLst>
        <pc:spChg chg="mod">
          <ac:chgData name="Ragnhild Halvorsrud" userId="917ea340-fd63-490f-a7db-68428d24cf32" providerId="ADAL" clId="{39C2C1DD-E2EC-4A65-96D7-456CC809AB88}" dt="2019-08-20T09:49:06.767" v="177" actId="6549"/>
          <ac:spMkLst>
            <pc:docMk/>
            <pc:sldMk cId="2709747129" sldId="504"/>
            <ac:spMk id="5" creationId="{00000000-0000-0000-0000-000000000000}"/>
          </ac:spMkLst>
        </pc:spChg>
      </pc:sldChg>
      <pc:sldChg chg="modSp">
        <pc:chgData name="Ragnhild Halvorsrud" userId="917ea340-fd63-490f-a7db-68428d24cf32" providerId="ADAL" clId="{39C2C1DD-E2EC-4A65-96D7-456CC809AB88}" dt="2019-08-20T09:56:24.604" v="369" actId="20577"/>
        <pc:sldMkLst>
          <pc:docMk/>
          <pc:sldMk cId="1979665039" sldId="505"/>
        </pc:sldMkLst>
        <pc:spChg chg="mod">
          <ac:chgData name="Ragnhild Halvorsrud" userId="917ea340-fd63-490f-a7db-68428d24cf32" providerId="ADAL" clId="{39C2C1DD-E2EC-4A65-96D7-456CC809AB88}" dt="2019-08-20T09:56:24.604" v="369" actId="20577"/>
          <ac:spMkLst>
            <pc:docMk/>
            <pc:sldMk cId="1979665039" sldId="505"/>
            <ac:spMk id="2" creationId="{00000000-0000-0000-0000-000000000000}"/>
          </ac:spMkLst>
        </pc:spChg>
        <pc:spChg chg="mod">
          <ac:chgData name="Ragnhild Halvorsrud" userId="917ea340-fd63-490f-a7db-68428d24cf32" providerId="ADAL" clId="{39C2C1DD-E2EC-4A65-96D7-456CC809AB88}" dt="2019-08-20T09:56:12.632" v="360" actId="14100"/>
          <ac:spMkLst>
            <pc:docMk/>
            <pc:sldMk cId="1979665039" sldId="505"/>
            <ac:spMk id="3" creationId="{00000000-0000-0000-0000-000000000000}"/>
          </ac:spMkLst>
        </pc:spChg>
        <pc:spChg chg="mod">
          <ac:chgData name="Ragnhild Halvorsrud" userId="917ea340-fd63-490f-a7db-68428d24cf32" providerId="ADAL" clId="{39C2C1DD-E2EC-4A65-96D7-456CC809AB88}" dt="2019-08-20T09:55:24.097" v="342" actId="1076"/>
          <ac:spMkLst>
            <pc:docMk/>
            <pc:sldMk cId="1979665039" sldId="505"/>
            <ac:spMk id="5" creationId="{00000000-0000-0000-0000-000000000000}"/>
          </ac:spMkLst>
        </pc:spChg>
        <pc:picChg chg="mod">
          <ac:chgData name="Ragnhild Halvorsrud" userId="917ea340-fd63-490f-a7db-68428d24cf32" providerId="ADAL" clId="{39C2C1DD-E2EC-4A65-96D7-456CC809AB88}" dt="2019-08-20T09:55:24.097" v="342" actId="1076"/>
          <ac:picMkLst>
            <pc:docMk/>
            <pc:sldMk cId="1979665039" sldId="505"/>
            <ac:picMk id="16" creationId="{00000000-0000-0000-0000-000000000000}"/>
          </ac:picMkLst>
        </pc:picChg>
      </pc:sldChg>
      <pc:sldChg chg="modSp add del modNotes">
        <pc:chgData name="Ragnhild Halvorsrud" userId="917ea340-fd63-490f-a7db-68428d24cf32" providerId="ADAL" clId="{39C2C1DD-E2EC-4A65-96D7-456CC809AB88}" dt="2019-08-20T09:46:05.466" v="130" actId="2696"/>
        <pc:sldMkLst>
          <pc:docMk/>
          <pc:sldMk cId="3861351731" sldId="508"/>
        </pc:sldMkLst>
        <pc:spChg chg="mod">
          <ac:chgData name="Ragnhild Halvorsrud" userId="917ea340-fd63-490f-a7db-68428d24cf32" providerId="ADAL" clId="{39C2C1DD-E2EC-4A65-96D7-456CC809AB88}" dt="2019-08-07T10:37:30.045" v="40" actId="790"/>
          <ac:spMkLst>
            <pc:docMk/>
            <pc:sldMk cId="3861351731" sldId="508"/>
            <ac:spMk id="2" creationId="{00000000-0000-0000-0000-000000000000}"/>
          </ac:spMkLst>
        </pc:spChg>
        <pc:spChg chg="mod">
          <ac:chgData name="Ragnhild Halvorsrud" userId="917ea340-fd63-490f-a7db-68428d24cf32" providerId="ADAL" clId="{39C2C1DD-E2EC-4A65-96D7-456CC809AB88}" dt="2019-08-07T10:37:30.051" v="41" actId="790"/>
          <ac:spMkLst>
            <pc:docMk/>
            <pc:sldMk cId="3861351731" sldId="508"/>
            <ac:spMk id="3" creationId="{00000000-0000-0000-0000-000000000000}"/>
          </ac:spMkLst>
        </pc:spChg>
        <pc:spChg chg="mod">
          <ac:chgData name="Ragnhild Halvorsrud" userId="917ea340-fd63-490f-a7db-68428d24cf32" providerId="ADAL" clId="{39C2C1DD-E2EC-4A65-96D7-456CC809AB88}" dt="2019-08-07T10:37:30.052" v="42" actId="790"/>
          <ac:spMkLst>
            <pc:docMk/>
            <pc:sldMk cId="3861351731" sldId="508"/>
            <ac:spMk id="4" creationId="{00000000-0000-0000-0000-000000000000}"/>
          </ac:spMkLst>
        </pc:spChg>
        <pc:spChg chg="mod">
          <ac:chgData name="Ragnhild Halvorsrud" userId="917ea340-fd63-490f-a7db-68428d24cf32" providerId="ADAL" clId="{39C2C1DD-E2EC-4A65-96D7-456CC809AB88}" dt="2019-08-07T10:37:35.747" v="46" actId="207"/>
          <ac:spMkLst>
            <pc:docMk/>
            <pc:sldMk cId="3861351731" sldId="508"/>
            <ac:spMk id="5" creationId="{00000000-0000-0000-0000-000000000000}"/>
          </ac:spMkLst>
        </pc:spChg>
      </pc:sldChg>
    </pc:docChg>
  </pc:docChgLst>
  <pc:docChgLst>
    <pc:chgData name="Ragnhild Halvorsrud" userId="917ea340-fd63-490f-a7db-68428d24cf32" providerId="ADAL" clId="{66252860-E452-4316-A4BC-D30C88FFDD11}"/>
    <pc:docChg chg="modSld">
      <pc:chgData name="Ragnhild Halvorsrud" userId="917ea340-fd63-490f-a7db-68428d24cf32" providerId="ADAL" clId="{66252860-E452-4316-A4BC-D30C88FFDD11}" dt="2020-09-09T17:16:09.606" v="0" actId="20577"/>
      <pc:docMkLst>
        <pc:docMk/>
      </pc:docMkLst>
      <pc:sldChg chg="modSp mod">
        <pc:chgData name="Ragnhild Halvorsrud" userId="917ea340-fd63-490f-a7db-68428d24cf32" providerId="ADAL" clId="{66252860-E452-4316-A4BC-D30C88FFDD11}" dt="2020-09-09T17:16:09.606" v="0" actId="20577"/>
        <pc:sldMkLst>
          <pc:docMk/>
          <pc:sldMk cId="2322008763" sldId="513"/>
        </pc:sldMkLst>
        <pc:spChg chg="mod">
          <ac:chgData name="Ragnhild Halvorsrud" userId="917ea340-fd63-490f-a7db-68428d24cf32" providerId="ADAL" clId="{66252860-E452-4316-A4BC-D30C88FFDD11}" dt="2020-09-09T17:16:09.606" v="0" actId="20577"/>
          <ac:spMkLst>
            <pc:docMk/>
            <pc:sldMk cId="2322008763" sldId="513"/>
            <ac:spMk id="3" creationId="{00000000-0000-0000-0000-000000000000}"/>
          </ac:spMkLst>
        </pc:spChg>
      </pc:sldChg>
    </pc:docChg>
  </pc:docChgLst>
  <pc:docChgLst>
    <pc:chgData name="Ragnhild Halvorsrud" userId="917ea340-fd63-490f-a7db-68428d24cf32" providerId="ADAL" clId="{3F26B701-AADC-4668-AAA4-FB7BA2B947B1}"/>
    <pc:docChg chg="undo redo custSel addSld delSld modSld sldOrd addMainMaster delMainMaster modMainMaster">
      <pc:chgData name="Ragnhild Halvorsrud" userId="917ea340-fd63-490f-a7db-68428d24cf32" providerId="ADAL" clId="{3F26B701-AADC-4668-AAA4-FB7BA2B947B1}" dt="2020-06-19T17:28:09.679" v="17378" actId="14100"/>
      <pc:docMkLst>
        <pc:docMk/>
      </pc:docMkLst>
      <pc:sldChg chg="modSp add del mod modNotes">
        <pc:chgData name="Ragnhild Halvorsrud" userId="917ea340-fd63-490f-a7db-68428d24cf32" providerId="ADAL" clId="{3F26B701-AADC-4668-AAA4-FB7BA2B947B1}" dt="2020-06-19T12:37:38.645" v="10670" actId="47"/>
        <pc:sldMkLst>
          <pc:docMk/>
          <pc:sldMk cId="2607317921" sldId="258"/>
        </pc:sldMkLst>
        <pc:spChg chg="mod">
          <ac:chgData name="Ragnhild Halvorsrud" userId="917ea340-fd63-490f-a7db-68428d24cf32" providerId="ADAL" clId="{3F26B701-AADC-4668-AAA4-FB7BA2B947B1}" dt="2020-06-19T12:34:43.053" v="10598" actId="790"/>
          <ac:spMkLst>
            <pc:docMk/>
            <pc:sldMk cId="2607317921" sldId="258"/>
            <ac:spMk id="4" creationId="{CA7A9DA1-E49C-4B32-8F26-0BCC672B150A}"/>
          </ac:spMkLst>
        </pc:spChg>
        <pc:spChg chg="mod">
          <ac:chgData name="Ragnhild Halvorsrud" userId="917ea340-fd63-490f-a7db-68428d24cf32" providerId="ADAL" clId="{3F26B701-AADC-4668-AAA4-FB7BA2B947B1}" dt="2020-06-19T12:35:17.207" v="10604" actId="20577"/>
          <ac:spMkLst>
            <pc:docMk/>
            <pc:sldMk cId="2607317921" sldId="258"/>
            <ac:spMk id="7" creationId="{B7A1C38C-5E02-43A7-9232-2D47BE3A6701}"/>
          </ac:spMkLst>
        </pc:spChg>
        <pc:spChg chg="mod">
          <ac:chgData name="Ragnhild Halvorsrud" userId="917ea340-fd63-490f-a7db-68428d24cf32" providerId="ADAL" clId="{3F26B701-AADC-4668-AAA4-FB7BA2B947B1}" dt="2020-06-19T12:34:43.062" v="10600" actId="790"/>
          <ac:spMkLst>
            <pc:docMk/>
            <pc:sldMk cId="2607317921" sldId="258"/>
            <ac:spMk id="8" creationId="{73060801-52BA-4338-B4FE-855E52AA1BC2}"/>
          </ac:spMkLst>
        </pc:spChg>
      </pc:sldChg>
      <pc:sldChg chg="modSp add mod modNotes">
        <pc:chgData name="Ragnhild Halvorsrud" userId="917ea340-fd63-490f-a7db-68428d24cf32" providerId="ADAL" clId="{3F26B701-AADC-4668-AAA4-FB7BA2B947B1}" dt="2020-06-19T17:20:47.673" v="16987" actId="790"/>
        <pc:sldMkLst>
          <pc:docMk/>
          <pc:sldMk cId="1565304637" sldId="259"/>
        </pc:sldMkLst>
        <pc:spChg chg="mod">
          <ac:chgData name="Ragnhild Halvorsrud" userId="917ea340-fd63-490f-a7db-68428d24cf32" providerId="ADAL" clId="{3F26B701-AADC-4668-AAA4-FB7BA2B947B1}" dt="2020-06-19T17:20:47.669" v="16985" actId="790"/>
          <ac:spMkLst>
            <pc:docMk/>
            <pc:sldMk cId="1565304637" sldId="259"/>
            <ac:spMk id="4" creationId="{CA7A9DA1-E49C-4B32-8F26-0BCC672B150A}"/>
          </ac:spMkLst>
        </pc:spChg>
      </pc:sldChg>
      <pc:sldChg chg="modNotes">
        <pc:chgData name="Ragnhild Halvorsrud" userId="917ea340-fd63-490f-a7db-68428d24cf32" providerId="ADAL" clId="{3F26B701-AADC-4668-AAA4-FB7BA2B947B1}" dt="2020-06-19T17:20:47.684" v="16993" actId="790"/>
        <pc:sldMkLst>
          <pc:docMk/>
          <pc:sldMk cId="3383236736" sldId="268"/>
        </pc:sldMkLst>
      </pc:sldChg>
      <pc:sldChg chg="addSp delSp modSp mod modNotes">
        <pc:chgData name="Ragnhild Halvorsrud" userId="917ea340-fd63-490f-a7db-68428d24cf32" providerId="ADAL" clId="{3F26B701-AADC-4668-AAA4-FB7BA2B947B1}" dt="2020-06-19T17:20:45.752" v="16006" actId="790"/>
        <pc:sldMkLst>
          <pc:docMk/>
          <pc:sldMk cId="2355491973" sldId="273"/>
        </pc:sldMkLst>
        <pc:spChg chg="mod">
          <ac:chgData name="Ragnhild Halvorsrud" userId="917ea340-fd63-490f-a7db-68428d24cf32" providerId="ADAL" clId="{3F26B701-AADC-4668-AAA4-FB7BA2B947B1}" dt="2020-06-19T17:20:45.738" v="16003" actId="790"/>
          <ac:spMkLst>
            <pc:docMk/>
            <pc:sldMk cId="2355491973" sldId="273"/>
            <ac:spMk id="6" creationId="{00000000-0000-0000-0000-000000000000}"/>
          </ac:spMkLst>
        </pc:spChg>
        <pc:spChg chg="mod">
          <ac:chgData name="Ragnhild Halvorsrud" userId="917ea340-fd63-490f-a7db-68428d24cf32" providerId="ADAL" clId="{3F26B701-AADC-4668-AAA4-FB7BA2B947B1}" dt="2020-06-19T17:20:45.740" v="16004" actId="790"/>
          <ac:spMkLst>
            <pc:docMk/>
            <pc:sldMk cId="2355491973" sldId="273"/>
            <ac:spMk id="8" creationId="{00000000-0000-0000-0000-000000000000}"/>
          </ac:spMkLst>
        </pc:spChg>
        <pc:picChg chg="del">
          <ac:chgData name="Ragnhild Halvorsrud" userId="917ea340-fd63-490f-a7db-68428d24cf32" providerId="ADAL" clId="{3F26B701-AADC-4668-AAA4-FB7BA2B947B1}" dt="2020-06-17T18:42:18.175" v="189" actId="478"/>
          <ac:picMkLst>
            <pc:docMk/>
            <pc:sldMk cId="2355491973" sldId="273"/>
            <ac:picMk id="3" creationId="{10B22DE2-503E-41D3-B6BF-C1B69DE27FEF}"/>
          </ac:picMkLst>
        </pc:picChg>
        <pc:picChg chg="add mod">
          <ac:chgData name="Ragnhild Halvorsrud" userId="917ea340-fd63-490f-a7db-68428d24cf32" providerId="ADAL" clId="{3F26B701-AADC-4668-AAA4-FB7BA2B947B1}" dt="2020-06-17T18:34:07.001" v="123" actId="1076"/>
          <ac:picMkLst>
            <pc:docMk/>
            <pc:sldMk cId="2355491973" sldId="273"/>
            <ac:picMk id="5" creationId="{9EEB9D9C-6746-4AB8-852B-B431143F551B}"/>
          </ac:picMkLst>
        </pc:picChg>
      </pc:sldChg>
      <pc:sldChg chg="modSp add del mod modNotes">
        <pc:chgData name="Ragnhild Halvorsrud" userId="917ea340-fd63-490f-a7db-68428d24cf32" providerId="ADAL" clId="{3F26B701-AADC-4668-AAA4-FB7BA2B947B1}" dt="2020-06-19T12:29:39.573" v="10588" actId="47"/>
        <pc:sldMkLst>
          <pc:docMk/>
          <pc:sldMk cId="108052623" sldId="278"/>
        </pc:sldMkLst>
        <pc:spChg chg="mod">
          <ac:chgData name="Ragnhild Halvorsrud" userId="917ea340-fd63-490f-a7db-68428d24cf32" providerId="ADAL" clId="{3F26B701-AADC-4668-AAA4-FB7BA2B947B1}" dt="2020-06-19T12:29:30.791" v="10501" actId="790"/>
          <ac:spMkLst>
            <pc:docMk/>
            <pc:sldMk cId="108052623" sldId="278"/>
            <ac:spMk id="6" creationId="{00000000-0000-0000-0000-000000000000}"/>
          </ac:spMkLst>
        </pc:spChg>
        <pc:spChg chg="mod">
          <ac:chgData name="Ragnhild Halvorsrud" userId="917ea340-fd63-490f-a7db-68428d24cf32" providerId="ADAL" clId="{3F26B701-AADC-4668-AAA4-FB7BA2B947B1}" dt="2020-06-19T12:29:30.882" v="10535" actId="790"/>
          <ac:spMkLst>
            <pc:docMk/>
            <pc:sldMk cId="108052623" sldId="278"/>
            <ac:spMk id="15" creationId="{7D2F3C46-C63A-4A58-AB32-F798F8E7FED7}"/>
          </ac:spMkLst>
        </pc:spChg>
        <pc:spChg chg="mod">
          <ac:chgData name="Ragnhild Halvorsrud" userId="917ea340-fd63-490f-a7db-68428d24cf32" providerId="ADAL" clId="{3F26B701-AADC-4668-AAA4-FB7BA2B947B1}" dt="2020-06-19T12:29:30.798" v="10502" actId="790"/>
          <ac:spMkLst>
            <pc:docMk/>
            <pc:sldMk cId="108052623" sldId="278"/>
            <ac:spMk id="45" creationId="{00000000-0000-0000-0000-000000000000}"/>
          </ac:spMkLst>
        </pc:spChg>
        <pc:spChg chg="mod">
          <ac:chgData name="Ragnhild Halvorsrud" userId="917ea340-fd63-490f-a7db-68428d24cf32" providerId="ADAL" clId="{3F26B701-AADC-4668-AAA4-FB7BA2B947B1}" dt="2020-06-19T12:29:30.799" v="10503" actId="790"/>
          <ac:spMkLst>
            <pc:docMk/>
            <pc:sldMk cId="108052623" sldId="278"/>
            <ac:spMk id="46" creationId="{00000000-0000-0000-0000-000000000000}"/>
          </ac:spMkLst>
        </pc:spChg>
        <pc:spChg chg="mod">
          <ac:chgData name="Ragnhild Halvorsrud" userId="917ea340-fd63-490f-a7db-68428d24cf32" providerId="ADAL" clId="{3F26B701-AADC-4668-AAA4-FB7BA2B947B1}" dt="2020-06-19T12:29:30.860" v="10527" actId="790"/>
          <ac:spMkLst>
            <pc:docMk/>
            <pc:sldMk cId="108052623" sldId="278"/>
            <ac:spMk id="52" creationId="{E5CA9D5B-30E1-4660-8B62-646DC70CF57F}"/>
          </ac:spMkLst>
        </pc:spChg>
        <pc:spChg chg="mod">
          <ac:chgData name="Ragnhild Halvorsrud" userId="917ea340-fd63-490f-a7db-68428d24cf32" providerId="ADAL" clId="{3F26B701-AADC-4668-AAA4-FB7BA2B947B1}" dt="2020-06-19T12:29:30.863" v="10528" actId="790"/>
          <ac:spMkLst>
            <pc:docMk/>
            <pc:sldMk cId="108052623" sldId="278"/>
            <ac:spMk id="54" creationId="{9ED97A1F-7A65-4CF6-88E8-DC0496A1AAE7}"/>
          </ac:spMkLst>
        </pc:spChg>
        <pc:spChg chg="mod">
          <ac:chgData name="Ragnhild Halvorsrud" userId="917ea340-fd63-490f-a7db-68428d24cf32" providerId="ADAL" clId="{3F26B701-AADC-4668-AAA4-FB7BA2B947B1}" dt="2020-06-19T12:29:30.865" v="10529" actId="790"/>
          <ac:spMkLst>
            <pc:docMk/>
            <pc:sldMk cId="108052623" sldId="278"/>
            <ac:spMk id="56" creationId="{39899463-DE55-4D8C-8401-339AAC92F109}"/>
          </ac:spMkLst>
        </pc:spChg>
        <pc:spChg chg="mod">
          <ac:chgData name="Ragnhild Halvorsrud" userId="917ea340-fd63-490f-a7db-68428d24cf32" providerId="ADAL" clId="{3F26B701-AADC-4668-AAA4-FB7BA2B947B1}" dt="2020-06-19T12:29:30.867" v="10530" actId="790"/>
          <ac:spMkLst>
            <pc:docMk/>
            <pc:sldMk cId="108052623" sldId="278"/>
            <ac:spMk id="57" creationId="{471CB2D6-8650-4A43-861F-C79F67AACE6E}"/>
          </ac:spMkLst>
        </pc:spChg>
        <pc:spChg chg="mod">
          <ac:chgData name="Ragnhild Halvorsrud" userId="917ea340-fd63-490f-a7db-68428d24cf32" providerId="ADAL" clId="{3F26B701-AADC-4668-AAA4-FB7BA2B947B1}" dt="2020-06-19T12:29:30.801" v="10504" actId="790"/>
          <ac:spMkLst>
            <pc:docMk/>
            <pc:sldMk cId="108052623" sldId="278"/>
            <ac:spMk id="60" creationId="{00000000-0000-0000-0000-000000000000}"/>
          </ac:spMkLst>
        </pc:spChg>
        <pc:spChg chg="mod">
          <ac:chgData name="Ragnhild Halvorsrud" userId="917ea340-fd63-490f-a7db-68428d24cf32" providerId="ADAL" clId="{3F26B701-AADC-4668-AAA4-FB7BA2B947B1}" dt="2020-06-19T12:29:30.802" v="10505" actId="790"/>
          <ac:spMkLst>
            <pc:docMk/>
            <pc:sldMk cId="108052623" sldId="278"/>
            <ac:spMk id="61" creationId="{00000000-0000-0000-0000-000000000000}"/>
          </ac:spMkLst>
        </pc:spChg>
        <pc:spChg chg="mod">
          <ac:chgData name="Ragnhild Halvorsrud" userId="917ea340-fd63-490f-a7db-68428d24cf32" providerId="ADAL" clId="{3F26B701-AADC-4668-AAA4-FB7BA2B947B1}" dt="2020-06-19T12:29:30.803" v="10506"/>
          <ac:spMkLst>
            <pc:docMk/>
            <pc:sldMk cId="108052623" sldId="278"/>
            <ac:spMk id="62" creationId="{00000000-0000-0000-0000-000000000000}"/>
          </ac:spMkLst>
        </pc:spChg>
        <pc:spChg chg="mod">
          <ac:chgData name="Ragnhild Halvorsrud" userId="917ea340-fd63-490f-a7db-68428d24cf32" providerId="ADAL" clId="{3F26B701-AADC-4668-AAA4-FB7BA2B947B1}" dt="2020-06-19T12:29:30.804" v="10507"/>
          <ac:spMkLst>
            <pc:docMk/>
            <pc:sldMk cId="108052623" sldId="278"/>
            <ac:spMk id="63" creationId="{00000000-0000-0000-0000-000000000000}"/>
          </ac:spMkLst>
        </pc:spChg>
        <pc:spChg chg="mod">
          <ac:chgData name="Ragnhild Halvorsrud" userId="917ea340-fd63-490f-a7db-68428d24cf32" providerId="ADAL" clId="{3F26B701-AADC-4668-AAA4-FB7BA2B947B1}" dt="2020-06-19T12:29:30.805" v="10508"/>
          <ac:spMkLst>
            <pc:docMk/>
            <pc:sldMk cId="108052623" sldId="278"/>
            <ac:spMk id="64" creationId="{00000000-0000-0000-0000-000000000000}"/>
          </ac:spMkLst>
        </pc:spChg>
        <pc:spChg chg="mod">
          <ac:chgData name="Ragnhild Halvorsrud" userId="917ea340-fd63-490f-a7db-68428d24cf32" providerId="ADAL" clId="{3F26B701-AADC-4668-AAA4-FB7BA2B947B1}" dt="2020-06-19T12:29:30.807" v="10509" actId="790"/>
          <ac:spMkLst>
            <pc:docMk/>
            <pc:sldMk cId="108052623" sldId="278"/>
            <ac:spMk id="68" creationId="{00000000-0000-0000-0000-000000000000}"/>
          </ac:spMkLst>
        </pc:spChg>
        <pc:spChg chg="mod">
          <ac:chgData name="Ragnhild Halvorsrud" userId="917ea340-fd63-490f-a7db-68428d24cf32" providerId="ADAL" clId="{3F26B701-AADC-4668-AAA4-FB7BA2B947B1}" dt="2020-06-19T12:29:30.809" v="10510" actId="790"/>
          <ac:spMkLst>
            <pc:docMk/>
            <pc:sldMk cId="108052623" sldId="278"/>
            <ac:spMk id="70" creationId="{00000000-0000-0000-0000-000000000000}"/>
          </ac:spMkLst>
        </pc:spChg>
        <pc:spChg chg="mod">
          <ac:chgData name="Ragnhild Halvorsrud" userId="917ea340-fd63-490f-a7db-68428d24cf32" providerId="ADAL" clId="{3F26B701-AADC-4668-AAA4-FB7BA2B947B1}" dt="2020-06-19T12:29:30.813" v="10511" actId="790"/>
          <ac:spMkLst>
            <pc:docMk/>
            <pc:sldMk cId="108052623" sldId="278"/>
            <ac:spMk id="76" creationId="{00000000-0000-0000-0000-000000000000}"/>
          </ac:spMkLst>
        </pc:spChg>
        <pc:spChg chg="mod">
          <ac:chgData name="Ragnhild Halvorsrud" userId="917ea340-fd63-490f-a7db-68428d24cf32" providerId="ADAL" clId="{3F26B701-AADC-4668-AAA4-FB7BA2B947B1}" dt="2020-06-19T12:29:30.816" v="10512" actId="790"/>
          <ac:spMkLst>
            <pc:docMk/>
            <pc:sldMk cId="108052623" sldId="278"/>
            <ac:spMk id="77" creationId="{00000000-0000-0000-0000-000000000000}"/>
          </ac:spMkLst>
        </pc:spChg>
        <pc:spChg chg="mod">
          <ac:chgData name="Ragnhild Halvorsrud" userId="917ea340-fd63-490f-a7db-68428d24cf32" providerId="ADAL" clId="{3F26B701-AADC-4668-AAA4-FB7BA2B947B1}" dt="2020-06-19T12:29:30.817" v="10513"/>
          <ac:spMkLst>
            <pc:docMk/>
            <pc:sldMk cId="108052623" sldId="278"/>
            <ac:spMk id="80" creationId="{00000000-0000-0000-0000-000000000000}"/>
          </ac:spMkLst>
        </pc:spChg>
        <pc:spChg chg="mod">
          <ac:chgData name="Ragnhild Halvorsrud" userId="917ea340-fd63-490f-a7db-68428d24cf32" providerId="ADAL" clId="{3F26B701-AADC-4668-AAA4-FB7BA2B947B1}" dt="2020-06-19T12:29:30.819" v="10514" actId="790"/>
          <ac:spMkLst>
            <pc:docMk/>
            <pc:sldMk cId="108052623" sldId="278"/>
            <ac:spMk id="81" creationId="{00000000-0000-0000-0000-000000000000}"/>
          </ac:spMkLst>
        </pc:spChg>
        <pc:spChg chg="mod">
          <ac:chgData name="Ragnhild Halvorsrud" userId="917ea340-fd63-490f-a7db-68428d24cf32" providerId="ADAL" clId="{3F26B701-AADC-4668-AAA4-FB7BA2B947B1}" dt="2020-06-19T12:29:30.822" v="10515" actId="790"/>
          <ac:spMkLst>
            <pc:docMk/>
            <pc:sldMk cId="108052623" sldId="278"/>
            <ac:spMk id="83" creationId="{00000000-0000-0000-0000-000000000000}"/>
          </ac:spMkLst>
        </pc:spChg>
        <pc:spChg chg="mod">
          <ac:chgData name="Ragnhild Halvorsrud" userId="917ea340-fd63-490f-a7db-68428d24cf32" providerId="ADAL" clId="{3F26B701-AADC-4668-AAA4-FB7BA2B947B1}" dt="2020-06-19T12:29:30.869" v="10531" actId="790"/>
          <ac:spMkLst>
            <pc:docMk/>
            <pc:sldMk cId="108052623" sldId="278"/>
            <ac:spMk id="84" creationId="{1C45DD4B-730D-4B08-9B80-8F23C03623C8}"/>
          </ac:spMkLst>
        </pc:spChg>
        <pc:spChg chg="mod">
          <ac:chgData name="Ragnhild Halvorsrud" userId="917ea340-fd63-490f-a7db-68428d24cf32" providerId="ADAL" clId="{3F26B701-AADC-4668-AAA4-FB7BA2B947B1}" dt="2020-06-19T12:29:30.901" v="10541" actId="790"/>
          <ac:spMkLst>
            <pc:docMk/>
            <pc:sldMk cId="108052623" sldId="278"/>
            <ac:spMk id="85" creationId="{CEF3474B-44BA-4793-B633-225D2E76B087}"/>
          </ac:spMkLst>
        </pc:spChg>
        <pc:spChg chg="mod">
          <ac:chgData name="Ragnhild Halvorsrud" userId="917ea340-fd63-490f-a7db-68428d24cf32" providerId="ADAL" clId="{3F26B701-AADC-4668-AAA4-FB7BA2B947B1}" dt="2020-06-19T12:29:30.825" v="10516" actId="790"/>
          <ac:spMkLst>
            <pc:docMk/>
            <pc:sldMk cId="108052623" sldId="278"/>
            <ac:spMk id="86" creationId="{00000000-0000-0000-0000-000000000000}"/>
          </ac:spMkLst>
        </pc:spChg>
        <pc:spChg chg="mod">
          <ac:chgData name="Ragnhild Halvorsrud" userId="917ea340-fd63-490f-a7db-68428d24cf32" providerId="ADAL" clId="{3F26B701-AADC-4668-AAA4-FB7BA2B947B1}" dt="2020-06-19T12:29:30.826" v="10517" actId="790"/>
          <ac:spMkLst>
            <pc:docMk/>
            <pc:sldMk cId="108052623" sldId="278"/>
            <ac:spMk id="87" creationId="{00000000-0000-0000-0000-000000000000}"/>
          </ac:spMkLst>
        </pc:spChg>
        <pc:spChg chg="mod">
          <ac:chgData name="Ragnhild Halvorsrud" userId="917ea340-fd63-490f-a7db-68428d24cf32" providerId="ADAL" clId="{3F26B701-AADC-4668-AAA4-FB7BA2B947B1}" dt="2020-06-19T12:29:30.828" v="10518" actId="790"/>
          <ac:spMkLst>
            <pc:docMk/>
            <pc:sldMk cId="108052623" sldId="278"/>
            <ac:spMk id="88" creationId="{00000000-0000-0000-0000-000000000000}"/>
          </ac:spMkLst>
        </pc:spChg>
        <pc:spChg chg="mod">
          <ac:chgData name="Ragnhild Halvorsrud" userId="917ea340-fd63-490f-a7db-68428d24cf32" providerId="ADAL" clId="{3F26B701-AADC-4668-AAA4-FB7BA2B947B1}" dt="2020-06-19T12:29:30.832" v="10519" actId="790"/>
          <ac:spMkLst>
            <pc:docMk/>
            <pc:sldMk cId="108052623" sldId="278"/>
            <ac:spMk id="89" creationId="{00000000-0000-0000-0000-000000000000}"/>
          </ac:spMkLst>
        </pc:spChg>
        <pc:spChg chg="mod">
          <ac:chgData name="Ragnhild Halvorsrud" userId="917ea340-fd63-490f-a7db-68428d24cf32" providerId="ADAL" clId="{3F26B701-AADC-4668-AAA4-FB7BA2B947B1}" dt="2020-06-19T12:29:30.839" v="10520" actId="790"/>
          <ac:spMkLst>
            <pc:docMk/>
            <pc:sldMk cId="108052623" sldId="278"/>
            <ac:spMk id="90" creationId="{00000000-0000-0000-0000-000000000000}"/>
          </ac:spMkLst>
        </pc:spChg>
        <pc:spChg chg="mod">
          <ac:chgData name="Ragnhild Halvorsrud" userId="917ea340-fd63-490f-a7db-68428d24cf32" providerId="ADAL" clId="{3F26B701-AADC-4668-AAA4-FB7BA2B947B1}" dt="2020-06-19T12:29:30.842" v="10521" actId="790"/>
          <ac:spMkLst>
            <pc:docMk/>
            <pc:sldMk cId="108052623" sldId="278"/>
            <ac:spMk id="94" creationId="{00000000-0000-0000-0000-000000000000}"/>
          </ac:spMkLst>
        </pc:spChg>
        <pc:spChg chg="mod">
          <ac:chgData name="Ragnhild Halvorsrud" userId="917ea340-fd63-490f-a7db-68428d24cf32" providerId="ADAL" clId="{3F26B701-AADC-4668-AAA4-FB7BA2B947B1}" dt="2020-06-19T12:29:30.844" v="10522" actId="790"/>
          <ac:spMkLst>
            <pc:docMk/>
            <pc:sldMk cId="108052623" sldId="278"/>
            <ac:spMk id="95" creationId="{00000000-0000-0000-0000-000000000000}"/>
          </ac:spMkLst>
        </pc:spChg>
        <pc:spChg chg="mod">
          <ac:chgData name="Ragnhild Halvorsrud" userId="917ea340-fd63-490f-a7db-68428d24cf32" providerId="ADAL" clId="{3F26B701-AADC-4668-AAA4-FB7BA2B947B1}" dt="2020-06-19T12:29:30.874" v="10532" actId="790"/>
          <ac:spMkLst>
            <pc:docMk/>
            <pc:sldMk cId="108052623" sldId="278"/>
            <ac:spMk id="96" creationId="{651607DC-CD58-4B73-9ECD-131BCFCD64CF}"/>
          </ac:spMkLst>
        </pc:spChg>
        <pc:spChg chg="mod">
          <ac:chgData name="Ragnhild Halvorsrud" userId="917ea340-fd63-490f-a7db-68428d24cf32" providerId="ADAL" clId="{3F26B701-AADC-4668-AAA4-FB7BA2B947B1}" dt="2020-06-19T12:29:30.846" v="10523" actId="790"/>
          <ac:spMkLst>
            <pc:docMk/>
            <pc:sldMk cId="108052623" sldId="278"/>
            <ac:spMk id="101" creationId="{00000000-0000-0000-0000-000000000000}"/>
          </ac:spMkLst>
        </pc:spChg>
        <pc:spChg chg="mod">
          <ac:chgData name="Ragnhild Halvorsrud" userId="917ea340-fd63-490f-a7db-68428d24cf32" providerId="ADAL" clId="{3F26B701-AADC-4668-AAA4-FB7BA2B947B1}" dt="2020-06-19T12:29:30.848" v="10524" actId="790"/>
          <ac:spMkLst>
            <pc:docMk/>
            <pc:sldMk cId="108052623" sldId="278"/>
            <ac:spMk id="102" creationId="{00000000-0000-0000-0000-000000000000}"/>
          </ac:spMkLst>
        </pc:spChg>
        <pc:spChg chg="mod">
          <ac:chgData name="Ragnhild Halvorsrud" userId="917ea340-fd63-490f-a7db-68428d24cf32" providerId="ADAL" clId="{3F26B701-AADC-4668-AAA4-FB7BA2B947B1}" dt="2020-06-19T12:29:30.876" v="10533" actId="790"/>
          <ac:spMkLst>
            <pc:docMk/>
            <pc:sldMk cId="108052623" sldId="278"/>
            <ac:spMk id="110" creationId="{7B08D626-CE51-48DD-A5C6-3242B83A6C9D}"/>
          </ac:spMkLst>
        </pc:spChg>
        <pc:spChg chg="mod">
          <ac:chgData name="Ragnhild Halvorsrud" userId="917ea340-fd63-490f-a7db-68428d24cf32" providerId="ADAL" clId="{3F26B701-AADC-4668-AAA4-FB7BA2B947B1}" dt="2020-06-19T12:29:30.852" v="10525" actId="790"/>
          <ac:spMkLst>
            <pc:docMk/>
            <pc:sldMk cId="108052623" sldId="278"/>
            <ac:spMk id="111" creationId="{00000000-0000-0000-0000-000000000000}"/>
          </ac:spMkLst>
        </pc:spChg>
        <pc:spChg chg="mod">
          <ac:chgData name="Ragnhild Halvorsrud" userId="917ea340-fd63-490f-a7db-68428d24cf32" providerId="ADAL" clId="{3F26B701-AADC-4668-AAA4-FB7BA2B947B1}" dt="2020-06-19T12:29:30.858" v="10526" actId="790"/>
          <ac:spMkLst>
            <pc:docMk/>
            <pc:sldMk cId="108052623" sldId="278"/>
            <ac:spMk id="113" creationId="{00000000-0000-0000-0000-000000000000}"/>
          </ac:spMkLst>
        </pc:spChg>
        <pc:spChg chg="mod">
          <ac:chgData name="Ragnhild Halvorsrud" userId="917ea340-fd63-490f-a7db-68428d24cf32" providerId="ADAL" clId="{3F26B701-AADC-4668-AAA4-FB7BA2B947B1}" dt="2020-06-19T12:29:30.879" v="10534" actId="790"/>
          <ac:spMkLst>
            <pc:docMk/>
            <pc:sldMk cId="108052623" sldId="278"/>
            <ac:spMk id="116" creationId="{FBCED63D-9DCB-4129-8806-5C1A65320535}"/>
          </ac:spMkLst>
        </pc:spChg>
        <pc:spChg chg="mod">
          <ac:chgData name="Ragnhild Halvorsrud" userId="917ea340-fd63-490f-a7db-68428d24cf32" providerId="ADAL" clId="{3F26B701-AADC-4668-AAA4-FB7BA2B947B1}" dt="2020-06-19T12:29:30.884" v="10536" actId="790"/>
          <ac:spMkLst>
            <pc:docMk/>
            <pc:sldMk cId="108052623" sldId="278"/>
            <ac:spMk id="121" creationId="{5D4ECA95-18DE-4B7E-9E15-69633C8CF070}"/>
          </ac:spMkLst>
        </pc:spChg>
        <pc:spChg chg="mod">
          <ac:chgData name="Ragnhild Halvorsrud" userId="917ea340-fd63-490f-a7db-68428d24cf32" providerId="ADAL" clId="{3F26B701-AADC-4668-AAA4-FB7BA2B947B1}" dt="2020-06-19T12:29:30.886" v="10537" actId="790"/>
          <ac:spMkLst>
            <pc:docMk/>
            <pc:sldMk cId="108052623" sldId="278"/>
            <ac:spMk id="122" creationId="{2A6CFE4B-DA93-485F-9084-43E987850596}"/>
          </ac:spMkLst>
        </pc:spChg>
        <pc:spChg chg="mod">
          <ac:chgData name="Ragnhild Halvorsrud" userId="917ea340-fd63-490f-a7db-68428d24cf32" providerId="ADAL" clId="{3F26B701-AADC-4668-AAA4-FB7BA2B947B1}" dt="2020-06-19T12:29:30.888" v="10538" actId="790"/>
          <ac:spMkLst>
            <pc:docMk/>
            <pc:sldMk cId="108052623" sldId="278"/>
            <ac:spMk id="123" creationId="{A00DC851-569E-4515-9D47-FA61E8B87DB9}"/>
          </ac:spMkLst>
        </pc:spChg>
        <pc:spChg chg="mod">
          <ac:chgData name="Ragnhild Halvorsrud" userId="917ea340-fd63-490f-a7db-68428d24cf32" providerId="ADAL" clId="{3F26B701-AADC-4668-AAA4-FB7BA2B947B1}" dt="2020-06-19T12:29:30.892" v="10539" actId="790"/>
          <ac:spMkLst>
            <pc:docMk/>
            <pc:sldMk cId="108052623" sldId="278"/>
            <ac:spMk id="124" creationId="{8EC23345-3CCE-4395-93BE-EDBB387F82C5}"/>
          </ac:spMkLst>
        </pc:spChg>
        <pc:spChg chg="mod">
          <ac:chgData name="Ragnhild Halvorsrud" userId="917ea340-fd63-490f-a7db-68428d24cf32" providerId="ADAL" clId="{3F26B701-AADC-4668-AAA4-FB7BA2B947B1}" dt="2020-06-19T12:29:30.898" v="10540" actId="790"/>
          <ac:spMkLst>
            <pc:docMk/>
            <pc:sldMk cId="108052623" sldId="278"/>
            <ac:spMk id="125" creationId="{2FB0659A-BA8B-41F9-BA7D-B86562E898F5}"/>
          </ac:spMkLst>
        </pc:spChg>
      </pc:sldChg>
      <pc:sldChg chg="addSp delSp modSp add mod modAnim modNotes">
        <pc:chgData name="Ragnhild Halvorsrud" userId="917ea340-fd63-490f-a7db-68428d24cf32" providerId="ADAL" clId="{3F26B701-AADC-4668-AAA4-FB7BA2B947B1}" dt="2020-06-19T17:21:30.103" v="17026" actId="20577"/>
        <pc:sldMkLst>
          <pc:docMk/>
          <pc:sldMk cId="283604413" sldId="283"/>
        </pc:sldMkLst>
        <pc:spChg chg="mod">
          <ac:chgData name="Ragnhild Halvorsrud" userId="917ea340-fd63-490f-a7db-68428d24cf32" providerId="ADAL" clId="{3F26B701-AADC-4668-AAA4-FB7BA2B947B1}" dt="2020-06-19T17:20:47.331" v="16806" actId="790"/>
          <ac:spMkLst>
            <pc:docMk/>
            <pc:sldMk cId="283604413" sldId="283"/>
            <ac:spMk id="2" creationId="{61967500-53E4-4812-9685-202A83DC034B}"/>
          </ac:spMkLst>
        </pc:spChg>
        <pc:spChg chg="mod">
          <ac:chgData name="Ragnhild Halvorsrud" userId="917ea340-fd63-490f-a7db-68428d24cf32" providerId="ADAL" clId="{3F26B701-AADC-4668-AAA4-FB7BA2B947B1}" dt="2020-06-19T17:20:47.333" v="16807" actId="790"/>
          <ac:spMkLst>
            <pc:docMk/>
            <pc:sldMk cId="283604413" sldId="283"/>
            <ac:spMk id="3" creationId="{7AF1C4BC-5597-4B01-BA44-9E29630652CC}"/>
          </ac:spMkLst>
        </pc:spChg>
        <pc:spChg chg="mod">
          <ac:chgData name="Ragnhild Halvorsrud" userId="917ea340-fd63-490f-a7db-68428d24cf32" providerId="ADAL" clId="{3F26B701-AADC-4668-AAA4-FB7BA2B947B1}" dt="2020-06-19T17:20:47.335" v="16808" actId="790"/>
          <ac:spMkLst>
            <pc:docMk/>
            <pc:sldMk cId="283604413" sldId="283"/>
            <ac:spMk id="4" creationId="{7B22D87D-D24F-45DF-9AD0-5C381AAFE6BE}"/>
          </ac:spMkLst>
        </pc:spChg>
        <pc:spChg chg="mod">
          <ac:chgData name="Ragnhild Halvorsrud" userId="917ea340-fd63-490f-a7db-68428d24cf32" providerId="ADAL" clId="{3F26B701-AADC-4668-AAA4-FB7BA2B947B1}" dt="2020-06-19T17:20:47.336" v="16809" actId="790"/>
          <ac:spMkLst>
            <pc:docMk/>
            <pc:sldMk cId="283604413" sldId="283"/>
            <ac:spMk id="5" creationId="{7EE0C948-CCAF-4799-8E94-1834E824A542}"/>
          </ac:spMkLst>
        </pc:spChg>
        <pc:spChg chg="mod">
          <ac:chgData name="Ragnhild Halvorsrud" userId="917ea340-fd63-490f-a7db-68428d24cf32" providerId="ADAL" clId="{3F26B701-AADC-4668-AAA4-FB7BA2B947B1}" dt="2020-06-19T17:20:47.338" v="16810" actId="790"/>
          <ac:spMkLst>
            <pc:docMk/>
            <pc:sldMk cId="283604413" sldId="283"/>
            <ac:spMk id="6" creationId="{9EB64C2B-CF7F-4154-A04B-3EF87EE550E7}"/>
          </ac:spMkLst>
        </pc:spChg>
        <pc:spChg chg="mod">
          <ac:chgData name="Ragnhild Halvorsrud" userId="917ea340-fd63-490f-a7db-68428d24cf32" providerId="ADAL" clId="{3F26B701-AADC-4668-AAA4-FB7BA2B947B1}" dt="2020-06-19T17:20:47.340" v="16811"/>
          <ac:spMkLst>
            <pc:docMk/>
            <pc:sldMk cId="283604413" sldId="283"/>
            <ac:spMk id="7" creationId="{5034C9DA-A1DF-4987-B8D5-E8C8D603CA91}"/>
          </ac:spMkLst>
        </pc:spChg>
        <pc:spChg chg="mod">
          <ac:chgData name="Ragnhild Halvorsrud" userId="917ea340-fd63-490f-a7db-68428d24cf32" providerId="ADAL" clId="{3F26B701-AADC-4668-AAA4-FB7BA2B947B1}" dt="2020-06-19T17:20:47.341" v="16812"/>
          <ac:spMkLst>
            <pc:docMk/>
            <pc:sldMk cId="283604413" sldId="283"/>
            <ac:spMk id="8" creationId="{4F1C7029-38E2-4F50-AD8F-9EE92FF31C05}"/>
          </ac:spMkLst>
        </pc:spChg>
        <pc:spChg chg="mod">
          <ac:chgData name="Ragnhild Halvorsrud" userId="917ea340-fd63-490f-a7db-68428d24cf32" providerId="ADAL" clId="{3F26B701-AADC-4668-AAA4-FB7BA2B947B1}" dt="2020-06-19T17:20:47.343" v="16813"/>
          <ac:spMkLst>
            <pc:docMk/>
            <pc:sldMk cId="283604413" sldId="283"/>
            <ac:spMk id="9" creationId="{CB13C2CC-0702-4EE7-8A72-7A728EB2B9AC}"/>
          </ac:spMkLst>
        </pc:spChg>
        <pc:spChg chg="mod">
          <ac:chgData name="Ragnhild Halvorsrud" userId="917ea340-fd63-490f-a7db-68428d24cf32" providerId="ADAL" clId="{3F26B701-AADC-4668-AAA4-FB7BA2B947B1}" dt="2020-06-19T17:20:47.345" v="16814" actId="790"/>
          <ac:spMkLst>
            <pc:docMk/>
            <pc:sldMk cId="283604413" sldId="283"/>
            <ac:spMk id="13" creationId="{C7CF387C-1BD7-47D3-8116-9F34798B3507}"/>
          </ac:spMkLst>
        </pc:spChg>
        <pc:spChg chg="mod">
          <ac:chgData name="Ragnhild Halvorsrud" userId="917ea340-fd63-490f-a7db-68428d24cf32" providerId="ADAL" clId="{3F26B701-AADC-4668-AAA4-FB7BA2B947B1}" dt="2020-06-19T17:20:47.347" v="16815" actId="790"/>
          <ac:spMkLst>
            <pc:docMk/>
            <pc:sldMk cId="283604413" sldId="283"/>
            <ac:spMk id="14" creationId="{B98FC469-819D-428A-AEFD-87EBE7D23641}"/>
          </ac:spMkLst>
        </pc:spChg>
        <pc:spChg chg="mod">
          <ac:chgData name="Ragnhild Halvorsrud" userId="917ea340-fd63-490f-a7db-68428d24cf32" providerId="ADAL" clId="{3F26B701-AADC-4668-AAA4-FB7BA2B947B1}" dt="2020-06-19T17:20:47.348" v="16816" actId="790"/>
          <ac:spMkLst>
            <pc:docMk/>
            <pc:sldMk cId="283604413" sldId="283"/>
            <ac:spMk id="15" creationId="{CADAF4E4-C887-41BC-917A-9BFFACE314FF}"/>
          </ac:spMkLst>
        </pc:spChg>
        <pc:spChg chg="mod">
          <ac:chgData name="Ragnhild Halvorsrud" userId="917ea340-fd63-490f-a7db-68428d24cf32" providerId="ADAL" clId="{3F26B701-AADC-4668-AAA4-FB7BA2B947B1}" dt="2020-06-19T17:20:47.350" v="16817" actId="790"/>
          <ac:spMkLst>
            <pc:docMk/>
            <pc:sldMk cId="283604413" sldId="283"/>
            <ac:spMk id="16" creationId="{796F2013-AC03-427F-AD07-29DE7ACD39C1}"/>
          </ac:spMkLst>
        </pc:spChg>
        <pc:spChg chg="mod">
          <ac:chgData name="Ragnhild Halvorsrud" userId="917ea340-fd63-490f-a7db-68428d24cf32" providerId="ADAL" clId="{3F26B701-AADC-4668-AAA4-FB7BA2B947B1}" dt="2020-06-19T17:20:47.352" v="16818"/>
          <ac:spMkLst>
            <pc:docMk/>
            <pc:sldMk cId="283604413" sldId="283"/>
            <ac:spMk id="17" creationId="{12EEBA74-E2E0-42F0-A375-C90435260252}"/>
          </ac:spMkLst>
        </pc:spChg>
        <pc:spChg chg="mod">
          <ac:chgData name="Ragnhild Halvorsrud" userId="917ea340-fd63-490f-a7db-68428d24cf32" providerId="ADAL" clId="{3F26B701-AADC-4668-AAA4-FB7BA2B947B1}" dt="2020-06-19T17:20:47.354" v="16819" actId="790"/>
          <ac:spMkLst>
            <pc:docMk/>
            <pc:sldMk cId="283604413" sldId="283"/>
            <ac:spMk id="19" creationId="{19D55371-9C01-4747-A851-2D3AEE32FA72}"/>
          </ac:spMkLst>
        </pc:spChg>
        <pc:spChg chg="mod">
          <ac:chgData name="Ragnhild Halvorsrud" userId="917ea340-fd63-490f-a7db-68428d24cf32" providerId="ADAL" clId="{3F26B701-AADC-4668-AAA4-FB7BA2B947B1}" dt="2020-06-19T17:20:47.355" v="16820" actId="790"/>
          <ac:spMkLst>
            <pc:docMk/>
            <pc:sldMk cId="283604413" sldId="283"/>
            <ac:spMk id="21" creationId="{AEA1E669-7727-44C1-BF6E-F3E677E4F89F}"/>
          </ac:spMkLst>
        </pc:spChg>
        <pc:spChg chg="mod">
          <ac:chgData name="Ragnhild Halvorsrud" userId="917ea340-fd63-490f-a7db-68428d24cf32" providerId="ADAL" clId="{3F26B701-AADC-4668-AAA4-FB7BA2B947B1}" dt="2020-06-19T17:20:47.357" v="16821" actId="790"/>
          <ac:spMkLst>
            <pc:docMk/>
            <pc:sldMk cId="283604413" sldId="283"/>
            <ac:spMk id="22" creationId="{BEBA17B8-8BE9-4A88-BA0B-C65DAE107BFE}"/>
          </ac:spMkLst>
        </pc:spChg>
        <pc:spChg chg="mod">
          <ac:chgData name="Ragnhild Halvorsrud" userId="917ea340-fd63-490f-a7db-68428d24cf32" providerId="ADAL" clId="{3F26B701-AADC-4668-AAA4-FB7BA2B947B1}" dt="2020-06-19T17:20:47.359" v="16822" actId="790"/>
          <ac:spMkLst>
            <pc:docMk/>
            <pc:sldMk cId="283604413" sldId="283"/>
            <ac:spMk id="27" creationId="{7DDF3EF7-D9BE-42A8-B692-25263C4B8CDC}"/>
          </ac:spMkLst>
        </pc:spChg>
        <pc:spChg chg="mod">
          <ac:chgData name="Ragnhild Halvorsrud" userId="917ea340-fd63-490f-a7db-68428d24cf32" providerId="ADAL" clId="{3F26B701-AADC-4668-AAA4-FB7BA2B947B1}" dt="2020-06-19T17:20:47.361" v="16823" actId="790"/>
          <ac:spMkLst>
            <pc:docMk/>
            <pc:sldMk cId="283604413" sldId="283"/>
            <ac:spMk id="28" creationId="{312DEB8C-4D3F-49AC-B345-11398C557E32}"/>
          </ac:spMkLst>
        </pc:spChg>
        <pc:spChg chg="mod">
          <ac:chgData name="Ragnhild Halvorsrud" userId="917ea340-fd63-490f-a7db-68428d24cf32" providerId="ADAL" clId="{3F26B701-AADC-4668-AAA4-FB7BA2B947B1}" dt="2020-06-19T17:20:47.363" v="16824" actId="790"/>
          <ac:spMkLst>
            <pc:docMk/>
            <pc:sldMk cId="283604413" sldId="283"/>
            <ac:spMk id="32" creationId="{48B9D4A0-41ED-4AE3-BDB2-01A01C83B674}"/>
          </ac:spMkLst>
        </pc:spChg>
        <pc:spChg chg="mod">
          <ac:chgData name="Ragnhild Halvorsrud" userId="917ea340-fd63-490f-a7db-68428d24cf32" providerId="ADAL" clId="{3F26B701-AADC-4668-AAA4-FB7BA2B947B1}" dt="2020-06-19T17:20:47.364" v="16825" actId="790"/>
          <ac:spMkLst>
            <pc:docMk/>
            <pc:sldMk cId="283604413" sldId="283"/>
            <ac:spMk id="33" creationId="{1A228F3A-79BF-484F-B94E-1D9B359DFE3F}"/>
          </ac:spMkLst>
        </pc:spChg>
        <pc:spChg chg="mod">
          <ac:chgData name="Ragnhild Halvorsrud" userId="917ea340-fd63-490f-a7db-68428d24cf32" providerId="ADAL" clId="{3F26B701-AADC-4668-AAA4-FB7BA2B947B1}" dt="2020-06-19T17:20:47.366" v="16826" actId="790"/>
          <ac:spMkLst>
            <pc:docMk/>
            <pc:sldMk cId="283604413" sldId="283"/>
            <ac:spMk id="34" creationId="{198551FD-BE36-4909-8349-23CA26CBE7D9}"/>
          </ac:spMkLst>
        </pc:spChg>
        <pc:spChg chg="mod">
          <ac:chgData name="Ragnhild Halvorsrud" userId="917ea340-fd63-490f-a7db-68428d24cf32" providerId="ADAL" clId="{3F26B701-AADC-4668-AAA4-FB7BA2B947B1}" dt="2020-06-19T17:20:47.368" v="16827" actId="790"/>
          <ac:spMkLst>
            <pc:docMk/>
            <pc:sldMk cId="283604413" sldId="283"/>
            <ac:spMk id="38" creationId="{2E98F860-CC3F-41E4-A3E9-26453DB46A6B}"/>
          </ac:spMkLst>
        </pc:spChg>
        <pc:spChg chg="mod">
          <ac:chgData name="Ragnhild Halvorsrud" userId="917ea340-fd63-490f-a7db-68428d24cf32" providerId="ADAL" clId="{3F26B701-AADC-4668-AAA4-FB7BA2B947B1}" dt="2020-06-19T17:20:47.369" v="16828"/>
          <ac:spMkLst>
            <pc:docMk/>
            <pc:sldMk cId="283604413" sldId="283"/>
            <ac:spMk id="41" creationId="{7F8EB384-B3AB-4360-ABA5-ED3537E221A4}"/>
          </ac:spMkLst>
        </pc:spChg>
        <pc:spChg chg="mod">
          <ac:chgData name="Ragnhild Halvorsrud" userId="917ea340-fd63-490f-a7db-68428d24cf32" providerId="ADAL" clId="{3F26B701-AADC-4668-AAA4-FB7BA2B947B1}" dt="2020-06-19T17:20:47.371" v="16829" actId="790"/>
          <ac:spMkLst>
            <pc:docMk/>
            <pc:sldMk cId="283604413" sldId="283"/>
            <ac:spMk id="44" creationId="{D0FCD7F6-EA05-4B12-BB0C-2548DCCEAC49}"/>
          </ac:spMkLst>
        </pc:spChg>
        <pc:spChg chg="mod">
          <ac:chgData name="Ragnhild Halvorsrud" userId="917ea340-fd63-490f-a7db-68428d24cf32" providerId="ADAL" clId="{3F26B701-AADC-4668-AAA4-FB7BA2B947B1}" dt="2020-06-19T17:20:47.373" v="16830" actId="790"/>
          <ac:spMkLst>
            <pc:docMk/>
            <pc:sldMk cId="283604413" sldId="283"/>
            <ac:spMk id="46" creationId="{495458E8-1459-4A82-85D6-704D95CF401B}"/>
          </ac:spMkLst>
        </pc:spChg>
        <pc:spChg chg="mod">
          <ac:chgData name="Ragnhild Halvorsrud" userId="917ea340-fd63-490f-a7db-68428d24cf32" providerId="ADAL" clId="{3F26B701-AADC-4668-AAA4-FB7BA2B947B1}" dt="2020-06-19T17:20:47.375" v="16831" actId="790"/>
          <ac:spMkLst>
            <pc:docMk/>
            <pc:sldMk cId="283604413" sldId="283"/>
            <ac:spMk id="48" creationId="{7664FE6D-C01E-4048-8A55-DB69F498877A}"/>
          </ac:spMkLst>
        </pc:spChg>
        <pc:spChg chg="mod">
          <ac:chgData name="Ragnhild Halvorsrud" userId="917ea340-fd63-490f-a7db-68428d24cf32" providerId="ADAL" clId="{3F26B701-AADC-4668-AAA4-FB7BA2B947B1}" dt="2020-06-19T17:20:47.377" v="16832" actId="790"/>
          <ac:spMkLst>
            <pc:docMk/>
            <pc:sldMk cId="283604413" sldId="283"/>
            <ac:spMk id="50" creationId="{9161F0AF-0ECA-460F-894D-21441EDA1134}"/>
          </ac:spMkLst>
        </pc:spChg>
        <pc:spChg chg="add del mod">
          <ac:chgData name="Ragnhild Halvorsrud" userId="917ea340-fd63-490f-a7db-68428d24cf32" providerId="ADAL" clId="{3F26B701-AADC-4668-AAA4-FB7BA2B947B1}" dt="2020-06-19T17:20:25.502" v="14763"/>
          <ac:spMkLst>
            <pc:docMk/>
            <pc:sldMk cId="283604413" sldId="283"/>
            <ac:spMk id="51" creationId="{83B8CB3B-7A9F-4523-8019-774B6E280817}"/>
          </ac:spMkLst>
        </pc:spChg>
        <pc:spChg chg="del mod">
          <ac:chgData name="Ragnhild Halvorsrud" userId="917ea340-fd63-490f-a7db-68428d24cf32" providerId="ADAL" clId="{3F26B701-AADC-4668-AAA4-FB7BA2B947B1}" dt="2020-06-19T17:13:46.696" v="14499" actId="478"/>
          <ac:spMkLst>
            <pc:docMk/>
            <pc:sldMk cId="283604413" sldId="283"/>
            <ac:spMk id="52" creationId="{9C23B6C1-FAE8-4749-AEA2-A3EE8C39753C}"/>
          </ac:spMkLst>
        </pc:spChg>
        <pc:spChg chg="del mod">
          <ac:chgData name="Ragnhild Halvorsrud" userId="917ea340-fd63-490f-a7db-68428d24cf32" providerId="ADAL" clId="{3F26B701-AADC-4668-AAA4-FB7BA2B947B1}" dt="2020-06-19T17:13:56.814" v="14501" actId="478"/>
          <ac:spMkLst>
            <pc:docMk/>
            <pc:sldMk cId="283604413" sldId="283"/>
            <ac:spMk id="53" creationId="{738767D4-3866-4366-9B1D-FDF7B921FEF8}"/>
          </ac:spMkLst>
        </pc:spChg>
        <pc:spChg chg="add mod">
          <ac:chgData name="Ragnhild Halvorsrud" userId="917ea340-fd63-490f-a7db-68428d24cf32" providerId="ADAL" clId="{3F26B701-AADC-4668-AAA4-FB7BA2B947B1}" dt="2020-06-19T17:21:30.103" v="17026" actId="20577"/>
          <ac:spMkLst>
            <pc:docMk/>
            <pc:sldMk cId="283604413" sldId="283"/>
            <ac:spMk id="54" creationId="{5832A438-A3CD-47BD-B5E5-FB1D7C4D4E09}"/>
          </ac:spMkLst>
        </pc:spChg>
        <pc:spChg chg="add mod">
          <ac:chgData name="Ragnhild Halvorsrud" userId="917ea340-fd63-490f-a7db-68428d24cf32" providerId="ADAL" clId="{3F26B701-AADC-4668-AAA4-FB7BA2B947B1}" dt="2020-06-19T17:20:47.384" v="16834"/>
          <ac:spMkLst>
            <pc:docMk/>
            <pc:sldMk cId="283604413" sldId="283"/>
            <ac:spMk id="55" creationId="{AF87ACAF-514B-47C6-A49D-9AFE8AFC334C}"/>
          </ac:spMkLst>
        </pc:spChg>
        <pc:picChg chg="mod">
          <ac:chgData name="Ragnhild Halvorsrud" userId="917ea340-fd63-490f-a7db-68428d24cf32" providerId="ADAL" clId="{3F26B701-AADC-4668-AAA4-FB7BA2B947B1}" dt="2020-06-19T17:13:53.455" v="14500" actId="1076"/>
          <ac:picMkLst>
            <pc:docMk/>
            <pc:sldMk cId="283604413" sldId="283"/>
            <ac:picMk id="10" creationId="{ADB16608-D30B-4848-9EA4-4809AB26556F}"/>
          </ac:picMkLst>
        </pc:picChg>
        <pc:picChg chg="mod">
          <ac:chgData name="Ragnhild Halvorsrud" userId="917ea340-fd63-490f-a7db-68428d24cf32" providerId="ADAL" clId="{3F26B701-AADC-4668-AAA4-FB7BA2B947B1}" dt="2020-06-19T17:13:53.455" v="14500" actId="1076"/>
          <ac:picMkLst>
            <pc:docMk/>
            <pc:sldMk cId="283604413" sldId="283"/>
            <ac:picMk id="11" creationId="{C53A4AE3-95D5-4D78-B8AA-7AF98069AB15}"/>
          </ac:picMkLst>
        </pc:picChg>
        <pc:picChg chg="mod">
          <ac:chgData name="Ragnhild Halvorsrud" userId="917ea340-fd63-490f-a7db-68428d24cf32" providerId="ADAL" clId="{3F26B701-AADC-4668-AAA4-FB7BA2B947B1}" dt="2020-06-19T17:15:23.232" v="14597" actId="1036"/>
          <ac:picMkLst>
            <pc:docMk/>
            <pc:sldMk cId="283604413" sldId="283"/>
            <ac:picMk id="18" creationId="{39CC9B93-B274-4C77-A877-56D0C4C840D5}"/>
          </ac:picMkLst>
        </pc:picChg>
        <pc:picChg chg="mod">
          <ac:chgData name="Ragnhild Halvorsrud" userId="917ea340-fd63-490f-a7db-68428d24cf32" providerId="ADAL" clId="{3F26B701-AADC-4668-AAA4-FB7BA2B947B1}" dt="2020-06-19T17:13:53.455" v="14500" actId="1076"/>
          <ac:picMkLst>
            <pc:docMk/>
            <pc:sldMk cId="283604413" sldId="283"/>
            <ac:picMk id="23" creationId="{434B78A7-29BC-410A-A5F2-207D90249885}"/>
          </ac:picMkLst>
        </pc:picChg>
        <pc:picChg chg="mod">
          <ac:chgData name="Ragnhild Halvorsrud" userId="917ea340-fd63-490f-a7db-68428d24cf32" providerId="ADAL" clId="{3F26B701-AADC-4668-AAA4-FB7BA2B947B1}" dt="2020-06-19T17:15:23.232" v="14597" actId="1036"/>
          <ac:picMkLst>
            <pc:docMk/>
            <pc:sldMk cId="283604413" sldId="283"/>
            <ac:picMk id="24" creationId="{C7BEB81B-8324-437D-9CB0-FC551D4A74BE}"/>
          </ac:picMkLst>
        </pc:picChg>
        <pc:picChg chg="mod">
          <ac:chgData name="Ragnhild Halvorsrud" userId="917ea340-fd63-490f-a7db-68428d24cf32" providerId="ADAL" clId="{3F26B701-AADC-4668-AAA4-FB7BA2B947B1}" dt="2020-06-19T17:13:53.455" v="14500" actId="1076"/>
          <ac:picMkLst>
            <pc:docMk/>
            <pc:sldMk cId="283604413" sldId="283"/>
            <ac:picMk id="25" creationId="{5825BC47-B0A5-4737-B129-245968E7C09E}"/>
          </ac:picMkLst>
        </pc:picChg>
        <pc:picChg chg="mod">
          <ac:chgData name="Ragnhild Halvorsrud" userId="917ea340-fd63-490f-a7db-68428d24cf32" providerId="ADAL" clId="{3F26B701-AADC-4668-AAA4-FB7BA2B947B1}" dt="2020-06-19T17:15:23.232" v="14597" actId="1036"/>
          <ac:picMkLst>
            <pc:docMk/>
            <pc:sldMk cId="283604413" sldId="283"/>
            <ac:picMk id="26" creationId="{5A59DF42-ADCF-4919-85C8-E49E90AEE5B7}"/>
          </ac:picMkLst>
        </pc:picChg>
        <pc:picChg chg="mod">
          <ac:chgData name="Ragnhild Halvorsrud" userId="917ea340-fd63-490f-a7db-68428d24cf32" providerId="ADAL" clId="{3F26B701-AADC-4668-AAA4-FB7BA2B947B1}" dt="2020-06-19T17:13:53.455" v="14500" actId="1076"/>
          <ac:picMkLst>
            <pc:docMk/>
            <pc:sldMk cId="283604413" sldId="283"/>
            <ac:picMk id="29" creationId="{F1E5228C-2574-4830-8277-2090CB5A0257}"/>
          </ac:picMkLst>
        </pc:picChg>
        <pc:picChg chg="mod">
          <ac:chgData name="Ragnhild Halvorsrud" userId="917ea340-fd63-490f-a7db-68428d24cf32" providerId="ADAL" clId="{3F26B701-AADC-4668-AAA4-FB7BA2B947B1}" dt="2020-06-19T17:15:23.232" v="14597" actId="1036"/>
          <ac:picMkLst>
            <pc:docMk/>
            <pc:sldMk cId="283604413" sldId="283"/>
            <ac:picMk id="31" creationId="{8B872207-607C-4D96-9CDB-B2F8E8076555}"/>
          </ac:picMkLst>
        </pc:picChg>
        <pc:picChg chg="mod">
          <ac:chgData name="Ragnhild Halvorsrud" userId="917ea340-fd63-490f-a7db-68428d24cf32" providerId="ADAL" clId="{3F26B701-AADC-4668-AAA4-FB7BA2B947B1}" dt="2020-06-19T17:15:30.240" v="14602" actId="1035"/>
          <ac:picMkLst>
            <pc:docMk/>
            <pc:sldMk cId="283604413" sldId="283"/>
            <ac:picMk id="35" creationId="{EA7BD61A-184E-460E-A351-DE107D9C7C7D}"/>
          </ac:picMkLst>
        </pc:picChg>
        <pc:picChg chg="mod">
          <ac:chgData name="Ragnhild Halvorsrud" userId="917ea340-fd63-490f-a7db-68428d24cf32" providerId="ADAL" clId="{3F26B701-AADC-4668-AAA4-FB7BA2B947B1}" dt="2020-06-19T17:15:30.240" v="14602" actId="1035"/>
          <ac:picMkLst>
            <pc:docMk/>
            <pc:sldMk cId="283604413" sldId="283"/>
            <ac:picMk id="36" creationId="{129B2BBD-D20B-4C38-A026-D5CEFA075C9F}"/>
          </ac:picMkLst>
        </pc:picChg>
        <pc:picChg chg="mod">
          <ac:chgData name="Ragnhild Halvorsrud" userId="917ea340-fd63-490f-a7db-68428d24cf32" providerId="ADAL" clId="{3F26B701-AADC-4668-AAA4-FB7BA2B947B1}" dt="2020-06-19T17:15:30.240" v="14602" actId="1035"/>
          <ac:picMkLst>
            <pc:docMk/>
            <pc:sldMk cId="283604413" sldId="283"/>
            <ac:picMk id="37" creationId="{60C2BE34-7E9E-499B-AA73-2AF62C2E2E61}"/>
          </ac:picMkLst>
        </pc:picChg>
        <pc:picChg chg="mod">
          <ac:chgData name="Ragnhild Halvorsrud" userId="917ea340-fd63-490f-a7db-68428d24cf32" providerId="ADAL" clId="{3F26B701-AADC-4668-AAA4-FB7BA2B947B1}" dt="2020-06-19T17:15:30.240" v="14602" actId="1035"/>
          <ac:picMkLst>
            <pc:docMk/>
            <pc:sldMk cId="283604413" sldId="283"/>
            <ac:picMk id="39" creationId="{2E74C06A-DA9D-4F76-A780-999CC1D83D3E}"/>
          </ac:picMkLst>
        </pc:picChg>
        <pc:picChg chg="mod">
          <ac:chgData name="Ragnhild Halvorsrud" userId="917ea340-fd63-490f-a7db-68428d24cf32" providerId="ADAL" clId="{3F26B701-AADC-4668-AAA4-FB7BA2B947B1}" dt="2020-06-19T17:13:53.455" v="14500" actId="1076"/>
          <ac:picMkLst>
            <pc:docMk/>
            <pc:sldMk cId="283604413" sldId="283"/>
            <ac:picMk id="40" creationId="{3D814A90-6D81-4679-88D7-5863538DD0CB}"/>
          </ac:picMkLst>
        </pc:picChg>
        <pc:picChg chg="mod">
          <ac:chgData name="Ragnhild Halvorsrud" userId="917ea340-fd63-490f-a7db-68428d24cf32" providerId="ADAL" clId="{3F26B701-AADC-4668-AAA4-FB7BA2B947B1}" dt="2020-06-19T17:15:30.240" v="14602" actId="1035"/>
          <ac:picMkLst>
            <pc:docMk/>
            <pc:sldMk cId="283604413" sldId="283"/>
            <ac:picMk id="42" creationId="{EE904CBC-60D3-4804-8A5C-C8CA8476CFA9}"/>
          </ac:picMkLst>
        </pc:picChg>
        <pc:picChg chg="del">
          <ac:chgData name="Ragnhild Halvorsrud" userId="917ea340-fd63-490f-a7db-68428d24cf32" providerId="ADAL" clId="{3F26B701-AADC-4668-AAA4-FB7BA2B947B1}" dt="2020-06-19T17:13:56.814" v="14501" actId="478"/>
          <ac:picMkLst>
            <pc:docMk/>
            <pc:sldMk cId="283604413" sldId="283"/>
            <ac:picMk id="51" creationId="{6F895A8F-EA77-43EA-914B-0AC6A41C200C}"/>
          </ac:picMkLst>
        </pc:picChg>
        <pc:picChg chg="add mod">
          <ac:chgData name="Ragnhild Halvorsrud" userId="917ea340-fd63-490f-a7db-68428d24cf32" providerId="ADAL" clId="{3F26B701-AADC-4668-AAA4-FB7BA2B947B1}" dt="2020-06-19T17:15:10.005" v="14584" actId="1076"/>
          <ac:picMkLst>
            <pc:docMk/>
            <pc:sldMk cId="283604413" sldId="283"/>
            <ac:picMk id="56" creationId="{0DD1E9B0-70FB-41D7-B517-AC36BBCA7514}"/>
          </ac:picMkLst>
        </pc:picChg>
        <pc:cxnChg chg="mod">
          <ac:chgData name="Ragnhild Halvorsrud" userId="917ea340-fd63-490f-a7db-68428d24cf32" providerId="ADAL" clId="{3F26B701-AADC-4668-AAA4-FB7BA2B947B1}" dt="2020-06-19T17:15:23.232" v="14597" actId="1036"/>
          <ac:cxnSpMkLst>
            <pc:docMk/>
            <pc:sldMk cId="283604413" sldId="283"/>
            <ac:cxnSpMk id="12" creationId="{CB8832BB-4F32-4FDD-B318-1D13522E9507}"/>
          </ac:cxnSpMkLst>
        </pc:cxnChg>
        <pc:cxnChg chg="mod">
          <ac:chgData name="Ragnhild Halvorsrud" userId="917ea340-fd63-490f-a7db-68428d24cf32" providerId="ADAL" clId="{3F26B701-AADC-4668-AAA4-FB7BA2B947B1}" dt="2020-06-19T17:15:23.232" v="14597" actId="1036"/>
          <ac:cxnSpMkLst>
            <pc:docMk/>
            <pc:sldMk cId="283604413" sldId="283"/>
            <ac:cxnSpMk id="20" creationId="{5150C9F3-8215-4D6B-A2DF-E4BEF669F42A}"/>
          </ac:cxnSpMkLst>
        </pc:cxnChg>
        <pc:cxnChg chg="mod">
          <ac:chgData name="Ragnhild Halvorsrud" userId="917ea340-fd63-490f-a7db-68428d24cf32" providerId="ADAL" clId="{3F26B701-AADC-4668-AAA4-FB7BA2B947B1}" dt="2020-06-19T17:15:23.232" v="14597" actId="1036"/>
          <ac:cxnSpMkLst>
            <pc:docMk/>
            <pc:sldMk cId="283604413" sldId="283"/>
            <ac:cxnSpMk id="30" creationId="{15A6BCCD-F941-43F9-8525-EEA0F4107E7B}"/>
          </ac:cxnSpMkLst>
        </pc:cxnChg>
        <pc:cxnChg chg="mod">
          <ac:chgData name="Ragnhild Halvorsrud" userId="917ea340-fd63-490f-a7db-68428d24cf32" providerId="ADAL" clId="{3F26B701-AADC-4668-AAA4-FB7BA2B947B1}" dt="2020-06-19T17:13:53.455" v="14500" actId="1076"/>
          <ac:cxnSpMkLst>
            <pc:docMk/>
            <pc:sldMk cId="283604413" sldId="283"/>
            <ac:cxnSpMk id="43" creationId="{8937C5FC-D702-43C5-ADC8-10A178EDF2F2}"/>
          </ac:cxnSpMkLst>
        </pc:cxnChg>
        <pc:cxnChg chg="mod">
          <ac:chgData name="Ragnhild Halvorsrud" userId="917ea340-fd63-490f-a7db-68428d24cf32" providerId="ADAL" clId="{3F26B701-AADC-4668-AAA4-FB7BA2B947B1}" dt="2020-06-19T17:13:53.455" v="14500" actId="1076"/>
          <ac:cxnSpMkLst>
            <pc:docMk/>
            <pc:sldMk cId="283604413" sldId="283"/>
            <ac:cxnSpMk id="45" creationId="{46908D9B-46AF-43D6-9970-7D693F003183}"/>
          </ac:cxnSpMkLst>
        </pc:cxnChg>
        <pc:cxnChg chg="mod">
          <ac:chgData name="Ragnhild Halvorsrud" userId="917ea340-fd63-490f-a7db-68428d24cf32" providerId="ADAL" clId="{3F26B701-AADC-4668-AAA4-FB7BA2B947B1}" dt="2020-06-19T17:13:53.455" v="14500" actId="1076"/>
          <ac:cxnSpMkLst>
            <pc:docMk/>
            <pc:sldMk cId="283604413" sldId="283"/>
            <ac:cxnSpMk id="47" creationId="{560D8DE8-59E6-4F81-B4D3-604BDE42B735}"/>
          </ac:cxnSpMkLst>
        </pc:cxnChg>
        <pc:cxnChg chg="mod">
          <ac:chgData name="Ragnhild Halvorsrud" userId="917ea340-fd63-490f-a7db-68428d24cf32" providerId="ADAL" clId="{3F26B701-AADC-4668-AAA4-FB7BA2B947B1}" dt="2020-06-19T17:13:53.455" v="14500" actId="1076"/>
          <ac:cxnSpMkLst>
            <pc:docMk/>
            <pc:sldMk cId="283604413" sldId="283"/>
            <ac:cxnSpMk id="49" creationId="{D447564A-500C-48A0-B6B6-9988761964BB}"/>
          </ac:cxnSpMkLst>
        </pc:cxnChg>
      </pc:sldChg>
      <pc:sldChg chg="modSp add del mod modNotes">
        <pc:chgData name="Ragnhild Halvorsrud" userId="917ea340-fd63-490f-a7db-68428d24cf32" providerId="ADAL" clId="{3F26B701-AADC-4668-AAA4-FB7BA2B947B1}" dt="2020-06-19T09:05:41.200" v="2909" actId="47"/>
        <pc:sldMkLst>
          <pc:docMk/>
          <pc:sldMk cId="3855391680" sldId="295"/>
        </pc:sldMkLst>
        <pc:spChg chg="mod">
          <ac:chgData name="Ragnhild Halvorsrud" userId="917ea340-fd63-490f-a7db-68428d24cf32" providerId="ADAL" clId="{3F26B701-AADC-4668-AAA4-FB7BA2B947B1}" dt="2020-06-19T09:05:28.671" v="2301" actId="790"/>
          <ac:spMkLst>
            <pc:docMk/>
            <pc:sldMk cId="3855391680" sldId="295"/>
            <ac:spMk id="2" creationId="{DFE8D356-A21B-423A-8199-EF05F8D333FA}"/>
          </ac:spMkLst>
        </pc:spChg>
        <pc:spChg chg="mod">
          <ac:chgData name="Ragnhild Halvorsrud" userId="917ea340-fd63-490f-a7db-68428d24cf32" providerId="ADAL" clId="{3F26B701-AADC-4668-AAA4-FB7BA2B947B1}" dt="2020-06-19T09:05:28.675" v="2303" actId="790"/>
          <ac:spMkLst>
            <pc:docMk/>
            <pc:sldMk cId="3855391680" sldId="295"/>
            <ac:spMk id="7" creationId="{33ED721E-F64E-4CAE-B427-EAE918E00B88}"/>
          </ac:spMkLst>
        </pc:spChg>
        <pc:spChg chg="mod">
          <ac:chgData name="Ragnhild Halvorsrud" userId="917ea340-fd63-490f-a7db-68428d24cf32" providerId="ADAL" clId="{3F26B701-AADC-4668-AAA4-FB7BA2B947B1}" dt="2020-06-19T09:05:28.606" v="2261" actId="790"/>
          <ac:spMkLst>
            <pc:docMk/>
            <pc:sldMk cId="3855391680" sldId="295"/>
            <ac:spMk id="189" creationId="{0A1BE4BC-5F6D-4117-8ECD-E710623E443F}"/>
          </ac:spMkLst>
        </pc:spChg>
        <pc:spChg chg="mod">
          <ac:chgData name="Ragnhild Halvorsrud" userId="917ea340-fd63-490f-a7db-68428d24cf32" providerId="ADAL" clId="{3F26B701-AADC-4668-AAA4-FB7BA2B947B1}" dt="2020-06-19T09:05:28.608" v="2262" actId="790"/>
          <ac:spMkLst>
            <pc:docMk/>
            <pc:sldMk cId="3855391680" sldId="295"/>
            <ac:spMk id="193" creationId="{5706A2DB-045C-4577-9491-96BFC47F8FA6}"/>
          </ac:spMkLst>
        </pc:spChg>
        <pc:spChg chg="mod">
          <ac:chgData name="Ragnhild Halvorsrud" userId="917ea340-fd63-490f-a7db-68428d24cf32" providerId="ADAL" clId="{3F26B701-AADC-4668-AAA4-FB7BA2B947B1}" dt="2020-06-19T09:05:28.610" v="2263" actId="790"/>
          <ac:spMkLst>
            <pc:docMk/>
            <pc:sldMk cId="3855391680" sldId="295"/>
            <ac:spMk id="205" creationId="{22EFE43B-537A-422C-8A53-9E40AEC5BAA0}"/>
          </ac:spMkLst>
        </pc:spChg>
        <pc:spChg chg="mod">
          <ac:chgData name="Ragnhild Halvorsrud" userId="917ea340-fd63-490f-a7db-68428d24cf32" providerId="ADAL" clId="{3F26B701-AADC-4668-AAA4-FB7BA2B947B1}" dt="2020-06-19T09:05:28.612" v="2264" actId="790"/>
          <ac:spMkLst>
            <pc:docMk/>
            <pc:sldMk cId="3855391680" sldId="295"/>
            <ac:spMk id="206" creationId="{AB5A849D-74E5-4F58-BE7E-E0C8506E7DB4}"/>
          </ac:spMkLst>
        </pc:spChg>
        <pc:spChg chg="mod">
          <ac:chgData name="Ragnhild Halvorsrud" userId="917ea340-fd63-490f-a7db-68428d24cf32" providerId="ADAL" clId="{3F26B701-AADC-4668-AAA4-FB7BA2B947B1}" dt="2020-06-19T09:05:28.615" v="2266" actId="790"/>
          <ac:spMkLst>
            <pc:docMk/>
            <pc:sldMk cId="3855391680" sldId="295"/>
            <ac:spMk id="219" creationId="{027732F2-AFCE-4D0C-BA06-1EE7A6BE418F}"/>
          </ac:spMkLst>
        </pc:spChg>
        <pc:spChg chg="mod">
          <ac:chgData name="Ragnhild Halvorsrud" userId="917ea340-fd63-490f-a7db-68428d24cf32" providerId="ADAL" clId="{3F26B701-AADC-4668-AAA4-FB7BA2B947B1}" dt="2020-06-19T09:05:28.617" v="2267" actId="790"/>
          <ac:spMkLst>
            <pc:docMk/>
            <pc:sldMk cId="3855391680" sldId="295"/>
            <ac:spMk id="221" creationId="{9D36033E-791B-4E83-9389-CC67E61433DA}"/>
          </ac:spMkLst>
        </pc:spChg>
        <pc:spChg chg="mod">
          <ac:chgData name="Ragnhild Halvorsrud" userId="917ea340-fd63-490f-a7db-68428d24cf32" providerId="ADAL" clId="{3F26B701-AADC-4668-AAA4-FB7BA2B947B1}" dt="2020-06-19T09:05:28.618" v="2268" actId="790"/>
          <ac:spMkLst>
            <pc:docMk/>
            <pc:sldMk cId="3855391680" sldId="295"/>
            <ac:spMk id="224" creationId="{3806E849-134A-472B-8736-669071143B3D}"/>
          </ac:spMkLst>
        </pc:spChg>
        <pc:spChg chg="mod">
          <ac:chgData name="Ragnhild Halvorsrud" userId="917ea340-fd63-490f-a7db-68428d24cf32" providerId="ADAL" clId="{3F26B701-AADC-4668-AAA4-FB7BA2B947B1}" dt="2020-06-19T09:05:28.620" v="2269" actId="790"/>
          <ac:spMkLst>
            <pc:docMk/>
            <pc:sldMk cId="3855391680" sldId="295"/>
            <ac:spMk id="225" creationId="{A4ED2703-463A-45E3-913D-DE26245FF356}"/>
          </ac:spMkLst>
        </pc:spChg>
        <pc:spChg chg="mod">
          <ac:chgData name="Ragnhild Halvorsrud" userId="917ea340-fd63-490f-a7db-68428d24cf32" providerId="ADAL" clId="{3F26B701-AADC-4668-AAA4-FB7BA2B947B1}" dt="2020-06-19T09:05:28.621" v="2270" actId="790"/>
          <ac:spMkLst>
            <pc:docMk/>
            <pc:sldMk cId="3855391680" sldId="295"/>
            <ac:spMk id="226" creationId="{4846FB56-23C7-41B1-AE02-5F1695AE4C8B}"/>
          </ac:spMkLst>
        </pc:spChg>
        <pc:spChg chg="mod">
          <ac:chgData name="Ragnhild Halvorsrud" userId="917ea340-fd63-490f-a7db-68428d24cf32" providerId="ADAL" clId="{3F26B701-AADC-4668-AAA4-FB7BA2B947B1}" dt="2020-06-19T09:05:28.623" v="2271" actId="790"/>
          <ac:spMkLst>
            <pc:docMk/>
            <pc:sldMk cId="3855391680" sldId="295"/>
            <ac:spMk id="228" creationId="{FA926F25-6E16-43E7-A7B3-A8F2F31F8286}"/>
          </ac:spMkLst>
        </pc:spChg>
        <pc:spChg chg="mod">
          <ac:chgData name="Ragnhild Halvorsrud" userId="917ea340-fd63-490f-a7db-68428d24cf32" providerId="ADAL" clId="{3F26B701-AADC-4668-AAA4-FB7BA2B947B1}" dt="2020-06-19T09:05:28.625" v="2272" actId="790"/>
          <ac:spMkLst>
            <pc:docMk/>
            <pc:sldMk cId="3855391680" sldId="295"/>
            <ac:spMk id="288" creationId="{9186A0B1-2BAE-4716-9943-9150509EC28D}"/>
          </ac:spMkLst>
        </pc:spChg>
        <pc:spChg chg="mod">
          <ac:chgData name="Ragnhild Halvorsrud" userId="917ea340-fd63-490f-a7db-68428d24cf32" providerId="ADAL" clId="{3F26B701-AADC-4668-AAA4-FB7BA2B947B1}" dt="2020-06-19T09:05:28.626" v="2273" actId="790"/>
          <ac:spMkLst>
            <pc:docMk/>
            <pc:sldMk cId="3855391680" sldId="295"/>
            <ac:spMk id="290" creationId="{22D99512-01C7-40E4-A062-79D1076B5B61}"/>
          </ac:spMkLst>
        </pc:spChg>
        <pc:spChg chg="mod">
          <ac:chgData name="Ragnhild Halvorsrud" userId="917ea340-fd63-490f-a7db-68428d24cf32" providerId="ADAL" clId="{3F26B701-AADC-4668-AAA4-FB7BA2B947B1}" dt="2020-06-19T09:05:28.628" v="2274" actId="790"/>
          <ac:spMkLst>
            <pc:docMk/>
            <pc:sldMk cId="3855391680" sldId="295"/>
            <ac:spMk id="293" creationId="{9049B7AC-91F8-4809-9A0E-B3724BFB6FFF}"/>
          </ac:spMkLst>
        </pc:spChg>
        <pc:spChg chg="mod">
          <ac:chgData name="Ragnhild Halvorsrud" userId="917ea340-fd63-490f-a7db-68428d24cf32" providerId="ADAL" clId="{3F26B701-AADC-4668-AAA4-FB7BA2B947B1}" dt="2020-06-19T09:05:28.629" v="2275" actId="790"/>
          <ac:spMkLst>
            <pc:docMk/>
            <pc:sldMk cId="3855391680" sldId="295"/>
            <ac:spMk id="294" creationId="{25877A43-0B56-48F9-8A17-821B22755FAF}"/>
          </ac:spMkLst>
        </pc:spChg>
        <pc:spChg chg="mod">
          <ac:chgData name="Ragnhild Halvorsrud" userId="917ea340-fd63-490f-a7db-68428d24cf32" providerId="ADAL" clId="{3F26B701-AADC-4668-AAA4-FB7BA2B947B1}" dt="2020-06-19T09:05:28.631" v="2276" actId="790"/>
          <ac:spMkLst>
            <pc:docMk/>
            <pc:sldMk cId="3855391680" sldId="295"/>
            <ac:spMk id="295" creationId="{9A2A9599-96B0-48A4-B399-3EB5A8572483}"/>
          </ac:spMkLst>
        </pc:spChg>
        <pc:spChg chg="mod">
          <ac:chgData name="Ragnhild Halvorsrud" userId="917ea340-fd63-490f-a7db-68428d24cf32" providerId="ADAL" clId="{3F26B701-AADC-4668-AAA4-FB7BA2B947B1}" dt="2020-06-19T09:05:28.632" v="2277" actId="790"/>
          <ac:spMkLst>
            <pc:docMk/>
            <pc:sldMk cId="3855391680" sldId="295"/>
            <ac:spMk id="296" creationId="{D73692DC-1E8D-443D-B6E2-6750A20F11A1}"/>
          </ac:spMkLst>
        </pc:spChg>
        <pc:spChg chg="mod">
          <ac:chgData name="Ragnhild Halvorsrud" userId="917ea340-fd63-490f-a7db-68428d24cf32" providerId="ADAL" clId="{3F26B701-AADC-4668-AAA4-FB7BA2B947B1}" dt="2020-06-19T09:05:28.634" v="2278" actId="790"/>
          <ac:spMkLst>
            <pc:docMk/>
            <pc:sldMk cId="3855391680" sldId="295"/>
            <ac:spMk id="297" creationId="{86501363-E2C3-4016-8AA9-C626FEBF216C}"/>
          </ac:spMkLst>
        </pc:spChg>
        <pc:spChg chg="mod">
          <ac:chgData name="Ragnhild Halvorsrud" userId="917ea340-fd63-490f-a7db-68428d24cf32" providerId="ADAL" clId="{3F26B701-AADC-4668-AAA4-FB7BA2B947B1}" dt="2020-06-19T09:05:28.636" v="2279" actId="790"/>
          <ac:spMkLst>
            <pc:docMk/>
            <pc:sldMk cId="3855391680" sldId="295"/>
            <ac:spMk id="298" creationId="{A20BBAC3-F915-4D33-BC5E-34D5CA17976F}"/>
          </ac:spMkLst>
        </pc:spChg>
        <pc:spChg chg="mod">
          <ac:chgData name="Ragnhild Halvorsrud" userId="917ea340-fd63-490f-a7db-68428d24cf32" providerId="ADAL" clId="{3F26B701-AADC-4668-AAA4-FB7BA2B947B1}" dt="2020-06-19T09:05:28.661" v="2295" actId="790"/>
          <ac:spMkLst>
            <pc:docMk/>
            <pc:sldMk cId="3855391680" sldId="295"/>
            <ac:spMk id="301" creationId="{E4A099A6-5F79-495B-A941-CCCBB6869385}"/>
          </ac:spMkLst>
        </pc:spChg>
        <pc:spChg chg="mod">
          <ac:chgData name="Ragnhild Halvorsrud" userId="917ea340-fd63-490f-a7db-68428d24cf32" providerId="ADAL" clId="{3F26B701-AADC-4668-AAA4-FB7BA2B947B1}" dt="2020-06-19T09:05:28.637" v="2280" actId="790"/>
          <ac:spMkLst>
            <pc:docMk/>
            <pc:sldMk cId="3855391680" sldId="295"/>
            <ac:spMk id="304" creationId="{A8816E58-6997-4C8B-A9FB-B8907DBF3124}"/>
          </ac:spMkLst>
        </pc:spChg>
        <pc:spChg chg="mod">
          <ac:chgData name="Ragnhild Halvorsrud" userId="917ea340-fd63-490f-a7db-68428d24cf32" providerId="ADAL" clId="{3F26B701-AADC-4668-AAA4-FB7BA2B947B1}" dt="2020-06-19T09:05:28.639" v="2281" actId="790"/>
          <ac:spMkLst>
            <pc:docMk/>
            <pc:sldMk cId="3855391680" sldId="295"/>
            <ac:spMk id="305" creationId="{B4862BA6-B02E-468C-8E99-E435C47A5C40}"/>
          </ac:spMkLst>
        </pc:spChg>
        <pc:spChg chg="mod">
          <ac:chgData name="Ragnhild Halvorsrud" userId="917ea340-fd63-490f-a7db-68428d24cf32" providerId="ADAL" clId="{3F26B701-AADC-4668-AAA4-FB7BA2B947B1}" dt="2020-06-19T09:05:28.663" v="2296" actId="790"/>
          <ac:spMkLst>
            <pc:docMk/>
            <pc:sldMk cId="3855391680" sldId="295"/>
            <ac:spMk id="310" creationId="{53C579A7-5980-4FD5-87D9-46EEF96F00AD}"/>
          </ac:spMkLst>
        </pc:spChg>
        <pc:spChg chg="mod">
          <ac:chgData name="Ragnhild Halvorsrud" userId="917ea340-fd63-490f-a7db-68428d24cf32" providerId="ADAL" clId="{3F26B701-AADC-4668-AAA4-FB7BA2B947B1}" dt="2020-06-19T09:05:28.673" v="2302" actId="790"/>
          <ac:spMkLst>
            <pc:docMk/>
            <pc:sldMk cId="3855391680" sldId="295"/>
            <ac:spMk id="311" creationId="{4B4E8D95-6E7E-4B81-86F0-66E072CC92D5}"/>
          </ac:spMkLst>
        </pc:spChg>
        <pc:spChg chg="mod">
          <ac:chgData name="Ragnhild Halvorsrud" userId="917ea340-fd63-490f-a7db-68428d24cf32" providerId="ADAL" clId="{3F26B701-AADC-4668-AAA4-FB7BA2B947B1}" dt="2020-06-19T09:05:28.642" v="2283" actId="790"/>
          <ac:spMkLst>
            <pc:docMk/>
            <pc:sldMk cId="3855391680" sldId="295"/>
            <ac:spMk id="320" creationId="{5C882BD8-1196-48DA-A77E-39BE6A67F667}"/>
          </ac:spMkLst>
        </pc:spChg>
        <pc:spChg chg="mod">
          <ac:chgData name="Ragnhild Halvorsrud" userId="917ea340-fd63-490f-a7db-68428d24cf32" providerId="ADAL" clId="{3F26B701-AADC-4668-AAA4-FB7BA2B947B1}" dt="2020-06-19T09:05:28.644" v="2284" actId="790"/>
          <ac:spMkLst>
            <pc:docMk/>
            <pc:sldMk cId="3855391680" sldId="295"/>
            <ac:spMk id="322" creationId="{F856BEEF-EC0F-4418-B407-22A628DE8A6D}"/>
          </ac:spMkLst>
        </pc:spChg>
        <pc:spChg chg="mod">
          <ac:chgData name="Ragnhild Halvorsrud" userId="917ea340-fd63-490f-a7db-68428d24cf32" providerId="ADAL" clId="{3F26B701-AADC-4668-AAA4-FB7BA2B947B1}" dt="2020-06-19T09:05:28.645" v="2285" actId="790"/>
          <ac:spMkLst>
            <pc:docMk/>
            <pc:sldMk cId="3855391680" sldId="295"/>
            <ac:spMk id="323" creationId="{45064620-545F-44DE-872E-EEBEADE54AF4}"/>
          </ac:spMkLst>
        </pc:spChg>
        <pc:spChg chg="mod">
          <ac:chgData name="Ragnhild Halvorsrud" userId="917ea340-fd63-490f-a7db-68428d24cf32" providerId="ADAL" clId="{3F26B701-AADC-4668-AAA4-FB7BA2B947B1}" dt="2020-06-19T09:05:28.647" v="2286" actId="790"/>
          <ac:spMkLst>
            <pc:docMk/>
            <pc:sldMk cId="3855391680" sldId="295"/>
            <ac:spMk id="324" creationId="{B0408973-02CF-4E3B-AB30-1A4CB3576F3A}"/>
          </ac:spMkLst>
        </pc:spChg>
        <pc:spChg chg="mod">
          <ac:chgData name="Ragnhild Halvorsrud" userId="917ea340-fd63-490f-a7db-68428d24cf32" providerId="ADAL" clId="{3F26B701-AADC-4668-AAA4-FB7BA2B947B1}" dt="2020-06-19T09:05:28.652" v="2289" actId="790"/>
          <ac:spMkLst>
            <pc:docMk/>
            <pc:sldMk cId="3855391680" sldId="295"/>
            <ac:spMk id="327" creationId="{310FA8D0-04CA-4927-9360-FE5CF1D8312E}"/>
          </ac:spMkLst>
        </pc:spChg>
        <pc:spChg chg="mod">
          <ac:chgData name="Ragnhild Halvorsrud" userId="917ea340-fd63-490f-a7db-68428d24cf32" providerId="ADAL" clId="{3F26B701-AADC-4668-AAA4-FB7BA2B947B1}" dt="2020-06-19T09:05:28.656" v="2292" actId="790"/>
          <ac:spMkLst>
            <pc:docMk/>
            <pc:sldMk cId="3855391680" sldId="295"/>
            <ac:spMk id="329" creationId="{9299E446-1F06-4DA5-A09E-E12AB5117FD9}"/>
          </ac:spMkLst>
        </pc:spChg>
        <pc:spChg chg="mod">
          <ac:chgData name="Ragnhild Halvorsrud" userId="917ea340-fd63-490f-a7db-68428d24cf32" providerId="ADAL" clId="{3F26B701-AADC-4668-AAA4-FB7BA2B947B1}" dt="2020-06-19T09:05:28.653" v="2290" actId="790"/>
          <ac:spMkLst>
            <pc:docMk/>
            <pc:sldMk cId="3855391680" sldId="295"/>
            <ac:spMk id="330" creationId="{DD2D2873-2A8F-4859-8872-368CEF8635E9}"/>
          </ac:spMkLst>
        </pc:spChg>
        <pc:spChg chg="mod">
          <ac:chgData name="Ragnhild Halvorsrud" userId="917ea340-fd63-490f-a7db-68428d24cf32" providerId="ADAL" clId="{3F26B701-AADC-4668-AAA4-FB7BA2B947B1}" dt="2020-06-19T09:05:28.655" v="2291" actId="790"/>
          <ac:spMkLst>
            <pc:docMk/>
            <pc:sldMk cId="3855391680" sldId="295"/>
            <ac:spMk id="331" creationId="{9C365A96-4C32-459D-99FF-AF34F7AF2630}"/>
          </ac:spMkLst>
        </pc:spChg>
        <pc:spChg chg="mod">
          <ac:chgData name="Ragnhild Halvorsrud" userId="917ea340-fd63-490f-a7db-68428d24cf32" providerId="ADAL" clId="{3F26B701-AADC-4668-AAA4-FB7BA2B947B1}" dt="2020-06-19T09:05:28.648" v="2287" actId="790"/>
          <ac:spMkLst>
            <pc:docMk/>
            <pc:sldMk cId="3855391680" sldId="295"/>
            <ac:spMk id="334" creationId="{E37E8A90-7A30-40AC-B8EB-C692FD764241}"/>
          </ac:spMkLst>
        </pc:spChg>
        <pc:spChg chg="mod">
          <ac:chgData name="Ragnhild Halvorsrud" userId="917ea340-fd63-490f-a7db-68428d24cf32" providerId="ADAL" clId="{3F26B701-AADC-4668-AAA4-FB7BA2B947B1}" dt="2020-06-19T09:05:28.418" v="2144" actId="790"/>
          <ac:spMkLst>
            <pc:docMk/>
            <pc:sldMk cId="3855391680" sldId="295"/>
            <ac:spMk id="353" creationId="{6F8905C0-7F47-4D51-8A64-5F3EC3FBF6B4}"/>
          </ac:spMkLst>
        </pc:spChg>
        <pc:spChg chg="mod">
          <ac:chgData name="Ragnhild Halvorsrud" userId="917ea340-fd63-490f-a7db-68428d24cf32" providerId="ADAL" clId="{3F26B701-AADC-4668-AAA4-FB7BA2B947B1}" dt="2020-06-19T09:05:28.419" v="2145" actId="790"/>
          <ac:spMkLst>
            <pc:docMk/>
            <pc:sldMk cId="3855391680" sldId="295"/>
            <ac:spMk id="354" creationId="{FC8AA574-A54D-4CDA-BA21-322B3B849C09}"/>
          </ac:spMkLst>
        </pc:spChg>
        <pc:spChg chg="mod">
          <ac:chgData name="Ragnhild Halvorsrud" userId="917ea340-fd63-490f-a7db-68428d24cf32" providerId="ADAL" clId="{3F26B701-AADC-4668-AAA4-FB7BA2B947B1}" dt="2020-06-19T09:05:28.421" v="2146" actId="790"/>
          <ac:spMkLst>
            <pc:docMk/>
            <pc:sldMk cId="3855391680" sldId="295"/>
            <ac:spMk id="355" creationId="{17DD756B-A51F-45FD-8523-0F3725089DA7}"/>
          </ac:spMkLst>
        </pc:spChg>
        <pc:spChg chg="mod">
          <ac:chgData name="Ragnhild Halvorsrud" userId="917ea340-fd63-490f-a7db-68428d24cf32" providerId="ADAL" clId="{3F26B701-AADC-4668-AAA4-FB7BA2B947B1}" dt="2020-06-19T09:05:28.422" v="2147" actId="790"/>
          <ac:spMkLst>
            <pc:docMk/>
            <pc:sldMk cId="3855391680" sldId="295"/>
            <ac:spMk id="356" creationId="{C78B434C-EA48-4136-9AD4-6A5AA418A2C0}"/>
          </ac:spMkLst>
        </pc:spChg>
        <pc:spChg chg="mod">
          <ac:chgData name="Ragnhild Halvorsrud" userId="917ea340-fd63-490f-a7db-68428d24cf32" providerId="ADAL" clId="{3F26B701-AADC-4668-AAA4-FB7BA2B947B1}" dt="2020-06-19T09:05:28.424" v="2148" actId="790"/>
          <ac:spMkLst>
            <pc:docMk/>
            <pc:sldMk cId="3855391680" sldId="295"/>
            <ac:spMk id="357" creationId="{AB7072A3-91A6-4911-9346-C90A0CED455C}"/>
          </ac:spMkLst>
        </pc:spChg>
        <pc:spChg chg="mod">
          <ac:chgData name="Ragnhild Halvorsrud" userId="917ea340-fd63-490f-a7db-68428d24cf32" providerId="ADAL" clId="{3F26B701-AADC-4668-AAA4-FB7BA2B947B1}" dt="2020-06-19T09:05:28.425" v="2149" actId="790"/>
          <ac:spMkLst>
            <pc:docMk/>
            <pc:sldMk cId="3855391680" sldId="295"/>
            <ac:spMk id="358" creationId="{41862DE3-E94A-4050-AC77-D396C3BF7CC1}"/>
          </ac:spMkLst>
        </pc:spChg>
        <pc:spChg chg="mod">
          <ac:chgData name="Ragnhild Halvorsrud" userId="917ea340-fd63-490f-a7db-68428d24cf32" providerId="ADAL" clId="{3F26B701-AADC-4668-AAA4-FB7BA2B947B1}" dt="2020-06-19T09:05:28.427" v="2150" actId="790"/>
          <ac:spMkLst>
            <pc:docMk/>
            <pc:sldMk cId="3855391680" sldId="295"/>
            <ac:spMk id="359" creationId="{8316677C-3240-404D-B48A-0142F91C420C}"/>
          </ac:spMkLst>
        </pc:spChg>
        <pc:spChg chg="mod">
          <ac:chgData name="Ragnhild Halvorsrud" userId="917ea340-fd63-490f-a7db-68428d24cf32" providerId="ADAL" clId="{3F26B701-AADC-4668-AAA4-FB7BA2B947B1}" dt="2020-06-19T09:05:28.428" v="2151" actId="790"/>
          <ac:spMkLst>
            <pc:docMk/>
            <pc:sldMk cId="3855391680" sldId="295"/>
            <ac:spMk id="360" creationId="{3B6B7B43-DD3B-4DD9-BD4E-850103149AA9}"/>
          </ac:spMkLst>
        </pc:spChg>
        <pc:spChg chg="mod">
          <ac:chgData name="Ragnhild Halvorsrud" userId="917ea340-fd63-490f-a7db-68428d24cf32" providerId="ADAL" clId="{3F26B701-AADC-4668-AAA4-FB7BA2B947B1}" dt="2020-06-19T09:05:28.439" v="2158" actId="790"/>
          <ac:spMkLst>
            <pc:docMk/>
            <pc:sldMk cId="3855391680" sldId="295"/>
            <ac:spMk id="417" creationId="{668AB1D3-5331-4D65-AC91-9857C0AC6425}"/>
          </ac:spMkLst>
        </pc:spChg>
        <pc:spChg chg="mod">
          <ac:chgData name="Ragnhild Halvorsrud" userId="917ea340-fd63-490f-a7db-68428d24cf32" providerId="ADAL" clId="{3F26B701-AADC-4668-AAA4-FB7BA2B947B1}" dt="2020-06-19T09:05:28.441" v="2159" actId="790"/>
          <ac:spMkLst>
            <pc:docMk/>
            <pc:sldMk cId="3855391680" sldId="295"/>
            <ac:spMk id="418" creationId="{15F701D0-1C3D-41C7-9B3C-372F836DF470}"/>
          </ac:spMkLst>
        </pc:spChg>
        <pc:spChg chg="mod">
          <ac:chgData name="Ragnhild Halvorsrud" userId="917ea340-fd63-490f-a7db-68428d24cf32" providerId="ADAL" clId="{3F26B701-AADC-4668-AAA4-FB7BA2B947B1}" dt="2020-06-19T09:05:28.442" v="2160" actId="790"/>
          <ac:spMkLst>
            <pc:docMk/>
            <pc:sldMk cId="3855391680" sldId="295"/>
            <ac:spMk id="419" creationId="{EA1695FD-5E77-4CEF-B2F2-B7CCB9BF674C}"/>
          </ac:spMkLst>
        </pc:spChg>
        <pc:spChg chg="mod">
          <ac:chgData name="Ragnhild Halvorsrud" userId="917ea340-fd63-490f-a7db-68428d24cf32" providerId="ADAL" clId="{3F26B701-AADC-4668-AAA4-FB7BA2B947B1}" dt="2020-06-19T09:05:28.444" v="2161" actId="790"/>
          <ac:spMkLst>
            <pc:docMk/>
            <pc:sldMk cId="3855391680" sldId="295"/>
            <ac:spMk id="420" creationId="{4C3EDDF1-BFD6-4F81-928E-3E4FCC819B4D}"/>
          </ac:spMkLst>
        </pc:spChg>
        <pc:spChg chg="mod">
          <ac:chgData name="Ragnhild Halvorsrud" userId="917ea340-fd63-490f-a7db-68428d24cf32" providerId="ADAL" clId="{3F26B701-AADC-4668-AAA4-FB7BA2B947B1}" dt="2020-06-19T09:05:28.445" v="2162" actId="790"/>
          <ac:spMkLst>
            <pc:docMk/>
            <pc:sldMk cId="3855391680" sldId="295"/>
            <ac:spMk id="421" creationId="{DD4D5313-DD5B-4230-AB3B-4B9A998E4E23}"/>
          </ac:spMkLst>
        </pc:spChg>
        <pc:spChg chg="mod">
          <ac:chgData name="Ragnhild Halvorsrud" userId="917ea340-fd63-490f-a7db-68428d24cf32" providerId="ADAL" clId="{3F26B701-AADC-4668-AAA4-FB7BA2B947B1}" dt="2020-06-19T09:05:28.614" v="2265" actId="790"/>
          <ac:spMkLst>
            <pc:docMk/>
            <pc:sldMk cId="3855391680" sldId="295"/>
            <ac:spMk id="439" creationId="{54F9C32F-C448-4751-A424-EAF60362A3C0}"/>
          </ac:spMkLst>
        </pc:spChg>
        <pc:spChg chg="mod">
          <ac:chgData name="Ragnhild Halvorsrud" userId="917ea340-fd63-490f-a7db-68428d24cf32" providerId="ADAL" clId="{3F26B701-AADC-4668-AAA4-FB7BA2B947B1}" dt="2020-06-19T09:05:28.659" v="2294" actId="790"/>
          <ac:spMkLst>
            <pc:docMk/>
            <pc:sldMk cId="3855391680" sldId="295"/>
            <ac:spMk id="440" creationId="{30CD0F66-FB04-43CB-BD35-9CC55367545D}"/>
          </ac:spMkLst>
        </pc:spChg>
        <pc:spChg chg="mod">
          <ac:chgData name="Ragnhild Halvorsrud" userId="917ea340-fd63-490f-a7db-68428d24cf32" providerId="ADAL" clId="{3F26B701-AADC-4668-AAA4-FB7BA2B947B1}" dt="2020-06-19T09:05:28.641" v="2282" actId="790"/>
          <ac:spMkLst>
            <pc:docMk/>
            <pc:sldMk cId="3855391680" sldId="295"/>
            <ac:spMk id="441" creationId="{4A67FC04-6592-4971-B5D2-3AD692785A39}"/>
          </ac:spMkLst>
        </pc:spChg>
        <pc:spChg chg="mod">
          <ac:chgData name="Ragnhild Halvorsrud" userId="917ea340-fd63-490f-a7db-68428d24cf32" providerId="ADAL" clId="{3F26B701-AADC-4668-AAA4-FB7BA2B947B1}" dt="2020-06-19T09:05:28.447" v="2163" actId="790"/>
          <ac:spMkLst>
            <pc:docMk/>
            <pc:sldMk cId="3855391680" sldId="295"/>
            <ac:spMk id="443" creationId="{D2D4A9A8-081F-4325-A527-EFA96F131E2D}"/>
          </ac:spMkLst>
        </pc:spChg>
        <pc:spChg chg="mod">
          <ac:chgData name="Ragnhild Halvorsrud" userId="917ea340-fd63-490f-a7db-68428d24cf32" providerId="ADAL" clId="{3F26B701-AADC-4668-AAA4-FB7BA2B947B1}" dt="2020-06-19T09:05:28.449" v="2164" actId="790"/>
          <ac:spMkLst>
            <pc:docMk/>
            <pc:sldMk cId="3855391680" sldId="295"/>
            <ac:spMk id="446" creationId="{7CFEF867-8A9E-444A-8E4C-1A5D812045FC}"/>
          </ac:spMkLst>
        </pc:spChg>
        <pc:spChg chg="mod">
          <ac:chgData name="Ragnhild Halvorsrud" userId="917ea340-fd63-490f-a7db-68428d24cf32" providerId="ADAL" clId="{3F26B701-AADC-4668-AAA4-FB7BA2B947B1}" dt="2020-06-19T09:05:28.450" v="2165" actId="790"/>
          <ac:spMkLst>
            <pc:docMk/>
            <pc:sldMk cId="3855391680" sldId="295"/>
            <ac:spMk id="447" creationId="{C5FF1B51-948B-4E3A-A147-BBE033180877}"/>
          </ac:spMkLst>
        </pc:spChg>
        <pc:spChg chg="mod">
          <ac:chgData name="Ragnhild Halvorsrud" userId="917ea340-fd63-490f-a7db-68428d24cf32" providerId="ADAL" clId="{3F26B701-AADC-4668-AAA4-FB7BA2B947B1}" dt="2020-06-19T09:05:28.452" v="2166" actId="790"/>
          <ac:spMkLst>
            <pc:docMk/>
            <pc:sldMk cId="3855391680" sldId="295"/>
            <ac:spMk id="448" creationId="{578BE484-3704-41F7-9271-EF7E87D7C5C5}"/>
          </ac:spMkLst>
        </pc:spChg>
        <pc:spChg chg="mod">
          <ac:chgData name="Ragnhild Halvorsrud" userId="917ea340-fd63-490f-a7db-68428d24cf32" providerId="ADAL" clId="{3F26B701-AADC-4668-AAA4-FB7BA2B947B1}" dt="2020-06-19T09:05:28.454" v="2167" actId="790"/>
          <ac:spMkLst>
            <pc:docMk/>
            <pc:sldMk cId="3855391680" sldId="295"/>
            <ac:spMk id="449" creationId="{7FC6E9D2-D5FE-4B49-8643-36B42A2FFACE}"/>
          </ac:spMkLst>
        </pc:spChg>
        <pc:spChg chg="mod">
          <ac:chgData name="Ragnhild Halvorsrud" userId="917ea340-fd63-490f-a7db-68428d24cf32" providerId="ADAL" clId="{3F26B701-AADC-4668-AAA4-FB7BA2B947B1}" dt="2020-06-19T09:05:28.455" v="2168" actId="790"/>
          <ac:spMkLst>
            <pc:docMk/>
            <pc:sldMk cId="3855391680" sldId="295"/>
            <ac:spMk id="450" creationId="{0C08112C-A1A2-4B0C-B817-3970DAA2E189}"/>
          </ac:spMkLst>
        </pc:spChg>
        <pc:spChg chg="mod">
          <ac:chgData name="Ragnhild Halvorsrud" userId="917ea340-fd63-490f-a7db-68428d24cf32" providerId="ADAL" clId="{3F26B701-AADC-4668-AAA4-FB7BA2B947B1}" dt="2020-06-19T09:05:28.457" v="2169" actId="790"/>
          <ac:spMkLst>
            <pc:docMk/>
            <pc:sldMk cId="3855391680" sldId="295"/>
            <ac:spMk id="454" creationId="{6D075F23-FF12-47C0-B484-1D408031CB46}"/>
          </ac:spMkLst>
        </pc:spChg>
        <pc:spChg chg="mod">
          <ac:chgData name="Ragnhild Halvorsrud" userId="917ea340-fd63-490f-a7db-68428d24cf32" providerId="ADAL" clId="{3F26B701-AADC-4668-AAA4-FB7BA2B947B1}" dt="2020-06-19T09:05:28.458" v="2170" actId="790"/>
          <ac:spMkLst>
            <pc:docMk/>
            <pc:sldMk cId="3855391680" sldId="295"/>
            <ac:spMk id="457" creationId="{91B580E6-3693-4A43-9447-8D5E98607131}"/>
          </ac:spMkLst>
        </pc:spChg>
        <pc:spChg chg="mod">
          <ac:chgData name="Ragnhild Halvorsrud" userId="917ea340-fd63-490f-a7db-68428d24cf32" providerId="ADAL" clId="{3F26B701-AADC-4668-AAA4-FB7BA2B947B1}" dt="2020-06-19T09:05:28.460" v="2171" actId="790"/>
          <ac:spMkLst>
            <pc:docMk/>
            <pc:sldMk cId="3855391680" sldId="295"/>
            <ac:spMk id="458" creationId="{70A16D36-CA90-4436-BBB6-F8FC9B4BCCED}"/>
          </ac:spMkLst>
        </pc:spChg>
        <pc:spChg chg="mod">
          <ac:chgData name="Ragnhild Halvorsrud" userId="917ea340-fd63-490f-a7db-68428d24cf32" providerId="ADAL" clId="{3F26B701-AADC-4668-AAA4-FB7BA2B947B1}" dt="2020-06-19T09:05:28.461" v="2172" actId="790"/>
          <ac:spMkLst>
            <pc:docMk/>
            <pc:sldMk cId="3855391680" sldId="295"/>
            <ac:spMk id="459" creationId="{4EEA7E75-1DB6-4DB1-A783-2811C526FBB5}"/>
          </ac:spMkLst>
        </pc:spChg>
        <pc:spChg chg="mod">
          <ac:chgData name="Ragnhild Halvorsrud" userId="917ea340-fd63-490f-a7db-68428d24cf32" providerId="ADAL" clId="{3F26B701-AADC-4668-AAA4-FB7BA2B947B1}" dt="2020-06-19T09:05:28.463" v="2173" actId="790"/>
          <ac:spMkLst>
            <pc:docMk/>
            <pc:sldMk cId="3855391680" sldId="295"/>
            <ac:spMk id="460" creationId="{C59D7145-6CA3-4F3B-8022-6B147B806321}"/>
          </ac:spMkLst>
        </pc:spChg>
        <pc:spChg chg="mod">
          <ac:chgData name="Ragnhild Halvorsrud" userId="917ea340-fd63-490f-a7db-68428d24cf32" providerId="ADAL" clId="{3F26B701-AADC-4668-AAA4-FB7BA2B947B1}" dt="2020-06-19T09:05:28.650" v="2288" actId="790"/>
          <ac:spMkLst>
            <pc:docMk/>
            <pc:sldMk cId="3855391680" sldId="295"/>
            <ac:spMk id="461" creationId="{68C83E66-BF6E-46AA-80C6-18E9B8AA779F}"/>
          </ac:spMkLst>
        </pc:spChg>
        <pc:spChg chg="mod">
          <ac:chgData name="Ragnhild Halvorsrud" userId="917ea340-fd63-490f-a7db-68428d24cf32" providerId="ADAL" clId="{3F26B701-AADC-4668-AAA4-FB7BA2B947B1}" dt="2020-06-19T09:05:28.464" v="2174" actId="790"/>
          <ac:spMkLst>
            <pc:docMk/>
            <pc:sldMk cId="3855391680" sldId="295"/>
            <ac:spMk id="462" creationId="{D43AE07E-ECC3-4597-9072-67611414BAF1}"/>
          </ac:spMkLst>
        </pc:spChg>
        <pc:spChg chg="mod">
          <ac:chgData name="Ragnhild Halvorsrud" userId="917ea340-fd63-490f-a7db-68428d24cf32" providerId="ADAL" clId="{3F26B701-AADC-4668-AAA4-FB7BA2B947B1}" dt="2020-06-19T09:05:28.658" v="2293" actId="790"/>
          <ac:spMkLst>
            <pc:docMk/>
            <pc:sldMk cId="3855391680" sldId="295"/>
            <ac:spMk id="466" creationId="{8D4AD2C8-20F8-471F-9705-D9E2FE24F28C}"/>
          </ac:spMkLst>
        </pc:spChg>
        <pc:spChg chg="mod">
          <ac:chgData name="Ragnhild Halvorsrud" userId="917ea340-fd63-490f-a7db-68428d24cf32" providerId="ADAL" clId="{3F26B701-AADC-4668-AAA4-FB7BA2B947B1}" dt="2020-06-19T09:05:28.466" v="2175" actId="790"/>
          <ac:spMkLst>
            <pc:docMk/>
            <pc:sldMk cId="3855391680" sldId="295"/>
            <ac:spMk id="467" creationId="{BA9DD4D3-597A-4B7C-8E33-D67D8A06371B}"/>
          </ac:spMkLst>
        </pc:spChg>
        <pc:spChg chg="mod">
          <ac:chgData name="Ragnhild Halvorsrud" userId="917ea340-fd63-490f-a7db-68428d24cf32" providerId="ADAL" clId="{3F26B701-AADC-4668-AAA4-FB7BA2B947B1}" dt="2020-06-19T09:05:28.467" v="2176" actId="790"/>
          <ac:spMkLst>
            <pc:docMk/>
            <pc:sldMk cId="3855391680" sldId="295"/>
            <ac:spMk id="471" creationId="{7EB9CCB2-F51F-4DF6-BC37-0AF6FF3AB668}"/>
          </ac:spMkLst>
        </pc:spChg>
        <pc:spChg chg="mod">
          <ac:chgData name="Ragnhild Halvorsrud" userId="917ea340-fd63-490f-a7db-68428d24cf32" providerId="ADAL" clId="{3F26B701-AADC-4668-AAA4-FB7BA2B947B1}" dt="2020-06-19T09:05:28.469" v="2177" actId="790"/>
          <ac:spMkLst>
            <pc:docMk/>
            <pc:sldMk cId="3855391680" sldId="295"/>
            <ac:spMk id="472" creationId="{990CE242-4115-4AD3-85F5-E263A160F366}"/>
          </ac:spMkLst>
        </pc:spChg>
        <pc:spChg chg="mod">
          <ac:chgData name="Ragnhild Halvorsrud" userId="917ea340-fd63-490f-a7db-68428d24cf32" providerId="ADAL" clId="{3F26B701-AADC-4668-AAA4-FB7BA2B947B1}" dt="2020-06-19T09:05:28.351" v="2104" actId="790"/>
          <ac:spMkLst>
            <pc:docMk/>
            <pc:sldMk cId="3855391680" sldId="295"/>
            <ac:spMk id="473" creationId="{40E8628E-9B7A-42D9-8020-C5DCBE30AD69}"/>
          </ac:spMkLst>
        </pc:spChg>
        <pc:spChg chg="mod">
          <ac:chgData name="Ragnhild Halvorsrud" userId="917ea340-fd63-490f-a7db-68428d24cf32" providerId="ADAL" clId="{3F26B701-AADC-4668-AAA4-FB7BA2B947B1}" dt="2020-06-19T09:05:28.355" v="2105" actId="790"/>
          <ac:spMkLst>
            <pc:docMk/>
            <pc:sldMk cId="3855391680" sldId="295"/>
            <ac:spMk id="474" creationId="{1DBC8BBE-1330-424F-85F4-4AB0966AE9A6}"/>
          </ac:spMkLst>
        </pc:spChg>
        <pc:spChg chg="mod">
          <ac:chgData name="Ragnhild Halvorsrud" userId="917ea340-fd63-490f-a7db-68428d24cf32" providerId="ADAL" clId="{3F26B701-AADC-4668-AAA4-FB7BA2B947B1}" dt="2020-06-19T09:05:28.356" v="2106" actId="790"/>
          <ac:spMkLst>
            <pc:docMk/>
            <pc:sldMk cId="3855391680" sldId="295"/>
            <ac:spMk id="475" creationId="{415F286F-7775-409D-B4AF-03A672CE8276}"/>
          </ac:spMkLst>
        </pc:spChg>
        <pc:spChg chg="mod">
          <ac:chgData name="Ragnhild Halvorsrud" userId="917ea340-fd63-490f-a7db-68428d24cf32" providerId="ADAL" clId="{3F26B701-AADC-4668-AAA4-FB7BA2B947B1}" dt="2020-06-19T09:05:28.358" v="2107" actId="790"/>
          <ac:spMkLst>
            <pc:docMk/>
            <pc:sldMk cId="3855391680" sldId="295"/>
            <ac:spMk id="476" creationId="{70DB447C-31D0-4020-A0EF-8EB1047469AA}"/>
          </ac:spMkLst>
        </pc:spChg>
        <pc:spChg chg="mod">
          <ac:chgData name="Ragnhild Halvorsrud" userId="917ea340-fd63-490f-a7db-68428d24cf32" providerId="ADAL" clId="{3F26B701-AADC-4668-AAA4-FB7BA2B947B1}" dt="2020-06-19T09:05:28.360" v="2108" actId="790"/>
          <ac:spMkLst>
            <pc:docMk/>
            <pc:sldMk cId="3855391680" sldId="295"/>
            <ac:spMk id="477" creationId="{1A902A3E-96B2-423C-B7E4-860759835EDB}"/>
          </ac:spMkLst>
        </pc:spChg>
        <pc:spChg chg="mod">
          <ac:chgData name="Ragnhild Halvorsrud" userId="917ea340-fd63-490f-a7db-68428d24cf32" providerId="ADAL" clId="{3F26B701-AADC-4668-AAA4-FB7BA2B947B1}" dt="2020-06-19T09:05:28.361" v="2109" actId="790"/>
          <ac:spMkLst>
            <pc:docMk/>
            <pc:sldMk cId="3855391680" sldId="295"/>
            <ac:spMk id="478" creationId="{54C7CD38-F107-4353-9523-4E0C10F562E5}"/>
          </ac:spMkLst>
        </pc:spChg>
        <pc:spChg chg="mod">
          <ac:chgData name="Ragnhild Halvorsrud" userId="917ea340-fd63-490f-a7db-68428d24cf32" providerId="ADAL" clId="{3F26B701-AADC-4668-AAA4-FB7BA2B947B1}" dt="2020-06-19T09:05:28.363" v="2110" actId="790"/>
          <ac:spMkLst>
            <pc:docMk/>
            <pc:sldMk cId="3855391680" sldId="295"/>
            <ac:spMk id="520" creationId="{D846AC14-DDF8-48CE-A934-DE52736B5FC2}"/>
          </ac:spMkLst>
        </pc:spChg>
        <pc:spChg chg="mod">
          <ac:chgData name="Ragnhild Halvorsrud" userId="917ea340-fd63-490f-a7db-68428d24cf32" providerId="ADAL" clId="{3F26B701-AADC-4668-AAA4-FB7BA2B947B1}" dt="2020-06-19T09:05:28.364" v="2111" actId="790"/>
          <ac:spMkLst>
            <pc:docMk/>
            <pc:sldMk cId="3855391680" sldId="295"/>
            <ac:spMk id="521" creationId="{0FF77C29-152D-43C2-9511-D6FA551A9F53}"/>
          </ac:spMkLst>
        </pc:spChg>
        <pc:spChg chg="mod">
          <ac:chgData name="Ragnhild Halvorsrud" userId="917ea340-fd63-490f-a7db-68428d24cf32" providerId="ADAL" clId="{3F26B701-AADC-4668-AAA4-FB7BA2B947B1}" dt="2020-06-19T09:05:28.470" v="2178" actId="790"/>
          <ac:spMkLst>
            <pc:docMk/>
            <pc:sldMk cId="3855391680" sldId="295"/>
            <ac:spMk id="522" creationId="{CEBA2555-C002-4EE4-ABE7-B357184B28F4}"/>
          </ac:spMkLst>
        </pc:spChg>
        <pc:spChg chg="mod">
          <ac:chgData name="Ragnhild Halvorsrud" userId="917ea340-fd63-490f-a7db-68428d24cf32" providerId="ADAL" clId="{3F26B701-AADC-4668-AAA4-FB7BA2B947B1}" dt="2020-06-19T09:05:28.366" v="2112" actId="790"/>
          <ac:spMkLst>
            <pc:docMk/>
            <pc:sldMk cId="3855391680" sldId="295"/>
            <ac:spMk id="524" creationId="{D98842F7-5FB1-48FA-AF57-CAA300D2AE55}"/>
          </ac:spMkLst>
        </pc:spChg>
        <pc:spChg chg="mod">
          <ac:chgData name="Ragnhild Halvorsrud" userId="917ea340-fd63-490f-a7db-68428d24cf32" providerId="ADAL" clId="{3F26B701-AADC-4668-AAA4-FB7BA2B947B1}" dt="2020-06-19T09:05:28.368" v="2113" actId="790"/>
          <ac:spMkLst>
            <pc:docMk/>
            <pc:sldMk cId="3855391680" sldId="295"/>
            <ac:spMk id="525" creationId="{7D71CF6A-5472-4ADD-B143-B72C963EE06F}"/>
          </ac:spMkLst>
        </pc:spChg>
        <pc:spChg chg="mod">
          <ac:chgData name="Ragnhild Halvorsrud" userId="917ea340-fd63-490f-a7db-68428d24cf32" providerId="ADAL" clId="{3F26B701-AADC-4668-AAA4-FB7BA2B947B1}" dt="2020-06-19T09:05:28.370" v="2114" actId="790"/>
          <ac:spMkLst>
            <pc:docMk/>
            <pc:sldMk cId="3855391680" sldId="295"/>
            <ac:spMk id="526" creationId="{C57B04AA-4801-4DD5-954F-A7E06EECE63B}"/>
          </ac:spMkLst>
        </pc:spChg>
        <pc:spChg chg="mod">
          <ac:chgData name="Ragnhild Halvorsrud" userId="917ea340-fd63-490f-a7db-68428d24cf32" providerId="ADAL" clId="{3F26B701-AADC-4668-AAA4-FB7BA2B947B1}" dt="2020-06-19T09:05:28.372" v="2115" actId="790"/>
          <ac:spMkLst>
            <pc:docMk/>
            <pc:sldMk cId="3855391680" sldId="295"/>
            <ac:spMk id="527" creationId="{24CAE481-DE6F-4343-B383-48E75AD23393}"/>
          </ac:spMkLst>
        </pc:spChg>
        <pc:spChg chg="mod">
          <ac:chgData name="Ragnhild Halvorsrud" userId="917ea340-fd63-490f-a7db-68428d24cf32" providerId="ADAL" clId="{3F26B701-AADC-4668-AAA4-FB7BA2B947B1}" dt="2020-06-19T09:05:28.374" v="2116" actId="790"/>
          <ac:spMkLst>
            <pc:docMk/>
            <pc:sldMk cId="3855391680" sldId="295"/>
            <ac:spMk id="528" creationId="{7285C936-D7B3-431C-A7C6-B02E81F9AC37}"/>
          </ac:spMkLst>
        </pc:spChg>
        <pc:spChg chg="mod">
          <ac:chgData name="Ragnhild Halvorsrud" userId="917ea340-fd63-490f-a7db-68428d24cf32" providerId="ADAL" clId="{3F26B701-AADC-4668-AAA4-FB7BA2B947B1}" dt="2020-06-19T09:05:28.376" v="2117" actId="790"/>
          <ac:spMkLst>
            <pc:docMk/>
            <pc:sldMk cId="3855391680" sldId="295"/>
            <ac:spMk id="529" creationId="{9793A475-F42B-47AF-8B0B-D568F10F4490}"/>
          </ac:spMkLst>
        </pc:spChg>
        <pc:spChg chg="mod">
          <ac:chgData name="Ragnhild Halvorsrud" userId="917ea340-fd63-490f-a7db-68428d24cf32" providerId="ADAL" clId="{3F26B701-AADC-4668-AAA4-FB7BA2B947B1}" dt="2020-06-19T09:05:28.377" v="2118" actId="790"/>
          <ac:spMkLst>
            <pc:docMk/>
            <pc:sldMk cId="3855391680" sldId="295"/>
            <ac:spMk id="530" creationId="{FD2D587B-CC8D-42DA-9B88-0E8047CA74AC}"/>
          </ac:spMkLst>
        </pc:spChg>
        <pc:spChg chg="mod">
          <ac:chgData name="Ragnhild Halvorsrud" userId="917ea340-fd63-490f-a7db-68428d24cf32" providerId="ADAL" clId="{3F26B701-AADC-4668-AAA4-FB7BA2B947B1}" dt="2020-06-19T09:05:28.379" v="2119" actId="790"/>
          <ac:spMkLst>
            <pc:docMk/>
            <pc:sldMk cId="3855391680" sldId="295"/>
            <ac:spMk id="531" creationId="{0B250562-385B-4BCA-B175-40FF66BAEB26}"/>
          </ac:spMkLst>
        </pc:spChg>
        <pc:spChg chg="mod">
          <ac:chgData name="Ragnhild Halvorsrud" userId="917ea340-fd63-490f-a7db-68428d24cf32" providerId="ADAL" clId="{3F26B701-AADC-4668-AAA4-FB7BA2B947B1}" dt="2020-06-19T09:05:28.472" v="2179" actId="790"/>
          <ac:spMkLst>
            <pc:docMk/>
            <pc:sldMk cId="3855391680" sldId="295"/>
            <ac:spMk id="532" creationId="{840BE98D-285F-4684-901B-062D8BDECD33}"/>
          </ac:spMkLst>
        </pc:spChg>
        <pc:spChg chg="mod">
          <ac:chgData name="Ragnhild Halvorsrud" userId="917ea340-fd63-490f-a7db-68428d24cf32" providerId="ADAL" clId="{3F26B701-AADC-4668-AAA4-FB7BA2B947B1}" dt="2020-06-19T09:05:28.473" v="2180" actId="790"/>
          <ac:spMkLst>
            <pc:docMk/>
            <pc:sldMk cId="3855391680" sldId="295"/>
            <ac:spMk id="533" creationId="{7B296EF6-44E4-4DA1-AF37-AA3121882A42}"/>
          </ac:spMkLst>
        </pc:spChg>
        <pc:spChg chg="mod">
          <ac:chgData name="Ragnhild Halvorsrud" userId="917ea340-fd63-490f-a7db-68428d24cf32" providerId="ADAL" clId="{3F26B701-AADC-4668-AAA4-FB7BA2B947B1}" dt="2020-06-19T09:05:28.380" v="2120" actId="790"/>
          <ac:spMkLst>
            <pc:docMk/>
            <pc:sldMk cId="3855391680" sldId="295"/>
            <ac:spMk id="535" creationId="{E935E5B9-1E23-465A-B44C-AF0B7BFEA583}"/>
          </ac:spMkLst>
        </pc:spChg>
        <pc:spChg chg="mod">
          <ac:chgData name="Ragnhild Halvorsrud" userId="917ea340-fd63-490f-a7db-68428d24cf32" providerId="ADAL" clId="{3F26B701-AADC-4668-AAA4-FB7BA2B947B1}" dt="2020-06-19T09:05:28.382" v="2121" actId="790"/>
          <ac:spMkLst>
            <pc:docMk/>
            <pc:sldMk cId="3855391680" sldId="295"/>
            <ac:spMk id="536" creationId="{0047D9FC-AF6F-4948-8B7E-7629F19AB77A}"/>
          </ac:spMkLst>
        </pc:spChg>
        <pc:spChg chg="mod">
          <ac:chgData name="Ragnhild Halvorsrud" userId="917ea340-fd63-490f-a7db-68428d24cf32" providerId="ADAL" clId="{3F26B701-AADC-4668-AAA4-FB7BA2B947B1}" dt="2020-06-19T09:05:28.383" v="2122" actId="790"/>
          <ac:spMkLst>
            <pc:docMk/>
            <pc:sldMk cId="3855391680" sldId="295"/>
            <ac:spMk id="537" creationId="{9E617967-0B14-40BF-9B1C-26162EA56D82}"/>
          </ac:spMkLst>
        </pc:spChg>
        <pc:spChg chg="mod">
          <ac:chgData name="Ragnhild Halvorsrud" userId="917ea340-fd63-490f-a7db-68428d24cf32" providerId="ADAL" clId="{3F26B701-AADC-4668-AAA4-FB7BA2B947B1}" dt="2020-06-19T09:05:28.385" v="2123" actId="790"/>
          <ac:spMkLst>
            <pc:docMk/>
            <pc:sldMk cId="3855391680" sldId="295"/>
            <ac:spMk id="538" creationId="{1B347FC3-E9BE-4547-987D-A6E775A17CEA}"/>
          </ac:spMkLst>
        </pc:spChg>
        <pc:spChg chg="mod">
          <ac:chgData name="Ragnhild Halvorsrud" userId="917ea340-fd63-490f-a7db-68428d24cf32" providerId="ADAL" clId="{3F26B701-AADC-4668-AAA4-FB7BA2B947B1}" dt="2020-06-19T09:05:28.386" v="2124" actId="790"/>
          <ac:spMkLst>
            <pc:docMk/>
            <pc:sldMk cId="3855391680" sldId="295"/>
            <ac:spMk id="539" creationId="{0D3AFCC3-DA9F-430B-9A57-CC7DACFE6CDD}"/>
          </ac:spMkLst>
        </pc:spChg>
        <pc:spChg chg="mod">
          <ac:chgData name="Ragnhild Halvorsrud" userId="917ea340-fd63-490f-a7db-68428d24cf32" providerId="ADAL" clId="{3F26B701-AADC-4668-AAA4-FB7BA2B947B1}" dt="2020-06-19T09:05:28.388" v="2125" actId="790"/>
          <ac:spMkLst>
            <pc:docMk/>
            <pc:sldMk cId="3855391680" sldId="295"/>
            <ac:spMk id="540" creationId="{A6BE9A64-3BE7-4F22-AC56-5A601A07B0C3}"/>
          </ac:spMkLst>
        </pc:spChg>
        <pc:spChg chg="mod">
          <ac:chgData name="Ragnhild Halvorsrud" userId="917ea340-fd63-490f-a7db-68428d24cf32" providerId="ADAL" clId="{3F26B701-AADC-4668-AAA4-FB7BA2B947B1}" dt="2020-06-19T09:05:28.389" v="2126" actId="790"/>
          <ac:spMkLst>
            <pc:docMk/>
            <pc:sldMk cId="3855391680" sldId="295"/>
            <ac:spMk id="541" creationId="{EC9C7BE0-98D4-4CE7-B637-12E325261879}"/>
          </ac:spMkLst>
        </pc:spChg>
        <pc:spChg chg="mod">
          <ac:chgData name="Ragnhild Halvorsrud" userId="917ea340-fd63-490f-a7db-68428d24cf32" providerId="ADAL" clId="{3F26B701-AADC-4668-AAA4-FB7BA2B947B1}" dt="2020-06-19T09:05:28.391" v="2127" actId="790"/>
          <ac:spMkLst>
            <pc:docMk/>
            <pc:sldMk cId="3855391680" sldId="295"/>
            <ac:spMk id="542" creationId="{127AF0A0-82F0-4122-80EB-0CABF6DC29B2}"/>
          </ac:spMkLst>
        </pc:spChg>
        <pc:spChg chg="mod">
          <ac:chgData name="Ragnhild Halvorsrud" userId="917ea340-fd63-490f-a7db-68428d24cf32" providerId="ADAL" clId="{3F26B701-AADC-4668-AAA4-FB7BA2B947B1}" dt="2020-06-19T09:05:28.392" v="2128" actId="790"/>
          <ac:spMkLst>
            <pc:docMk/>
            <pc:sldMk cId="3855391680" sldId="295"/>
            <ac:spMk id="545" creationId="{BDFC4A79-ECB5-481C-BEE8-16D389931D59}"/>
          </ac:spMkLst>
        </pc:spChg>
        <pc:spChg chg="mod">
          <ac:chgData name="Ragnhild Halvorsrud" userId="917ea340-fd63-490f-a7db-68428d24cf32" providerId="ADAL" clId="{3F26B701-AADC-4668-AAA4-FB7BA2B947B1}" dt="2020-06-19T09:05:28.394" v="2129" actId="790"/>
          <ac:spMkLst>
            <pc:docMk/>
            <pc:sldMk cId="3855391680" sldId="295"/>
            <ac:spMk id="546" creationId="{D625EDB9-C246-41FB-9E6D-F418C53F089C}"/>
          </ac:spMkLst>
        </pc:spChg>
        <pc:spChg chg="mod">
          <ac:chgData name="Ragnhild Halvorsrud" userId="917ea340-fd63-490f-a7db-68428d24cf32" providerId="ADAL" clId="{3F26B701-AADC-4668-AAA4-FB7BA2B947B1}" dt="2020-06-19T09:05:28.395" v="2130" actId="790"/>
          <ac:spMkLst>
            <pc:docMk/>
            <pc:sldMk cId="3855391680" sldId="295"/>
            <ac:spMk id="547" creationId="{0F001C3E-35A0-4771-8CFE-A8613C047B3F}"/>
          </ac:spMkLst>
        </pc:spChg>
        <pc:spChg chg="mod">
          <ac:chgData name="Ragnhild Halvorsrud" userId="917ea340-fd63-490f-a7db-68428d24cf32" providerId="ADAL" clId="{3F26B701-AADC-4668-AAA4-FB7BA2B947B1}" dt="2020-06-19T09:05:28.397" v="2131" actId="790"/>
          <ac:spMkLst>
            <pc:docMk/>
            <pc:sldMk cId="3855391680" sldId="295"/>
            <ac:spMk id="548" creationId="{40440A9E-CACE-4DB0-871E-D4550B36C3A6}"/>
          </ac:spMkLst>
        </pc:spChg>
        <pc:spChg chg="mod">
          <ac:chgData name="Ragnhild Halvorsrud" userId="917ea340-fd63-490f-a7db-68428d24cf32" providerId="ADAL" clId="{3F26B701-AADC-4668-AAA4-FB7BA2B947B1}" dt="2020-06-19T09:05:28.398" v="2132" actId="790"/>
          <ac:spMkLst>
            <pc:docMk/>
            <pc:sldMk cId="3855391680" sldId="295"/>
            <ac:spMk id="549" creationId="{E4E5F28C-8623-458A-98A7-B8B5A57D888F}"/>
          </ac:spMkLst>
        </pc:spChg>
        <pc:spChg chg="mod">
          <ac:chgData name="Ragnhild Halvorsrud" userId="917ea340-fd63-490f-a7db-68428d24cf32" providerId="ADAL" clId="{3F26B701-AADC-4668-AAA4-FB7BA2B947B1}" dt="2020-06-19T09:05:28.400" v="2133" actId="790"/>
          <ac:spMkLst>
            <pc:docMk/>
            <pc:sldMk cId="3855391680" sldId="295"/>
            <ac:spMk id="550" creationId="{2FD7F29D-B1D5-40DA-B4BC-C5D2E9041CAF}"/>
          </ac:spMkLst>
        </pc:spChg>
        <pc:spChg chg="mod">
          <ac:chgData name="Ragnhild Halvorsrud" userId="917ea340-fd63-490f-a7db-68428d24cf32" providerId="ADAL" clId="{3F26B701-AADC-4668-AAA4-FB7BA2B947B1}" dt="2020-06-19T09:05:28.401" v="2134" actId="790"/>
          <ac:spMkLst>
            <pc:docMk/>
            <pc:sldMk cId="3855391680" sldId="295"/>
            <ac:spMk id="551" creationId="{F6D88248-DAFE-4D26-992A-D8E99166062A}"/>
          </ac:spMkLst>
        </pc:spChg>
        <pc:spChg chg="mod">
          <ac:chgData name="Ragnhild Halvorsrud" userId="917ea340-fd63-490f-a7db-68428d24cf32" providerId="ADAL" clId="{3F26B701-AADC-4668-AAA4-FB7BA2B947B1}" dt="2020-06-19T09:05:28.403" v="2135" actId="790"/>
          <ac:spMkLst>
            <pc:docMk/>
            <pc:sldMk cId="3855391680" sldId="295"/>
            <ac:spMk id="552" creationId="{03AFBB57-ABBA-4FD6-8A4B-C3A136D28DE6}"/>
          </ac:spMkLst>
        </pc:spChg>
        <pc:spChg chg="mod">
          <ac:chgData name="Ragnhild Halvorsrud" userId="917ea340-fd63-490f-a7db-68428d24cf32" providerId="ADAL" clId="{3F26B701-AADC-4668-AAA4-FB7BA2B947B1}" dt="2020-06-19T09:05:28.405" v="2136" actId="790"/>
          <ac:spMkLst>
            <pc:docMk/>
            <pc:sldMk cId="3855391680" sldId="295"/>
            <ac:spMk id="590" creationId="{BA9C23EC-3823-41E8-BBB8-4429CD88BAD7}"/>
          </ac:spMkLst>
        </pc:spChg>
        <pc:spChg chg="mod">
          <ac:chgData name="Ragnhild Halvorsrud" userId="917ea340-fd63-490f-a7db-68428d24cf32" providerId="ADAL" clId="{3F26B701-AADC-4668-AAA4-FB7BA2B947B1}" dt="2020-06-19T09:05:28.406" v="2137" actId="790"/>
          <ac:spMkLst>
            <pc:docMk/>
            <pc:sldMk cId="3855391680" sldId="295"/>
            <ac:spMk id="591" creationId="{349A0B16-5695-4132-991E-A8313D07A4A7}"/>
          </ac:spMkLst>
        </pc:spChg>
        <pc:spChg chg="mod">
          <ac:chgData name="Ragnhild Halvorsrud" userId="917ea340-fd63-490f-a7db-68428d24cf32" providerId="ADAL" clId="{3F26B701-AADC-4668-AAA4-FB7BA2B947B1}" dt="2020-06-19T09:05:28.408" v="2138" actId="790"/>
          <ac:spMkLst>
            <pc:docMk/>
            <pc:sldMk cId="3855391680" sldId="295"/>
            <ac:spMk id="592" creationId="{066664AC-D41F-44E8-B4DC-468BA264D24B}"/>
          </ac:spMkLst>
        </pc:spChg>
        <pc:spChg chg="mod">
          <ac:chgData name="Ragnhild Halvorsrud" userId="917ea340-fd63-490f-a7db-68428d24cf32" providerId="ADAL" clId="{3F26B701-AADC-4668-AAA4-FB7BA2B947B1}" dt="2020-06-19T09:05:28.410" v="2139" actId="790"/>
          <ac:spMkLst>
            <pc:docMk/>
            <pc:sldMk cId="3855391680" sldId="295"/>
            <ac:spMk id="593" creationId="{819933B7-A587-4E60-B2E5-C5FB62DFD082}"/>
          </ac:spMkLst>
        </pc:spChg>
        <pc:spChg chg="mod">
          <ac:chgData name="Ragnhild Halvorsrud" userId="917ea340-fd63-490f-a7db-68428d24cf32" providerId="ADAL" clId="{3F26B701-AADC-4668-AAA4-FB7BA2B947B1}" dt="2020-06-19T09:05:28.411" v="2140" actId="790"/>
          <ac:spMkLst>
            <pc:docMk/>
            <pc:sldMk cId="3855391680" sldId="295"/>
            <ac:spMk id="594" creationId="{E411638D-1A39-4C4E-B1EB-E48FC2D8EF53}"/>
          </ac:spMkLst>
        </pc:spChg>
        <pc:spChg chg="mod">
          <ac:chgData name="Ragnhild Halvorsrud" userId="917ea340-fd63-490f-a7db-68428d24cf32" providerId="ADAL" clId="{3F26B701-AADC-4668-AAA4-FB7BA2B947B1}" dt="2020-06-19T09:05:28.413" v="2141" actId="790"/>
          <ac:spMkLst>
            <pc:docMk/>
            <pc:sldMk cId="3855391680" sldId="295"/>
            <ac:spMk id="595" creationId="{0B62A3A1-4039-4146-A779-79F05DE9D717}"/>
          </ac:spMkLst>
        </pc:spChg>
        <pc:spChg chg="mod">
          <ac:chgData name="Ragnhild Halvorsrud" userId="917ea340-fd63-490f-a7db-68428d24cf32" providerId="ADAL" clId="{3F26B701-AADC-4668-AAA4-FB7BA2B947B1}" dt="2020-06-19T09:05:28.415" v="2142" actId="790"/>
          <ac:spMkLst>
            <pc:docMk/>
            <pc:sldMk cId="3855391680" sldId="295"/>
            <ac:spMk id="596" creationId="{F9B8342F-E4FC-42B3-A9AB-68DE0B9501E4}"/>
          </ac:spMkLst>
        </pc:spChg>
        <pc:spChg chg="mod">
          <ac:chgData name="Ragnhild Halvorsrud" userId="917ea340-fd63-490f-a7db-68428d24cf32" providerId="ADAL" clId="{3F26B701-AADC-4668-AAA4-FB7BA2B947B1}" dt="2020-06-19T09:05:28.416" v="2143" actId="790"/>
          <ac:spMkLst>
            <pc:docMk/>
            <pc:sldMk cId="3855391680" sldId="295"/>
            <ac:spMk id="597" creationId="{EAF2D570-5FE5-403A-83BC-306E310A9CAF}"/>
          </ac:spMkLst>
        </pc:spChg>
        <pc:spChg chg="mod">
          <ac:chgData name="Ragnhild Halvorsrud" userId="917ea340-fd63-490f-a7db-68428d24cf32" providerId="ADAL" clId="{3F26B701-AADC-4668-AAA4-FB7BA2B947B1}" dt="2020-06-19T09:05:28.475" v="2181" actId="790"/>
          <ac:spMkLst>
            <pc:docMk/>
            <pc:sldMk cId="3855391680" sldId="295"/>
            <ac:spMk id="622" creationId="{D16FBF7A-8D78-4AD5-9E96-B7D24CD96625}"/>
          </ac:spMkLst>
        </pc:spChg>
        <pc:spChg chg="mod">
          <ac:chgData name="Ragnhild Halvorsrud" userId="917ea340-fd63-490f-a7db-68428d24cf32" providerId="ADAL" clId="{3F26B701-AADC-4668-AAA4-FB7BA2B947B1}" dt="2020-06-19T09:05:28.477" v="2182" actId="790"/>
          <ac:spMkLst>
            <pc:docMk/>
            <pc:sldMk cId="3855391680" sldId="295"/>
            <ac:spMk id="625" creationId="{CB471409-7623-43EA-ACE3-908B565126CC}"/>
          </ac:spMkLst>
        </pc:spChg>
        <pc:spChg chg="mod">
          <ac:chgData name="Ragnhild Halvorsrud" userId="917ea340-fd63-490f-a7db-68428d24cf32" providerId="ADAL" clId="{3F26B701-AADC-4668-AAA4-FB7BA2B947B1}" dt="2020-06-19T09:05:28.478" v="2183" actId="790"/>
          <ac:spMkLst>
            <pc:docMk/>
            <pc:sldMk cId="3855391680" sldId="295"/>
            <ac:spMk id="626" creationId="{1A90DE22-0AD2-42AC-AD14-0547A79AB4D5}"/>
          </ac:spMkLst>
        </pc:spChg>
        <pc:spChg chg="mod">
          <ac:chgData name="Ragnhild Halvorsrud" userId="917ea340-fd63-490f-a7db-68428d24cf32" providerId="ADAL" clId="{3F26B701-AADC-4668-AAA4-FB7BA2B947B1}" dt="2020-06-19T09:05:28.480" v="2184" actId="790"/>
          <ac:spMkLst>
            <pc:docMk/>
            <pc:sldMk cId="3855391680" sldId="295"/>
            <ac:spMk id="627" creationId="{DE1680FD-303D-4819-AC0F-36A547964300}"/>
          </ac:spMkLst>
        </pc:spChg>
        <pc:spChg chg="mod">
          <ac:chgData name="Ragnhild Halvorsrud" userId="917ea340-fd63-490f-a7db-68428d24cf32" providerId="ADAL" clId="{3F26B701-AADC-4668-AAA4-FB7BA2B947B1}" dt="2020-06-19T09:05:28.481" v="2185" actId="790"/>
          <ac:spMkLst>
            <pc:docMk/>
            <pc:sldMk cId="3855391680" sldId="295"/>
            <ac:spMk id="628" creationId="{3FFA858A-662B-4C26-9907-2268D901D93F}"/>
          </ac:spMkLst>
        </pc:spChg>
        <pc:spChg chg="mod">
          <ac:chgData name="Ragnhild Halvorsrud" userId="917ea340-fd63-490f-a7db-68428d24cf32" providerId="ADAL" clId="{3F26B701-AADC-4668-AAA4-FB7BA2B947B1}" dt="2020-06-19T09:05:28.483" v="2186" actId="790"/>
          <ac:spMkLst>
            <pc:docMk/>
            <pc:sldMk cId="3855391680" sldId="295"/>
            <ac:spMk id="629" creationId="{30B99F06-C724-43A7-9BDA-9590210F47C7}"/>
          </ac:spMkLst>
        </pc:spChg>
        <pc:spChg chg="mod">
          <ac:chgData name="Ragnhild Halvorsrud" userId="917ea340-fd63-490f-a7db-68428d24cf32" providerId="ADAL" clId="{3F26B701-AADC-4668-AAA4-FB7BA2B947B1}" dt="2020-06-19T09:05:28.485" v="2187" actId="790"/>
          <ac:spMkLst>
            <pc:docMk/>
            <pc:sldMk cId="3855391680" sldId="295"/>
            <ac:spMk id="632" creationId="{A94F0AD7-07D7-4AFA-A10E-B24B19192ED2}"/>
          </ac:spMkLst>
        </pc:spChg>
        <pc:spChg chg="mod">
          <ac:chgData name="Ragnhild Halvorsrud" userId="917ea340-fd63-490f-a7db-68428d24cf32" providerId="ADAL" clId="{3F26B701-AADC-4668-AAA4-FB7BA2B947B1}" dt="2020-06-19T09:05:28.495" v="2193" actId="790"/>
          <ac:spMkLst>
            <pc:docMk/>
            <pc:sldMk cId="3855391680" sldId="295"/>
            <ac:spMk id="635" creationId="{2D0A4DA5-C346-4D20-B29D-3D7DC04C9BB4}"/>
          </ac:spMkLst>
        </pc:spChg>
        <pc:spChg chg="mod">
          <ac:chgData name="Ragnhild Halvorsrud" userId="917ea340-fd63-490f-a7db-68428d24cf32" providerId="ADAL" clId="{3F26B701-AADC-4668-AAA4-FB7BA2B947B1}" dt="2020-06-19T09:05:28.496" v="2194" actId="790"/>
          <ac:spMkLst>
            <pc:docMk/>
            <pc:sldMk cId="3855391680" sldId="295"/>
            <ac:spMk id="636" creationId="{80EE4A95-0521-49AB-A365-34F8543F083F}"/>
          </ac:spMkLst>
        </pc:spChg>
        <pc:spChg chg="mod">
          <ac:chgData name="Ragnhild Halvorsrud" userId="917ea340-fd63-490f-a7db-68428d24cf32" providerId="ADAL" clId="{3F26B701-AADC-4668-AAA4-FB7BA2B947B1}" dt="2020-06-19T09:05:28.497" v="2195" actId="790"/>
          <ac:spMkLst>
            <pc:docMk/>
            <pc:sldMk cId="3855391680" sldId="295"/>
            <ac:spMk id="637" creationId="{D2C5932A-3719-493C-A894-950633BB4488}"/>
          </ac:spMkLst>
        </pc:spChg>
        <pc:spChg chg="mod">
          <ac:chgData name="Ragnhild Halvorsrud" userId="917ea340-fd63-490f-a7db-68428d24cf32" providerId="ADAL" clId="{3F26B701-AADC-4668-AAA4-FB7BA2B947B1}" dt="2020-06-19T09:05:28.499" v="2196" actId="790"/>
          <ac:spMkLst>
            <pc:docMk/>
            <pc:sldMk cId="3855391680" sldId="295"/>
            <ac:spMk id="638" creationId="{4A5AAE1B-4713-41FE-88C2-10F00ABE1648}"/>
          </ac:spMkLst>
        </pc:spChg>
        <pc:spChg chg="mod">
          <ac:chgData name="Ragnhild Halvorsrud" userId="917ea340-fd63-490f-a7db-68428d24cf32" providerId="ADAL" clId="{3F26B701-AADC-4668-AAA4-FB7BA2B947B1}" dt="2020-06-19T09:05:28.500" v="2197" actId="790"/>
          <ac:spMkLst>
            <pc:docMk/>
            <pc:sldMk cId="3855391680" sldId="295"/>
            <ac:spMk id="639" creationId="{76D37B4E-F0B6-484C-A8E1-9A9C84AB4C6A}"/>
          </ac:spMkLst>
        </pc:spChg>
        <pc:spChg chg="mod">
          <ac:chgData name="Ragnhild Halvorsrud" userId="917ea340-fd63-490f-a7db-68428d24cf32" providerId="ADAL" clId="{3F26B701-AADC-4668-AAA4-FB7BA2B947B1}" dt="2020-06-19T09:05:28.502" v="2198" actId="790"/>
          <ac:spMkLst>
            <pc:docMk/>
            <pc:sldMk cId="3855391680" sldId="295"/>
            <ac:spMk id="640" creationId="{7A740749-A78A-4C8D-B86B-BE92E557F007}"/>
          </ac:spMkLst>
        </pc:spChg>
        <pc:spChg chg="mod">
          <ac:chgData name="Ragnhild Halvorsrud" userId="917ea340-fd63-490f-a7db-68428d24cf32" providerId="ADAL" clId="{3F26B701-AADC-4668-AAA4-FB7BA2B947B1}" dt="2020-06-19T09:05:28.503" v="2199" actId="790"/>
          <ac:spMkLst>
            <pc:docMk/>
            <pc:sldMk cId="3855391680" sldId="295"/>
            <ac:spMk id="641" creationId="{98711C28-C97E-4F5D-A889-6BCEE07EABCA}"/>
          </ac:spMkLst>
        </pc:spChg>
        <pc:spChg chg="mod">
          <ac:chgData name="Ragnhild Halvorsrud" userId="917ea340-fd63-490f-a7db-68428d24cf32" providerId="ADAL" clId="{3F26B701-AADC-4668-AAA4-FB7BA2B947B1}" dt="2020-06-19T09:05:28.505" v="2200" actId="790"/>
          <ac:spMkLst>
            <pc:docMk/>
            <pc:sldMk cId="3855391680" sldId="295"/>
            <ac:spMk id="644" creationId="{845AA360-42BF-4FCB-8042-A560440402CC}"/>
          </ac:spMkLst>
        </pc:spChg>
        <pc:spChg chg="mod">
          <ac:chgData name="Ragnhild Halvorsrud" userId="917ea340-fd63-490f-a7db-68428d24cf32" providerId="ADAL" clId="{3F26B701-AADC-4668-AAA4-FB7BA2B947B1}" dt="2020-06-19T09:05:28.506" v="2201" actId="790"/>
          <ac:spMkLst>
            <pc:docMk/>
            <pc:sldMk cId="3855391680" sldId="295"/>
            <ac:spMk id="645" creationId="{E2F58609-BFC3-4EF6-9198-96380A6D8853}"/>
          </ac:spMkLst>
        </pc:spChg>
        <pc:spChg chg="mod">
          <ac:chgData name="Ragnhild Halvorsrud" userId="917ea340-fd63-490f-a7db-68428d24cf32" providerId="ADAL" clId="{3F26B701-AADC-4668-AAA4-FB7BA2B947B1}" dt="2020-06-19T09:05:28.508" v="2202" actId="790"/>
          <ac:spMkLst>
            <pc:docMk/>
            <pc:sldMk cId="3855391680" sldId="295"/>
            <ac:spMk id="646" creationId="{B5AA9175-E0DB-4336-9171-C4E9FA7856B7}"/>
          </ac:spMkLst>
        </pc:spChg>
        <pc:spChg chg="mod">
          <ac:chgData name="Ragnhild Halvorsrud" userId="917ea340-fd63-490f-a7db-68428d24cf32" providerId="ADAL" clId="{3F26B701-AADC-4668-AAA4-FB7BA2B947B1}" dt="2020-06-19T09:05:28.509" v="2203" actId="790"/>
          <ac:spMkLst>
            <pc:docMk/>
            <pc:sldMk cId="3855391680" sldId="295"/>
            <ac:spMk id="647" creationId="{1D1DFC6D-4130-44E7-864E-AB2CB5DBEF15}"/>
          </ac:spMkLst>
        </pc:spChg>
        <pc:spChg chg="mod">
          <ac:chgData name="Ragnhild Halvorsrud" userId="917ea340-fd63-490f-a7db-68428d24cf32" providerId="ADAL" clId="{3F26B701-AADC-4668-AAA4-FB7BA2B947B1}" dt="2020-06-19T09:05:28.511" v="2204" actId="790"/>
          <ac:spMkLst>
            <pc:docMk/>
            <pc:sldMk cId="3855391680" sldId="295"/>
            <ac:spMk id="648" creationId="{9B496F17-85ED-4782-8547-4F05EEA11A58}"/>
          </ac:spMkLst>
        </pc:spChg>
        <pc:spChg chg="mod">
          <ac:chgData name="Ragnhild Halvorsrud" userId="917ea340-fd63-490f-a7db-68428d24cf32" providerId="ADAL" clId="{3F26B701-AADC-4668-AAA4-FB7BA2B947B1}" dt="2020-06-19T09:05:28.512" v="2205" actId="790"/>
          <ac:spMkLst>
            <pc:docMk/>
            <pc:sldMk cId="3855391680" sldId="295"/>
            <ac:spMk id="649" creationId="{58F98B75-BBA4-4B4E-AC5F-20437DCDA0E3}"/>
          </ac:spMkLst>
        </pc:spChg>
        <pc:spChg chg="mod">
          <ac:chgData name="Ragnhild Halvorsrud" userId="917ea340-fd63-490f-a7db-68428d24cf32" providerId="ADAL" clId="{3F26B701-AADC-4668-AAA4-FB7BA2B947B1}" dt="2020-06-19T09:05:28.514" v="2206" actId="790"/>
          <ac:spMkLst>
            <pc:docMk/>
            <pc:sldMk cId="3855391680" sldId="295"/>
            <ac:spMk id="650" creationId="{EC68C981-5157-458F-910F-A47DCFD9CDA6}"/>
          </ac:spMkLst>
        </pc:spChg>
        <pc:spChg chg="mod">
          <ac:chgData name="Ragnhild Halvorsrud" userId="917ea340-fd63-490f-a7db-68428d24cf32" providerId="ADAL" clId="{3F26B701-AADC-4668-AAA4-FB7BA2B947B1}" dt="2020-06-19T09:05:28.515" v="2207" actId="790"/>
          <ac:spMkLst>
            <pc:docMk/>
            <pc:sldMk cId="3855391680" sldId="295"/>
            <ac:spMk id="653" creationId="{5CFAF07A-FBC2-4F9B-9144-6D23101AB7BA}"/>
          </ac:spMkLst>
        </pc:spChg>
        <pc:spChg chg="mod">
          <ac:chgData name="Ragnhild Halvorsrud" userId="917ea340-fd63-490f-a7db-68428d24cf32" providerId="ADAL" clId="{3F26B701-AADC-4668-AAA4-FB7BA2B947B1}" dt="2020-06-19T09:05:28.517" v="2208" actId="790"/>
          <ac:spMkLst>
            <pc:docMk/>
            <pc:sldMk cId="3855391680" sldId="295"/>
            <ac:spMk id="654" creationId="{3CE2B54D-8215-4C07-8190-78EDDEFE3E38}"/>
          </ac:spMkLst>
        </pc:spChg>
        <pc:spChg chg="mod">
          <ac:chgData name="Ragnhild Halvorsrud" userId="917ea340-fd63-490f-a7db-68428d24cf32" providerId="ADAL" clId="{3F26B701-AADC-4668-AAA4-FB7BA2B947B1}" dt="2020-06-19T09:05:28.518" v="2209" actId="790"/>
          <ac:spMkLst>
            <pc:docMk/>
            <pc:sldMk cId="3855391680" sldId="295"/>
            <ac:spMk id="655" creationId="{7A2DD35C-A670-48D6-B6AE-CF525F15D0E3}"/>
          </ac:spMkLst>
        </pc:spChg>
        <pc:spChg chg="mod">
          <ac:chgData name="Ragnhild Halvorsrud" userId="917ea340-fd63-490f-a7db-68428d24cf32" providerId="ADAL" clId="{3F26B701-AADC-4668-AAA4-FB7BA2B947B1}" dt="2020-06-19T09:05:28.520" v="2210" actId="790"/>
          <ac:spMkLst>
            <pc:docMk/>
            <pc:sldMk cId="3855391680" sldId="295"/>
            <ac:spMk id="656" creationId="{CCF8A5FF-94A8-418F-A879-F179A0937B84}"/>
          </ac:spMkLst>
        </pc:spChg>
        <pc:spChg chg="mod">
          <ac:chgData name="Ragnhild Halvorsrud" userId="917ea340-fd63-490f-a7db-68428d24cf32" providerId="ADAL" clId="{3F26B701-AADC-4668-AAA4-FB7BA2B947B1}" dt="2020-06-19T09:05:28.521" v="2211" actId="790"/>
          <ac:spMkLst>
            <pc:docMk/>
            <pc:sldMk cId="3855391680" sldId="295"/>
            <ac:spMk id="657" creationId="{370FE0D6-E591-4824-9166-A85A52A46EDB}"/>
          </ac:spMkLst>
        </pc:spChg>
        <pc:spChg chg="mod">
          <ac:chgData name="Ragnhild Halvorsrud" userId="917ea340-fd63-490f-a7db-68428d24cf32" providerId="ADAL" clId="{3F26B701-AADC-4668-AAA4-FB7BA2B947B1}" dt="2020-06-19T09:05:28.523" v="2212" actId="790"/>
          <ac:spMkLst>
            <pc:docMk/>
            <pc:sldMk cId="3855391680" sldId="295"/>
            <ac:spMk id="658" creationId="{14E0C293-EAEE-4716-9516-4735503C41E1}"/>
          </ac:spMkLst>
        </pc:spChg>
        <pc:spChg chg="mod">
          <ac:chgData name="Ragnhild Halvorsrud" userId="917ea340-fd63-490f-a7db-68428d24cf32" providerId="ADAL" clId="{3F26B701-AADC-4668-AAA4-FB7BA2B947B1}" dt="2020-06-19T09:05:28.524" v="2213" actId="790"/>
          <ac:spMkLst>
            <pc:docMk/>
            <pc:sldMk cId="3855391680" sldId="295"/>
            <ac:spMk id="659" creationId="{14F3001C-2248-4879-838F-6A406EBB0799}"/>
          </ac:spMkLst>
        </pc:spChg>
        <pc:spChg chg="mod">
          <ac:chgData name="Ragnhild Halvorsrud" userId="917ea340-fd63-490f-a7db-68428d24cf32" providerId="ADAL" clId="{3F26B701-AADC-4668-AAA4-FB7BA2B947B1}" dt="2020-06-19T09:05:28.526" v="2214" actId="790"/>
          <ac:spMkLst>
            <pc:docMk/>
            <pc:sldMk cId="3855391680" sldId="295"/>
            <ac:spMk id="662" creationId="{88EF2AD5-6266-45FB-82F4-BAA49B566907}"/>
          </ac:spMkLst>
        </pc:spChg>
        <pc:spChg chg="mod">
          <ac:chgData name="Ragnhild Halvorsrud" userId="917ea340-fd63-490f-a7db-68428d24cf32" providerId="ADAL" clId="{3F26B701-AADC-4668-AAA4-FB7BA2B947B1}" dt="2020-06-19T09:05:28.527" v="2215" actId="790"/>
          <ac:spMkLst>
            <pc:docMk/>
            <pc:sldMk cId="3855391680" sldId="295"/>
            <ac:spMk id="663" creationId="{B3DF3941-BEDE-4144-A89B-7E275427AB2B}"/>
          </ac:spMkLst>
        </pc:spChg>
        <pc:spChg chg="mod">
          <ac:chgData name="Ragnhild Halvorsrud" userId="917ea340-fd63-490f-a7db-68428d24cf32" providerId="ADAL" clId="{3F26B701-AADC-4668-AAA4-FB7BA2B947B1}" dt="2020-06-19T09:05:28.529" v="2216" actId="790"/>
          <ac:spMkLst>
            <pc:docMk/>
            <pc:sldMk cId="3855391680" sldId="295"/>
            <ac:spMk id="664" creationId="{F7419B98-2DE2-42A9-816D-BBE7EBB11953}"/>
          </ac:spMkLst>
        </pc:spChg>
        <pc:spChg chg="mod">
          <ac:chgData name="Ragnhild Halvorsrud" userId="917ea340-fd63-490f-a7db-68428d24cf32" providerId="ADAL" clId="{3F26B701-AADC-4668-AAA4-FB7BA2B947B1}" dt="2020-06-19T09:05:28.530" v="2217" actId="790"/>
          <ac:spMkLst>
            <pc:docMk/>
            <pc:sldMk cId="3855391680" sldId="295"/>
            <ac:spMk id="665" creationId="{3F073311-D562-4FE9-B715-79A05C904267}"/>
          </ac:spMkLst>
        </pc:spChg>
        <pc:spChg chg="mod">
          <ac:chgData name="Ragnhild Halvorsrud" userId="917ea340-fd63-490f-a7db-68428d24cf32" providerId="ADAL" clId="{3F26B701-AADC-4668-AAA4-FB7BA2B947B1}" dt="2020-06-19T09:05:28.532" v="2218" actId="790"/>
          <ac:spMkLst>
            <pc:docMk/>
            <pc:sldMk cId="3855391680" sldId="295"/>
            <ac:spMk id="666" creationId="{B2F6B83A-5BEA-45D0-89FB-29E2612DA2B4}"/>
          </ac:spMkLst>
        </pc:spChg>
        <pc:spChg chg="mod">
          <ac:chgData name="Ragnhild Halvorsrud" userId="917ea340-fd63-490f-a7db-68428d24cf32" providerId="ADAL" clId="{3F26B701-AADC-4668-AAA4-FB7BA2B947B1}" dt="2020-06-19T09:05:28.533" v="2219" actId="790"/>
          <ac:spMkLst>
            <pc:docMk/>
            <pc:sldMk cId="3855391680" sldId="295"/>
            <ac:spMk id="667" creationId="{8A11EAAC-4EE4-43D7-8B50-18D08056887A}"/>
          </ac:spMkLst>
        </pc:spChg>
        <pc:spChg chg="mod">
          <ac:chgData name="Ragnhild Halvorsrud" userId="917ea340-fd63-490f-a7db-68428d24cf32" providerId="ADAL" clId="{3F26B701-AADC-4668-AAA4-FB7BA2B947B1}" dt="2020-06-19T09:05:28.535" v="2220" actId="790"/>
          <ac:spMkLst>
            <pc:docMk/>
            <pc:sldMk cId="3855391680" sldId="295"/>
            <ac:spMk id="668" creationId="{1DB993DC-17A9-43D6-92CF-04385A7AAA1F}"/>
          </ac:spMkLst>
        </pc:spChg>
        <pc:spChg chg="mod">
          <ac:chgData name="Ragnhild Halvorsrud" userId="917ea340-fd63-490f-a7db-68428d24cf32" providerId="ADAL" clId="{3F26B701-AADC-4668-AAA4-FB7BA2B947B1}" dt="2020-06-19T09:05:28.536" v="2221" actId="790"/>
          <ac:spMkLst>
            <pc:docMk/>
            <pc:sldMk cId="3855391680" sldId="295"/>
            <ac:spMk id="671" creationId="{E97FD160-960F-4229-8252-30F7A9982358}"/>
          </ac:spMkLst>
        </pc:spChg>
        <pc:spChg chg="mod">
          <ac:chgData name="Ragnhild Halvorsrud" userId="917ea340-fd63-490f-a7db-68428d24cf32" providerId="ADAL" clId="{3F26B701-AADC-4668-AAA4-FB7BA2B947B1}" dt="2020-06-19T09:05:28.538" v="2222" actId="790"/>
          <ac:spMkLst>
            <pc:docMk/>
            <pc:sldMk cId="3855391680" sldId="295"/>
            <ac:spMk id="672" creationId="{780916AF-9AEC-4B40-8A24-A60200CA52B5}"/>
          </ac:spMkLst>
        </pc:spChg>
        <pc:spChg chg="mod">
          <ac:chgData name="Ragnhild Halvorsrud" userId="917ea340-fd63-490f-a7db-68428d24cf32" providerId="ADAL" clId="{3F26B701-AADC-4668-AAA4-FB7BA2B947B1}" dt="2020-06-19T09:05:28.539" v="2223" actId="790"/>
          <ac:spMkLst>
            <pc:docMk/>
            <pc:sldMk cId="3855391680" sldId="295"/>
            <ac:spMk id="673" creationId="{FBE5398C-4A27-46DB-B2B1-D5C8C3946B1F}"/>
          </ac:spMkLst>
        </pc:spChg>
        <pc:spChg chg="mod">
          <ac:chgData name="Ragnhild Halvorsrud" userId="917ea340-fd63-490f-a7db-68428d24cf32" providerId="ADAL" clId="{3F26B701-AADC-4668-AAA4-FB7BA2B947B1}" dt="2020-06-19T09:05:28.540" v="2224" actId="790"/>
          <ac:spMkLst>
            <pc:docMk/>
            <pc:sldMk cId="3855391680" sldId="295"/>
            <ac:spMk id="674" creationId="{1C798D05-06A2-437C-A34F-6E108172DDBC}"/>
          </ac:spMkLst>
        </pc:spChg>
        <pc:spChg chg="mod">
          <ac:chgData name="Ragnhild Halvorsrud" userId="917ea340-fd63-490f-a7db-68428d24cf32" providerId="ADAL" clId="{3F26B701-AADC-4668-AAA4-FB7BA2B947B1}" dt="2020-06-19T09:05:28.542" v="2225" actId="790"/>
          <ac:spMkLst>
            <pc:docMk/>
            <pc:sldMk cId="3855391680" sldId="295"/>
            <ac:spMk id="675" creationId="{8D78E635-CD80-48F3-B94D-87EFB74B0D6B}"/>
          </ac:spMkLst>
        </pc:spChg>
        <pc:spChg chg="mod">
          <ac:chgData name="Ragnhild Halvorsrud" userId="917ea340-fd63-490f-a7db-68428d24cf32" providerId="ADAL" clId="{3F26B701-AADC-4668-AAA4-FB7BA2B947B1}" dt="2020-06-19T09:05:28.544" v="2226" actId="790"/>
          <ac:spMkLst>
            <pc:docMk/>
            <pc:sldMk cId="3855391680" sldId="295"/>
            <ac:spMk id="676" creationId="{179F0585-DB96-4864-A805-733824DF03A6}"/>
          </ac:spMkLst>
        </pc:spChg>
        <pc:spChg chg="mod">
          <ac:chgData name="Ragnhild Halvorsrud" userId="917ea340-fd63-490f-a7db-68428d24cf32" providerId="ADAL" clId="{3F26B701-AADC-4668-AAA4-FB7BA2B947B1}" dt="2020-06-19T09:05:28.546" v="2227" actId="790"/>
          <ac:spMkLst>
            <pc:docMk/>
            <pc:sldMk cId="3855391680" sldId="295"/>
            <ac:spMk id="677" creationId="{5E45CC96-825D-45E3-8D2B-853A04E42C65}"/>
          </ac:spMkLst>
        </pc:spChg>
        <pc:spChg chg="mod">
          <ac:chgData name="Ragnhild Halvorsrud" userId="917ea340-fd63-490f-a7db-68428d24cf32" providerId="ADAL" clId="{3F26B701-AADC-4668-AAA4-FB7BA2B947B1}" dt="2020-06-19T09:05:28.557" v="2233" actId="790"/>
          <ac:spMkLst>
            <pc:docMk/>
            <pc:sldMk cId="3855391680" sldId="295"/>
            <ac:spMk id="680" creationId="{4F542749-CA03-4BB9-92A5-99983BC1514A}"/>
          </ac:spMkLst>
        </pc:spChg>
        <pc:spChg chg="mod">
          <ac:chgData name="Ragnhild Halvorsrud" userId="917ea340-fd63-490f-a7db-68428d24cf32" providerId="ADAL" clId="{3F26B701-AADC-4668-AAA4-FB7BA2B947B1}" dt="2020-06-19T09:05:28.559" v="2234" actId="790"/>
          <ac:spMkLst>
            <pc:docMk/>
            <pc:sldMk cId="3855391680" sldId="295"/>
            <ac:spMk id="681" creationId="{16642BEB-F9DF-4105-9707-ED04986A2286}"/>
          </ac:spMkLst>
        </pc:spChg>
        <pc:spChg chg="mod">
          <ac:chgData name="Ragnhild Halvorsrud" userId="917ea340-fd63-490f-a7db-68428d24cf32" providerId="ADAL" clId="{3F26B701-AADC-4668-AAA4-FB7BA2B947B1}" dt="2020-06-19T09:05:28.561" v="2235" actId="790"/>
          <ac:spMkLst>
            <pc:docMk/>
            <pc:sldMk cId="3855391680" sldId="295"/>
            <ac:spMk id="686" creationId="{195477BE-F027-40AB-8D0C-001F02FBD9AE}"/>
          </ac:spMkLst>
        </pc:spChg>
        <pc:spChg chg="mod">
          <ac:chgData name="Ragnhild Halvorsrud" userId="917ea340-fd63-490f-a7db-68428d24cf32" providerId="ADAL" clId="{3F26B701-AADC-4668-AAA4-FB7BA2B947B1}" dt="2020-06-19T09:05:28.562" v="2236" actId="790"/>
          <ac:spMkLst>
            <pc:docMk/>
            <pc:sldMk cId="3855391680" sldId="295"/>
            <ac:spMk id="689" creationId="{9F448F75-3874-4490-A536-425D8084A5DC}"/>
          </ac:spMkLst>
        </pc:spChg>
        <pc:spChg chg="mod">
          <ac:chgData name="Ragnhild Halvorsrud" userId="917ea340-fd63-490f-a7db-68428d24cf32" providerId="ADAL" clId="{3F26B701-AADC-4668-AAA4-FB7BA2B947B1}" dt="2020-06-19T09:05:28.564" v="2237" actId="790"/>
          <ac:spMkLst>
            <pc:docMk/>
            <pc:sldMk cId="3855391680" sldId="295"/>
            <ac:spMk id="690" creationId="{89FBA0EA-BB05-4169-A8D9-0270D7C5763B}"/>
          </ac:spMkLst>
        </pc:spChg>
        <pc:spChg chg="mod">
          <ac:chgData name="Ragnhild Halvorsrud" userId="917ea340-fd63-490f-a7db-68428d24cf32" providerId="ADAL" clId="{3F26B701-AADC-4668-AAA4-FB7BA2B947B1}" dt="2020-06-19T09:05:28.566" v="2238" actId="790"/>
          <ac:spMkLst>
            <pc:docMk/>
            <pc:sldMk cId="3855391680" sldId="295"/>
            <ac:spMk id="695" creationId="{25DA16DD-C8E4-4AC0-8C19-03E424EBAC72}"/>
          </ac:spMkLst>
        </pc:spChg>
        <pc:spChg chg="mod">
          <ac:chgData name="Ragnhild Halvorsrud" userId="917ea340-fd63-490f-a7db-68428d24cf32" providerId="ADAL" clId="{3F26B701-AADC-4668-AAA4-FB7BA2B947B1}" dt="2020-06-19T09:05:28.430" v="2152" actId="790"/>
          <ac:spMkLst>
            <pc:docMk/>
            <pc:sldMk cId="3855391680" sldId="295"/>
            <ac:spMk id="697" creationId="{5E4AB334-9376-4A0C-9049-4B0ED4F9BCB9}"/>
          </ac:spMkLst>
        </pc:spChg>
        <pc:spChg chg="mod">
          <ac:chgData name="Ragnhild Halvorsrud" userId="917ea340-fd63-490f-a7db-68428d24cf32" providerId="ADAL" clId="{3F26B701-AADC-4668-AAA4-FB7BA2B947B1}" dt="2020-06-19T09:05:28.431" v="2153" actId="790"/>
          <ac:spMkLst>
            <pc:docMk/>
            <pc:sldMk cId="3855391680" sldId="295"/>
            <ac:spMk id="698" creationId="{A060CEDF-C072-4222-95EF-359C85E1C8FC}"/>
          </ac:spMkLst>
        </pc:spChg>
        <pc:spChg chg="mod">
          <ac:chgData name="Ragnhild Halvorsrud" userId="917ea340-fd63-490f-a7db-68428d24cf32" providerId="ADAL" clId="{3F26B701-AADC-4668-AAA4-FB7BA2B947B1}" dt="2020-06-19T09:05:28.432" v="2154" actId="790"/>
          <ac:spMkLst>
            <pc:docMk/>
            <pc:sldMk cId="3855391680" sldId="295"/>
            <ac:spMk id="699" creationId="{9A110AD8-2502-4A09-937C-76BBF924BB18}"/>
          </ac:spMkLst>
        </pc:spChg>
        <pc:spChg chg="mod">
          <ac:chgData name="Ragnhild Halvorsrud" userId="917ea340-fd63-490f-a7db-68428d24cf32" providerId="ADAL" clId="{3F26B701-AADC-4668-AAA4-FB7BA2B947B1}" dt="2020-06-19T09:05:28.434" v="2155" actId="790"/>
          <ac:spMkLst>
            <pc:docMk/>
            <pc:sldMk cId="3855391680" sldId="295"/>
            <ac:spMk id="700" creationId="{C5E86649-3203-4B14-9DDE-DC765949BD1C}"/>
          </ac:spMkLst>
        </pc:spChg>
        <pc:spChg chg="mod">
          <ac:chgData name="Ragnhild Halvorsrud" userId="917ea340-fd63-490f-a7db-68428d24cf32" providerId="ADAL" clId="{3F26B701-AADC-4668-AAA4-FB7BA2B947B1}" dt="2020-06-19T09:05:28.436" v="2156" actId="790"/>
          <ac:spMkLst>
            <pc:docMk/>
            <pc:sldMk cId="3855391680" sldId="295"/>
            <ac:spMk id="701" creationId="{F3077DAC-72D2-4533-8CD5-088BA5B28D55}"/>
          </ac:spMkLst>
        </pc:spChg>
        <pc:spChg chg="mod">
          <ac:chgData name="Ragnhild Halvorsrud" userId="917ea340-fd63-490f-a7db-68428d24cf32" providerId="ADAL" clId="{3F26B701-AADC-4668-AAA4-FB7BA2B947B1}" dt="2020-06-19T09:05:28.437" v="2157" actId="790"/>
          <ac:spMkLst>
            <pc:docMk/>
            <pc:sldMk cId="3855391680" sldId="295"/>
            <ac:spMk id="702" creationId="{10AF5F1E-938E-4BCA-A345-FA0A53B88979}"/>
          </ac:spMkLst>
        </pc:spChg>
        <pc:spChg chg="mod">
          <ac:chgData name="Ragnhild Halvorsrud" userId="917ea340-fd63-490f-a7db-68428d24cf32" providerId="ADAL" clId="{3F26B701-AADC-4668-AAA4-FB7BA2B947B1}" dt="2020-06-19T09:05:28.486" v="2188" actId="790"/>
          <ac:spMkLst>
            <pc:docMk/>
            <pc:sldMk cId="3855391680" sldId="295"/>
            <ac:spMk id="703" creationId="{11713DA1-B715-4255-B9B6-74FBA3FEF497}"/>
          </ac:spMkLst>
        </pc:spChg>
        <pc:spChg chg="mod">
          <ac:chgData name="Ragnhild Halvorsrud" userId="917ea340-fd63-490f-a7db-68428d24cf32" providerId="ADAL" clId="{3F26B701-AADC-4668-AAA4-FB7BA2B947B1}" dt="2020-06-19T09:05:28.488" v="2189" actId="790"/>
          <ac:spMkLst>
            <pc:docMk/>
            <pc:sldMk cId="3855391680" sldId="295"/>
            <ac:spMk id="704" creationId="{BB7B050F-1F6E-4020-9415-15A91BA04EA1}"/>
          </ac:spMkLst>
        </pc:spChg>
        <pc:spChg chg="mod">
          <ac:chgData name="Ragnhild Halvorsrud" userId="917ea340-fd63-490f-a7db-68428d24cf32" providerId="ADAL" clId="{3F26B701-AADC-4668-AAA4-FB7BA2B947B1}" dt="2020-06-19T09:05:28.489" v="2190" actId="790"/>
          <ac:spMkLst>
            <pc:docMk/>
            <pc:sldMk cId="3855391680" sldId="295"/>
            <ac:spMk id="705" creationId="{8725E4D3-E4B3-4FB6-AEC8-05BB70846382}"/>
          </ac:spMkLst>
        </pc:spChg>
        <pc:spChg chg="mod">
          <ac:chgData name="Ragnhild Halvorsrud" userId="917ea340-fd63-490f-a7db-68428d24cf32" providerId="ADAL" clId="{3F26B701-AADC-4668-AAA4-FB7BA2B947B1}" dt="2020-06-19T09:05:28.491" v="2191" actId="790"/>
          <ac:spMkLst>
            <pc:docMk/>
            <pc:sldMk cId="3855391680" sldId="295"/>
            <ac:spMk id="706" creationId="{442FB227-3075-47AA-9D92-0AD56F44EA45}"/>
          </ac:spMkLst>
        </pc:spChg>
        <pc:spChg chg="mod">
          <ac:chgData name="Ragnhild Halvorsrud" userId="917ea340-fd63-490f-a7db-68428d24cf32" providerId="ADAL" clId="{3F26B701-AADC-4668-AAA4-FB7BA2B947B1}" dt="2020-06-19T09:05:28.492" v="2192" actId="790"/>
          <ac:spMkLst>
            <pc:docMk/>
            <pc:sldMk cId="3855391680" sldId="295"/>
            <ac:spMk id="707" creationId="{CC33A6B1-61AB-4F3D-88F3-EF23C640BEA0}"/>
          </ac:spMkLst>
        </pc:spChg>
        <pc:spChg chg="mod">
          <ac:chgData name="Ragnhild Halvorsrud" userId="917ea340-fd63-490f-a7db-68428d24cf32" providerId="ADAL" clId="{3F26B701-AADC-4668-AAA4-FB7BA2B947B1}" dt="2020-06-19T09:05:28.547" v="2228" actId="790"/>
          <ac:spMkLst>
            <pc:docMk/>
            <pc:sldMk cId="3855391680" sldId="295"/>
            <ac:spMk id="716" creationId="{1EA989C3-D25A-4473-8032-963ED77D0859}"/>
          </ac:spMkLst>
        </pc:spChg>
        <pc:spChg chg="mod">
          <ac:chgData name="Ragnhild Halvorsrud" userId="917ea340-fd63-490f-a7db-68428d24cf32" providerId="ADAL" clId="{3F26B701-AADC-4668-AAA4-FB7BA2B947B1}" dt="2020-06-19T09:05:28.549" v="2229" actId="790"/>
          <ac:spMkLst>
            <pc:docMk/>
            <pc:sldMk cId="3855391680" sldId="295"/>
            <ac:spMk id="717" creationId="{121EDC8A-6D84-4BDC-80CA-CAF46BF334BB}"/>
          </ac:spMkLst>
        </pc:spChg>
        <pc:spChg chg="mod">
          <ac:chgData name="Ragnhild Halvorsrud" userId="917ea340-fd63-490f-a7db-68428d24cf32" providerId="ADAL" clId="{3F26B701-AADC-4668-AAA4-FB7BA2B947B1}" dt="2020-06-19T09:05:28.551" v="2230" actId="790"/>
          <ac:spMkLst>
            <pc:docMk/>
            <pc:sldMk cId="3855391680" sldId="295"/>
            <ac:spMk id="718" creationId="{468DE55B-13EC-4D35-ABC7-84762D16AE85}"/>
          </ac:spMkLst>
        </pc:spChg>
        <pc:spChg chg="mod">
          <ac:chgData name="Ragnhild Halvorsrud" userId="917ea340-fd63-490f-a7db-68428d24cf32" providerId="ADAL" clId="{3F26B701-AADC-4668-AAA4-FB7BA2B947B1}" dt="2020-06-19T09:05:28.553" v="2231" actId="790"/>
          <ac:spMkLst>
            <pc:docMk/>
            <pc:sldMk cId="3855391680" sldId="295"/>
            <ac:spMk id="719" creationId="{F972DDB3-84D7-4611-9BC7-57E634DC0C72}"/>
          </ac:spMkLst>
        </pc:spChg>
        <pc:spChg chg="mod">
          <ac:chgData name="Ragnhild Halvorsrud" userId="917ea340-fd63-490f-a7db-68428d24cf32" providerId="ADAL" clId="{3F26B701-AADC-4668-AAA4-FB7BA2B947B1}" dt="2020-06-19T09:05:28.555" v="2232" actId="790"/>
          <ac:spMkLst>
            <pc:docMk/>
            <pc:sldMk cId="3855391680" sldId="295"/>
            <ac:spMk id="720" creationId="{418A9580-BFC4-4B93-9CCB-635FA58E030E}"/>
          </ac:spMkLst>
        </pc:spChg>
        <pc:spChg chg="mod">
          <ac:chgData name="Ragnhild Halvorsrud" userId="917ea340-fd63-490f-a7db-68428d24cf32" providerId="ADAL" clId="{3F26B701-AADC-4668-AAA4-FB7BA2B947B1}" dt="2020-06-19T09:05:28.568" v="2239" actId="790"/>
          <ac:spMkLst>
            <pc:docMk/>
            <pc:sldMk cId="3855391680" sldId="295"/>
            <ac:spMk id="748" creationId="{D7A6DE4D-B33F-4024-80C6-6017A8336099}"/>
          </ac:spMkLst>
        </pc:spChg>
        <pc:spChg chg="mod">
          <ac:chgData name="Ragnhild Halvorsrud" userId="917ea340-fd63-490f-a7db-68428d24cf32" providerId="ADAL" clId="{3F26B701-AADC-4668-AAA4-FB7BA2B947B1}" dt="2020-06-19T09:05:28.570" v="2240" actId="790"/>
          <ac:spMkLst>
            <pc:docMk/>
            <pc:sldMk cId="3855391680" sldId="295"/>
            <ac:spMk id="749" creationId="{B6AD12E3-D027-4C18-96C1-9F58051D9E8F}"/>
          </ac:spMkLst>
        </pc:spChg>
        <pc:spChg chg="mod">
          <ac:chgData name="Ragnhild Halvorsrud" userId="917ea340-fd63-490f-a7db-68428d24cf32" providerId="ADAL" clId="{3F26B701-AADC-4668-AAA4-FB7BA2B947B1}" dt="2020-06-19T09:05:28.572" v="2241" actId="790"/>
          <ac:spMkLst>
            <pc:docMk/>
            <pc:sldMk cId="3855391680" sldId="295"/>
            <ac:spMk id="754" creationId="{64A4545C-005C-4885-B60D-3573912E34D6}"/>
          </ac:spMkLst>
        </pc:spChg>
        <pc:spChg chg="mod">
          <ac:chgData name="Ragnhild Halvorsrud" userId="917ea340-fd63-490f-a7db-68428d24cf32" providerId="ADAL" clId="{3F26B701-AADC-4668-AAA4-FB7BA2B947B1}" dt="2020-06-19T09:05:28.574" v="2242" actId="790"/>
          <ac:spMkLst>
            <pc:docMk/>
            <pc:sldMk cId="3855391680" sldId="295"/>
            <ac:spMk id="755" creationId="{2585A5D2-53AC-4A43-B6BC-D36964075F07}"/>
          </ac:spMkLst>
        </pc:spChg>
        <pc:spChg chg="mod">
          <ac:chgData name="Ragnhild Halvorsrud" userId="917ea340-fd63-490f-a7db-68428d24cf32" providerId="ADAL" clId="{3F26B701-AADC-4668-AAA4-FB7BA2B947B1}" dt="2020-06-19T09:05:28.576" v="2243" actId="790"/>
          <ac:spMkLst>
            <pc:docMk/>
            <pc:sldMk cId="3855391680" sldId="295"/>
            <ac:spMk id="756" creationId="{6A446A45-1253-4759-A5A9-C5FDD872E287}"/>
          </ac:spMkLst>
        </pc:spChg>
        <pc:spChg chg="mod">
          <ac:chgData name="Ragnhild Halvorsrud" userId="917ea340-fd63-490f-a7db-68428d24cf32" providerId="ADAL" clId="{3F26B701-AADC-4668-AAA4-FB7BA2B947B1}" dt="2020-06-19T09:05:28.577" v="2244" actId="790"/>
          <ac:spMkLst>
            <pc:docMk/>
            <pc:sldMk cId="3855391680" sldId="295"/>
            <ac:spMk id="757" creationId="{DFED6113-9DCF-4D03-BCFB-0B04EA4A9023}"/>
          </ac:spMkLst>
        </pc:spChg>
        <pc:spChg chg="mod">
          <ac:chgData name="Ragnhild Halvorsrud" userId="917ea340-fd63-490f-a7db-68428d24cf32" providerId="ADAL" clId="{3F26B701-AADC-4668-AAA4-FB7BA2B947B1}" dt="2020-06-19T09:05:28.579" v="2245" actId="790"/>
          <ac:spMkLst>
            <pc:docMk/>
            <pc:sldMk cId="3855391680" sldId="295"/>
            <ac:spMk id="760" creationId="{96D4EFF9-79EB-42FD-8E21-6953693F4245}"/>
          </ac:spMkLst>
        </pc:spChg>
        <pc:spChg chg="mod">
          <ac:chgData name="Ragnhild Halvorsrud" userId="917ea340-fd63-490f-a7db-68428d24cf32" providerId="ADAL" clId="{3F26B701-AADC-4668-AAA4-FB7BA2B947B1}" dt="2020-06-19T09:05:28.664" v="2297" actId="790"/>
          <ac:spMkLst>
            <pc:docMk/>
            <pc:sldMk cId="3855391680" sldId="295"/>
            <ac:spMk id="762" creationId="{8A4BF165-7ACF-4D3E-8A72-B2EDE20E2864}"/>
          </ac:spMkLst>
        </pc:spChg>
        <pc:spChg chg="mod">
          <ac:chgData name="Ragnhild Halvorsrud" userId="917ea340-fd63-490f-a7db-68428d24cf32" providerId="ADAL" clId="{3F26B701-AADC-4668-AAA4-FB7BA2B947B1}" dt="2020-06-19T09:05:28.666" v="2298" actId="790"/>
          <ac:spMkLst>
            <pc:docMk/>
            <pc:sldMk cId="3855391680" sldId="295"/>
            <ac:spMk id="763" creationId="{638F76A3-8E46-43DE-9725-F85A9F2551A2}"/>
          </ac:spMkLst>
        </pc:spChg>
        <pc:spChg chg="mod">
          <ac:chgData name="Ragnhild Halvorsrud" userId="917ea340-fd63-490f-a7db-68428d24cf32" providerId="ADAL" clId="{3F26B701-AADC-4668-AAA4-FB7BA2B947B1}" dt="2020-06-19T09:05:28.668" v="2299" actId="790"/>
          <ac:spMkLst>
            <pc:docMk/>
            <pc:sldMk cId="3855391680" sldId="295"/>
            <ac:spMk id="764" creationId="{ECC1C073-3134-43B0-B302-5129E8521A02}"/>
          </ac:spMkLst>
        </pc:spChg>
        <pc:spChg chg="mod">
          <ac:chgData name="Ragnhild Halvorsrud" userId="917ea340-fd63-490f-a7db-68428d24cf32" providerId="ADAL" clId="{3F26B701-AADC-4668-AAA4-FB7BA2B947B1}" dt="2020-06-19T09:05:28.669" v="2300" actId="790"/>
          <ac:spMkLst>
            <pc:docMk/>
            <pc:sldMk cId="3855391680" sldId="295"/>
            <ac:spMk id="765" creationId="{CB17104D-5B2B-498E-84DF-49F0B09DC8EB}"/>
          </ac:spMkLst>
        </pc:spChg>
        <pc:spChg chg="mod">
          <ac:chgData name="Ragnhild Halvorsrud" userId="917ea340-fd63-490f-a7db-68428d24cf32" providerId="ADAL" clId="{3F26B701-AADC-4668-AAA4-FB7BA2B947B1}" dt="2020-06-19T09:05:28.580" v="2246" actId="790"/>
          <ac:spMkLst>
            <pc:docMk/>
            <pc:sldMk cId="3855391680" sldId="295"/>
            <ac:spMk id="768" creationId="{C8D19217-4D8E-45F7-ACAF-BF8DF4ABD19E}"/>
          </ac:spMkLst>
        </pc:spChg>
        <pc:spChg chg="mod">
          <ac:chgData name="Ragnhild Halvorsrud" userId="917ea340-fd63-490f-a7db-68428d24cf32" providerId="ADAL" clId="{3F26B701-AADC-4668-AAA4-FB7BA2B947B1}" dt="2020-06-19T09:05:28.582" v="2247" actId="790"/>
          <ac:spMkLst>
            <pc:docMk/>
            <pc:sldMk cId="3855391680" sldId="295"/>
            <ac:spMk id="770" creationId="{E4E17B52-7A3A-4490-AF95-36AB67721B84}"/>
          </ac:spMkLst>
        </pc:spChg>
        <pc:spChg chg="mod">
          <ac:chgData name="Ragnhild Halvorsrud" userId="917ea340-fd63-490f-a7db-68428d24cf32" providerId="ADAL" clId="{3F26B701-AADC-4668-AAA4-FB7BA2B947B1}" dt="2020-06-19T09:05:28.584" v="2248" actId="790"/>
          <ac:spMkLst>
            <pc:docMk/>
            <pc:sldMk cId="3855391680" sldId="295"/>
            <ac:spMk id="771" creationId="{0EAAC891-BF84-4C97-AB85-4FEEDA242149}"/>
          </ac:spMkLst>
        </pc:spChg>
        <pc:spChg chg="mod">
          <ac:chgData name="Ragnhild Halvorsrud" userId="917ea340-fd63-490f-a7db-68428d24cf32" providerId="ADAL" clId="{3F26B701-AADC-4668-AAA4-FB7BA2B947B1}" dt="2020-06-19T09:05:28.586" v="2249" actId="790"/>
          <ac:spMkLst>
            <pc:docMk/>
            <pc:sldMk cId="3855391680" sldId="295"/>
            <ac:spMk id="772" creationId="{0CC3F021-679E-4875-8084-4DA24F95D0CE}"/>
          </ac:spMkLst>
        </pc:spChg>
        <pc:spChg chg="mod">
          <ac:chgData name="Ragnhild Halvorsrud" userId="917ea340-fd63-490f-a7db-68428d24cf32" providerId="ADAL" clId="{3F26B701-AADC-4668-AAA4-FB7BA2B947B1}" dt="2020-06-19T09:05:28.587" v="2250" actId="790"/>
          <ac:spMkLst>
            <pc:docMk/>
            <pc:sldMk cId="3855391680" sldId="295"/>
            <ac:spMk id="773" creationId="{341EA19C-6D42-47B4-9ADE-C6094AE47D5D}"/>
          </ac:spMkLst>
        </pc:spChg>
        <pc:spChg chg="mod">
          <ac:chgData name="Ragnhild Halvorsrud" userId="917ea340-fd63-490f-a7db-68428d24cf32" providerId="ADAL" clId="{3F26B701-AADC-4668-AAA4-FB7BA2B947B1}" dt="2020-06-19T09:05:28.589" v="2251" actId="790"/>
          <ac:spMkLst>
            <pc:docMk/>
            <pc:sldMk cId="3855391680" sldId="295"/>
            <ac:spMk id="776" creationId="{0054E870-69B6-4C8F-925E-54BA2DCF7968}"/>
          </ac:spMkLst>
        </pc:spChg>
        <pc:spChg chg="mod">
          <ac:chgData name="Ragnhild Halvorsrud" userId="917ea340-fd63-490f-a7db-68428d24cf32" providerId="ADAL" clId="{3F26B701-AADC-4668-AAA4-FB7BA2B947B1}" dt="2020-06-19T09:05:28.590" v="2252" actId="790"/>
          <ac:spMkLst>
            <pc:docMk/>
            <pc:sldMk cId="3855391680" sldId="295"/>
            <ac:spMk id="778" creationId="{BEC9C6DE-EF3F-44C8-A069-2E4E29D0B0E3}"/>
          </ac:spMkLst>
        </pc:spChg>
        <pc:spChg chg="mod">
          <ac:chgData name="Ragnhild Halvorsrud" userId="917ea340-fd63-490f-a7db-68428d24cf32" providerId="ADAL" clId="{3F26B701-AADC-4668-AAA4-FB7BA2B947B1}" dt="2020-06-19T09:05:28.592" v="2253" actId="790"/>
          <ac:spMkLst>
            <pc:docMk/>
            <pc:sldMk cId="3855391680" sldId="295"/>
            <ac:spMk id="779" creationId="{C593AC3A-86DD-441B-927E-AF73552FCDEA}"/>
          </ac:spMkLst>
        </pc:spChg>
        <pc:spChg chg="mod">
          <ac:chgData name="Ragnhild Halvorsrud" userId="917ea340-fd63-490f-a7db-68428d24cf32" providerId="ADAL" clId="{3F26B701-AADC-4668-AAA4-FB7BA2B947B1}" dt="2020-06-19T09:05:28.593" v="2254" actId="790"/>
          <ac:spMkLst>
            <pc:docMk/>
            <pc:sldMk cId="3855391680" sldId="295"/>
            <ac:spMk id="780" creationId="{6A211EE5-3F69-4646-A7F3-2AFBF75D11D2}"/>
          </ac:spMkLst>
        </pc:spChg>
        <pc:spChg chg="mod">
          <ac:chgData name="Ragnhild Halvorsrud" userId="917ea340-fd63-490f-a7db-68428d24cf32" providerId="ADAL" clId="{3F26B701-AADC-4668-AAA4-FB7BA2B947B1}" dt="2020-06-19T09:05:28.595" v="2255" actId="790"/>
          <ac:spMkLst>
            <pc:docMk/>
            <pc:sldMk cId="3855391680" sldId="295"/>
            <ac:spMk id="781" creationId="{3F1AE0DC-33F7-426B-BB5B-B02200519721}"/>
          </ac:spMkLst>
        </pc:spChg>
        <pc:spChg chg="mod">
          <ac:chgData name="Ragnhild Halvorsrud" userId="917ea340-fd63-490f-a7db-68428d24cf32" providerId="ADAL" clId="{3F26B701-AADC-4668-AAA4-FB7BA2B947B1}" dt="2020-06-19T09:05:28.597" v="2256" actId="790"/>
          <ac:spMkLst>
            <pc:docMk/>
            <pc:sldMk cId="3855391680" sldId="295"/>
            <ac:spMk id="784" creationId="{1A026779-B69C-4B60-A026-D4B07A3D753B}"/>
          </ac:spMkLst>
        </pc:spChg>
        <pc:spChg chg="mod">
          <ac:chgData name="Ragnhild Halvorsrud" userId="917ea340-fd63-490f-a7db-68428d24cf32" providerId="ADAL" clId="{3F26B701-AADC-4668-AAA4-FB7BA2B947B1}" dt="2020-06-19T09:05:28.598" v="2257" actId="790"/>
          <ac:spMkLst>
            <pc:docMk/>
            <pc:sldMk cId="3855391680" sldId="295"/>
            <ac:spMk id="785" creationId="{1A145130-8701-4A37-B240-6FFF67C71B33}"/>
          </ac:spMkLst>
        </pc:spChg>
        <pc:spChg chg="mod">
          <ac:chgData name="Ragnhild Halvorsrud" userId="917ea340-fd63-490f-a7db-68428d24cf32" providerId="ADAL" clId="{3F26B701-AADC-4668-AAA4-FB7BA2B947B1}" dt="2020-06-19T09:05:28.600" v="2258" actId="790"/>
          <ac:spMkLst>
            <pc:docMk/>
            <pc:sldMk cId="3855391680" sldId="295"/>
            <ac:spMk id="786" creationId="{081E2B58-4138-407A-B7FD-FB597A1B4F1B}"/>
          </ac:spMkLst>
        </pc:spChg>
        <pc:spChg chg="mod">
          <ac:chgData name="Ragnhild Halvorsrud" userId="917ea340-fd63-490f-a7db-68428d24cf32" providerId="ADAL" clId="{3F26B701-AADC-4668-AAA4-FB7BA2B947B1}" dt="2020-06-19T09:05:28.602" v="2259" actId="790"/>
          <ac:spMkLst>
            <pc:docMk/>
            <pc:sldMk cId="3855391680" sldId="295"/>
            <ac:spMk id="787" creationId="{6BA6D7E1-33AC-48CE-906D-DFFC08C21BB9}"/>
          </ac:spMkLst>
        </pc:spChg>
        <pc:spChg chg="mod">
          <ac:chgData name="Ragnhild Halvorsrud" userId="917ea340-fd63-490f-a7db-68428d24cf32" providerId="ADAL" clId="{3F26B701-AADC-4668-AAA4-FB7BA2B947B1}" dt="2020-06-19T09:05:28.604" v="2260" actId="790"/>
          <ac:spMkLst>
            <pc:docMk/>
            <pc:sldMk cId="3855391680" sldId="295"/>
            <ac:spMk id="788" creationId="{555A77C0-40E9-4724-944B-3A063B2CDA85}"/>
          </ac:spMkLst>
        </pc:spChg>
      </pc:sldChg>
      <pc:sldChg chg="modSp add del mod modNotes">
        <pc:chgData name="Ragnhild Halvorsrud" userId="917ea340-fd63-490f-a7db-68428d24cf32" providerId="ADAL" clId="{3F26B701-AADC-4668-AAA4-FB7BA2B947B1}" dt="2020-06-19T09:05:41.200" v="2909" actId="47"/>
        <pc:sldMkLst>
          <pc:docMk/>
          <pc:sldMk cId="3383596768" sldId="299"/>
        </pc:sldMkLst>
        <pc:spChg chg="mod">
          <ac:chgData name="Ragnhild Halvorsrud" userId="917ea340-fd63-490f-a7db-68428d24cf32" providerId="ADAL" clId="{3F26B701-AADC-4668-AAA4-FB7BA2B947B1}" dt="2020-06-19T09:05:28.982" v="2467" actId="790"/>
          <ac:spMkLst>
            <pc:docMk/>
            <pc:sldMk cId="3383596768" sldId="299"/>
            <ac:spMk id="189" creationId="{0A1BE4BC-5F6D-4117-8ECD-E710623E443F}"/>
          </ac:spMkLst>
        </pc:spChg>
        <pc:spChg chg="mod">
          <ac:chgData name="Ragnhild Halvorsrud" userId="917ea340-fd63-490f-a7db-68428d24cf32" providerId="ADAL" clId="{3F26B701-AADC-4668-AAA4-FB7BA2B947B1}" dt="2020-06-19T09:05:28.984" v="2468" actId="790"/>
          <ac:spMkLst>
            <pc:docMk/>
            <pc:sldMk cId="3383596768" sldId="299"/>
            <ac:spMk id="193" creationId="{5706A2DB-045C-4577-9491-96BFC47F8FA6}"/>
          </ac:spMkLst>
        </pc:spChg>
        <pc:spChg chg="mod">
          <ac:chgData name="Ragnhild Halvorsrud" userId="917ea340-fd63-490f-a7db-68428d24cf32" providerId="ADAL" clId="{3F26B701-AADC-4668-AAA4-FB7BA2B947B1}" dt="2020-06-19T09:05:28.985" v="2469" actId="790"/>
          <ac:spMkLst>
            <pc:docMk/>
            <pc:sldMk cId="3383596768" sldId="299"/>
            <ac:spMk id="205" creationId="{22EFE43B-537A-422C-8A53-9E40AEC5BAA0}"/>
          </ac:spMkLst>
        </pc:spChg>
        <pc:spChg chg="mod">
          <ac:chgData name="Ragnhild Halvorsrud" userId="917ea340-fd63-490f-a7db-68428d24cf32" providerId="ADAL" clId="{3F26B701-AADC-4668-AAA4-FB7BA2B947B1}" dt="2020-06-19T09:05:28.987" v="2470" actId="790"/>
          <ac:spMkLst>
            <pc:docMk/>
            <pc:sldMk cId="3383596768" sldId="299"/>
            <ac:spMk id="206" creationId="{AB5A849D-74E5-4F58-BE7E-E0C8506E7DB4}"/>
          </ac:spMkLst>
        </pc:spChg>
        <pc:spChg chg="mod">
          <ac:chgData name="Ragnhild Halvorsrud" userId="917ea340-fd63-490f-a7db-68428d24cf32" providerId="ADAL" clId="{3F26B701-AADC-4668-AAA4-FB7BA2B947B1}" dt="2020-06-19T09:05:28.990" v="2472" actId="790"/>
          <ac:spMkLst>
            <pc:docMk/>
            <pc:sldMk cId="3383596768" sldId="299"/>
            <ac:spMk id="219" creationId="{027732F2-AFCE-4D0C-BA06-1EE7A6BE418F}"/>
          </ac:spMkLst>
        </pc:spChg>
        <pc:spChg chg="mod">
          <ac:chgData name="Ragnhild Halvorsrud" userId="917ea340-fd63-490f-a7db-68428d24cf32" providerId="ADAL" clId="{3F26B701-AADC-4668-AAA4-FB7BA2B947B1}" dt="2020-06-19T09:05:28.992" v="2473" actId="790"/>
          <ac:spMkLst>
            <pc:docMk/>
            <pc:sldMk cId="3383596768" sldId="299"/>
            <ac:spMk id="221" creationId="{9D36033E-791B-4E83-9389-CC67E61433DA}"/>
          </ac:spMkLst>
        </pc:spChg>
        <pc:spChg chg="mod">
          <ac:chgData name="Ragnhild Halvorsrud" userId="917ea340-fd63-490f-a7db-68428d24cf32" providerId="ADAL" clId="{3F26B701-AADC-4668-AAA4-FB7BA2B947B1}" dt="2020-06-19T09:05:28.994" v="2474" actId="790"/>
          <ac:spMkLst>
            <pc:docMk/>
            <pc:sldMk cId="3383596768" sldId="299"/>
            <ac:spMk id="224" creationId="{3806E849-134A-472B-8736-669071143B3D}"/>
          </ac:spMkLst>
        </pc:spChg>
        <pc:spChg chg="mod">
          <ac:chgData name="Ragnhild Halvorsrud" userId="917ea340-fd63-490f-a7db-68428d24cf32" providerId="ADAL" clId="{3F26B701-AADC-4668-AAA4-FB7BA2B947B1}" dt="2020-06-19T09:05:28.995" v="2475" actId="790"/>
          <ac:spMkLst>
            <pc:docMk/>
            <pc:sldMk cId="3383596768" sldId="299"/>
            <ac:spMk id="225" creationId="{A4ED2703-463A-45E3-913D-DE26245FF356}"/>
          </ac:spMkLst>
        </pc:spChg>
        <pc:spChg chg="mod">
          <ac:chgData name="Ragnhild Halvorsrud" userId="917ea340-fd63-490f-a7db-68428d24cf32" providerId="ADAL" clId="{3F26B701-AADC-4668-AAA4-FB7BA2B947B1}" dt="2020-06-19T09:05:28.997" v="2476" actId="790"/>
          <ac:spMkLst>
            <pc:docMk/>
            <pc:sldMk cId="3383596768" sldId="299"/>
            <ac:spMk id="226" creationId="{4846FB56-23C7-41B1-AE02-5F1695AE4C8B}"/>
          </ac:spMkLst>
        </pc:spChg>
        <pc:spChg chg="mod">
          <ac:chgData name="Ragnhild Halvorsrud" userId="917ea340-fd63-490f-a7db-68428d24cf32" providerId="ADAL" clId="{3F26B701-AADC-4668-AAA4-FB7BA2B947B1}" dt="2020-06-19T09:05:28.998" v="2477" actId="790"/>
          <ac:spMkLst>
            <pc:docMk/>
            <pc:sldMk cId="3383596768" sldId="299"/>
            <ac:spMk id="228" creationId="{FA926F25-6E16-43E7-A7B3-A8F2F31F8286}"/>
          </ac:spMkLst>
        </pc:spChg>
        <pc:spChg chg="mod">
          <ac:chgData name="Ragnhild Halvorsrud" userId="917ea340-fd63-490f-a7db-68428d24cf32" providerId="ADAL" clId="{3F26B701-AADC-4668-AAA4-FB7BA2B947B1}" dt="2020-06-19T09:05:29" v="2478" actId="790"/>
          <ac:spMkLst>
            <pc:docMk/>
            <pc:sldMk cId="3383596768" sldId="299"/>
            <ac:spMk id="288" creationId="{9186A0B1-2BAE-4716-9943-9150509EC28D}"/>
          </ac:spMkLst>
        </pc:spChg>
        <pc:spChg chg="mod">
          <ac:chgData name="Ragnhild Halvorsrud" userId="917ea340-fd63-490f-a7db-68428d24cf32" providerId="ADAL" clId="{3F26B701-AADC-4668-AAA4-FB7BA2B947B1}" dt="2020-06-19T09:05:29.001" v="2479" actId="790"/>
          <ac:spMkLst>
            <pc:docMk/>
            <pc:sldMk cId="3383596768" sldId="299"/>
            <ac:spMk id="290" creationId="{22D99512-01C7-40E4-A062-79D1076B5B61}"/>
          </ac:spMkLst>
        </pc:spChg>
        <pc:spChg chg="mod">
          <ac:chgData name="Ragnhild Halvorsrud" userId="917ea340-fd63-490f-a7db-68428d24cf32" providerId="ADAL" clId="{3F26B701-AADC-4668-AAA4-FB7BA2B947B1}" dt="2020-06-19T09:05:29.003" v="2480" actId="790"/>
          <ac:spMkLst>
            <pc:docMk/>
            <pc:sldMk cId="3383596768" sldId="299"/>
            <ac:spMk id="293" creationId="{9049B7AC-91F8-4809-9A0E-B3724BFB6FFF}"/>
          </ac:spMkLst>
        </pc:spChg>
        <pc:spChg chg="mod">
          <ac:chgData name="Ragnhild Halvorsrud" userId="917ea340-fd63-490f-a7db-68428d24cf32" providerId="ADAL" clId="{3F26B701-AADC-4668-AAA4-FB7BA2B947B1}" dt="2020-06-19T09:05:29.004" v="2481" actId="790"/>
          <ac:spMkLst>
            <pc:docMk/>
            <pc:sldMk cId="3383596768" sldId="299"/>
            <ac:spMk id="294" creationId="{25877A43-0B56-48F9-8A17-821B22755FAF}"/>
          </ac:spMkLst>
        </pc:spChg>
        <pc:spChg chg="mod">
          <ac:chgData name="Ragnhild Halvorsrud" userId="917ea340-fd63-490f-a7db-68428d24cf32" providerId="ADAL" clId="{3F26B701-AADC-4668-AAA4-FB7BA2B947B1}" dt="2020-06-19T09:05:29.006" v="2482" actId="790"/>
          <ac:spMkLst>
            <pc:docMk/>
            <pc:sldMk cId="3383596768" sldId="299"/>
            <ac:spMk id="295" creationId="{9A2A9599-96B0-48A4-B399-3EB5A8572483}"/>
          </ac:spMkLst>
        </pc:spChg>
        <pc:spChg chg="mod">
          <ac:chgData name="Ragnhild Halvorsrud" userId="917ea340-fd63-490f-a7db-68428d24cf32" providerId="ADAL" clId="{3F26B701-AADC-4668-AAA4-FB7BA2B947B1}" dt="2020-06-19T09:05:29.007" v="2483" actId="790"/>
          <ac:spMkLst>
            <pc:docMk/>
            <pc:sldMk cId="3383596768" sldId="299"/>
            <ac:spMk id="296" creationId="{D73692DC-1E8D-443D-B6E2-6750A20F11A1}"/>
          </ac:spMkLst>
        </pc:spChg>
        <pc:spChg chg="mod">
          <ac:chgData name="Ragnhild Halvorsrud" userId="917ea340-fd63-490f-a7db-68428d24cf32" providerId="ADAL" clId="{3F26B701-AADC-4668-AAA4-FB7BA2B947B1}" dt="2020-06-19T09:05:29.009" v="2484" actId="790"/>
          <ac:spMkLst>
            <pc:docMk/>
            <pc:sldMk cId="3383596768" sldId="299"/>
            <ac:spMk id="297" creationId="{86501363-E2C3-4016-8AA9-C626FEBF216C}"/>
          </ac:spMkLst>
        </pc:spChg>
        <pc:spChg chg="mod">
          <ac:chgData name="Ragnhild Halvorsrud" userId="917ea340-fd63-490f-a7db-68428d24cf32" providerId="ADAL" clId="{3F26B701-AADC-4668-AAA4-FB7BA2B947B1}" dt="2020-06-19T09:05:29.010" v="2485" actId="790"/>
          <ac:spMkLst>
            <pc:docMk/>
            <pc:sldMk cId="3383596768" sldId="299"/>
            <ac:spMk id="298" creationId="{A20BBAC3-F915-4D33-BC5E-34D5CA17976F}"/>
          </ac:spMkLst>
        </pc:spChg>
        <pc:spChg chg="mod">
          <ac:chgData name="Ragnhild Halvorsrud" userId="917ea340-fd63-490f-a7db-68428d24cf32" providerId="ADAL" clId="{3F26B701-AADC-4668-AAA4-FB7BA2B947B1}" dt="2020-06-19T09:05:29.036" v="2501" actId="790"/>
          <ac:spMkLst>
            <pc:docMk/>
            <pc:sldMk cId="3383596768" sldId="299"/>
            <ac:spMk id="301" creationId="{E4A099A6-5F79-495B-A941-CCCBB6869385}"/>
          </ac:spMkLst>
        </pc:spChg>
        <pc:spChg chg="mod">
          <ac:chgData name="Ragnhild Halvorsrud" userId="917ea340-fd63-490f-a7db-68428d24cf32" providerId="ADAL" clId="{3F26B701-AADC-4668-AAA4-FB7BA2B947B1}" dt="2020-06-19T09:05:29.012" v="2486" actId="790"/>
          <ac:spMkLst>
            <pc:docMk/>
            <pc:sldMk cId="3383596768" sldId="299"/>
            <ac:spMk id="304" creationId="{A8816E58-6997-4C8B-A9FB-B8907DBF3124}"/>
          </ac:spMkLst>
        </pc:spChg>
        <pc:spChg chg="mod">
          <ac:chgData name="Ragnhild Halvorsrud" userId="917ea340-fd63-490f-a7db-68428d24cf32" providerId="ADAL" clId="{3F26B701-AADC-4668-AAA4-FB7BA2B947B1}" dt="2020-06-19T09:05:29.014" v="2487" actId="790"/>
          <ac:spMkLst>
            <pc:docMk/>
            <pc:sldMk cId="3383596768" sldId="299"/>
            <ac:spMk id="305" creationId="{B4862BA6-B02E-468C-8E99-E435C47A5C40}"/>
          </ac:spMkLst>
        </pc:spChg>
        <pc:spChg chg="mod">
          <ac:chgData name="Ragnhild Halvorsrud" userId="917ea340-fd63-490f-a7db-68428d24cf32" providerId="ADAL" clId="{3F26B701-AADC-4668-AAA4-FB7BA2B947B1}" dt="2020-06-19T09:05:29.038" v="2502" actId="790"/>
          <ac:spMkLst>
            <pc:docMk/>
            <pc:sldMk cId="3383596768" sldId="299"/>
            <ac:spMk id="311" creationId="{9BFBC104-BAF3-416E-8775-79A982D3147F}"/>
          </ac:spMkLst>
        </pc:spChg>
        <pc:spChg chg="mod">
          <ac:chgData name="Ragnhild Halvorsrud" userId="917ea340-fd63-490f-a7db-68428d24cf32" providerId="ADAL" clId="{3F26B701-AADC-4668-AAA4-FB7BA2B947B1}" dt="2020-06-19T09:05:29.042" v="2503" actId="790"/>
          <ac:spMkLst>
            <pc:docMk/>
            <pc:sldMk cId="3383596768" sldId="299"/>
            <ac:spMk id="316" creationId="{16B0AF9B-FAEF-4617-BB69-819737359CFB}"/>
          </ac:spMkLst>
        </pc:spChg>
        <pc:spChg chg="mod">
          <ac:chgData name="Ragnhild Halvorsrud" userId="917ea340-fd63-490f-a7db-68428d24cf32" providerId="ADAL" clId="{3F26B701-AADC-4668-AAA4-FB7BA2B947B1}" dt="2020-06-19T09:05:29.017" v="2489" actId="790"/>
          <ac:spMkLst>
            <pc:docMk/>
            <pc:sldMk cId="3383596768" sldId="299"/>
            <ac:spMk id="320" creationId="{5C882BD8-1196-48DA-A77E-39BE6A67F667}"/>
          </ac:spMkLst>
        </pc:spChg>
        <pc:spChg chg="mod">
          <ac:chgData name="Ragnhild Halvorsrud" userId="917ea340-fd63-490f-a7db-68428d24cf32" providerId="ADAL" clId="{3F26B701-AADC-4668-AAA4-FB7BA2B947B1}" dt="2020-06-19T09:05:29.019" v="2490" actId="790"/>
          <ac:spMkLst>
            <pc:docMk/>
            <pc:sldMk cId="3383596768" sldId="299"/>
            <ac:spMk id="322" creationId="{F856BEEF-EC0F-4418-B407-22A628DE8A6D}"/>
          </ac:spMkLst>
        </pc:spChg>
        <pc:spChg chg="mod">
          <ac:chgData name="Ragnhild Halvorsrud" userId="917ea340-fd63-490f-a7db-68428d24cf32" providerId="ADAL" clId="{3F26B701-AADC-4668-AAA4-FB7BA2B947B1}" dt="2020-06-19T09:05:29.020" v="2491" actId="790"/>
          <ac:spMkLst>
            <pc:docMk/>
            <pc:sldMk cId="3383596768" sldId="299"/>
            <ac:spMk id="323" creationId="{45064620-545F-44DE-872E-EEBEADE54AF4}"/>
          </ac:spMkLst>
        </pc:spChg>
        <pc:spChg chg="mod">
          <ac:chgData name="Ragnhild Halvorsrud" userId="917ea340-fd63-490f-a7db-68428d24cf32" providerId="ADAL" clId="{3F26B701-AADC-4668-AAA4-FB7BA2B947B1}" dt="2020-06-19T09:05:29.022" v="2492" actId="790"/>
          <ac:spMkLst>
            <pc:docMk/>
            <pc:sldMk cId="3383596768" sldId="299"/>
            <ac:spMk id="324" creationId="{B0408973-02CF-4E3B-AB30-1A4CB3576F3A}"/>
          </ac:spMkLst>
        </pc:spChg>
        <pc:spChg chg="mod">
          <ac:chgData name="Ragnhild Halvorsrud" userId="917ea340-fd63-490f-a7db-68428d24cf32" providerId="ADAL" clId="{3F26B701-AADC-4668-AAA4-FB7BA2B947B1}" dt="2020-06-19T09:05:29.027" v="2495" actId="790"/>
          <ac:spMkLst>
            <pc:docMk/>
            <pc:sldMk cId="3383596768" sldId="299"/>
            <ac:spMk id="327" creationId="{310FA8D0-04CA-4927-9360-FE5CF1D8312E}"/>
          </ac:spMkLst>
        </pc:spChg>
        <pc:spChg chg="mod">
          <ac:chgData name="Ragnhild Halvorsrud" userId="917ea340-fd63-490f-a7db-68428d24cf32" providerId="ADAL" clId="{3F26B701-AADC-4668-AAA4-FB7BA2B947B1}" dt="2020-06-19T09:05:29.031" v="2498" actId="790"/>
          <ac:spMkLst>
            <pc:docMk/>
            <pc:sldMk cId="3383596768" sldId="299"/>
            <ac:spMk id="329" creationId="{9299E446-1F06-4DA5-A09E-E12AB5117FD9}"/>
          </ac:spMkLst>
        </pc:spChg>
        <pc:spChg chg="mod">
          <ac:chgData name="Ragnhild Halvorsrud" userId="917ea340-fd63-490f-a7db-68428d24cf32" providerId="ADAL" clId="{3F26B701-AADC-4668-AAA4-FB7BA2B947B1}" dt="2020-06-19T09:05:29.028" v="2496" actId="790"/>
          <ac:spMkLst>
            <pc:docMk/>
            <pc:sldMk cId="3383596768" sldId="299"/>
            <ac:spMk id="330" creationId="{DD2D2873-2A8F-4859-8872-368CEF8635E9}"/>
          </ac:spMkLst>
        </pc:spChg>
        <pc:spChg chg="mod">
          <ac:chgData name="Ragnhild Halvorsrud" userId="917ea340-fd63-490f-a7db-68428d24cf32" providerId="ADAL" clId="{3F26B701-AADC-4668-AAA4-FB7BA2B947B1}" dt="2020-06-19T09:05:29.030" v="2497" actId="790"/>
          <ac:spMkLst>
            <pc:docMk/>
            <pc:sldMk cId="3383596768" sldId="299"/>
            <ac:spMk id="331" creationId="{9C365A96-4C32-459D-99FF-AF34F7AF2630}"/>
          </ac:spMkLst>
        </pc:spChg>
        <pc:spChg chg="mod">
          <ac:chgData name="Ragnhild Halvorsrud" userId="917ea340-fd63-490f-a7db-68428d24cf32" providerId="ADAL" clId="{3F26B701-AADC-4668-AAA4-FB7BA2B947B1}" dt="2020-06-19T09:05:29.023" v="2493" actId="790"/>
          <ac:spMkLst>
            <pc:docMk/>
            <pc:sldMk cId="3383596768" sldId="299"/>
            <ac:spMk id="334" creationId="{E37E8A90-7A30-40AC-B8EB-C692FD764241}"/>
          </ac:spMkLst>
        </pc:spChg>
        <pc:spChg chg="mod">
          <ac:chgData name="Ragnhild Halvorsrud" userId="917ea340-fd63-490f-a7db-68428d24cf32" providerId="ADAL" clId="{3F26B701-AADC-4668-AAA4-FB7BA2B947B1}" dt="2020-06-19T09:05:28.790" v="2346" actId="790"/>
          <ac:spMkLst>
            <pc:docMk/>
            <pc:sldMk cId="3383596768" sldId="299"/>
            <ac:spMk id="353" creationId="{6F8905C0-7F47-4D51-8A64-5F3EC3FBF6B4}"/>
          </ac:spMkLst>
        </pc:spChg>
        <pc:spChg chg="mod">
          <ac:chgData name="Ragnhild Halvorsrud" userId="917ea340-fd63-490f-a7db-68428d24cf32" providerId="ADAL" clId="{3F26B701-AADC-4668-AAA4-FB7BA2B947B1}" dt="2020-06-19T09:05:28.791" v="2347" actId="790"/>
          <ac:spMkLst>
            <pc:docMk/>
            <pc:sldMk cId="3383596768" sldId="299"/>
            <ac:spMk id="354" creationId="{FC8AA574-A54D-4CDA-BA21-322B3B849C09}"/>
          </ac:spMkLst>
        </pc:spChg>
        <pc:spChg chg="mod">
          <ac:chgData name="Ragnhild Halvorsrud" userId="917ea340-fd63-490f-a7db-68428d24cf32" providerId="ADAL" clId="{3F26B701-AADC-4668-AAA4-FB7BA2B947B1}" dt="2020-06-19T09:05:28.793" v="2348" actId="790"/>
          <ac:spMkLst>
            <pc:docMk/>
            <pc:sldMk cId="3383596768" sldId="299"/>
            <ac:spMk id="355" creationId="{17DD756B-A51F-45FD-8523-0F3725089DA7}"/>
          </ac:spMkLst>
        </pc:spChg>
        <pc:spChg chg="mod">
          <ac:chgData name="Ragnhild Halvorsrud" userId="917ea340-fd63-490f-a7db-68428d24cf32" providerId="ADAL" clId="{3F26B701-AADC-4668-AAA4-FB7BA2B947B1}" dt="2020-06-19T09:05:28.794" v="2349" actId="790"/>
          <ac:spMkLst>
            <pc:docMk/>
            <pc:sldMk cId="3383596768" sldId="299"/>
            <ac:spMk id="356" creationId="{C78B434C-EA48-4136-9AD4-6A5AA418A2C0}"/>
          </ac:spMkLst>
        </pc:spChg>
        <pc:spChg chg="mod">
          <ac:chgData name="Ragnhild Halvorsrud" userId="917ea340-fd63-490f-a7db-68428d24cf32" providerId="ADAL" clId="{3F26B701-AADC-4668-AAA4-FB7BA2B947B1}" dt="2020-06-19T09:05:28.796" v="2350" actId="790"/>
          <ac:spMkLst>
            <pc:docMk/>
            <pc:sldMk cId="3383596768" sldId="299"/>
            <ac:spMk id="357" creationId="{AB7072A3-91A6-4911-9346-C90A0CED455C}"/>
          </ac:spMkLst>
        </pc:spChg>
        <pc:spChg chg="mod">
          <ac:chgData name="Ragnhild Halvorsrud" userId="917ea340-fd63-490f-a7db-68428d24cf32" providerId="ADAL" clId="{3F26B701-AADC-4668-AAA4-FB7BA2B947B1}" dt="2020-06-19T09:05:28.797" v="2351" actId="790"/>
          <ac:spMkLst>
            <pc:docMk/>
            <pc:sldMk cId="3383596768" sldId="299"/>
            <ac:spMk id="358" creationId="{41862DE3-E94A-4050-AC77-D396C3BF7CC1}"/>
          </ac:spMkLst>
        </pc:spChg>
        <pc:spChg chg="mod">
          <ac:chgData name="Ragnhild Halvorsrud" userId="917ea340-fd63-490f-a7db-68428d24cf32" providerId="ADAL" clId="{3F26B701-AADC-4668-AAA4-FB7BA2B947B1}" dt="2020-06-19T09:05:28.799" v="2352" actId="790"/>
          <ac:spMkLst>
            <pc:docMk/>
            <pc:sldMk cId="3383596768" sldId="299"/>
            <ac:spMk id="359" creationId="{8316677C-3240-404D-B48A-0142F91C420C}"/>
          </ac:spMkLst>
        </pc:spChg>
        <pc:spChg chg="mod">
          <ac:chgData name="Ragnhild Halvorsrud" userId="917ea340-fd63-490f-a7db-68428d24cf32" providerId="ADAL" clId="{3F26B701-AADC-4668-AAA4-FB7BA2B947B1}" dt="2020-06-19T09:05:28.800" v="2353" actId="790"/>
          <ac:spMkLst>
            <pc:docMk/>
            <pc:sldMk cId="3383596768" sldId="299"/>
            <ac:spMk id="360" creationId="{3B6B7B43-DD3B-4DD9-BD4E-850103149AA9}"/>
          </ac:spMkLst>
        </pc:spChg>
        <pc:spChg chg="mod">
          <ac:chgData name="Ragnhild Halvorsrud" userId="917ea340-fd63-490f-a7db-68428d24cf32" providerId="ADAL" clId="{3F26B701-AADC-4668-AAA4-FB7BA2B947B1}" dt="2020-06-19T09:05:28.812" v="2360" actId="790"/>
          <ac:spMkLst>
            <pc:docMk/>
            <pc:sldMk cId="3383596768" sldId="299"/>
            <ac:spMk id="417" creationId="{668AB1D3-5331-4D65-AC91-9857C0AC6425}"/>
          </ac:spMkLst>
        </pc:spChg>
        <pc:spChg chg="mod">
          <ac:chgData name="Ragnhild Halvorsrud" userId="917ea340-fd63-490f-a7db-68428d24cf32" providerId="ADAL" clId="{3F26B701-AADC-4668-AAA4-FB7BA2B947B1}" dt="2020-06-19T09:05:28.814" v="2361" actId="790"/>
          <ac:spMkLst>
            <pc:docMk/>
            <pc:sldMk cId="3383596768" sldId="299"/>
            <ac:spMk id="418" creationId="{15F701D0-1C3D-41C7-9B3C-372F836DF470}"/>
          </ac:spMkLst>
        </pc:spChg>
        <pc:spChg chg="mod">
          <ac:chgData name="Ragnhild Halvorsrud" userId="917ea340-fd63-490f-a7db-68428d24cf32" providerId="ADAL" clId="{3F26B701-AADC-4668-AAA4-FB7BA2B947B1}" dt="2020-06-19T09:05:28.815" v="2362" actId="790"/>
          <ac:spMkLst>
            <pc:docMk/>
            <pc:sldMk cId="3383596768" sldId="299"/>
            <ac:spMk id="419" creationId="{EA1695FD-5E77-4CEF-B2F2-B7CCB9BF674C}"/>
          </ac:spMkLst>
        </pc:spChg>
        <pc:spChg chg="mod">
          <ac:chgData name="Ragnhild Halvorsrud" userId="917ea340-fd63-490f-a7db-68428d24cf32" providerId="ADAL" clId="{3F26B701-AADC-4668-AAA4-FB7BA2B947B1}" dt="2020-06-19T09:05:28.817" v="2363" actId="790"/>
          <ac:spMkLst>
            <pc:docMk/>
            <pc:sldMk cId="3383596768" sldId="299"/>
            <ac:spMk id="420" creationId="{4C3EDDF1-BFD6-4F81-928E-3E4FCC819B4D}"/>
          </ac:spMkLst>
        </pc:spChg>
        <pc:spChg chg="mod">
          <ac:chgData name="Ragnhild Halvorsrud" userId="917ea340-fd63-490f-a7db-68428d24cf32" providerId="ADAL" clId="{3F26B701-AADC-4668-AAA4-FB7BA2B947B1}" dt="2020-06-19T09:05:28.818" v="2364" actId="790"/>
          <ac:spMkLst>
            <pc:docMk/>
            <pc:sldMk cId="3383596768" sldId="299"/>
            <ac:spMk id="421" creationId="{DD4D5313-DD5B-4230-AB3B-4B9A998E4E23}"/>
          </ac:spMkLst>
        </pc:spChg>
        <pc:spChg chg="mod">
          <ac:chgData name="Ragnhild Halvorsrud" userId="917ea340-fd63-490f-a7db-68428d24cf32" providerId="ADAL" clId="{3F26B701-AADC-4668-AAA4-FB7BA2B947B1}" dt="2020-06-19T09:05:28.989" v="2471" actId="790"/>
          <ac:spMkLst>
            <pc:docMk/>
            <pc:sldMk cId="3383596768" sldId="299"/>
            <ac:spMk id="439" creationId="{54F9C32F-C448-4751-A424-EAF60362A3C0}"/>
          </ac:spMkLst>
        </pc:spChg>
        <pc:spChg chg="mod">
          <ac:chgData name="Ragnhild Halvorsrud" userId="917ea340-fd63-490f-a7db-68428d24cf32" providerId="ADAL" clId="{3F26B701-AADC-4668-AAA4-FB7BA2B947B1}" dt="2020-06-19T09:05:29.034" v="2500" actId="790"/>
          <ac:spMkLst>
            <pc:docMk/>
            <pc:sldMk cId="3383596768" sldId="299"/>
            <ac:spMk id="440" creationId="{30CD0F66-FB04-43CB-BD35-9CC55367545D}"/>
          </ac:spMkLst>
        </pc:spChg>
        <pc:spChg chg="mod">
          <ac:chgData name="Ragnhild Halvorsrud" userId="917ea340-fd63-490f-a7db-68428d24cf32" providerId="ADAL" clId="{3F26B701-AADC-4668-AAA4-FB7BA2B947B1}" dt="2020-06-19T09:05:29.015" v="2488" actId="790"/>
          <ac:spMkLst>
            <pc:docMk/>
            <pc:sldMk cId="3383596768" sldId="299"/>
            <ac:spMk id="441" creationId="{4A67FC04-6592-4971-B5D2-3AD692785A39}"/>
          </ac:spMkLst>
        </pc:spChg>
        <pc:spChg chg="mod">
          <ac:chgData name="Ragnhild Halvorsrud" userId="917ea340-fd63-490f-a7db-68428d24cf32" providerId="ADAL" clId="{3F26B701-AADC-4668-AAA4-FB7BA2B947B1}" dt="2020-06-19T09:05:28.820" v="2365" actId="790"/>
          <ac:spMkLst>
            <pc:docMk/>
            <pc:sldMk cId="3383596768" sldId="299"/>
            <ac:spMk id="443" creationId="{D2D4A9A8-081F-4325-A527-EFA96F131E2D}"/>
          </ac:spMkLst>
        </pc:spChg>
        <pc:spChg chg="mod">
          <ac:chgData name="Ragnhild Halvorsrud" userId="917ea340-fd63-490f-a7db-68428d24cf32" providerId="ADAL" clId="{3F26B701-AADC-4668-AAA4-FB7BA2B947B1}" dt="2020-06-19T09:05:28.821" v="2366" actId="790"/>
          <ac:spMkLst>
            <pc:docMk/>
            <pc:sldMk cId="3383596768" sldId="299"/>
            <ac:spMk id="446" creationId="{7CFEF867-8A9E-444A-8E4C-1A5D812045FC}"/>
          </ac:spMkLst>
        </pc:spChg>
        <pc:spChg chg="mod">
          <ac:chgData name="Ragnhild Halvorsrud" userId="917ea340-fd63-490f-a7db-68428d24cf32" providerId="ADAL" clId="{3F26B701-AADC-4668-AAA4-FB7BA2B947B1}" dt="2020-06-19T09:05:28.823" v="2367" actId="790"/>
          <ac:spMkLst>
            <pc:docMk/>
            <pc:sldMk cId="3383596768" sldId="299"/>
            <ac:spMk id="447" creationId="{C5FF1B51-948B-4E3A-A147-BBE033180877}"/>
          </ac:spMkLst>
        </pc:spChg>
        <pc:spChg chg="mod">
          <ac:chgData name="Ragnhild Halvorsrud" userId="917ea340-fd63-490f-a7db-68428d24cf32" providerId="ADAL" clId="{3F26B701-AADC-4668-AAA4-FB7BA2B947B1}" dt="2020-06-19T09:05:28.824" v="2368" actId="790"/>
          <ac:spMkLst>
            <pc:docMk/>
            <pc:sldMk cId="3383596768" sldId="299"/>
            <ac:spMk id="448" creationId="{578BE484-3704-41F7-9271-EF7E87D7C5C5}"/>
          </ac:spMkLst>
        </pc:spChg>
        <pc:spChg chg="mod">
          <ac:chgData name="Ragnhild Halvorsrud" userId="917ea340-fd63-490f-a7db-68428d24cf32" providerId="ADAL" clId="{3F26B701-AADC-4668-AAA4-FB7BA2B947B1}" dt="2020-06-19T09:05:28.826" v="2369" actId="790"/>
          <ac:spMkLst>
            <pc:docMk/>
            <pc:sldMk cId="3383596768" sldId="299"/>
            <ac:spMk id="449" creationId="{7FC6E9D2-D5FE-4B49-8643-36B42A2FFACE}"/>
          </ac:spMkLst>
        </pc:spChg>
        <pc:spChg chg="mod">
          <ac:chgData name="Ragnhild Halvorsrud" userId="917ea340-fd63-490f-a7db-68428d24cf32" providerId="ADAL" clId="{3F26B701-AADC-4668-AAA4-FB7BA2B947B1}" dt="2020-06-19T09:05:28.828" v="2370" actId="790"/>
          <ac:spMkLst>
            <pc:docMk/>
            <pc:sldMk cId="3383596768" sldId="299"/>
            <ac:spMk id="450" creationId="{0C08112C-A1A2-4B0C-B817-3970DAA2E189}"/>
          </ac:spMkLst>
        </pc:spChg>
        <pc:spChg chg="mod">
          <ac:chgData name="Ragnhild Halvorsrud" userId="917ea340-fd63-490f-a7db-68428d24cf32" providerId="ADAL" clId="{3F26B701-AADC-4668-AAA4-FB7BA2B947B1}" dt="2020-06-19T09:05:28.829" v="2371" actId="790"/>
          <ac:spMkLst>
            <pc:docMk/>
            <pc:sldMk cId="3383596768" sldId="299"/>
            <ac:spMk id="454" creationId="{6D075F23-FF12-47C0-B484-1D408031CB46}"/>
          </ac:spMkLst>
        </pc:spChg>
        <pc:spChg chg="mod">
          <ac:chgData name="Ragnhild Halvorsrud" userId="917ea340-fd63-490f-a7db-68428d24cf32" providerId="ADAL" clId="{3F26B701-AADC-4668-AAA4-FB7BA2B947B1}" dt="2020-06-19T09:05:28.831" v="2372" actId="790"/>
          <ac:spMkLst>
            <pc:docMk/>
            <pc:sldMk cId="3383596768" sldId="299"/>
            <ac:spMk id="457" creationId="{91B580E6-3693-4A43-9447-8D5E98607131}"/>
          </ac:spMkLst>
        </pc:spChg>
        <pc:spChg chg="mod">
          <ac:chgData name="Ragnhild Halvorsrud" userId="917ea340-fd63-490f-a7db-68428d24cf32" providerId="ADAL" clId="{3F26B701-AADC-4668-AAA4-FB7BA2B947B1}" dt="2020-06-19T09:05:28.832" v="2373" actId="790"/>
          <ac:spMkLst>
            <pc:docMk/>
            <pc:sldMk cId="3383596768" sldId="299"/>
            <ac:spMk id="458" creationId="{70A16D36-CA90-4436-BBB6-F8FC9B4BCCED}"/>
          </ac:spMkLst>
        </pc:spChg>
        <pc:spChg chg="mod">
          <ac:chgData name="Ragnhild Halvorsrud" userId="917ea340-fd63-490f-a7db-68428d24cf32" providerId="ADAL" clId="{3F26B701-AADC-4668-AAA4-FB7BA2B947B1}" dt="2020-06-19T09:05:28.834" v="2374" actId="790"/>
          <ac:spMkLst>
            <pc:docMk/>
            <pc:sldMk cId="3383596768" sldId="299"/>
            <ac:spMk id="459" creationId="{4EEA7E75-1DB6-4DB1-A783-2811C526FBB5}"/>
          </ac:spMkLst>
        </pc:spChg>
        <pc:spChg chg="mod">
          <ac:chgData name="Ragnhild Halvorsrud" userId="917ea340-fd63-490f-a7db-68428d24cf32" providerId="ADAL" clId="{3F26B701-AADC-4668-AAA4-FB7BA2B947B1}" dt="2020-06-19T09:05:28.835" v="2375" actId="790"/>
          <ac:spMkLst>
            <pc:docMk/>
            <pc:sldMk cId="3383596768" sldId="299"/>
            <ac:spMk id="460" creationId="{C59D7145-6CA3-4F3B-8022-6B147B806321}"/>
          </ac:spMkLst>
        </pc:spChg>
        <pc:spChg chg="mod">
          <ac:chgData name="Ragnhild Halvorsrud" userId="917ea340-fd63-490f-a7db-68428d24cf32" providerId="ADAL" clId="{3F26B701-AADC-4668-AAA4-FB7BA2B947B1}" dt="2020-06-19T09:05:29.025" v="2494" actId="790"/>
          <ac:spMkLst>
            <pc:docMk/>
            <pc:sldMk cId="3383596768" sldId="299"/>
            <ac:spMk id="461" creationId="{68C83E66-BF6E-46AA-80C6-18E9B8AA779F}"/>
          </ac:spMkLst>
        </pc:spChg>
        <pc:spChg chg="mod">
          <ac:chgData name="Ragnhild Halvorsrud" userId="917ea340-fd63-490f-a7db-68428d24cf32" providerId="ADAL" clId="{3F26B701-AADC-4668-AAA4-FB7BA2B947B1}" dt="2020-06-19T09:05:28.837" v="2376" actId="790"/>
          <ac:spMkLst>
            <pc:docMk/>
            <pc:sldMk cId="3383596768" sldId="299"/>
            <ac:spMk id="462" creationId="{D43AE07E-ECC3-4597-9072-67611414BAF1}"/>
          </ac:spMkLst>
        </pc:spChg>
        <pc:spChg chg="mod">
          <ac:chgData name="Ragnhild Halvorsrud" userId="917ea340-fd63-490f-a7db-68428d24cf32" providerId="ADAL" clId="{3F26B701-AADC-4668-AAA4-FB7BA2B947B1}" dt="2020-06-19T09:05:29.033" v="2499" actId="790"/>
          <ac:spMkLst>
            <pc:docMk/>
            <pc:sldMk cId="3383596768" sldId="299"/>
            <ac:spMk id="466" creationId="{8D4AD2C8-20F8-471F-9705-D9E2FE24F28C}"/>
          </ac:spMkLst>
        </pc:spChg>
        <pc:spChg chg="mod">
          <ac:chgData name="Ragnhild Halvorsrud" userId="917ea340-fd63-490f-a7db-68428d24cf32" providerId="ADAL" clId="{3F26B701-AADC-4668-AAA4-FB7BA2B947B1}" dt="2020-06-19T09:05:28.838" v="2377" actId="790"/>
          <ac:spMkLst>
            <pc:docMk/>
            <pc:sldMk cId="3383596768" sldId="299"/>
            <ac:spMk id="467" creationId="{BA9DD4D3-597A-4B7C-8E33-D67D8A06371B}"/>
          </ac:spMkLst>
        </pc:spChg>
        <pc:spChg chg="mod">
          <ac:chgData name="Ragnhild Halvorsrud" userId="917ea340-fd63-490f-a7db-68428d24cf32" providerId="ADAL" clId="{3F26B701-AADC-4668-AAA4-FB7BA2B947B1}" dt="2020-06-19T09:05:28.840" v="2378" actId="790"/>
          <ac:spMkLst>
            <pc:docMk/>
            <pc:sldMk cId="3383596768" sldId="299"/>
            <ac:spMk id="471" creationId="{7EB9CCB2-F51F-4DF6-BC37-0AF6FF3AB668}"/>
          </ac:spMkLst>
        </pc:spChg>
        <pc:spChg chg="mod">
          <ac:chgData name="Ragnhild Halvorsrud" userId="917ea340-fd63-490f-a7db-68428d24cf32" providerId="ADAL" clId="{3F26B701-AADC-4668-AAA4-FB7BA2B947B1}" dt="2020-06-19T09:05:28.841" v="2379" actId="790"/>
          <ac:spMkLst>
            <pc:docMk/>
            <pc:sldMk cId="3383596768" sldId="299"/>
            <ac:spMk id="472" creationId="{990CE242-4115-4AD3-85F5-E263A160F366}"/>
          </ac:spMkLst>
        </pc:spChg>
        <pc:spChg chg="mod">
          <ac:chgData name="Ragnhild Halvorsrud" userId="917ea340-fd63-490f-a7db-68428d24cf32" providerId="ADAL" clId="{3F26B701-AADC-4668-AAA4-FB7BA2B947B1}" dt="2020-06-19T09:05:28.727" v="2306" actId="790"/>
          <ac:spMkLst>
            <pc:docMk/>
            <pc:sldMk cId="3383596768" sldId="299"/>
            <ac:spMk id="473" creationId="{40E8628E-9B7A-42D9-8020-C5DCBE30AD69}"/>
          </ac:spMkLst>
        </pc:spChg>
        <pc:spChg chg="mod">
          <ac:chgData name="Ragnhild Halvorsrud" userId="917ea340-fd63-490f-a7db-68428d24cf32" providerId="ADAL" clId="{3F26B701-AADC-4668-AAA4-FB7BA2B947B1}" dt="2020-06-19T09:05:28.729" v="2307" actId="790"/>
          <ac:spMkLst>
            <pc:docMk/>
            <pc:sldMk cId="3383596768" sldId="299"/>
            <ac:spMk id="474" creationId="{1DBC8BBE-1330-424F-85F4-4AB0966AE9A6}"/>
          </ac:spMkLst>
        </pc:spChg>
        <pc:spChg chg="mod">
          <ac:chgData name="Ragnhild Halvorsrud" userId="917ea340-fd63-490f-a7db-68428d24cf32" providerId="ADAL" clId="{3F26B701-AADC-4668-AAA4-FB7BA2B947B1}" dt="2020-06-19T09:05:28.730" v="2308" actId="790"/>
          <ac:spMkLst>
            <pc:docMk/>
            <pc:sldMk cId="3383596768" sldId="299"/>
            <ac:spMk id="475" creationId="{415F286F-7775-409D-B4AF-03A672CE8276}"/>
          </ac:spMkLst>
        </pc:spChg>
        <pc:spChg chg="mod">
          <ac:chgData name="Ragnhild Halvorsrud" userId="917ea340-fd63-490f-a7db-68428d24cf32" providerId="ADAL" clId="{3F26B701-AADC-4668-AAA4-FB7BA2B947B1}" dt="2020-06-19T09:05:28.731" v="2309" actId="790"/>
          <ac:spMkLst>
            <pc:docMk/>
            <pc:sldMk cId="3383596768" sldId="299"/>
            <ac:spMk id="476" creationId="{70DB447C-31D0-4020-A0EF-8EB1047469AA}"/>
          </ac:spMkLst>
        </pc:spChg>
        <pc:spChg chg="mod">
          <ac:chgData name="Ragnhild Halvorsrud" userId="917ea340-fd63-490f-a7db-68428d24cf32" providerId="ADAL" clId="{3F26B701-AADC-4668-AAA4-FB7BA2B947B1}" dt="2020-06-19T09:05:28.733" v="2310" actId="790"/>
          <ac:spMkLst>
            <pc:docMk/>
            <pc:sldMk cId="3383596768" sldId="299"/>
            <ac:spMk id="477" creationId="{1A902A3E-96B2-423C-B7E4-860759835EDB}"/>
          </ac:spMkLst>
        </pc:spChg>
        <pc:spChg chg="mod">
          <ac:chgData name="Ragnhild Halvorsrud" userId="917ea340-fd63-490f-a7db-68428d24cf32" providerId="ADAL" clId="{3F26B701-AADC-4668-AAA4-FB7BA2B947B1}" dt="2020-06-19T09:05:28.734" v="2311" actId="790"/>
          <ac:spMkLst>
            <pc:docMk/>
            <pc:sldMk cId="3383596768" sldId="299"/>
            <ac:spMk id="478" creationId="{54C7CD38-F107-4353-9523-4E0C10F562E5}"/>
          </ac:spMkLst>
        </pc:spChg>
        <pc:spChg chg="mod">
          <ac:chgData name="Ragnhild Halvorsrud" userId="917ea340-fd63-490f-a7db-68428d24cf32" providerId="ADAL" clId="{3F26B701-AADC-4668-AAA4-FB7BA2B947B1}" dt="2020-06-19T09:05:28.736" v="2312" actId="790"/>
          <ac:spMkLst>
            <pc:docMk/>
            <pc:sldMk cId="3383596768" sldId="299"/>
            <ac:spMk id="520" creationId="{D846AC14-DDF8-48CE-A934-DE52736B5FC2}"/>
          </ac:spMkLst>
        </pc:spChg>
        <pc:spChg chg="mod">
          <ac:chgData name="Ragnhild Halvorsrud" userId="917ea340-fd63-490f-a7db-68428d24cf32" providerId="ADAL" clId="{3F26B701-AADC-4668-AAA4-FB7BA2B947B1}" dt="2020-06-19T09:05:28.737" v="2313" actId="790"/>
          <ac:spMkLst>
            <pc:docMk/>
            <pc:sldMk cId="3383596768" sldId="299"/>
            <ac:spMk id="521" creationId="{0FF77C29-152D-43C2-9511-D6FA551A9F53}"/>
          </ac:spMkLst>
        </pc:spChg>
        <pc:spChg chg="mod">
          <ac:chgData name="Ragnhild Halvorsrud" userId="917ea340-fd63-490f-a7db-68428d24cf32" providerId="ADAL" clId="{3F26B701-AADC-4668-AAA4-FB7BA2B947B1}" dt="2020-06-19T09:05:28.843" v="2380" actId="790"/>
          <ac:spMkLst>
            <pc:docMk/>
            <pc:sldMk cId="3383596768" sldId="299"/>
            <ac:spMk id="522" creationId="{CEBA2555-C002-4EE4-ABE7-B357184B28F4}"/>
          </ac:spMkLst>
        </pc:spChg>
        <pc:spChg chg="mod">
          <ac:chgData name="Ragnhild Halvorsrud" userId="917ea340-fd63-490f-a7db-68428d24cf32" providerId="ADAL" clId="{3F26B701-AADC-4668-AAA4-FB7BA2B947B1}" dt="2020-06-19T09:05:28.739" v="2314" actId="790"/>
          <ac:spMkLst>
            <pc:docMk/>
            <pc:sldMk cId="3383596768" sldId="299"/>
            <ac:spMk id="524" creationId="{D98842F7-5FB1-48FA-AF57-CAA300D2AE55}"/>
          </ac:spMkLst>
        </pc:spChg>
        <pc:spChg chg="mod">
          <ac:chgData name="Ragnhild Halvorsrud" userId="917ea340-fd63-490f-a7db-68428d24cf32" providerId="ADAL" clId="{3F26B701-AADC-4668-AAA4-FB7BA2B947B1}" dt="2020-06-19T09:05:28.741" v="2315" actId="790"/>
          <ac:spMkLst>
            <pc:docMk/>
            <pc:sldMk cId="3383596768" sldId="299"/>
            <ac:spMk id="525" creationId="{7D71CF6A-5472-4ADD-B143-B72C963EE06F}"/>
          </ac:spMkLst>
        </pc:spChg>
        <pc:spChg chg="mod">
          <ac:chgData name="Ragnhild Halvorsrud" userId="917ea340-fd63-490f-a7db-68428d24cf32" providerId="ADAL" clId="{3F26B701-AADC-4668-AAA4-FB7BA2B947B1}" dt="2020-06-19T09:05:28.743" v="2316" actId="790"/>
          <ac:spMkLst>
            <pc:docMk/>
            <pc:sldMk cId="3383596768" sldId="299"/>
            <ac:spMk id="526" creationId="{C57B04AA-4801-4DD5-954F-A7E06EECE63B}"/>
          </ac:spMkLst>
        </pc:spChg>
        <pc:spChg chg="mod">
          <ac:chgData name="Ragnhild Halvorsrud" userId="917ea340-fd63-490f-a7db-68428d24cf32" providerId="ADAL" clId="{3F26B701-AADC-4668-AAA4-FB7BA2B947B1}" dt="2020-06-19T09:05:28.745" v="2317" actId="790"/>
          <ac:spMkLst>
            <pc:docMk/>
            <pc:sldMk cId="3383596768" sldId="299"/>
            <ac:spMk id="527" creationId="{24CAE481-DE6F-4343-B383-48E75AD23393}"/>
          </ac:spMkLst>
        </pc:spChg>
        <pc:spChg chg="mod">
          <ac:chgData name="Ragnhild Halvorsrud" userId="917ea340-fd63-490f-a7db-68428d24cf32" providerId="ADAL" clId="{3F26B701-AADC-4668-AAA4-FB7BA2B947B1}" dt="2020-06-19T09:05:28.746" v="2318" actId="790"/>
          <ac:spMkLst>
            <pc:docMk/>
            <pc:sldMk cId="3383596768" sldId="299"/>
            <ac:spMk id="528" creationId="{7285C936-D7B3-431C-A7C6-B02E81F9AC37}"/>
          </ac:spMkLst>
        </pc:spChg>
        <pc:spChg chg="mod">
          <ac:chgData name="Ragnhild Halvorsrud" userId="917ea340-fd63-490f-a7db-68428d24cf32" providerId="ADAL" clId="{3F26B701-AADC-4668-AAA4-FB7BA2B947B1}" dt="2020-06-19T09:05:28.748" v="2319" actId="790"/>
          <ac:spMkLst>
            <pc:docMk/>
            <pc:sldMk cId="3383596768" sldId="299"/>
            <ac:spMk id="529" creationId="{9793A475-F42B-47AF-8B0B-D568F10F4490}"/>
          </ac:spMkLst>
        </pc:spChg>
        <pc:spChg chg="mod">
          <ac:chgData name="Ragnhild Halvorsrud" userId="917ea340-fd63-490f-a7db-68428d24cf32" providerId="ADAL" clId="{3F26B701-AADC-4668-AAA4-FB7BA2B947B1}" dt="2020-06-19T09:05:28.749" v="2320" actId="790"/>
          <ac:spMkLst>
            <pc:docMk/>
            <pc:sldMk cId="3383596768" sldId="299"/>
            <ac:spMk id="530" creationId="{FD2D587B-CC8D-42DA-9B88-0E8047CA74AC}"/>
          </ac:spMkLst>
        </pc:spChg>
        <pc:spChg chg="mod">
          <ac:chgData name="Ragnhild Halvorsrud" userId="917ea340-fd63-490f-a7db-68428d24cf32" providerId="ADAL" clId="{3F26B701-AADC-4668-AAA4-FB7BA2B947B1}" dt="2020-06-19T09:05:28.751" v="2321" actId="790"/>
          <ac:spMkLst>
            <pc:docMk/>
            <pc:sldMk cId="3383596768" sldId="299"/>
            <ac:spMk id="531" creationId="{0B250562-385B-4BCA-B175-40FF66BAEB26}"/>
          </ac:spMkLst>
        </pc:spChg>
        <pc:spChg chg="mod">
          <ac:chgData name="Ragnhild Halvorsrud" userId="917ea340-fd63-490f-a7db-68428d24cf32" providerId="ADAL" clId="{3F26B701-AADC-4668-AAA4-FB7BA2B947B1}" dt="2020-06-19T09:05:28.845" v="2381" actId="790"/>
          <ac:spMkLst>
            <pc:docMk/>
            <pc:sldMk cId="3383596768" sldId="299"/>
            <ac:spMk id="532" creationId="{840BE98D-285F-4684-901B-062D8BDECD33}"/>
          </ac:spMkLst>
        </pc:spChg>
        <pc:spChg chg="mod">
          <ac:chgData name="Ragnhild Halvorsrud" userId="917ea340-fd63-490f-a7db-68428d24cf32" providerId="ADAL" clId="{3F26B701-AADC-4668-AAA4-FB7BA2B947B1}" dt="2020-06-19T09:05:28.846" v="2382" actId="790"/>
          <ac:spMkLst>
            <pc:docMk/>
            <pc:sldMk cId="3383596768" sldId="299"/>
            <ac:spMk id="533" creationId="{7B296EF6-44E4-4DA1-AF37-AA3121882A42}"/>
          </ac:spMkLst>
        </pc:spChg>
        <pc:spChg chg="mod">
          <ac:chgData name="Ragnhild Halvorsrud" userId="917ea340-fd63-490f-a7db-68428d24cf32" providerId="ADAL" clId="{3F26B701-AADC-4668-AAA4-FB7BA2B947B1}" dt="2020-06-19T09:05:28.752" v="2322" actId="790"/>
          <ac:spMkLst>
            <pc:docMk/>
            <pc:sldMk cId="3383596768" sldId="299"/>
            <ac:spMk id="535" creationId="{E935E5B9-1E23-465A-B44C-AF0B7BFEA583}"/>
          </ac:spMkLst>
        </pc:spChg>
        <pc:spChg chg="mod">
          <ac:chgData name="Ragnhild Halvorsrud" userId="917ea340-fd63-490f-a7db-68428d24cf32" providerId="ADAL" clId="{3F26B701-AADC-4668-AAA4-FB7BA2B947B1}" dt="2020-06-19T09:05:28.754" v="2323" actId="790"/>
          <ac:spMkLst>
            <pc:docMk/>
            <pc:sldMk cId="3383596768" sldId="299"/>
            <ac:spMk id="536" creationId="{0047D9FC-AF6F-4948-8B7E-7629F19AB77A}"/>
          </ac:spMkLst>
        </pc:spChg>
        <pc:spChg chg="mod">
          <ac:chgData name="Ragnhild Halvorsrud" userId="917ea340-fd63-490f-a7db-68428d24cf32" providerId="ADAL" clId="{3F26B701-AADC-4668-AAA4-FB7BA2B947B1}" dt="2020-06-19T09:05:28.755" v="2324" actId="790"/>
          <ac:spMkLst>
            <pc:docMk/>
            <pc:sldMk cId="3383596768" sldId="299"/>
            <ac:spMk id="537" creationId="{9E617967-0B14-40BF-9B1C-26162EA56D82}"/>
          </ac:spMkLst>
        </pc:spChg>
        <pc:spChg chg="mod">
          <ac:chgData name="Ragnhild Halvorsrud" userId="917ea340-fd63-490f-a7db-68428d24cf32" providerId="ADAL" clId="{3F26B701-AADC-4668-AAA4-FB7BA2B947B1}" dt="2020-06-19T09:05:28.757" v="2325" actId="790"/>
          <ac:spMkLst>
            <pc:docMk/>
            <pc:sldMk cId="3383596768" sldId="299"/>
            <ac:spMk id="538" creationId="{1B347FC3-E9BE-4547-987D-A6E775A17CEA}"/>
          </ac:spMkLst>
        </pc:spChg>
        <pc:spChg chg="mod">
          <ac:chgData name="Ragnhild Halvorsrud" userId="917ea340-fd63-490f-a7db-68428d24cf32" providerId="ADAL" clId="{3F26B701-AADC-4668-AAA4-FB7BA2B947B1}" dt="2020-06-19T09:05:28.758" v="2326" actId="790"/>
          <ac:spMkLst>
            <pc:docMk/>
            <pc:sldMk cId="3383596768" sldId="299"/>
            <ac:spMk id="539" creationId="{0D3AFCC3-DA9F-430B-9A57-CC7DACFE6CDD}"/>
          </ac:spMkLst>
        </pc:spChg>
        <pc:spChg chg="mod">
          <ac:chgData name="Ragnhild Halvorsrud" userId="917ea340-fd63-490f-a7db-68428d24cf32" providerId="ADAL" clId="{3F26B701-AADC-4668-AAA4-FB7BA2B947B1}" dt="2020-06-19T09:05:28.760" v="2327" actId="790"/>
          <ac:spMkLst>
            <pc:docMk/>
            <pc:sldMk cId="3383596768" sldId="299"/>
            <ac:spMk id="540" creationId="{A6BE9A64-3BE7-4F22-AC56-5A601A07B0C3}"/>
          </ac:spMkLst>
        </pc:spChg>
        <pc:spChg chg="mod">
          <ac:chgData name="Ragnhild Halvorsrud" userId="917ea340-fd63-490f-a7db-68428d24cf32" providerId="ADAL" clId="{3F26B701-AADC-4668-AAA4-FB7BA2B947B1}" dt="2020-06-19T09:05:28.761" v="2328" actId="790"/>
          <ac:spMkLst>
            <pc:docMk/>
            <pc:sldMk cId="3383596768" sldId="299"/>
            <ac:spMk id="541" creationId="{EC9C7BE0-98D4-4CE7-B637-12E325261879}"/>
          </ac:spMkLst>
        </pc:spChg>
        <pc:spChg chg="mod">
          <ac:chgData name="Ragnhild Halvorsrud" userId="917ea340-fd63-490f-a7db-68428d24cf32" providerId="ADAL" clId="{3F26B701-AADC-4668-AAA4-FB7BA2B947B1}" dt="2020-06-19T09:05:28.763" v="2329" actId="790"/>
          <ac:spMkLst>
            <pc:docMk/>
            <pc:sldMk cId="3383596768" sldId="299"/>
            <ac:spMk id="542" creationId="{127AF0A0-82F0-4122-80EB-0CABF6DC29B2}"/>
          </ac:spMkLst>
        </pc:spChg>
        <pc:spChg chg="mod">
          <ac:chgData name="Ragnhild Halvorsrud" userId="917ea340-fd63-490f-a7db-68428d24cf32" providerId="ADAL" clId="{3F26B701-AADC-4668-AAA4-FB7BA2B947B1}" dt="2020-06-19T09:05:28.764" v="2330" actId="790"/>
          <ac:spMkLst>
            <pc:docMk/>
            <pc:sldMk cId="3383596768" sldId="299"/>
            <ac:spMk id="545" creationId="{BDFC4A79-ECB5-481C-BEE8-16D389931D59}"/>
          </ac:spMkLst>
        </pc:spChg>
        <pc:spChg chg="mod">
          <ac:chgData name="Ragnhild Halvorsrud" userId="917ea340-fd63-490f-a7db-68428d24cf32" providerId="ADAL" clId="{3F26B701-AADC-4668-AAA4-FB7BA2B947B1}" dt="2020-06-19T09:05:28.766" v="2331" actId="790"/>
          <ac:spMkLst>
            <pc:docMk/>
            <pc:sldMk cId="3383596768" sldId="299"/>
            <ac:spMk id="546" creationId="{D625EDB9-C246-41FB-9E6D-F418C53F089C}"/>
          </ac:spMkLst>
        </pc:spChg>
        <pc:spChg chg="mod">
          <ac:chgData name="Ragnhild Halvorsrud" userId="917ea340-fd63-490f-a7db-68428d24cf32" providerId="ADAL" clId="{3F26B701-AADC-4668-AAA4-FB7BA2B947B1}" dt="2020-06-19T09:05:28.767" v="2332" actId="790"/>
          <ac:spMkLst>
            <pc:docMk/>
            <pc:sldMk cId="3383596768" sldId="299"/>
            <ac:spMk id="547" creationId="{0F001C3E-35A0-4771-8CFE-A8613C047B3F}"/>
          </ac:spMkLst>
        </pc:spChg>
        <pc:spChg chg="mod">
          <ac:chgData name="Ragnhild Halvorsrud" userId="917ea340-fd63-490f-a7db-68428d24cf32" providerId="ADAL" clId="{3F26B701-AADC-4668-AAA4-FB7BA2B947B1}" dt="2020-06-19T09:05:28.769" v="2333" actId="790"/>
          <ac:spMkLst>
            <pc:docMk/>
            <pc:sldMk cId="3383596768" sldId="299"/>
            <ac:spMk id="548" creationId="{40440A9E-CACE-4DB0-871E-D4550B36C3A6}"/>
          </ac:spMkLst>
        </pc:spChg>
        <pc:spChg chg="mod">
          <ac:chgData name="Ragnhild Halvorsrud" userId="917ea340-fd63-490f-a7db-68428d24cf32" providerId="ADAL" clId="{3F26B701-AADC-4668-AAA4-FB7BA2B947B1}" dt="2020-06-19T09:05:28.771" v="2334" actId="790"/>
          <ac:spMkLst>
            <pc:docMk/>
            <pc:sldMk cId="3383596768" sldId="299"/>
            <ac:spMk id="549" creationId="{E4E5F28C-8623-458A-98A7-B8B5A57D888F}"/>
          </ac:spMkLst>
        </pc:spChg>
        <pc:spChg chg="mod">
          <ac:chgData name="Ragnhild Halvorsrud" userId="917ea340-fd63-490f-a7db-68428d24cf32" providerId="ADAL" clId="{3F26B701-AADC-4668-AAA4-FB7BA2B947B1}" dt="2020-06-19T09:05:28.772" v="2335" actId="790"/>
          <ac:spMkLst>
            <pc:docMk/>
            <pc:sldMk cId="3383596768" sldId="299"/>
            <ac:spMk id="550" creationId="{2FD7F29D-B1D5-40DA-B4BC-C5D2E9041CAF}"/>
          </ac:spMkLst>
        </pc:spChg>
        <pc:spChg chg="mod">
          <ac:chgData name="Ragnhild Halvorsrud" userId="917ea340-fd63-490f-a7db-68428d24cf32" providerId="ADAL" clId="{3F26B701-AADC-4668-AAA4-FB7BA2B947B1}" dt="2020-06-19T09:05:28.774" v="2336" actId="790"/>
          <ac:spMkLst>
            <pc:docMk/>
            <pc:sldMk cId="3383596768" sldId="299"/>
            <ac:spMk id="551" creationId="{F6D88248-DAFE-4D26-992A-D8E99166062A}"/>
          </ac:spMkLst>
        </pc:spChg>
        <pc:spChg chg="mod">
          <ac:chgData name="Ragnhild Halvorsrud" userId="917ea340-fd63-490f-a7db-68428d24cf32" providerId="ADAL" clId="{3F26B701-AADC-4668-AAA4-FB7BA2B947B1}" dt="2020-06-19T09:05:28.775" v="2337" actId="790"/>
          <ac:spMkLst>
            <pc:docMk/>
            <pc:sldMk cId="3383596768" sldId="299"/>
            <ac:spMk id="552" creationId="{03AFBB57-ABBA-4FD6-8A4B-C3A136D28DE6}"/>
          </ac:spMkLst>
        </pc:spChg>
        <pc:spChg chg="mod">
          <ac:chgData name="Ragnhild Halvorsrud" userId="917ea340-fd63-490f-a7db-68428d24cf32" providerId="ADAL" clId="{3F26B701-AADC-4668-AAA4-FB7BA2B947B1}" dt="2020-06-19T09:05:28.777" v="2338" actId="790"/>
          <ac:spMkLst>
            <pc:docMk/>
            <pc:sldMk cId="3383596768" sldId="299"/>
            <ac:spMk id="590" creationId="{BA9C23EC-3823-41E8-BBB8-4429CD88BAD7}"/>
          </ac:spMkLst>
        </pc:spChg>
        <pc:spChg chg="mod">
          <ac:chgData name="Ragnhild Halvorsrud" userId="917ea340-fd63-490f-a7db-68428d24cf32" providerId="ADAL" clId="{3F26B701-AADC-4668-AAA4-FB7BA2B947B1}" dt="2020-06-19T09:05:28.779" v="2339" actId="790"/>
          <ac:spMkLst>
            <pc:docMk/>
            <pc:sldMk cId="3383596768" sldId="299"/>
            <ac:spMk id="591" creationId="{349A0B16-5695-4132-991E-A8313D07A4A7}"/>
          </ac:spMkLst>
        </pc:spChg>
        <pc:spChg chg="mod">
          <ac:chgData name="Ragnhild Halvorsrud" userId="917ea340-fd63-490f-a7db-68428d24cf32" providerId="ADAL" clId="{3F26B701-AADC-4668-AAA4-FB7BA2B947B1}" dt="2020-06-19T09:05:28.780" v="2340" actId="790"/>
          <ac:spMkLst>
            <pc:docMk/>
            <pc:sldMk cId="3383596768" sldId="299"/>
            <ac:spMk id="592" creationId="{066664AC-D41F-44E8-B4DC-468BA264D24B}"/>
          </ac:spMkLst>
        </pc:spChg>
        <pc:spChg chg="mod">
          <ac:chgData name="Ragnhild Halvorsrud" userId="917ea340-fd63-490f-a7db-68428d24cf32" providerId="ADAL" clId="{3F26B701-AADC-4668-AAA4-FB7BA2B947B1}" dt="2020-06-19T09:05:28.782" v="2341" actId="790"/>
          <ac:spMkLst>
            <pc:docMk/>
            <pc:sldMk cId="3383596768" sldId="299"/>
            <ac:spMk id="593" creationId="{819933B7-A587-4E60-B2E5-C5FB62DFD082}"/>
          </ac:spMkLst>
        </pc:spChg>
        <pc:spChg chg="mod">
          <ac:chgData name="Ragnhild Halvorsrud" userId="917ea340-fd63-490f-a7db-68428d24cf32" providerId="ADAL" clId="{3F26B701-AADC-4668-AAA4-FB7BA2B947B1}" dt="2020-06-19T09:05:28.783" v="2342" actId="790"/>
          <ac:spMkLst>
            <pc:docMk/>
            <pc:sldMk cId="3383596768" sldId="299"/>
            <ac:spMk id="594" creationId="{E411638D-1A39-4C4E-B1EB-E48FC2D8EF53}"/>
          </ac:spMkLst>
        </pc:spChg>
        <pc:spChg chg="mod">
          <ac:chgData name="Ragnhild Halvorsrud" userId="917ea340-fd63-490f-a7db-68428d24cf32" providerId="ADAL" clId="{3F26B701-AADC-4668-AAA4-FB7BA2B947B1}" dt="2020-06-19T09:05:28.785" v="2343" actId="790"/>
          <ac:spMkLst>
            <pc:docMk/>
            <pc:sldMk cId="3383596768" sldId="299"/>
            <ac:spMk id="595" creationId="{0B62A3A1-4039-4146-A779-79F05DE9D717}"/>
          </ac:spMkLst>
        </pc:spChg>
        <pc:spChg chg="mod">
          <ac:chgData name="Ragnhild Halvorsrud" userId="917ea340-fd63-490f-a7db-68428d24cf32" providerId="ADAL" clId="{3F26B701-AADC-4668-AAA4-FB7BA2B947B1}" dt="2020-06-19T09:05:28.786" v="2344" actId="790"/>
          <ac:spMkLst>
            <pc:docMk/>
            <pc:sldMk cId="3383596768" sldId="299"/>
            <ac:spMk id="596" creationId="{F9B8342F-E4FC-42B3-A9AB-68DE0B9501E4}"/>
          </ac:spMkLst>
        </pc:spChg>
        <pc:spChg chg="mod">
          <ac:chgData name="Ragnhild Halvorsrud" userId="917ea340-fd63-490f-a7db-68428d24cf32" providerId="ADAL" clId="{3F26B701-AADC-4668-AAA4-FB7BA2B947B1}" dt="2020-06-19T09:05:28.788" v="2345" actId="790"/>
          <ac:spMkLst>
            <pc:docMk/>
            <pc:sldMk cId="3383596768" sldId="299"/>
            <ac:spMk id="597" creationId="{EAF2D570-5FE5-403A-83BC-306E310A9CAF}"/>
          </ac:spMkLst>
        </pc:spChg>
        <pc:spChg chg="mod">
          <ac:chgData name="Ragnhild Halvorsrud" userId="917ea340-fd63-490f-a7db-68428d24cf32" providerId="ADAL" clId="{3F26B701-AADC-4668-AAA4-FB7BA2B947B1}" dt="2020-06-19T09:05:28.848" v="2383" actId="790"/>
          <ac:spMkLst>
            <pc:docMk/>
            <pc:sldMk cId="3383596768" sldId="299"/>
            <ac:spMk id="622" creationId="{D16FBF7A-8D78-4AD5-9E96-B7D24CD96625}"/>
          </ac:spMkLst>
        </pc:spChg>
        <pc:spChg chg="mod">
          <ac:chgData name="Ragnhild Halvorsrud" userId="917ea340-fd63-490f-a7db-68428d24cf32" providerId="ADAL" clId="{3F26B701-AADC-4668-AAA4-FB7BA2B947B1}" dt="2020-06-19T09:05:28.849" v="2384" actId="790"/>
          <ac:spMkLst>
            <pc:docMk/>
            <pc:sldMk cId="3383596768" sldId="299"/>
            <ac:spMk id="625" creationId="{CB471409-7623-43EA-ACE3-908B565126CC}"/>
          </ac:spMkLst>
        </pc:spChg>
        <pc:spChg chg="mod">
          <ac:chgData name="Ragnhild Halvorsrud" userId="917ea340-fd63-490f-a7db-68428d24cf32" providerId="ADAL" clId="{3F26B701-AADC-4668-AAA4-FB7BA2B947B1}" dt="2020-06-19T09:05:28.851" v="2385" actId="790"/>
          <ac:spMkLst>
            <pc:docMk/>
            <pc:sldMk cId="3383596768" sldId="299"/>
            <ac:spMk id="626" creationId="{1A90DE22-0AD2-42AC-AD14-0547A79AB4D5}"/>
          </ac:spMkLst>
        </pc:spChg>
        <pc:spChg chg="mod">
          <ac:chgData name="Ragnhild Halvorsrud" userId="917ea340-fd63-490f-a7db-68428d24cf32" providerId="ADAL" clId="{3F26B701-AADC-4668-AAA4-FB7BA2B947B1}" dt="2020-06-19T09:05:28.853" v="2386" actId="790"/>
          <ac:spMkLst>
            <pc:docMk/>
            <pc:sldMk cId="3383596768" sldId="299"/>
            <ac:spMk id="627" creationId="{DE1680FD-303D-4819-AC0F-36A547964300}"/>
          </ac:spMkLst>
        </pc:spChg>
        <pc:spChg chg="mod">
          <ac:chgData name="Ragnhild Halvorsrud" userId="917ea340-fd63-490f-a7db-68428d24cf32" providerId="ADAL" clId="{3F26B701-AADC-4668-AAA4-FB7BA2B947B1}" dt="2020-06-19T09:05:28.854" v="2387" actId="790"/>
          <ac:spMkLst>
            <pc:docMk/>
            <pc:sldMk cId="3383596768" sldId="299"/>
            <ac:spMk id="628" creationId="{3FFA858A-662B-4C26-9907-2268D901D93F}"/>
          </ac:spMkLst>
        </pc:spChg>
        <pc:spChg chg="mod">
          <ac:chgData name="Ragnhild Halvorsrud" userId="917ea340-fd63-490f-a7db-68428d24cf32" providerId="ADAL" clId="{3F26B701-AADC-4668-AAA4-FB7BA2B947B1}" dt="2020-06-19T09:05:28.856" v="2388" actId="790"/>
          <ac:spMkLst>
            <pc:docMk/>
            <pc:sldMk cId="3383596768" sldId="299"/>
            <ac:spMk id="629" creationId="{30B99F06-C724-43A7-9BDA-9590210F47C7}"/>
          </ac:spMkLst>
        </pc:spChg>
        <pc:spChg chg="mod">
          <ac:chgData name="Ragnhild Halvorsrud" userId="917ea340-fd63-490f-a7db-68428d24cf32" providerId="ADAL" clId="{3F26B701-AADC-4668-AAA4-FB7BA2B947B1}" dt="2020-06-19T09:05:28.857" v="2389" actId="790"/>
          <ac:spMkLst>
            <pc:docMk/>
            <pc:sldMk cId="3383596768" sldId="299"/>
            <ac:spMk id="632" creationId="{A94F0AD7-07D7-4AFA-A10E-B24B19192ED2}"/>
          </ac:spMkLst>
        </pc:spChg>
        <pc:spChg chg="mod">
          <ac:chgData name="Ragnhild Halvorsrud" userId="917ea340-fd63-490f-a7db-68428d24cf32" providerId="ADAL" clId="{3F26B701-AADC-4668-AAA4-FB7BA2B947B1}" dt="2020-06-19T09:05:28.867" v="2395" actId="790"/>
          <ac:spMkLst>
            <pc:docMk/>
            <pc:sldMk cId="3383596768" sldId="299"/>
            <ac:spMk id="635" creationId="{2D0A4DA5-C346-4D20-B29D-3D7DC04C9BB4}"/>
          </ac:spMkLst>
        </pc:spChg>
        <pc:spChg chg="mod">
          <ac:chgData name="Ragnhild Halvorsrud" userId="917ea340-fd63-490f-a7db-68428d24cf32" providerId="ADAL" clId="{3F26B701-AADC-4668-AAA4-FB7BA2B947B1}" dt="2020-06-19T09:05:28.869" v="2396" actId="790"/>
          <ac:spMkLst>
            <pc:docMk/>
            <pc:sldMk cId="3383596768" sldId="299"/>
            <ac:spMk id="636" creationId="{80EE4A95-0521-49AB-A365-34F8543F083F}"/>
          </ac:spMkLst>
        </pc:spChg>
        <pc:spChg chg="mod">
          <ac:chgData name="Ragnhild Halvorsrud" userId="917ea340-fd63-490f-a7db-68428d24cf32" providerId="ADAL" clId="{3F26B701-AADC-4668-AAA4-FB7BA2B947B1}" dt="2020-06-19T09:05:28.870" v="2397" actId="790"/>
          <ac:spMkLst>
            <pc:docMk/>
            <pc:sldMk cId="3383596768" sldId="299"/>
            <ac:spMk id="637" creationId="{D2C5932A-3719-493C-A894-950633BB4488}"/>
          </ac:spMkLst>
        </pc:spChg>
        <pc:spChg chg="mod">
          <ac:chgData name="Ragnhild Halvorsrud" userId="917ea340-fd63-490f-a7db-68428d24cf32" providerId="ADAL" clId="{3F26B701-AADC-4668-AAA4-FB7BA2B947B1}" dt="2020-06-19T09:05:28.872" v="2398" actId="790"/>
          <ac:spMkLst>
            <pc:docMk/>
            <pc:sldMk cId="3383596768" sldId="299"/>
            <ac:spMk id="638" creationId="{4A5AAE1B-4713-41FE-88C2-10F00ABE1648}"/>
          </ac:spMkLst>
        </pc:spChg>
        <pc:spChg chg="mod">
          <ac:chgData name="Ragnhild Halvorsrud" userId="917ea340-fd63-490f-a7db-68428d24cf32" providerId="ADAL" clId="{3F26B701-AADC-4668-AAA4-FB7BA2B947B1}" dt="2020-06-19T09:05:28.873" v="2399" actId="790"/>
          <ac:spMkLst>
            <pc:docMk/>
            <pc:sldMk cId="3383596768" sldId="299"/>
            <ac:spMk id="639" creationId="{76D37B4E-F0B6-484C-A8E1-9A9C84AB4C6A}"/>
          </ac:spMkLst>
        </pc:spChg>
        <pc:spChg chg="mod">
          <ac:chgData name="Ragnhild Halvorsrud" userId="917ea340-fd63-490f-a7db-68428d24cf32" providerId="ADAL" clId="{3F26B701-AADC-4668-AAA4-FB7BA2B947B1}" dt="2020-06-19T09:05:28.874" v="2400" actId="790"/>
          <ac:spMkLst>
            <pc:docMk/>
            <pc:sldMk cId="3383596768" sldId="299"/>
            <ac:spMk id="640" creationId="{7A740749-A78A-4C8D-B86B-BE92E557F007}"/>
          </ac:spMkLst>
        </pc:spChg>
        <pc:spChg chg="mod">
          <ac:chgData name="Ragnhild Halvorsrud" userId="917ea340-fd63-490f-a7db-68428d24cf32" providerId="ADAL" clId="{3F26B701-AADC-4668-AAA4-FB7BA2B947B1}" dt="2020-06-19T09:05:28.876" v="2401" actId="790"/>
          <ac:spMkLst>
            <pc:docMk/>
            <pc:sldMk cId="3383596768" sldId="299"/>
            <ac:spMk id="641" creationId="{98711C28-C97E-4F5D-A889-6BCEE07EABCA}"/>
          </ac:spMkLst>
        </pc:spChg>
        <pc:spChg chg="mod">
          <ac:chgData name="Ragnhild Halvorsrud" userId="917ea340-fd63-490f-a7db-68428d24cf32" providerId="ADAL" clId="{3F26B701-AADC-4668-AAA4-FB7BA2B947B1}" dt="2020-06-19T09:05:28.878" v="2402" actId="790"/>
          <ac:spMkLst>
            <pc:docMk/>
            <pc:sldMk cId="3383596768" sldId="299"/>
            <ac:spMk id="644" creationId="{845AA360-42BF-4FCB-8042-A560440402CC}"/>
          </ac:spMkLst>
        </pc:spChg>
        <pc:spChg chg="mod">
          <ac:chgData name="Ragnhild Halvorsrud" userId="917ea340-fd63-490f-a7db-68428d24cf32" providerId="ADAL" clId="{3F26B701-AADC-4668-AAA4-FB7BA2B947B1}" dt="2020-06-19T09:05:28.879" v="2403" actId="790"/>
          <ac:spMkLst>
            <pc:docMk/>
            <pc:sldMk cId="3383596768" sldId="299"/>
            <ac:spMk id="645" creationId="{E2F58609-BFC3-4EF6-9198-96380A6D8853}"/>
          </ac:spMkLst>
        </pc:spChg>
        <pc:spChg chg="mod">
          <ac:chgData name="Ragnhild Halvorsrud" userId="917ea340-fd63-490f-a7db-68428d24cf32" providerId="ADAL" clId="{3F26B701-AADC-4668-AAA4-FB7BA2B947B1}" dt="2020-06-19T09:05:28.881" v="2404" actId="790"/>
          <ac:spMkLst>
            <pc:docMk/>
            <pc:sldMk cId="3383596768" sldId="299"/>
            <ac:spMk id="646" creationId="{B5AA9175-E0DB-4336-9171-C4E9FA7856B7}"/>
          </ac:spMkLst>
        </pc:spChg>
        <pc:spChg chg="mod">
          <ac:chgData name="Ragnhild Halvorsrud" userId="917ea340-fd63-490f-a7db-68428d24cf32" providerId="ADAL" clId="{3F26B701-AADC-4668-AAA4-FB7BA2B947B1}" dt="2020-06-19T09:05:28.882" v="2405" actId="790"/>
          <ac:spMkLst>
            <pc:docMk/>
            <pc:sldMk cId="3383596768" sldId="299"/>
            <ac:spMk id="647" creationId="{1D1DFC6D-4130-44E7-864E-AB2CB5DBEF15}"/>
          </ac:spMkLst>
        </pc:spChg>
        <pc:spChg chg="mod">
          <ac:chgData name="Ragnhild Halvorsrud" userId="917ea340-fd63-490f-a7db-68428d24cf32" providerId="ADAL" clId="{3F26B701-AADC-4668-AAA4-FB7BA2B947B1}" dt="2020-06-19T09:05:28.883" v="2406" actId="790"/>
          <ac:spMkLst>
            <pc:docMk/>
            <pc:sldMk cId="3383596768" sldId="299"/>
            <ac:spMk id="648" creationId="{9B496F17-85ED-4782-8547-4F05EEA11A58}"/>
          </ac:spMkLst>
        </pc:spChg>
        <pc:spChg chg="mod">
          <ac:chgData name="Ragnhild Halvorsrud" userId="917ea340-fd63-490f-a7db-68428d24cf32" providerId="ADAL" clId="{3F26B701-AADC-4668-AAA4-FB7BA2B947B1}" dt="2020-06-19T09:05:28.885" v="2407" actId="790"/>
          <ac:spMkLst>
            <pc:docMk/>
            <pc:sldMk cId="3383596768" sldId="299"/>
            <ac:spMk id="649" creationId="{58F98B75-BBA4-4B4E-AC5F-20437DCDA0E3}"/>
          </ac:spMkLst>
        </pc:spChg>
        <pc:spChg chg="mod">
          <ac:chgData name="Ragnhild Halvorsrud" userId="917ea340-fd63-490f-a7db-68428d24cf32" providerId="ADAL" clId="{3F26B701-AADC-4668-AAA4-FB7BA2B947B1}" dt="2020-06-19T09:05:28.887" v="2408" actId="790"/>
          <ac:spMkLst>
            <pc:docMk/>
            <pc:sldMk cId="3383596768" sldId="299"/>
            <ac:spMk id="650" creationId="{EC68C981-5157-458F-910F-A47DCFD9CDA6}"/>
          </ac:spMkLst>
        </pc:spChg>
        <pc:spChg chg="mod">
          <ac:chgData name="Ragnhild Halvorsrud" userId="917ea340-fd63-490f-a7db-68428d24cf32" providerId="ADAL" clId="{3F26B701-AADC-4668-AAA4-FB7BA2B947B1}" dt="2020-06-19T09:05:28.888" v="2409" actId="790"/>
          <ac:spMkLst>
            <pc:docMk/>
            <pc:sldMk cId="3383596768" sldId="299"/>
            <ac:spMk id="653" creationId="{5CFAF07A-FBC2-4F9B-9144-6D23101AB7BA}"/>
          </ac:spMkLst>
        </pc:spChg>
        <pc:spChg chg="mod">
          <ac:chgData name="Ragnhild Halvorsrud" userId="917ea340-fd63-490f-a7db-68428d24cf32" providerId="ADAL" clId="{3F26B701-AADC-4668-AAA4-FB7BA2B947B1}" dt="2020-06-19T09:05:28.890" v="2410" actId="790"/>
          <ac:spMkLst>
            <pc:docMk/>
            <pc:sldMk cId="3383596768" sldId="299"/>
            <ac:spMk id="654" creationId="{3CE2B54D-8215-4C07-8190-78EDDEFE3E38}"/>
          </ac:spMkLst>
        </pc:spChg>
        <pc:spChg chg="mod">
          <ac:chgData name="Ragnhild Halvorsrud" userId="917ea340-fd63-490f-a7db-68428d24cf32" providerId="ADAL" clId="{3F26B701-AADC-4668-AAA4-FB7BA2B947B1}" dt="2020-06-19T09:05:28.891" v="2411" actId="790"/>
          <ac:spMkLst>
            <pc:docMk/>
            <pc:sldMk cId="3383596768" sldId="299"/>
            <ac:spMk id="655" creationId="{7A2DD35C-A670-48D6-B6AE-CF525F15D0E3}"/>
          </ac:spMkLst>
        </pc:spChg>
        <pc:spChg chg="mod">
          <ac:chgData name="Ragnhild Halvorsrud" userId="917ea340-fd63-490f-a7db-68428d24cf32" providerId="ADAL" clId="{3F26B701-AADC-4668-AAA4-FB7BA2B947B1}" dt="2020-06-19T09:05:28.893" v="2412" actId="790"/>
          <ac:spMkLst>
            <pc:docMk/>
            <pc:sldMk cId="3383596768" sldId="299"/>
            <ac:spMk id="656" creationId="{CCF8A5FF-94A8-418F-A879-F179A0937B84}"/>
          </ac:spMkLst>
        </pc:spChg>
        <pc:spChg chg="mod">
          <ac:chgData name="Ragnhild Halvorsrud" userId="917ea340-fd63-490f-a7db-68428d24cf32" providerId="ADAL" clId="{3F26B701-AADC-4668-AAA4-FB7BA2B947B1}" dt="2020-06-19T09:05:28.894" v="2413" actId="790"/>
          <ac:spMkLst>
            <pc:docMk/>
            <pc:sldMk cId="3383596768" sldId="299"/>
            <ac:spMk id="657" creationId="{370FE0D6-E591-4824-9166-A85A52A46EDB}"/>
          </ac:spMkLst>
        </pc:spChg>
        <pc:spChg chg="mod">
          <ac:chgData name="Ragnhild Halvorsrud" userId="917ea340-fd63-490f-a7db-68428d24cf32" providerId="ADAL" clId="{3F26B701-AADC-4668-AAA4-FB7BA2B947B1}" dt="2020-06-19T09:05:28.896" v="2414" actId="790"/>
          <ac:spMkLst>
            <pc:docMk/>
            <pc:sldMk cId="3383596768" sldId="299"/>
            <ac:spMk id="658" creationId="{14E0C293-EAEE-4716-9516-4735503C41E1}"/>
          </ac:spMkLst>
        </pc:spChg>
        <pc:spChg chg="mod">
          <ac:chgData name="Ragnhild Halvorsrud" userId="917ea340-fd63-490f-a7db-68428d24cf32" providerId="ADAL" clId="{3F26B701-AADC-4668-AAA4-FB7BA2B947B1}" dt="2020-06-19T09:05:28.897" v="2415" actId="790"/>
          <ac:spMkLst>
            <pc:docMk/>
            <pc:sldMk cId="3383596768" sldId="299"/>
            <ac:spMk id="659" creationId="{14F3001C-2248-4879-838F-6A406EBB0799}"/>
          </ac:spMkLst>
        </pc:spChg>
        <pc:spChg chg="mod">
          <ac:chgData name="Ragnhild Halvorsrud" userId="917ea340-fd63-490f-a7db-68428d24cf32" providerId="ADAL" clId="{3F26B701-AADC-4668-AAA4-FB7BA2B947B1}" dt="2020-06-19T09:05:28.899" v="2416" actId="790"/>
          <ac:spMkLst>
            <pc:docMk/>
            <pc:sldMk cId="3383596768" sldId="299"/>
            <ac:spMk id="662" creationId="{88EF2AD5-6266-45FB-82F4-BAA49B566907}"/>
          </ac:spMkLst>
        </pc:spChg>
        <pc:spChg chg="mod">
          <ac:chgData name="Ragnhild Halvorsrud" userId="917ea340-fd63-490f-a7db-68428d24cf32" providerId="ADAL" clId="{3F26B701-AADC-4668-AAA4-FB7BA2B947B1}" dt="2020-06-19T09:05:28.901" v="2417" actId="790"/>
          <ac:spMkLst>
            <pc:docMk/>
            <pc:sldMk cId="3383596768" sldId="299"/>
            <ac:spMk id="663" creationId="{B3DF3941-BEDE-4144-A89B-7E275427AB2B}"/>
          </ac:spMkLst>
        </pc:spChg>
        <pc:spChg chg="mod">
          <ac:chgData name="Ragnhild Halvorsrud" userId="917ea340-fd63-490f-a7db-68428d24cf32" providerId="ADAL" clId="{3F26B701-AADC-4668-AAA4-FB7BA2B947B1}" dt="2020-06-19T09:05:28.902" v="2418" actId="790"/>
          <ac:spMkLst>
            <pc:docMk/>
            <pc:sldMk cId="3383596768" sldId="299"/>
            <ac:spMk id="664" creationId="{F7419B98-2DE2-42A9-816D-BBE7EBB11953}"/>
          </ac:spMkLst>
        </pc:spChg>
        <pc:spChg chg="mod">
          <ac:chgData name="Ragnhild Halvorsrud" userId="917ea340-fd63-490f-a7db-68428d24cf32" providerId="ADAL" clId="{3F26B701-AADC-4668-AAA4-FB7BA2B947B1}" dt="2020-06-19T09:05:28.904" v="2419" actId="790"/>
          <ac:spMkLst>
            <pc:docMk/>
            <pc:sldMk cId="3383596768" sldId="299"/>
            <ac:spMk id="665" creationId="{3F073311-D562-4FE9-B715-79A05C904267}"/>
          </ac:spMkLst>
        </pc:spChg>
        <pc:spChg chg="mod">
          <ac:chgData name="Ragnhild Halvorsrud" userId="917ea340-fd63-490f-a7db-68428d24cf32" providerId="ADAL" clId="{3F26B701-AADC-4668-AAA4-FB7BA2B947B1}" dt="2020-06-19T09:05:28.905" v="2420" actId="790"/>
          <ac:spMkLst>
            <pc:docMk/>
            <pc:sldMk cId="3383596768" sldId="299"/>
            <ac:spMk id="666" creationId="{B2F6B83A-5BEA-45D0-89FB-29E2612DA2B4}"/>
          </ac:spMkLst>
        </pc:spChg>
        <pc:spChg chg="mod">
          <ac:chgData name="Ragnhild Halvorsrud" userId="917ea340-fd63-490f-a7db-68428d24cf32" providerId="ADAL" clId="{3F26B701-AADC-4668-AAA4-FB7BA2B947B1}" dt="2020-06-19T09:05:28.906" v="2421" actId="790"/>
          <ac:spMkLst>
            <pc:docMk/>
            <pc:sldMk cId="3383596768" sldId="299"/>
            <ac:spMk id="667" creationId="{8A11EAAC-4EE4-43D7-8B50-18D08056887A}"/>
          </ac:spMkLst>
        </pc:spChg>
        <pc:spChg chg="mod">
          <ac:chgData name="Ragnhild Halvorsrud" userId="917ea340-fd63-490f-a7db-68428d24cf32" providerId="ADAL" clId="{3F26B701-AADC-4668-AAA4-FB7BA2B947B1}" dt="2020-06-19T09:05:28.908" v="2422" actId="790"/>
          <ac:spMkLst>
            <pc:docMk/>
            <pc:sldMk cId="3383596768" sldId="299"/>
            <ac:spMk id="668" creationId="{1DB993DC-17A9-43D6-92CF-04385A7AAA1F}"/>
          </ac:spMkLst>
        </pc:spChg>
        <pc:spChg chg="mod">
          <ac:chgData name="Ragnhild Halvorsrud" userId="917ea340-fd63-490f-a7db-68428d24cf32" providerId="ADAL" clId="{3F26B701-AADC-4668-AAA4-FB7BA2B947B1}" dt="2020-06-19T09:05:28.909" v="2423" actId="790"/>
          <ac:spMkLst>
            <pc:docMk/>
            <pc:sldMk cId="3383596768" sldId="299"/>
            <ac:spMk id="671" creationId="{E97FD160-960F-4229-8252-30F7A9982358}"/>
          </ac:spMkLst>
        </pc:spChg>
        <pc:spChg chg="mod">
          <ac:chgData name="Ragnhild Halvorsrud" userId="917ea340-fd63-490f-a7db-68428d24cf32" providerId="ADAL" clId="{3F26B701-AADC-4668-AAA4-FB7BA2B947B1}" dt="2020-06-19T09:05:28.910" v="2424" actId="790"/>
          <ac:spMkLst>
            <pc:docMk/>
            <pc:sldMk cId="3383596768" sldId="299"/>
            <ac:spMk id="672" creationId="{780916AF-9AEC-4B40-8A24-A60200CA52B5}"/>
          </ac:spMkLst>
        </pc:spChg>
        <pc:spChg chg="mod">
          <ac:chgData name="Ragnhild Halvorsrud" userId="917ea340-fd63-490f-a7db-68428d24cf32" providerId="ADAL" clId="{3F26B701-AADC-4668-AAA4-FB7BA2B947B1}" dt="2020-06-19T09:05:28.912" v="2425" actId="790"/>
          <ac:spMkLst>
            <pc:docMk/>
            <pc:sldMk cId="3383596768" sldId="299"/>
            <ac:spMk id="673" creationId="{FBE5398C-4A27-46DB-B2B1-D5C8C3946B1F}"/>
          </ac:spMkLst>
        </pc:spChg>
        <pc:spChg chg="mod">
          <ac:chgData name="Ragnhild Halvorsrud" userId="917ea340-fd63-490f-a7db-68428d24cf32" providerId="ADAL" clId="{3F26B701-AADC-4668-AAA4-FB7BA2B947B1}" dt="2020-06-19T09:05:28.913" v="2426" actId="790"/>
          <ac:spMkLst>
            <pc:docMk/>
            <pc:sldMk cId="3383596768" sldId="299"/>
            <ac:spMk id="674" creationId="{1C798D05-06A2-437C-A34F-6E108172DDBC}"/>
          </ac:spMkLst>
        </pc:spChg>
        <pc:spChg chg="mod">
          <ac:chgData name="Ragnhild Halvorsrud" userId="917ea340-fd63-490f-a7db-68428d24cf32" providerId="ADAL" clId="{3F26B701-AADC-4668-AAA4-FB7BA2B947B1}" dt="2020-06-19T09:05:28.916" v="2427" actId="790"/>
          <ac:spMkLst>
            <pc:docMk/>
            <pc:sldMk cId="3383596768" sldId="299"/>
            <ac:spMk id="675" creationId="{8D78E635-CD80-48F3-B94D-87EFB74B0D6B}"/>
          </ac:spMkLst>
        </pc:spChg>
        <pc:spChg chg="mod">
          <ac:chgData name="Ragnhild Halvorsrud" userId="917ea340-fd63-490f-a7db-68428d24cf32" providerId="ADAL" clId="{3F26B701-AADC-4668-AAA4-FB7BA2B947B1}" dt="2020-06-19T09:05:28.919" v="2428" actId="790"/>
          <ac:spMkLst>
            <pc:docMk/>
            <pc:sldMk cId="3383596768" sldId="299"/>
            <ac:spMk id="676" creationId="{179F0585-DB96-4864-A805-733824DF03A6}"/>
          </ac:spMkLst>
        </pc:spChg>
        <pc:spChg chg="mod">
          <ac:chgData name="Ragnhild Halvorsrud" userId="917ea340-fd63-490f-a7db-68428d24cf32" providerId="ADAL" clId="{3F26B701-AADC-4668-AAA4-FB7BA2B947B1}" dt="2020-06-19T09:05:28.920" v="2429" actId="790"/>
          <ac:spMkLst>
            <pc:docMk/>
            <pc:sldMk cId="3383596768" sldId="299"/>
            <ac:spMk id="677" creationId="{5E45CC96-825D-45E3-8D2B-853A04E42C65}"/>
          </ac:spMkLst>
        </pc:spChg>
        <pc:spChg chg="mod">
          <ac:chgData name="Ragnhild Halvorsrud" userId="917ea340-fd63-490f-a7db-68428d24cf32" providerId="ADAL" clId="{3F26B701-AADC-4668-AAA4-FB7BA2B947B1}" dt="2020-06-19T09:05:28.931" v="2435" actId="790"/>
          <ac:spMkLst>
            <pc:docMk/>
            <pc:sldMk cId="3383596768" sldId="299"/>
            <ac:spMk id="680" creationId="{4F542749-CA03-4BB9-92A5-99983BC1514A}"/>
          </ac:spMkLst>
        </pc:spChg>
        <pc:spChg chg="mod">
          <ac:chgData name="Ragnhild Halvorsrud" userId="917ea340-fd63-490f-a7db-68428d24cf32" providerId="ADAL" clId="{3F26B701-AADC-4668-AAA4-FB7BA2B947B1}" dt="2020-06-19T09:05:28.932" v="2436" actId="790"/>
          <ac:spMkLst>
            <pc:docMk/>
            <pc:sldMk cId="3383596768" sldId="299"/>
            <ac:spMk id="681" creationId="{16642BEB-F9DF-4105-9707-ED04986A2286}"/>
          </ac:spMkLst>
        </pc:spChg>
        <pc:spChg chg="mod">
          <ac:chgData name="Ragnhild Halvorsrud" userId="917ea340-fd63-490f-a7db-68428d24cf32" providerId="ADAL" clId="{3F26B701-AADC-4668-AAA4-FB7BA2B947B1}" dt="2020-06-19T09:05:28.934" v="2437" actId="790"/>
          <ac:spMkLst>
            <pc:docMk/>
            <pc:sldMk cId="3383596768" sldId="299"/>
            <ac:spMk id="686" creationId="{195477BE-F027-40AB-8D0C-001F02FBD9AE}"/>
          </ac:spMkLst>
        </pc:spChg>
        <pc:spChg chg="mod">
          <ac:chgData name="Ragnhild Halvorsrud" userId="917ea340-fd63-490f-a7db-68428d24cf32" providerId="ADAL" clId="{3F26B701-AADC-4668-AAA4-FB7BA2B947B1}" dt="2020-06-19T09:05:28.935" v="2438" actId="790"/>
          <ac:spMkLst>
            <pc:docMk/>
            <pc:sldMk cId="3383596768" sldId="299"/>
            <ac:spMk id="689" creationId="{9F448F75-3874-4490-A536-425D8084A5DC}"/>
          </ac:spMkLst>
        </pc:spChg>
        <pc:spChg chg="mod">
          <ac:chgData name="Ragnhild Halvorsrud" userId="917ea340-fd63-490f-a7db-68428d24cf32" providerId="ADAL" clId="{3F26B701-AADC-4668-AAA4-FB7BA2B947B1}" dt="2020-06-19T09:05:28.937" v="2439" actId="790"/>
          <ac:spMkLst>
            <pc:docMk/>
            <pc:sldMk cId="3383596768" sldId="299"/>
            <ac:spMk id="690" creationId="{89FBA0EA-BB05-4169-A8D9-0270D7C5763B}"/>
          </ac:spMkLst>
        </pc:spChg>
        <pc:spChg chg="mod">
          <ac:chgData name="Ragnhild Halvorsrud" userId="917ea340-fd63-490f-a7db-68428d24cf32" providerId="ADAL" clId="{3F26B701-AADC-4668-AAA4-FB7BA2B947B1}" dt="2020-06-19T09:05:28.938" v="2440" actId="790"/>
          <ac:spMkLst>
            <pc:docMk/>
            <pc:sldMk cId="3383596768" sldId="299"/>
            <ac:spMk id="695" creationId="{25DA16DD-C8E4-4AC0-8C19-03E424EBAC72}"/>
          </ac:spMkLst>
        </pc:spChg>
        <pc:spChg chg="mod">
          <ac:chgData name="Ragnhild Halvorsrud" userId="917ea340-fd63-490f-a7db-68428d24cf32" providerId="ADAL" clId="{3F26B701-AADC-4668-AAA4-FB7BA2B947B1}" dt="2020-06-19T09:05:28.802" v="2354" actId="790"/>
          <ac:spMkLst>
            <pc:docMk/>
            <pc:sldMk cId="3383596768" sldId="299"/>
            <ac:spMk id="697" creationId="{5E4AB334-9376-4A0C-9049-4B0ED4F9BCB9}"/>
          </ac:spMkLst>
        </pc:spChg>
        <pc:spChg chg="mod">
          <ac:chgData name="Ragnhild Halvorsrud" userId="917ea340-fd63-490f-a7db-68428d24cf32" providerId="ADAL" clId="{3F26B701-AADC-4668-AAA4-FB7BA2B947B1}" dt="2020-06-19T09:05:28.803" v="2355" actId="790"/>
          <ac:spMkLst>
            <pc:docMk/>
            <pc:sldMk cId="3383596768" sldId="299"/>
            <ac:spMk id="698" creationId="{A060CEDF-C072-4222-95EF-359C85E1C8FC}"/>
          </ac:spMkLst>
        </pc:spChg>
        <pc:spChg chg="mod">
          <ac:chgData name="Ragnhild Halvorsrud" userId="917ea340-fd63-490f-a7db-68428d24cf32" providerId="ADAL" clId="{3F26B701-AADC-4668-AAA4-FB7BA2B947B1}" dt="2020-06-19T09:05:28.805" v="2356" actId="790"/>
          <ac:spMkLst>
            <pc:docMk/>
            <pc:sldMk cId="3383596768" sldId="299"/>
            <ac:spMk id="699" creationId="{9A110AD8-2502-4A09-937C-76BBF924BB18}"/>
          </ac:spMkLst>
        </pc:spChg>
        <pc:spChg chg="mod">
          <ac:chgData name="Ragnhild Halvorsrud" userId="917ea340-fd63-490f-a7db-68428d24cf32" providerId="ADAL" clId="{3F26B701-AADC-4668-AAA4-FB7BA2B947B1}" dt="2020-06-19T09:05:28.806" v="2357" actId="790"/>
          <ac:spMkLst>
            <pc:docMk/>
            <pc:sldMk cId="3383596768" sldId="299"/>
            <ac:spMk id="700" creationId="{C5E86649-3203-4B14-9DDE-DC765949BD1C}"/>
          </ac:spMkLst>
        </pc:spChg>
        <pc:spChg chg="mod">
          <ac:chgData name="Ragnhild Halvorsrud" userId="917ea340-fd63-490f-a7db-68428d24cf32" providerId="ADAL" clId="{3F26B701-AADC-4668-AAA4-FB7BA2B947B1}" dt="2020-06-19T09:05:28.808" v="2358" actId="790"/>
          <ac:spMkLst>
            <pc:docMk/>
            <pc:sldMk cId="3383596768" sldId="299"/>
            <ac:spMk id="701" creationId="{F3077DAC-72D2-4533-8CD5-088BA5B28D55}"/>
          </ac:spMkLst>
        </pc:spChg>
        <pc:spChg chg="mod">
          <ac:chgData name="Ragnhild Halvorsrud" userId="917ea340-fd63-490f-a7db-68428d24cf32" providerId="ADAL" clId="{3F26B701-AADC-4668-AAA4-FB7BA2B947B1}" dt="2020-06-19T09:05:28.809" v="2359" actId="790"/>
          <ac:spMkLst>
            <pc:docMk/>
            <pc:sldMk cId="3383596768" sldId="299"/>
            <ac:spMk id="702" creationId="{10AF5F1E-938E-4BCA-A345-FA0A53B88979}"/>
          </ac:spMkLst>
        </pc:spChg>
        <pc:spChg chg="mod">
          <ac:chgData name="Ragnhild Halvorsrud" userId="917ea340-fd63-490f-a7db-68428d24cf32" providerId="ADAL" clId="{3F26B701-AADC-4668-AAA4-FB7BA2B947B1}" dt="2020-06-19T09:05:28.859" v="2390" actId="790"/>
          <ac:spMkLst>
            <pc:docMk/>
            <pc:sldMk cId="3383596768" sldId="299"/>
            <ac:spMk id="703" creationId="{11713DA1-B715-4255-B9B6-74FBA3FEF497}"/>
          </ac:spMkLst>
        </pc:spChg>
        <pc:spChg chg="mod">
          <ac:chgData name="Ragnhild Halvorsrud" userId="917ea340-fd63-490f-a7db-68428d24cf32" providerId="ADAL" clId="{3F26B701-AADC-4668-AAA4-FB7BA2B947B1}" dt="2020-06-19T09:05:28.860" v="2391" actId="790"/>
          <ac:spMkLst>
            <pc:docMk/>
            <pc:sldMk cId="3383596768" sldId="299"/>
            <ac:spMk id="704" creationId="{BB7B050F-1F6E-4020-9415-15A91BA04EA1}"/>
          </ac:spMkLst>
        </pc:spChg>
        <pc:spChg chg="mod">
          <ac:chgData name="Ragnhild Halvorsrud" userId="917ea340-fd63-490f-a7db-68428d24cf32" providerId="ADAL" clId="{3F26B701-AADC-4668-AAA4-FB7BA2B947B1}" dt="2020-06-19T09:05:28.862" v="2392" actId="790"/>
          <ac:spMkLst>
            <pc:docMk/>
            <pc:sldMk cId="3383596768" sldId="299"/>
            <ac:spMk id="705" creationId="{8725E4D3-E4B3-4FB6-AEC8-05BB70846382}"/>
          </ac:spMkLst>
        </pc:spChg>
        <pc:spChg chg="mod">
          <ac:chgData name="Ragnhild Halvorsrud" userId="917ea340-fd63-490f-a7db-68428d24cf32" providerId="ADAL" clId="{3F26B701-AADC-4668-AAA4-FB7BA2B947B1}" dt="2020-06-19T09:05:28.863" v="2393" actId="790"/>
          <ac:spMkLst>
            <pc:docMk/>
            <pc:sldMk cId="3383596768" sldId="299"/>
            <ac:spMk id="706" creationId="{442FB227-3075-47AA-9D92-0AD56F44EA45}"/>
          </ac:spMkLst>
        </pc:spChg>
        <pc:spChg chg="mod">
          <ac:chgData name="Ragnhild Halvorsrud" userId="917ea340-fd63-490f-a7db-68428d24cf32" providerId="ADAL" clId="{3F26B701-AADC-4668-AAA4-FB7BA2B947B1}" dt="2020-06-19T09:05:28.865" v="2394" actId="790"/>
          <ac:spMkLst>
            <pc:docMk/>
            <pc:sldMk cId="3383596768" sldId="299"/>
            <ac:spMk id="707" creationId="{CC33A6B1-61AB-4F3D-88F3-EF23C640BEA0}"/>
          </ac:spMkLst>
        </pc:spChg>
        <pc:spChg chg="mod">
          <ac:chgData name="Ragnhild Halvorsrud" userId="917ea340-fd63-490f-a7db-68428d24cf32" providerId="ADAL" clId="{3F26B701-AADC-4668-AAA4-FB7BA2B947B1}" dt="2020-06-19T09:05:28.922" v="2430" actId="790"/>
          <ac:spMkLst>
            <pc:docMk/>
            <pc:sldMk cId="3383596768" sldId="299"/>
            <ac:spMk id="716" creationId="{1EA989C3-D25A-4473-8032-963ED77D0859}"/>
          </ac:spMkLst>
        </pc:spChg>
        <pc:spChg chg="mod">
          <ac:chgData name="Ragnhild Halvorsrud" userId="917ea340-fd63-490f-a7db-68428d24cf32" providerId="ADAL" clId="{3F26B701-AADC-4668-AAA4-FB7BA2B947B1}" dt="2020-06-19T09:05:28.924" v="2431" actId="790"/>
          <ac:spMkLst>
            <pc:docMk/>
            <pc:sldMk cId="3383596768" sldId="299"/>
            <ac:spMk id="717" creationId="{121EDC8A-6D84-4BDC-80CA-CAF46BF334BB}"/>
          </ac:spMkLst>
        </pc:spChg>
        <pc:spChg chg="mod">
          <ac:chgData name="Ragnhild Halvorsrud" userId="917ea340-fd63-490f-a7db-68428d24cf32" providerId="ADAL" clId="{3F26B701-AADC-4668-AAA4-FB7BA2B947B1}" dt="2020-06-19T09:05:28.925" v="2432" actId="790"/>
          <ac:spMkLst>
            <pc:docMk/>
            <pc:sldMk cId="3383596768" sldId="299"/>
            <ac:spMk id="718" creationId="{468DE55B-13EC-4D35-ABC7-84762D16AE85}"/>
          </ac:spMkLst>
        </pc:spChg>
        <pc:spChg chg="mod">
          <ac:chgData name="Ragnhild Halvorsrud" userId="917ea340-fd63-490f-a7db-68428d24cf32" providerId="ADAL" clId="{3F26B701-AADC-4668-AAA4-FB7BA2B947B1}" dt="2020-06-19T09:05:28.927" v="2433" actId="790"/>
          <ac:spMkLst>
            <pc:docMk/>
            <pc:sldMk cId="3383596768" sldId="299"/>
            <ac:spMk id="719" creationId="{F972DDB3-84D7-4611-9BC7-57E634DC0C72}"/>
          </ac:spMkLst>
        </pc:spChg>
        <pc:spChg chg="mod">
          <ac:chgData name="Ragnhild Halvorsrud" userId="917ea340-fd63-490f-a7db-68428d24cf32" providerId="ADAL" clId="{3F26B701-AADC-4668-AAA4-FB7BA2B947B1}" dt="2020-06-19T09:05:28.928" v="2434" actId="790"/>
          <ac:spMkLst>
            <pc:docMk/>
            <pc:sldMk cId="3383596768" sldId="299"/>
            <ac:spMk id="720" creationId="{418A9580-BFC4-4B93-9CCB-635FA58E030E}"/>
          </ac:spMkLst>
        </pc:spChg>
        <pc:spChg chg="mod">
          <ac:chgData name="Ragnhild Halvorsrud" userId="917ea340-fd63-490f-a7db-68428d24cf32" providerId="ADAL" clId="{3F26B701-AADC-4668-AAA4-FB7BA2B947B1}" dt="2020-06-19T09:05:28.940" v="2441" actId="790"/>
          <ac:spMkLst>
            <pc:docMk/>
            <pc:sldMk cId="3383596768" sldId="299"/>
            <ac:spMk id="748" creationId="{D7A6DE4D-B33F-4024-80C6-6017A8336099}"/>
          </ac:spMkLst>
        </pc:spChg>
        <pc:spChg chg="mod">
          <ac:chgData name="Ragnhild Halvorsrud" userId="917ea340-fd63-490f-a7db-68428d24cf32" providerId="ADAL" clId="{3F26B701-AADC-4668-AAA4-FB7BA2B947B1}" dt="2020-06-19T09:05:28.941" v="2442" actId="790"/>
          <ac:spMkLst>
            <pc:docMk/>
            <pc:sldMk cId="3383596768" sldId="299"/>
            <ac:spMk id="749" creationId="{B6AD12E3-D027-4C18-96C1-9F58051D9E8F}"/>
          </ac:spMkLst>
        </pc:spChg>
        <pc:spChg chg="mod">
          <ac:chgData name="Ragnhild Halvorsrud" userId="917ea340-fd63-490f-a7db-68428d24cf32" providerId="ADAL" clId="{3F26B701-AADC-4668-AAA4-FB7BA2B947B1}" dt="2020-06-19T09:05:28.943" v="2443" actId="790"/>
          <ac:spMkLst>
            <pc:docMk/>
            <pc:sldMk cId="3383596768" sldId="299"/>
            <ac:spMk id="754" creationId="{64A4545C-005C-4885-B60D-3573912E34D6}"/>
          </ac:spMkLst>
        </pc:spChg>
        <pc:spChg chg="mod">
          <ac:chgData name="Ragnhild Halvorsrud" userId="917ea340-fd63-490f-a7db-68428d24cf32" providerId="ADAL" clId="{3F26B701-AADC-4668-AAA4-FB7BA2B947B1}" dt="2020-06-19T09:05:28.944" v="2444" actId="790"/>
          <ac:spMkLst>
            <pc:docMk/>
            <pc:sldMk cId="3383596768" sldId="299"/>
            <ac:spMk id="755" creationId="{2585A5D2-53AC-4A43-B6BC-D36964075F07}"/>
          </ac:spMkLst>
        </pc:spChg>
        <pc:spChg chg="mod">
          <ac:chgData name="Ragnhild Halvorsrud" userId="917ea340-fd63-490f-a7db-68428d24cf32" providerId="ADAL" clId="{3F26B701-AADC-4668-AAA4-FB7BA2B947B1}" dt="2020-06-19T09:05:28.946" v="2445" actId="790"/>
          <ac:spMkLst>
            <pc:docMk/>
            <pc:sldMk cId="3383596768" sldId="299"/>
            <ac:spMk id="756" creationId="{6A446A45-1253-4759-A5A9-C5FDD872E287}"/>
          </ac:spMkLst>
        </pc:spChg>
        <pc:spChg chg="mod">
          <ac:chgData name="Ragnhild Halvorsrud" userId="917ea340-fd63-490f-a7db-68428d24cf32" providerId="ADAL" clId="{3F26B701-AADC-4668-AAA4-FB7BA2B947B1}" dt="2020-06-19T09:05:28.948" v="2446" actId="790"/>
          <ac:spMkLst>
            <pc:docMk/>
            <pc:sldMk cId="3383596768" sldId="299"/>
            <ac:spMk id="757" creationId="{DFED6113-9DCF-4D03-BCFB-0B04EA4A9023}"/>
          </ac:spMkLst>
        </pc:spChg>
        <pc:spChg chg="mod">
          <ac:chgData name="Ragnhild Halvorsrud" userId="917ea340-fd63-490f-a7db-68428d24cf32" providerId="ADAL" clId="{3F26B701-AADC-4668-AAA4-FB7BA2B947B1}" dt="2020-06-19T09:05:28.949" v="2447" actId="790"/>
          <ac:spMkLst>
            <pc:docMk/>
            <pc:sldMk cId="3383596768" sldId="299"/>
            <ac:spMk id="760" creationId="{96D4EFF9-79EB-42FD-8E21-6953693F4245}"/>
          </ac:spMkLst>
        </pc:spChg>
        <pc:spChg chg="mod">
          <ac:chgData name="Ragnhild Halvorsrud" userId="917ea340-fd63-490f-a7db-68428d24cf32" providerId="ADAL" clId="{3F26B701-AADC-4668-AAA4-FB7BA2B947B1}" dt="2020-06-19T09:05:28.951" v="2448" actId="790"/>
          <ac:spMkLst>
            <pc:docMk/>
            <pc:sldMk cId="3383596768" sldId="299"/>
            <ac:spMk id="762" creationId="{8A4BF165-7ACF-4D3E-8A72-B2EDE20E2864}"/>
          </ac:spMkLst>
        </pc:spChg>
        <pc:spChg chg="mod">
          <ac:chgData name="Ragnhild Halvorsrud" userId="917ea340-fd63-490f-a7db-68428d24cf32" providerId="ADAL" clId="{3F26B701-AADC-4668-AAA4-FB7BA2B947B1}" dt="2020-06-19T09:05:28.952" v="2449" actId="790"/>
          <ac:spMkLst>
            <pc:docMk/>
            <pc:sldMk cId="3383596768" sldId="299"/>
            <ac:spMk id="763" creationId="{638F76A3-8E46-43DE-9725-F85A9F2551A2}"/>
          </ac:spMkLst>
        </pc:spChg>
        <pc:spChg chg="mod">
          <ac:chgData name="Ragnhild Halvorsrud" userId="917ea340-fd63-490f-a7db-68428d24cf32" providerId="ADAL" clId="{3F26B701-AADC-4668-AAA4-FB7BA2B947B1}" dt="2020-06-19T09:05:28.954" v="2450" actId="790"/>
          <ac:spMkLst>
            <pc:docMk/>
            <pc:sldMk cId="3383596768" sldId="299"/>
            <ac:spMk id="764" creationId="{ECC1C073-3134-43B0-B302-5129E8521A02}"/>
          </ac:spMkLst>
        </pc:spChg>
        <pc:spChg chg="mod">
          <ac:chgData name="Ragnhild Halvorsrud" userId="917ea340-fd63-490f-a7db-68428d24cf32" providerId="ADAL" clId="{3F26B701-AADC-4668-AAA4-FB7BA2B947B1}" dt="2020-06-19T09:05:28.955" v="2451" actId="790"/>
          <ac:spMkLst>
            <pc:docMk/>
            <pc:sldMk cId="3383596768" sldId="299"/>
            <ac:spMk id="765" creationId="{CB17104D-5B2B-498E-84DF-49F0B09DC8EB}"/>
          </ac:spMkLst>
        </pc:spChg>
        <pc:spChg chg="mod">
          <ac:chgData name="Ragnhild Halvorsrud" userId="917ea340-fd63-490f-a7db-68428d24cf32" providerId="ADAL" clId="{3F26B701-AADC-4668-AAA4-FB7BA2B947B1}" dt="2020-06-19T09:05:28.957" v="2452" actId="790"/>
          <ac:spMkLst>
            <pc:docMk/>
            <pc:sldMk cId="3383596768" sldId="299"/>
            <ac:spMk id="768" creationId="{C8D19217-4D8E-45F7-ACAF-BF8DF4ABD19E}"/>
          </ac:spMkLst>
        </pc:spChg>
        <pc:spChg chg="mod">
          <ac:chgData name="Ragnhild Halvorsrud" userId="917ea340-fd63-490f-a7db-68428d24cf32" providerId="ADAL" clId="{3F26B701-AADC-4668-AAA4-FB7BA2B947B1}" dt="2020-06-19T09:05:28.958" v="2453" actId="790"/>
          <ac:spMkLst>
            <pc:docMk/>
            <pc:sldMk cId="3383596768" sldId="299"/>
            <ac:spMk id="770" creationId="{E4E17B52-7A3A-4490-AF95-36AB67721B84}"/>
          </ac:spMkLst>
        </pc:spChg>
        <pc:spChg chg="mod">
          <ac:chgData name="Ragnhild Halvorsrud" userId="917ea340-fd63-490f-a7db-68428d24cf32" providerId="ADAL" clId="{3F26B701-AADC-4668-AAA4-FB7BA2B947B1}" dt="2020-06-19T09:05:28.960" v="2454" actId="790"/>
          <ac:spMkLst>
            <pc:docMk/>
            <pc:sldMk cId="3383596768" sldId="299"/>
            <ac:spMk id="771" creationId="{0EAAC891-BF84-4C97-AB85-4FEEDA242149}"/>
          </ac:spMkLst>
        </pc:spChg>
        <pc:spChg chg="mod">
          <ac:chgData name="Ragnhild Halvorsrud" userId="917ea340-fd63-490f-a7db-68428d24cf32" providerId="ADAL" clId="{3F26B701-AADC-4668-AAA4-FB7BA2B947B1}" dt="2020-06-19T09:05:28.961" v="2455" actId="790"/>
          <ac:spMkLst>
            <pc:docMk/>
            <pc:sldMk cId="3383596768" sldId="299"/>
            <ac:spMk id="772" creationId="{0CC3F021-679E-4875-8084-4DA24F95D0CE}"/>
          </ac:spMkLst>
        </pc:spChg>
        <pc:spChg chg="mod">
          <ac:chgData name="Ragnhild Halvorsrud" userId="917ea340-fd63-490f-a7db-68428d24cf32" providerId="ADAL" clId="{3F26B701-AADC-4668-AAA4-FB7BA2B947B1}" dt="2020-06-19T09:05:28.963" v="2456" actId="790"/>
          <ac:spMkLst>
            <pc:docMk/>
            <pc:sldMk cId="3383596768" sldId="299"/>
            <ac:spMk id="773" creationId="{341EA19C-6D42-47B4-9ADE-C6094AE47D5D}"/>
          </ac:spMkLst>
        </pc:spChg>
        <pc:spChg chg="mod">
          <ac:chgData name="Ragnhild Halvorsrud" userId="917ea340-fd63-490f-a7db-68428d24cf32" providerId="ADAL" clId="{3F26B701-AADC-4668-AAA4-FB7BA2B947B1}" dt="2020-06-19T09:05:28.964" v="2457" actId="790"/>
          <ac:spMkLst>
            <pc:docMk/>
            <pc:sldMk cId="3383596768" sldId="299"/>
            <ac:spMk id="776" creationId="{0054E870-69B6-4C8F-925E-54BA2DCF7968}"/>
          </ac:spMkLst>
        </pc:spChg>
        <pc:spChg chg="mod">
          <ac:chgData name="Ragnhild Halvorsrud" userId="917ea340-fd63-490f-a7db-68428d24cf32" providerId="ADAL" clId="{3F26B701-AADC-4668-AAA4-FB7BA2B947B1}" dt="2020-06-19T09:05:28.966" v="2458" actId="790"/>
          <ac:spMkLst>
            <pc:docMk/>
            <pc:sldMk cId="3383596768" sldId="299"/>
            <ac:spMk id="778" creationId="{BEC9C6DE-EF3F-44C8-A069-2E4E29D0B0E3}"/>
          </ac:spMkLst>
        </pc:spChg>
        <pc:spChg chg="mod">
          <ac:chgData name="Ragnhild Halvorsrud" userId="917ea340-fd63-490f-a7db-68428d24cf32" providerId="ADAL" clId="{3F26B701-AADC-4668-AAA4-FB7BA2B947B1}" dt="2020-06-19T09:05:28.968" v="2459" actId="790"/>
          <ac:spMkLst>
            <pc:docMk/>
            <pc:sldMk cId="3383596768" sldId="299"/>
            <ac:spMk id="779" creationId="{C593AC3A-86DD-441B-927E-AF73552FCDEA}"/>
          </ac:spMkLst>
        </pc:spChg>
        <pc:spChg chg="mod">
          <ac:chgData name="Ragnhild Halvorsrud" userId="917ea340-fd63-490f-a7db-68428d24cf32" providerId="ADAL" clId="{3F26B701-AADC-4668-AAA4-FB7BA2B947B1}" dt="2020-06-19T09:05:28.969" v="2460" actId="790"/>
          <ac:spMkLst>
            <pc:docMk/>
            <pc:sldMk cId="3383596768" sldId="299"/>
            <ac:spMk id="780" creationId="{6A211EE5-3F69-4646-A7F3-2AFBF75D11D2}"/>
          </ac:spMkLst>
        </pc:spChg>
        <pc:spChg chg="mod">
          <ac:chgData name="Ragnhild Halvorsrud" userId="917ea340-fd63-490f-a7db-68428d24cf32" providerId="ADAL" clId="{3F26B701-AADC-4668-AAA4-FB7BA2B947B1}" dt="2020-06-19T09:05:28.971" v="2461" actId="790"/>
          <ac:spMkLst>
            <pc:docMk/>
            <pc:sldMk cId="3383596768" sldId="299"/>
            <ac:spMk id="781" creationId="{3F1AE0DC-33F7-426B-BB5B-B02200519721}"/>
          </ac:spMkLst>
        </pc:spChg>
        <pc:spChg chg="mod">
          <ac:chgData name="Ragnhild Halvorsrud" userId="917ea340-fd63-490f-a7db-68428d24cf32" providerId="ADAL" clId="{3F26B701-AADC-4668-AAA4-FB7BA2B947B1}" dt="2020-06-19T09:05:28.973" v="2462" actId="790"/>
          <ac:spMkLst>
            <pc:docMk/>
            <pc:sldMk cId="3383596768" sldId="299"/>
            <ac:spMk id="784" creationId="{1A026779-B69C-4B60-A026-D4B07A3D753B}"/>
          </ac:spMkLst>
        </pc:spChg>
        <pc:spChg chg="mod">
          <ac:chgData name="Ragnhild Halvorsrud" userId="917ea340-fd63-490f-a7db-68428d24cf32" providerId="ADAL" clId="{3F26B701-AADC-4668-AAA4-FB7BA2B947B1}" dt="2020-06-19T09:05:28.975" v="2463" actId="790"/>
          <ac:spMkLst>
            <pc:docMk/>
            <pc:sldMk cId="3383596768" sldId="299"/>
            <ac:spMk id="785" creationId="{1A145130-8701-4A37-B240-6FFF67C71B33}"/>
          </ac:spMkLst>
        </pc:spChg>
        <pc:spChg chg="mod">
          <ac:chgData name="Ragnhild Halvorsrud" userId="917ea340-fd63-490f-a7db-68428d24cf32" providerId="ADAL" clId="{3F26B701-AADC-4668-AAA4-FB7BA2B947B1}" dt="2020-06-19T09:05:28.977" v="2464" actId="790"/>
          <ac:spMkLst>
            <pc:docMk/>
            <pc:sldMk cId="3383596768" sldId="299"/>
            <ac:spMk id="786" creationId="{081E2B58-4138-407A-B7FD-FB597A1B4F1B}"/>
          </ac:spMkLst>
        </pc:spChg>
        <pc:spChg chg="mod">
          <ac:chgData name="Ragnhild Halvorsrud" userId="917ea340-fd63-490f-a7db-68428d24cf32" providerId="ADAL" clId="{3F26B701-AADC-4668-AAA4-FB7BA2B947B1}" dt="2020-06-19T09:05:28.979" v="2465" actId="790"/>
          <ac:spMkLst>
            <pc:docMk/>
            <pc:sldMk cId="3383596768" sldId="299"/>
            <ac:spMk id="787" creationId="{6BA6D7E1-33AC-48CE-906D-DFFC08C21BB9}"/>
          </ac:spMkLst>
        </pc:spChg>
        <pc:spChg chg="mod">
          <ac:chgData name="Ragnhild Halvorsrud" userId="917ea340-fd63-490f-a7db-68428d24cf32" providerId="ADAL" clId="{3F26B701-AADC-4668-AAA4-FB7BA2B947B1}" dt="2020-06-19T09:05:28.980" v="2466" actId="790"/>
          <ac:spMkLst>
            <pc:docMk/>
            <pc:sldMk cId="3383596768" sldId="299"/>
            <ac:spMk id="788" creationId="{555A77C0-40E9-4724-944B-3A063B2CDA85}"/>
          </ac:spMkLst>
        </pc:spChg>
      </pc:sldChg>
      <pc:sldChg chg="modSp add del mod modNotes">
        <pc:chgData name="Ragnhild Halvorsrud" userId="917ea340-fd63-490f-a7db-68428d24cf32" providerId="ADAL" clId="{3F26B701-AADC-4668-AAA4-FB7BA2B947B1}" dt="2020-06-19T09:49:52.278" v="7525" actId="47"/>
        <pc:sldMkLst>
          <pc:docMk/>
          <pc:sldMk cId="1266007195" sldId="303"/>
        </pc:sldMkLst>
        <pc:spChg chg="mod">
          <ac:chgData name="Ragnhild Halvorsrud" userId="917ea340-fd63-490f-a7db-68428d24cf32" providerId="ADAL" clId="{3F26B701-AADC-4668-AAA4-FB7BA2B947B1}" dt="2020-06-19T09:49:34.858" v="7454" actId="790"/>
          <ac:spMkLst>
            <pc:docMk/>
            <pc:sldMk cId="1266007195" sldId="303"/>
            <ac:spMk id="5" creationId="{380A23CE-5815-4E08-B771-0889B994DC7C}"/>
          </ac:spMkLst>
        </pc:spChg>
        <pc:spChg chg="mod">
          <ac:chgData name="Ragnhild Halvorsrud" userId="917ea340-fd63-490f-a7db-68428d24cf32" providerId="ADAL" clId="{3F26B701-AADC-4668-AAA4-FB7BA2B947B1}" dt="2020-06-19T09:49:34.860" v="7455" actId="790"/>
          <ac:spMkLst>
            <pc:docMk/>
            <pc:sldMk cId="1266007195" sldId="303"/>
            <ac:spMk id="6" creationId="{9B259E65-8C90-4F0C-8E9B-6E8A0A6C0E6E}"/>
          </ac:spMkLst>
        </pc:spChg>
        <pc:spChg chg="mod">
          <ac:chgData name="Ragnhild Halvorsrud" userId="917ea340-fd63-490f-a7db-68428d24cf32" providerId="ADAL" clId="{3F26B701-AADC-4668-AAA4-FB7BA2B947B1}" dt="2020-06-19T09:49:34.862" v="7456" actId="790"/>
          <ac:spMkLst>
            <pc:docMk/>
            <pc:sldMk cId="1266007195" sldId="303"/>
            <ac:spMk id="8" creationId="{A190216D-3D82-4C4A-BBBC-58568D4C80B8}"/>
          </ac:spMkLst>
        </pc:spChg>
        <pc:spChg chg="mod">
          <ac:chgData name="Ragnhild Halvorsrud" userId="917ea340-fd63-490f-a7db-68428d24cf32" providerId="ADAL" clId="{3F26B701-AADC-4668-AAA4-FB7BA2B947B1}" dt="2020-06-19T09:49:34.863" v="7457" actId="790"/>
          <ac:spMkLst>
            <pc:docMk/>
            <pc:sldMk cId="1266007195" sldId="303"/>
            <ac:spMk id="9" creationId="{42B57A26-CA19-4A12-A954-F49F71795306}"/>
          </ac:spMkLst>
        </pc:spChg>
        <pc:spChg chg="mod">
          <ac:chgData name="Ragnhild Halvorsrud" userId="917ea340-fd63-490f-a7db-68428d24cf32" providerId="ADAL" clId="{3F26B701-AADC-4668-AAA4-FB7BA2B947B1}" dt="2020-06-19T09:49:34.865" v="7458" actId="790"/>
          <ac:spMkLst>
            <pc:docMk/>
            <pc:sldMk cId="1266007195" sldId="303"/>
            <ac:spMk id="10" creationId="{AA27A2F3-248E-49F3-AE20-5B255C593A47}"/>
          </ac:spMkLst>
        </pc:spChg>
        <pc:spChg chg="mod">
          <ac:chgData name="Ragnhild Halvorsrud" userId="917ea340-fd63-490f-a7db-68428d24cf32" providerId="ADAL" clId="{3F26B701-AADC-4668-AAA4-FB7BA2B947B1}" dt="2020-06-19T09:49:34.873" v="7459"/>
          <ac:spMkLst>
            <pc:docMk/>
            <pc:sldMk cId="1266007195" sldId="303"/>
            <ac:spMk id="16" creationId="{6B5AEB99-B3F1-4FE2-8188-97CC8BA63C15}"/>
          </ac:spMkLst>
        </pc:spChg>
        <pc:spChg chg="mod">
          <ac:chgData name="Ragnhild Halvorsrud" userId="917ea340-fd63-490f-a7db-68428d24cf32" providerId="ADAL" clId="{3F26B701-AADC-4668-AAA4-FB7BA2B947B1}" dt="2020-06-19T09:49:34.875" v="7460"/>
          <ac:spMkLst>
            <pc:docMk/>
            <pc:sldMk cId="1266007195" sldId="303"/>
            <ac:spMk id="17" creationId="{9E115B4F-3FF0-4743-879C-D0B52D661C3B}"/>
          </ac:spMkLst>
        </pc:spChg>
        <pc:spChg chg="mod">
          <ac:chgData name="Ragnhild Halvorsrud" userId="917ea340-fd63-490f-a7db-68428d24cf32" providerId="ADAL" clId="{3F26B701-AADC-4668-AAA4-FB7BA2B947B1}" dt="2020-06-19T09:49:34.886" v="7461"/>
          <ac:spMkLst>
            <pc:docMk/>
            <pc:sldMk cId="1266007195" sldId="303"/>
            <ac:spMk id="18" creationId="{15341CD3-D124-4708-B146-913EA0EC86D2}"/>
          </ac:spMkLst>
        </pc:spChg>
        <pc:spChg chg="mod">
          <ac:chgData name="Ragnhild Halvorsrud" userId="917ea340-fd63-490f-a7db-68428d24cf32" providerId="ADAL" clId="{3F26B701-AADC-4668-AAA4-FB7BA2B947B1}" dt="2020-06-19T09:49:34.886" v="7462"/>
          <ac:spMkLst>
            <pc:docMk/>
            <pc:sldMk cId="1266007195" sldId="303"/>
            <ac:spMk id="19" creationId="{6D4BC493-2179-4EE7-A1CD-A8CEA3E95156}"/>
          </ac:spMkLst>
        </pc:spChg>
        <pc:spChg chg="mod">
          <ac:chgData name="Ragnhild Halvorsrud" userId="917ea340-fd63-490f-a7db-68428d24cf32" providerId="ADAL" clId="{3F26B701-AADC-4668-AAA4-FB7BA2B947B1}" dt="2020-06-19T09:49:34.887" v="7463"/>
          <ac:spMkLst>
            <pc:docMk/>
            <pc:sldMk cId="1266007195" sldId="303"/>
            <ac:spMk id="22" creationId="{2A8B4CAF-E113-4C1B-950E-0AAEAD4C715F}"/>
          </ac:spMkLst>
        </pc:spChg>
        <pc:spChg chg="mod">
          <ac:chgData name="Ragnhild Halvorsrud" userId="917ea340-fd63-490f-a7db-68428d24cf32" providerId="ADAL" clId="{3F26B701-AADC-4668-AAA4-FB7BA2B947B1}" dt="2020-06-19T09:49:34.887" v="7464"/>
          <ac:spMkLst>
            <pc:docMk/>
            <pc:sldMk cId="1266007195" sldId="303"/>
            <ac:spMk id="23" creationId="{59A258F2-FB2B-4E0A-9412-F1EA0CDB2DE8}"/>
          </ac:spMkLst>
        </pc:spChg>
        <pc:spChg chg="mod">
          <ac:chgData name="Ragnhild Halvorsrud" userId="917ea340-fd63-490f-a7db-68428d24cf32" providerId="ADAL" clId="{3F26B701-AADC-4668-AAA4-FB7BA2B947B1}" dt="2020-06-19T09:49:34.888" v="7465"/>
          <ac:spMkLst>
            <pc:docMk/>
            <pc:sldMk cId="1266007195" sldId="303"/>
            <ac:spMk id="25" creationId="{311B6CC1-EB95-43B7-B897-5CC69DBB5F51}"/>
          </ac:spMkLst>
        </pc:spChg>
        <pc:spChg chg="mod">
          <ac:chgData name="Ragnhild Halvorsrud" userId="917ea340-fd63-490f-a7db-68428d24cf32" providerId="ADAL" clId="{3F26B701-AADC-4668-AAA4-FB7BA2B947B1}" dt="2020-06-19T09:49:34.888" v="7466"/>
          <ac:spMkLst>
            <pc:docMk/>
            <pc:sldMk cId="1266007195" sldId="303"/>
            <ac:spMk id="26" creationId="{C989C700-7DEC-43D2-8462-314C2ABB3F01}"/>
          </ac:spMkLst>
        </pc:spChg>
        <pc:spChg chg="mod">
          <ac:chgData name="Ragnhild Halvorsrud" userId="917ea340-fd63-490f-a7db-68428d24cf32" providerId="ADAL" clId="{3F26B701-AADC-4668-AAA4-FB7BA2B947B1}" dt="2020-06-19T09:49:34.889" v="7467"/>
          <ac:spMkLst>
            <pc:docMk/>
            <pc:sldMk cId="1266007195" sldId="303"/>
            <ac:spMk id="27" creationId="{5FB78D8D-ABE7-4848-B610-DEB9CE106385}"/>
          </ac:spMkLst>
        </pc:spChg>
        <pc:spChg chg="mod">
          <ac:chgData name="Ragnhild Halvorsrud" userId="917ea340-fd63-490f-a7db-68428d24cf32" providerId="ADAL" clId="{3F26B701-AADC-4668-AAA4-FB7BA2B947B1}" dt="2020-06-19T09:49:34.890" v="7468"/>
          <ac:spMkLst>
            <pc:docMk/>
            <pc:sldMk cId="1266007195" sldId="303"/>
            <ac:spMk id="28" creationId="{4E568EFA-E977-4FFC-9183-81F04C8806BD}"/>
          </ac:spMkLst>
        </pc:spChg>
        <pc:spChg chg="mod">
          <ac:chgData name="Ragnhild Halvorsrud" userId="917ea340-fd63-490f-a7db-68428d24cf32" providerId="ADAL" clId="{3F26B701-AADC-4668-AAA4-FB7BA2B947B1}" dt="2020-06-19T09:49:34.890" v="7469"/>
          <ac:spMkLst>
            <pc:docMk/>
            <pc:sldMk cId="1266007195" sldId="303"/>
            <ac:spMk id="31" creationId="{15C1A4A5-80A1-4919-AD34-08054FD238EF}"/>
          </ac:spMkLst>
        </pc:spChg>
        <pc:spChg chg="mod">
          <ac:chgData name="Ragnhild Halvorsrud" userId="917ea340-fd63-490f-a7db-68428d24cf32" providerId="ADAL" clId="{3F26B701-AADC-4668-AAA4-FB7BA2B947B1}" dt="2020-06-19T09:49:34.891" v="7470"/>
          <ac:spMkLst>
            <pc:docMk/>
            <pc:sldMk cId="1266007195" sldId="303"/>
            <ac:spMk id="32" creationId="{E59E22A2-B0A0-44AB-9794-F1213459E682}"/>
          </ac:spMkLst>
        </pc:spChg>
        <pc:spChg chg="mod">
          <ac:chgData name="Ragnhild Halvorsrud" userId="917ea340-fd63-490f-a7db-68428d24cf32" providerId="ADAL" clId="{3F26B701-AADC-4668-AAA4-FB7BA2B947B1}" dt="2020-06-19T09:49:34.891" v="7471"/>
          <ac:spMkLst>
            <pc:docMk/>
            <pc:sldMk cId="1266007195" sldId="303"/>
            <ac:spMk id="33" creationId="{237A53DD-5142-4BBC-88A8-3C4FF70C65EC}"/>
          </ac:spMkLst>
        </pc:spChg>
        <pc:spChg chg="mod">
          <ac:chgData name="Ragnhild Halvorsrud" userId="917ea340-fd63-490f-a7db-68428d24cf32" providerId="ADAL" clId="{3F26B701-AADC-4668-AAA4-FB7BA2B947B1}" dt="2020-06-19T09:49:34.892" v="7472"/>
          <ac:spMkLst>
            <pc:docMk/>
            <pc:sldMk cId="1266007195" sldId="303"/>
            <ac:spMk id="34" creationId="{72A2CB0F-1982-4332-9C69-3BA8D5FF7675}"/>
          </ac:spMkLst>
        </pc:spChg>
        <pc:spChg chg="mod">
          <ac:chgData name="Ragnhild Halvorsrud" userId="917ea340-fd63-490f-a7db-68428d24cf32" providerId="ADAL" clId="{3F26B701-AADC-4668-AAA4-FB7BA2B947B1}" dt="2020-06-19T09:49:34.892" v="7473"/>
          <ac:spMkLst>
            <pc:docMk/>
            <pc:sldMk cId="1266007195" sldId="303"/>
            <ac:spMk id="35" creationId="{753449AB-7D8D-48F4-85FC-ACB2E9CE8641}"/>
          </ac:spMkLst>
        </pc:spChg>
        <pc:spChg chg="mod">
          <ac:chgData name="Ragnhild Halvorsrud" userId="917ea340-fd63-490f-a7db-68428d24cf32" providerId="ADAL" clId="{3F26B701-AADC-4668-AAA4-FB7BA2B947B1}" dt="2020-06-19T09:49:34.893" v="7474"/>
          <ac:spMkLst>
            <pc:docMk/>
            <pc:sldMk cId="1266007195" sldId="303"/>
            <ac:spMk id="36" creationId="{802E15C9-9B9B-4BC3-8A54-6799C1F36FD0}"/>
          </ac:spMkLst>
        </pc:spChg>
        <pc:spChg chg="mod">
          <ac:chgData name="Ragnhild Halvorsrud" userId="917ea340-fd63-490f-a7db-68428d24cf32" providerId="ADAL" clId="{3F26B701-AADC-4668-AAA4-FB7BA2B947B1}" dt="2020-06-19T09:49:34.894" v="7475"/>
          <ac:spMkLst>
            <pc:docMk/>
            <pc:sldMk cId="1266007195" sldId="303"/>
            <ac:spMk id="58" creationId="{B86B1E97-FDE9-493F-B345-27F1197CDED2}"/>
          </ac:spMkLst>
        </pc:spChg>
        <pc:spChg chg="mod">
          <ac:chgData name="Ragnhild Halvorsrud" userId="917ea340-fd63-490f-a7db-68428d24cf32" providerId="ADAL" clId="{3F26B701-AADC-4668-AAA4-FB7BA2B947B1}" dt="2020-06-19T09:49:34.894" v="7476"/>
          <ac:spMkLst>
            <pc:docMk/>
            <pc:sldMk cId="1266007195" sldId="303"/>
            <ac:spMk id="59" creationId="{0711F59F-6D42-40CF-83F0-8A94B2E2A4AE}"/>
          </ac:spMkLst>
        </pc:spChg>
        <pc:spChg chg="mod">
          <ac:chgData name="Ragnhild Halvorsrud" userId="917ea340-fd63-490f-a7db-68428d24cf32" providerId="ADAL" clId="{3F26B701-AADC-4668-AAA4-FB7BA2B947B1}" dt="2020-06-19T09:49:34.895" v="7477"/>
          <ac:spMkLst>
            <pc:docMk/>
            <pc:sldMk cId="1266007195" sldId="303"/>
            <ac:spMk id="60" creationId="{79479B73-EB8F-4CC8-A562-7BCE1BF828F6}"/>
          </ac:spMkLst>
        </pc:spChg>
        <pc:spChg chg="mod">
          <ac:chgData name="Ragnhild Halvorsrud" userId="917ea340-fd63-490f-a7db-68428d24cf32" providerId="ADAL" clId="{3F26B701-AADC-4668-AAA4-FB7BA2B947B1}" dt="2020-06-19T09:49:34.896" v="7478"/>
          <ac:spMkLst>
            <pc:docMk/>
            <pc:sldMk cId="1266007195" sldId="303"/>
            <ac:spMk id="61" creationId="{587F9274-6D87-42F9-9DDA-3C935B60DACC}"/>
          </ac:spMkLst>
        </pc:spChg>
        <pc:spChg chg="mod">
          <ac:chgData name="Ragnhild Halvorsrud" userId="917ea340-fd63-490f-a7db-68428d24cf32" providerId="ADAL" clId="{3F26B701-AADC-4668-AAA4-FB7BA2B947B1}" dt="2020-06-19T09:49:34.896" v="7479"/>
          <ac:spMkLst>
            <pc:docMk/>
            <pc:sldMk cId="1266007195" sldId="303"/>
            <ac:spMk id="62" creationId="{EE724ED9-5697-42EE-B859-761F3502ED38}"/>
          </ac:spMkLst>
        </pc:spChg>
        <pc:spChg chg="mod">
          <ac:chgData name="Ragnhild Halvorsrud" userId="917ea340-fd63-490f-a7db-68428d24cf32" providerId="ADAL" clId="{3F26B701-AADC-4668-AAA4-FB7BA2B947B1}" dt="2020-06-19T09:49:34.897" v="7480"/>
          <ac:spMkLst>
            <pc:docMk/>
            <pc:sldMk cId="1266007195" sldId="303"/>
            <ac:spMk id="63" creationId="{5EA71ED2-28DC-41EE-9999-2FF81A4ECBDB}"/>
          </ac:spMkLst>
        </pc:spChg>
        <pc:spChg chg="mod">
          <ac:chgData name="Ragnhild Halvorsrud" userId="917ea340-fd63-490f-a7db-68428d24cf32" providerId="ADAL" clId="{3F26B701-AADC-4668-AAA4-FB7BA2B947B1}" dt="2020-06-19T09:49:34.898" v="7481"/>
          <ac:spMkLst>
            <pc:docMk/>
            <pc:sldMk cId="1266007195" sldId="303"/>
            <ac:spMk id="64" creationId="{87E8EFC7-13F9-455F-BE90-AB4D864DEB6F}"/>
          </ac:spMkLst>
        </pc:spChg>
        <pc:spChg chg="mod">
          <ac:chgData name="Ragnhild Halvorsrud" userId="917ea340-fd63-490f-a7db-68428d24cf32" providerId="ADAL" clId="{3F26B701-AADC-4668-AAA4-FB7BA2B947B1}" dt="2020-06-19T09:49:34.899" v="7482"/>
          <ac:spMkLst>
            <pc:docMk/>
            <pc:sldMk cId="1266007195" sldId="303"/>
            <ac:spMk id="66" creationId="{FE3D94E1-411C-4824-90ED-C0DC3E64945C}"/>
          </ac:spMkLst>
        </pc:spChg>
        <pc:spChg chg="mod">
          <ac:chgData name="Ragnhild Halvorsrud" userId="917ea340-fd63-490f-a7db-68428d24cf32" providerId="ADAL" clId="{3F26B701-AADC-4668-AAA4-FB7BA2B947B1}" dt="2020-06-19T09:49:34.900" v="7483"/>
          <ac:spMkLst>
            <pc:docMk/>
            <pc:sldMk cId="1266007195" sldId="303"/>
            <ac:spMk id="69" creationId="{9D15D3B2-A243-437D-AA45-8220C667AEE3}"/>
          </ac:spMkLst>
        </pc:spChg>
        <pc:spChg chg="mod">
          <ac:chgData name="Ragnhild Halvorsrud" userId="917ea340-fd63-490f-a7db-68428d24cf32" providerId="ADAL" clId="{3F26B701-AADC-4668-AAA4-FB7BA2B947B1}" dt="2020-06-19T09:49:34.901" v="7484"/>
          <ac:spMkLst>
            <pc:docMk/>
            <pc:sldMk cId="1266007195" sldId="303"/>
            <ac:spMk id="71" creationId="{0A3D97DF-F597-44AE-A905-5462AE044F41}"/>
          </ac:spMkLst>
        </pc:spChg>
        <pc:spChg chg="mod">
          <ac:chgData name="Ragnhild Halvorsrud" userId="917ea340-fd63-490f-a7db-68428d24cf32" providerId="ADAL" clId="{3F26B701-AADC-4668-AAA4-FB7BA2B947B1}" dt="2020-06-19T09:49:34.901" v="7485"/>
          <ac:spMkLst>
            <pc:docMk/>
            <pc:sldMk cId="1266007195" sldId="303"/>
            <ac:spMk id="72" creationId="{C5FE77CF-E474-40E0-9DE1-FBB2FC09FCB1}"/>
          </ac:spMkLst>
        </pc:spChg>
        <pc:spChg chg="mod">
          <ac:chgData name="Ragnhild Halvorsrud" userId="917ea340-fd63-490f-a7db-68428d24cf32" providerId="ADAL" clId="{3F26B701-AADC-4668-AAA4-FB7BA2B947B1}" dt="2020-06-19T09:49:34.902" v="7486"/>
          <ac:spMkLst>
            <pc:docMk/>
            <pc:sldMk cId="1266007195" sldId="303"/>
            <ac:spMk id="74" creationId="{80A3FC2D-0B23-4BC8-9310-F32A4789AA65}"/>
          </ac:spMkLst>
        </pc:spChg>
      </pc:sldChg>
      <pc:sldChg chg="modSp add mod ord modNotes">
        <pc:chgData name="Ragnhild Halvorsrud" userId="917ea340-fd63-490f-a7db-68428d24cf32" providerId="ADAL" clId="{3F26B701-AADC-4668-AAA4-FB7BA2B947B1}" dt="2020-06-19T17:20:47.667" v="16984" actId="790"/>
        <pc:sldMkLst>
          <pc:docMk/>
          <pc:sldMk cId="1775291750" sldId="308"/>
        </pc:sldMkLst>
        <pc:spChg chg="mod">
          <ac:chgData name="Ragnhild Halvorsrud" userId="917ea340-fd63-490f-a7db-68428d24cf32" providerId="ADAL" clId="{3F26B701-AADC-4668-AAA4-FB7BA2B947B1}" dt="2020-06-19T17:20:47.638" v="16971" actId="790"/>
          <ac:spMkLst>
            <pc:docMk/>
            <pc:sldMk cId="1775291750" sldId="308"/>
            <ac:spMk id="2" creationId="{445361DC-A873-4CF1-B885-893544BD23E6}"/>
          </ac:spMkLst>
        </pc:spChg>
        <pc:spChg chg="mod">
          <ac:chgData name="Ragnhild Halvorsrud" userId="917ea340-fd63-490f-a7db-68428d24cf32" providerId="ADAL" clId="{3F26B701-AADC-4668-AAA4-FB7BA2B947B1}" dt="2020-06-19T17:20:47.640" v="16972" actId="790"/>
          <ac:spMkLst>
            <pc:docMk/>
            <pc:sldMk cId="1775291750" sldId="308"/>
            <ac:spMk id="3" creationId="{A657D746-780B-4B2B-BAB5-EF31F7F3F2BE}"/>
          </ac:spMkLst>
        </pc:spChg>
        <pc:spChg chg="mod">
          <ac:chgData name="Ragnhild Halvorsrud" userId="917ea340-fd63-490f-a7db-68428d24cf32" providerId="ADAL" clId="{3F26B701-AADC-4668-AAA4-FB7BA2B947B1}" dt="2020-06-19T17:20:47.646" v="16973" actId="790"/>
          <ac:spMkLst>
            <pc:docMk/>
            <pc:sldMk cId="1775291750" sldId="308"/>
            <ac:spMk id="142" creationId="{4726E1CE-ED03-42E6-B229-76253DEB1620}"/>
          </ac:spMkLst>
        </pc:spChg>
        <pc:spChg chg="mod">
          <ac:chgData name="Ragnhild Halvorsrud" userId="917ea340-fd63-490f-a7db-68428d24cf32" providerId="ADAL" clId="{3F26B701-AADC-4668-AAA4-FB7BA2B947B1}" dt="2020-06-19T17:20:47.648" v="16974" actId="790"/>
          <ac:spMkLst>
            <pc:docMk/>
            <pc:sldMk cId="1775291750" sldId="308"/>
            <ac:spMk id="143" creationId="{BDA40E7D-DD8B-40C8-9DE2-9EF24C29CE57}"/>
          </ac:spMkLst>
        </pc:spChg>
        <pc:spChg chg="mod">
          <ac:chgData name="Ragnhild Halvorsrud" userId="917ea340-fd63-490f-a7db-68428d24cf32" providerId="ADAL" clId="{3F26B701-AADC-4668-AAA4-FB7BA2B947B1}" dt="2020-06-19T17:20:47.651" v="16975" actId="790"/>
          <ac:spMkLst>
            <pc:docMk/>
            <pc:sldMk cId="1775291750" sldId="308"/>
            <ac:spMk id="144" creationId="{244DEFF9-3020-4005-9E7C-106FCF7645B1}"/>
          </ac:spMkLst>
        </pc:spChg>
        <pc:spChg chg="mod">
          <ac:chgData name="Ragnhild Halvorsrud" userId="917ea340-fd63-490f-a7db-68428d24cf32" providerId="ADAL" clId="{3F26B701-AADC-4668-AAA4-FB7BA2B947B1}" dt="2020-06-19T17:20:47.652" v="16976" actId="790"/>
          <ac:spMkLst>
            <pc:docMk/>
            <pc:sldMk cId="1775291750" sldId="308"/>
            <ac:spMk id="145" creationId="{A68A2C18-FF7D-4A80-812B-647AB6CDB534}"/>
          </ac:spMkLst>
        </pc:spChg>
        <pc:spChg chg="mod">
          <ac:chgData name="Ragnhild Halvorsrud" userId="917ea340-fd63-490f-a7db-68428d24cf32" providerId="ADAL" clId="{3F26B701-AADC-4668-AAA4-FB7BA2B947B1}" dt="2020-06-19T17:20:47.653" v="16977" actId="790"/>
          <ac:spMkLst>
            <pc:docMk/>
            <pc:sldMk cId="1775291750" sldId="308"/>
            <ac:spMk id="146" creationId="{D4D8F8D2-1F3A-4E7B-9099-80558A556854}"/>
          </ac:spMkLst>
        </pc:spChg>
        <pc:spChg chg="mod">
          <ac:chgData name="Ragnhild Halvorsrud" userId="917ea340-fd63-490f-a7db-68428d24cf32" providerId="ADAL" clId="{3F26B701-AADC-4668-AAA4-FB7BA2B947B1}" dt="2020-06-19T17:20:47.655" v="16978" actId="790"/>
          <ac:spMkLst>
            <pc:docMk/>
            <pc:sldMk cId="1775291750" sldId="308"/>
            <ac:spMk id="147" creationId="{A46804A7-FDA2-4320-9384-E3DD6DFBCFD5}"/>
          </ac:spMkLst>
        </pc:spChg>
        <pc:spChg chg="mod">
          <ac:chgData name="Ragnhild Halvorsrud" userId="917ea340-fd63-490f-a7db-68428d24cf32" providerId="ADAL" clId="{3F26B701-AADC-4668-AAA4-FB7BA2B947B1}" dt="2020-06-19T17:20:47.657" v="16979" actId="790"/>
          <ac:spMkLst>
            <pc:docMk/>
            <pc:sldMk cId="1775291750" sldId="308"/>
            <ac:spMk id="148" creationId="{9845FEE3-F7D4-4D9F-8E55-DCFEA66B07B0}"/>
          </ac:spMkLst>
        </pc:spChg>
        <pc:spChg chg="mod">
          <ac:chgData name="Ragnhild Halvorsrud" userId="917ea340-fd63-490f-a7db-68428d24cf32" providerId="ADAL" clId="{3F26B701-AADC-4668-AAA4-FB7BA2B947B1}" dt="2020-06-19T17:20:47.659" v="16980" actId="790"/>
          <ac:spMkLst>
            <pc:docMk/>
            <pc:sldMk cId="1775291750" sldId="308"/>
            <ac:spMk id="149" creationId="{7360609C-BB95-4ADE-B085-69AE30126854}"/>
          </ac:spMkLst>
        </pc:spChg>
        <pc:spChg chg="mod">
          <ac:chgData name="Ragnhild Halvorsrud" userId="917ea340-fd63-490f-a7db-68428d24cf32" providerId="ADAL" clId="{3F26B701-AADC-4668-AAA4-FB7BA2B947B1}" dt="2020-06-19T17:20:47.662" v="16981" actId="790"/>
          <ac:spMkLst>
            <pc:docMk/>
            <pc:sldMk cId="1775291750" sldId="308"/>
            <ac:spMk id="155" creationId="{E721DA30-D984-4F08-B32F-B888A0661E44}"/>
          </ac:spMkLst>
        </pc:spChg>
        <pc:spChg chg="mod">
          <ac:chgData name="Ragnhild Halvorsrud" userId="917ea340-fd63-490f-a7db-68428d24cf32" providerId="ADAL" clId="{3F26B701-AADC-4668-AAA4-FB7BA2B947B1}" dt="2020-06-19T17:20:47.664" v="16982" actId="790"/>
          <ac:spMkLst>
            <pc:docMk/>
            <pc:sldMk cId="1775291750" sldId="308"/>
            <ac:spMk id="156" creationId="{8787CECD-877A-40E5-B6BA-C1BF3DF5AB0F}"/>
          </ac:spMkLst>
        </pc:spChg>
      </pc:sldChg>
      <pc:sldChg chg="modSp add del mod modNotes">
        <pc:chgData name="Ragnhild Halvorsrud" userId="917ea340-fd63-490f-a7db-68428d24cf32" providerId="ADAL" clId="{3F26B701-AADC-4668-AAA4-FB7BA2B947B1}" dt="2020-06-19T11:49:39.245" v="9469" actId="47"/>
        <pc:sldMkLst>
          <pc:docMk/>
          <pc:sldMk cId="3517278896" sldId="370"/>
        </pc:sldMkLst>
        <pc:spChg chg="mod">
          <ac:chgData name="Ragnhild Halvorsrud" userId="917ea340-fd63-490f-a7db-68428d24cf32" providerId="ADAL" clId="{3F26B701-AADC-4668-AAA4-FB7BA2B947B1}" dt="2020-06-19T11:47:11.976" v="9450" actId="790"/>
          <ac:spMkLst>
            <pc:docMk/>
            <pc:sldMk cId="3517278896" sldId="370"/>
            <ac:spMk id="2" creationId="{00000000-0000-0000-0000-000000000000}"/>
          </ac:spMkLst>
        </pc:spChg>
        <pc:spChg chg="mod">
          <ac:chgData name="Ragnhild Halvorsrud" userId="917ea340-fd63-490f-a7db-68428d24cf32" providerId="ADAL" clId="{3F26B701-AADC-4668-AAA4-FB7BA2B947B1}" dt="2020-06-19T11:47:11.980" v="9451" actId="790"/>
          <ac:spMkLst>
            <pc:docMk/>
            <pc:sldMk cId="3517278896" sldId="370"/>
            <ac:spMk id="3" creationId="{00000000-0000-0000-0000-000000000000}"/>
          </ac:spMkLst>
        </pc:spChg>
        <pc:spChg chg="mod">
          <ac:chgData name="Ragnhild Halvorsrud" userId="917ea340-fd63-490f-a7db-68428d24cf32" providerId="ADAL" clId="{3F26B701-AADC-4668-AAA4-FB7BA2B947B1}" dt="2020-06-19T11:47:11.982" v="9452" actId="790"/>
          <ac:spMkLst>
            <pc:docMk/>
            <pc:sldMk cId="3517278896" sldId="370"/>
            <ac:spMk id="5" creationId="{00000000-0000-0000-0000-000000000000}"/>
          </ac:spMkLst>
        </pc:spChg>
      </pc:sldChg>
      <pc:sldChg chg="addSp delSp modSp add mod ord modNotes">
        <pc:chgData name="Ragnhild Halvorsrud" userId="917ea340-fd63-490f-a7db-68428d24cf32" providerId="ADAL" clId="{3F26B701-AADC-4668-AAA4-FB7BA2B947B1}" dt="2020-06-19T17:20:45.775" v="16015" actId="790"/>
        <pc:sldMkLst>
          <pc:docMk/>
          <pc:sldMk cId="2416284616" sldId="377"/>
        </pc:sldMkLst>
        <pc:spChg chg="mod">
          <ac:chgData name="Ragnhild Halvorsrud" userId="917ea340-fd63-490f-a7db-68428d24cf32" providerId="ADAL" clId="{3F26B701-AADC-4668-AAA4-FB7BA2B947B1}" dt="2020-06-19T17:20:45.754" v="16007" actId="790"/>
          <ac:spMkLst>
            <pc:docMk/>
            <pc:sldMk cId="2416284616" sldId="377"/>
            <ac:spMk id="2" creationId="{00000000-0000-0000-0000-000000000000}"/>
          </ac:spMkLst>
        </pc:spChg>
        <pc:spChg chg="mod">
          <ac:chgData name="Ragnhild Halvorsrud" userId="917ea340-fd63-490f-a7db-68428d24cf32" providerId="ADAL" clId="{3F26B701-AADC-4668-AAA4-FB7BA2B947B1}" dt="2020-06-19T17:20:45.757" v="16008" actId="790"/>
          <ac:spMkLst>
            <pc:docMk/>
            <pc:sldMk cId="2416284616" sldId="377"/>
            <ac:spMk id="3" creationId="{22955A52-4B22-46D7-9D07-662A2BAE4BE5}"/>
          </ac:spMkLst>
        </pc:spChg>
        <pc:spChg chg="add del mod">
          <ac:chgData name="Ragnhild Halvorsrud" userId="917ea340-fd63-490f-a7db-68428d24cf32" providerId="ADAL" clId="{3F26B701-AADC-4668-AAA4-FB7BA2B947B1}" dt="2020-06-19T16:44:28.764" v="12442"/>
          <ac:spMkLst>
            <pc:docMk/>
            <pc:sldMk cId="2416284616" sldId="377"/>
            <ac:spMk id="10" creationId="{0F170435-1BEA-4F64-AC34-0403B1472C72}"/>
          </ac:spMkLst>
        </pc:spChg>
        <pc:spChg chg="add del mod">
          <ac:chgData name="Ragnhild Halvorsrud" userId="917ea340-fd63-490f-a7db-68428d24cf32" providerId="ADAL" clId="{3F26B701-AADC-4668-AAA4-FB7BA2B947B1}" dt="2020-06-19T16:44:28.764" v="12442"/>
          <ac:spMkLst>
            <pc:docMk/>
            <pc:sldMk cId="2416284616" sldId="377"/>
            <ac:spMk id="11" creationId="{CBC29A3A-90AF-4F4A-8513-586ADD8ADF01}"/>
          </ac:spMkLst>
        </pc:spChg>
        <pc:spChg chg="add del mod">
          <ac:chgData name="Ragnhild Halvorsrud" userId="917ea340-fd63-490f-a7db-68428d24cf32" providerId="ADAL" clId="{3F26B701-AADC-4668-AAA4-FB7BA2B947B1}" dt="2020-06-19T16:44:28.764" v="12442"/>
          <ac:spMkLst>
            <pc:docMk/>
            <pc:sldMk cId="2416284616" sldId="377"/>
            <ac:spMk id="12" creationId="{8A60060F-479B-40D4-A3AC-717E3D79B2FE}"/>
          </ac:spMkLst>
        </pc:spChg>
        <pc:spChg chg="add del mod">
          <ac:chgData name="Ragnhild Halvorsrud" userId="917ea340-fd63-490f-a7db-68428d24cf32" providerId="ADAL" clId="{3F26B701-AADC-4668-AAA4-FB7BA2B947B1}" dt="2020-06-19T16:44:28.764" v="12442"/>
          <ac:spMkLst>
            <pc:docMk/>
            <pc:sldMk cId="2416284616" sldId="377"/>
            <ac:spMk id="13" creationId="{E2E06EEF-CEF1-4468-8010-15CF6E33D3D2}"/>
          </ac:spMkLst>
        </pc:spChg>
        <pc:spChg chg="add del mod">
          <ac:chgData name="Ragnhild Halvorsrud" userId="917ea340-fd63-490f-a7db-68428d24cf32" providerId="ADAL" clId="{3F26B701-AADC-4668-AAA4-FB7BA2B947B1}" dt="2020-06-19T16:44:28.764" v="12442"/>
          <ac:spMkLst>
            <pc:docMk/>
            <pc:sldMk cId="2416284616" sldId="377"/>
            <ac:spMk id="14" creationId="{A76E272D-D683-4B4A-9BFA-F9C4EFCA5013}"/>
          </ac:spMkLst>
        </pc:spChg>
        <pc:spChg chg="add mod">
          <ac:chgData name="Ragnhild Halvorsrud" userId="917ea340-fd63-490f-a7db-68428d24cf32" providerId="ADAL" clId="{3F26B701-AADC-4668-AAA4-FB7BA2B947B1}" dt="2020-06-19T17:20:45.759" v="16009" actId="790"/>
          <ac:spMkLst>
            <pc:docMk/>
            <pc:sldMk cId="2416284616" sldId="377"/>
            <ac:spMk id="20" creationId="{3BDC3710-3C47-4467-8292-2DA730BC221A}"/>
          </ac:spMkLst>
        </pc:spChg>
        <pc:spChg chg="add mod">
          <ac:chgData name="Ragnhild Halvorsrud" userId="917ea340-fd63-490f-a7db-68428d24cf32" providerId="ADAL" clId="{3F26B701-AADC-4668-AAA4-FB7BA2B947B1}" dt="2020-06-19T17:20:45.762" v="16010" actId="790"/>
          <ac:spMkLst>
            <pc:docMk/>
            <pc:sldMk cId="2416284616" sldId="377"/>
            <ac:spMk id="21" creationId="{72C776B2-E4C3-402C-8B0E-C180BD2FD6CB}"/>
          </ac:spMkLst>
        </pc:spChg>
        <pc:spChg chg="add mod">
          <ac:chgData name="Ragnhild Halvorsrud" userId="917ea340-fd63-490f-a7db-68428d24cf32" providerId="ADAL" clId="{3F26B701-AADC-4668-AAA4-FB7BA2B947B1}" dt="2020-06-19T17:20:45.764" v="16011" actId="790"/>
          <ac:spMkLst>
            <pc:docMk/>
            <pc:sldMk cId="2416284616" sldId="377"/>
            <ac:spMk id="22" creationId="{45C0B19F-266B-4450-8024-0051EA922735}"/>
          </ac:spMkLst>
        </pc:spChg>
        <pc:spChg chg="add mod">
          <ac:chgData name="Ragnhild Halvorsrud" userId="917ea340-fd63-490f-a7db-68428d24cf32" providerId="ADAL" clId="{3F26B701-AADC-4668-AAA4-FB7BA2B947B1}" dt="2020-06-19T17:20:45.766" v="16012" actId="790"/>
          <ac:spMkLst>
            <pc:docMk/>
            <pc:sldMk cId="2416284616" sldId="377"/>
            <ac:spMk id="23" creationId="{2D9DB81C-D603-4FBA-9848-96CE4B5F0032}"/>
          </ac:spMkLst>
        </pc:spChg>
        <pc:spChg chg="add mod">
          <ac:chgData name="Ragnhild Halvorsrud" userId="917ea340-fd63-490f-a7db-68428d24cf32" providerId="ADAL" clId="{3F26B701-AADC-4668-AAA4-FB7BA2B947B1}" dt="2020-06-19T17:20:45.769" v="16013" actId="790"/>
          <ac:spMkLst>
            <pc:docMk/>
            <pc:sldMk cId="2416284616" sldId="377"/>
            <ac:spMk id="24" creationId="{1E33716D-A1D2-4797-ACAC-504631823060}"/>
          </ac:spMkLst>
        </pc:spChg>
        <pc:picChg chg="mod">
          <ac:chgData name="Ragnhild Halvorsrud" userId="917ea340-fd63-490f-a7db-68428d24cf32" providerId="ADAL" clId="{3F26B701-AADC-4668-AAA4-FB7BA2B947B1}" dt="2020-06-19T16:44:27.141" v="12441" actId="1076"/>
          <ac:picMkLst>
            <pc:docMk/>
            <pc:sldMk cId="2416284616" sldId="377"/>
            <ac:picMk id="4" creationId="{00000000-0000-0000-0000-000000000000}"/>
          </ac:picMkLst>
        </pc:picChg>
        <pc:picChg chg="add del mod">
          <ac:chgData name="Ragnhild Halvorsrud" userId="917ea340-fd63-490f-a7db-68428d24cf32" providerId="ADAL" clId="{3F26B701-AADC-4668-AAA4-FB7BA2B947B1}" dt="2020-06-19T16:44:28.764" v="12442"/>
          <ac:picMkLst>
            <pc:docMk/>
            <pc:sldMk cId="2416284616" sldId="377"/>
            <ac:picMk id="5" creationId="{057B89DA-02AC-4C46-9B4F-CFA7E8D3D5BA}"/>
          </ac:picMkLst>
        </pc:picChg>
        <pc:picChg chg="add del mod">
          <ac:chgData name="Ragnhild Halvorsrud" userId="917ea340-fd63-490f-a7db-68428d24cf32" providerId="ADAL" clId="{3F26B701-AADC-4668-AAA4-FB7BA2B947B1}" dt="2020-06-19T16:44:28.764" v="12442"/>
          <ac:picMkLst>
            <pc:docMk/>
            <pc:sldMk cId="2416284616" sldId="377"/>
            <ac:picMk id="6" creationId="{5BCC6A69-A641-4129-AADD-5FCCCCBEF352}"/>
          </ac:picMkLst>
        </pc:picChg>
        <pc:picChg chg="add del mod">
          <ac:chgData name="Ragnhild Halvorsrud" userId="917ea340-fd63-490f-a7db-68428d24cf32" providerId="ADAL" clId="{3F26B701-AADC-4668-AAA4-FB7BA2B947B1}" dt="2020-06-19T16:44:28.764" v="12442"/>
          <ac:picMkLst>
            <pc:docMk/>
            <pc:sldMk cId="2416284616" sldId="377"/>
            <ac:picMk id="7" creationId="{31FF60A2-096F-487E-A2E4-CCE21AECE8C0}"/>
          </ac:picMkLst>
        </pc:picChg>
        <pc:picChg chg="add del mod">
          <ac:chgData name="Ragnhild Halvorsrud" userId="917ea340-fd63-490f-a7db-68428d24cf32" providerId="ADAL" clId="{3F26B701-AADC-4668-AAA4-FB7BA2B947B1}" dt="2020-06-19T16:44:28.764" v="12442"/>
          <ac:picMkLst>
            <pc:docMk/>
            <pc:sldMk cId="2416284616" sldId="377"/>
            <ac:picMk id="8" creationId="{F7C84837-A5C2-45A3-B695-338D79302DC3}"/>
          </ac:picMkLst>
        </pc:picChg>
        <pc:picChg chg="add del mod">
          <ac:chgData name="Ragnhild Halvorsrud" userId="917ea340-fd63-490f-a7db-68428d24cf32" providerId="ADAL" clId="{3F26B701-AADC-4668-AAA4-FB7BA2B947B1}" dt="2020-06-19T16:44:28.764" v="12442"/>
          <ac:picMkLst>
            <pc:docMk/>
            <pc:sldMk cId="2416284616" sldId="377"/>
            <ac:picMk id="9" creationId="{9C3E9A2F-A5A7-438E-9A9B-E518F54BE672}"/>
          </ac:picMkLst>
        </pc:picChg>
        <pc:picChg chg="add mod">
          <ac:chgData name="Ragnhild Halvorsrud" userId="917ea340-fd63-490f-a7db-68428d24cf32" providerId="ADAL" clId="{3F26B701-AADC-4668-AAA4-FB7BA2B947B1}" dt="2020-06-19T16:45:53.769" v="12451" actId="1076"/>
          <ac:picMkLst>
            <pc:docMk/>
            <pc:sldMk cId="2416284616" sldId="377"/>
            <ac:picMk id="15" creationId="{AC14AB0F-61B2-4DB6-965F-0F6E85E4686E}"/>
          </ac:picMkLst>
        </pc:picChg>
        <pc:picChg chg="add mod">
          <ac:chgData name="Ragnhild Halvorsrud" userId="917ea340-fd63-490f-a7db-68428d24cf32" providerId="ADAL" clId="{3F26B701-AADC-4668-AAA4-FB7BA2B947B1}" dt="2020-06-19T16:45:53.769" v="12451" actId="1076"/>
          <ac:picMkLst>
            <pc:docMk/>
            <pc:sldMk cId="2416284616" sldId="377"/>
            <ac:picMk id="16" creationId="{A0E2309F-BC4F-463B-9EA2-5D079D855EF2}"/>
          </ac:picMkLst>
        </pc:picChg>
        <pc:picChg chg="add mod">
          <ac:chgData name="Ragnhild Halvorsrud" userId="917ea340-fd63-490f-a7db-68428d24cf32" providerId="ADAL" clId="{3F26B701-AADC-4668-AAA4-FB7BA2B947B1}" dt="2020-06-19T16:45:53.769" v="12451" actId="1076"/>
          <ac:picMkLst>
            <pc:docMk/>
            <pc:sldMk cId="2416284616" sldId="377"/>
            <ac:picMk id="17" creationId="{61FB8742-C5F4-411B-A624-7246B1509FC0}"/>
          </ac:picMkLst>
        </pc:picChg>
        <pc:picChg chg="add mod">
          <ac:chgData name="Ragnhild Halvorsrud" userId="917ea340-fd63-490f-a7db-68428d24cf32" providerId="ADAL" clId="{3F26B701-AADC-4668-AAA4-FB7BA2B947B1}" dt="2020-06-19T16:45:53.769" v="12451" actId="1076"/>
          <ac:picMkLst>
            <pc:docMk/>
            <pc:sldMk cId="2416284616" sldId="377"/>
            <ac:picMk id="18" creationId="{BBAAB6D9-DC55-4B65-9346-DFA586BCDF07}"/>
          </ac:picMkLst>
        </pc:picChg>
        <pc:picChg chg="add mod">
          <ac:chgData name="Ragnhild Halvorsrud" userId="917ea340-fd63-490f-a7db-68428d24cf32" providerId="ADAL" clId="{3F26B701-AADC-4668-AAA4-FB7BA2B947B1}" dt="2020-06-19T16:45:53.769" v="12451" actId="1076"/>
          <ac:picMkLst>
            <pc:docMk/>
            <pc:sldMk cId="2416284616" sldId="377"/>
            <ac:picMk id="19" creationId="{9F84D988-A691-4CD8-A97C-F78E8867297F}"/>
          </ac:picMkLst>
        </pc:picChg>
      </pc:sldChg>
      <pc:sldChg chg="modSp del mod ord modNotes">
        <pc:chgData name="Ragnhild Halvorsrud" userId="917ea340-fd63-490f-a7db-68428d24cf32" providerId="ADAL" clId="{3F26B701-AADC-4668-AAA4-FB7BA2B947B1}" dt="2020-06-19T16:13:36.166" v="11458" actId="47"/>
        <pc:sldMkLst>
          <pc:docMk/>
          <pc:sldMk cId="2847401617" sldId="388"/>
        </pc:sldMkLst>
        <pc:spChg chg="mod">
          <ac:chgData name="Ragnhild Halvorsrud" userId="917ea340-fd63-490f-a7db-68428d24cf32" providerId="ADAL" clId="{3F26B701-AADC-4668-AAA4-FB7BA2B947B1}" dt="2020-06-19T11:56:30.144" v="9670" actId="6549"/>
          <ac:spMkLst>
            <pc:docMk/>
            <pc:sldMk cId="2847401617" sldId="388"/>
            <ac:spMk id="2" creationId="{00000000-0000-0000-0000-000000000000}"/>
          </ac:spMkLst>
        </pc:spChg>
        <pc:spChg chg="mod">
          <ac:chgData name="Ragnhild Halvorsrud" userId="917ea340-fd63-490f-a7db-68428d24cf32" providerId="ADAL" clId="{3F26B701-AADC-4668-AAA4-FB7BA2B947B1}" dt="2020-06-19T09:27:07.046" v="6245" actId="790"/>
          <ac:spMkLst>
            <pc:docMk/>
            <pc:sldMk cId="2847401617" sldId="388"/>
            <ac:spMk id="4" creationId="{00000000-0000-0000-0000-000000000000}"/>
          </ac:spMkLst>
        </pc:spChg>
        <pc:spChg chg="mod">
          <ac:chgData name="Ragnhild Halvorsrud" userId="917ea340-fd63-490f-a7db-68428d24cf32" providerId="ADAL" clId="{3F26B701-AADC-4668-AAA4-FB7BA2B947B1}" dt="2020-06-19T09:27:07.043" v="6243" actId="790"/>
          <ac:spMkLst>
            <pc:docMk/>
            <pc:sldMk cId="2847401617" sldId="388"/>
            <ac:spMk id="12" creationId="{00000000-0000-0000-0000-000000000000}"/>
          </ac:spMkLst>
        </pc:spChg>
        <pc:spChg chg="mod">
          <ac:chgData name="Ragnhild Halvorsrud" userId="917ea340-fd63-490f-a7db-68428d24cf32" providerId="ADAL" clId="{3F26B701-AADC-4668-AAA4-FB7BA2B947B1}" dt="2020-06-19T09:27:07.045" v="6244" actId="790"/>
          <ac:spMkLst>
            <pc:docMk/>
            <pc:sldMk cId="2847401617" sldId="388"/>
            <ac:spMk id="14" creationId="{00000000-0000-0000-0000-000000000000}"/>
          </ac:spMkLst>
        </pc:spChg>
        <pc:spChg chg="mod">
          <ac:chgData name="Ragnhild Halvorsrud" userId="917ea340-fd63-490f-a7db-68428d24cf32" providerId="ADAL" clId="{3F26B701-AADC-4668-AAA4-FB7BA2B947B1}" dt="2020-06-19T09:27:07.050" v="6247" actId="790"/>
          <ac:spMkLst>
            <pc:docMk/>
            <pc:sldMk cId="2847401617" sldId="388"/>
            <ac:spMk id="17" creationId="{00000000-0000-0000-0000-000000000000}"/>
          </ac:spMkLst>
        </pc:spChg>
        <pc:spChg chg="mod">
          <ac:chgData name="Ragnhild Halvorsrud" userId="917ea340-fd63-490f-a7db-68428d24cf32" providerId="ADAL" clId="{3F26B701-AADC-4668-AAA4-FB7BA2B947B1}" dt="2020-06-19T09:27:07.051" v="6248" actId="790"/>
          <ac:spMkLst>
            <pc:docMk/>
            <pc:sldMk cId="2847401617" sldId="388"/>
            <ac:spMk id="18" creationId="{00000000-0000-0000-0000-000000000000}"/>
          </ac:spMkLst>
        </pc:spChg>
        <pc:spChg chg="mod">
          <ac:chgData name="Ragnhild Halvorsrud" userId="917ea340-fd63-490f-a7db-68428d24cf32" providerId="ADAL" clId="{3F26B701-AADC-4668-AAA4-FB7BA2B947B1}" dt="2020-06-19T09:27:07.053" v="6249" actId="790"/>
          <ac:spMkLst>
            <pc:docMk/>
            <pc:sldMk cId="2847401617" sldId="388"/>
            <ac:spMk id="22" creationId="{00000000-0000-0000-0000-000000000000}"/>
          </ac:spMkLst>
        </pc:spChg>
        <pc:spChg chg="mod">
          <ac:chgData name="Ragnhild Halvorsrud" userId="917ea340-fd63-490f-a7db-68428d24cf32" providerId="ADAL" clId="{3F26B701-AADC-4668-AAA4-FB7BA2B947B1}" dt="2020-06-19T09:27:07.048" v="6246" actId="790"/>
          <ac:spMkLst>
            <pc:docMk/>
            <pc:sldMk cId="2847401617" sldId="388"/>
            <ac:spMk id="40" creationId="{00000000-0000-0000-0000-000000000000}"/>
          </ac:spMkLst>
        </pc:spChg>
      </pc:sldChg>
      <pc:sldChg chg="modSp del mod modNotes">
        <pc:chgData name="Ragnhild Halvorsrud" userId="917ea340-fd63-490f-a7db-68428d24cf32" providerId="ADAL" clId="{3F26B701-AADC-4668-AAA4-FB7BA2B947B1}" dt="2020-06-19T11:31:05.478" v="9337" actId="47"/>
        <pc:sldMkLst>
          <pc:docMk/>
          <pc:sldMk cId="1008509287" sldId="397"/>
        </pc:sldMkLst>
        <pc:spChg chg="mod">
          <ac:chgData name="Ragnhild Halvorsrud" userId="917ea340-fd63-490f-a7db-68428d24cf32" providerId="ADAL" clId="{3F26B701-AADC-4668-AAA4-FB7BA2B947B1}" dt="2020-06-19T09:27:06.859" v="6141" actId="790"/>
          <ac:spMkLst>
            <pc:docMk/>
            <pc:sldMk cId="1008509287" sldId="397"/>
            <ac:spMk id="2" creationId="{00000000-0000-0000-0000-000000000000}"/>
          </ac:spMkLst>
        </pc:spChg>
        <pc:spChg chg="mod">
          <ac:chgData name="Ragnhild Halvorsrud" userId="917ea340-fd63-490f-a7db-68428d24cf32" providerId="ADAL" clId="{3F26B701-AADC-4668-AAA4-FB7BA2B947B1}" dt="2020-06-19T09:27:06.860" v="6142" actId="790"/>
          <ac:spMkLst>
            <pc:docMk/>
            <pc:sldMk cId="1008509287" sldId="397"/>
            <ac:spMk id="3" creationId="{00000000-0000-0000-0000-000000000000}"/>
          </ac:spMkLst>
        </pc:spChg>
        <pc:spChg chg="mod">
          <ac:chgData name="Ragnhild Halvorsrud" userId="917ea340-fd63-490f-a7db-68428d24cf32" providerId="ADAL" clId="{3F26B701-AADC-4668-AAA4-FB7BA2B947B1}" dt="2020-06-19T09:27:06.862" v="6143" actId="790"/>
          <ac:spMkLst>
            <pc:docMk/>
            <pc:sldMk cId="1008509287" sldId="397"/>
            <ac:spMk id="5" creationId="{00000000-0000-0000-0000-000000000000}"/>
          </ac:spMkLst>
        </pc:spChg>
        <pc:spChg chg="mod">
          <ac:chgData name="Ragnhild Halvorsrud" userId="917ea340-fd63-490f-a7db-68428d24cf32" providerId="ADAL" clId="{3F26B701-AADC-4668-AAA4-FB7BA2B947B1}" dt="2020-06-19T09:27:06.865" v="6144" actId="790"/>
          <ac:spMkLst>
            <pc:docMk/>
            <pc:sldMk cId="1008509287" sldId="397"/>
            <ac:spMk id="6" creationId="{00000000-0000-0000-0000-000000000000}"/>
          </ac:spMkLst>
        </pc:spChg>
        <pc:spChg chg="mod">
          <ac:chgData name="Ragnhild Halvorsrud" userId="917ea340-fd63-490f-a7db-68428d24cf32" providerId="ADAL" clId="{3F26B701-AADC-4668-AAA4-FB7BA2B947B1}" dt="2020-06-19T09:27:06.866" v="6145" actId="790"/>
          <ac:spMkLst>
            <pc:docMk/>
            <pc:sldMk cId="1008509287" sldId="397"/>
            <ac:spMk id="7" creationId="{00000000-0000-0000-0000-000000000000}"/>
          </ac:spMkLst>
        </pc:spChg>
        <pc:spChg chg="mod">
          <ac:chgData name="Ragnhild Halvorsrud" userId="917ea340-fd63-490f-a7db-68428d24cf32" providerId="ADAL" clId="{3F26B701-AADC-4668-AAA4-FB7BA2B947B1}" dt="2020-06-19T09:27:06.869" v="6146" actId="790"/>
          <ac:spMkLst>
            <pc:docMk/>
            <pc:sldMk cId="1008509287" sldId="397"/>
            <ac:spMk id="8" creationId="{00000000-0000-0000-0000-000000000000}"/>
          </ac:spMkLst>
        </pc:spChg>
        <pc:spChg chg="mod">
          <ac:chgData name="Ragnhild Halvorsrud" userId="917ea340-fd63-490f-a7db-68428d24cf32" providerId="ADAL" clId="{3F26B701-AADC-4668-AAA4-FB7BA2B947B1}" dt="2020-06-19T09:27:06.875" v="6149" actId="790"/>
          <ac:spMkLst>
            <pc:docMk/>
            <pc:sldMk cId="1008509287" sldId="397"/>
            <ac:spMk id="9" creationId="{00000000-0000-0000-0000-000000000000}"/>
          </ac:spMkLst>
        </pc:spChg>
        <pc:spChg chg="mod">
          <ac:chgData name="Ragnhild Halvorsrud" userId="917ea340-fd63-490f-a7db-68428d24cf32" providerId="ADAL" clId="{3F26B701-AADC-4668-AAA4-FB7BA2B947B1}" dt="2020-06-19T09:27:06.871" v="6147" actId="790"/>
          <ac:spMkLst>
            <pc:docMk/>
            <pc:sldMk cId="1008509287" sldId="397"/>
            <ac:spMk id="29" creationId="{00000000-0000-0000-0000-000000000000}"/>
          </ac:spMkLst>
        </pc:spChg>
        <pc:spChg chg="mod">
          <ac:chgData name="Ragnhild Halvorsrud" userId="917ea340-fd63-490f-a7db-68428d24cf32" providerId="ADAL" clId="{3F26B701-AADC-4668-AAA4-FB7BA2B947B1}" dt="2020-06-19T09:27:06.873" v="6148" actId="790"/>
          <ac:spMkLst>
            <pc:docMk/>
            <pc:sldMk cId="1008509287" sldId="397"/>
            <ac:spMk id="30" creationId="{00000000-0000-0000-0000-000000000000}"/>
          </ac:spMkLst>
        </pc:spChg>
      </pc:sldChg>
      <pc:sldChg chg="addSp delSp modSp add mod modNotes">
        <pc:chgData name="Ragnhild Halvorsrud" userId="917ea340-fd63-490f-a7db-68428d24cf32" providerId="ADAL" clId="{3F26B701-AADC-4668-AAA4-FB7BA2B947B1}" dt="2020-06-19T17:20:45.980" v="16104" actId="790"/>
        <pc:sldMkLst>
          <pc:docMk/>
          <pc:sldMk cId="454487130" sldId="405"/>
        </pc:sldMkLst>
        <pc:spChg chg="mod">
          <ac:chgData name="Ragnhild Halvorsrud" userId="917ea340-fd63-490f-a7db-68428d24cf32" providerId="ADAL" clId="{3F26B701-AADC-4668-AAA4-FB7BA2B947B1}" dt="2020-06-19T17:20:45.958" v="16094" actId="790"/>
          <ac:spMkLst>
            <pc:docMk/>
            <pc:sldMk cId="454487130" sldId="405"/>
            <ac:spMk id="2" creationId="{00000000-0000-0000-0000-000000000000}"/>
          </ac:spMkLst>
        </pc:spChg>
        <pc:spChg chg="add del">
          <ac:chgData name="Ragnhild Halvorsrud" userId="917ea340-fd63-490f-a7db-68428d24cf32" providerId="ADAL" clId="{3F26B701-AADC-4668-AAA4-FB7BA2B947B1}" dt="2020-06-19T08:34:36.343" v="1477" actId="11529"/>
          <ac:spMkLst>
            <pc:docMk/>
            <pc:sldMk cId="454487130" sldId="405"/>
            <ac:spMk id="3" creationId="{99E9647F-639A-4168-AD30-E2E15183E157}"/>
          </ac:spMkLst>
        </pc:spChg>
        <pc:spChg chg="mod">
          <ac:chgData name="Ragnhild Halvorsrud" userId="917ea340-fd63-490f-a7db-68428d24cf32" providerId="ADAL" clId="{3F26B701-AADC-4668-AAA4-FB7BA2B947B1}" dt="2020-06-19T17:20:45.974" v="16101" actId="790"/>
          <ac:spMkLst>
            <pc:docMk/>
            <pc:sldMk cId="454487130" sldId="405"/>
            <ac:spMk id="4" creationId="{252B2DBF-22C1-478A-9BE2-9E352F43BF6E}"/>
          </ac:spMkLst>
        </pc:spChg>
        <pc:spChg chg="mod">
          <ac:chgData name="Ragnhild Halvorsrud" userId="917ea340-fd63-490f-a7db-68428d24cf32" providerId="ADAL" clId="{3F26B701-AADC-4668-AAA4-FB7BA2B947B1}" dt="2020-06-19T17:20:45.970" v="16099" actId="790"/>
          <ac:spMkLst>
            <pc:docMk/>
            <pc:sldMk cId="454487130" sldId="405"/>
            <ac:spMk id="14" creationId="{0DBF1A7D-509C-42AD-B373-D6C99DB9ECC4}"/>
          </ac:spMkLst>
        </pc:spChg>
        <pc:spChg chg="mod">
          <ac:chgData name="Ragnhild Halvorsrud" userId="917ea340-fd63-490f-a7db-68428d24cf32" providerId="ADAL" clId="{3F26B701-AADC-4668-AAA4-FB7BA2B947B1}" dt="2020-06-19T17:20:45.971" v="16100" actId="790"/>
          <ac:spMkLst>
            <pc:docMk/>
            <pc:sldMk cId="454487130" sldId="405"/>
            <ac:spMk id="15" creationId="{D4CC7754-3A62-4CDB-A6E3-058724B4F3DC}"/>
          </ac:spMkLst>
        </pc:spChg>
        <pc:spChg chg="mod">
          <ac:chgData name="Ragnhild Halvorsrud" userId="917ea340-fd63-490f-a7db-68428d24cf32" providerId="ADAL" clId="{3F26B701-AADC-4668-AAA4-FB7BA2B947B1}" dt="2020-06-19T17:20:45.976" v="16102" actId="790"/>
          <ac:spMkLst>
            <pc:docMk/>
            <pc:sldMk cId="454487130" sldId="405"/>
            <ac:spMk id="18" creationId="{95996554-E312-4F71-829A-1F10877C29EA}"/>
          </ac:spMkLst>
        </pc:spChg>
        <pc:spChg chg="mod">
          <ac:chgData name="Ragnhild Halvorsrud" userId="917ea340-fd63-490f-a7db-68428d24cf32" providerId="ADAL" clId="{3F26B701-AADC-4668-AAA4-FB7BA2B947B1}" dt="2020-06-19T17:20:45.961" v="16095" actId="790"/>
          <ac:spMkLst>
            <pc:docMk/>
            <pc:sldMk cId="454487130" sldId="405"/>
            <ac:spMk id="44" creationId="{CBF2B9E1-AD5D-4BC8-86D5-14961E5C1C92}"/>
          </ac:spMkLst>
        </pc:spChg>
        <pc:spChg chg="mod">
          <ac:chgData name="Ragnhild Halvorsrud" userId="917ea340-fd63-490f-a7db-68428d24cf32" providerId="ADAL" clId="{3F26B701-AADC-4668-AAA4-FB7BA2B947B1}" dt="2020-06-19T17:20:45.964" v="16096"/>
          <ac:spMkLst>
            <pc:docMk/>
            <pc:sldMk cId="454487130" sldId="405"/>
            <ac:spMk id="45" creationId="{453D8C2B-613D-4F3D-AFD4-8C0C3B392A7C}"/>
          </ac:spMkLst>
        </pc:spChg>
        <pc:spChg chg="mod">
          <ac:chgData name="Ragnhild Halvorsrud" userId="917ea340-fd63-490f-a7db-68428d24cf32" providerId="ADAL" clId="{3F26B701-AADC-4668-AAA4-FB7BA2B947B1}" dt="2020-06-19T17:20:45.966" v="16097" actId="790"/>
          <ac:spMkLst>
            <pc:docMk/>
            <pc:sldMk cId="454487130" sldId="405"/>
            <ac:spMk id="49" creationId="{CAFFC052-FBEC-40E6-817E-3403BE38A474}"/>
          </ac:spMkLst>
        </pc:spChg>
        <pc:spChg chg="mod">
          <ac:chgData name="Ragnhild Halvorsrud" userId="917ea340-fd63-490f-a7db-68428d24cf32" providerId="ADAL" clId="{3F26B701-AADC-4668-AAA4-FB7BA2B947B1}" dt="2020-06-19T17:20:45.968" v="16098" actId="790"/>
          <ac:spMkLst>
            <pc:docMk/>
            <pc:sldMk cId="454487130" sldId="405"/>
            <ac:spMk id="51" creationId="{865F824B-4E1C-4D62-988E-36DA6268A102}"/>
          </ac:spMkLst>
        </pc:spChg>
        <pc:cxnChg chg="mod">
          <ac:chgData name="Ragnhild Halvorsrud" userId="917ea340-fd63-490f-a7db-68428d24cf32" providerId="ADAL" clId="{3F26B701-AADC-4668-AAA4-FB7BA2B947B1}" dt="2020-06-19T08:35:03.836" v="1489" actId="14100"/>
          <ac:cxnSpMkLst>
            <pc:docMk/>
            <pc:sldMk cId="454487130" sldId="405"/>
            <ac:cxnSpMk id="52" creationId="{32383360-90D4-4A39-B887-6F6BA1D97A8D}"/>
          </ac:cxnSpMkLst>
        </pc:cxnChg>
      </pc:sldChg>
      <pc:sldChg chg="addSp delSp modSp add mod delAnim modAnim modNotes">
        <pc:chgData name="Ragnhild Halvorsrud" userId="917ea340-fd63-490f-a7db-68428d24cf32" providerId="ADAL" clId="{3F26B701-AADC-4668-AAA4-FB7BA2B947B1}" dt="2020-06-19T17:20:47.246" v="16758" actId="790"/>
        <pc:sldMkLst>
          <pc:docMk/>
          <pc:sldMk cId="4108039329" sldId="408"/>
        </pc:sldMkLst>
        <pc:spChg chg="mod">
          <ac:chgData name="Ragnhild Halvorsrud" userId="917ea340-fd63-490f-a7db-68428d24cf32" providerId="ADAL" clId="{3F26B701-AADC-4668-AAA4-FB7BA2B947B1}" dt="2020-06-19T17:20:47.232" v="16749" actId="790"/>
          <ac:spMkLst>
            <pc:docMk/>
            <pc:sldMk cId="4108039329" sldId="408"/>
            <ac:spMk id="2" creationId="{00000000-0000-0000-0000-000000000000}"/>
          </ac:spMkLst>
        </pc:spChg>
        <pc:spChg chg="add del mod">
          <ac:chgData name="Ragnhild Halvorsrud" userId="917ea340-fd63-490f-a7db-68428d24cf32" providerId="ADAL" clId="{3F26B701-AADC-4668-AAA4-FB7BA2B947B1}" dt="2020-06-19T16:02:43.448" v="11223"/>
          <ac:spMkLst>
            <pc:docMk/>
            <pc:sldMk cId="4108039329" sldId="408"/>
            <ac:spMk id="3" creationId="{A3412EB4-FBED-48CA-91ED-8CC017204B9D}"/>
          </ac:spMkLst>
        </pc:spChg>
        <pc:spChg chg="mod">
          <ac:chgData name="Ragnhild Halvorsrud" userId="917ea340-fd63-490f-a7db-68428d24cf32" providerId="ADAL" clId="{3F26B701-AADC-4668-AAA4-FB7BA2B947B1}" dt="2020-06-19T16:03:42.397" v="11235"/>
          <ac:spMkLst>
            <pc:docMk/>
            <pc:sldMk cId="4108039329" sldId="408"/>
            <ac:spMk id="25" creationId="{9A13D858-476C-4F49-91DA-17876A29D248}"/>
          </ac:spMkLst>
        </pc:spChg>
        <pc:spChg chg="mod">
          <ac:chgData name="Ragnhild Halvorsrud" userId="917ea340-fd63-490f-a7db-68428d24cf32" providerId="ADAL" clId="{3F26B701-AADC-4668-AAA4-FB7BA2B947B1}" dt="2020-06-19T16:03:42.397" v="11235"/>
          <ac:spMkLst>
            <pc:docMk/>
            <pc:sldMk cId="4108039329" sldId="408"/>
            <ac:spMk id="26" creationId="{660B21F4-3ED7-4FA7-9814-1D11B28306C9}"/>
          </ac:spMkLst>
        </pc:spChg>
        <pc:spChg chg="mod">
          <ac:chgData name="Ragnhild Halvorsrud" userId="917ea340-fd63-490f-a7db-68428d24cf32" providerId="ADAL" clId="{3F26B701-AADC-4668-AAA4-FB7BA2B947B1}" dt="2020-06-19T16:03:42.397" v="11235"/>
          <ac:spMkLst>
            <pc:docMk/>
            <pc:sldMk cId="4108039329" sldId="408"/>
            <ac:spMk id="27" creationId="{900ABF4D-5740-46C1-AA3A-96D9E88CBE98}"/>
          </ac:spMkLst>
        </pc:spChg>
        <pc:spChg chg="mod">
          <ac:chgData name="Ragnhild Halvorsrud" userId="917ea340-fd63-490f-a7db-68428d24cf32" providerId="ADAL" clId="{3F26B701-AADC-4668-AAA4-FB7BA2B947B1}" dt="2020-06-19T16:03:42.397" v="11235"/>
          <ac:spMkLst>
            <pc:docMk/>
            <pc:sldMk cId="4108039329" sldId="408"/>
            <ac:spMk id="29" creationId="{9E4EEDDC-1A30-4675-A820-FCFCD7852677}"/>
          </ac:spMkLst>
        </pc:spChg>
        <pc:spChg chg="mod">
          <ac:chgData name="Ragnhild Halvorsrud" userId="917ea340-fd63-490f-a7db-68428d24cf32" providerId="ADAL" clId="{3F26B701-AADC-4668-AAA4-FB7BA2B947B1}" dt="2020-06-19T16:03:42.397" v="11235"/>
          <ac:spMkLst>
            <pc:docMk/>
            <pc:sldMk cId="4108039329" sldId="408"/>
            <ac:spMk id="31" creationId="{16A1C349-A9BF-4F6A-A99B-CE50E9306E59}"/>
          </ac:spMkLst>
        </pc:spChg>
        <pc:spChg chg="mod">
          <ac:chgData name="Ragnhild Halvorsrud" userId="917ea340-fd63-490f-a7db-68428d24cf32" providerId="ADAL" clId="{3F26B701-AADC-4668-AAA4-FB7BA2B947B1}" dt="2020-06-19T17:20:47.235" v="16750" actId="790"/>
          <ac:spMkLst>
            <pc:docMk/>
            <pc:sldMk cId="4108039329" sldId="408"/>
            <ac:spMk id="32" creationId="{B9ABE375-8729-492C-94B7-D6B27ABF776A}"/>
          </ac:spMkLst>
        </pc:spChg>
        <pc:spChg chg="mod">
          <ac:chgData name="Ragnhild Halvorsrud" userId="917ea340-fd63-490f-a7db-68428d24cf32" providerId="ADAL" clId="{3F26B701-AADC-4668-AAA4-FB7BA2B947B1}" dt="2020-06-19T17:20:47.237" v="16751" actId="790"/>
          <ac:spMkLst>
            <pc:docMk/>
            <pc:sldMk cId="4108039329" sldId="408"/>
            <ac:spMk id="33" creationId="{98D6F79C-3C8E-4119-8F87-4C0FFEC74FF5}"/>
          </ac:spMkLst>
        </pc:spChg>
        <pc:spChg chg="mod">
          <ac:chgData name="Ragnhild Halvorsrud" userId="917ea340-fd63-490f-a7db-68428d24cf32" providerId="ADAL" clId="{3F26B701-AADC-4668-AAA4-FB7BA2B947B1}" dt="2020-06-19T17:20:47.238" v="16752"/>
          <ac:spMkLst>
            <pc:docMk/>
            <pc:sldMk cId="4108039329" sldId="408"/>
            <ac:spMk id="34" creationId="{C3B9448D-E2C7-41EC-AB6D-37A0B54892CE}"/>
          </ac:spMkLst>
        </pc:spChg>
        <pc:spChg chg="mod">
          <ac:chgData name="Ragnhild Halvorsrud" userId="917ea340-fd63-490f-a7db-68428d24cf32" providerId="ADAL" clId="{3F26B701-AADC-4668-AAA4-FB7BA2B947B1}" dt="2020-06-19T17:20:47.239" v="16753"/>
          <ac:spMkLst>
            <pc:docMk/>
            <pc:sldMk cId="4108039329" sldId="408"/>
            <ac:spMk id="35" creationId="{32BD4AA9-CF39-476E-A689-6CA8D01E6D07}"/>
          </ac:spMkLst>
        </pc:spChg>
        <pc:spChg chg="mod">
          <ac:chgData name="Ragnhild Halvorsrud" userId="917ea340-fd63-490f-a7db-68428d24cf32" providerId="ADAL" clId="{3F26B701-AADC-4668-AAA4-FB7BA2B947B1}" dt="2020-06-19T17:20:47.240" v="16754"/>
          <ac:spMkLst>
            <pc:docMk/>
            <pc:sldMk cId="4108039329" sldId="408"/>
            <ac:spMk id="39" creationId="{EE2ABEDD-07D7-4A61-8A5C-06311693ADDB}"/>
          </ac:spMkLst>
        </pc:spChg>
        <pc:spChg chg="mod">
          <ac:chgData name="Ragnhild Halvorsrud" userId="917ea340-fd63-490f-a7db-68428d24cf32" providerId="ADAL" clId="{3F26B701-AADC-4668-AAA4-FB7BA2B947B1}" dt="2020-06-19T17:20:47.240" v="16755"/>
          <ac:spMkLst>
            <pc:docMk/>
            <pc:sldMk cId="4108039329" sldId="408"/>
            <ac:spMk id="40" creationId="{3D6F36A9-FC94-46FC-B7D0-4001F5900F55}"/>
          </ac:spMkLst>
        </pc:spChg>
        <pc:spChg chg="mod">
          <ac:chgData name="Ragnhild Halvorsrud" userId="917ea340-fd63-490f-a7db-68428d24cf32" providerId="ADAL" clId="{3F26B701-AADC-4668-AAA4-FB7BA2B947B1}" dt="2020-06-19T16:03:42.397" v="11235"/>
          <ac:spMkLst>
            <pc:docMk/>
            <pc:sldMk cId="4108039329" sldId="408"/>
            <ac:spMk id="42" creationId="{416170B3-0562-488B-A230-50079913FCEC}"/>
          </ac:spMkLst>
        </pc:spChg>
        <pc:spChg chg="mod">
          <ac:chgData name="Ragnhild Halvorsrud" userId="917ea340-fd63-490f-a7db-68428d24cf32" providerId="ADAL" clId="{3F26B701-AADC-4668-AAA4-FB7BA2B947B1}" dt="2020-06-19T16:03:42.397" v="11235"/>
          <ac:spMkLst>
            <pc:docMk/>
            <pc:sldMk cId="4108039329" sldId="408"/>
            <ac:spMk id="43" creationId="{BF86E2DC-621D-4E9D-82B9-E205369693C9}"/>
          </ac:spMkLst>
        </pc:spChg>
        <pc:spChg chg="mod">
          <ac:chgData name="Ragnhild Halvorsrud" userId="917ea340-fd63-490f-a7db-68428d24cf32" providerId="ADAL" clId="{3F26B701-AADC-4668-AAA4-FB7BA2B947B1}" dt="2020-06-19T16:03:42.397" v="11235"/>
          <ac:spMkLst>
            <pc:docMk/>
            <pc:sldMk cId="4108039329" sldId="408"/>
            <ac:spMk id="44" creationId="{8D09352C-C457-4D15-9DBE-1D50B782AD33}"/>
          </ac:spMkLst>
        </pc:spChg>
        <pc:spChg chg="mod">
          <ac:chgData name="Ragnhild Halvorsrud" userId="917ea340-fd63-490f-a7db-68428d24cf32" providerId="ADAL" clId="{3F26B701-AADC-4668-AAA4-FB7BA2B947B1}" dt="2020-06-19T16:03:42.397" v="11235"/>
          <ac:spMkLst>
            <pc:docMk/>
            <pc:sldMk cId="4108039329" sldId="408"/>
            <ac:spMk id="45" creationId="{74E269D7-6A18-4996-8AD1-37F4C517A4A1}"/>
          </ac:spMkLst>
        </pc:spChg>
        <pc:spChg chg="mod">
          <ac:chgData name="Ragnhild Halvorsrud" userId="917ea340-fd63-490f-a7db-68428d24cf32" providerId="ADAL" clId="{3F26B701-AADC-4668-AAA4-FB7BA2B947B1}" dt="2020-06-19T16:03:42.397" v="11235"/>
          <ac:spMkLst>
            <pc:docMk/>
            <pc:sldMk cId="4108039329" sldId="408"/>
            <ac:spMk id="48" creationId="{EB6343A1-203E-4380-82F5-DC2932FF4D58}"/>
          </ac:spMkLst>
        </pc:spChg>
        <pc:spChg chg="mod">
          <ac:chgData name="Ragnhild Halvorsrud" userId="917ea340-fd63-490f-a7db-68428d24cf32" providerId="ADAL" clId="{3F26B701-AADC-4668-AAA4-FB7BA2B947B1}" dt="2020-06-19T16:03:42.397" v="11235"/>
          <ac:spMkLst>
            <pc:docMk/>
            <pc:sldMk cId="4108039329" sldId="408"/>
            <ac:spMk id="50" creationId="{B9469B8E-AAA8-4E7A-877B-242FA6F74010}"/>
          </ac:spMkLst>
        </pc:spChg>
        <pc:spChg chg="mod">
          <ac:chgData name="Ragnhild Halvorsrud" userId="917ea340-fd63-490f-a7db-68428d24cf32" providerId="ADAL" clId="{3F26B701-AADC-4668-AAA4-FB7BA2B947B1}" dt="2020-06-19T16:03:42.397" v="11235"/>
          <ac:spMkLst>
            <pc:docMk/>
            <pc:sldMk cId="4108039329" sldId="408"/>
            <ac:spMk id="52" creationId="{B4FAD2EE-FA4A-4617-8DB0-C8F80B2A02E8}"/>
          </ac:spMkLst>
        </pc:spChg>
        <pc:spChg chg="mod">
          <ac:chgData name="Ragnhild Halvorsrud" userId="917ea340-fd63-490f-a7db-68428d24cf32" providerId="ADAL" clId="{3F26B701-AADC-4668-AAA4-FB7BA2B947B1}" dt="2020-06-19T16:04:24.140" v="11241"/>
          <ac:spMkLst>
            <pc:docMk/>
            <pc:sldMk cId="4108039329" sldId="408"/>
            <ac:spMk id="60" creationId="{51B5456B-A671-46DB-BEA6-65D11CE53F9E}"/>
          </ac:spMkLst>
        </pc:spChg>
        <pc:spChg chg="mod">
          <ac:chgData name="Ragnhild Halvorsrud" userId="917ea340-fd63-490f-a7db-68428d24cf32" providerId="ADAL" clId="{3F26B701-AADC-4668-AAA4-FB7BA2B947B1}" dt="2020-06-19T16:04:24.140" v="11241"/>
          <ac:spMkLst>
            <pc:docMk/>
            <pc:sldMk cId="4108039329" sldId="408"/>
            <ac:spMk id="63" creationId="{F4B7AEDA-0BE1-4805-8D80-4BB1EBAE1F3E}"/>
          </ac:spMkLst>
        </pc:spChg>
        <pc:spChg chg="mod">
          <ac:chgData name="Ragnhild Halvorsrud" userId="917ea340-fd63-490f-a7db-68428d24cf32" providerId="ADAL" clId="{3F26B701-AADC-4668-AAA4-FB7BA2B947B1}" dt="2020-06-19T16:04:24.140" v="11241"/>
          <ac:spMkLst>
            <pc:docMk/>
            <pc:sldMk cId="4108039329" sldId="408"/>
            <ac:spMk id="66" creationId="{3484B673-4A3E-46FD-AFA5-BADB3656338C}"/>
          </ac:spMkLst>
        </pc:spChg>
        <pc:spChg chg="mod">
          <ac:chgData name="Ragnhild Halvorsrud" userId="917ea340-fd63-490f-a7db-68428d24cf32" providerId="ADAL" clId="{3F26B701-AADC-4668-AAA4-FB7BA2B947B1}" dt="2020-06-19T16:04:24.140" v="11241"/>
          <ac:spMkLst>
            <pc:docMk/>
            <pc:sldMk cId="4108039329" sldId="408"/>
            <ac:spMk id="68" creationId="{17185E18-C715-4D55-9651-3B499EAA27F1}"/>
          </ac:spMkLst>
        </pc:spChg>
        <pc:spChg chg="add del mod">
          <ac:chgData name="Ragnhild Halvorsrud" userId="917ea340-fd63-490f-a7db-68428d24cf32" providerId="ADAL" clId="{3F26B701-AADC-4668-AAA4-FB7BA2B947B1}" dt="2020-06-19T16:07:38.319" v="11250"/>
          <ac:spMkLst>
            <pc:docMk/>
            <pc:sldMk cId="4108039329" sldId="408"/>
            <ac:spMk id="70" creationId="{FFD5FDFE-3472-49D2-B96B-AE8D42ABC90B}"/>
          </ac:spMkLst>
        </pc:spChg>
        <pc:spChg chg="add del mod">
          <ac:chgData name="Ragnhild Halvorsrud" userId="917ea340-fd63-490f-a7db-68428d24cf32" providerId="ADAL" clId="{3F26B701-AADC-4668-AAA4-FB7BA2B947B1}" dt="2020-06-19T16:07:38.319" v="11250"/>
          <ac:spMkLst>
            <pc:docMk/>
            <pc:sldMk cId="4108039329" sldId="408"/>
            <ac:spMk id="71" creationId="{E68ED087-12D2-43B1-81D0-770044821BFE}"/>
          </ac:spMkLst>
        </pc:spChg>
        <pc:spChg chg="add del mod">
          <ac:chgData name="Ragnhild Halvorsrud" userId="917ea340-fd63-490f-a7db-68428d24cf32" providerId="ADAL" clId="{3F26B701-AADC-4668-AAA4-FB7BA2B947B1}" dt="2020-06-19T16:07:38.319" v="11250"/>
          <ac:spMkLst>
            <pc:docMk/>
            <pc:sldMk cId="4108039329" sldId="408"/>
            <ac:spMk id="72" creationId="{A67D2B33-B774-4E6C-8A68-6E21B8715B34}"/>
          </ac:spMkLst>
        </pc:spChg>
        <pc:spChg chg="add del mod">
          <ac:chgData name="Ragnhild Halvorsrud" userId="917ea340-fd63-490f-a7db-68428d24cf32" providerId="ADAL" clId="{3F26B701-AADC-4668-AAA4-FB7BA2B947B1}" dt="2020-06-19T16:07:38.319" v="11250"/>
          <ac:spMkLst>
            <pc:docMk/>
            <pc:sldMk cId="4108039329" sldId="408"/>
            <ac:spMk id="73" creationId="{941D1B4C-2EE8-4182-BBB5-B7DFFC186162}"/>
          </ac:spMkLst>
        </pc:spChg>
        <pc:spChg chg="add del mod">
          <ac:chgData name="Ragnhild Halvorsrud" userId="917ea340-fd63-490f-a7db-68428d24cf32" providerId="ADAL" clId="{3F26B701-AADC-4668-AAA4-FB7BA2B947B1}" dt="2020-06-19T16:07:38.319" v="11250"/>
          <ac:spMkLst>
            <pc:docMk/>
            <pc:sldMk cId="4108039329" sldId="408"/>
            <ac:spMk id="74" creationId="{01FDB62F-C3B6-4BE1-AC5E-93EB31E2C1C1}"/>
          </ac:spMkLst>
        </pc:spChg>
        <pc:spChg chg="add del mod">
          <ac:chgData name="Ragnhild Halvorsrud" userId="917ea340-fd63-490f-a7db-68428d24cf32" providerId="ADAL" clId="{3F26B701-AADC-4668-AAA4-FB7BA2B947B1}" dt="2020-06-19T16:07:38.319" v="11250"/>
          <ac:spMkLst>
            <pc:docMk/>
            <pc:sldMk cId="4108039329" sldId="408"/>
            <ac:spMk id="75" creationId="{117616D7-9199-41E5-9706-41E82281AA0E}"/>
          </ac:spMkLst>
        </pc:spChg>
        <pc:spChg chg="add del mod">
          <ac:chgData name="Ragnhild Halvorsrud" userId="917ea340-fd63-490f-a7db-68428d24cf32" providerId="ADAL" clId="{3F26B701-AADC-4668-AAA4-FB7BA2B947B1}" dt="2020-06-19T16:10:42.928" v="11414"/>
          <ac:spMkLst>
            <pc:docMk/>
            <pc:sldMk cId="4108039329" sldId="408"/>
            <ac:spMk id="76" creationId="{2199C3C5-AE1A-4DF0-A91A-5D96112E1FC8}"/>
          </ac:spMkLst>
        </pc:spChg>
        <pc:spChg chg="add del mod">
          <ac:chgData name="Ragnhild Halvorsrud" userId="917ea340-fd63-490f-a7db-68428d24cf32" providerId="ADAL" clId="{3F26B701-AADC-4668-AAA4-FB7BA2B947B1}" dt="2020-06-19T16:10:42.928" v="11414"/>
          <ac:spMkLst>
            <pc:docMk/>
            <pc:sldMk cId="4108039329" sldId="408"/>
            <ac:spMk id="77" creationId="{931BEF4F-0992-4E57-AA3F-E3048F63F84A}"/>
          </ac:spMkLst>
        </pc:spChg>
        <pc:spChg chg="add del mod">
          <ac:chgData name="Ragnhild Halvorsrud" userId="917ea340-fd63-490f-a7db-68428d24cf32" providerId="ADAL" clId="{3F26B701-AADC-4668-AAA4-FB7BA2B947B1}" dt="2020-06-19T16:10:42.928" v="11414"/>
          <ac:spMkLst>
            <pc:docMk/>
            <pc:sldMk cId="4108039329" sldId="408"/>
            <ac:spMk id="78" creationId="{A4AC6B5E-9F4C-4B2E-9912-AE36D548A377}"/>
          </ac:spMkLst>
        </pc:spChg>
        <pc:spChg chg="add del mod">
          <ac:chgData name="Ragnhild Halvorsrud" userId="917ea340-fd63-490f-a7db-68428d24cf32" providerId="ADAL" clId="{3F26B701-AADC-4668-AAA4-FB7BA2B947B1}" dt="2020-06-19T16:10:42.928" v="11414"/>
          <ac:spMkLst>
            <pc:docMk/>
            <pc:sldMk cId="4108039329" sldId="408"/>
            <ac:spMk id="79" creationId="{CC594E16-F73C-46F7-BB41-43814D61F8E2}"/>
          </ac:spMkLst>
        </pc:spChg>
        <pc:spChg chg="add del mod">
          <ac:chgData name="Ragnhild Halvorsrud" userId="917ea340-fd63-490f-a7db-68428d24cf32" providerId="ADAL" clId="{3F26B701-AADC-4668-AAA4-FB7BA2B947B1}" dt="2020-06-19T16:10:42.928" v="11414"/>
          <ac:spMkLst>
            <pc:docMk/>
            <pc:sldMk cId="4108039329" sldId="408"/>
            <ac:spMk id="80" creationId="{C9BA5950-7EA8-41E5-BF92-3E93F720A9EA}"/>
          </ac:spMkLst>
        </pc:spChg>
        <pc:spChg chg="add del mod">
          <ac:chgData name="Ragnhild Halvorsrud" userId="917ea340-fd63-490f-a7db-68428d24cf32" providerId="ADAL" clId="{3F26B701-AADC-4668-AAA4-FB7BA2B947B1}" dt="2020-06-19T16:10:42.928" v="11414"/>
          <ac:spMkLst>
            <pc:docMk/>
            <pc:sldMk cId="4108039329" sldId="408"/>
            <ac:spMk id="81" creationId="{33B1A8EC-E62F-44E4-B9D4-6561856680B1}"/>
          </ac:spMkLst>
        </pc:spChg>
        <pc:spChg chg="add del mod">
          <ac:chgData name="Ragnhild Halvorsrud" userId="917ea340-fd63-490f-a7db-68428d24cf32" providerId="ADAL" clId="{3F26B701-AADC-4668-AAA4-FB7BA2B947B1}" dt="2020-06-19T16:10:42.928" v="11414"/>
          <ac:spMkLst>
            <pc:docMk/>
            <pc:sldMk cId="4108039329" sldId="408"/>
            <ac:spMk id="82" creationId="{27EA7E9A-EDF0-419B-BAE2-0EDF376C81E6}"/>
          </ac:spMkLst>
        </pc:spChg>
        <pc:spChg chg="add del mod">
          <ac:chgData name="Ragnhild Halvorsrud" userId="917ea340-fd63-490f-a7db-68428d24cf32" providerId="ADAL" clId="{3F26B701-AADC-4668-AAA4-FB7BA2B947B1}" dt="2020-06-19T16:10:42.928" v="11414"/>
          <ac:spMkLst>
            <pc:docMk/>
            <pc:sldMk cId="4108039329" sldId="408"/>
            <ac:spMk id="85" creationId="{82708EAC-A49B-43B3-8E10-63E323694BCB}"/>
          </ac:spMkLst>
        </pc:spChg>
        <pc:spChg chg="add del mod">
          <ac:chgData name="Ragnhild Halvorsrud" userId="917ea340-fd63-490f-a7db-68428d24cf32" providerId="ADAL" clId="{3F26B701-AADC-4668-AAA4-FB7BA2B947B1}" dt="2020-06-19T16:10:42.928" v="11414"/>
          <ac:spMkLst>
            <pc:docMk/>
            <pc:sldMk cId="4108039329" sldId="408"/>
            <ac:spMk id="86" creationId="{F1424259-969B-4BD6-AF47-FE470E0D0828}"/>
          </ac:spMkLst>
        </pc:spChg>
        <pc:spChg chg="add del mod">
          <ac:chgData name="Ragnhild Halvorsrud" userId="917ea340-fd63-490f-a7db-68428d24cf32" providerId="ADAL" clId="{3F26B701-AADC-4668-AAA4-FB7BA2B947B1}" dt="2020-06-19T16:10:42.928" v="11414"/>
          <ac:spMkLst>
            <pc:docMk/>
            <pc:sldMk cId="4108039329" sldId="408"/>
            <ac:spMk id="90" creationId="{531FB9C2-CE12-4609-ABA8-EB6F819C2976}"/>
          </ac:spMkLst>
        </pc:spChg>
        <pc:spChg chg="add del mod">
          <ac:chgData name="Ragnhild Halvorsrud" userId="917ea340-fd63-490f-a7db-68428d24cf32" providerId="ADAL" clId="{3F26B701-AADC-4668-AAA4-FB7BA2B947B1}" dt="2020-06-19T16:10:42.928" v="11414"/>
          <ac:spMkLst>
            <pc:docMk/>
            <pc:sldMk cId="4108039329" sldId="408"/>
            <ac:spMk id="91" creationId="{7A8A92A0-6F60-434C-9931-5524C9CEDD85}"/>
          </ac:spMkLst>
        </pc:spChg>
        <pc:spChg chg="add del mod">
          <ac:chgData name="Ragnhild Halvorsrud" userId="917ea340-fd63-490f-a7db-68428d24cf32" providerId="ADAL" clId="{3F26B701-AADC-4668-AAA4-FB7BA2B947B1}" dt="2020-06-19T16:10:42.928" v="11414"/>
          <ac:spMkLst>
            <pc:docMk/>
            <pc:sldMk cId="4108039329" sldId="408"/>
            <ac:spMk id="94" creationId="{CDE9DDCD-2388-4B80-8332-6B1EDF60FB89}"/>
          </ac:spMkLst>
        </pc:spChg>
        <pc:spChg chg="add del mod">
          <ac:chgData name="Ragnhild Halvorsrud" userId="917ea340-fd63-490f-a7db-68428d24cf32" providerId="ADAL" clId="{3F26B701-AADC-4668-AAA4-FB7BA2B947B1}" dt="2020-06-19T16:10:42.928" v="11414"/>
          <ac:spMkLst>
            <pc:docMk/>
            <pc:sldMk cId="4108039329" sldId="408"/>
            <ac:spMk id="95" creationId="{60D7A686-54E9-4ED4-891B-B274BFCB81D4}"/>
          </ac:spMkLst>
        </pc:spChg>
        <pc:spChg chg="add del mod">
          <ac:chgData name="Ragnhild Halvorsrud" userId="917ea340-fd63-490f-a7db-68428d24cf32" providerId="ADAL" clId="{3F26B701-AADC-4668-AAA4-FB7BA2B947B1}" dt="2020-06-19T16:10:42.928" v="11414"/>
          <ac:spMkLst>
            <pc:docMk/>
            <pc:sldMk cId="4108039329" sldId="408"/>
            <ac:spMk id="97" creationId="{17DB5C26-E15D-4D21-BC01-FE267A2C6274}"/>
          </ac:spMkLst>
        </pc:spChg>
        <pc:spChg chg="add del mod">
          <ac:chgData name="Ragnhild Halvorsrud" userId="917ea340-fd63-490f-a7db-68428d24cf32" providerId="ADAL" clId="{3F26B701-AADC-4668-AAA4-FB7BA2B947B1}" dt="2020-06-19T16:10:42.928" v="11414"/>
          <ac:spMkLst>
            <pc:docMk/>
            <pc:sldMk cId="4108039329" sldId="408"/>
            <ac:spMk id="98" creationId="{8A212031-F758-48A4-A1F5-71FF3CBC0EF1}"/>
          </ac:spMkLst>
        </pc:spChg>
        <pc:spChg chg="add del mod">
          <ac:chgData name="Ragnhild Halvorsrud" userId="917ea340-fd63-490f-a7db-68428d24cf32" providerId="ADAL" clId="{3F26B701-AADC-4668-AAA4-FB7BA2B947B1}" dt="2020-06-19T16:10:42.928" v="11414"/>
          <ac:spMkLst>
            <pc:docMk/>
            <pc:sldMk cId="4108039329" sldId="408"/>
            <ac:spMk id="99" creationId="{5476F0CD-EB76-4989-91BE-8A532238D5A9}"/>
          </ac:spMkLst>
        </pc:spChg>
        <pc:spChg chg="add del mod">
          <ac:chgData name="Ragnhild Halvorsrud" userId="917ea340-fd63-490f-a7db-68428d24cf32" providerId="ADAL" clId="{3F26B701-AADC-4668-AAA4-FB7BA2B947B1}" dt="2020-06-19T16:10:42.928" v="11414"/>
          <ac:spMkLst>
            <pc:docMk/>
            <pc:sldMk cId="4108039329" sldId="408"/>
            <ac:spMk id="100" creationId="{10DA0B57-1228-40D7-AE7E-CF7B98DA07FC}"/>
          </ac:spMkLst>
        </pc:spChg>
        <pc:spChg chg="add del mod">
          <ac:chgData name="Ragnhild Halvorsrud" userId="917ea340-fd63-490f-a7db-68428d24cf32" providerId="ADAL" clId="{3F26B701-AADC-4668-AAA4-FB7BA2B947B1}" dt="2020-06-19T16:10:42.928" v="11414"/>
          <ac:spMkLst>
            <pc:docMk/>
            <pc:sldMk cId="4108039329" sldId="408"/>
            <ac:spMk id="101" creationId="{28471462-02F1-4D36-8AED-EF2015E33385}"/>
          </ac:spMkLst>
        </pc:spChg>
        <pc:spChg chg="add del mod">
          <ac:chgData name="Ragnhild Halvorsrud" userId="917ea340-fd63-490f-a7db-68428d24cf32" providerId="ADAL" clId="{3F26B701-AADC-4668-AAA4-FB7BA2B947B1}" dt="2020-06-19T16:10:42.928" v="11414"/>
          <ac:spMkLst>
            <pc:docMk/>
            <pc:sldMk cId="4108039329" sldId="408"/>
            <ac:spMk id="102" creationId="{41D1D945-8523-4461-97B7-5A280B3F2E93}"/>
          </ac:spMkLst>
        </pc:spChg>
        <pc:spChg chg="add del mod">
          <ac:chgData name="Ragnhild Halvorsrud" userId="917ea340-fd63-490f-a7db-68428d24cf32" providerId="ADAL" clId="{3F26B701-AADC-4668-AAA4-FB7BA2B947B1}" dt="2020-06-19T16:10:42.928" v="11414"/>
          <ac:spMkLst>
            <pc:docMk/>
            <pc:sldMk cId="4108039329" sldId="408"/>
            <ac:spMk id="106" creationId="{E1DF5BA6-F820-4364-A3D1-84D7BDCC4451}"/>
          </ac:spMkLst>
        </pc:spChg>
        <pc:spChg chg="add del mod">
          <ac:chgData name="Ragnhild Halvorsrud" userId="917ea340-fd63-490f-a7db-68428d24cf32" providerId="ADAL" clId="{3F26B701-AADC-4668-AAA4-FB7BA2B947B1}" dt="2020-06-19T16:10:42.928" v="11414"/>
          <ac:spMkLst>
            <pc:docMk/>
            <pc:sldMk cId="4108039329" sldId="408"/>
            <ac:spMk id="107" creationId="{53364698-9F74-45F0-BB4E-B34C3BCD483B}"/>
          </ac:spMkLst>
        </pc:spChg>
        <pc:spChg chg="add del mod">
          <ac:chgData name="Ragnhild Halvorsrud" userId="917ea340-fd63-490f-a7db-68428d24cf32" providerId="ADAL" clId="{3F26B701-AADC-4668-AAA4-FB7BA2B947B1}" dt="2020-06-19T16:10:42.928" v="11414"/>
          <ac:spMkLst>
            <pc:docMk/>
            <pc:sldMk cId="4108039329" sldId="408"/>
            <ac:spMk id="111" creationId="{F577A99F-B5ED-4D71-8A3A-C89D1C076FDB}"/>
          </ac:spMkLst>
        </pc:spChg>
        <pc:spChg chg="add del mod">
          <ac:chgData name="Ragnhild Halvorsrud" userId="917ea340-fd63-490f-a7db-68428d24cf32" providerId="ADAL" clId="{3F26B701-AADC-4668-AAA4-FB7BA2B947B1}" dt="2020-06-19T16:10:42.928" v="11414"/>
          <ac:spMkLst>
            <pc:docMk/>
            <pc:sldMk cId="4108039329" sldId="408"/>
            <ac:spMk id="112" creationId="{B92CA5D3-E0E6-49AE-955A-39D71DFC6564}"/>
          </ac:spMkLst>
        </pc:spChg>
        <pc:spChg chg="add del mod">
          <ac:chgData name="Ragnhild Halvorsrud" userId="917ea340-fd63-490f-a7db-68428d24cf32" providerId="ADAL" clId="{3F26B701-AADC-4668-AAA4-FB7BA2B947B1}" dt="2020-06-19T16:10:42.928" v="11414"/>
          <ac:spMkLst>
            <pc:docMk/>
            <pc:sldMk cId="4108039329" sldId="408"/>
            <ac:spMk id="119" creationId="{966CB3C2-CC57-47D5-BA98-8E971D9FF059}"/>
          </ac:spMkLst>
        </pc:spChg>
        <pc:spChg chg="add del mod">
          <ac:chgData name="Ragnhild Halvorsrud" userId="917ea340-fd63-490f-a7db-68428d24cf32" providerId="ADAL" clId="{3F26B701-AADC-4668-AAA4-FB7BA2B947B1}" dt="2020-06-19T16:10:42.928" v="11414"/>
          <ac:spMkLst>
            <pc:docMk/>
            <pc:sldMk cId="4108039329" sldId="408"/>
            <ac:spMk id="121" creationId="{4E4D40B1-7BCD-4A57-9E99-749B25A434FF}"/>
          </ac:spMkLst>
        </pc:spChg>
        <pc:spChg chg="add del mod">
          <ac:chgData name="Ragnhild Halvorsrud" userId="917ea340-fd63-490f-a7db-68428d24cf32" providerId="ADAL" clId="{3F26B701-AADC-4668-AAA4-FB7BA2B947B1}" dt="2020-06-19T16:10:42.928" v="11414"/>
          <ac:spMkLst>
            <pc:docMk/>
            <pc:sldMk cId="4108039329" sldId="408"/>
            <ac:spMk id="122" creationId="{AE043798-E55F-46A7-AE5F-5D16735006C6}"/>
          </ac:spMkLst>
        </pc:spChg>
        <pc:spChg chg="add del mod">
          <ac:chgData name="Ragnhild Halvorsrud" userId="917ea340-fd63-490f-a7db-68428d24cf32" providerId="ADAL" clId="{3F26B701-AADC-4668-AAA4-FB7BA2B947B1}" dt="2020-06-19T16:10:42.928" v="11414"/>
          <ac:spMkLst>
            <pc:docMk/>
            <pc:sldMk cId="4108039329" sldId="408"/>
            <ac:spMk id="124" creationId="{57B8FF02-D5A9-4A8F-9E23-C52649EAE9F7}"/>
          </ac:spMkLst>
        </pc:spChg>
        <pc:spChg chg="add mod">
          <ac:chgData name="Ragnhild Halvorsrud" userId="917ea340-fd63-490f-a7db-68428d24cf32" providerId="ADAL" clId="{3F26B701-AADC-4668-AAA4-FB7BA2B947B1}" dt="2020-06-19T17:20:47.242" v="16756" actId="790"/>
          <ac:spMkLst>
            <pc:docMk/>
            <pc:sldMk cId="4108039329" sldId="408"/>
            <ac:spMk id="126" creationId="{5D0666FB-0053-4084-9C0A-A602436910AE}"/>
          </ac:spMkLst>
        </pc:spChg>
        <pc:grpChg chg="add del mod">
          <ac:chgData name="Ragnhild Halvorsrud" userId="917ea340-fd63-490f-a7db-68428d24cf32" providerId="ADAL" clId="{3F26B701-AADC-4668-AAA4-FB7BA2B947B1}" dt="2020-06-19T16:03:45.666" v="11236"/>
          <ac:grpSpMkLst>
            <pc:docMk/>
            <pc:sldMk cId="4108039329" sldId="408"/>
            <ac:grpSpMk id="15" creationId="{8B31F29E-9DFD-4101-9C5A-AE026590B5E2}"/>
          </ac:grpSpMkLst>
        </pc:grpChg>
        <pc:grpChg chg="mod">
          <ac:chgData name="Ragnhild Halvorsrud" userId="917ea340-fd63-490f-a7db-68428d24cf32" providerId="ADAL" clId="{3F26B701-AADC-4668-AAA4-FB7BA2B947B1}" dt="2020-06-19T16:03:42.397" v="11235"/>
          <ac:grpSpMkLst>
            <pc:docMk/>
            <pc:sldMk cId="4108039329" sldId="408"/>
            <ac:grpSpMk id="21" creationId="{CB7B30DA-EBE1-4E09-B372-0F3D49CC5E18}"/>
          </ac:grpSpMkLst>
        </pc:grpChg>
        <pc:grpChg chg="mod">
          <ac:chgData name="Ragnhild Halvorsrud" userId="917ea340-fd63-490f-a7db-68428d24cf32" providerId="ADAL" clId="{3F26B701-AADC-4668-AAA4-FB7BA2B947B1}" dt="2020-06-19T16:03:42.397" v="11235"/>
          <ac:grpSpMkLst>
            <pc:docMk/>
            <pc:sldMk cId="4108039329" sldId="408"/>
            <ac:grpSpMk id="22" creationId="{CDF0CBAC-D2D3-4BD3-A8EF-0FAB765F1606}"/>
          </ac:grpSpMkLst>
        </pc:grpChg>
        <pc:grpChg chg="mod">
          <ac:chgData name="Ragnhild Halvorsrud" userId="917ea340-fd63-490f-a7db-68428d24cf32" providerId="ADAL" clId="{3F26B701-AADC-4668-AAA4-FB7BA2B947B1}" dt="2020-06-19T16:03:42.397" v="11235"/>
          <ac:grpSpMkLst>
            <pc:docMk/>
            <pc:sldMk cId="4108039329" sldId="408"/>
            <ac:grpSpMk id="23" creationId="{C1498C35-6B24-41DC-9288-46151F11A6FE}"/>
          </ac:grpSpMkLst>
        </pc:grpChg>
        <pc:grpChg chg="mod">
          <ac:chgData name="Ragnhild Halvorsrud" userId="917ea340-fd63-490f-a7db-68428d24cf32" providerId="ADAL" clId="{3F26B701-AADC-4668-AAA4-FB7BA2B947B1}" dt="2020-06-19T16:03:42.397" v="11235"/>
          <ac:grpSpMkLst>
            <pc:docMk/>
            <pc:sldMk cId="4108039329" sldId="408"/>
            <ac:grpSpMk id="24" creationId="{E1C456AF-9F1F-4405-8A3A-CB3AEFB7A5CB}"/>
          </ac:grpSpMkLst>
        </pc:grpChg>
        <pc:grpChg chg="add del mod">
          <ac:chgData name="Ragnhild Halvorsrud" userId="917ea340-fd63-490f-a7db-68428d24cf32" providerId="ADAL" clId="{3F26B701-AADC-4668-AAA4-FB7BA2B947B1}" dt="2020-06-19T16:07:38.319" v="11250"/>
          <ac:grpSpMkLst>
            <pc:docMk/>
            <pc:sldMk cId="4108039329" sldId="408"/>
            <ac:grpSpMk id="58" creationId="{F6AB91CE-3951-40D2-8F7C-A19787869B11}"/>
          </ac:grpSpMkLst>
        </pc:grpChg>
        <pc:grpChg chg="add del mod">
          <ac:chgData name="Ragnhild Halvorsrud" userId="917ea340-fd63-490f-a7db-68428d24cf32" providerId="ADAL" clId="{3F26B701-AADC-4668-AAA4-FB7BA2B947B1}" dt="2020-06-19T16:07:38.319" v="11250"/>
          <ac:grpSpMkLst>
            <pc:docMk/>
            <pc:sldMk cId="4108039329" sldId="408"/>
            <ac:grpSpMk id="61" creationId="{9F77F1D5-8D83-4290-B9A0-072F5E5E30C2}"/>
          </ac:grpSpMkLst>
        </pc:grpChg>
        <pc:grpChg chg="add del mod">
          <ac:chgData name="Ragnhild Halvorsrud" userId="917ea340-fd63-490f-a7db-68428d24cf32" providerId="ADAL" clId="{3F26B701-AADC-4668-AAA4-FB7BA2B947B1}" dt="2020-06-19T16:07:38.319" v="11250"/>
          <ac:grpSpMkLst>
            <pc:docMk/>
            <pc:sldMk cId="4108039329" sldId="408"/>
            <ac:grpSpMk id="64" creationId="{1FD02615-F17F-4562-BC63-15D6AD51B58B}"/>
          </ac:grpSpMkLst>
        </pc:grpChg>
        <pc:grpChg chg="add del mod">
          <ac:chgData name="Ragnhild Halvorsrud" userId="917ea340-fd63-490f-a7db-68428d24cf32" providerId="ADAL" clId="{3F26B701-AADC-4668-AAA4-FB7BA2B947B1}" dt="2020-06-19T16:07:38.319" v="11250"/>
          <ac:grpSpMkLst>
            <pc:docMk/>
            <pc:sldMk cId="4108039329" sldId="408"/>
            <ac:grpSpMk id="67" creationId="{828EF59F-FE25-4AF7-98D9-1943EEA66B46}"/>
          </ac:grpSpMkLst>
        </pc:grpChg>
        <pc:picChg chg="add mod">
          <ac:chgData name="Ragnhild Halvorsrud" userId="917ea340-fd63-490f-a7db-68428d24cf32" providerId="ADAL" clId="{3F26B701-AADC-4668-AAA4-FB7BA2B947B1}" dt="2020-06-19T16:08:20.145" v="11264" actId="553"/>
          <ac:picMkLst>
            <pc:docMk/>
            <pc:sldMk cId="4108039329" sldId="408"/>
            <ac:picMk id="4" creationId="{31D705C4-10C3-4746-A431-745791C2F82F}"/>
          </ac:picMkLst>
        </pc:picChg>
        <pc:picChg chg="add mod">
          <ac:chgData name="Ragnhild Halvorsrud" userId="917ea340-fd63-490f-a7db-68428d24cf32" providerId="ADAL" clId="{3F26B701-AADC-4668-AAA4-FB7BA2B947B1}" dt="2020-06-19T16:08:20.145" v="11264" actId="553"/>
          <ac:picMkLst>
            <pc:docMk/>
            <pc:sldMk cId="4108039329" sldId="408"/>
            <ac:picMk id="5" creationId="{66941CF8-196C-49F2-8340-46D97E11F368}"/>
          </ac:picMkLst>
        </pc:picChg>
        <pc:picChg chg="add mod">
          <ac:chgData name="Ragnhild Halvorsrud" userId="917ea340-fd63-490f-a7db-68428d24cf32" providerId="ADAL" clId="{3F26B701-AADC-4668-AAA4-FB7BA2B947B1}" dt="2020-06-19T16:11:03.214" v="11419" actId="1076"/>
          <ac:picMkLst>
            <pc:docMk/>
            <pc:sldMk cId="4108039329" sldId="408"/>
            <ac:picMk id="6" creationId="{9C948DA0-3668-4BE6-BE88-C3C9F6500739}"/>
          </ac:picMkLst>
        </pc:picChg>
        <pc:picChg chg="add del mod">
          <ac:chgData name="Ragnhild Halvorsrud" userId="917ea340-fd63-490f-a7db-68428d24cf32" providerId="ADAL" clId="{3F26B701-AADC-4668-AAA4-FB7BA2B947B1}" dt="2020-06-19T16:03:45.666" v="11236"/>
          <ac:picMkLst>
            <pc:docMk/>
            <pc:sldMk cId="4108039329" sldId="408"/>
            <ac:picMk id="14" creationId="{968059E9-F9D6-4F95-87B7-2F0B0985ADE3}"/>
          </ac:picMkLst>
        </pc:picChg>
        <pc:picChg chg="mod">
          <ac:chgData name="Ragnhild Halvorsrud" userId="917ea340-fd63-490f-a7db-68428d24cf32" providerId="ADAL" clId="{3F26B701-AADC-4668-AAA4-FB7BA2B947B1}" dt="2020-06-19T16:03:42.397" v="11235"/>
          <ac:picMkLst>
            <pc:docMk/>
            <pc:sldMk cId="4108039329" sldId="408"/>
            <ac:picMk id="28" creationId="{0FF46E1B-2E4F-403D-AC34-843F30E429E9}"/>
          </ac:picMkLst>
        </pc:picChg>
        <pc:picChg chg="del">
          <ac:chgData name="Ragnhild Halvorsrud" userId="917ea340-fd63-490f-a7db-68428d24cf32" providerId="ADAL" clId="{3F26B701-AADC-4668-AAA4-FB7BA2B947B1}" dt="2020-06-19T16:02:53.172" v="11225" actId="478"/>
          <ac:picMkLst>
            <pc:docMk/>
            <pc:sldMk cId="4108039329" sldId="408"/>
            <ac:picMk id="36" creationId="{30CF23FA-E5E9-4995-BF4A-B1035D324538}"/>
          </ac:picMkLst>
        </pc:picChg>
        <pc:picChg chg="del">
          <ac:chgData name="Ragnhild Halvorsrud" userId="917ea340-fd63-490f-a7db-68428d24cf32" providerId="ADAL" clId="{3F26B701-AADC-4668-AAA4-FB7BA2B947B1}" dt="2020-06-19T16:02:51.914" v="11224" actId="478"/>
          <ac:picMkLst>
            <pc:docMk/>
            <pc:sldMk cId="4108039329" sldId="408"/>
            <ac:picMk id="37" creationId="{01405207-29B1-48FB-A70E-8CE02BF60A40}"/>
          </ac:picMkLst>
        </pc:picChg>
        <pc:picChg chg="del">
          <ac:chgData name="Ragnhild Halvorsrud" userId="917ea340-fd63-490f-a7db-68428d24cf32" providerId="ADAL" clId="{3F26B701-AADC-4668-AAA4-FB7BA2B947B1}" dt="2020-06-19T16:10:21.585" v="11412" actId="478"/>
          <ac:picMkLst>
            <pc:docMk/>
            <pc:sldMk cId="4108039329" sldId="408"/>
            <ac:picMk id="38" creationId="{21344B40-1B4D-4345-A953-F287075D87E0}"/>
          </ac:picMkLst>
        </pc:picChg>
        <pc:picChg chg="mod">
          <ac:chgData name="Ragnhild Halvorsrud" userId="917ea340-fd63-490f-a7db-68428d24cf32" providerId="ADAL" clId="{3F26B701-AADC-4668-AAA4-FB7BA2B947B1}" dt="2020-06-19T16:03:42.397" v="11235"/>
          <ac:picMkLst>
            <pc:docMk/>
            <pc:sldMk cId="4108039329" sldId="408"/>
            <ac:picMk id="46" creationId="{EED0B5D5-94A4-460A-B539-942C320B651E}"/>
          </ac:picMkLst>
        </pc:picChg>
        <pc:picChg chg="mod">
          <ac:chgData name="Ragnhild Halvorsrud" userId="917ea340-fd63-490f-a7db-68428d24cf32" providerId="ADAL" clId="{3F26B701-AADC-4668-AAA4-FB7BA2B947B1}" dt="2020-06-19T16:03:42.397" v="11235"/>
          <ac:picMkLst>
            <pc:docMk/>
            <pc:sldMk cId="4108039329" sldId="408"/>
            <ac:picMk id="47" creationId="{725603F1-3213-4441-8B70-2BC1C9A0A21D}"/>
          </ac:picMkLst>
        </pc:picChg>
        <pc:picChg chg="mod">
          <ac:chgData name="Ragnhild Halvorsrud" userId="917ea340-fd63-490f-a7db-68428d24cf32" providerId="ADAL" clId="{3F26B701-AADC-4668-AAA4-FB7BA2B947B1}" dt="2020-06-19T16:03:42.397" v="11235"/>
          <ac:picMkLst>
            <pc:docMk/>
            <pc:sldMk cId="4108039329" sldId="408"/>
            <ac:picMk id="49" creationId="{C8C3B88F-42EC-4690-9B72-60583BA17ABF}"/>
          </ac:picMkLst>
        </pc:picChg>
        <pc:picChg chg="mod">
          <ac:chgData name="Ragnhild Halvorsrud" userId="917ea340-fd63-490f-a7db-68428d24cf32" providerId="ADAL" clId="{3F26B701-AADC-4668-AAA4-FB7BA2B947B1}" dt="2020-06-19T16:03:42.397" v="11235"/>
          <ac:picMkLst>
            <pc:docMk/>
            <pc:sldMk cId="4108039329" sldId="408"/>
            <ac:picMk id="51" creationId="{0B2227B2-D33B-4BEE-89F2-3B3232D0AFE8}"/>
          </ac:picMkLst>
        </pc:picChg>
        <pc:picChg chg="mod">
          <ac:chgData name="Ragnhild Halvorsrud" userId="917ea340-fd63-490f-a7db-68428d24cf32" providerId="ADAL" clId="{3F26B701-AADC-4668-AAA4-FB7BA2B947B1}" dt="2020-06-19T16:04:24.140" v="11241"/>
          <ac:picMkLst>
            <pc:docMk/>
            <pc:sldMk cId="4108039329" sldId="408"/>
            <ac:picMk id="59" creationId="{53871832-40D8-4A4F-AEEB-A4FE97BE9EA0}"/>
          </ac:picMkLst>
        </pc:picChg>
        <pc:picChg chg="mod">
          <ac:chgData name="Ragnhild Halvorsrud" userId="917ea340-fd63-490f-a7db-68428d24cf32" providerId="ADAL" clId="{3F26B701-AADC-4668-AAA4-FB7BA2B947B1}" dt="2020-06-19T16:04:24.140" v="11241"/>
          <ac:picMkLst>
            <pc:docMk/>
            <pc:sldMk cId="4108039329" sldId="408"/>
            <ac:picMk id="62" creationId="{69E5E0A3-D871-402D-9EA6-5CE247F74964}"/>
          </ac:picMkLst>
        </pc:picChg>
        <pc:picChg chg="mod">
          <ac:chgData name="Ragnhild Halvorsrud" userId="917ea340-fd63-490f-a7db-68428d24cf32" providerId="ADAL" clId="{3F26B701-AADC-4668-AAA4-FB7BA2B947B1}" dt="2020-06-19T16:04:24.140" v="11241"/>
          <ac:picMkLst>
            <pc:docMk/>
            <pc:sldMk cId="4108039329" sldId="408"/>
            <ac:picMk id="65" creationId="{7E274DE2-BD4B-44D2-A684-231E151E254A}"/>
          </ac:picMkLst>
        </pc:picChg>
        <pc:picChg chg="mod">
          <ac:chgData name="Ragnhild Halvorsrud" userId="917ea340-fd63-490f-a7db-68428d24cf32" providerId="ADAL" clId="{3F26B701-AADC-4668-AAA4-FB7BA2B947B1}" dt="2020-06-19T16:04:24.140" v="11241"/>
          <ac:picMkLst>
            <pc:docMk/>
            <pc:sldMk cId="4108039329" sldId="408"/>
            <ac:picMk id="69" creationId="{EB91DB6F-15AF-4169-9953-0705411C5D43}"/>
          </ac:picMkLst>
        </pc:picChg>
        <pc:picChg chg="add del mod">
          <ac:chgData name="Ragnhild Halvorsrud" userId="917ea340-fd63-490f-a7db-68428d24cf32" providerId="ADAL" clId="{3F26B701-AADC-4668-AAA4-FB7BA2B947B1}" dt="2020-06-19T16:10:42.928" v="11414"/>
          <ac:picMkLst>
            <pc:docMk/>
            <pc:sldMk cId="4108039329" sldId="408"/>
            <ac:picMk id="83" creationId="{A9FCFE2E-8395-4FFF-B97A-C01B09921885}"/>
          </ac:picMkLst>
        </pc:picChg>
        <pc:picChg chg="add del mod">
          <ac:chgData name="Ragnhild Halvorsrud" userId="917ea340-fd63-490f-a7db-68428d24cf32" providerId="ADAL" clId="{3F26B701-AADC-4668-AAA4-FB7BA2B947B1}" dt="2020-06-19T16:10:42.928" v="11414"/>
          <ac:picMkLst>
            <pc:docMk/>
            <pc:sldMk cId="4108039329" sldId="408"/>
            <ac:picMk id="84" creationId="{AAA027EF-C0CE-4A31-8F8A-8A580705550C}"/>
          </ac:picMkLst>
        </pc:picChg>
        <pc:picChg chg="add del mod">
          <ac:chgData name="Ragnhild Halvorsrud" userId="917ea340-fd63-490f-a7db-68428d24cf32" providerId="ADAL" clId="{3F26B701-AADC-4668-AAA4-FB7BA2B947B1}" dt="2020-06-19T16:10:42.928" v="11414"/>
          <ac:picMkLst>
            <pc:docMk/>
            <pc:sldMk cId="4108039329" sldId="408"/>
            <ac:picMk id="87" creationId="{3BBBB7B0-D3D9-466D-BA43-3895CFC3306A}"/>
          </ac:picMkLst>
        </pc:picChg>
        <pc:picChg chg="add del mod">
          <ac:chgData name="Ragnhild Halvorsrud" userId="917ea340-fd63-490f-a7db-68428d24cf32" providerId="ADAL" clId="{3F26B701-AADC-4668-AAA4-FB7BA2B947B1}" dt="2020-06-19T16:10:42.928" v="11414"/>
          <ac:picMkLst>
            <pc:docMk/>
            <pc:sldMk cId="4108039329" sldId="408"/>
            <ac:picMk id="92" creationId="{AA105277-5E99-4C8F-BFD9-3BF00EFF7ACD}"/>
          </ac:picMkLst>
        </pc:picChg>
        <pc:picChg chg="add del mod">
          <ac:chgData name="Ragnhild Halvorsrud" userId="917ea340-fd63-490f-a7db-68428d24cf32" providerId="ADAL" clId="{3F26B701-AADC-4668-AAA4-FB7BA2B947B1}" dt="2020-06-19T16:10:42.928" v="11414"/>
          <ac:picMkLst>
            <pc:docMk/>
            <pc:sldMk cId="4108039329" sldId="408"/>
            <ac:picMk id="93" creationId="{AFB0DC64-043D-426D-A8B9-65AAFDA52C09}"/>
          </ac:picMkLst>
        </pc:picChg>
        <pc:picChg chg="add del mod">
          <ac:chgData name="Ragnhild Halvorsrud" userId="917ea340-fd63-490f-a7db-68428d24cf32" providerId="ADAL" clId="{3F26B701-AADC-4668-AAA4-FB7BA2B947B1}" dt="2020-06-19T16:10:42.928" v="11414"/>
          <ac:picMkLst>
            <pc:docMk/>
            <pc:sldMk cId="4108039329" sldId="408"/>
            <ac:picMk id="96" creationId="{10CE04C9-468E-43F2-AFAB-6B4181B8FCFC}"/>
          </ac:picMkLst>
        </pc:picChg>
        <pc:picChg chg="add del mod">
          <ac:chgData name="Ragnhild Halvorsrud" userId="917ea340-fd63-490f-a7db-68428d24cf32" providerId="ADAL" clId="{3F26B701-AADC-4668-AAA4-FB7BA2B947B1}" dt="2020-06-19T16:10:42.928" v="11414"/>
          <ac:picMkLst>
            <pc:docMk/>
            <pc:sldMk cId="4108039329" sldId="408"/>
            <ac:picMk id="104" creationId="{C8694090-40C3-4C09-B62C-19AB4D77D7A9}"/>
          </ac:picMkLst>
        </pc:picChg>
        <pc:picChg chg="add del mod">
          <ac:chgData name="Ragnhild Halvorsrud" userId="917ea340-fd63-490f-a7db-68428d24cf32" providerId="ADAL" clId="{3F26B701-AADC-4668-AAA4-FB7BA2B947B1}" dt="2020-06-19T16:10:42.928" v="11414"/>
          <ac:picMkLst>
            <pc:docMk/>
            <pc:sldMk cId="4108039329" sldId="408"/>
            <ac:picMk id="105" creationId="{016C6136-A1E5-4BB1-804B-D942C329AF9A}"/>
          </ac:picMkLst>
        </pc:picChg>
        <pc:picChg chg="add del mod">
          <ac:chgData name="Ragnhild Halvorsrud" userId="917ea340-fd63-490f-a7db-68428d24cf32" providerId="ADAL" clId="{3F26B701-AADC-4668-AAA4-FB7BA2B947B1}" dt="2020-06-19T16:10:42.928" v="11414"/>
          <ac:picMkLst>
            <pc:docMk/>
            <pc:sldMk cId="4108039329" sldId="408"/>
            <ac:picMk id="109" creationId="{F2450217-03A5-40AF-AC22-0F4D556AE376}"/>
          </ac:picMkLst>
        </pc:picChg>
        <pc:picChg chg="add del mod">
          <ac:chgData name="Ragnhild Halvorsrud" userId="917ea340-fd63-490f-a7db-68428d24cf32" providerId="ADAL" clId="{3F26B701-AADC-4668-AAA4-FB7BA2B947B1}" dt="2020-06-19T16:10:42.928" v="11414"/>
          <ac:picMkLst>
            <pc:docMk/>
            <pc:sldMk cId="4108039329" sldId="408"/>
            <ac:picMk id="110" creationId="{5E97ED49-8F44-4843-9818-C96F86F9F464}"/>
          </ac:picMkLst>
        </pc:picChg>
        <pc:picChg chg="add del mod">
          <ac:chgData name="Ragnhild Halvorsrud" userId="917ea340-fd63-490f-a7db-68428d24cf32" providerId="ADAL" clId="{3F26B701-AADC-4668-AAA4-FB7BA2B947B1}" dt="2020-06-19T16:10:42.928" v="11414"/>
          <ac:picMkLst>
            <pc:docMk/>
            <pc:sldMk cId="4108039329" sldId="408"/>
            <ac:picMk id="113" creationId="{6C74BEF4-B83E-45A1-804B-824CCC228BC4}"/>
          </ac:picMkLst>
        </pc:picChg>
        <pc:picChg chg="add del mod">
          <ac:chgData name="Ragnhild Halvorsrud" userId="917ea340-fd63-490f-a7db-68428d24cf32" providerId="ADAL" clId="{3F26B701-AADC-4668-AAA4-FB7BA2B947B1}" dt="2020-06-19T16:10:42.928" v="11414"/>
          <ac:picMkLst>
            <pc:docMk/>
            <pc:sldMk cId="4108039329" sldId="408"/>
            <ac:picMk id="114" creationId="{7A972C36-1E4C-48D6-A70F-AA575BB840BE}"/>
          </ac:picMkLst>
        </pc:picChg>
        <pc:picChg chg="add del mod">
          <ac:chgData name="Ragnhild Halvorsrud" userId="917ea340-fd63-490f-a7db-68428d24cf32" providerId="ADAL" clId="{3F26B701-AADC-4668-AAA4-FB7BA2B947B1}" dt="2020-06-19T16:10:42.928" v="11414"/>
          <ac:picMkLst>
            <pc:docMk/>
            <pc:sldMk cId="4108039329" sldId="408"/>
            <ac:picMk id="116" creationId="{01DEBE4F-897D-42F2-81B2-4FD729C27916}"/>
          </ac:picMkLst>
        </pc:picChg>
        <pc:picChg chg="add del mod">
          <ac:chgData name="Ragnhild Halvorsrud" userId="917ea340-fd63-490f-a7db-68428d24cf32" providerId="ADAL" clId="{3F26B701-AADC-4668-AAA4-FB7BA2B947B1}" dt="2020-06-19T16:10:42.928" v="11414"/>
          <ac:picMkLst>
            <pc:docMk/>
            <pc:sldMk cId="4108039329" sldId="408"/>
            <ac:picMk id="117" creationId="{BA47CF53-BFFF-4BBE-AF4E-F7E068953397}"/>
          </ac:picMkLst>
        </pc:picChg>
        <pc:picChg chg="add mod">
          <ac:chgData name="Ragnhild Halvorsrud" userId="917ea340-fd63-490f-a7db-68428d24cf32" providerId="ADAL" clId="{3F26B701-AADC-4668-AAA4-FB7BA2B947B1}" dt="2020-06-19T16:32:19.724" v="11896" actId="1076"/>
          <ac:picMkLst>
            <pc:docMk/>
            <pc:sldMk cId="4108039329" sldId="408"/>
            <ac:picMk id="125" creationId="{6711E994-5820-4BDB-9C87-026DA6514BE4}"/>
          </ac:picMkLst>
        </pc:picChg>
        <pc:picChg chg="add mod">
          <ac:chgData name="Ragnhild Halvorsrud" userId="917ea340-fd63-490f-a7db-68428d24cf32" providerId="ADAL" clId="{3F26B701-AADC-4668-AAA4-FB7BA2B947B1}" dt="2020-06-19T16:39:13.994" v="12337" actId="1076"/>
          <ac:picMkLst>
            <pc:docMk/>
            <pc:sldMk cId="4108039329" sldId="408"/>
            <ac:picMk id="127" creationId="{812ACD5F-511D-4805-95E4-D64B9FE4C762}"/>
          </ac:picMkLst>
        </pc:picChg>
        <pc:cxnChg chg="mod">
          <ac:chgData name="Ragnhild Halvorsrud" userId="917ea340-fd63-490f-a7db-68428d24cf32" providerId="ADAL" clId="{3F26B701-AADC-4668-AAA4-FB7BA2B947B1}" dt="2020-06-19T16:03:42.397" v="11235"/>
          <ac:cxnSpMkLst>
            <pc:docMk/>
            <pc:sldMk cId="4108039329" sldId="408"/>
            <ac:cxnSpMk id="16" creationId="{2B232816-53C6-470C-853C-9924158C5109}"/>
          </ac:cxnSpMkLst>
        </pc:cxnChg>
        <pc:cxnChg chg="mod">
          <ac:chgData name="Ragnhild Halvorsrud" userId="917ea340-fd63-490f-a7db-68428d24cf32" providerId="ADAL" clId="{3F26B701-AADC-4668-AAA4-FB7BA2B947B1}" dt="2020-06-19T16:03:42.397" v="11235"/>
          <ac:cxnSpMkLst>
            <pc:docMk/>
            <pc:sldMk cId="4108039329" sldId="408"/>
            <ac:cxnSpMk id="17" creationId="{A653D876-D3E3-4E04-8618-09A719148C14}"/>
          </ac:cxnSpMkLst>
        </pc:cxnChg>
        <pc:cxnChg chg="mod">
          <ac:chgData name="Ragnhild Halvorsrud" userId="917ea340-fd63-490f-a7db-68428d24cf32" providerId="ADAL" clId="{3F26B701-AADC-4668-AAA4-FB7BA2B947B1}" dt="2020-06-19T16:03:42.397" v="11235"/>
          <ac:cxnSpMkLst>
            <pc:docMk/>
            <pc:sldMk cId="4108039329" sldId="408"/>
            <ac:cxnSpMk id="18" creationId="{91B66ED8-6C92-4C1F-BFC8-900FA1FA30FF}"/>
          </ac:cxnSpMkLst>
        </pc:cxnChg>
        <pc:cxnChg chg="mod">
          <ac:chgData name="Ragnhild Halvorsrud" userId="917ea340-fd63-490f-a7db-68428d24cf32" providerId="ADAL" clId="{3F26B701-AADC-4668-AAA4-FB7BA2B947B1}" dt="2020-06-19T16:03:42.397" v="11235"/>
          <ac:cxnSpMkLst>
            <pc:docMk/>
            <pc:sldMk cId="4108039329" sldId="408"/>
            <ac:cxnSpMk id="19" creationId="{6A7A61AA-B4F5-44FC-BD39-0C9B854B6D23}"/>
          </ac:cxnSpMkLst>
        </pc:cxnChg>
        <pc:cxnChg chg="mod">
          <ac:chgData name="Ragnhild Halvorsrud" userId="917ea340-fd63-490f-a7db-68428d24cf32" providerId="ADAL" clId="{3F26B701-AADC-4668-AAA4-FB7BA2B947B1}" dt="2020-06-19T16:03:42.397" v="11235"/>
          <ac:cxnSpMkLst>
            <pc:docMk/>
            <pc:sldMk cId="4108039329" sldId="408"/>
            <ac:cxnSpMk id="20" creationId="{58EB6740-410B-4F04-A12E-568933054648}"/>
          </ac:cxnSpMkLst>
        </pc:cxnChg>
        <pc:cxnChg chg="mod">
          <ac:chgData name="Ragnhild Halvorsrud" userId="917ea340-fd63-490f-a7db-68428d24cf32" providerId="ADAL" clId="{3F26B701-AADC-4668-AAA4-FB7BA2B947B1}" dt="2020-06-19T16:03:42.397" v="11235"/>
          <ac:cxnSpMkLst>
            <pc:docMk/>
            <pc:sldMk cId="4108039329" sldId="408"/>
            <ac:cxnSpMk id="30" creationId="{B7D64597-3D9E-4DD8-B747-1E9CFF0FF09D}"/>
          </ac:cxnSpMkLst>
        </pc:cxnChg>
        <pc:cxnChg chg="mod">
          <ac:chgData name="Ragnhild Halvorsrud" userId="917ea340-fd63-490f-a7db-68428d24cf32" providerId="ADAL" clId="{3F26B701-AADC-4668-AAA4-FB7BA2B947B1}" dt="2020-06-19T16:31:49.733" v="11893" actId="108"/>
          <ac:cxnSpMkLst>
            <pc:docMk/>
            <pc:sldMk cId="4108039329" sldId="408"/>
            <ac:cxnSpMk id="41" creationId="{39B99E0B-3891-49A0-9D88-F7B603E373F0}"/>
          </ac:cxnSpMkLst>
        </pc:cxnChg>
        <pc:cxnChg chg="add del mod">
          <ac:chgData name="Ragnhild Halvorsrud" userId="917ea340-fd63-490f-a7db-68428d24cf32" providerId="ADAL" clId="{3F26B701-AADC-4668-AAA4-FB7BA2B947B1}" dt="2020-06-19T16:07:38.319" v="11250"/>
          <ac:cxnSpMkLst>
            <pc:docMk/>
            <pc:sldMk cId="4108039329" sldId="408"/>
            <ac:cxnSpMk id="53" creationId="{7F0CC3D4-7D58-4080-B8A2-494F0884CD82}"/>
          </ac:cxnSpMkLst>
        </pc:cxnChg>
        <pc:cxnChg chg="add del mod">
          <ac:chgData name="Ragnhild Halvorsrud" userId="917ea340-fd63-490f-a7db-68428d24cf32" providerId="ADAL" clId="{3F26B701-AADC-4668-AAA4-FB7BA2B947B1}" dt="2020-06-19T16:07:38.319" v="11250"/>
          <ac:cxnSpMkLst>
            <pc:docMk/>
            <pc:sldMk cId="4108039329" sldId="408"/>
            <ac:cxnSpMk id="54" creationId="{3D612AA7-A2EE-4595-93E6-578DAB83844A}"/>
          </ac:cxnSpMkLst>
        </pc:cxnChg>
        <pc:cxnChg chg="add del mod">
          <ac:chgData name="Ragnhild Halvorsrud" userId="917ea340-fd63-490f-a7db-68428d24cf32" providerId="ADAL" clId="{3F26B701-AADC-4668-AAA4-FB7BA2B947B1}" dt="2020-06-19T16:07:38.319" v="11250"/>
          <ac:cxnSpMkLst>
            <pc:docMk/>
            <pc:sldMk cId="4108039329" sldId="408"/>
            <ac:cxnSpMk id="55" creationId="{D1A292BF-84DF-4360-88B2-EADB359CBC31}"/>
          </ac:cxnSpMkLst>
        </pc:cxnChg>
        <pc:cxnChg chg="add del mod">
          <ac:chgData name="Ragnhild Halvorsrud" userId="917ea340-fd63-490f-a7db-68428d24cf32" providerId="ADAL" clId="{3F26B701-AADC-4668-AAA4-FB7BA2B947B1}" dt="2020-06-19T16:07:38.319" v="11250"/>
          <ac:cxnSpMkLst>
            <pc:docMk/>
            <pc:sldMk cId="4108039329" sldId="408"/>
            <ac:cxnSpMk id="56" creationId="{4227501F-70D1-44DA-BEF0-F3E82153C60A}"/>
          </ac:cxnSpMkLst>
        </pc:cxnChg>
        <pc:cxnChg chg="add del mod">
          <ac:chgData name="Ragnhild Halvorsrud" userId="917ea340-fd63-490f-a7db-68428d24cf32" providerId="ADAL" clId="{3F26B701-AADC-4668-AAA4-FB7BA2B947B1}" dt="2020-06-19T16:07:38.319" v="11250"/>
          <ac:cxnSpMkLst>
            <pc:docMk/>
            <pc:sldMk cId="4108039329" sldId="408"/>
            <ac:cxnSpMk id="57" creationId="{4B00A636-D186-4FC8-B0D3-281C02A06124}"/>
          </ac:cxnSpMkLst>
        </pc:cxnChg>
        <pc:cxnChg chg="add del mod">
          <ac:chgData name="Ragnhild Halvorsrud" userId="917ea340-fd63-490f-a7db-68428d24cf32" providerId="ADAL" clId="{3F26B701-AADC-4668-AAA4-FB7BA2B947B1}" dt="2020-06-19T16:10:42.928" v="11414"/>
          <ac:cxnSpMkLst>
            <pc:docMk/>
            <pc:sldMk cId="4108039329" sldId="408"/>
            <ac:cxnSpMk id="88" creationId="{051466FC-EF0C-4E57-8936-8D0F2F21167C}"/>
          </ac:cxnSpMkLst>
        </pc:cxnChg>
        <pc:cxnChg chg="add del mod">
          <ac:chgData name="Ragnhild Halvorsrud" userId="917ea340-fd63-490f-a7db-68428d24cf32" providerId="ADAL" clId="{3F26B701-AADC-4668-AAA4-FB7BA2B947B1}" dt="2020-06-19T16:10:42.928" v="11414"/>
          <ac:cxnSpMkLst>
            <pc:docMk/>
            <pc:sldMk cId="4108039329" sldId="408"/>
            <ac:cxnSpMk id="89" creationId="{D9F6F6D0-2BFC-4291-88BE-22E166A08E3E}"/>
          </ac:cxnSpMkLst>
        </pc:cxnChg>
        <pc:cxnChg chg="add del mod">
          <ac:chgData name="Ragnhild Halvorsrud" userId="917ea340-fd63-490f-a7db-68428d24cf32" providerId="ADAL" clId="{3F26B701-AADC-4668-AAA4-FB7BA2B947B1}" dt="2020-06-19T16:10:42.928" v="11414"/>
          <ac:cxnSpMkLst>
            <pc:docMk/>
            <pc:sldMk cId="4108039329" sldId="408"/>
            <ac:cxnSpMk id="103" creationId="{EC5116F2-8DA9-425C-AE11-C127DF78E92C}"/>
          </ac:cxnSpMkLst>
        </pc:cxnChg>
        <pc:cxnChg chg="add del mod">
          <ac:chgData name="Ragnhild Halvorsrud" userId="917ea340-fd63-490f-a7db-68428d24cf32" providerId="ADAL" clId="{3F26B701-AADC-4668-AAA4-FB7BA2B947B1}" dt="2020-06-19T16:10:42.928" v="11414"/>
          <ac:cxnSpMkLst>
            <pc:docMk/>
            <pc:sldMk cId="4108039329" sldId="408"/>
            <ac:cxnSpMk id="108" creationId="{17D017D1-6E25-48BA-B354-CCCEB8CFD199}"/>
          </ac:cxnSpMkLst>
        </pc:cxnChg>
        <pc:cxnChg chg="add del mod">
          <ac:chgData name="Ragnhild Halvorsrud" userId="917ea340-fd63-490f-a7db-68428d24cf32" providerId="ADAL" clId="{3F26B701-AADC-4668-AAA4-FB7BA2B947B1}" dt="2020-06-19T16:10:42.928" v="11414"/>
          <ac:cxnSpMkLst>
            <pc:docMk/>
            <pc:sldMk cId="4108039329" sldId="408"/>
            <ac:cxnSpMk id="115" creationId="{69F1AFF9-9EF5-46CF-B16D-C98DFD58E77A}"/>
          </ac:cxnSpMkLst>
        </pc:cxnChg>
        <pc:cxnChg chg="add del mod">
          <ac:chgData name="Ragnhild Halvorsrud" userId="917ea340-fd63-490f-a7db-68428d24cf32" providerId="ADAL" clId="{3F26B701-AADC-4668-AAA4-FB7BA2B947B1}" dt="2020-06-19T16:10:42.928" v="11414"/>
          <ac:cxnSpMkLst>
            <pc:docMk/>
            <pc:sldMk cId="4108039329" sldId="408"/>
            <ac:cxnSpMk id="118" creationId="{DCBC4DBD-51D7-498E-A7D5-0F5C7BAA8F11}"/>
          </ac:cxnSpMkLst>
        </pc:cxnChg>
        <pc:cxnChg chg="add del mod">
          <ac:chgData name="Ragnhild Halvorsrud" userId="917ea340-fd63-490f-a7db-68428d24cf32" providerId="ADAL" clId="{3F26B701-AADC-4668-AAA4-FB7BA2B947B1}" dt="2020-06-19T16:10:42.928" v="11414"/>
          <ac:cxnSpMkLst>
            <pc:docMk/>
            <pc:sldMk cId="4108039329" sldId="408"/>
            <ac:cxnSpMk id="120" creationId="{63C71D36-189C-4149-B701-C593B5F26281}"/>
          </ac:cxnSpMkLst>
        </pc:cxnChg>
        <pc:cxnChg chg="add del mod">
          <ac:chgData name="Ragnhild Halvorsrud" userId="917ea340-fd63-490f-a7db-68428d24cf32" providerId="ADAL" clId="{3F26B701-AADC-4668-AAA4-FB7BA2B947B1}" dt="2020-06-19T16:10:42.928" v="11414"/>
          <ac:cxnSpMkLst>
            <pc:docMk/>
            <pc:sldMk cId="4108039329" sldId="408"/>
            <ac:cxnSpMk id="123" creationId="{B15C09D0-FA1A-4CD8-8CE8-B352FF3F5391}"/>
          </ac:cxnSpMkLst>
        </pc:cxnChg>
      </pc:sldChg>
      <pc:sldChg chg="modSp add del mod modNotes">
        <pc:chgData name="Ragnhild Halvorsrud" userId="917ea340-fd63-490f-a7db-68428d24cf32" providerId="ADAL" clId="{3F26B701-AADC-4668-AAA4-FB7BA2B947B1}" dt="2020-06-19T12:45:32.212" v="10835" actId="47"/>
        <pc:sldMkLst>
          <pc:docMk/>
          <pc:sldMk cId="1068297019" sldId="410"/>
        </pc:sldMkLst>
        <pc:spChg chg="mod">
          <ac:chgData name="Ragnhild Halvorsrud" userId="917ea340-fd63-490f-a7db-68428d24cf32" providerId="ADAL" clId="{3F26B701-AADC-4668-AAA4-FB7BA2B947B1}" dt="2020-06-19T12:45:29.275" v="10834" actId="790"/>
          <ac:spMkLst>
            <pc:docMk/>
            <pc:sldMk cId="1068297019" sldId="410"/>
            <ac:spMk id="2" creationId="{00000000-0000-0000-0000-000000000000}"/>
          </ac:spMkLst>
        </pc:spChg>
      </pc:sldChg>
      <pc:sldChg chg="modSp add del mod ord modNotes">
        <pc:chgData name="Ragnhild Halvorsrud" userId="917ea340-fd63-490f-a7db-68428d24cf32" providerId="ADAL" clId="{3F26B701-AADC-4668-AAA4-FB7BA2B947B1}" dt="2020-06-19T11:56:27.554" v="9669" actId="47"/>
        <pc:sldMkLst>
          <pc:docMk/>
          <pc:sldMk cId="2014477988" sldId="426"/>
        </pc:sldMkLst>
        <pc:spChg chg="mod">
          <ac:chgData name="Ragnhild Halvorsrud" userId="917ea340-fd63-490f-a7db-68428d24cf32" providerId="ADAL" clId="{3F26B701-AADC-4668-AAA4-FB7BA2B947B1}" dt="2020-06-19T11:49:13.509" v="9458" actId="790"/>
          <ac:spMkLst>
            <pc:docMk/>
            <pc:sldMk cId="2014477988" sldId="426"/>
            <ac:spMk id="2" creationId="{00000000-0000-0000-0000-000000000000}"/>
          </ac:spMkLst>
        </pc:spChg>
        <pc:spChg chg="mod">
          <ac:chgData name="Ragnhild Halvorsrud" userId="917ea340-fd63-490f-a7db-68428d24cf32" providerId="ADAL" clId="{3F26B701-AADC-4668-AAA4-FB7BA2B947B1}" dt="2020-06-19T11:49:13.523" v="9463" actId="790"/>
          <ac:spMkLst>
            <pc:docMk/>
            <pc:sldMk cId="2014477988" sldId="426"/>
            <ac:spMk id="4" creationId="{00000000-0000-0000-0000-000000000000}"/>
          </ac:spMkLst>
        </pc:spChg>
        <pc:spChg chg="mod">
          <ac:chgData name="Ragnhild Halvorsrud" userId="917ea340-fd63-490f-a7db-68428d24cf32" providerId="ADAL" clId="{3F26B701-AADC-4668-AAA4-FB7BA2B947B1}" dt="2020-06-19T11:49:13.506" v="9457" actId="790"/>
          <ac:spMkLst>
            <pc:docMk/>
            <pc:sldMk cId="2014477988" sldId="426"/>
            <ac:spMk id="8" creationId="{00000000-0000-0000-0000-000000000000}"/>
          </ac:spMkLst>
        </pc:spChg>
        <pc:spChg chg="mod">
          <ac:chgData name="Ragnhild Halvorsrud" userId="917ea340-fd63-490f-a7db-68428d24cf32" providerId="ADAL" clId="{3F26B701-AADC-4668-AAA4-FB7BA2B947B1}" dt="2020-06-19T11:49:13.512" v="9459" actId="790"/>
          <ac:spMkLst>
            <pc:docMk/>
            <pc:sldMk cId="2014477988" sldId="426"/>
            <ac:spMk id="10" creationId="{00000000-0000-0000-0000-000000000000}"/>
          </ac:spMkLst>
        </pc:spChg>
        <pc:spChg chg="mod">
          <ac:chgData name="Ragnhild Halvorsrud" userId="917ea340-fd63-490f-a7db-68428d24cf32" providerId="ADAL" clId="{3F26B701-AADC-4668-AAA4-FB7BA2B947B1}" dt="2020-06-19T11:49:13.515" v="9460" actId="790"/>
          <ac:spMkLst>
            <pc:docMk/>
            <pc:sldMk cId="2014477988" sldId="426"/>
            <ac:spMk id="11" creationId="{00000000-0000-0000-0000-000000000000}"/>
          </ac:spMkLst>
        </pc:spChg>
        <pc:spChg chg="mod">
          <ac:chgData name="Ragnhild Halvorsrud" userId="917ea340-fd63-490f-a7db-68428d24cf32" providerId="ADAL" clId="{3F26B701-AADC-4668-AAA4-FB7BA2B947B1}" dt="2020-06-19T11:49:13.519" v="9461" actId="790"/>
          <ac:spMkLst>
            <pc:docMk/>
            <pc:sldMk cId="2014477988" sldId="426"/>
            <ac:spMk id="12" creationId="{00000000-0000-0000-0000-000000000000}"/>
          </ac:spMkLst>
        </pc:spChg>
        <pc:spChg chg="mod">
          <ac:chgData name="Ragnhild Halvorsrud" userId="917ea340-fd63-490f-a7db-68428d24cf32" providerId="ADAL" clId="{3F26B701-AADC-4668-AAA4-FB7BA2B947B1}" dt="2020-06-19T11:49:13.521" v="9462" actId="790"/>
          <ac:spMkLst>
            <pc:docMk/>
            <pc:sldMk cId="2014477988" sldId="426"/>
            <ac:spMk id="14" creationId="{00000000-0000-0000-0000-000000000000}"/>
          </ac:spMkLst>
        </pc:spChg>
      </pc:sldChg>
      <pc:sldChg chg="addSp delSp modSp add mod modNotes">
        <pc:chgData name="Ragnhild Halvorsrud" userId="917ea340-fd63-490f-a7db-68428d24cf32" providerId="ADAL" clId="{3F26B701-AADC-4668-AAA4-FB7BA2B947B1}" dt="2020-06-19T17:20:46.012" v="16117" actId="790"/>
        <pc:sldMkLst>
          <pc:docMk/>
          <pc:sldMk cId="2607329622" sldId="428"/>
        </pc:sldMkLst>
        <pc:spChg chg="mod">
          <ac:chgData name="Ragnhild Halvorsrud" userId="917ea340-fd63-490f-a7db-68428d24cf32" providerId="ADAL" clId="{3F26B701-AADC-4668-AAA4-FB7BA2B947B1}" dt="2020-06-19T17:20:45.997" v="16111" actId="790"/>
          <ac:spMkLst>
            <pc:docMk/>
            <pc:sldMk cId="2607329622" sldId="428"/>
            <ac:spMk id="2" creationId="{00000000-0000-0000-0000-000000000000}"/>
          </ac:spMkLst>
        </pc:spChg>
        <pc:spChg chg="mod">
          <ac:chgData name="Ragnhild Halvorsrud" userId="917ea340-fd63-490f-a7db-68428d24cf32" providerId="ADAL" clId="{3F26B701-AADC-4668-AAA4-FB7BA2B947B1}" dt="2020-06-19T17:20:46.001" v="16112" actId="790"/>
          <ac:spMkLst>
            <pc:docMk/>
            <pc:sldMk cId="2607329622" sldId="428"/>
            <ac:spMk id="5" creationId="{00000000-0000-0000-0000-000000000000}"/>
          </ac:spMkLst>
        </pc:spChg>
        <pc:spChg chg="mod">
          <ac:chgData name="Ragnhild Halvorsrud" userId="917ea340-fd63-490f-a7db-68428d24cf32" providerId="ADAL" clId="{3F26B701-AADC-4668-AAA4-FB7BA2B947B1}" dt="2020-06-19T17:20:46.003" v="16113" actId="790"/>
          <ac:spMkLst>
            <pc:docMk/>
            <pc:sldMk cId="2607329622" sldId="428"/>
            <ac:spMk id="6" creationId="{00000000-0000-0000-0000-000000000000}"/>
          </ac:spMkLst>
        </pc:spChg>
        <pc:spChg chg="add del mod">
          <ac:chgData name="Ragnhild Halvorsrud" userId="917ea340-fd63-490f-a7db-68428d24cf32" providerId="ADAL" clId="{3F26B701-AADC-4668-AAA4-FB7BA2B947B1}" dt="2020-06-19T10:35:57.157" v="8640" actId="478"/>
          <ac:spMkLst>
            <pc:docMk/>
            <pc:sldMk cId="2607329622" sldId="428"/>
            <ac:spMk id="7" creationId="{B6B9F152-767D-47C0-99AB-C1081B29E7AB}"/>
          </ac:spMkLst>
        </pc:spChg>
        <pc:spChg chg="del mod">
          <ac:chgData name="Ragnhild Halvorsrud" userId="917ea340-fd63-490f-a7db-68428d24cf32" providerId="ADAL" clId="{3F26B701-AADC-4668-AAA4-FB7BA2B947B1}" dt="2020-06-19T10:35:54.592" v="8639" actId="478"/>
          <ac:spMkLst>
            <pc:docMk/>
            <pc:sldMk cId="2607329622" sldId="428"/>
            <ac:spMk id="21" creationId="{00000000-0000-0000-0000-000000000000}"/>
          </ac:spMkLst>
        </pc:spChg>
        <pc:spChg chg="mod">
          <ac:chgData name="Ragnhild Halvorsrud" userId="917ea340-fd63-490f-a7db-68428d24cf32" providerId="ADAL" clId="{3F26B701-AADC-4668-AAA4-FB7BA2B947B1}" dt="2020-06-19T17:20:46.005" v="16114" actId="790"/>
          <ac:spMkLst>
            <pc:docMk/>
            <pc:sldMk cId="2607329622" sldId="428"/>
            <ac:spMk id="22" creationId="{00000000-0000-0000-0000-000000000000}"/>
          </ac:spMkLst>
        </pc:spChg>
        <pc:spChg chg="mod">
          <ac:chgData name="Ragnhild Halvorsrud" userId="917ea340-fd63-490f-a7db-68428d24cf32" providerId="ADAL" clId="{3F26B701-AADC-4668-AAA4-FB7BA2B947B1}" dt="2020-06-19T17:20:46.008" v="16115" actId="790"/>
          <ac:spMkLst>
            <pc:docMk/>
            <pc:sldMk cId="2607329622" sldId="428"/>
            <ac:spMk id="23" creationId="{00000000-0000-0000-0000-000000000000}"/>
          </ac:spMkLst>
        </pc:spChg>
        <pc:picChg chg="mod">
          <ac:chgData name="Ragnhild Halvorsrud" userId="917ea340-fd63-490f-a7db-68428d24cf32" providerId="ADAL" clId="{3F26B701-AADC-4668-AAA4-FB7BA2B947B1}" dt="2020-06-19T10:36:02.297" v="8641" actId="1076"/>
          <ac:picMkLst>
            <pc:docMk/>
            <pc:sldMk cId="2607329622" sldId="428"/>
            <ac:picMk id="3" creationId="{00000000-0000-0000-0000-000000000000}"/>
          </ac:picMkLst>
        </pc:picChg>
        <pc:cxnChg chg="mod">
          <ac:chgData name="Ragnhild Halvorsrud" userId="917ea340-fd63-490f-a7db-68428d24cf32" providerId="ADAL" clId="{3F26B701-AADC-4668-AAA4-FB7BA2B947B1}" dt="2020-06-19T10:36:02.297" v="8641" actId="1076"/>
          <ac:cxnSpMkLst>
            <pc:docMk/>
            <pc:sldMk cId="2607329622" sldId="428"/>
            <ac:cxnSpMk id="24" creationId="{00000000-0000-0000-0000-000000000000}"/>
          </ac:cxnSpMkLst>
        </pc:cxnChg>
        <pc:cxnChg chg="mod">
          <ac:chgData name="Ragnhild Halvorsrud" userId="917ea340-fd63-490f-a7db-68428d24cf32" providerId="ADAL" clId="{3F26B701-AADC-4668-AAA4-FB7BA2B947B1}" dt="2020-06-19T10:36:02.297" v="8641" actId="1076"/>
          <ac:cxnSpMkLst>
            <pc:docMk/>
            <pc:sldMk cId="2607329622" sldId="428"/>
            <ac:cxnSpMk id="33" creationId="{00000000-0000-0000-0000-000000000000}"/>
          </ac:cxnSpMkLst>
        </pc:cxnChg>
      </pc:sldChg>
      <pc:sldChg chg="modSp add del mod modNotes">
        <pc:chgData name="Ragnhild Halvorsrud" userId="917ea340-fd63-490f-a7db-68428d24cf32" providerId="ADAL" clId="{3F26B701-AADC-4668-AAA4-FB7BA2B947B1}" dt="2020-06-19T17:23:11.972" v="17092" actId="47"/>
        <pc:sldMkLst>
          <pc:docMk/>
          <pc:sldMk cId="3931716677" sldId="429"/>
        </pc:sldMkLst>
        <pc:spChg chg="mod">
          <ac:chgData name="Ragnhild Halvorsrud" userId="917ea340-fd63-490f-a7db-68428d24cf32" providerId="ADAL" clId="{3F26B701-AADC-4668-AAA4-FB7BA2B947B1}" dt="2020-06-19T17:20:47.389" v="16837" actId="790"/>
          <ac:spMkLst>
            <pc:docMk/>
            <pc:sldMk cId="3931716677" sldId="429"/>
            <ac:spMk id="2" creationId="{00000000-0000-0000-0000-000000000000}"/>
          </ac:spMkLst>
        </pc:spChg>
        <pc:spChg chg="mod">
          <ac:chgData name="Ragnhild Halvorsrud" userId="917ea340-fd63-490f-a7db-68428d24cf32" providerId="ADAL" clId="{3F26B701-AADC-4668-AAA4-FB7BA2B947B1}" dt="2020-06-19T17:20:47.393" v="16838" actId="790"/>
          <ac:spMkLst>
            <pc:docMk/>
            <pc:sldMk cId="3931716677" sldId="429"/>
            <ac:spMk id="3" creationId="{00000000-0000-0000-0000-000000000000}"/>
          </ac:spMkLst>
        </pc:spChg>
        <pc:spChg chg="mod">
          <ac:chgData name="Ragnhild Halvorsrud" userId="917ea340-fd63-490f-a7db-68428d24cf32" providerId="ADAL" clId="{3F26B701-AADC-4668-AAA4-FB7BA2B947B1}" dt="2020-06-19T17:20:47.395" v="16839" actId="790"/>
          <ac:spMkLst>
            <pc:docMk/>
            <pc:sldMk cId="3931716677" sldId="429"/>
            <ac:spMk id="4" creationId="{00000000-0000-0000-0000-000000000000}"/>
          </ac:spMkLst>
        </pc:spChg>
        <pc:spChg chg="mod">
          <ac:chgData name="Ragnhild Halvorsrud" userId="917ea340-fd63-490f-a7db-68428d24cf32" providerId="ADAL" clId="{3F26B701-AADC-4668-AAA4-FB7BA2B947B1}" dt="2020-06-19T17:20:47.396" v="16840" actId="790"/>
          <ac:spMkLst>
            <pc:docMk/>
            <pc:sldMk cId="3931716677" sldId="429"/>
            <ac:spMk id="5" creationId="{00000000-0000-0000-0000-000000000000}"/>
          </ac:spMkLst>
        </pc:spChg>
        <pc:spChg chg="mod">
          <ac:chgData name="Ragnhild Halvorsrud" userId="917ea340-fd63-490f-a7db-68428d24cf32" providerId="ADAL" clId="{3F26B701-AADC-4668-AAA4-FB7BA2B947B1}" dt="2020-06-19T17:20:47.398" v="16841" actId="790"/>
          <ac:spMkLst>
            <pc:docMk/>
            <pc:sldMk cId="3931716677" sldId="429"/>
            <ac:spMk id="11" creationId="{00000000-0000-0000-0000-000000000000}"/>
          </ac:spMkLst>
        </pc:spChg>
        <pc:spChg chg="mod">
          <ac:chgData name="Ragnhild Halvorsrud" userId="917ea340-fd63-490f-a7db-68428d24cf32" providerId="ADAL" clId="{3F26B701-AADC-4668-AAA4-FB7BA2B947B1}" dt="2020-06-19T17:20:47.399" v="16842" actId="790"/>
          <ac:spMkLst>
            <pc:docMk/>
            <pc:sldMk cId="3931716677" sldId="429"/>
            <ac:spMk id="14" creationId="{00000000-0000-0000-0000-000000000000}"/>
          </ac:spMkLst>
        </pc:spChg>
        <pc:spChg chg="mod">
          <ac:chgData name="Ragnhild Halvorsrud" userId="917ea340-fd63-490f-a7db-68428d24cf32" providerId="ADAL" clId="{3F26B701-AADC-4668-AAA4-FB7BA2B947B1}" dt="2020-06-19T17:20:47.401" v="16843" actId="790"/>
          <ac:spMkLst>
            <pc:docMk/>
            <pc:sldMk cId="3931716677" sldId="429"/>
            <ac:spMk id="29" creationId="{00000000-0000-0000-0000-000000000000}"/>
          </ac:spMkLst>
        </pc:spChg>
        <pc:spChg chg="mod">
          <ac:chgData name="Ragnhild Halvorsrud" userId="917ea340-fd63-490f-a7db-68428d24cf32" providerId="ADAL" clId="{3F26B701-AADC-4668-AAA4-FB7BA2B947B1}" dt="2020-06-19T17:20:47.403" v="16844" actId="790"/>
          <ac:spMkLst>
            <pc:docMk/>
            <pc:sldMk cId="3931716677" sldId="429"/>
            <ac:spMk id="30" creationId="{00000000-0000-0000-0000-000000000000}"/>
          </ac:spMkLst>
        </pc:spChg>
        <pc:spChg chg="mod">
          <ac:chgData name="Ragnhild Halvorsrud" userId="917ea340-fd63-490f-a7db-68428d24cf32" providerId="ADAL" clId="{3F26B701-AADC-4668-AAA4-FB7BA2B947B1}" dt="2020-06-19T17:20:47.405" v="16845" actId="790"/>
          <ac:spMkLst>
            <pc:docMk/>
            <pc:sldMk cId="3931716677" sldId="429"/>
            <ac:spMk id="31" creationId="{00000000-0000-0000-0000-000000000000}"/>
          </ac:spMkLst>
        </pc:spChg>
        <pc:spChg chg="mod">
          <ac:chgData name="Ragnhild Halvorsrud" userId="917ea340-fd63-490f-a7db-68428d24cf32" providerId="ADAL" clId="{3F26B701-AADC-4668-AAA4-FB7BA2B947B1}" dt="2020-06-19T17:20:47.406" v="16846" actId="790"/>
          <ac:spMkLst>
            <pc:docMk/>
            <pc:sldMk cId="3931716677" sldId="429"/>
            <ac:spMk id="32" creationId="{00000000-0000-0000-0000-000000000000}"/>
          </ac:spMkLst>
        </pc:spChg>
        <pc:spChg chg="mod">
          <ac:chgData name="Ragnhild Halvorsrud" userId="917ea340-fd63-490f-a7db-68428d24cf32" providerId="ADAL" clId="{3F26B701-AADC-4668-AAA4-FB7BA2B947B1}" dt="2020-06-19T17:20:47.408" v="16847" actId="790"/>
          <ac:spMkLst>
            <pc:docMk/>
            <pc:sldMk cId="3931716677" sldId="429"/>
            <ac:spMk id="33" creationId="{00000000-0000-0000-0000-000000000000}"/>
          </ac:spMkLst>
        </pc:spChg>
        <pc:spChg chg="mod">
          <ac:chgData name="Ragnhild Halvorsrud" userId="917ea340-fd63-490f-a7db-68428d24cf32" providerId="ADAL" clId="{3F26B701-AADC-4668-AAA4-FB7BA2B947B1}" dt="2020-06-19T17:20:47.409" v="16848" actId="790"/>
          <ac:spMkLst>
            <pc:docMk/>
            <pc:sldMk cId="3931716677" sldId="429"/>
            <ac:spMk id="34" creationId="{00000000-0000-0000-0000-000000000000}"/>
          </ac:spMkLst>
        </pc:spChg>
        <pc:spChg chg="mod">
          <ac:chgData name="Ragnhild Halvorsrud" userId="917ea340-fd63-490f-a7db-68428d24cf32" providerId="ADAL" clId="{3F26B701-AADC-4668-AAA4-FB7BA2B947B1}" dt="2020-06-19T17:20:47.411" v="16849" actId="790"/>
          <ac:spMkLst>
            <pc:docMk/>
            <pc:sldMk cId="3931716677" sldId="429"/>
            <ac:spMk id="37" creationId="{00000000-0000-0000-0000-000000000000}"/>
          </ac:spMkLst>
        </pc:spChg>
        <pc:spChg chg="mod">
          <ac:chgData name="Ragnhild Halvorsrud" userId="917ea340-fd63-490f-a7db-68428d24cf32" providerId="ADAL" clId="{3F26B701-AADC-4668-AAA4-FB7BA2B947B1}" dt="2020-06-19T17:20:47.413" v="16850" actId="790"/>
          <ac:spMkLst>
            <pc:docMk/>
            <pc:sldMk cId="3931716677" sldId="429"/>
            <ac:spMk id="38" creationId="{00000000-0000-0000-0000-000000000000}"/>
          </ac:spMkLst>
        </pc:spChg>
        <pc:spChg chg="mod">
          <ac:chgData name="Ragnhild Halvorsrud" userId="917ea340-fd63-490f-a7db-68428d24cf32" providerId="ADAL" clId="{3F26B701-AADC-4668-AAA4-FB7BA2B947B1}" dt="2020-06-19T17:20:47.415" v="16851" actId="790"/>
          <ac:spMkLst>
            <pc:docMk/>
            <pc:sldMk cId="3931716677" sldId="429"/>
            <ac:spMk id="39" creationId="{00000000-0000-0000-0000-000000000000}"/>
          </ac:spMkLst>
        </pc:spChg>
        <pc:spChg chg="mod">
          <ac:chgData name="Ragnhild Halvorsrud" userId="917ea340-fd63-490f-a7db-68428d24cf32" providerId="ADAL" clId="{3F26B701-AADC-4668-AAA4-FB7BA2B947B1}" dt="2020-06-19T17:20:47.417" v="16852" actId="790"/>
          <ac:spMkLst>
            <pc:docMk/>
            <pc:sldMk cId="3931716677" sldId="429"/>
            <ac:spMk id="40" creationId="{00000000-0000-0000-0000-000000000000}"/>
          </ac:spMkLst>
        </pc:spChg>
        <pc:spChg chg="mod">
          <ac:chgData name="Ragnhild Halvorsrud" userId="917ea340-fd63-490f-a7db-68428d24cf32" providerId="ADAL" clId="{3F26B701-AADC-4668-AAA4-FB7BA2B947B1}" dt="2020-06-19T17:20:47.419" v="16853" actId="790"/>
          <ac:spMkLst>
            <pc:docMk/>
            <pc:sldMk cId="3931716677" sldId="429"/>
            <ac:spMk id="41" creationId="{00000000-0000-0000-0000-000000000000}"/>
          </ac:spMkLst>
        </pc:spChg>
        <pc:spChg chg="mod">
          <ac:chgData name="Ragnhild Halvorsrud" userId="917ea340-fd63-490f-a7db-68428d24cf32" providerId="ADAL" clId="{3F26B701-AADC-4668-AAA4-FB7BA2B947B1}" dt="2020-06-19T17:20:47.421" v="16854" actId="790"/>
          <ac:spMkLst>
            <pc:docMk/>
            <pc:sldMk cId="3931716677" sldId="429"/>
            <ac:spMk id="42" creationId="{00000000-0000-0000-0000-000000000000}"/>
          </ac:spMkLst>
        </pc:spChg>
        <pc:spChg chg="mod">
          <ac:chgData name="Ragnhild Halvorsrud" userId="917ea340-fd63-490f-a7db-68428d24cf32" providerId="ADAL" clId="{3F26B701-AADC-4668-AAA4-FB7BA2B947B1}" dt="2020-06-19T17:20:47.424" v="16855" actId="790"/>
          <ac:spMkLst>
            <pc:docMk/>
            <pc:sldMk cId="3931716677" sldId="429"/>
            <ac:spMk id="43" creationId="{00000000-0000-0000-0000-000000000000}"/>
          </ac:spMkLst>
        </pc:spChg>
        <pc:spChg chg="mod">
          <ac:chgData name="Ragnhild Halvorsrud" userId="917ea340-fd63-490f-a7db-68428d24cf32" providerId="ADAL" clId="{3F26B701-AADC-4668-AAA4-FB7BA2B947B1}" dt="2020-06-19T17:20:47.427" v="16856" actId="790"/>
          <ac:spMkLst>
            <pc:docMk/>
            <pc:sldMk cId="3931716677" sldId="429"/>
            <ac:spMk id="44" creationId="{00000000-0000-0000-0000-000000000000}"/>
          </ac:spMkLst>
        </pc:spChg>
        <pc:spChg chg="mod">
          <ac:chgData name="Ragnhild Halvorsrud" userId="917ea340-fd63-490f-a7db-68428d24cf32" providerId="ADAL" clId="{3F26B701-AADC-4668-AAA4-FB7BA2B947B1}" dt="2020-06-19T17:20:47.430" v="16857" actId="790"/>
          <ac:spMkLst>
            <pc:docMk/>
            <pc:sldMk cId="3931716677" sldId="429"/>
            <ac:spMk id="45" creationId="{00000000-0000-0000-0000-000000000000}"/>
          </ac:spMkLst>
        </pc:spChg>
        <pc:spChg chg="mod">
          <ac:chgData name="Ragnhild Halvorsrud" userId="917ea340-fd63-490f-a7db-68428d24cf32" providerId="ADAL" clId="{3F26B701-AADC-4668-AAA4-FB7BA2B947B1}" dt="2020-06-19T17:20:47.433" v="16858" actId="790"/>
          <ac:spMkLst>
            <pc:docMk/>
            <pc:sldMk cId="3931716677" sldId="429"/>
            <ac:spMk id="46" creationId="{00000000-0000-0000-0000-000000000000}"/>
          </ac:spMkLst>
        </pc:spChg>
        <pc:spChg chg="mod">
          <ac:chgData name="Ragnhild Halvorsrud" userId="917ea340-fd63-490f-a7db-68428d24cf32" providerId="ADAL" clId="{3F26B701-AADC-4668-AAA4-FB7BA2B947B1}" dt="2020-06-19T17:20:47.436" v="16859" actId="790"/>
          <ac:spMkLst>
            <pc:docMk/>
            <pc:sldMk cId="3931716677" sldId="429"/>
            <ac:spMk id="47" creationId="{00000000-0000-0000-0000-000000000000}"/>
          </ac:spMkLst>
        </pc:spChg>
        <pc:spChg chg="mod">
          <ac:chgData name="Ragnhild Halvorsrud" userId="917ea340-fd63-490f-a7db-68428d24cf32" providerId="ADAL" clId="{3F26B701-AADC-4668-AAA4-FB7BA2B947B1}" dt="2020-06-19T17:20:47.438" v="16860" actId="790"/>
          <ac:spMkLst>
            <pc:docMk/>
            <pc:sldMk cId="3931716677" sldId="429"/>
            <ac:spMk id="48" creationId="{00000000-0000-0000-0000-000000000000}"/>
          </ac:spMkLst>
        </pc:spChg>
        <pc:spChg chg="mod">
          <ac:chgData name="Ragnhild Halvorsrud" userId="917ea340-fd63-490f-a7db-68428d24cf32" providerId="ADAL" clId="{3F26B701-AADC-4668-AAA4-FB7BA2B947B1}" dt="2020-06-19T17:20:47.440" v="16861" actId="790"/>
          <ac:spMkLst>
            <pc:docMk/>
            <pc:sldMk cId="3931716677" sldId="429"/>
            <ac:spMk id="51" creationId="{00000000-0000-0000-0000-000000000000}"/>
          </ac:spMkLst>
        </pc:spChg>
        <pc:spChg chg="mod">
          <ac:chgData name="Ragnhild Halvorsrud" userId="917ea340-fd63-490f-a7db-68428d24cf32" providerId="ADAL" clId="{3F26B701-AADC-4668-AAA4-FB7BA2B947B1}" dt="2020-06-19T17:20:47.441" v="16862" actId="790"/>
          <ac:spMkLst>
            <pc:docMk/>
            <pc:sldMk cId="3931716677" sldId="429"/>
            <ac:spMk id="53" creationId="{00000000-0000-0000-0000-000000000000}"/>
          </ac:spMkLst>
        </pc:spChg>
        <pc:spChg chg="mod">
          <ac:chgData name="Ragnhild Halvorsrud" userId="917ea340-fd63-490f-a7db-68428d24cf32" providerId="ADAL" clId="{3F26B701-AADC-4668-AAA4-FB7BA2B947B1}" dt="2020-06-19T17:20:47.444" v="16863" actId="790"/>
          <ac:spMkLst>
            <pc:docMk/>
            <pc:sldMk cId="3931716677" sldId="429"/>
            <ac:spMk id="59" creationId="{00000000-0000-0000-0000-000000000000}"/>
          </ac:spMkLst>
        </pc:spChg>
        <pc:spChg chg="mod">
          <ac:chgData name="Ragnhild Halvorsrud" userId="917ea340-fd63-490f-a7db-68428d24cf32" providerId="ADAL" clId="{3F26B701-AADC-4668-AAA4-FB7BA2B947B1}" dt="2020-06-19T17:20:47.445" v="16864" actId="790"/>
          <ac:spMkLst>
            <pc:docMk/>
            <pc:sldMk cId="3931716677" sldId="429"/>
            <ac:spMk id="62" creationId="{00000000-0000-0000-0000-000000000000}"/>
          </ac:spMkLst>
        </pc:spChg>
      </pc:sldChg>
      <pc:sldChg chg="modSp add mod modNotes">
        <pc:chgData name="Ragnhild Halvorsrud" userId="917ea340-fd63-490f-a7db-68428d24cf32" providerId="ADAL" clId="{3F26B701-AADC-4668-AAA4-FB7BA2B947B1}" dt="2020-06-19T17:20:45.788" v="16020" actId="790"/>
        <pc:sldMkLst>
          <pc:docMk/>
          <pc:sldMk cId="541240641" sldId="450"/>
        </pc:sldMkLst>
        <pc:spChg chg="mod">
          <ac:chgData name="Ragnhild Halvorsrud" userId="917ea340-fd63-490f-a7db-68428d24cf32" providerId="ADAL" clId="{3F26B701-AADC-4668-AAA4-FB7BA2B947B1}" dt="2020-06-19T17:20:45.777" v="16016" actId="790"/>
          <ac:spMkLst>
            <pc:docMk/>
            <pc:sldMk cId="541240641" sldId="450"/>
            <ac:spMk id="2" creationId="{00000000-0000-0000-0000-000000000000}"/>
          </ac:spMkLst>
        </pc:spChg>
        <pc:spChg chg="mod">
          <ac:chgData name="Ragnhild Halvorsrud" userId="917ea340-fd63-490f-a7db-68428d24cf32" providerId="ADAL" clId="{3F26B701-AADC-4668-AAA4-FB7BA2B947B1}" dt="2020-06-19T17:20:45.782" v="16017" actId="790"/>
          <ac:spMkLst>
            <pc:docMk/>
            <pc:sldMk cId="541240641" sldId="450"/>
            <ac:spMk id="3" creationId="{00000000-0000-0000-0000-000000000000}"/>
          </ac:spMkLst>
        </pc:spChg>
        <pc:spChg chg="mod">
          <ac:chgData name="Ragnhild Halvorsrud" userId="917ea340-fd63-490f-a7db-68428d24cf32" providerId="ADAL" clId="{3F26B701-AADC-4668-AAA4-FB7BA2B947B1}" dt="2020-06-19T17:20:45.784" v="16018" actId="790"/>
          <ac:spMkLst>
            <pc:docMk/>
            <pc:sldMk cId="541240641" sldId="450"/>
            <ac:spMk id="4" creationId="{00000000-0000-0000-0000-000000000000}"/>
          </ac:spMkLst>
        </pc:spChg>
      </pc:sldChg>
      <pc:sldChg chg="addSp delSp modSp add del mod modNotes">
        <pc:chgData name="Ragnhild Halvorsrud" userId="917ea340-fd63-490f-a7db-68428d24cf32" providerId="ADAL" clId="{3F26B701-AADC-4668-AAA4-FB7BA2B947B1}" dt="2020-06-19T17:20:45.828" v="16040" actId="790"/>
        <pc:sldMkLst>
          <pc:docMk/>
          <pc:sldMk cId="2539071821" sldId="451"/>
        </pc:sldMkLst>
        <pc:spChg chg="mod">
          <ac:chgData name="Ragnhild Halvorsrud" userId="917ea340-fd63-490f-a7db-68428d24cf32" providerId="ADAL" clId="{3F26B701-AADC-4668-AAA4-FB7BA2B947B1}" dt="2020-06-19T17:20:45.790" v="16021" actId="790"/>
          <ac:spMkLst>
            <pc:docMk/>
            <pc:sldMk cId="2539071821" sldId="451"/>
            <ac:spMk id="2" creationId="{00000000-0000-0000-0000-000000000000}"/>
          </ac:spMkLst>
        </pc:spChg>
        <pc:spChg chg="mod">
          <ac:chgData name="Ragnhild Halvorsrud" userId="917ea340-fd63-490f-a7db-68428d24cf32" providerId="ADAL" clId="{3F26B701-AADC-4668-AAA4-FB7BA2B947B1}" dt="2020-06-19T17:20:45.795" v="16022" actId="790"/>
          <ac:spMkLst>
            <pc:docMk/>
            <pc:sldMk cId="2539071821" sldId="451"/>
            <ac:spMk id="3" creationId="{00000000-0000-0000-0000-000000000000}"/>
          </ac:spMkLst>
        </pc:spChg>
        <pc:spChg chg="add del mod">
          <ac:chgData name="Ragnhild Halvorsrud" userId="917ea340-fd63-490f-a7db-68428d24cf32" providerId="ADAL" clId="{3F26B701-AADC-4668-AAA4-FB7BA2B947B1}" dt="2020-06-18T13:57:44.613" v="375"/>
          <ac:spMkLst>
            <pc:docMk/>
            <pc:sldMk cId="2539071821" sldId="451"/>
            <ac:spMk id="4" creationId="{A5C4B6DE-34E1-4340-8A5C-754EA09E11B9}"/>
          </ac:spMkLst>
        </pc:spChg>
        <pc:spChg chg="add del mod">
          <ac:chgData name="Ragnhild Halvorsrud" userId="917ea340-fd63-490f-a7db-68428d24cf32" providerId="ADAL" clId="{3F26B701-AADC-4668-AAA4-FB7BA2B947B1}" dt="2020-06-18T13:57:44.613" v="375"/>
          <ac:spMkLst>
            <pc:docMk/>
            <pc:sldMk cId="2539071821" sldId="451"/>
            <ac:spMk id="5" creationId="{5ABB36B2-0DBD-4E82-BFC5-FB22CC7E4F30}"/>
          </ac:spMkLst>
        </pc:spChg>
        <pc:spChg chg="add del mod">
          <ac:chgData name="Ragnhild Halvorsrud" userId="917ea340-fd63-490f-a7db-68428d24cf32" providerId="ADAL" clId="{3F26B701-AADC-4668-AAA4-FB7BA2B947B1}" dt="2020-06-18T13:57:44.613" v="375"/>
          <ac:spMkLst>
            <pc:docMk/>
            <pc:sldMk cId="2539071821" sldId="451"/>
            <ac:spMk id="6" creationId="{53723328-5EF0-4569-8AD2-84E7F30AEF24}"/>
          </ac:spMkLst>
        </pc:spChg>
        <pc:spChg chg="mod">
          <ac:chgData name="Ragnhild Halvorsrud" userId="917ea340-fd63-490f-a7db-68428d24cf32" providerId="ADAL" clId="{3F26B701-AADC-4668-AAA4-FB7BA2B947B1}" dt="2020-06-19T17:20:45.797" v="16023" actId="790"/>
          <ac:spMkLst>
            <pc:docMk/>
            <pc:sldMk cId="2539071821" sldId="451"/>
            <ac:spMk id="8" creationId="{00000000-0000-0000-0000-000000000000}"/>
          </ac:spMkLst>
        </pc:spChg>
        <pc:graphicFrameChg chg="del">
          <ac:chgData name="Ragnhild Halvorsrud" userId="917ea340-fd63-490f-a7db-68428d24cf32" providerId="ADAL" clId="{3F26B701-AADC-4668-AAA4-FB7BA2B947B1}" dt="2020-06-17T18:38:24.042" v="159" actId="478"/>
          <ac:graphicFrameMkLst>
            <pc:docMk/>
            <pc:sldMk cId="2539071821" sldId="451"/>
            <ac:graphicFrameMk id="6" creationId="{00000000-0000-0000-0000-000000000000}"/>
          </ac:graphicFrameMkLst>
        </pc:graphicFrameChg>
        <pc:graphicFrameChg chg="add del mod">
          <ac:chgData name="Ragnhild Halvorsrud" userId="917ea340-fd63-490f-a7db-68428d24cf32" providerId="ADAL" clId="{3F26B701-AADC-4668-AAA4-FB7BA2B947B1}" dt="2020-06-17T18:40:15.262" v="161"/>
          <ac:graphicFrameMkLst>
            <pc:docMk/>
            <pc:sldMk cId="2539071821" sldId="451"/>
            <ac:graphicFrameMk id="10" creationId="{6BB4F196-9AC8-4034-B6BF-E0B4E8D96297}"/>
          </ac:graphicFrameMkLst>
        </pc:graphicFrameChg>
        <pc:graphicFrameChg chg="add mod modGraphic">
          <ac:chgData name="Ragnhild Halvorsrud" userId="917ea340-fd63-490f-a7db-68428d24cf32" providerId="ADAL" clId="{3F26B701-AADC-4668-AAA4-FB7BA2B947B1}" dt="2020-06-19T17:20:45.824" v="16038" actId="790"/>
          <ac:graphicFrameMkLst>
            <pc:docMk/>
            <pc:sldMk cId="2539071821" sldId="451"/>
            <ac:graphicFrameMk id="19" creationId="{1DD7FA0A-BB72-4BC0-97DB-96F286CA1774}"/>
          </ac:graphicFrameMkLst>
        </pc:graphicFrameChg>
        <pc:picChg chg="add del mod">
          <ac:chgData name="Ragnhild Halvorsrud" userId="917ea340-fd63-490f-a7db-68428d24cf32" providerId="ADAL" clId="{3F26B701-AADC-4668-AAA4-FB7BA2B947B1}" dt="2020-06-17T18:40:15.262" v="161"/>
          <ac:picMkLst>
            <pc:docMk/>
            <pc:sldMk cId="2539071821" sldId="451"/>
            <ac:picMk id="11" creationId="{DED65E7E-0174-4131-B6D4-7150CAB27E0B}"/>
          </ac:picMkLst>
        </pc:picChg>
        <pc:picChg chg="add del mod">
          <ac:chgData name="Ragnhild Halvorsrud" userId="917ea340-fd63-490f-a7db-68428d24cf32" providerId="ADAL" clId="{3F26B701-AADC-4668-AAA4-FB7BA2B947B1}" dt="2020-06-17T18:40:15.262" v="161"/>
          <ac:picMkLst>
            <pc:docMk/>
            <pc:sldMk cId="2539071821" sldId="451"/>
            <ac:picMk id="12" creationId="{9F8366F8-61B3-478E-8329-F7332859D694}"/>
          </ac:picMkLst>
        </pc:picChg>
        <pc:picChg chg="add del mod">
          <ac:chgData name="Ragnhild Halvorsrud" userId="917ea340-fd63-490f-a7db-68428d24cf32" providerId="ADAL" clId="{3F26B701-AADC-4668-AAA4-FB7BA2B947B1}" dt="2020-06-17T18:40:15.262" v="161"/>
          <ac:picMkLst>
            <pc:docMk/>
            <pc:sldMk cId="2539071821" sldId="451"/>
            <ac:picMk id="13" creationId="{EAA6B884-CB0B-4138-A165-4855B45188BC}"/>
          </ac:picMkLst>
        </pc:picChg>
        <pc:picChg chg="del">
          <ac:chgData name="Ragnhild Halvorsrud" userId="917ea340-fd63-490f-a7db-68428d24cf32" providerId="ADAL" clId="{3F26B701-AADC-4668-AAA4-FB7BA2B947B1}" dt="2020-06-17T18:38:24.042" v="159" actId="478"/>
          <ac:picMkLst>
            <pc:docMk/>
            <pc:sldMk cId="2539071821" sldId="451"/>
            <ac:picMk id="14" creationId="{00000000-0000-0000-0000-000000000000}"/>
          </ac:picMkLst>
        </pc:picChg>
        <pc:picChg chg="del">
          <ac:chgData name="Ragnhild Halvorsrud" userId="917ea340-fd63-490f-a7db-68428d24cf32" providerId="ADAL" clId="{3F26B701-AADC-4668-AAA4-FB7BA2B947B1}" dt="2020-06-17T18:38:24.042" v="159" actId="478"/>
          <ac:picMkLst>
            <pc:docMk/>
            <pc:sldMk cId="2539071821" sldId="451"/>
            <ac:picMk id="15" creationId="{00000000-0000-0000-0000-000000000000}"/>
          </ac:picMkLst>
        </pc:picChg>
        <pc:picChg chg="del">
          <ac:chgData name="Ragnhild Halvorsrud" userId="917ea340-fd63-490f-a7db-68428d24cf32" providerId="ADAL" clId="{3F26B701-AADC-4668-AAA4-FB7BA2B947B1}" dt="2020-06-17T18:38:24.042" v="159" actId="478"/>
          <ac:picMkLst>
            <pc:docMk/>
            <pc:sldMk cId="2539071821" sldId="451"/>
            <ac:picMk id="16" creationId="{00000000-0000-0000-0000-000000000000}"/>
          </ac:picMkLst>
        </pc:picChg>
        <pc:picChg chg="add del mod">
          <ac:chgData name="Ragnhild Halvorsrud" userId="917ea340-fd63-490f-a7db-68428d24cf32" providerId="ADAL" clId="{3F26B701-AADC-4668-AAA4-FB7BA2B947B1}" dt="2020-06-17T18:40:15.262" v="161"/>
          <ac:picMkLst>
            <pc:docMk/>
            <pc:sldMk cId="2539071821" sldId="451"/>
            <ac:picMk id="17" creationId="{3ED2CC12-08A7-4563-B4E4-743FD2276B5C}"/>
          </ac:picMkLst>
        </pc:picChg>
        <pc:picChg chg="del">
          <ac:chgData name="Ragnhild Halvorsrud" userId="917ea340-fd63-490f-a7db-68428d24cf32" providerId="ADAL" clId="{3F26B701-AADC-4668-AAA4-FB7BA2B947B1}" dt="2020-06-17T18:38:24.042" v="159" actId="478"/>
          <ac:picMkLst>
            <pc:docMk/>
            <pc:sldMk cId="2539071821" sldId="451"/>
            <ac:picMk id="18" creationId="{00000000-0000-0000-0000-000000000000}"/>
          </ac:picMkLst>
        </pc:picChg>
        <pc:picChg chg="add mod">
          <ac:chgData name="Ragnhild Halvorsrud" userId="917ea340-fd63-490f-a7db-68428d24cf32" providerId="ADAL" clId="{3F26B701-AADC-4668-AAA4-FB7BA2B947B1}" dt="2020-06-18T13:57:54.634" v="376" actId="1076"/>
          <ac:picMkLst>
            <pc:docMk/>
            <pc:sldMk cId="2539071821" sldId="451"/>
            <ac:picMk id="20" creationId="{5DDDCDEE-25FE-40A3-B78D-348869937C4F}"/>
          </ac:picMkLst>
        </pc:picChg>
        <pc:picChg chg="add mod">
          <ac:chgData name="Ragnhild Halvorsrud" userId="917ea340-fd63-490f-a7db-68428d24cf32" providerId="ADAL" clId="{3F26B701-AADC-4668-AAA4-FB7BA2B947B1}" dt="2020-06-18T13:57:54.634" v="376" actId="1076"/>
          <ac:picMkLst>
            <pc:docMk/>
            <pc:sldMk cId="2539071821" sldId="451"/>
            <ac:picMk id="21" creationId="{1390E82C-5F3E-46A6-AB2B-6468C398D942}"/>
          </ac:picMkLst>
        </pc:picChg>
        <pc:picChg chg="add mod">
          <ac:chgData name="Ragnhild Halvorsrud" userId="917ea340-fd63-490f-a7db-68428d24cf32" providerId="ADAL" clId="{3F26B701-AADC-4668-AAA4-FB7BA2B947B1}" dt="2020-06-18T13:57:54.634" v="376" actId="1076"/>
          <ac:picMkLst>
            <pc:docMk/>
            <pc:sldMk cId="2539071821" sldId="451"/>
            <ac:picMk id="22" creationId="{8E7E6242-B98E-464D-8F39-99E8DAC799CE}"/>
          </ac:picMkLst>
        </pc:picChg>
        <pc:picChg chg="add mod">
          <ac:chgData name="Ragnhild Halvorsrud" userId="917ea340-fd63-490f-a7db-68428d24cf32" providerId="ADAL" clId="{3F26B701-AADC-4668-AAA4-FB7BA2B947B1}" dt="2020-06-18T13:57:54.634" v="376" actId="1076"/>
          <ac:picMkLst>
            <pc:docMk/>
            <pc:sldMk cId="2539071821" sldId="451"/>
            <ac:picMk id="23" creationId="{B184387F-FBD2-4CC8-90A4-81D184C4C430}"/>
          </ac:picMkLst>
        </pc:picChg>
      </pc:sldChg>
      <pc:sldChg chg="modSp add del mod">
        <pc:chgData name="Ragnhild Halvorsrud" userId="917ea340-fd63-490f-a7db-68428d24cf32" providerId="ADAL" clId="{3F26B701-AADC-4668-AAA4-FB7BA2B947B1}" dt="2020-06-18T14:12:03.621" v="502" actId="47"/>
        <pc:sldMkLst>
          <pc:docMk/>
          <pc:sldMk cId="444301632" sldId="452"/>
        </pc:sldMkLst>
        <pc:spChg chg="mod">
          <ac:chgData name="Ragnhild Halvorsrud" userId="917ea340-fd63-490f-a7db-68428d24cf32" providerId="ADAL" clId="{3F26B701-AADC-4668-AAA4-FB7BA2B947B1}" dt="2020-06-18T14:06:06.592" v="456" actId="20577"/>
          <ac:spMkLst>
            <pc:docMk/>
            <pc:sldMk cId="444301632" sldId="452"/>
            <ac:spMk id="2" creationId="{00000000-0000-0000-0000-000000000000}"/>
          </ac:spMkLst>
        </pc:spChg>
        <pc:spChg chg="mod">
          <ac:chgData name="Ragnhild Halvorsrud" userId="917ea340-fd63-490f-a7db-68428d24cf32" providerId="ADAL" clId="{3F26B701-AADC-4668-AAA4-FB7BA2B947B1}" dt="2020-06-18T14:05:56.930" v="442" actId="27636"/>
          <ac:spMkLst>
            <pc:docMk/>
            <pc:sldMk cId="444301632" sldId="452"/>
            <ac:spMk id="3" creationId="{00000000-0000-0000-0000-000000000000}"/>
          </ac:spMkLst>
        </pc:spChg>
        <pc:spChg chg="mod">
          <ac:chgData name="Ragnhild Halvorsrud" userId="917ea340-fd63-490f-a7db-68428d24cf32" providerId="ADAL" clId="{3F26B701-AADC-4668-AAA4-FB7BA2B947B1}" dt="2020-06-18T14:05:44.637" v="439"/>
          <ac:spMkLst>
            <pc:docMk/>
            <pc:sldMk cId="444301632" sldId="452"/>
            <ac:spMk id="4" creationId="{00000000-0000-0000-0000-000000000000}"/>
          </ac:spMkLst>
        </pc:spChg>
      </pc:sldChg>
      <pc:sldChg chg="modSp add del mod">
        <pc:chgData name="Ragnhild Halvorsrud" userId="917ea340-fd63-490f-a7db-68428d24cf32" providerId="ADAL" clId="{3F26B701-AADC-4668-AAA4-FB7BA2B947B1}" dt="2020-06-17T18:46:20.353" v="225" actId="47"/>
        <pc:sldMkLst>
          <pc:docMk/>
          <pc:sldMk cId="3182055099" sldId="452"/>
        </pc:sldMkLst>
        <pc:spChg chg="mod">
          <ac:chgData name="Ragnhild Halvorsrud" userId="917ea340-fd63-490f-a7db-68428d24cf32" providerId="ADAL" clId="{3F26B701-AADC-4668-AAA4-FB7BA2B947B1}" dt="2020-06-17T18:44:27.223" v="220"/>
          <ac:spMkLst>
            <pc:docMk/>
            <pc:sldMk cId="3182055099" sldId="452"/>
            <ac:spMk id="2" creationId="{00000000-0000-0000-0000-000000000000}"/>
          </ac:spMkLst>
        </pc:spChg>
        <pc:spChg chg="mod">
          <ac:chgData name="Ragnhild Halvorsrud" userId="917ea340-fd63-490f-a7db-68428d24cf32" providerId="ADAL" clId="{3F26B701-AADC-4668-AAA4-FB7BA2B947B1}" dt="2020-06-17T18:44:27.303" v="221" actId="27636"/>
          <ac:spMkLst>
            <pc:docMk/>
            <pc:sldMk cId="3182055099" sldId="452"/>
            <ac:spMk id="3" creationId="{00000000-0000-0000-0000-000000000000}"/>
          </ac:spMkLst>
        </pc:spChg>
        <pc:spChg chg="mod">
          <ac:chgData name="Ragnhild Halvorsrud" userId="917ea340-fd63-490f-a7db-68428d24cf32" providerId="ADAL" clId="{3F26B701-AADC-4668-AAA4-FB7BA2B947B1}" dt="2020-06-17T18:44:27.223" v="220"/>
          <ac:spMkLst>
            <pc:docMk/>
            <pc:sldMk cId="3182055099" sldId="452"/>
            <ac:spMk id="4" creationId="{00000000-0000-0000-0000-000000000000}"/>
          </ac:spMkLst>
        </pc:spChg>
      </pc:sldChg>
      <pc:sldChg chg="modSp add del mod">
        <pc:chgData name="Ragnhild Halvorsrud" userId="917ea340-fd63-490f-a7db-68428d24cf32" providerId="ADAL" clId="{3F26B701-AADC-4668-AAA4-FB7BA2B947B1}" dt="2020-06-18T14:05:36.001" v="437"/>
        <pc:sldMkLst>
          <pc:docMk/>
          <pc:sldMk cId="3278558931" sldId="452"/>
        </pc:sldMkLst>
        <pc:spChg chg="mod">
          <ac:chgData name="Ragnhild Halvorsrud" userId="917ea340-fd63-490f-a7db-68428d24cf32" providerId="ADAL" clId="{3F26B701-AADC-4668-AAA4-FB7BA2B947B1}" dt="2020-06-18T14:05:36.001" v="437"/>
          <ac:spMkLst>
            <pc:docMk/>
            <pc:sldMk cId="3278558931" sldId="452"/>
            <ac:spMk id="3" creationId="{00000000-0000-0000-0000-000000000000}"/>
          </ac:spMkLst>
        </pc:spChg>
      </pc:sldChg>
      <pc:sldChg chg="addSp delSp modSp add del mod modNotes">
        <pc:chgData name="Ragnhild Halvorsrud" userId="917ea340-fd63-490f-a7db-68428d24cf32" providerId="ADAL" clId="{3F26B701-AADC-4668-AAA4-FB7BA2B947B1}" dt="2020-06-19T17:20:45.922" v="16078" actId="790"/>
        <pc:sldMkLst>
          <pc:docMk/>
          <pc:sldMk cId="3419055384" sldId="453"/>
        </pc:sldMkLst>
        <pc:spChg chg="mod">
          <ac:chgData name="Ragnhild Halvorsrud" userId="917ea340-fd63-490f-a7db-68428d24cf32" providerId="ADAL" clId="{3F26B701-AADC-4668-AAA4-FB7BA2B947B1}" dt="2020-06-19T17:20:45.916" v="16075" actId="790"/>
          <ac:spMkLst>
            <pc:docMk/>
            <pc:sldMk cId="3419055384" sldId="453"/>
            <ac:spMk id="2" creationId="{00000000-0000-0000-0000-000000000000}"/>
          </ac:spMkLst>
        </pc:spChg>
        <pc:spChg chg="mod">
          <ac:chgData name="Ragnhild Halvorsrud" userId="917ea340-fd63-490f-a7db-68428d24cf32" providerId="ADAL" clId="{3F26B701-AADC-4668-AAA4-FB7BA2B947B1}" dt="2020-06-19T17:20:45.919" v="16076" actId="790"/>
          <ac:spMkLst>
            <pc:docMk/>
            <pc:sldMk cId="3419055384" sldId="453"/>
            <ac:spMk id="3" creationId="{00000000-0000-0000-0000-000000000000}"/>
          </ac:spMkLst>
        </pc:spChg>
        <pc:spChg chg="add del mod">
          <ac:chgData name="Ragnhild Halvorsrud" userId="917ea340-fd63-490f-a7db-68428d24cf32" providerId="ADAL" clId="{3F26B701-AADC-4668-AAA4-FB7BA2B947B1}" dt="2020-06-18T14:17:42.931" v="583"/>
          <ac:spMkLst>
            <pc:docMk/>
            <pc:sldMk cId="3419055384" sldId="453"/>
            <ac:spMk id="4" creationId="{76C2D6E0-CE10-4960-ABC8-B141BFB1B075}"/>
          </ac:spMkLst>
        </pc:spChg>
        <pc:spChg chg="add del mod">
          <ac:chgData name="Ragnhild Halvorsrud" userId="917ea340-fd63-490f-a7db-68428d24cf32" providerId="ADAL" clId="{3F26B701-AADC-4668-AAA4-FB7BA2B947B1}" dt="2020-06-18T14:17:42.931" v="583"/>
          <ac:spMkLst>
            <pc:docMk/>
            <pc:sldMk cId="3419055384" sldId="453"/>
            <ac:spMk id="5" creationId="{F45F4570-253B-4D51-92C9-20DFA11BBDEF}"/>
          </ac:spMkLst>
        </pc:spChg>
        <pc:picChg chg="add del mod">
          <ac:chgData name="Ragnhild Halvorsrud" userId="917ea340-fd63-490f-a7db-68428d24cf32" providerId="ADAL" clId="{3F26B701-AADC-4668-AAA4-FB7BA2B947B1}" dt="2020-06-18T14:55:07.618" v="641"/>
          <ac:picMkLst>
            <pc:docMk/>
            <pc:sldMk cId="3419055384" sldId="453"/>
            <ac:picMk id="6" creationId="{A3DA2A64-A72A-4A7F-A6EB-6A5645D3711A}"/>
          </ac:picMkLst>
        </pc:picChg>
      </pc:sldChg>
      <pc:sldChg chg="modSp add mod modNotes">
        <pc:chgData name="Ragnhild Halvorsrud" userId="917ea340-fd63-490f-a7db-68428d24cf32" providerId="ADAL" clId="{3F26B701-AADC-4668-AAA4-FB7BA2B947B1}" dt="2020-06-19T17:20:47.202" v="16737" actId="790"/>
        <pc:sldMkLst>
          <pc:docMk/>
          <pc:sldMk cId="588101366" sldId="461"/>
        </pc:sldMkLst>
        <pc:spChg chg="mod">
          <ac:chgData name="Ragnhild Halvorsrud" userId="917ea340-fd63-490f-a7db-68428d24cf32" providerId="ADAL" clId="{3F26B701-AADC-4668-AAA4-FB7BA2B947B1}" dt="2020-06-19T17:20:47.185" v="16731" actId="790"/>
          <ac:spMkLst>
            <pc:docMk/>
            <pc:sldMk cId="588101366" sldId="461"/>
            <ac:spMk id="2" creationId="{00000000-0000-0000-0000-000000000000}"/>
          </ac:spMkLst>
        </pc:spChg>
        <pc:spChg chg="mod">
          <ac:chgData name="Ragnhild Halvorsrud" userId="917ea340-fd63-490f-a7db-68428d24cf32" providerId="ADAL" clId="{3F26B701-AADC-4668-AAA4-FB7BA2B947B1}" dt="2020-06-19T17:20:47.189" v="16732" actId="790"/>
          <ac:spMkLst>
            <pc:docMk/>
            <pc:sldMk cId="588101366" sldId="461"/>
            <ac:spMk id="3" creationId="{00000000-0000-0000-0000-000000000000}"/>
          </ac:spMkLst>
        </pc:spChg>
        <pc:spChg chg="mod">
          <ac:chgData name="Ragnhild Halvorsrud" userId="917ea340-fd63-490f-a7db-68428d24cf32" providerId="ADAL" clId="{3F26B701-AADC-4668-AAA4-FB7BA2B947B1}" dt="2020-06-19T17:20:47.199" v="16735" actId="790"/>
          <ac:spMkLst>
            <pc:docMk/>
            <pc:sldMk cId="588101366" sldId="461"/>
            <ac:spMk id="4" creationId="{00000000-0000-0000-0000-000000000000}"/>
          </ac:spMkLst>
        </pc:spChg>
        <pc:spChg chg="mod">
          <ac:chgData name="Ragnhild Halvorsrud" userId="917ea340-fd63-490f-a7db-68428d24cf32" providerId="ADAL" clId="{3F26B701-AADC-4668-AAA4-FB7BA2B947B1}" dt="2020-06-19T17:20:47.192" v="16733" actId="790"/>
          <ac:spMkLst>
            <pc:docMk/>
            <pc:sldMk cId="588101366" sldId="461"/>
            <ac:spMk id="48" creationId="{00000000-0000-0000-0000-000000000000}"/>
          </ac:spMkLst>
        </pc:spChg>
        <pc:spChg chg="mod">
          <ac:chgData name="Ragnhild Halvorsrud" userId="917ea340-fd63-490f-a7db-68428d24cf32" providerId="ADAL" clId="{3F26B701-AADC-4668-AAA4-FB7BA2B947B1}" dt="2020-06-19T17:20:47.198" v="16734" actId="790"/>
          <ac:spMkLst>
            <pc:docMk/>
            <pc:sldMk cId="588101366" sldId="461"/>
            <ac:spMk id="49" creationId="{00000000-0000-0000-0000-000000000000}"/>
          </ac:spMkLst>
        </pc:spChg>
      </pc:sldChg>
      <pc:sldChg chg="modSp add mod modNotes">
        <pc:chgData name="Ragnhild Halvorsrud" userId="917ea340-fd63-490f-a7db-68428d24cf32" providerId="ADAL" clId="{3F26B701-AADC-4668-AAA4-FB7BA2B947B1}" dt="2020-06-19T17:20:47.223" v="16744" actId="790"/>
        <pc:sldMkLst>
          <pc:docMk/>
          <pc:sldMk cId="1615701341" sldId="462"/>
        </pc:sldMkLst>
        <pc:spChg chg="mod">
          <ac:chgData name="Ragnhild Halvorsrud" userId="917ea340-fd63-490f-a7db-68428d24cf32" providerId="ADAL" clId="{3F26B701-AADC-4668-AAA4-FB7BA2B947B1}" dt="2020-06-19T17:20:47.205" v="16738" actId="790"/>
          <ac:spMkLst>
            <pc:docMk/>
            <pc:sldMk cId="1615701341" sldId="462"/>
            <ac:spMk id="2" creationId="{00000000-0000-0000-0000-000000000000}"/>
          </ac:spMkLst>
        </pc:spChg>
        <pc:spChg chg="mod">
          <ac:chgData name="Ragnhild Halvorsrud" userId="917ea340-fd63-490f-a7db-68428d24cf32" providerId="ADAL" clId="{3F26B701-AADC-4668-AAA4-FB7BA2B947B1}" dt="2020-06-19T17:20:47.209" v="16739" actId="790"/>
          <ac:spMkLst>
            <pc:docMk/>
            <pc:sldMk cId="1615701341" sldId="462"/>
            <ac:spMk id="3" creationId="{00000000-0000-0000-0000-000000000000}"/>
          </ac:spMkLst>
        </pc:spChg>
        <pc:spChg chg="mod">
          <ac:chgData name="Ragnhild Halvorsrud" userId="917ea340-fd63-490f-a7db-68428d24cf32" providerId="ADAL" clId="{3F26B701-AADC-4668-AAA4-FB7BA2B947B1}" dt="2020-06-19T17:20:47.219" v="16742" actId="790"/>
          <ac:spMkLst>
            <pc:docMk/>
            <pc:sldMk cId="1615701341" sldId="462"/>
            <ac:spMk id="4" creationId="{00000000-0000-0000-0000-000000000000}"/>
          </ac:spMkLst>
        </pc:spChg>
        <pc:spChg chg="mod">
          <ac:chgData name="Ragnhild Halvorsrud" userId="917ea340-fd63-490f-a7db-68428d24cf32" providerId="ADAL" clId="{3F26B701-AADC-4668-AAA4-FB7BA2B947B1}" dt="2020-06-19T17:20:47.213" v="16740" actId="790"/>
          <ac:spMkLst>
            <pc:docMk/>
            <pc:sldMk cId="1615701341" sldId="462"/>
            <ac:spMk id="48" creationId="{00000000-0000-0000-0000-000000000000}"/>
          </ac:spMkLst>
        </pc:spChg>
        <pc:spChg chg="mod">
          <ac:chgData name="Ragnhild Halvorsrud" userId="917ea340-fd63-490f-a7db-68428d24cf32" providerId="ADAL" clId="{3F26B701-AADC-4668-AAA4-FB7BA2B947B1}" dt="2020-06-19T17:20:47.216" v="16741" actId="790"/>
          <ac:spMkLst>
            <pc:docMk/>
            <pc:sldMk cId="1615701341" sldId="462"/>
            <ac:spMk id="49" creationId="{00000000-0000-0000-0000-000000000000}"/>
          </ac:spMkLst>
        </pc:spChg>
      </pc:sldChg>
      <pc:sldChg chg="modSp del mod modNotes">
        <pc:chgData name="Ragnhild Halvorsrud" userId="917ea340-fd63-490f-a7db-68428d24cf32" providerId="ADAL" clId="{3F26B701-AADC-4668-AAA4-FB7BA2B947B1}" dt="2020-06-19T11:31:05.478" v="9337" actId="47"/>
        <pc:sldMkLst>
          <pc:docMk/>
          <pc:sldMk cId="4192465948" sldId="470"/>
        </pc:sldMkLst>
        <pc:spChg chg="mod">
          <ac:chgData name="Ragnhild Halvorsrud" userId="917ea340-fd63-490f-a7db-68428d24cf32" providerId="ADAL" clId="{3F26B701-AADC-4668-AAA4-FB7BA2B947B1}" dt="2020-06-19T09:27:07.038" v="6239" actId="790"/>
          <ac:spMkLst>
            <pc:docMk/>
            <pc:sldMk cId="4192465948" sldId="470"/>
            <ac:spMk id="3" creationId="{00000000-0000-0000-0000-000000000000}"/>
          </ac:spMkLst>
        </pc:spChg>
        <pc:spChg chg="mod">
          <ac:chgData name="Ragnhild Halvorsrud" userId="917ea340-fd63-490f-a7db-68428d24cf32" providerId="ADAL" clId="{3F26B701-AADC-4668-AAA4-FB7BA2B947B1}" dt="2020-06-19T09:27:07.028" v="6232" actId="790"/>
          <ac:spMkLst>
            <pc:docMk/>
            <pc:sldMk cId="4192465948" sldId="470"/>
            <ac:spMk id="4" creationId="{00000000-0000-0000-0000-000000000000}"/>
          </ac:spMkLst>
        </pc:spChg>
        <pc:spChg chg="mod">
          <ac:chgData name="Ragnhild Halvorsrud" userId="917ea340-fd63-490f-a7db-68428d24cf32" providerId="ADAL" clId="{3F26B701-AADC-4668-AAA4-FB7BA2B947B1}" dt="2020-06-19T09:27:06.985" v="6210" actId="790"/>
          <ac:spMkLst>
            <pc:docMk/>
            <pc:sldMk cId="4192465948" sldId="470"/>
            <ac:spMk id="12" creationId="{00000000-0000-0000-0000-000000000000}"/>
          </ac:spMkLst>
        </pc:spChg>
        <pc:spChg chg="mod">
          <ac:chgData name="Ragnhild Halvorsrud" userId="917ea340-fd63-490f-a7db-68428d24cf32" providerId="ADAL" clId="{3F26B701-AADC-4668-AAA4-FB7BA2B947B1}" dt="2020-06-19T09:27:06.988" v="6211" actId="790"/>
          <ac:spMkLst>
            <pc:docMk/>
            <pc:sldMk cId="4192465948" sldId="470"/>
            <ac:spMk id="22" creationId="{00000000-0000-0000-0000-000000000000}"/>
          </ac:spMkLst>
        </pc:spChg>
        <pc:spChg chg="mod">
          <ac:chgData name="Ragnhild Halvorsrud" userId="917ea340-fd63-490f-a7db-68428d24cf32" providerId="ADAL" clId="{3F26B701-AADC-4668-AAA4-FB7BA2B947B1}" dt="2020-06-19T09:27:06.991" v="6212" actId="790"/>
          <ac:spMkLst>
            <pc:docMk/>
            <pc:sldMk cId="4192465948" sldId="470"/>
            <ac:spMk id="23" creationId="{00000000-0000-0000-0000-000000000000}"/>
          </ac:spMkLst>
        </pc:spChg>
        <pc:spChg chg="mod">
          <ac:chgData name="Ragnhild Halvorsrud" userId="917ea340-fd63-490f-a7db-68428d24cf32" providerId="ADAL" clId="{3F26B701-AADC-4668-AAA4-FB7BA2B947B1}" dt="2020-06-19T09:27:06.993" v="6213" actId="790"/>
          <ac:spMkLst>
            <pc:docMk/>
            <pc:sldMk cId="4192465948" sldId="470"/>
            <ac:spMk id="25" creationId="{00000000-0000-0000-0000-000000000000}"/>
          </ac:spMkLst>
        </pc:spChg>
        <pc:spChg chg="mod">
          <ac:chgData name="Ragnhild Halvorsrud" userId="917ea340-fd63-490f-a7db-68428d24cf32" providerId="ADAL" clId="{3F26B701-AADC-4668-AAA4-FB7BA2B947B1}" dt="2020-06-19T09:27:07.025" v="6230" actId="790"/>
          <ac:spMkLst>
            <pc:docMk/>
            <pc:sldMk cId="4192465948" sldId="470"/>
            <ac:spMk id="26" creationId="{00000000-0000-0000-0000-000000000000}"/>
          </ac:spMkLst>
        </pc:spChg>
        <pc:spChg chg="mod">
          <ac:chgData name="Ragnhild Halvorsrud" userId="917ea340-fd63-490f-a7db-68428d24cf32" providerId="ADAL" clId="{3F26B701-AADC-4668-AAA4-FB7BA2B947B1}" dt="2020-06-19T09:27:07.026" v="6231" actId="790"/>
          <ac:spMkLst>
            <pc:docMk/>
            <pc:sldMk cId="4192465948" sldId="470"/>
            <ac:spMk id="27" creationId="{00000000-0000-0000-0000-000000000000}"/>
          </ac:spMkLst>
        </pc:spChg>
        <pc:spChg chg="mod">
          <ac:chgData name="Ragnhild Halvorsrud" userId="917ea340-fd63-490f-a7db-68428d24cf32" providerId="ADAL" clId="{3F26B701-AADC-4668-AAA4-FB7BA2B947B1}" dt="2020-06-19T09:27:06.995" v="6214" actId="790"/>
          <ac:spMkLst>
            <pc:docMk/>
            <pc:sldMk cId="4192465948" sldId="470"/>
            <ac:spMk id="28" creationId="{00000000-0000-0000-0000-000000000000}"/>
          </ac:spMkLst>
        </pc:spChg>
        <pc:spChg chg="mod">
          <ac:chgData name="Ragnhild Halvorsrud" userId="917ea340-fd63-490f-a7db-68428d24cf32" providerId="ADAL" clId="{3F26B701-AADC-4668-AAA4-FB7BA2B947B1}" dt="2020-06-19T09:27:07.029" v="6233" actId="790"/>
          <ac:spMkLst>
            <pc:docMk/>
            <pc:sldMk cId="4192465948" sldId="470"/>
            <ac:spMk id="30" creationId="{00000000-0000-0000-0000-000000000000}"/>
          </ac:spMkLst>
        </pc:spChg>
        <pc:spChg chg="mod">
          <ac:chgData name="Ragnhild Halvorsrud" userId="917ea340-fd63-490f-a7db-68428d24cf32" providerId="ADAL" clId="{3F26B701-AADC-4668-AAA4-FB7BA2B947B1}" dt="2020-06-19T09:27:06.997" v="6215" actId="790"/>
          <ac:spMkLst>
            <pc:docMk/>
            <pc:sldMk cId="4192465948" sldId="470"/>
            <ac:spMk id="31" creationId="{00000000-0000-0000-0000-000000000000}"/>
          </ac:spMkLst>
        </pc:spChg>
        <pc:spChg chg="mod">
          <ac:chgData name="Ragnhild Halvorsrud" userId="917ea340-fd63-490f-a7db-68428d24cf32" providerId="ADAL" clId="{3F26B701-AADC-4668-AAA4-FB7BA2B947B1}" dt="2020-06-19T09:27:07.030" v="6234" actId="790"/>
          <ac:spMkLst>
            <pc:docMk/>
            <pc:sldMk cId="4192465948" sldId="470"/>
            <ac:spMk id="32" creationId="{00000000-0000-0000-0000-000000000000}"/>
          </ac:spMkLst>
        </pc:spChg>
        <pc:spChg chg="mod">
          <ac:chgData name="Ragnhild Halvorsrud" userId="917ea340-fd63-490f-a7db-68428d24cf32" providerId="ADAL" clId="{3F26B701-AADC-4668-AAA4-FB7BA2B947B1}" dt="2020-06-19T09:27:07.032" v="6235" actId="790"/>
          <ac:spMkLst>
            <pc:docMk/>
            <pc:sldMk cId="4192465948" sldId="470"/>
            <ac:spMk id="33" creationId="{00000000-0000-0000-0000-000000000000}"/>
          </ac:spMkLst>
        </pc:spChg>
        <pc:spChg chg="mod">
          <ac:chgData name="Ragnhild Halvorsrud" userId="917ea340-fd63-490f-a7db-68428d24cf32" providerId="ADAL" clId="{3F26B701-AADC-4668-AAA4-FB7BA2B947B1}" dt="2020-06-19T09:27:07.033" v="6236" actId="790"/>
          <ac:spMkLst>
            <pc:docMk/>
            <pc:sldMk cId="4192465948" sldId="470"/>
            <ac:spMk id="34" creationId="{00000000-0000-0000-0000-000000000000}"/>
          </ac:spMkLst>
        </pc:spChg>
        <pc:spChg chg="mod">
          <ac:chgData name="Ragnhild Halvorsrud" userId="917ea340-fd63-490f-a7db-68428d24cf32" providerId="ADAL" clId="{3F26B701-AADC-4668-AAA4-FB7BA2B947B1}" dt="2020-06-19T09:27:07.035" v="6237" actId="790"/>
          <ac:spMkLst>
            <pc:docMk/>
            <pc:sldMk cId="4192465948" sldId="470"/>
            <ac:spMk id="35" creationId="{00000000-0000-0000-0000-000000000000}"/>
          </ac:spMkLst>
        </pc:spChg>
        <pc:spChg chg="mod">
          <ac:chgData name="Ragnhild Halvorsrud" userId="917ea340-fd63-490f-a7db-68428d24cf32" providerId="ADAL" clId="{3F26B701-AADC-4668-AAA4-FB7BA2B947B1}" dt="2020-06-19T09:27:06.999" v="6216" actId="790"/>
          <ac:spMkLst>
            <pc:docMk/>
            <pc:sldMk cId="4192465948" sldId="470"/>
            <ac:spMk id="36" creationId="{00000000-0000-0000-0000-000000000000}"/>
          </ac:spMkLst>
        </pc:spChg>
        <pc:spChg chg="mod">
          <ac:chgData name="Ragnhild Halvorsrud" userId="917ea340-fd63-490f-a7db-68428d24cf32" providerId="ADAL" clId="{3F26B701-AADC-4668-AAA4-FB7BA2B947B1}" dt="2020-06-19T09:27:07.001" v="6217" actId="790"/>
          <ac:spMkLst>
            <pc:docMk/>
            <pc:sldMk cId="4192465948" sldId="470"/>
            <ac:spMk id="37" creationId="{00000000-0000-0000-0000-000000000000}"/>
          </ac:spMkLst>
        </pc:spChg>
        <pc:spChg chg="mod">
          <ac:chgData name="Ragnhild Halvorsrud" userId="917ea340-fd63-490f-a7db-68428d24cf32" providerId="ADAL" clId="{3F26B701-AADC-4668-AAA4-FB7BA2B947B1}" dt="2020-06-19T09:27:07.003" v="6218" actId="790"/>
          <ac:spMkLst>
            <pc:docMk/>
            <pc:sldMk cId="4192465948" sldId="470"/>
            <ac:spMk id="38" creationId="{00000000-0000-0000-0000-000000000000}"/>
          </ac:spMkLst>
        </pc:spChg>
        <pc:spChg chg="mod">
          <ac:chgData name="Ragnhild Halvorsrud" userId="917ea340-fd63-490f-a7db-68428d24cf32" providerId="ADAL" clId="{3F26B701-AADC-4668-AAA4-FB7BA2B947B1}" dt="2020-06-19T09:27:07.036" v="6238" actId="790"/>
          <ac:spMkLst>
            <pc:docMk/>
            <pc:sldMk cId="4192465948" sldId="470"/>
            <ac:spMk id="40" creationId="{00000000-0000-0000-0000-000000000000}"/>
          </ac:spMkLst>
        </pc:spChg>
        <pc:spChg chg="mod">
          <ac:chgData name="Ragnhild Halvorsrud" userId="917ea340-fd63-490f-a7db-68428d24cf32" providerId="ADAL" clId="{3F26B701-AADC-4668-AAA4-FB7BA2B947B1}" dt="2020-06-19T09:27:07.005" v="6219" actId="790"/>
          <ac:spMkLst>
            <pc:docMk/>
            <pc:sldMk cId="4192465948" sldId="470"/>
            <ac:spMk id="41" creationId="{00000000-0000-0000-0000-000000000000}"/>
          </ac:spMkLst>
        </pc:spChg>
        <pc:spChg chg="mod">
          <ac:chgData name="Ragnhild Halvorsrud" userId="917ea340-fd63-490f-a7db-68428d24cf32" providerId="ADAL" clId="{3F26B701-AADC-4668-AAA4-FB7BA2B947B1}" dt="2020-06-19T09:27:07.007" v="6220" actId="790"/>
          <ac:spMkLst>
            <pc:docMk/>
            <pc:sldMk cId="4192465948" sldId="470"/>
            <ac:spMk id="42" creationId="{00000000-0000-0000-0000-000000000000}"/>
          </ac:spMkLst>
        </pc:spChg>
        <pc:spChg chg="mod">
          <ac:chgData name="Ragnhild Halvorsrud" userId="917ea340-fd63-490f-a7db-68428d24cf32" providerId="ADAL" clId="{3F26B701-AADC-4668-AAA4-FB7BA2B947B1}" dt="2020-06-19T09:27:07.009" v="6221" actId="790"/>
          <ac:spMkLst>
            <pc:docMk/>
            <pc:sldMk cId="4192465948" sldId="470"/>
            <ac:spMk id="45" creationId="{00000000-0000-0000-0000-000000000000}"/>
          </ac:spMkLst>
        </pc:spChg>
        <pc:spChg chg="mod">
          <ac:chgData name="Ragnhild Halvorsrud" userId="917ea340-fd63-490f-a7db-68428d24cf32" providerId="ADAL" clId="{3F26B701-AADC-4668-AAA4-FB7BA2B947B1}" dt="2020-06-19T09:27:07.011" v="6222" actId="790"/>
          <ac:spMkLst>
            <pc:docMk/>
            <pc:sldMk cId="4192465948" sldId="470"/>
            <ac:spMk id="46" creationId="{00000000-0000-0000-0000-000000000000}"/>
          </ac:spMkLst>
        </pc:spChg>
        <pc:spChg chg="mod">
          <ac:chgData name="Ragnhild Halvorsrud" userId="917ea340-fd63-490f-a7db-68428d24cf32" providerId="ADAL" clId="{3F26B701-AADC-4668-AAA4-FB7BA2B947B1}" dt="2020-06-19T09:27:07.013" v="6223" actId="790"/>
          <ac:spMkLst>
            <pc:docMk/>
            <pc:sldMk cId="4192465948" sldId="470"/>
            <ac:spMk id="47" creationId="{00000000-0000-0000-0000-000000000000}"/>
          </ac:spMkLst>
        </pc:spChg>
        <pc:spChg chg="mod">
          <ac:chgData name="Ragnhild Halvorsrud" userId="917ea340-fd63-490f-a7db-68428d24cf32" providerId="ADAL" clId="{3F26B701-AADC-4668-AAA4-FB7BA2B947B1}" dt="2020-06-19T09:27:07.015" v="6224" actId="790"/>
          <ac:spMkLst>
            <pc:docMk/>
            <pc:sldMk cId="4192465948" sldId="470"/>
            <ac:spMk id="48" creationId="{00000000-0000-0000-0000-000000000000}"/>
          </ac:spMkLst>
        </pc:spChg>
        <pc:spChg chg="mod">
          <ac:chgData name="Ragnhild Halvorsrud" userId="917ea340-fd63-490f-a7db-68428d24cf32" providerId="ADAL" clId="{3F26B701-AADC-4668-AAA4-FB7BA2B947B1}" dt="2020-06-19T09:27:07.017" v="6225" actId="790"/>
          <ac:spMkLst>
            <pc:docMk/>
            <pc:sldMk cId="4192465948" sldId="470"/>
            <ac:spMk id="49" creationId="{00000000-0000-0000-0000-000000000000}"/>
          </ac:spMkLst>
        </pc:spChg>
        <pc:spChg chg="mod">
          <ac:chgData name="Ragnhild Halvorsrud" userId="917ea340-fd63-490f-a7db-68428d24cf32" providerId="ADAL" clId="{3F26B701-AADC-4668-AAA4-FB7BA2B947B1}" dt="2020-06-19T09:27:07.018" v="6226" actId="790"/>
          <ac:spMkLst>
            <pc:docMk/>
            <pc:sldMk cId="4192465948" sldId="470"/>
            <ac:spMk id="50" creationId="{00000000-0000-0000-0000-000000000000}"/>
          </ac:spMkLst>
        </pc:spChg>
        <pc:spChg chg="mod">
          <ac:chgData name="Ragnhild Halvorsrud" userId="917ea340-fd63-490f-a7db-68428d24cf32" providerId="ADAL" clId="{3F26B701-AADC-4668-AAA4-FB7BA2B947B1}" dt="2020-06-19T09:27:07.020" v="6227" actId="790"/>
          <ac:spMkLst>
            <pc:docMk/>
            <pc:sldMk cId="4192465948" sldId="470"/>
            <ac:spMk id="51" creationId="{00000000-0000-0000-0000-000000000000}"/>
          </ac:spMkLst>
        </pc:spChg>
        <pc:spChg chg="mod">
          <ac:chgData name="Ragnhild Halvorsrud" userId="917ea340-fd63-490f-a7db-68428d24cf32" providerId="ADAL" clId="{3F26B701-AADC-4668-AAA4-FB7BA2B947B1}" dt="2020-06-19T09:27:07.021" v="6228" actId="790"/>
          <ac:spMkLst>
            <pc:docMk/>
            <pc:sldMk cId="4192465948" sldId="470"/>
            <ac:spMk id="53" creationId="{00000000-0000-0000-0000-000000000000}"/>
          </ac:spMkLst>
        </pc:spChg>
        <pc:spChg chg="mod">
          <ac:chgData name="Ragnhild Halvorsrud" userId="917ea340-fd63-490f-a7db-68428d24cf32" providerId="ADAL" clId="{3F26B701-AADC-4668-AAA4-FB7BA2B947B1}" dt="2020-06-19T09:27:07.023" v="6229" actId="790"/>
          <ac:spMkLst>
            <pc:docMk/>
            <pc:sldMk cId="4192465948" sldId="470"/>
            <ac:spMk id="54" creationId="{00000000-0000-0000-0000-000000000000}"/>
          </ac:spMkLst>
        </pc:spChg>
      </pc:sldChg>
      <pc:sldChg chg="modSp add mod modNotes">
        <pc:chgData name="Ragnhild Halvorsrud" userId="917ea340-fd63-490f-a7db-68428d24cf32" providerId="ADAL" clId="{3F26B701-AADC-4668-AAA4-FB7BA2B947B1}" dt="2020-06-19T17:20:45.995" v="16110" actId="790"/>
        <pc:sldMkLst>
          <pc:docMk/>
          <pc:sldMk cId="4081359278" sldId="472"/>
        </pc:sldMkLst>
        <pc:spChg chg="mod">
          <ac:chgData name="Ragnhild Halvorsrud" userId="917ea340-fd63-490f-a7db-68428d24cf32" providerId="ADAL" clId="{3F26B701-AADC-4668-AAA4-FB7BA2B947B1}" dt="2020-06-19T17:20:45.982" v="16105" actId="790"/>
          <ac:spMkLst>
            <pc:docMk/>
            <pc:sldMk cId="4081359278" sldId="472"/>
            <ac:spMk id="2" creationId="{00000000-0000-0000-0000-000000000000}"/>
          </ac:spMkLst>
        </pc:spChg>
        <pc:spChg chg="mod">
          <ac:chgData name="Ragnhild Halvorsrud" userId="917ea340-fd63-490f-a7db-68428d24cf32" providerId="ADAL" clId="{3F26B701-AADC-4668-AAA4-FB7BA2B947B1}" dt="2020-06-19T17:20:45.984" v="16106" actId="790"/>
          <ac:spMkLst>
            <pc:docMk/>
            <pc:sldMk cId="4081359278" sldId="472"/>
            <ac:spMk id="3" creationId="{00000000-0000-0000-0000-000000000000}"/>
          </ac:spMkLst>
        </pc:spChg>
        <pc:spChg chg="mod">
          <ac:chgData name="Ragnhild Halvorsrud" userId="917ea340-fd63-490f-a7db-68428d24cf32" providerId="ADAL" clId="{3F26B701-AADC-4668-AAA4-FB7BA2B947B1}" dt="2020-06-19T17:20:45.991" v="16108" actId="790"/>
          <ac:spMkLst>
            <pc:docMk/>
            <pc:sldMk cId="4081359278" sldId="472"/>
            <ac:spMk id="4" creationId="{00000000-0000-0000-0000-000000000000}"/>
          </ac:spMkLst>
        </pc:spChg>
        <pc:spChg chg="mod">
          <ac:chgData name="Ragnhild Halvorsrud" userId="917ea340-fd63-490f-a7db-68428d24cf32" providerId="ADAL" clId="{3F26B701-AADC-4668-AAA4-FB7BA2B947B1}" dt="2020-06-19T17:20:45.989" v="16107" actId="790"/>
          <ac:spMkLst>
            <pc:docMk/>
            <pc:sldMk cId="4081359278" sldId="472"/>
            <ac:spMk id="14" creationId="{00000000-0000-0000-0000-000000000000}"/>
          </ac:spMkLst>
        </pc:spChg>
        <pc:picChg chg="mod">
          <ac:chgData name="Ragnhild Halvorsrud" userId="917ea340-fd63-490f-a7db-68428d24cf32" providerId="ADAL" clId="{3F26B701-AADC-4668-AAA4-FB7BA2B947B1}" dt="2020-06-19T08:37:53.410" v="1550" actId="1036"/>
          <ac:picMkLst>
            <pc:docMk/>
            <pc:sldMk cId="4081359278" sldId="472"/>
            <ac:picMk id="5" creationId="{00000000-0000-0000-0000-000000000000}"/>
          </ac:picMkLst>
        </pc:picChg>
        <pc:picChg chg="mod">
          <ac:chgData name="Ragnhild Halvorsrud" userId="917ea340-fd63-490f-a7db-68428d24cf32" providerId="ADAL" clId="{3F26B701-AADC-4668-AAA4-FB7BA2B947B1}" dt="2020-06-19T08:37:53.410" v="1550" actId="1036"/>
          <ac:picMkLst>
            <pc:docMk/>
            <pc:sldMk cId="4081359278" sldId="472"/>
            <ac:picMk id="6" creationId="{00000000-0000-0000-0000-000000000000}"/>
          </ac:picMkLst>
        </pc:picChg>
        <pc:picChg chg="mod">
          <ac:chgData name="Ragnhild Halvorsrud" userId="917ea340-fd63-490f-a7db-68428d24cf32" providerId="ADAL" clId="{3F26B701-AADC-4668-AAA4-FB7BA2B947B1}" dt="2020-06-19T08:37:53.410" v="1550" actId="1036"/>
          <ac:picMkLst>
            <pc:docMk/>
            <pc:sldMk cId="4081359278" sldId="472"/>
            <ac:picMk id="7" creationId="{00000000-0000-0000-0000-000000000000}"/>
          </ac:picMkLst>
        </pc:picChg>
      </pc:sldChg>
      <pc:sldChg chg="addSp delSp modSp add del mod modNotes">
        <pc:chgData name="Ragnhild Halvorsrud" userId="917ea340-fd63-490f-a7db-68428d24cf32" providerId="ADAL" clId="{3F26B701-AADC-4668-AAA4-FB7BA2B947B1}" dt="2020-06-19T17:20:45.933" v="16083" actId="790"/>
        <pc:sldMkLst>
          <pc:docMk/>
          <pc:sldMk cId="208339045" sldId="474"/>
        </pc:sldMkLst>
        <pc:spChg chg="mod">
          <ac:chgData name="Ragnhild Halvorsrud" userId="917ea340-fd63-490f-a7db-68428d24cf32" providerId="ADAL" clId="{3F26B701-AADC-4668-AAA4-FB7BA2B947B1}" dt="2020-06-19T17:20:45.924" v="16079" actId="790"/>
          <ac:spMkLst>
            <pc:docMk/>
            <pc:sldMk cId="208339045" sldId="474"/>
            <ac:spMk id="2" creationId="{00000000-0000-0000-0000-000000000000}"/>
          </ac:spMkLst>
        </pc:spChg>
        <pc:spChg chg="mod">
          <ac:chgData name="Ragnhild Halvorsrud" userId="917ea340-fd63-490f-a7db-68428d24cf32" providerId="ADAL" clId="{3F26B701-AADC-4668-AAA4-FB7BA2B947B1}" dt="2020-06-19T17:20:45.927" v="16080" actId="790"/>
          <ac:spMkLst>
            <pc:docMk/>
            <pc:sldMk cId="208339045" sldId="474"/>
            <ac:spMk id="3" creationId="{00000000-0000-0000-0000-000000000000}"/>
          </ac:spMkLst>
        </pc:spChg>
        <pc:spChg chg="del">
          <ac:chgData name="Ragnhild Halvorsrud" userId="917ea340-fd63-490f-a7db-68428d24cf32" providerId="ADAL" clId="{3F26B701-AADC-4668-AAA4-FB7BA2B947B1}" dt="2020-06-18T14:55:25.247" v="642" actId="478"/>
          <ac:spMkLst>
            <pc:docMk/>
            <pc:sldMk cId="208339045" sldId="474"/>
            <ac:spMk id="4" creationId="{00000000-0000-0000-0000-000000000000}"/>
          </ac:spMkLst>
        </pc:spChg>
        <pc:spChg chg="add del mod">
          <ac:chgData name="Ragnhild Halvorsrud" userId="917ea340-fd63-490f-a7db-68428d24cf32" providerId="ADAL" clId="{3F26B701-AADC-4668-AAA4-FB7BA2B947B1}" dt="2020-06-18T14:53:17.939" v="629"/>
          <ac:spMkLst>
            <pc:docMk/>
            <pc:sldMk cId="208339045" sldId="474"/>
            <ac:spMk id="5" creationId="{D503F616-C478-43D5-B0B9-C70944209A7C}"/>
          </ac:spMkLst>
        </pc:spChg>
        <pc:spChg chg="add del mod">
          <ac:chgData name="Ragnhild Halvorsrud" userId="917ea340-fd63-490f-a7db-68428d24cf32" providerId="ADAL" clId="{3F26B701-AADC-4668-AAA4-FB7BA2B947B1}" dt="2020-06-18T14:53:17.939" v="629"/>
          <ac:spMkLst>
            <pc:docMk/>
            <pc:sldMk cId="208339045" sldId="474"/>
            <ac:spMk id="6" creationId="{E9D9ACE6-C06B-4E4E-94F0-91B100D2692E}"/>
          </ac:spMkLst>
        </pc:spChg>
        <pc:spChg chg="add del mod">
          <ac:chgData name="Ragnhild Halvorsrud" userId="917ea340-fd63-490f-a7db-68428d24cf32" providerId="ADAL" clId="{3F26B701-AADC-4668-AAA4-FB7BA2B947B1}" dt="2020-06-18T14:53:17.939" v="629"/>
          <ac:spMkLst>
            <pc:docMk/>
            <pc:sldMk cId="208339045" sldId="474"/>
            <ac:spMk id="7" creationId="{F972B253-ECB8-4980-9DD7-B18AE89BC7E5}"/>
          </ac:spMkLst>
        </pc:spChg>
        <pc:spChg chg="del">
          <ac:chgData name="Ragnhild Halvorsrud" userId="917ea340-fd63-490f-a7db-68428d24cf32" providerId="ADAL" clId="{3F26B701-AADC-4668-AAA4-FB7BA2B947B1}" dt="2020-06-18T14:55:25.247" v="642" actId="478"/>
          <ac:spMkLst>
            <pc:docMk/>
            <pc:sldMk cId="208339045" sldId="474"/>
            <ac:spMk id="9" creationId="{00000000-0000-0000-0000-000000000000}"/>
          </ac:spMkLst>
        </pc:spChg>
        <pc:spChg chg="del mod">
          <ac:chgData name="Ragnhild Halvorsrud" userId="917ea340-fd63-490f-a7db-68428d24cf32" providerId="ADAL" clId="{3F26B701-AADC-4668-AAA4-FB7BA2B947B1}" dt="2020-06-19T06:41:43.028" v="847" actId="478"/>
          <ac:spMkLst>
            <pc:docMk/>
            <pc:sldMk cId="208339045" sldId="474"/>
            <ac:spMk id="14" creationId="{00000000-0000-0000-0000-000000000000}"/>
          </ac:spMkLst>
        </pc:spChg>
        <pc:spChg chg="del">
          <ac:chgData name="Ragnhild Halvorsrud" userId="917ea340-fd63-490f-a7db-68428d24cf32" providerId="ADAL" clId="{3F26B701-AADC-4668-AAA4-FB7BA2B947B1}" dt="2020-06-18T14:55:25.247" v="642" actId="478"/>
          <ac:spMkLst>
            <pc:docMk/>
            <pc:sldMk cId="208339045" sldId="474"/>
            <ac:spMk id="25" creationId="{00000000-0000-0000-0000-000000000000}"/>
          </ac:spMkLst>
        </pc:spChg>
        <pc:spChg chg="del">
          <ac:chgData name="Ragnhild Halvorsrud" userId="917ea340-fd63-490f-a7db-68428d24cf32" providerId="ADAL" clId="{3F26B701-AADC-4668-AAA4-FB7BA2B947B1}" dt="2020-06-18T14:55:25.247" v="642" actId="478"/>
          <ac:spMkLst>
            <pc:docMk/>
            <pc:sldMk cId="208339045" sldId="474"/>
            <ac:spMk id="28" creationId="{00000000-0000-0000-0000-000000000000}"/>
          </ac:spMkLst>
        </pc:spChg>
        <pc:spChg chg="del">
          <ac:chgData name="Ragnhild Halvorsrud" userId="917ea340-fd63-490f-a7db-68428d24cf32" providerId="ADAL" clId="{3F26B701-AADC-4668-AAA4-FB7BA2B947B1}" dt="2020-06-18T14:55:25.247" v="642" actId="478"/>
          <ac:spMkLst>
            <pc:docMk/>
            <pc:sldMk cId="208339045" sldId="474"/>
            <ac:spMk id="29" creationId="{00000000-0000-0000-0000-000000000000}"/>
          </ac:spMkLst>
        </pc:spChg>
        <pc:spChg chg="del">
          <ac:chgData name="Ragnhild Halvorsrud" userId="917ea340-fd63-490f-a7db-68428d24cf32" providerId="ADAL" clId="{3F26B701-AADC-4668-AAA4-FB7BA2B947B1}" dt="2020-06-18T14:55:25.247" v="642" actId="478"/>
          <ac:spMkLst>
            <pc:docMk/>
            <pc:sldMk cId="208339045" sldId="474"/>
            <ac:spMk id="32" creationId="{00000000-0000-0000-0000-000000000000}"/>
          </ac:spMkLst>
        </pc:spChg>
        <pc:spChg chg="del">
          <ac:chgData name="Ragnhild Halvorsrud" userId="917ea340-fd63-490f-a7db-68428d24cf32" providerId="ADAL" clId="{3F26B701-AADC-4668-AAA4-FB7BA2B947B1}" dt="2020-06-18T14:55:25.247" v="642" actId="478"/>
          <ac:spMkLst>
            <pc:docMk/>
            <pc:sldMk cId="208339045" sldId="474"/>
            <ac:spMk id="34" creationId="{00000000-0000-0000-0000-000000000000}"/>
          </ac:spMkLst>
        </pc:spChg>
        <pc:spChg chg="del">
          <ac:chgData name="Ragnhild Halvorsrud" userId="917ea340-fd63-490f-a7db-68428d24cf32" providerId="ADAL" clId="{3F26B701-AADC-4668-AAA4-FB7BA2B947B1}" dt="2020-06-18T14:55:25.247" v="642" actId="478"/>
          <ac:spMkLst>
            <pc:docMk/>
            <pc:sldMk cId="208339045" sldId="474"/>
            <ac:spMk id="36" creationId="{00000000-0000-0000-0000-000000000000}"/>
          </ac:spMkLst>
        </pc:spChg>
        <pc:spChg chg="del">
          <ac:chgData name="Ragnhild Halvorsrud" userId="917ea340-fd63-490f-a7db-68428d24cf32" providerId="ADAL" clId="{3F26B701-AADC-4668-AAA4-FB7BA2B947B1}" dt="2020-06-18T14:55:25.247" v="642" actId="478"/>
          <ac:spMkLst>
            <pc:docMk/>
            <pc:sldMk cId="208339045" sldId="474"/>
            <ac:spMk id="38" creationId="{00000000-0000-0000-0000-000000000000}"/>
          </ac:spMkLst>
        </pc:spChg>
        <pc:spChg chg="del">
          <ac:chgData name="Ragnhild Halvorsrud" userId="917ea340-fd63-490f-a7db-68428d24cf32" providerId="ADAL" clId="{3F26B701-AADC-4668-AAA4-FB7BA2B947B1}" dt="2020-06-18T14:55:25.247" v="642" actId="478"/>
          <ac:spMkLst>
            <pc:docMk/>
            <pc:sldMk cId="208339045" sldId="474"/>
            <ac:spMk id="39" creationId="{00000000-0000-0000-0000-000000000000}"/>
          </ac:spMkLst>
        </pc:spChg>
        <pc:spChg chg="del">
          <ac:chgData name="Ragnhild Halvorsrud" userId="917ea340-fd63-490f-a7db-68428d24cf32" providerId="ADAL" clId="{3F26B701-AADC-4668-AAA4-FB7BA2B947B1}" dt="2020-06-18T14:55:25.247" v="642" actId="478"/>
          <ac:spMkLst>
            <pc:docMk/>
            <pc:sldMk cId="208339045" sldId="474"/>
            <ac:spMk id="42" creationId="{00000000-0000-0000-0000-000000000000}"/>
          </ac:spMkLst>
        </pc:spChg>
        <pc:spChg chg="del">
          <ac:chgData name="Ragnhild Halvorsrud" userId="917ea340-fd63-490f-a7db-68428d24cf32" providerId="ADAL" clId="{3F26B701-AADC-4668-AAA4-FB7BA2B947B1}" dt="2020-06-18T14:55:25.247" v="642" actId="478"/>
          <ac:spMkLst>
            <pc:docMk/>
            <pc:sldMk cId="208339045" sldId="474"/>
            <ac:spMk id="43" creationId="{00000000-0000-0000-0000-000000000000}"/>
          </ac:spMkLst>
        </pc:spChg>
        <pc:spChg chg="del">
          <ac:chgData name="Ragnhild Halvorsrud" userId="917ea340-fd63-490f-a7db-68428d24cf32" providerId="ADAL" clId="{3F26B701-AADC-4668-AAA4-FB7BA2B947B1}" dt="2020-06-18T14:55:25.247" v="642" actId="478"/>
          <ac:spMkLst>
            <pc:docMk/>
            <pc:sldMk cId="208339045" sldId="474"/>
            <ac:spMk id="44" creationId="{00000000-0000-0000-0000-000000000000}"/>
          </ac:spMkLst>
        </pc:spChg>
        <pc:spChg chg="del">
          <ac:chgData name="Ragnhild Halvorsrud" userId="917ea340-fd63-490f-a7db-68428d24cf32" providerId="ADAL" clId="{3F26B701-AADC-4668-AAA4-FB7BA2B947B1}" dt="2020-06-18T14:55:25.247" v="642" actId="478"/>
          <ac:spMkLst>
            <pc:docMk/>
            <pc:sldMk cId="208339045" sldId="474"/>
            <ac:spMk id="45" creationId="{00000000-0000-0000-0000-000000000000}"/>
          </ac:spMkLst>
        </pc:spChg>
        <pc:spChg chg="del">
          <ac:chgData name="Ragnhild Halvorsrud" userId="917ea340-fd63-490f-a7db-68428d24cf32" providerId="ADAL" clId="{3F26B701-AADC-4668-AAA4-FB7BA2B947B1}" dt="2020-06-18T14:55:25.247" v="642" actId="478"/>
          <ac:spMkLst>
            <pc:docMk/>
            <pc:sldMk cId="208339045" sldId="474"/>
            <ac:spMk id="47" creationId="{00000000-0000-0000-0000-000000000000}"/>
          </ac:spMkLst>
        </pc:spChg>
        <pc:spChg chg="del">
          <ac:chgData name="Ragnhild Halvorsrud" userId="917ea340-fd63-490f-a7db-68428d24cf32" providerId="ADAL" clId="{3F26B701-AADC-4668-AAA4-FB7BA2B947B1}" dt="2020-06-18T14:55:25.247" v="642" actId="478"/>
          <ac:spMkLst>
            <pc:docMk/>
            <pc:sldMk cId="208339045" sldId="474"/>
            <ac:spMk id="48" creationId="{00000000-0000-0000-0000-000000000000}"/>
          </ac:spMkLst>
        </pc:spChg>
        <pc:spChg chg="del">
          <ac:chgData name="Ragnhild Halvorsrud" userId="917ea340-fd63-490f-a7db-68428d24cf32" providerId="ADAL" clId="{3F26B701-AADC-4668-AAA4-FB7BA2B947B1}" dt="2020-06-18T14:55:25.247" v="642" actId="478"/>
          <ac:spMkLst>
            <pc:docMk/>
            <pc:sldMk cId="208339045" sldId="474"/>
            <ac:spMk id="49" creationId="{00000000-0000-0000-0000-000000000000}"/>
          </ac:spMkLst>
        </pc:spChg>
        <pc:spChg chg="del">
          <ac:chgData name="Ragnhild Halvorsrud" userId="917ea340-fd63-490f-a7db-68428d24cf32" providerId="ADAL" clId="{3F26B701-AADC-4668-AAA4-FB7BA2B947B1}" dt="2020-06-18T14:55:25.247" v="642" actId="478"/>
          <ac:spMkLst>
            <pc:docMk/>
            <pc:sldMk cId="208339045" sldId="474"/>
            <ac:spMk id="50" creationId="{00000000-0000-0000-0000-000000000000}"/>
          </ac:spMkLst>
        </pc:spChg>
        <pc:spChg chg="del">
          <ac:chgData name="Ragnhild Halvorsrud" userId="917ea340-fd63-490f-a7db-68428d24cf32" providerId="ADAL" clId="{3F26B701-AADC-4668-AAA4-FB7BA2B947B1}" dt="2020-06-18T14:55:25.247" v="642" actId="478"/>
          <ac:spMkLst>
            <pc:docMk/>
            <pc:sldMk cId="208339045" sldId="474"/>
            <ac:spMk id="51" creationId="{00000000-0000-0000-0000-000000000000}"/>
          </ac:spMkLst>
        </pc:spChg>
        <pc:spChg chg="del">
          <ac:chgData name="Ragnhild Halvorsrud" userId="917ea340-fd63-490f-a7db-68428d24cf32" providerId="ADAL" clId="{3F26B701-AADC-4668-AAA4-FB7BA2B947B1}" dt="2020-06-18T14:55:25.247" v="642" actId="478"/>
          <ac:spMkLst>
            <pc:docMk/>
            <pc:sldMk cId="208339045" sldId="474"/>
            <ac:spMk id="52" creationId="{00000000-0000-0000-0000-000000000000}"/>
          </ac:spMkLst>
        </pc:spChg>
        <pc:spChg chg="del">
          <ac:chgData name="Ragnhild Halvorsrud" userId="917ea340-fd63-490f-a7db-68428d24cf32" providerId="ADAL" clId="{3F26B701-AADC-4668-AAA4-FB7BA2B947B1}" dt="2020-06-18T14:55:25.247" v="642" actId="478"/>
          <ac:spMkLst>
            <pc:docMk/>
            <pc:sldMk cId="208339045" sldId="474"/>
            <ac:spMk id="53" creationId="{00000000-0000-0000-0000-000000000000}"/>
          </ac:spMkLst>
        </pc:spChg>
        <pc:spChg chg="del">
          <ac:chgData name="Ragnhild Halvorsrud" userId="917ea340-fd63-490f-a7db-68428d24cf32" providerId="ADAL" clId="{3F26B701-AADC-4668-AAA4-FB7BA2B947B1}" dt="2020-06-18T14:55:25.247" v="642" actId="478"/>
          <ac:spMkLst>
            <pc:docMk/>
            <pc:sldMk cId="208339045" sldId="474"/>
            <ac:spMk id="54" creationId="{00000000-0000-0000-0000-000000000000}"/>
          </ac:spMkLst>
        </pc:spChg>
        <pc:spChg chg="del">
          <ac:chgData name="Ragnhild Halvorsrud" userId="917ea340-fd63-490f-a7db-68428d24cf32" providerId="ADAL" clId="{3F26B701-AADC-4668-AAA4-FB7BA2B947B1}" dt="2020-06-18T14:55:25.247" v="642" actId="478"/>
          <ac:spMkLst>
            <pc:docMk/>
            <pc:sldMk cId="208339045" sldId="474"/>
            <ac:spMk id="55" creationId="{00000000-0000-0000-0000-000000000000}"/>
          </ac:spMkLst>
        </pc:spChg>
        <pc:spChg chg="del">
          <ac:chgData name="Ragnhild Halvorsrud" userId="917ea340-fd63-490f-a7db-68428d24cf32" providerId="ADAL" clId="{3F26B701-AADC-4668-AAA4-FB7BA2B947B1}" dt="2020-06-18T14:55:25.247" v="642" actId="478"/>
          <ac:spMkLst>
            <pc:docMk/>
            <pc:sldMk cId="208339045" sldId="474"/>
            <ac:spMk id="56" creationId="{00000000-0000-0000-0000-000000000000}"/>
          </ac:spMkLst>
        </pc:spChg>
        <pc:spChg chg="del">
          <ac:chgData name="Ragnhild Halvorsrud" userId="917ea340-fd63-490f-a7db-68428d24cf32" providerId="ADAL" clId="{3F26B701-AADC-4668-AAA4-FB7BA2B947B1}" dt="2020-06-18T14:55:25.247" v="642" actId="478"/>
          <ac:spMkLst>
            <pc:docMk/>
            <pc:sldMk cId="208339045" sldId="474"/>
            <ac:spMk id="57" creationId="{00000000-0000-0000-0000-000000000000}"/>
          </ac:spMkLst>
        </pc:spChg>
        <pc:spChg chg="del">
          <ac:chgData name="Ragnhild Halvorsrud" userId="917ea340-fd63-490f-a7db-68428d24cf32" providerId="ADAL" clId="{3F26B701-AADC-4668-AAA4-FB7BA2B947B1}" dt="2020-06-18T14:55:25.247" v="642" actId="478"/>
          <ac:spMkLst>
            <pc:docMk/>
            <pc:sldMk cId="208339045" sldId="474"/>
            <ac:spMk id="61" creationId="{00000000-0000-0000-0000-000000000000}"/>
          </ac:spMkLst>
        </pc:spChg>
        <pc:spChg chg="del">
          <ac:chgData name="Ragnhild Halvorsrud" userId="917ea340-fd63-490f-a7db-68428d24cf32" providerId="ADAL" clId="{3F26B701-AADC-4668-AAA4-FB7BA2B947B1}" dt="2020-06-18T14:55:25.247" v="642" actId="478"/>
          <ac:spMkLst>
            <pc:docMk/>
            <pc:sldMk cId="208339045" sldId="474"/>
            <ac:spMk id="62" creationId="{00000000-0000-0000-0000-000000000000}"/>
          </ac:spMkLst>
        </pc:spChg>
        <pc:spChg chg="del">
          <ac:chgData name="Ragnhild Halvorsrud" userId="917ea340-fd63-490f-a7db-68428d24cf32" providerId="ADAL" clId="{3F26B701-AADC-4668-AAA4-FB7BA2B947B1}" dt="2020-06-18T14:55:25.247" v="642" actId="478"/>
          <ac:spMkLst>
            <pc:docMk/>
            <pc:sldMk cId="208339045" sldId="474"/>
            <ac:spMk id="64" creationId="{00000000-0000-0000-0000-000000000000}"/>
          </ac:spMkLst>
        </pc:spChg>
        <pc:spChg chg="del">
          <ac:chgData name="Ragnhild Halvorsrud" userId="917ea340-fd63-490f-a7db-68428d24cf32" providerId="ADAL" clId="{3F26B701-AADC-4668-AAA4-FB7BA2B947B1}" dt="2020-06-18T14:55:25.247" v="642" actId="478"/>
          <ac:spMkLst>
            <pc:docMk/>
            <pc:sldMk cId="208339045" sldId="474"/>
            <ac:spMk id="65" creationId="{00000000-0000-0000-0000-000000000000}"/>
          </ac:spMkLst>
        </pc:spChg>
        <pc:spChg chg="add mod">
          <ac:chgData name="Ragnhild Halvorsrud" userId="917ea340-fd63-490f-a7db-68428d24cf32" providerId="ADAL" clId="{3F26B701-AADC-4668-AAA4-FB7BA2B947B1}" dt="2020-06-19T17:20:45.929" v="16081" actId="790"/>
          <ac:spMkLst>
            <pc:docMk/>
            <pc:sldMk cId="208339045" sldId="474"/>
            <ac:spMk id="74" creationId="{90E15ED4-69C7-4C53-AA53-D6CA3C7F4252}"/>
          </ac:spMkLst>
        </pc:spChg>
        <pc:picChg chg="add mod modCrop">
          <ac:chgData name="Ragnhild Halvorsrud" userId="917ea340-fd63-490f-a7db-68428d24cf32" providerId="ADAL" clId="{3F26B701-AADC-4668-AAA4-FB7BA2B947B1}" dt="2020-06-19T06:44:08.931" v="872" actId="1076"/>
          <ac:picMkLst>
            <pc:docMk/>
            <pc:sldMk cId="208339045" sldId="474"/>
            <ac:picMk id="8" creationId="{86AF6AE5-B186-4C36-9FC3-833D5969DFE4}"/>
          </ac:picMkLst>
        </pc:picChg>
        <pc:picChg chg="add mod">
          <ac:chgData name="Ragnhild Halvorsrud" userId="917ea340-fd63-490f-a7db-68428d24cf32" providerId="ADAL" clId="{3F26B701-AADC-4668-AAA4-FB7BA2B947B1}" dt="2020-06-19T06:43:07.563" v="860" actId="1076"/>
          <ac:picMkLst>
            <pc:docMk/>
            <pc:sldMk cId="208339045" sldId="474"/>
            <ac:picMk id="66" creationId="{E8ACFFEB-D31F-4B00-BA4A-1E766A7C606E}"/>
          </ac:picMkLst>
        </pc:picChg>
        <pc:picChg chg="add del mod">
          <ac:chgData name="Ragnhild Halvorsrud" userId="917ea340-fd63-490f-a7db-68428d24cf32" providerId="ADAL" clId="{3F26B701-AADC-4668-AAA4-FB7BA2B947B1}" dt="2020-06-19T06:41:43.028" v="847" actId="478"/>
          <ac:picMkLst>
            <pc:docMk/>
            <pc:sldMk cId="208339045" sldId="474"/>
            <ac:picMk id="67" creationId="{B0165A0A-C487-4845-9355-46F320CD9E31}"/>
          </ac:picMkLst>
        </pc:picChg>
        <pc:picChg chg="add mod">
          <ac:chgData name="Ragnhild Halvorsrud" userId="917ea340-fd63-490f-a7db-68428d24cf32" providerId="ADAL" clId="{3F26B701-AADC-4668-AAA4-FB7BA2B947B1}" dt="2020-06-19T06:42:56.994" v="858" actId="12789"/>
          <ac:picMkLst>
            <pc:docMk/>
            <pc:sldMk cId="208339045" sldId="474"/>
            <ac:picMk id="68" creationId="{30EFBBC9-173E-4D48-BCF2-18CE1980174C}"/>
          </ac:picMkLst>
        </pc:picChg>
        <pc:picChg chg="add mod">
          <ac:chgData name="Ragnhild Halvorsrud" userId="917ea340-fd63-490f-a7db-68428d24cf32" providerId="ADAL" clId="{3F26B701-AADC-4668-AAA4-FB7BA2B947B1}" dt="2020-06-19T06:42:56.994" v="858" actId="12789"/>
          <ac:picMkLst>
            <pc:docMk/>
            <pc:sldMk cId="208339045" sldId="474"/>
            <ac:picMk id="69" creationId="{D39EDB16-149B-4DE9-95A0-30D9E7EB1874}"/>
          </ac:picMkLst>
        </pc:picChg>
        <pc:picChg chg="add mod">
          <ac:chgData name="Ragnhild Halvorsrud" userId="917ea340-fd63-490f-a7db-68428d24cf32" providerId="ADAL" clId="{3F26B701-AADC-4668-AAA4-FB7BA2B947B1}" dt="2020-06-19T06:42:56.994" v="858" actId="12789"/>
          <ac:picMkLst>
            <pc:docMk/>
            <pc:sldMk cId="208339045" sldId="474"/>
            <ac:picMk id="70" creationId="{8B462D9B-5F6E-4D96-9901-988F371A5C3F}"/>
          </ac:picMkLst>
        </pc:picChg>
        <pc:picChg chg="add mod">
          <ac:chgData name="Ragnhild Halvorsrud" userId="917ea340-fd63-490f-a7db-68428d24cf32" providerId="ADAL" clId="{3F26B701-AADC-4668-AAA4-FB7BA2B947B1}" dt="2020-06-19T06:42:56.994" v="858" actId="12789"/>
          <ac:picMkLst>
            <pc:docMk/>
            <pc:sldMk cId="208339045" sldId="474"/>
            <ac:picMk id="71" creationId="{9143AB6C-655E-41FE-8C0C-C7BD65BCA2A6}"/>
          </ac:picMkLst>
        </pc:picChg>
        <pc:picChg chg="add mod">
          <ac:chgData name="Ragnhild Halvorsrud" userId="917ea340-fd63-490f-a7db-68428d24cf32" providerId="ADAL" clId="{3F26B701-AADC-4668-AAA4-FB7BA2B947B1}" dt="2020-06-19T06:42:56.994" v="858" actId="12789"/>
          <ac:picMkLst>
            <pc:docMk/>
            <pc:sldMk cId="208339045" sldId="474"/>
            <ac:picMk id="72" creationId="{FDE3665C-4976-49D9-9754-1844B814BFED}"/>
          </ac:picMkLst>
        </pc:picChg>
        <pc:picChg chg="add mod">
          <ac:chgData name="Ragnhild Halvorsrud" userId="917ea340-fd63-490f-a7db-68428d24cf32" providerId="ADAL" clId="{3F26B701-AADC-4668-AAA4-FB7BA2B947B1}" dt="2020-06-19T06:42:56.994" v="858" actId="12789"/>
          <ac:picMkLst>
            <pc:docMk/>
            <pc:sldMk cId="208339045" sldId="474"/>
            <ac:picMk id="73" creationId="{644DD7EB-345A-4373-A6EE-F04E36263447}"/>
          </ac:picMkLst>
        </pc:picChg>
        <pc:cxnChg chg="del mod">
          <ac:chgData name="Ragnhild Halvorsrud" userId="917ea340-fd63-490f-a7db-68428d24cf32" providerId="ADAL" clId="{3F26B701-AADC-4668-AAA4-FB7BA2B947B1}" dt="2020-06-18T14:55:25.247" v="642" actId="478"/>
          <ac:cxnSpMkLst>
            <pc:docMk/>
            <pc:sldMk cId="208339045" sldId="474"/>
            <ac:cxnSpMk id="30" creationId="{00000000-0000-0000-0000-000000000000}"/>
          </ac:cxnSpMkLst>
        </pc:cxnChg>
        <pc:cxnChg chg="del mod">
          <ac:chgData name="Ragnhild Halvorsrud" userId="917ea340-fd63-490f-a7db-68428d24cf32" providerId="ADAL" clId="{3F26B701-AADC-4668-AAA4-FB7BA2B947B1}" dt="2020-06-18T14:55:25.247" v="642" actId="478"/>
          <ac:cxnSpMkLst>
            <pc:docMk/>
            <pc:sldMk cId="208339045" sldId="474"/>
            <ac:cxnSpMk id="46" creationId="{00000000-0000-0000-0000-000000000000}"/>
          </ac:cxnSpMkLst>
        </pc:cxnChg>
        <pc:cxnChg chg="del mod">
          <ac:chgData name="Ragnhild Halvorsrud" userId="917ea340-fd63-490f-a7db-68428d24cf32" providerId="ADAL" clId="{3F26B701-AADC-4668-AAA4-FB7BA2B947B1}" dt="2020-06-18T14:55:25.247" v="642" actId="478"/>
          <ac:cxnSpMkLst>
            <pc:docMk/>
            <pc:sldMk cId="208339045" sldId="474"/>
            <ac:cxnSpMk id="58" creationId="{00000000-0000-0000-0000-000000000000}"/>
          </ac:cxnSpMkLst>
        </pc:cxnChg>
        <pc:cxnChg chg="del mod">
          <ac:chgData name="Ragnhild Halvorsrud" userId="917ea340-fd63-490f-a7db-68428d24cf32" providerId="ADAL" clId="{3F26B701-AADC-4668-AAA4-FB7BA2B947B1}" dt="2020-06-18T14:55:25.247" v="642" actId="478"/>
          <ac:cxnSpMkLst>
            <pc:docMk/>
            <pc:sldMk cId="208339045" sldId="474"/>
            <ac:cxnSpMk id="59" creationId="{00000000-0000-0000-0000-000000000000}"/>
          </ac:cxnSpMkLst>
        </pc:cxnChg>
        <pc:cxnChg chg="del mod">
          <ac:chgData name="Ragnhild Halvorsrud" userId="917ea340-fd63-490f-a7db-68428d24cf32" providerId="ADAL" clId="{3F26B701-AADC-4668-AAA4-FB7BA2B947B1}" dt="2020-06-18T14:55:25.247" v="642" actId="478"/>
          <ac:cxnSpMkLst>
            <pc:docMk/>
            <pc:sldMk cId="208339045" sldId="474"/>
            <ac:cxnSpMk id="60" creationId="{00000000-0000-0000-0000-000000000000}"/>
          </ac:cxnSpMkLst>
        </pc:cxnChg>
        <pc:cxnChg chg="del mod">
          <ac:chgData name="Ragnhild Halvorsrud" userId="917ea340-fd63-490f-a7db-68428d24cf32" providerId="ADAL" clId="{3F26B701-AADC-4668-AAA4-FB7BA2B947B1}" dt="2020-06-18T14:55:25.247" v="642" actId="478"/>
          <ac:cxnSpMkLst>
            <pc:docMk/>
            <pc:sldMk cId="208339045" sldId="474"/>
            <ac:cxnSpMk id="63" creationId="{00000000-0000-0000-0000-000000000000}"/>
          </ac:cxnSpMkLst>
        </pc:cxnChg>
      </pc:sldChg>
      <pc:sldChg chg="modSp del mod modNotes">
        <pc:chgData name="Ragnhild Halvorsrud" userId="917ea340-fd63-490f-a7db-68428d24cf32" providerId="ADAL" clId="{3F26B701-AADC-4668-AAA4-FB7BA2B947B1}" dt="2020-06-19T11:31:05.478" v="9337" actId="47"/>
        <pc:sldMkLst>
          <pc:docMk/>
          <pc:sldMk cId="4294049925" sldId="480"/>
        </pc:sldMkLst>
        <pc:spChg chg="mod">
          <ac:chgData name="Ragnhild Halvorsrud" userId="917ea340-fd63-490f-a7db-68428d24cf32" providerId="ADAL" clId="{3F26B701-AADC-4668-AAA4-FB7BA2B947B1}" dt="2020-06-19T09:27:06.949" v="6191" actId="790"/>
          <ac:spMkLst>
            <pc:docMk/>
            <pc:sldMk cId="4294049925" sldId="480"/>
            <ac:spMk id="2" creationId="{00000000-0000-0000-0000-000000000000}"/>
          </ac:spMkLst>
        </pc:spChg>
        <pc:spChg chg="mod">
          <ac:chgData name="Ragnhild Halvorsrud" userId="917ea340-fd63-490f-a7db-68428d24cf32" providerId="ADAL" clId="{3F26B701-AADC-4668-AAA4-FB7BA2B947B1}" dt="2020-06-19T09:27:06.951" v="6192" actId="790"/>
          <ac:spMkLst>
            <pc:docMk/>
            <pc:sldMk cId="4294049925" sldId="480"/>
            <ac:spMk id="3" creationId="{00000000-0000-0000-0000-000000000000}"/>
          </ac:spMkLst>
        </pc:spChg>
        <pc:spChg chg="mod">
          <ac:chgData name="Ragnhild Halvorsrud" userId="917ea340-fd63-490f-a7db-68428d24cf32" providerId="ADAL" clId="{3F26B701-AADC-4668-AAA4-FB7BA2B947B1}" dt="2020-06-19T09:27:06.952" v="6193" actId="790"/>
          <ac:spMkLst>
            <pc:docMk/>
            <pc:sldMk cId="4294049925" sldId="480"/>
            <ac:spMk id="5" creationId="{00000000-0000-0000-0000-000000000000}"/>
          </ac:spMkLst>
        </pc:spChg>
        <pc:spChg chg="mod">
          <ac:chgData name="Ragnhild Halvorsrud" userId="917ea340-fd63-490f-a7db-68428d24cf32" providerId="ADAL" clId="{3F26B701-AADC-4668-AAA4-FB7BA2B947B1}" dt="2020-06-19T09:27:06.954" v="6194" actId="790"/>
          <ac:spMkLst>
            <pc:docMk/>
            <pc:sldMk cId="4294049925" sldId="480"/>
            <ac:spMk id="6" creationId="{00000000-0000-0000-0000-000000000000}"/>
          </ac:spMkLst>
        </pc:spChg>
        <pc:spChg chg="mod">
          <ac:chgData name="Ragnhild Halvorsrud" userId="917ea340-fd63-490f-a7db-68428d24cf32" providerId="ADAL" clId="{3F26B701-AADC-4668-AAA4-FB7BA2B947B1}" dt="2020-06-19T09:27:06.955" v="6195" actId="790"/>
          <ac:spMkLst>
            <pc:docMk/>
            <pc:sldMk cId="4294049925" sldId="480"/>
            <ac:spMk id="15" creationId="{00000000-0000-0000-0000-000000000000}"/>
          </ac:spMkLst>
        </pc:spChg>
        <pc:spChg chg="mod">
          <ac:chgData name="Ragnhild Halvorsrud" userId="917ea340-fd63-490f-a7db-68428d24cf32" providerId="ADAL" clId="{3F26B701-AADC-4668-AAA4-FB7BA2B947B1}" dt="2020-06-19T09:27:06.957" v="6196" actId="790"/>
          <ac:spMkLst>
            <pc:docMk/>
            <pc:sldMk cId="4294049925" sldId="480"/>
            <ac:spMk id="16" creationId="{00000000-0000-0000-0000-000000000000}"/>
          </ac:spMkLst>
        </pc:spChg>
        <pc:spChg chg="mod">
          <ac:chgData name="Ragnhild Halvorsrud" userId="917ea340-fd63-490f-a7db-68428d24cf32" providerId="ADAL" clId="{3F26B701-AADC-4668-AAA4-FB7BA2B947B1}" dt="2020-06-19T09:27:06.958" v="6197" actId="790"/>
          <ac:spMkLst>
            <pc:docMk/>
            <pc:sldMk cId="4294049925" sldId="480"/>
            <ac:spMk id="17" creationId="{00000000-0000-0000-0000-000000000000}"/>
          </ac:spMkLst>
        </pc:spChg>
        <pc:spChg chg="mod">
          <ac:chgData name="Ragnhild Halvorsrud" userId="917ea340-fd63-490f-a7db-68428d24cf32" providerId="ADAL" clId="{3F26B701-AADC-4668-AAA4-FB7BA2B947B1}" dt="2020-06-19T09:27:06.959" v="6198" actId="790"/>
          <ac:spMkLst>
            <pc:docMk/>
            <pc:sldMk cId="4294049925" sldId="480"/>
            <ac:spMk id="18" creationId="{00000000-0000-0000-0000-000000000000}"/>
          </ac:spMkLst>
        </pc:spChg>
        <pc:spChg chg="mod">
          <ac:chgData name="Ragnhild Halvorsrud" userId="917ea340-fd63-490f-a7db-68428d24cf32" providerId="ADAL" clId="{3F26B701-AADC-4668-AAA4-FB7BA2B947B1}" dt="2020-06-19T09:27:06.961" v="6199" actId="790"/>
          <ac:spMkLst>
            <pc:docMk/>
            <pc:sldMk cId="4294049925" sldId="480"/>
            <ac:spMk id="20" creationId="{00000000-0000-0000-0000-000000000000}"/>
          </ac:spMkLst>
        </pc:spChg>
        <pc:spChg chg="mod">
          <ac:chgData name="Ragnhild Halvorsrud" userId="917ea340-fd63-490f-a7db-68428d24cf32" providerId="ADAL" clId="{3F26B701-AADC-4668-AAA4-FB7BA2B947B1}" dt="2020-06-19T09:27:06.962" v="6200" actId="790"/>
          <ac:spMkLst>
            <pc:docMk/>
            <pc:sldMk cId="4294049925" sldId="480"/>
            <ac:spMk id="23" creationId="{00000000-0000-0000-0000-000000000000}"/>
          </ac:spMkLst>
        </pc:spChg>
        <pc:spChg chg="mod">
          <ac:chgData name="Ragnhild Halvorsrud" userId="917ea340-fd63-490f-a7db-68428d24cf32" providerId="ADAL" clId="{3F26B701-AADC-4668-AAA4-FB7BA2B947B1}" dt="2020-06-19T09:27:06.964" v="6201" actId="790"/>
          <ac:spMkLst>
            <pc:docMk/>
            <pc:sldMk cId="4294049925" sldId="480"/>
            <ac:spMk id="25" creationId="{00000000-0000-0000-0000-000000000000}"/>
          </ac:spMkLst>
        </pc:spChg>
        <pc:spChg chg="mod">
          <ac:chgData name="Ragnhild Halvorsrud" userId="917ea340-fd63-490f-a7db-68428d24cf32" providerId="ADAL" clId="{3F26B701-AADC-4668-AAA4-FB7BA2B947B1}" dt="2020-06-19T09:27:06.966" v="6202" actId="790"/>
          <ac:spMkLst>
            <pc:docMk/>
            <pc:sldMk cId="4294049925" sldId="480"/>
            <ac:spMk id="27" creationId="{00000000-0000-0000-0000-000000000000}"/>
          </ac:spMkLst>
        </pc:spChg>
        <pc:spChg chg="mod">
          <ac:chgData name="Ragnhild Halvorsrud" userId="917ea340-fd63-490f-a7db-68428d24cf32" providerId="ADAL" clId="{3F26B701-AADC-4668-AAA4-FB7BA2B947B1}" dt="2020-06-19T09:27:06.969" v="6203" actId="790"/>
          <ac:spMkLst>
            <pc:docMk/>
            <pc:sldMk cId="4294049925" sldId="480"/>
            <ac:spMk id="30" creationId="{00000000-0000-0000-0000-000000000000}"/>
          </ac:spMkLst>
        </pc:spChg>
        <pc:spChg chg="mod">
          <ac:chgData name="Ragnhild Halvorsrud" userId="917ea340-fd63-490f-a7db-68428d24cf32" providerId="ADAL" clId="{3F26B701-AADC-4668-AAA4-FB7BA2B947B1}" dt="2020-06-19T09:27:06.971" v="6204" actId="790"/>
          <ac:spMkLst>
            <pc:docMk/>
            <pc:sldMk cId="4294049925" sldId="480"/>
            <ac:spMk id="37" creationId="{00000000-0000-0000-0000-000000000000}"/>
          </ac:spMkLst>
        </pc:spChg>
        <pc:spChg chg="mod">
          <ac:chgData name="Ragnhild Halvorsrud" userId="917ea340-fd63-490f-a7db-68428d24cf32" providerId="ADAL" clId="{3F26B701-AADC-4668-AAA4-FB7BA2B947B1}" dt="2020-06-19T09:27:06.973" v="6205" actId="790"/>
          <ac:spMkLst>
            <pc:docMk/>
            <pc:sldMk cId="4294049925" sldId="480"/>
            <ac:spMk id="55" creationId="{00000000-0000-0000-0000-000000000000}"/>
          </ac:spMkLst>
        </pc:spChg>
        <pc:spChg chg="mod">
          <ac:chgData name="Ragnhild Halvorsrud" userId="917ea340-fd63-490f-a7db-68428d24cf32" providerId="ADAL" clId="{3F26B701-AADC-4668-AAA4-FB7BA2B947B1}" dt="2020-06-19T09:27:06.975" v="6206" actId="790"/>
          <ac:spMkLst>
            <pc:docMk/>
            <pc:sldMk cId="4294049925" sldId="480"/>
            <ac:spMk id="57" creationId="{00000000-0000-0000-0000-000000000000}"/>
          </ac:spMkLst>
        </pc:spChg>
        <pc:spChg chg="mod">
          <ac:chgData name="Ragnhild Halvorsrud" userId="917ea340-fd63-490f-a7db-68428d24cf32" providerId="ADAL" clId="{3F26B701-AADC-4668-AAA4-FB7BA2B947B1}" dt="2020-06-19T09:27:06.979" v="6207" actId="790"/>
          <ac:spMkLst>
            <pc:docMk/>
            <pc:sldMk cId="4294049925" sldId="480"/>
            <ac:spMk id="59" creationId="{00000000-0000-0000-0000-000000000000}"/>
          </ac:spMkLst>
        </pc:spChg>
      </pc:sldChg>
      <pc:sldChg chg="modSp del mod modNotes">
        <pc:chgData name="Ragnhild Halvorsrud" userId="917ea340-fd63-490f-a7db-68428d24cf32" providerId="ADAL" clId="{3F26B701-AADC-4668-AAA4-FB7BA2B947B1}" dt="2020-06-19T11:31:05.478" v="9337" actId="47"/>
        <pc:sldMkLst>
          <pc:docMk/>
          <pc:sldMk cId="1824694373" sldId="482"/>
        </pc:sldMkLst>
        <pc:spChg chg="mod">
          <ac:chgData name="Ragnhild Halvorsrud" userId="917ea340-fd63-490f-a7db-68428d24cf32" providerId="ADAL" clId="{3F26B701-AADC-4668-AAA4-FB7BA2B947B1}" dt="2020-06-19T09:27:06.892" v="6157" actId="790"/>
          <ac:spMkLst>
            <pc:docMk/>
            <pc:sldMk cId="1824694373" sldId="482"/>
            <ac:spMk id="2" creationId="{00000000-0000-0000-0000-000000000000}"/>
          </ac:spMkLst>
        </pc:spChg>
        <pc:spChg chg="mod">
          <ac:chgData name="Ragnhild Halvorsrud" userId="917ea340-fd63-490f-a7db-68428d24cf32" providerId="ADAL" clId="{3F26B701-AADC-4668-AAA4-FB7BA2B947B1}" dt="2020-06-19T09:27:06.890" v="6156" actId="790"/>
          <ac:spMkLst>
            <pc:docMk/>
            <pc:sldMk cId="1824694373" sldId="482"/>
            <ac:spMk id="6" creationId="{00000000-0000-0000-0000-000000000000}"/>
          </ac:spMkLst>
        </pc:spChg>
        <pc:spChg chg="mod">
          <ac:chgData name="Ragnhild Halvorsrud" userId="917ea340-fd63-490f-a7db-68428d24cf32" providerId="ADAL" clId="{3F26B701-AADC-4668-AAA4-FB7BA2B947B1}" dt="2020-06-19T09:27:06.888" v="6155" actId="790"/>
          <ac:spMkLst>
            <pc:docMk/>
            <pc:sldMk cId="1824694373" sldId="482"/>
            <ac:spMk id="11" creationId="{00000000-0000-0000-0000-000000000000}"/>
          </ac:spMkLst>
        </pc:spChg>
        <pc:spChg chg="mod">
          <ac:chgData name="Ragnhild Halvorsrud" userId="917ea340-fd63-490f-a7db-68428d24cf32" providerId="ADAL" clId="{3F26B701-AADC-4668-AAA4-FB7BA2B947B1}" dt="2020-06-19T09:27:06.879" v="6152" actId="790"/>
          <ac:spMkLst>
            <pc:docMk/>
            <pc:sldMk cId="1824694373" sldId="482"/>
            <ac:spMk id="12" creationId="{00000000-0000-0000-0000-000000000000}"/>
          </ac:spMkLst>
        </pc:spChg>
        <pc:spChg chg="mod">
          <ac:chgData name="Ragnhild Halvorsrud" userId="917ea340-fd63-490f-a7db-68428d24cf32" providerId="ADAL" clId="{3F26B701-AADC-4668-AAA4-FB7BA2B947B1}" dt="2020-06-19T09:27:06.882" v="6153" actId="790"/>
          <ac:spMkLst>
            <pc:docMk/>
            <pc:sldMk cId="1824694373" sldId="482"/>
            <ac:spMk id="14" creationId="{00000000-0000-0000-0000-000000000000}"/>
          </ac:spMkLst>
        </pc:spChg>
        <pc:spChg chg="mod">
          <ac:chgData name="Ragnhild Halvorsrud" userId="917ea340-fd63-490f-a7db-68428d24cf32" providerId="ADAL" clId="{3F26B701-AADC-4668-AAA4-FB7BA2B947B1}" dt="2020-06-19T09:27:06.886" v="6154" actId="790"/>
          <ac:spMkLst>
            <pc:docMk/>
            <pc:sldMk cId="1824694373" sldId="482"/>
            <ac:spMk id="15" creationId="{00000000-0000-0000-0000-000000000000}"/>
          </ac:spMkLst>
        </pc:spChg>
      </pc:sldChg>
      <pc:sldChg chg="modSp del mod modNotes">
        <pc:chgData name="Ragnhild Halvorsrud" userId="917ea340-fd63-490f-a7db-68428d24cf32" providerId="ADAL" clId="{3F26B701-AADC-4668-AAA4-FB7BA2B947B1}" dt="2020-06-19T11:31:05.478" v="9337" actId="47"/>
        <pc:sldMkLst>
          <pc:docMk/>
          <pc:sldMk cId="3789298899" sldId="483"/>
        </pc:sldMkLst>
        <pc:spChg chg="mod">
          <ac:chgData name="Ragnhild Halvorsrud" userId="917ea340-fd63-490f-a7db-68428d24cf32" providerId="ADAL" clId="{3F26B701-AADC-4668-AAA4-FB7BA2B947B1}" dt="2020-06-19T09:27:06.929" v="6178" actId="790"/>
          <ac:spMkLst>
            <pc:docMk/>
            <pc:sldMk cId="3789298899" sldId="483"/>
            <ac:spMk id="2" creationId="{00000000-0000-0000-0000-000000000000}"/>
          </ac:spMkLst>
        </pc:spChg>
        <pc:spChg chg="mod">
          <ac:chgData name="Ragnhild Halvorsrud" userId="917ea340-fd63-490f-a7db-68428d24cf32" providerId="ADAL" clId="{3F26B701-AADC-4668-AAA4-FB7BA2B947B1}" dt="2020-06-19T09:27:06.931" v="6179" actId="790"/>
          <ac:spMkLst>
            <pc:docMk/>
            <pc:sldMk cId="3789298899" sldId="483"/>
            <ac:spMk id="3" creationId="{00000000-0000-0000-0000-000000000000}"/>
          </ac:spMkLst>
        </pc:spChg>
        <pc:spChg chg="mod">
          <ac:chgData name="Ragnhild Halvorsrud" userId="917ea340-fd63-490f-a7db-68428d24cf32" providerId="ADAL" clId="{3F26B701-AADC-4668-AAA4-FB7BA2B947B1}" dt="2020-06-19T09:27:06.932" v="6180" actId="790"/>
          <ac:spMkLst>
            <pc:docMk/>
            <pc:sldMk cId="3789298899" sldId="483"/>
            <ac:spMk id="5" creationId="{00000000-0000-0000-0000-000000000000}"/>
          </ac:spMkLst>
        </pc:spChg>
        <pc:spChg chg="mod">
          <ac:chgData name="Ragnhild Halvorsrud" userId="917ea340-fd63-490f-a7db-68428d24cf32" providerId="ADAL" clId="{3F26B701-AADC-4668-AAA4-FB7BA2B947B1}" dt="2020-06-19T09:27:06.933" v="6181" actId="790"/>
          <ac:spMkLst>
            <pc:docMk/>
            <pc:sldMk cId="3789298899" sldId="483"/>
            <ac:spMk id="6" creationId="{00000000-0000-0000-0000-000000000000}"/>
          </ac:spMkLst>
        </pc:spChg>
        <pc:spChg chg="mod">
          <ac:chgData name="Ragnhild Halvorsrud" userId="917ea340-fd63-490f-a7db-68428d24cf32" providerId="ADAL" clId="{3F26B701-AADC-4668-AAA4-FB7BA2B947B1}" dt="2020-06-19T09:27:06.935" v="6182" actId="790"/>
          <ac:spMkLst>
            <pc:docMk/>
            <pc:sldMk cId="3789298899" sldId="483"/>
            <ac:spMk id="15" creationId="{00000000-0000-0000-0000-000000000000}"/>
          </ac:spMkLst>
        </pc:spChg>
        <pc:spChg chg="mod">
          <ac:chgData name="Ragnhild Halvorsrud" userId="917ea340-fd63-490f-a7db-68428d24cf32" providerId="ADAL" clId="{3F26B701-AADC-4668-AAA4-FB7BA2B947B1}" dt="2020-06-19T09:27:06.936" v="6183" actId="790"/>
          <ac:spMkLst>
            <pc:docMk/>
            <pc:sldMk cId="3789298899" sldId="483"/>
            <ac:spMk id="16" creationId="{00000000-0000-0000-0000-000000000000}"/>
          </ac:spMkLst>
        </pc:spChg>
        <pc:spChg chg="mod">
          <ac:chgData name="Ragnhild Halvorsrud" userId="917ea340-fd63-490f-a7db-68428d24cf32" providerId="ADAL" clId="{3F26B701-AADC-4668-AAA4-FB7BA2B947B1}" dt="2020-06-19T09:27:06.937" v="6184" actId="790"/>
          <ac:spMkLst>
            <pc:docMk/>
            <pc:sldMk cId="3789298899" sldId="483"/>
            <ac:spMk id="17" creationId="{00000000-0000-0000-0000-000000000000}"/>
          </ac:spMkLst>
        </pc:spChg>
        <pc:spChg chg="mod">
          <ac:chgData name="Ragnhild Halvorsrud" userId="917ea340-fd63-490f-a7db-68428d24cf32" providerId="ADAL" clId="{3F26B701-AADC-4668-AAA4-FB7BA2B947B1}" dt="2020-06-19T09:27:06.939" v="6185" actId="790"/>
          <ac:spMkLst>
            <pc:docMk/>
            <pc:sldMk cId="3789298899" sldId="483"/>
            <ac:spMk id="18" creationId="{00000000-0000-0000-0000-000000000000}"/>
          </ac:spMkLst>
        </pc:spChg>
        <pc:spChg chg="mod">
          <ac:chgData name="Ragnhild Halvorsrud" userId="917ea340-fd63-490f-a7db-68428d24cf32" providerId="ADAL" clId="{3F26B701-AADC-4668-AAA4-FB7BA2B947B1}" dt="2020-06-19T09:27:06.940" v="6186" actId="790"/>
          <ac:spMkLst>
            <pc:docMk/>
            <pc:sldMk cId="3789298899" sldId="483"/>
            <ac:spMk id="20" creationId="{00000000-0000-0000-0000-000000000000}"/>
          </ac:spMkLst>
        </pc:spChg>
        <pc:spChg chg="mod">
          <ac:chgData name="Ragnhild Halvorsrud" userId="917ea340-fd63-490f-a7db-68428d24cf32" providerId="ADAL" clId="{3F26B701-AADC-4668-AAA4-FB7BA2B947B1}" dt="2020-06-19T09:27:06.942" v="6187" actId="790"/>
          <ac:spMkLst>
            <pc:docMk/>
            <pc:sldMk cId="3789298899" sldId="483"/>
            <ac:spMk id="33" creationId="{00000000-0000-0000-0000-000000000000}"/>
          </ac:spMkLst>
        </pc:spChg>
        <pc:spChg chg="mod">
          <ac:chgData name="Ragnhild Halvorsrud" userId="917ea340-fd63-490f-a7db-68428d24cf32" providerId="ADAL" clId="{3F26B701-AADC-4668-AAA4-FB7BA2B947B1}" dt="2020-06-19T09:27:06.945" v="6188" actId="790"/>
          <ac:spMkLst>
            <pc:docMk/>
            <pc:sldMk cId="3789298899" sldId="483"/>
            <ac:spMk id="39" creationId="{00000000-0000-0000-0000-000000000000}"/>
          </ac:spMkLst>
        </pc:spChg>
      </pc:sldChg>
      <pc:sldChg chg="modSp del mod modNotes">
        <pc:chgData name="Ragnhild Halvorsrud" userId="917ea340-fd63-490f-a7db-68428d24cf32" providerId="ADAL" clId="{3F26B701-AADC-4668-AAA4-FB7BA2B947B1}" dt="2020-06-19T11:31:05.478" v="9337" actId="47"/>
        <pc:sldMkLst>
          <pc:docMk/>
          <pc:sldMk cId="2754751066" sldId="484"/>
        </pc:sldMkLst>
        <pc:spChg chg="mod">
          <ac:chgData name="Ragnhild Halvorsrud" userId="917ea340-fd63-490f-a7db-68428d24cf32" providerId="ADAL" clId="{3F26B701-AADC-4668-AAA4-FB7BA2B947B1}" dt="2020-06-19T09:27:06.896" v="6160" actId="790"/>
          <ac:spMkLst>
            <pc:docMk/>
            <pc:sldMk cId="2754751066" sldId="484"/>
            <ac:spMk id="2" creationId="{00000000-0000-0000-0000-000000000000}"/>
          </ac:spMkLst>
        </pc:spChg>
        <pc:spChg chg="mod">
          <ac:chgData name="Ragnhild Halvorsrud" userId="917ea340-fd63-490f-a7db-68428d24cf32" providerId="ADAL" clId="{3F26B701-AADC-4668-AAA4-FB7BA2B947B1}" dt="2020-06-19T09:27:06.898" v="6161" actId="790"/>
          <ac:spMkLst>
            <pc:docMk/>
            <pc:sldMk cId="2754751066" sldId="484"/>
            <ac:spMk id="3" creationId="{00000000-0000-0000-0000-000000000000}"/>
          </ac:spMkLst>
        </pc:spChg>
        <pc:spChg chg="mod">
          <ac:chgData name="Ragnhild Halvorsrud" userId="917ea340-fd63-490f-a7db-68428d24cf32" providerId="ADAL" clId="{3F26B701-AADC-4668-AAA4-FB7BA2B947B1}" dt="2020-06-19T09:27:06.906" v="6166" actId="790"/>
          <ac:spMkLst>
            <pc:docMk/>
            <pc:sldMk cId="2754751066" sldId="484"/>
            <ac:spMk id="5" creationId="{00000000-0000-0000-0000-000000000000}"/>
          </ac:spMkLst>
        </pc:spChg>
        <pc:spChg chg="mod">
          <ac:chgData name="Ragnhild Halvorsrud" userId="917ea340-fd63-490f-a7db-68428d24cf32" providerId="ADAL" clId="{3F26B701-AADC-4668-AAA4-FB7BA2B947B1}" dt="2020-06-19T09:27:06.907" v="6167" actId="790"/>
          <ac:spMkLst>
            <pc:docMk/>
            <pc:sldMk cId="2754751066" sldId="484"/>
            <ac:spMk id="6" creationId="{00000000-0000-0000-0000-000000000000}"/>
          </ac:spMkLst>
        </pc:spChg>
        <pc:spChg chg="mod">
          <ac:chgData name="Ragnhild Halvorsrud" userId="917ea340-fd63-490f-a7db-68428d24cf32" providerId="ADAL" clId="{3F26B701-AADC-4668-AAA4-FB7BA2B947B1}" dt="2020-06-19T09:27:06.909" v="6168" actId="790"/>
          <ac:spMkLst>
            <pc:docMk/>
            <pc:sldMk cId="2754751066" sldId="484"/>
            <ac:spMk id="15" creationId="{00000000-0000-0000-0000-000000000000}"/>
          </ac:spMkLst>
        </pc:spChg>
        <pc:spChg chg="mod">
          <ac:chgData name="Ragnhild Halvorsrud" userId="917ea340-fd63-490f-a7db-68428d24cf32" providerId="ADAL" clId="{3F26B701-AADC-4668-AAA4-FB7BA2B947B1}" dt="2020-06-19T09:27:06.911" v="6169" actId="790"/>
          <ac:spMkLst>
            <pc:docMk/>
            <pc:sldMk cId="2754751066" sldId="484"/>
            <ac:spMk id="16" creationId="{00000000-0000-0000-0000-000000000000}"/>
          </ac:spMkLst>
        </pc:spChg>
        <pc:spChg chg="mod">
          <ac:chgData name="Ragnhild Halvorsrud" userId="917ea340-fd63-490f-a7db-68428d24cf32" providerId="ADAL" clId="{3F26B701-AADC-4668-AAA4-FB7BA2B947B1}" dt="2020-06-19T09:27:06.913" v="6170" actId="790"/>
          <ac:spMkLst>
            <pc:docMk/>
            <pc:sldMk cId="2754751066" sldId="484"/>
            <ac:spMk id="17" creationId="{00000000-0000-0000-0000-000000000000}"/>
          </ac:spMkLst>
        </pc:spChg>
        <pc:spChg chg="mod">
          <ac:chgData name="Ragnhild Halvorsrud" userId="917ea340-fd63-490f-a7db-68428d24cf32" providerId="ADAL" clId="{3F26B701-AADC-4668-AAA4-FB7BA2B947B1}" dt="2020-06-19T09:27:06.915" v="6171" actId="790"/>
          <ac:spMkLst>
            <pc:docMk/>
            <pc:sldMk cId="2754751066" sldId="484"/>
            <ac:spMk id="18" creationId="{00000000-0000-0000-0000-000000000000}"/>
          </ac:spMkLst>
        </pc:spChg>
        <pc:spChg chg="mod">
          <ac:chgData name="Ragnhild Halvorsrud" userId="917ea340-fd63-490f-a7db-68428d24cf32" providerId="ADAL" clId="{3F26B701-AADC-4668-AAA4-FB7BA2B947B1}" dt="2020-06-19T09:27:06.917" v="6172" actId="790"/>
          <ac:spMkLst>
            <pc:docMk/>
            <pc:sldMk cId="2754751066" sldId="484"/>
            <ac:spMk id="20" creationId="{00000000-0000-0000-0000-000000000000}"/>
          </ac:spMkLst>
        </pc:spChg>
        <pc:spChg chg="mod">
          <ac:chgData name="Ragnhild Halvorsrud" userId="917ea340-fd63-490f-a7db-68428d24cf32" providerId="ADAL" clId="{3F26B701-AADC-4668-AAA4-FB7BA2B947B1}" dt="2020-06-19T09:27:06.899" v="6162" actId="790"/>
          <ac:spMkLst>
            <pc:docMk/>
            <pc:sldMk cId="2754751066" sldId="484"/>
            <ac:spMk id="23" creationId="{00000000-0000-0000-0000-000000000000}"/>
          </ac:spMkLst>
        </pc:spChg>
        <pc:spChg chg="mod">
          <ac:chgData name="Ragnhild Halvorsrud" userId="917ea340-fd63-490f-a7db-68428d24cf32" providerId="ADAL" clId="{3F26B701-AADC-4668-AAA4-FB7BA2B947B1}" dt="2020-06-19T09:27:06.901" v="6163" actId="790"/>
          <ac:spMkLst>
            <pc:docMk/>
            <pc:sldMk cId="2754751066" sldId="484"/>
            <ac:spMk id="24" creationId="{00000000-0000-0000-0000-000000000000}"/>
          </ac:spMkLst>
        </pc:spChg>
        <pc:spChg chg="mod">
          <ac:chgData name="Ragnhild Halvorsrud" userId="917ea340-fd63-490f-a7db-68428d24cf32" providerId="ADAL" clId="{3F26B701-AADC-4668-AAA4-FB7BA2B947B1}" dt="2020-06-19T09:27:06.920" v="6173" actId="790"/>
          <ac:spMkLst>
            <pc:docMk/>
            <pc:sldMk cId="2754751066" sldId="484"/>
            <ac:spMk id="30" creationId="{00000000-0000-0000-0000-000000000000}"/>
          </ac:spMkLst>
        </pc:spChg>
        <pc:spChg chg="mod">
          <ac:chgData name="Ragnhild Halvorsrud" userId="917ea340-fd63-490f-a7db-68428d24cf32" providerId="ADAL" clId="{3F26B701-AADC-4668-AAA4-FB7BA2B947B1}" dt="2020-06-19T09:27:06.922" v="6174" actId="790"/>
          <ac:spMkLst>
            <pc:docMk/>
            <pc:sldMk cId="2754751066" sldId="484"/>
            <ac:spMk id="32" creationId="{00000000-0000-0000-0000-000000000000}"/>
          </ac:spMkLst>
        </pc:spChg>
        <pc:spChg chg="mod">
          <ac:chgData name="Ragnhild Halvorsrud" userId="917ea340-fd63-490f-a7db-68428d24cf32" providerId="ADAL" clId="{3F26B701-AADC-4668-AAA4-FB7BA2B947B1}" dt="2020-06-19T09:27:06.923" v="6175" actId="790"/>
          <ac:spMkLst>
            <pc:docMk/>
            <pc:sldMk cId="2754751066" sldId="484"/>
            <ac:spMk id="33" creationId="{00000000-0000-0000-0000-000000000000}"/>
          </ac:spMkLst>
        </pc:spChg>
        <pc:spChg chg="mod">
          <ac:chgData name="Ragnhild Halvorsrud" userId="917ea340-fd63-490f-a7db-68428d24cf32" providerId="ADAL" clId="{3F26B701-AADC-4668-AAA4-FB7BA2B947B1}" dt="2020-06-19T09:27:06.903" v="6164" actId="790"/>
          <ac:spMkLst>
            <pc:docMk/>
            <pc:sldMk cId="2754751066" sldId="484"/>
            <ac:spMk id="40" creationId="{00000000-0000-0000-0000-000000000000}"/>
          </ac:spMkLst>
        </pc:spChg>
        <pc:spChg chg="mod">
          <ac:chgData name="Ragnhild Halvorsrud" userId="917ea340-fd63-490f-a7db-68428d24cf32" providerId="ADAL" clId="{3F26B701-AADC-4668-AAA4-FB7BA2B947B1}" dt="2020-06-19T09:27:06.904" v="6165" actId="790"/>
          <ac:spMkLst>
            <pc:docMk/>
            <pc:sldMk cId="2754751066" sldId="484"/>
            <ac:spMk id="41" creationId="{00000000-0000-0000-0000-000000000000}"/>
          </ac:spMkLst>
        </pc:spChg>
      </pc:sldChg>
      <pc:sldChg chg="addSp delSp modSp add del mod modNotes">
        <pc:chgData name="Ragnhild Halvorsrud" userId="917ea340-fd63-490f-a7db-68428d24cf32" providerId="ADAL" clId="{3F26B701-AADC-4668-AAA4-FB7BA2B947B1}" dt="2020-06-19T17:20:45.914" v="16074" actId="790"/>
        <pc:sldMkLst>
          <pc:docMk/>
          <pc:sldMk cId="2661338995" sldId="486"/>
        </pc:sldMkLst>
        <pc:spChg chg="mod">
          <ac:chgData name="Ragnhild Halvorsrud" userId="917ea340-fd63-490f-a7db-68428d24cf32" providerId="ADAL" clId="{3F26B701-AADC-4668-AAA4-FB7BA2B947B1}" dt="2020-06-19T17:20:45.897" v="16067" actId="790"/>
          <ac:spMkLst>
            <pc:docMk/>
            <pc:sldMk cId="2661338995" sldId="486"/>
            <ac:spMk id="2" creationId="{00000000-0000-0000-0000-000000000000}"/>
          </ac:spMkLst>
        </pc:spChg>
        <pc:spChg chg="mod">
          <ac:chgData name="Ragnhild Halvorsrud" userId="917ea340-fd63-490f-a7db-68428d24cf32" providerId="ADAL" clId="{3F26B701-AADC-4668-AAA4-FB7BA2B947B1}" dt="2020-06-19T17:20:45.901" v="16068" actId="790"/>
          <ac:spMkLst>
            <pc:docMk/>
            <pc:sldMk cId="2661338995" sldId="486"/>
            <ac:spMk id="3" creationId="{00000000-0000-0000-0000-000000000000}"/>
          </ac:spMkLst>
        </pc:spChg>
        <pc:spChg chg="mod">
          <ac:chgData name="Ragnhild Halvorsrud" userId="917ea340-fd63-490f-a7db-68428d24cf32" providerId="ADAL" clId="{3F26B701-AADC-4668-AAA4-FB7BA2B947B1}" dt="2020-06-19T17:20:45.903" v="16069" actId="790"/>
          <ac:spMkLst>
            <pc:docMk/>
            <pc:sldMk cId="2661338995" sldId="486"/>
            <ac:spMk id="4" creationId="{00000000-0000-0000-0000-000000000000}"/>
          </ac:spMkLst>
        </pc:spChg>
        <pc:spChg chg="add del mod">
          <ac:chgData name="Ragnhild Halvorsrud" userId="917ea340-fd63-490f-a7db-68428d24cf32" providerId="ADAL" clId="{3F26B701-AADC-4668-AAA4-FB7BA2B947B1}" dt="2020-06-18T14:13:36.113" v="518"/>
          <ac:spMkLst>
            <pc:docMk/>
            <pc:sldMk cId="2661338995" sldId="486"/>
            <ac:spMk id="5" creationId="{2F176F16-8AE8-405C-990C-B72B8FE77EBA}"/>
          </ac:spMkLst>
        </pc:spChg>
        <pc:spChg chg="mod">
          <ac:chgData name="Ragnhild Halvorsrud" userId="917ea340-fd63-490f-a7db-68428d24cf32" providerId="ADAL" clId="{3F26B701-AADC-4668-AAA4-FB7BA2B947B1}" dt="2020-06-19T17:20:45.905" v="16070" actId="790"/>
          <ac:spMkLst>
            <pc:docMk/>
            <pc:sldMk cId="2661338995" sldId="486"/>
            <ac:spMk id="6" creationId="{00000000-0000-0000-0000-000000000000}"/>
          </ac:spMkLst>
        </pc:spChg>
        <pc:spChg chg="mod">
          <ac:chgData name="Ragnhild Halvorsrud" userId="917ea340-fd63-490f-a7db-68428d24cf32" providerId="ADAL" clId="{3F26B701-AADC-4668-AAA4-FB7BA2B947B1}" dt="2020-06-19T17:20:45.907" v="16071" actId="790"/>
          <ac:spMkLst>
            <pc:docMk/>
            <pc:sldMk cId="2661338995" sldId="486"/>
            <ac:spMk id="10" creationId="{00000000-0000-0000-0000-000000000000}"/>
          </ac:spMkLst>
        </pc:spChg>
        <pc:spChg chg="mod">
          <ac:chgData name="Ragnhild Halvorsrud" userId="917ea340-fd63-490f-a7db-68428d24cf32" providerId="ADAL" clId="{3F26B701-AADC-4668-AAA4-FB7BA2B947B1}" dt="2020-06-19T17:20:45.909" v="16072" actId="790"/>
          <ac:spMkLst>
            <pc:docMk/>
            <pc:sldMk cId="2661338995" sldId="486"/>
            <ac:spMk id="11" creationId="{00000000-0000-0000-0000-000000000000}"/>
          </ac:spMkLst>
        </pc:spChg>
        <pc:spChg chg="add del mod">
          <ac:chgData name="Ragnhild Halvorsrud" userId="917ea340-fd63-490f-a7db-68428d24cf32" providerId="ADAL" clId="{3F26B701-AADC-4668-AAA4-FB7BA2B947B1}" dt="2020-06-18T14:13:36.113" v="518"/>
          <ac:spMkLst>
            <pc:docMk/>
            <pc:sldMk cId="2661338995" sldId="486"/>
            <ac:spMk id="12" creationId="{7297FD92-2663-4243-A3E2-8B1D408B9FCE}"/>
          </ac:spMkLst>
        </pc:spChg>
        <pc:spChg chg="add del mod">
          <ac:chgData name="Ragnhild Halvorsrud" userId="917ea340-fd63-490f-a7db-68428d24cf32" providerId="ADAL" clId="{3F26B701-AADC-4668-AAA4-FB7BA2B947B1}" dt="2020-06-18T14:13:36.113" v="518"/>
          <ac:spMkLst>
            <pc:docMk/>
            <pc:sldMk cId="2661338995" sldId="486"/>
            <ac:spMk id="13" creationId="{4D16CF34-CE35-4001-AAA6-1E5B3BFC13C4}"/>
          </ac:spMkLst>
        </pc:spChg>
        <pc:picChg chg="mod">
          <ac:chgData name="Ragnhild Halvorsrud" userId="917ea340-fd63-490f-a7db-68428d24cf32" providerId="ADAL" clId="{3F26B701-AADC-4668-AAA4-FB7BA2B947B1}" dt="2020-06-18T14:13:55.783" v="521" actId="1076"/>
          <ac:picMkLst>
            <pc:docMk/>
            <pc:sldMk cId="2661338995" sldId="486"/>
            <ac:picMk id="7" creationId="{00000000-0000-0000-0000-000000000000}"/>
          </ac:picMkLst>
        </pc:picChg>
        <pc:picChg chg="mod">
          <ac:chgData name="Ragnhild Halvorsrud" userId="917ea340-fd63-490f-a7db-68428d24cf32" providerId="ADAL" clId="{3F26B701-AADC-4668-AAA4-FB7BA2B947B1}" dt="2020-06-18T14:13:55.783" v="521" actId="1076"/>
          <ac:picMkLst>
            <pc:docMk/>
            <pc:sldMk cId="2661338995" sldId="486"/>
            <ac:picMk id="8" creationId="{00000000-0000-0000-0000-000000000000}"/>
          </ac:picMkLst>
        </pc:picChg>
        <pc:picChg chg="mod">
          <ac:chgData name="Ragnhild Halvorsrud" userId="917ea340-fd63-490f-a7db-68428d24cf32" providerId="ADAL" clId="{3F26B701-AADC-4668-AAA4-FB7BA2B947B1}" dt="2020-06-18T14:13:55.783" v="521" actId="1076"/>
          <ac:picMkLst>
            <pc:docMk/>
            <pc:sldMk cId="2661338995" sldId="486"/>
            <ac:picMk id="9" creationId="{00000000-0000-0000-0000-000000000000}"/>
          </ac:picMkLst>
        </pc:picChg>
      </pc:sldChg>
      <pc:sldChg chg="modSp del mod modNotes">
        <pc:chgData name="Ragnhild Halvorsrud" userId="917ea340-fd63-490f-a7db-68428d24cf32" providerId="ADAL" clId="{3F26B701-AADC-4668-AAA4-FB7BA2B947B1}" dt="2020-06-19T11:31:05.478" v="9337" actId="47"/>
        <pc:sldMkLst>
          <pc:docMk/>
          <pc:sldMk cId="2373999596" sldId="489"/>
        </pc:sldMkLst>
        <pc:spChg chg="mod">
          <ac:chgData name="Ragnhild Halvorsrud" userId="917ea340-fd63-490f-a7db-68428d24cf32" providerId="ADAL" clId="{3F26B701-AADC-4668-AAA4-FB7BA2B947B1}" dt="2020-06-19T09:27:06.819" v="6122" actId="790"/>
          <ac:spMkLst>
            <pc:docMk/>
            <pc:sldMk cId="2373999596" sldId="489"/>
            <ac:spMk id="2" creationId="{00000000-0000-0000-0000-000000000000}"/>
          </ac:spMkLst>
        </pc:spChg>
        <pc:spChg chg="mod">
          <ac:chgData name="Ragnhild Halvorsrud" userId="917ea340-fd63-490f-a7db-68428d24cf32" providerId="ADAL" clId="{3F26B701-AADC-4668-AAA4-FB7BA2B947B1}" dt="2020-06-19T09:27:06.823" v="6123" actId="790"/>
          <ac:spMkLst>
            <pc:docMk/>
            <pc:sldMk cId="2373999596" sldId="489"/>
            <ac:spMk id="3" creationId="{00000000-0000-0000-0000-000000000000}"/>
          </ac:spMkLst>
        </pc:spChg>
        <pc:spChg chg="mod">
          <ac:chgData name="Ragnhild Halvorsrud" userId="917ea340-fd63-490f-a7db-68428d24cf32" providerId="ADAL" clId="{3F26B701-AADC-4668-AAA4-FB7BA2B947B1}" dt="2020-06-19T09:27:06.825" v="6124" actId="790"/>
          <ac:spMkLst>
            <pc:docMk/>
            <pc:sldMk cId="2373999596" sldId="489"/>
            <ac:spMk id="4" creationId="{00000000-0000-0000-0000-000000000000}"/>
          </ac:spMkLst>
        </pc:spChg>
      </pc:sldChg>
      <pc:sldChg chg="modSp mod ord modNotes">
        <pc:chgData name="Ragnhild Halvorsrud" userId="917ea340-fd63-490f-a7db-68428d24cf32" providerId="ADAL" clId="{3F26B701-AADC-4668-AAA4-FB7BA2B947B1}" dt="2020-06-19T17:20:45.844" v="16046" actId="790"/>
        <pc:sldMkLst>
          <pc:docMk/>
          <pc:sldMk cId="3024363764" sldId="494"/>
        </pc:sldMkLst>
        <pc:spChg chg="mod">
          <ac:chgData name="Ragnhild Halvorsrud" userId="917ea340-fd63-490f-a7db-68428d24cf32" providerId="ADAL" clId="{3F26B701-AADC-4668-AAA4-FB7BA2B947B1}" dt="2020-06-19T17:20:45.837" v="16043" actId="790"/>
          <ac:spMkLst>
            <pc:docMk/>
            <pc:sldMk cId="3024363764" sldId="494"/>
            <ac:spMk id="4" creationId="{00000000-0000-0000-0000-000000000000}"/>
          </ac:spMkLst>
        </pc:spChg>
        <pc:spChg chg="mod">
          <ac:chgData name="Ragnhild Halvorsrud" userId="917ea340-fd63-490f-a7db-68428d24cf32" providerId="ADAL" clId="{3F26B701-AADC-4668-AAA4-FB7BA2B947B1}" dt="2020-06-19T17:20:45.830" v="16041" actId="790"/>
          <ac:spMkLst>
            <pc:docMk/>
            <pc:sldMk cId="3024363764" sldId="494"/>
            <ac:spMk id="5" creationId="{00000000-0000-0000-0000-000000000000}"/>
          </ac:spMkLst>
        </pc:spChg>
        <pc:spChg chg="mod">
          <ac:chgData name="Ragnhild Halvorsrud" userId="917ea340-fd63-490f-a7db-68428d24cf32" providerId="ADAL" clId="{3F26B701-AADC-4668-AAA4-FB7BA2B947B1}" dt="2020-06-19T17:20:45.835" v="16042" actId="790"/>
          <ac:spMkLst>
            <pc:docMk/>
            <pc:sldMk cId="3024363764" sldId="494"/>
            <ac:spMk id="6" creationId="{00000000-0000-0000-0000-000000000000}"/>
          </ac:spMkLst>
        </pc:spChg>
        <pc:spChg chg="mod">
          <ac:chgData name="Ragnhild Halvorsrud" userId="917ea340-fd63-490f-a7db-68428d24cf32" providerId="ADAL" clId="{3F26B701-AADC-4668-AAA4-FB7BA2B947B1}" dt="2020-06-19T17:20:45.839" v="16044" actId="790"/>
          <ac:spMkLst>
            <pc:docMk/>
            <pc:sldMk cId="3024363764" sldId="494"/>
            <ac:spMk id="8" creationId="{F07A7C3F-06F8-41F2-BD2D-83B6C03739EF}"/>
          </ac:spMkLst>
        </pc:spChg>
      </pc:sldChg>
      <pc:sldChg chg="modSp del mod modNotes">
        <pc:chgData name="Ragnhild Halvorsrud" userId="917ea340-fd63-490f-a7db-68428d24cf32" providerId="ADAL" clId="{3F26B701-AADC-4668-AAA4-FB7BA2B947B1}" dt="2020-06-19T11:31:05.478" v="9337" actId="47"/>
        <pc:sldMkLst>
          <pc:docMk/>
          <pc:sldMk cId="2709747129" sldId="504"/>
        </pc:sldMkLst>
        <pc:spChg chg="mod">
          <ac:chgData name="Ragnhild Halvorsrud" userId="917ea340-fd63-490f-a7db-68428d24cf32" providerId="ADAL" clId="{3F26B701-AADC-4668-AAA4-FB7BA2B947B1}" dt="2020-06-19T09:27:06.830" v="6127" actId="790"/>
          <ac:spMkLst>
            <pc:docMk/>
            <pc:sldMk cId="2709747129" sldId="504"/>
            <ac:spMk id="2" creationId="{00000000-0000-0000-0000-000000000000}"/>
          </ac:spMkLst>
        </pc:spChg>
        <pc:spChg chg="mod">
          <ac:chgData name="Ragnhild Halvorsrud" userId="917ea340-fd63-490f-a7db-68428d24cf32" providerId="ADAL" clId="{3F26B701-AADC-4668-AAA4-FB7BA2B947B1}" dt="2020-06-19T09:27:06.836" v="6129" actId="790"/>
          <ac:spMkLst>
            <pc:docMk/>
            <pc:sldMk cId="2709747129" sldId="504"/>
            <ac:spMk id="3" creationId="{00000000-0000-0000-0000-000000000000}"/>
          </ac:spMkLst>
        </pc:spChg>
        <pc:spChg chg="mod">
          <ac:chgData name="Ragnhild Halvorsrud" userId="917ea340-fd63-490f-a7db-68428d24cf32" providerId="ADAL" clId="{3F26B701-AADC-4668-AAA4-FB7BA2B947B1}" dt="2020-06-19T09:27:06.834" v="6128" actId="790"/>
          <ac:spMkLst>
            <pc:docMk/>
            <pc:sldMk cId="2709747129" sldId="504"/>
            <ac:spMk id="5" creationId="{00000000-0000-0000-0000-000000000000}"/>
          </ac:spMkLst>
        </pc:spChg>
      </pc:sldChg>
      <pc:sldChg chg="del">
        <pc:chgData name="Ragnhild Halvorsrud" userId="917ea340-fd63-490f-a7db-68428d24cf32" providerId="ADAL" clId="{3F26B701-AADC-4668-AAA4-FB7BA2B947B1}" dt="2020-06-18T14:12:53.661" v="515" actId="47"/>
        <pc:sldMkLst>
          <pc:docMk/>
          <pc:sldMk cId="1979665039" sldId="505"/>
        </pc:sldMkLst>
      </pc:sldChg>
      <pc:sldChg chg="modSp del mod modNotes">
        <pc:chgData name="Ragnhild Halvorsrud" userId="917ea340-fd63-490f-a7db-68428d24cf32" providerId="ADAL" clId="{3F26B701-AADC-4668-AAA4-FB7BA2B947B1}" dt="2020-06-19T11:31:05.478" v="9337" actId="47"/>
        <pc:sldMkLst>
          <pc:docMk/>
          <pc:sldMk cId="2483417226" sldId="506"/>
        </pc:sldMkLst>
        <pc:spChg chg="mod">
          <ac:chgData name="Ragnhild Halvorsrud" userId="917ea340-fd63-490f-a7db-68428d24cf32" providerId="ADAL" clId="{3F26B701-AADC-4668-AAA4-FB7BA2B947B1}" dt="2020-06-19T09:27:06.841" v="6132" actId="790"/>
          <ac:spMkLst>
            <pc:docMk/>
            <pc:sldMk cId="2483417226" sldId="506"/>
            <ac:spMk id="2" creationId="{EB0DF341-F819-43F8-A37D-E4EEA21540A5}"/>
          </ac:spMkLst>
        </pc:spChg>
        <pc:spChg chg="mod">
          <ac:chgData name="Ragnhild Halvorsrud" userId="917ea340-fd63-490f-a7db-68428d24cf32" providerId="ADAL" clId="{3F26B701-AADC-4668-AAA4-FB7BA2B947B1}" dt="2020-06-19T09:27:06.843" v="6133" actId="790"/>
          <ac:spMkLst>
            <pc:docMk/>
            <pc:sldMk cId="2483417226" sldId="506"/>
            <ac:spMk id="3" creationId="{D49CE015-9841-4075-9BC4-2AB42482CD6B}"/>
          </ac:spMkLst>
        </pc:spChg>
      </pc:sldChg>
      <pc:sldChg chg="modSp del mod modNotes">
        <pc:chgData name="Ragnhild Halvorsrud" userId="917ea340-fd63-490f-a7db-68428d24cf32" providerId="ADAL" clId="{3F26B701-AADC-4668-AAA4-FB7BA2B947B1}" dt="2020-06-19T11:31:05.478" v="9337" actId="47"/>
        <pc:sldMkLst>
          <pc:docMk/>
          <pc:sldMk cId="520822350" sldId="507"/>
        </pc:sldMkLst>
        <pc:spChg chg="mod">
          <ac:chgData name="Ragnhild Halvorsrud" userId="917ea340-fd63-490f-a7db-68428d24cf32" providerId="ADAL" clId="{3F26B701-AADC-4668-AAA4-FB7BA2B947B1}" dt="2020-06-19T09:27:06.853" v="6138" actId="790"/>
          <ac:spMkLst>
            <pc:docMk/>
            <pc:sldMk cId="520822350" sldId="507"/>
            <ac:spMk id="2" creationId="{00000000-0000-0000-0000-000000000000}"/>
          </ac:spMkLst>
        </pc:spChg>
        <pc:spChg chg="mod">
          <ac:chgData name="Ragnhild Halvorsrud" userId="917ea340-fd63-490f-a7db-68428d24cf32" providerId="ADAL" clId="{3F26B701-AADC-4668-AAA4-FB7BA2B947B1}" dt="2020-06-19T09:27:06.848" v="6136" actId="790"/>
          <ac:spMkLst>
            <pc:docMk/>
            <pc:sldMk cId="520822350" sldId="507"/>
            <ac:spMk id="5" creationId="{321804A5-D9FC-44B3-9E29-712D13817CD9}"/>
          </ac:spMkLst>
        </pc:spChg>
        <pc:spChg chg="mod">
          <ac:chgData name="Ragnhild Halvorsrud" userId="917ea340-fd63-490f-a7db-68428d24cf32" providerId="ADAL" clId="{3F26B701-AADC-4668-AAA4-FB7BA2B947B1}" dt="2020-06-19T09:27:06.851" v="6137" actId="790"/>
          <ac:spMkLst>
            <pc:docMk/>
            <pc:sldMk cId="520822350" sldId="507"/>
            <ac:spMk id="6" creationId="{90F4ECFA-61C4-44EA-9518-34E7B9ADEBFE}"/>
          </ac:spMkLst>
        </pc:spChg>
      </pc:sldChg>
      <pc:sldChg chg="addSp delSp modSp new mod ord modNotes">
        <pc:chgData name="Ragnhild Halvorsrud" userId="917ea340-fd63-490f-a7db-68428d24cf32" providerId="ADAL" clId="{3F26B701-AADC-4668-AAA4-FB7BA2B947B1}" dt="2020-06-19T17:20:46.878" v="16563" actId="790"/>
        <pc:sldMkLst>
          <pc:docMk/>
          <pc:sldMk cId="2394328622" sldId="508"/>
        </pc:sldMkLst>
        <pc:spChg chg="mod">
          <ac:chgData name="Ragnhild Halvorsrud" userId="917ea340-fd63-490f-a7db-68428d24cf32" providerId="ADAL" clId="{3F26B701-AADC-4668-AAA4-FB7BA2B947B1}" dt="2020-06-19T17:20:46.862" v="16557" actId="790"/>
          <ac:spMkLst>
            <pc:docMk/>
            <pc:sldMk cId="2394328622" sldId="508"/>
            <ac:spMk id="2" creationId="{37E60667-2ED3-47A6-8B5F-FB7EB227D008}"/>
          </ac:spMkLst>
        </pc:spChg>
        <pc:spChg chg="add mod">
          <ac:chgData name="Ragnhild Halvorsrud" userId="917ea340-fd63-490f-a7db-68428d24cf32" providerId="ADAL" clId="{3F26B701-AADC-4668-AAA4-FB7BA2B947B1}" dt="2020-06-19T17:20:46.860" v="16556" actId="790"/>
          <ac:spMkLst>
            <pc:docMk/>
            <pc:sldMk cId="2394328622" sldId="508"/>
            <ac:spMk id="3" creationId="{9373C1DD-C439-49B1-9056-CADB68425E55}"/>
          </ac:spMkLst>
        </pc:spChg>
        <pc:spChg chg="add del mod">
          <ac:chgData name="Ragnhild Halvorsrud" userId="917ea340-fd63-490f-a7db-68428d24cf32" providerId="ADAL" clId="{3F26B701-AADC-4668-AAA4-FB7BA2B947B1}" dt="2020-06-19T08:51:39.425" v="1610"/>
          <ac:spMkLst>
            <pc:docMk/>
            <pc:sldMk cId="2394328622" sldId="508"/>
            <ac:spMk id="4" creationId="{1FEFD20F-6A9F-41A7-AE3C-F583F92E1D50}"/>
          </ac:spMkLst>
        </pc:spChg>
        <pc:spChg chg="add del mod">
          <ac:chgData name="Ragnhild Halvorsrud" userId="917ea340-fd63-490f-a7db-68428d24cf32" providerId="ADAL" clId="{3F26B701-AADC-4668-AAA4-FB7BA2B947B1}" dt="2020-06-19T08:51:39.425" v="1610"/>
          <ac:spMkLst>
            <pc:docMk/>
            <pc:sldMk cId="2394328622" sldId="508"/>
            <ac:spMk id="5" creationId="{22376EA9-AC1A-4B3B-A893-EA56EC64A9DC}"/>
          </ac:spMkLst>
        </pc:spChg>
        <pc:spChg chg="add del mod">
          <ac:chgData name="Ragnhild Halvorsrud" userId="917ea340-fd63-490f-a7db-68428d24cf32" providerId="ADAL" clId="{3F26B701-AADC-4668-AAA4-FB7BA2B947B1}" dt="2020-06-19T08:51:39.425" v="1610"/>
          <ac:spMkLst>
            <pc:docMk/>
            <pc:sldMk cId="2394328622" sldId="508"/>
            <ac:spMk id="6" creationId="{057498D3-E3FB-41F0-A57C-2D7CE93572D3}"/>
          </ac:spMkLst>
        </pc:spChg>
        <pc:spChg chg="add del mod">
          <ac:chgData name="Ragnhild Halvorsrud" userId="917ea340-fd63-490f-a7db-68428d24cf32" providerId="ADAL" clId="{3F26B701-AADC-4668-AAA4-FB7BA2B947B1}" dt="2020-06-19T08:51:39.425" v="1610"/>
          <ac:spMkLst>
            <pc:docMk/>
            <pc:sldMk cId="2394328622" sldId="508"/>
            <ac:spMk id="7" creationId="{D7BDC6A1-66FE-45CD-825D-D575B4EE889A}"/>
          </ac:spMkLst>
        </pc:spChg>
        <pc:spChg chg="add mod">
          <ac:chgData name="Ragnhild Halvorsrud" userId="917ea340-fd63-490f-a7db-68428d24cf32" providerId="ADAL" clId="{3F26B701-AADC-4668-AAA4-FB7BA2B947B1}" dt="2020-06-19T17:20:46.865" v="16558" actId="790"/>
          <ac:spMkLst>
            <pc:docMk/>
            <pc:sldMk cId="2394328622" sldId="508"/>
            <ac:spMk id="8" creationId="{C4450D43-A296-4E64-80EA-77260530E01E}"/>
          </ac:spMkLst>
        </pc:spChg>
        <pc:spChg chg="add mod">
          <ac:chgData name="Ragnhild Halvorsrud" userId="917ea340-fd63-490f-a7db-68428d24cf32" providerId="ADAL" clId="{3F26B701-AADC-4668-AAA4-FB7BA2B947B1}" dt="2020-06-19T17:20:46.869" v="16559" actId="790"/>
          <ac:spMkLst>
            <pc:docMk/>
            <pc:sldMk cId="2394328622" sldId="508"/>
            <ac:spMk id="9" creationId="{8CAFC742-8CD4-470B-B377-C56592451EEC}"/>
          </ac:spMkLst>
        </pc:spChg>
        <pc:spChg chg="add mod">
          <ac:chgData name="Ragnhild Halvorsrud" userId="917ea340-fd63-490f-a7db-68428d24cf32" providerId="ADAL" clId="{3F26B701-AADC-4668-AAA4-FB7BA2B947B1}" dt="2020-06-19T17:20:46.872" v="16560" actId="790"/>
          <ac:spMkLst>
            <pc:docMk/>
            <pc:sldMk cId="2394328622" sldId="508"/>
            <ac:spMk id="10" creationId="{D3C59061-B4BF-4C1D-BCF7-D96FBD6BBDEB}"/>
          </ac:spMkLst>
        </pc:spChg>
        <pc:spChg chg="add mod">
          <ac:chgData name="Ragnhild Halvorsrud" userId="917ea340-fd63-490f-a7db-68428d24cf32" providerId="ADAL" clId="{3F26B701-AADC-4668-AAA4-FB7BA2B947B1}" dt="2020-06-19T17:20:46.875" v="16561" actId="790"/>
          <ac:spMkLst>
            <pc:docMk/>
            <pc:sldMk cId="2394328622" sldId="508"/>
            <ac:spMk id="11" creationId="{AD356CD4-729A-4FD2-B63E-BA5BBB371028}"/>
          </ac:spMkLst>
        </pc:spChg>
      </pc:sldChg>
      <pc:sldChg chg="modSp new mod modNotes">
        <pc:chgData name="Ragnhild Halvorsrud" userId="917ea340-fd63-490f-a7db-68428d24cf32" providerId="ADAL" clId="{3F26B701-AADC-4668-AAA4-FB7BA2B947B1}" dt="2020-06-19T17:20:45.866" v="16055" actId="790"/>
        <pc:sldMkLst>
          <pc:docMk/>
          <pc:sldMk cId="1608883126" sldId="509"/>
        </pc:sldMkLst>
        <pc:spChg chg="mod">
          <ac:chgData name="Ragnhild Halvorsrud" userId="917ea340-fd63-490f-a7db-68428d24cf32" providerId="ADAL" clId="{3F26B701-AADC-4668-AAA4-FB7BA2B947B1}" dt="2020-06-19T17:20:45.859" v="16052" actId="790"/>
          <ac:spMkLst>
            <pc:docMk/>
            <pc:sldMk cId="1608883126" sldId="509"/>
            <ac:spMk id="2" creationId="{52456730-9CCD-4717-BE03-D62C6887A2F1}"/>
          </ac:spMkLst>
        </pc:spChg>
        <pc:spChg chg="mod">
          <ac:chgData name="Ragnhild Halvorsrud" userId="917ea340-fd63-490f-a7db-68428d24cf32" providerId="ADAL" clId="{3F26B701-AADC-4668-AAA4-FB7BA2B947B1}" dt="2020-06-19T17:20:45.861" v="16053" actId="790"/>
          <ac:spMkLst>
            <pc:docMk/>
            <pc:sldMk cId="1608883126" sldId="509"/>
            <ac:spMk id="3" creationId="{BB7EEA35-A974-41C3-B310-23E12C424753}"/>
          </ac:spMkLst>
        </pc:spChg>
      </pc:sldChg>
      <pc:sldChg chg="add del">
        <pc:chgData name="Ragnhild Halvorsrud" userId="917ea340-fd63-490f-a7db-68428d24cf32" providerId="ADAL" clId="{3F26B701-AADC-4668-AAA4-FB7BA2B947B1}" dt="2020-06-17T18:46:18.418" v="224" actId="47"/>
        <pc:sldMkLst>
          <pc:docMk/>
          <pc:sldMk cId="410159673" sldId="510"/>
        </pc:sldMkLst>
      </pc:sldChg>
      <pc:sldChg chg="modSp add del mod">
        <pc:chgData name="Ragnhild Halvorsrud" userId="917ea340-fd63-490f-a7db-68428d24cf32" providerId="ADAL" clId="{3F26B701-AADC-4668-AAA4-FB7BA2B947B1}" dt="2020-06-18T14:12:05.869" v="503" actId="47"/>
        <pc:sldMkLst>
          <pc:docMk/>
          <pc:sldMk cId="3182055099" sldId="510"/>
        </pc:sldMkLst>
        <pc:spChg chg="mod">
          <ac:chgData name="Ragnhild Halvorsrud" userId="917ea340-fd63-490f-a7db-68428d24cf32" providerId="ADAL" clId="{3F26B701-AADC-4668-AAA4-FB7BA2B947B1}" dt="2020-06-17T18:47:46.991" v="235"/>
          <ac:spMkLst>
            <pc:docMk/>
            <pc:sldMk cId="3182055099" sldId="510"/>
            <ac:spMk id="2" creationId="{00000000-0000-0000-0000-000000000000}"/>
          </ac:spMkLst>
        </pc:spChg>
        <pc:spChg chg="mod">
          <ac:chgData name="Ragnhild Halvorsrud" userId="917ea340-fd63-490f-a7db-68428d24cf32" providerId="ADAL" clId="{3F26B701-AADC-4668-AAA4-FB7BA2B947B1}" dt="2020-06-17T18:47:53.700" v="238" actId="27636"/>
          <ac:spMkLst>
            <pc:docMk/>
            <pc:sldMk cId="3182055099" sldId="510"/>
            <ac:spMk id="3" creationId="{00000000-0000-0000-0000-000000000000}"/>
          </ac:spMkLst>
        </pc:spChg>
        <pc:spChg chg="mod">
          <ac:chgData name="Ragnhild Halvorsrud" userId="917ea340-fd63-490f-a7db-68428d24cf32" providerId="ADAL" clId="{3F26B701-AADC-4668-AAA4-FB7BA2B947B1}" dt="2020-06-17T18:47:46.991" v="235"/>
          <ac:spMkLst>
            <pc:docMk/>
            <pc:sldMk cId="3182055099" sldId="510"/>
            <ac:spMk id="4" creationId="{00000000-0000-0000-0000-000000000000}"/>
          </ac:spMkLst>
        </pc:spChg>
        <pc:spChg chg="mod">
          <ac:chgData name="Ragnhild Halvorsrud" userId="917ea340-fd63-490f-a7db-68428d24cf32" providerId="ADAL" clId="{3F26B701-AADC-4668-AAA4-FB7BA2B947B1}" dt="2020-06-17T18:48:04.641" v="240" actId="14100"/>
          <ac:spMkLst>
            <pc:docMk/>
            <pc:sldMk cId="3182055099" sldId="510"/>
            <ac:spMk id="5" creationId="{00000000-0000-0000-0000-000000000000}"/>
          </ac:spMkLst>
        </pc:spChg>
        <pc:picChg chg="mod">
          <ac:chgData name="Ragnhild Halvorsrud" userId="917ea340-fd63-490f-a7db-68428d24cf32" providerId="ADAL" clId="{3F26B701-AADC-4668-AAA4-FB7BA2B947B1}" dt="2020-06-17T18:48:00.817" v="239" actId="1076"/>
          <ac:picMkLst>
            <pc:docMk/>
            <pc:sldMk cId="3182055099" sldId="510"/>
            <ac:picMk id="16" creationId="{00000000-0000-0000-0000-000000000000}"/>
          </ac:picMkLst>
        </pc:picChg>
      </pc:sldChg>
      <pc:sldChg chg="modSp add mod modNotes">
        <pc:chgData name="Ragnhild Halvorsrud" userId="917ea340-fd63-490f-a7db-68428d24cf32" providerId="ADAL" clId="{3F26B701-AADC-4668-AAA4-FB7BA2B947B1}" dt="2020-06-19T17:20:45.857" v="16051" actId="790"/>
        <pc:sldMkLst>
          <pc:docMk/>
          <pc:sldMk cId="1043206022" sldId="511"/>
        </pc:sldMkLst>
        <pc:spChg chg="mod">
          <ac:chgData name="Ragnhild Halvorsrud" userId="917ea340-fd63-490f-a7db-68428d24cf32" providerId="ADAL" clId="{3F26B701-AADC-4668-AAA4-FB7BA2B947B1}" dt="2020-06-19T17:20:45.846" v="16047" actId="790"/>
          <ac:spMkLst>
            <pc:docMk/>
            <pc:sldMk cId="1043206022" sldId="511"/>
            <ac:spMk id="2" creationId="{00000000-0000-0000-0000-000000000000}"/>
          </ac:spMkLst>
        </pc:spChg>
        <pc:spChg chg="mod">
          <ac:chgData name="Ragnhild Halvorsrud" userId="917ea340-fd63-490f-a7db-68428d24cf32" providerId="ADAL" clId="{3F26B701-AADC-4668-AAA4-FB7BA2B947B1}" dt="2020-06-19T17:20:45.854" v="16049" actId="790"/>
          <ac:spMkLst>
            <pc:docMk/>
            <pc:sldMk cId="1043206022" sldId="511"/>
            <ac:spMk id="3" creationId="{00000000-0000-0000-0000-000000000000}"/>
          </ac:spMkLst>
        </pc:spChg>
        <pc:spChg chg="mod">
          <ac:chgData name="Ragnhild Halvorsrud" userId="917ea340-fd63-490f-a7db-68428d24cf32" providerId="ADAL" clId="{3F26B701-AADC-4668-AAA4-FB7BA2B947B1}" dt="2020-06-19T17:20:45.851" v="16048" actId="790"/>
          <ac:spMkLst>
            <pc:docMk/>
            <pc:sldMk cId="1043206022" sldId="511"/>
            <ac:spMk id="5" creationId="{00000000-0000-0000-0000-000000000000}"/>
          </ac:spMkLst>
        </pc:spChg>
      </pc:sldChg>
      <pc:sldChg chg="modSp add mod ord modNotes">
        <pc:chgData name="Ragnhild Halvorsrud" userId="917ea340-fd63-490f-a7db-68428d24cf32" providerId="ADAL" clId="{3F26B701-AADC-4668-AAA4-FB7BA2B947B1}" dt="2020-06-19T17:20:45.882" v="16061" actId="790"/>
        <pc:sldMkLst>
          <pc:docMk/>
          <pc:sldMk cId="930194854" sldId="512"/>
        </pc:sldMkLst>
        <pc:spChg chg="mod">
          <ac:chgData name="Ragnhild Halvorsrud" userId="917ea340-fd63-490f-a7db-68428d24cf32" providerId="ADAL" clId="{3F26B701-AADC-4668-AAA4-FB7BA2B947B1}" dt="2020-06-19T17:20:45.868" v="16056" actId="790"/>
          <ac:spMkLst>
            <pc:docMk/>
            <pc:sldMk cId="930194854" sldId="512"/>
            <ac:spMk id="2" creationId="{00000000-0000-0000-0000-000000000000}"/>
          </ac:spMkLst>
        </pc:spChg>
        <pc:spChg chg="mod">
          <ac:chgData name="Ragnhild Halvorsrud" userId="917ea340-fd63-490f-a7db-68428d24cf32" providerId="ADAL" clId="{3F26B701-AADC-4668-AAA4-FB7BA2B947B1}" dt="2020-06-19T17:20:45.871" v="16057" actId="790"/>
          <ac:spMkLst>
            <pc:docMk/>
            <pc:sldMk cId="930194854" sldId="512"/>
            <ac:spMk id="3" creationId="{00000000-0000-0000-0000-000000000000}"/>
          </ac:spMkLst>
        </pc:spChg>
        <pc:spChg chg="mod">
          <ac:chgData name="Ragnhild Halvorsrud" userId="917ea340-fd63-490f-a7db-68428d24cf32" providerId="ADAL" clId="{3F26B701-AADC-4668-AAA4-FB7BA2B947B1}" dt="2020-06-19T17:20:45.874" v="16058" actId="790"/>
          <ac:spMkLst>
            <pc:docMk/>
            <pc:sldMk cId="930194854" sldId="512"/>
            <ac:spMk id="4" creationId="{00000000-0000-0000-0000-000000000000}"/>
          </ac:spMkLst>
        </pc:spChg>
        <pc:spChg chg="mod">
          <ac:chgData name="Ragnhild Halvorsrud" userId="917ea340-fd63-490f-a7db-68428d24cf32" providerId="ADAL" clId="{3F26B701-AADC-4668-AAA4-FB7BA2B947B1}" dt="2020-06-19T17:20:45.878" v="16059" actId="790"/>
          <ac:spMkLst>
            <pc:docMk/>
            <pc:sldMk cId="930194854" sldId="512"/>
            <ac:spMk id="5" creationId="{00000000-0000-0000-0000-000000000000}"/>
          </ac:spMkLst>
        </pc:spChg>
        <pc:picChg chg="mod">
          <ac:chgData name="Ragnhild Halvorsrud" userId="917ea340-fd63-490f-a7db-68428d24cf32" providerId="ADAL" clId="{3F26B701-AADC-4668-AAA4-FB7BA2B947B1}" dt="2020-06-18T14:11:16.963" v="492" actId="1076"/>
          <ac:picMkLst>
            <pc:docMk/>
            <pc:sldMk cId="930194854" sldId="512"/>
            <ac:picMk id="16" creationId="{00000000-0000-0000-0000-000000000000}"/>
          </ac:picMkLst>
        </pc:picChg>
      </pc:sldChg>
      <pc:sldChg chg="addSp delSp modSp add mod modNotes">
        <pc:chgData name="Ragnhild Halvorsrud" userId="917ea340-fd63-490f-a7db-68428d24cf32" providerId="ADAL" clId="{3F26B701-AADC-4668-AAA4-FB7BA2B947B1}" dt="2020-06-19T17:20:45.896" v="16066" actId="790"/>
        <pc:sldMkLst>
          <pc:docMk/>
          <pc:sldMk cId="2322008763" sldId="513"/>
        </pc:sldMkLst>
        <pc:spChg chg="mod">
          <ac:chgData name="Ragnhild Halvorsrud" userId="917ea340-fd63-490f-a7db-68428d24cf32" providerId="ADAL" clId="{3F26B701-AADC-4668-AAA4-FB7BA2B947B1}" dt="2020-06-19T17:20:45.885" v="16062" actId="790"/>
          <ac:spMkLst>
            <pc:docMk/>
            <pc:sldMk cId="2322008763" sldId="513"/>
            <ac:spMk id="2" creationId="{00000000-0000-0000-0000-000000000000}"/>
          </ac:spMkLst>
        </pc:spChg>
        <pc:spChg chg="mod">
          <ac:chgData name="Ragnhild Halvorsrud" userId="917ea340-fd63-490f-a7db-68428d24cf32" providerId="ADAL" clId="{3F26B701-AADC-4668-AAA4-FB7BA2B947B1}" dt="2020-06-19T17:20:45.890" v="16063" actId="790"/>
          <ac:spMkLst>
            <pc:docMk/>
            <pc:sldMk cId="2322008763" sldId="513"/>
            <ac:spMk id="3" creationId="{00000000-0000-0000-0000-000000000000}"/>
          </ac:spMkLst>
        </pc:spChg>
        <pc:spChg chg="mod">
          <ac:chgData name="Ragnhild Halvorsrud" userId="917ea340-fd63-490f-a7db-68428d24cf32" providerId="ADAL" clId="{3F26B701-AADC-4668-AAA4-FB7BA2B947B1}" dt="2020-06-19T17:20:45.892" v="16064" actId="790"/>
          <ac:spMkLst>
            <pc:docMk/>
            <pc:sldMk cId="2322008763" sldId="513"/>
            <ac:spMk id="4" creationId="{00000000-0000-0000-0000-000000000000}"/>
          </ac:spMkLst>
        </pc:spChg>
        <pc:spChg chg="del mod">
          <ac:chgData name="Ragnhild Halvorsrud" userId="917ea340-fd63-490f-a7db-68428d24cf32" providerId="ADAL" clId="{3F26B701-AADC-4668-AAA4-FB7BA2B947B1}" dt="2020-06-18T14:08:07.848" v="472" actId="478"/>
          <ac:spMkLst>
            <pc:docMk/>
            <pc:sldMk cId="2322008763" sldId="513"/>
            <ac:spMk id="5" creationId="{00000000-0000-0000-0000-000000000000}"/>
          </ac:spMkLst>
        </pc:spChg>
        <pc:spChg chg="add del mod">
          <ac:chgData name="Ragnhild Halvorsrud" userId="917ea340-fd63-490f-a7db-68428d24cf32" providerId="ADAL" clId="{3F26B701-AADC-4668-AAA4-FB7BA2B947B1}" dt="2020-06-18T14:10:47.725" v="490"/>
          <ac:spMkLst>
            <pc:docMk/>
            <pc:sldMk cId="2322008763" sldId="513"/>
            <ac:spMk id="6" creationId="{0F6D7532-BA49-4704-B68D-192B66FCFE4B}"/>
          </ac:spMkLst>
        </pc:spChg>
        <pc:spChg chg="add del mod">
          <ac:chgData name="Ragnhild Halvorsrud" userId="917ea340-fd63-490f-a7db-68428d24cf32" providerId="ADAL" clId="{3F26B701-AADC-4668-AAA4-FB7BA2B947B1}" dt="2020-06-18T14:10:47.725" v="490"/>
          <ac:spMkLst>
            <pc:docMk/>
            <pc:sldMk cId="2322008763" sldId="513"/>
            <ac:spMk id="7" creationId="{94774025-29CC-4BAF-95DF-F84ED2A82FB7}"/>
          </ac:spMkLst>
        </pc:spChg>
        <pc:spChg chg="add del mod">
          <ac:chgData name="Ragnhild Halvorsrud" userId="917ea340-fd63-490f-a7db-68428d24cf32" providerId="ADAL" clId="{3F26B701-AADC-4668-AAA4-FB7BA2B947B1}" dt="2020-06-18T14:10:47.725" v="490"/>
          <ac:spMkLst>
            <pc:docMk/>
            <pc:sldMk cId="2322008763" sldId="513"/>
            <ac:spMk id="8" creationId="{854648E3-CA69-403B-A09A-867785C844FF}"/>
          </ac:spMkLst>
        </pc:spChg>
        <pc:picChg chg="del">
          <ac:chgData name="Ragnhild Halvorsrud" userId="917ea340-fd63-490f-a7db-68428d24cf32" providerId="ADAL" clId="{3F26B701-AADC-4668-AAA4-FB7BA2B947B1}" dt="2020-06-18T14:08:04.369" v="470" actId="478"/>
          <ac:picMkLst>
            <pc:docMk/>
            <pc:sldMk cId="2322008763" sldId="513"/>
            <ac:picMk id="16" creationId="{00000000-0000-0000-0000-000000000000}"/>
          </ac:picMkLst>
        </pc:picChg>
      </pc:sldChg>
      <pc:sldChg chg="addSp new del">
        <pc:chgData name="Ragnhild Halvorsrud" userId="917ea340-fd63-490f-a7db-68428d24cf32" providerId="ADAL" clId="{3F26B701-AADC-4668-AAA4-FB7BA2B947B1}" dt="2020-06-18T15:26:29.671" v="649" actId="47"/>
        <pc:sldMkLst>
          <pc:docMk/>
          <pc:sldMk cId="3439615409" sldId="514"/>
        </pc:sldMkLst>
        <pc:picChg chg="add">
          <ac:chgData name="Ragnhild Halvorsrud" userId="917ea340-fd63-490f-a7db-68428d24cf32" providerId="ADAL" clId="{3F26B701-AADC-4668-AAA4-FB7BA2B947B1}" dt="2020-06-18T15:25:04.165" v="644"/>
          <ac:picMkLst>
            <pc:docMk/>
            <pc:sldMk cId="3439615409" sldId="514"/>
            <ac:picMk id="4" creationId="{1929A3FF-7AD3-4ECC-8DB6-10BCBC64C83E}"/>
          </ac:picMkLst>
        </pc:picChg>
      </pc:sldChg>
      <pc:sldChg chg="addSp modSp new mod modNotes">
        <pc:chgData name="Ragnhild Halvorsrud" userId="917ea340-fd63-490f-a7db-68428d24cf32" providerId="ADAL" clId="{3F26B701-AADC-4668-AAA4-FB7BA2B947B1}" dt="2020-06-19T17:20:47.680" v="16991" actId="790"/>
        <pc:sldMkLst>
          <pc:docMk/>
          <pc:sldMk cId="3877962403" sldId="515"/>
        </pc:sldMkLst>
        <pc:spChg chg="mod">
          <ac:chgData name="Ragnhild Halvorsrud" userId="917ea340-fd63-490f-a7db-68428d24cf32" providerId="ADAL" clId="{3F26B701-AADC-4668-AAA4-FB7BA2B947B1}" dt="2020-06-19T17:20:47.676" v="16988" actId="790"/>
          <ac:spMkLst>
            <pc:docMk/>
            <pc:sldMk cId="3877962403" sldId="515"/>
            <ac:spMk id="2" creationId="{005C3D75-5C0A-4A98-B845-83A2AFEE594C}"/>
          </ac:spMkLst>
        </pc:spChg>
        <pc:spChg chg="mod">
          <ac:chgData name="Ragnhild Halvorsrud" userId="917ea340-fd63-490f-a7db-68428d24cf32" providerId="ADAL" clId="{3F26B701-AADC-4668-AAA4-FB7BA2B947B1}" dt="2020-06-19T17:20:47.677" v="16989" actId="790"/>
          <ac:spMkLst>
            <pc:docMk/>
            <pc:sldMk cId="3877962403" sldId="515"/>
            <ac:spMk id="3" creationId="{00344F80-A1AC-45C7-B991-D50C387B3640}"/>
          </ac:spMkLst>
        </pc:spChg>
        <pc:picChg chg="add mod">
          <ac:chgData name="Ragnhild Halvorsrud" userId="917ea340-fd63-490f-a7db-68428d24cf32" providerId="ADAL" clId="{3F26B701-AADC-4668-AAA4-FB7BA2B947B1}" dt="2020-06-18T15:26:24.798" v="648" actId="1076"/>
          <ac:picMkLst>
            <pc:docMk/>
            <pc:sldMk cId="3877962403" sldId="515"/>
            <ac:picMk id="4" creationId="{88C456A7-0951-46CC-86A0-8DF39BB2E768}"/>
          </ac:picMkLst>
        </pc:picChg>
      </pc:sldChg>
      <pc:sldChg chg="addSp delSp modSp add mod ord modNotes">
        <pc:chgData name="Ragnhild Halvorsrud" userId="917ea340-fd63-490f-a7db-68428d24cf32" providerId="ADAL" clId="{3F26B701-AADC-4668-AAA4-FB7BA2B947B1}" dt="2020-06-19T17:20:45.956" v="16093" actId="790"/>
        <pc:sldMkLst>
          <pc:docMk/>
          <pc:sldMk cId="1604233325" sldId="516"/>
        </pc:sldMkLst>
        <pc:spChg chg="mod">
          <ac:chgData name="Ragnhild Halvorsrud" userId="917ea340-fd63-490f-a7db-68428d24cf32" providerId="ADAL" clId="{3F26B701-AADC-4668-AAA4-FB7BA2B947B1}" dt="2020-06-19T17:20:45.950" v="16090" actId="790"/>
          <ac:spMkLst>
            <pc:docMk/>
            <pc:sldMk cId="1604233325" sldId="516"/>
            <ac:spMk id="2" creationId="{52456730-9CCD-4717-BE03-D62C6887A2F1}"/>
          </ac:spMkLst>
        </pc:spChg>
        <pc:spChg chg="mod">
          <ac:chgData name="Ragnhild Halvorsrud" userId="917ea340-fd63-490f-a7db-68428d24cf32" providerId="ADAL" clId="{3F26B701-AADC-4668-AAA4-FB7BA2B947B1}" dt="2020-06-19T17:20:45.953" v="16091" actId="790"/>
          <ac:spMkLst>
            <pc:docMk/>
            <pc:sldMk cId="1604233325" sldId="516"/>
            <ac:spMk id="3" creationId="{BB7EEA35-A974-41C3-B310-23E12C424753}"/>
          </ac:spMkLst>
        </pc:spChg>
        <pc:spChg chg="add del mod">
          <ac:chgData name="Ragnhild Halvorsrud" userId="917ea340-fd63-490f-a7db-68428d24cf32" providerId="ADAL" clId="{3F26B701-AADC-4668-AAA4-FB7BA2B947B1}" dt="2020-06-19T11:43:35.029" v="9425"/>
          <ac:spMkLst>
            <pc:docMk/>
            <pc:sldMk cId="1604233325" sldId="516"/>
            <ac:spMk id="4" creationId="{2E843822-538D-4464-AD00-45ECC7D81500}"/>
          </ac:spMkLst>
        </pc:spChg>
        <pc:spChg chg="add del mod">
          <ac:chgData name="Ragnhild Halvorsrud" userId="917ea340-fd63-490f-a7db-68428d24cf32" providerId="ADAL" clId="{3F26B701-AADC-4668-AAA4-FB7BA2B947B1}" dt="2020-06-19T11:43:35.029" v="9425"/>
          <ac:spMkLst>
            <pc:docMk/>
            <pc:sldMk cId="1604233325" sldId="516"/>
            <ac:spMk id="5" creationId="{DB063B8F-6043-42FF-AF4B-4B554221DE43}"/>
          </ac:spMkLst>
        </pc:spChg>
        <pc:spChg chg="add del mod">
          <ac:chgData name="Ragnhild Halvorsrud" userId="917ea340-fd63-490f-a7db-68428d24cf32" providerId="ADAL" clId="{3F26B701-AADC-4668-AAA4-FB7BA2B947B1}" dt="2020-06-19T11:45:29.304" v="9433"/>
          <ac:spMkLst>
            <pc:docMk/>
            <pc:sldMk cId="1604233325" sldId="516"/>
            <ac:spMk id="6" creationId="{CB4020EB-6D3E-443A-9E58-02AE1EEC8B2B}"/>
          </ac:spMkLst>
        </pc:spChg>
        <pc:spChg chg="add del mod">
          <ac:chgData name="Ragnhild Halvorsrud" userId="917ea340-fd63-490f-a7db-68428d24cf32" providerId="ADAL" clId="{3F26B701-AADC-4668-AAA4-FB7BA2B947B1}" dt="2020-06-19T11:45:29.304" v="9433"/>
          <ac:spMkLst>
            <pc:docMk/>
            <pc:sldMk cId="1604233325" sldId="516"/>
            <ac:spMk id="7" creationId="{857B040F-D1AF-4FCC-94C0-E2E6BF193B22}"/>
          </ac:spMkLst>
        </pc:spChg>
      </pc:sldChg>
      <pc:sldChg chg="modSp add del mod modNotes">
        <pc:chgData name="Ragnhild Halvorsrud" userId="917ea340-fd63-490f-a7db-68428d24cf32" providerId="ADAL" clId="{3F26B701-AADC-4668-AAA4-FB7BA2B947B1}" dt="2020-06-19T12:23:33.808" v="10474" actId="47"/>
        <pc:sldMkLst>
          <pc:docMk/>
          <pc:sldMk cId="1645381174" sldId="517"/>
        </pc:sldMkLst>
        <pc:spChg chg="mod">
          <ac:chgData name="Ragnhild Halvorsrud" userId="917ea340-fd63-490f-a7db-68428d24cf32" providerId="ADAL" clId="{3F26B701-AADC-4668-AAA4-FB7BA2B947B1}" dt="2020-06-19T09:27:06.814" v="6119" actId="790"/>
          <ac:spMkLst>
            <pc:docMk/>
            <pc:sldMk cId="1645381174" sldId="517"/>
            <ac:spMk id="2" creationId="{37E60667-2ED3-47A6-8B5F-FB7EB227D008}"/>
          </ac:spMkLst>
        </pc:spChg>
      </pc:sldChg>
      <pc:sldChg chg="add del">
        <pc:chgData name="Ragnhild Halvorsrud" userId="917ea340-fd63-490f-a7db-68428d24cf32" providerId="ADAL" clId="{3F26B701-AADC-4668-AAA4-FB7BA2B947B1}" dt="2020-06-19T08:35:29.359" v="1490" actId="47"/>
        <pc:sldMkLst>
          <pc:docMk/>
          <pc:sldMk cId="3312346991" sldId="517"/>
        </pc:sldMkLst>
      </pc:sldChg>
      <pc:sldChg chg="addSp delSp modSp new mod modNotes">
        <pc:chgData name="Ragnhild Halvorsrud" userId="917ea340-fd63-490f-a7db-68428d24cf32" providerId="ADAL" clId="{3F26B701-AADC-4668-AAA4-FB7BA2B947B1}" dt="2020-06-19T17:20:46.910" v="16581" actId="790"/>
        <pc:sldMkLst>
          <pc:docMk/>
          <pc:sldMk cId="3972162138" sldId="518"/>
        </pc:sldMkLst>
        <pc:spChg chg="mod">
          <ac:chgData name="Ragnhild Halvorsrud" userId="917ea340-fd63-490f-a7db-68428d24cf32" providerId="ADAL" clId="{3F26B701-AADC-4668-AAA4-FB7BA2B947B1}" dt="2020-06-19T17:20:46.879" v="16564" actId="790"/>
          <ac:spMkLst>
            <pc:docMk/>
            <pc:sldMk cId="3972162138" sldId="518"/>
            <ac:spMk id="2" creationId="{CEF0584D-E78C-408F-A464-AF661D7CD2F8}"/>
          </ac:spMkLst>
        </pc:spChg>
        <pc:spChg chg="del mod">
          <ac:chgData name="Ragnhild Halvorsrud" userId="917ea340-fd63-490f-a7db-68428d24cf32" providerId="ADAL" clId="{3F26B701-AADC-4668-AAA4-FB7BA2B947B1}" dt="2020-06-19T08:54:59.345" v="2044"/>
          <ac:spMkLst>
            <pc:docMk/>
            <pc:sldMk cId="3972162138" sldId="518"/>
            <ac:spMk id="3" creationId="{93D6C254-8E82-42C8-8C8C-DBA271F8F1F0}"/>
          </ac:spMkLst>
        </pc:spChg>
        <pc:spChg chg="mod">
          <ac:chgData name="Ragnhild Halvorsrud" userId="917ea340-fd63-490f-a7db-68428d24cf32" providerId="ADAL" clId="{3F26B701-AADC-4668-AAA4-FB7BA2B947B1}" dt="2020-06-19T17:20:46.881" v="16565" actId="790"/>
          <ac:spMkLst>
            <pc:docMk/>
            <pc:sldMk cId="3972162138" sldId="518"/>
            <ac:spMk id="4" creationId="{359912B9-4EB6-42C7-BF37-C605F081559D}"/>
          </ac:spMkLst>
        </pc:spChg>
        <pc:spChg chg="add mod">
          <ac:chgData name="Ragnhild Halvorsrud" userId="917ea340-fd63-490f-a7db-68428d24cf32" providerId="ADAL" clId="{3F26B701-AADC-4668-AAA4-FB7BA2B947B1}" dt="2020-06-19T17:20:46.883" v="16566" actId="790"/>
          <ac:spMkLst>
            <pc:docMk/>
            <pc:sldMk cId="3972162138" sldId="518"/>
            <ac:spMk id="5" creationId="{1A6FA598-573A-4B84-B451-39426566E1B3}"/>
          </ac:spMkLst>
        </pc:spChg>
        <pc:spChg chg="add mod">
          <ac:chgData name="Ragnhild Halvorsrud" userId="917ea340-fd63-490f-a7db-68428d24cf32" providerId="ADAL" clId="{3F26B701-AADC-4668-AAA4-FB7BA2B947B1}" dt="2020-06-19T17:20:46.885" v="16567" actId="790"/>
          <ac:spMkLst>
            <pc:docMk/>
            <pc:sldMk cId="3972162138" sldId="518"/>
            <ac:spMk id="6" creationId="{9CD91430-CFD3-4C86-81D9-D8343A7D7F47}"/>
          </ac:spMkLst>
        </pc:spChg>
        <pc:spChg chg="add mod">
          <ac:chgData name="Ragnhild Halvorsrud" userId="917ea340-fd63-490f-a7db-68428d24cf32" providerId="ADAL" clId="{3F26B701-AADC-4668-AAA4-FB7BA2B947B1}" dt="2020-06-19T17:20:46.887" v="16568" actId="790"/>
          <ac:spMkLst>
            <pc:docMk/>
            <pc:sldMk cId="3972162138" sldId="518"/>
            <ac:spMk id="9" creationId="{FABB1ED2-CF0A-44FA-8D79-905F8B3A0CE2}"/>
          </ac:spMkLst>
        </pc:spChg>
        <pc:spChg chg="add mod">
          <ac:chgData name="Ragnhild Halvorsrud" userId="917ea340-fd63-490f-a7db-68428d24cf32" providerId="ADAL" clId="{3F26B701-AADC-4668-AAA4-FB7BA2B947B1}" dt="2020-06-19T17:20:46.888" v="16569" actId="790"/>
          <ac:spMkLst>
            <pc:docMk/>
            <pc:sldMk cId="3972162138" sldId="518"/>
            <ac:spMk id="10" creationId="{C38AEAFE-B42A-4848-8A39-CED51FEBF34A}"/>
          </ac:spMkLst>
        </pc:spChg>
        <pc:spChg chg="mod">
          <ac:chgData name="Ragnhild Halvorsrud" userId="917ea340-fd63-490f-a7db-68428d24cf32" providerId="ADAL" clId="{3F26B701-AADC-4668-AAA4-FB7BA2B947B1}" dt="2020-06-19T17:20:46.894" v="16572" actId="790"/>
          <ac:spMkLst>
            <pc:docMk/>
            <pc:sldMk cId="3972162138" sldId="518"/>
            <ac:spMk id="17" creationId="{0820EA35-7930-464A-8E1C-CAB4A347504C}"/>
          </ac:spMkLst>
        </pc:spChg>
        <pc:spChg chg="mod">
          <ac:chgData name="Ragnhild Halvorsrud" userId="917ea340-fd63-490f-a7db-68428d24cf32" providerId="ADAL" clId="{3F26B701-AADC-4668-AAA4-FB7BA2B947B1}" dt="2020-06-19T17:20:46.895" v="16573" actId="790"/>
          <ac:spMkLst>
            <pc:docMk/>
            <pc:sldMk cId="3972162138" sldId="518"/>
            <ac:spMk id="18" creationId="{B3798537-A924-4B2C-B962-7D37230CD15B}"/>
          </ac:spMkLst>
        </pc:spChg>
        <pc:spChg chg="mod">
          <ac:chgData name="Ragnhild Halvorsrud" userId="917ea340-fd63-490f-a7db-68428d24cf32" providerId="ADAL" clId="{3F26B701-AADC-4668-AAA4-FB7BA2B947B1}" dt="2020-06-19T17:20:46.897" v="16574" actId="790"/>
          <ac:spMkLst>
            <pc:docMk/>
            <pc:sldMk cId="3972162138" sldId="518"/>
            <ac:spMk id="19" creationId="{97F80061-DFFE-4E79-8EF8-13734BFA626A}"/>
          </ac:spMkLst>
        </pc:spChg>
        <pc:spChg chg="mod">
          <ac:chgData name="Ragnhild Halvorsrud" userId="917ea340-fd63-490f-a7db-68428d24cf32" providerId="ADAL" clId="{3F26B701-AADC-4668-AAA4-FB7BA2B947B1}" dt="2020-06-19T17:20:46.898" v="16575" actId="790"/>
          <ac:spMkLst>
            <pc:docMk/>
            <pc:sldMk cId="3972162138" sldId="518"/>
            <ac:spMk id="20" creationId="{A0A2D603-06A2-4BB5-9694-F7EC64A41574}"/>
          </ac:spMkLst>
        </pc:spChg>
        <pc:spChg chg="mod">
          <ac:chgData name="Ragnhild Halvorsrud" userId="917ea340-fd63-490f-a7db-68428d24cf32" providerId="ADAL" clId="{3F26B701-AADC-4668-AAA4-FB7BA2B947B1}" dt="2020-06-19T17:20:46.900" v="16576" actId="790"/>
          <ac:spMkLst>
            <pc:docMk/>
            <pc:sldMk cId="3972162138" sldId="518"/>
            <ac:spMk id="22" creationId="{7A372F86-957E-4CFE-AAC4-FE5528378E9A}"/>
          </ac:spMkLst>
        </pc:spChg>
        <pc:spChg chg="mod">
          <ac:chgData name="Ragnhild Halvorsrud" userId="917ea340-fd63-490f-a7db-68428d24cf32" providerId="ADAL" clId="{3F26B701-AADC-4668-AAA4-FB7BA2B947B1}" dt="2020-06-19T17:20:46.890" v="16570" actId="790"/>
          <ac:spMkLst>
            <pc:docMk/>
            <pc:sldMk cId="3972162138" sldId="518"/>
            <ac:spMk id="23" creationId="{5563A405-4E4C-44AF-BFF9-7D827B7A187A}"/>
          </ac:spMkLst>
        </pc:spChg>
        <pc:spChg chg="mod">
          <ac:chgData name="Ragnhild Halvorsrud" userId="917ea340-fd63-490f-a7db-68428d24cf32" providerId="ADAL" clId="{3F26B701-AADC-4668-AAA4-FB7BA2B947B1}" dt="2020-06-19T17:20:46.891" v="16571" actId="790"/>
          <ac:spMkLst>
            <pc:docMk/>
            <pc:sldMk cId="3972162138" sldId="518"/>
            <ac:spMk id="24" creationId="{AAAF8B99-0A0C-437F-8C28-375F21B066CC}"/>
          </ac:spMkLst>
        </pc:spChg>
        <pc:spChg chg="add mod">
          <ac:chgData name="Ragnhild Halvorsrud" userId="917ea340-fd63-490f-a7db-68428d24cf32" providerId="ADAL" clId="{3F26B701-AADC-4668-AAA4-FB7BA2B947B1}" dt="2020-06-19T17:20:46.903" v="16577" actId="790"/>
          <ac:spMkLst>
            <pc:docMk/>
            <pc:sldMk cId="3972162138" sldId="518"/>
            <ac:spMk id="25" creationId="{EDEA9200-F9E9-4752-8670-AB13C2EDB25E}"/>
          </ac:spMkLst>
        </pc:spChg>
        <pc:spChg chg="add mod">
          <ac:chgData name="Ragnhild Halvorsrud" userId="917ea340-fd63-490f-a7db-68428d24cf32" providerId="ADAL" clId="{3F26B701-AADC-4668-AAA4-FB7BA2B947B1}" dt="2020-06-19T17:20:46.904" v="16578" actId="790"/>
          <ac:spMkLst>
            <pc:docMk/>
            <pc:sldMk cId="3972162138" sldId="518"/>
            <ac:spMk id="26" creationId="{12863834-5952-4D57-AC32-456D2631AEF1}"/>
          </ac:spMkLst>
        </pc:spChg>
        <pc:spChg chg="add mod">
          <ac:chgData name="Ragnhild Halvorsrud" userId="917ea340-fd63-490f-a7db-68428d24cf32" providerId="ADAL" clId="{3F26B701-AADC-4668-AAA4-FB7BA2B947B1}" dt="2020-06-19T17:20:46.906" v="16579" actId="790"/>
          <ac:spMkLst>
            <pc:docMk/>
            <pc:sldMk cId="3972162138" sldId="518"/>
            <ac:spMk id="27" creationId="{7FBF89A1-2FD6-4833-B8D1-990D9E10AD27}"/>
          </ac:spMkLst>
        </pc:spChg>
        <pc:grpChg chg="add mod">
          <ac:chgData name="Ragnhild Halvorsrud" userId="917ea340-fd63-490f-a7db-68428d24cf32" providerId="ADAL" clId="{3F26B701-AADC-4668-AAA4-FB7BA2B947B1}" dt="2020-06-19T08:55:40.209" v="2065" actId="1076"/>
          <ac:grpSpMkLst>
            <pc:docMk/>
            <pc:sldMk cId="3972162138" sldId="518"/>
            <ac:grpSpMk id="11" creationId="{66C879E1-1B96-4FBF-97F1-F456D99524CA}"/>
          </ac:grpSpMkLst>
        </pc:grpChg>
        <pc:grpChg chg="mod">
          <ac:chgData name="Ragnhild Halvorsrud" userId="917ea340-fd63-490f-a7db-68428d24cf32" providerId="ADAL" clId="{3F26B701-AADC-4668-AAA4-FB7BA2B947B1}" dt="2020-06-19T08:55:25.076" v="2063"/>
          <ac:grpSpMkLst>
            <pc:docMk/>
            <pc:sldMk cId="3972162138" sldId="518"/>
            <ac:grpSpMk id="12" creationId="{78296E4B-4CBE-4E66-9FF2-0B204442D3B4}"/>
          </ac:grpSpMkLst>
        </pc:grpChg>
        <pc:picChg chg="mod">
          <ac:chgData name="Ragnhild Halvorsrud" userId="917ea340-fd63-490f-a7db-68428d24cf32" providerId="ADAL" clId="{3F26B701-AADC-4668-AAA4-FB7BA2B947B1}" dt="2020-06-19T08:55:25.076" v="2063"/>
          <ac:picMkLst>
            <pc:docMk/>
            <pc:sldMk cId="3972162138" sldId="518"/>
            <ac:picMk id="13" creationId="{BB587121-08AD-490F-8400-0F90CC6B2982}"/>
          </ac:picMkLst>
        </pc:picChg>
        <pc:picChg chg="mod">
          <ac:chgData name="Ragnhild Halvorsrud" userId="917ea340-fd63-490f-a7db-68428d24cf32" providerId="ADAL" clId="{3F26B701-AADC-4668-AAA4-FB7BA2B947B1}" dt="2020-06-19T08:55:25.076" v="2063"/>
          <ac:picMkLst>
            <pc:docMk/>
            <pc:sldMk cId="3972162138" sldId="518"/>
            <ac:picMk id="14" creationId="{4ECEDE80-4891-4454-BDF3-3430E8E11948}"/>
          </ac:picMkLst>
        </pc:picChg>
        <pc:picChg chg="mod">
          <ac:chgData name="Ragnhild Halvorsrud" userId="917ea340-fd63-490f-a7db-68428d24cf32" providerId="ADAL" clId="{3F26B701-AADC-4668-AAA4-FB7BA2B947B1}" dt="2020-06-19T08:55:25.076" v="2063"/>
          <ac:picMkLst>
            <pc:docMk/>
            <pc:sldMk cId="3972162138" sldId="518"/>
            <ac:picMk id="15" creationId="{DF8FC527-0668-47A5-9708-1870481F0707}"/>
          </ac:picMkLst>
        </pc:picChg>
        <pc:picChg chg="mod">
          <ac:chgData name="Ragnhild Halvorsrud" userId="917ea340-fd63-490f-a7db-68428d24cf32" providerId="ADAL" clId="{3F26B701-AADC-4668-AAA4-FB7BA2B947B1}" dt="2020-06-19T08:55:25.076" v="2063"/>
          <ac:picMkLst>
            <pc:docMk/>
            <pc:sldMk cId="3972162138" sldId="518"/>
            <ac:picMk id="16" creationId="{2AD69911-2D73-4F79-A71F-BF91E5E5461A}"/>
          </ac:picMkLst>
        </pc:picChg>
        <pc:picChg chg="mod">
          <ac:chgData name="Ragnhild Halvorsrud" userId="917ea340-fd63-490f-a7db-68428d24cf32" providerId="ADAL" clId="{3F26B701-AADC-4668-AAA4-FB7BA2B947B1}" dt="2020-06-19T08:55:25.076" v="2063"/>
          <ac:picMkLst>
            <pc:docMk/>
            <pc:sldMk cId="3972162138" sldId="518"/>
            <ac:picMk id="21" creationId="{0B8ED474-90F6-4243-8BC7-55782F3C01C3}"/>
          </ac:picMkLst>
        </pc:picChg>
        <pc:cxnChg chg="add mod">
          <ac:chgData name="Ragnhild Halvorsrud" userId="917ea340-fd63-490f-a7db-68428d24cf32" providerId="ADAL" clId="{3F26B701-AADC-4668-AAA4-FB7BA2B947B1}" dt="2020-06-19T08:55:40.209" v="2065" actId="1076"/>
          <ac:cxnSpMkLst>
            <pc:docMk/>
            <pc:sldMk cId="3972162138" sldId="518"/>
            <ac:cxnSpMk id="7" creationId="{788390F8-B65A-478F-917E-B1A23108FE6C}"/>
          </ac:cxnSpMkLst>
        </pc:cxnChg>
        <pc:cxnChg chg="add mod">
          <ac:chgData name="Ragnhild Halvorsrud" userId="917ea340-fd63-490f-a7db-68428d24cf32" providerId="ADAL" clId="{3F26B701-AADC-4668-AAA4-FB7BA2B947B1}" dt="2020-06-19T08:57:55.388" v="2093" actId="14100"/>
          <ac:cxnSpMkLst>
            <pc:docMk/>
            <pc:sldMk cId="3972162138" sldId="518"/>
            <ac:cxnSpMk id="8" creationId="{01A126A1-349D-4752-900F-835DBA6922CF}"/>
          </ac:cxnSpMkLst>
        </pc:cxnChg>
      </pc:sldChg>
      <pc:sldChg chg="addSp delSp modSp add mod modNotes">
        <pc:chgData name="Ragnhild Halvorsrud" userId="917ea340-fd63-490f-a7db-68428d24cf32" providerId="ADAL" clId="{3F26B701-AADC-4668-AAA4-FB7BA2B947B1}" dt="2020-06-19T17:20:46.937" v="16594" actId="790"/>
        <pc:sldMkLst>
          <pc:docMk/>
          <pc:sldMk cId="3365690805" sldId="519"/>
        </pc:sldMkLst>
        <pc:spChg chg="mod">
          <ac:chgData name="Ragnhild Halvorsrud" userId="917ea340-fd63-490f-a7db-68428d24cf32" providerId="ADAL" clId="{3F26B701-AADC-4668-AAA4-FB7BA2B947B1}" dt="2020-06-19T17:20:46.912" v="16582" actId="790"/>
          <ac:spMkLst>
            <pc:docMk/>
            <pc:sldMk cId="3365690805" sldId="519"/>
            <ac:spMk id="2" creationId="{CEF0584D-E78C-408F-A464-AF661D7CD2F8}"/>
          </ac:spMkLst>
        </pc:spChg>
        <pc:spChg chg="mod">
          <ac:chgData name="Ragnhild Halvorsrud" userId="917ea340-fd63-490f-a7db-68428d24cf32" providerId="ADAL" clId="{3F26B701-AADC-4668-AAA4-FB7BA2B947B1}" dt="2020-06-19T17:20:46.914" v="16583" actId="790"/>
          <ac:spMkLst>
            <pc:docMk/>
            <pc:sldMk cId="3365690805" sldId="519"/>
            <ac:spMk id="4" creationId="{359912B9-4EB6-42C7-BF37-C605F081559D}"/>
          </ac:spMkLst>
        </pc:spChg>
        <pc:spChg chg="mod">
          <ac:chgData name="Ragnhild Halvorsrud" userId="917ea340-fd63-490f-a7db-68428d24cf32" providerId="ADAL" clId="{3F26B701-AADC-4668-AAA4-FB7BA2B947B1}" dt="2020-06-19T08:56:14.721" v="2067"/>
          <ac:spMkLst>
            <pc:docMk/>
            <pc:sldMk cId="3365690805" sldId="519"/>
            <ac:spMk id="11" creationId="{B5A55115-7BAC-4C4A-9386-2CAED6B089EB}"/>
          </ac:spMkLst>
        </pc:spChg>
        <pc:spChg chg="mod">
          <ac:chgData name="Ragnhild Halvorsrud" userId="917ea340-fd63-490f-a7db-68428d24cf32" providerId="ADAL" clId="{3F26B701-AADC-4668-AAA4-FB7BA2B947B1}" dt="2020-06-19T08:56:14.721" v="2067"/>
          <ac:spMkLst>
            <pc:docMk/>
            <pc:sldMk cId="3365690805" sldId="519"/>
            <ac:spMk id="12" creationId="{73A92EDD-BA92-4A7A-92EB-ABA8D38CBAC2}"/>
          </ac:spMkLst>
        </pc:spChg>
        <pc:spChg chg="mod">
          <ac:chgData name="Ragnhild Halvorsrud" userId="917ea340-fd63-490f-a7db-68428d24cf32" providerId="ADAL" clId="{3F26B701-AADC-4668-AAA4-FB7BA2B947B1}" dt="2020-06-19T08:56:14.721" v="2067"/>
          <ac:spMkLst>
            <pc:docMk/>
            <pc:sldMk cId="3365690805" sldId="519"/>
            <ac:spMk id="13" creationId="{E9203F8B-33C8-46BF-82B0-FF78A533FD6C}"/>
          </ac:spMkLst>
        </pc:spChg>
        <pc:spChg chg="mod">
          <ac:chgData name="Ragnhild Halvorsrud" userId="917ea340-fd63-490f-a7db-68428d24cf32" providerId="ADAL" clId="{3F26B701-AADC-4668-AAA4-FB7BA2B947B1}" dt="2020-06-19T08:56:14.721" v="2067"/>
          <ac:spMkLst>
            <pc:docMk/>
            <pc:sldMk cId="3365690805" sldId="519"/>
            <ac:spMk id="14" creationId="{53E89A77-2D2F-4771-BCAB-8375B76E41AB}"/>
          </ac:spMkLst>
        </pc:spChg>
        <pc:spChg chg="mod">
          <ac:chgData name="Ragnhild Halvorsrud" userId="917ea340-fd63-490f-a7db-68428d24cf32" providerId="ADAL" clId="{3F26B701-AADC-4668-AAA4-FB7BA2B947B1}" dt="2020-06-19T08:56:14.721" v="2067"/>
          <ac:spMkLst>
            <pc:docMk/>
            <pc:sldMk cId="3365690805" sldId="519"/>
            <ac:spMk id="16" creationId="{70B04B56-1A73-4D05-AEE0-0B159BBF1CCE}"/>
          </ac:spMkLst>
        </pc:spChg>
        <pc:spChg chg="mod">
          <ac:chgData name="Ragnhild Halvorsrud" userId="917ea340-fd63-490f-a7db-68428d24cf32" providerId="ADAL" clId="{3F26B701-AADC-4668-AAA4-FB7BA2B947B1}" dt="2020-06-19T08:56:14.721" v="2067"/>
          <ac:spMkLst>
            <pc:docMk/>
            <pc:sldMk cId="3365690805" sldId="519"/>
            <ac:spMk id="19" creationId="{E8C85E14-D4CF-4F9A-9838-5B5263AE7BC3}"/>
          </ac:spMkLst>
        </pc:spChg>
        <pc:spChg chg="mod">
          <ac:chgData name="Ragnhild Halvorsrud" userId="917ea340-fd63-490f-a7db-68428d24cf32" providerId="ADAL" clId="{3F26B701-AADC-4668-AAA4-FB7BA2B947B1}" dt="2020-06-19T08:56:14.721" v="2067"/>
          <ac:spMkLst>
            <pc:docMk/>
            <pc:sldMk cId="3365690805" sldId="519"/>
            <ac:spMk id="20" creationId="{4545ADD2-2FAA-4BA1-A51E-88029360B1D8}"/>
          </ac:spMkLst>
        </pc:spChg>
        <pc:spChg chg="add del mod">
          <ac:chgData name="Ragnhild Halvorsrud" userId="917ea340-fd63-490f-a7db-68428d24cf32" providerId="ADAL" clId="{3F26B701-AADC-4668-AAA4-FB7BA2B947B1}" dt="2020-06-19T08:56:18.872" v="2068"/>
          <ac:spMkLst>
            <pc:docMk/>
            <pc:sldMk cId="3365690805" sldId="519"/>
            <ac:spMk id="21" creationId="{28C97A30-72E5-4B37-BC81-9D7246F7F9CF}"/>
          </ac:spMkLst>
        </pc:spChg>
        <pc:spChg chg="add del mod">
          <ac:chgData name="Ragnhild Halvorsrud" userId="917ea340-fd63-490f-a7db-68428d24cf32" providerId="ADAL" clId="{3F26B701-AADC-4668-AAA4-FB7BA2B947B1}" dt="2020-06-19T08:56:18.872" v="2068"/>
          <ac:spMkLst>
            <pc:docMk/>
            <pc:sldMk cId="3365690805" sldId="519"/>
            <ac:spMk id="27" creationId="{6CA3C99F-91DA-40B5-9469-BAC293B46264}"/>
          </ac:spMkLst>
        </pc:spChg>
        <pc:spChg chg="mod">
          <ac:chgData name="Ragnhild Halvorsrud" userId="917ea340-fd63-490f-a7db-68428d24cf32" providerId="ADAL" clId="{3F26B701-AADC-4668-AAA4-FB7BA2B947B1}" dt="2020-06-19T17:20:46.919" v="16586" actId="790"/>
          <ac:spMkLst>
            <pc:docMk/>
            <pc:sldMk cId="3365690805" sldId="519"/>
            <ac:spMk id="34" creationId="{3C1BF8AF-A6DF-4513-99DD-9EE6027C27BD}"/>
          </ac:spMkLst>
        </pc:spChg>
        <pc:spChg chg="mod">
          <ac:chgData name="Ragnhild Halvorsrud" userId="917ea340-fd63-490f-a7db-68428d24cf32" providerId="ADAL" clId="{3F26B701-AADC-4668-AAA4-FB7BA2B947B1}" dt="2020-06-19T17:20:46.921" v="16587" actId="790"/>
          <ac:spMkLst>
            <pc:docMk/>
            <pc:sldMk cId="3365690805" sldId="519"/>
            <ac:spMk id="35" creationId="{5318F347-A9F2-4EFF-BB40-238CF960C539}"/>
          </ac:spMkLst>
        </pc:spChg>
        <pc:spChg chg="mod">
          <ac:chgData name="Ragnhild Halvorsrud" userId="917ea340-fd63-490f-a7db-68428d24cf32" providerId="ADAL" clId="{3F26B701-AADC-4668-AAA4-FB7BA2B947B1}" dt="2020-06-19T17:20:46.923" v="16588" actId="790"/>
          <ac:spMkLst>
            <pc:docMk/>
            <pc:sldMk cId="3365690805" sldId="519"/>
            <ac:spMk id="36" creationId="{AE5853BC-D858-4716-ABC0-1C405451A918}"/>
          </ac:spMkLst>
        </pc:spChg>
        <pc:spChg chg="mod">
          <ac:chgData name="Ragnhild Halvorsrud" userId="917ea340-fd63-490f-a7db-68428d24cf32" providerId="ADAL" clId="{3F26B701-AADC-4668-AAA4-FB7BA2B947B1}" dt="2020-06-19T17:20:46.925" v="16589" actId="790"/>
          <ac:spMkLst>
            <pc:docMk/>
            <pc:sldMk cId="3365690805" sldId="519"/>
            <ac:spMk id="37" creationId="{F4F21727-F0FC-48DD-A5FC-FB0FB3C5C25F}"/>
          </ac:spMkLst>
        </pc:spChg>
        <pc:spChg chg="mod">
          <ac:chgData name="Ragnhild Halvorsrud" userId="917ea340-fd63-490f-a7db-68428d24cf32" providerId="ADAL" clId="{3F26B701-AADC-4668-AAA4-FB7BA2B947B1}" dt="2020-06-19T17:20:46.927" v="16590" actId="790"/>
          <ac:spMkLst>
            <pc:docMk/>
            <pc:sldMk cId="3365690805" sldId="519"/>
            <ac:spMk id="39" creationId="{8ED2C12C-43A5-4351-8F37-1DA0EE6EDEB7}"/>
          </ac:spMkLst>
        </pc:spChg>
        <pc:spChg chg="mod">
          <ac:chgData name="Ragnhild Halvorsrud" userId="917ea340-fd63-490f-a7db-68428d24cf32" providerId="ADAL" clId="{3F26B701-AADC-4668-AAA4-FB7BA2B947B1}" dt="2020-06-19T17:20:46.916" v="16584" actId="790"/>
          <ac:spMkLst>
            <pc:docMk/>
            <pc:sldMk cId="3365690805" sldId="519"/>
            <ac:spMk id="42" creationId="{CFB6F61A-717B-4BD3-801D-AA7E12D28A99}"/>
          </ac:spMkLst>
        </pc:spChg>
        <pc:spChg chg="mod">
          <ac:chgData name="Ragnhild Halvorsrud" userId="917ea340-fd63-490f-a7db-68428d24cf32" providerId="ADAL" clId="{3F26B701-AADC-4668-AAA4-FB7BA2B947B1}" dt="2020-06-19T17:20:46.917" v="16585" actId="790"/>
          <ac:spMkLst>
            <pc:docMk/>
            <pc:sldMk cId="3365690805" sldId="519"/>
            <ac:spMk id="43" creationId="{937534AA-89D8-4978-9AFD-FE9A156CFB72}"/>
          </ac:spMkLst>
        </pc:spChg>
        <pc:spChg chg="add mod">
          <ac:chgData name="Ragnhild Halvorsrud" userId="917ea340-fd63-490f-a7db-68428d24cf32" providerId="ADAL" clId="{3F26B701-AADC-4668-AAA4-FB7BA2B947B1}" dt="2020-06-19T17:20:46.929" v="16591" actId="790"/>
          <ac:spMkLst>
            <pc:docMk/>
            <pc:sldMk cId="3365690805" sldId="519"/>
            <ac:spMk id="44" creationId="{564D43F4-70C3-48AD-9910-AFEC382ABE8F}"/>
          </ac:spMkLst>
        </pc:spChg>
        <pc:spChg chg="add mod">
          <ac:chgData name="Ragnhild Halvorsrud" userId="917ea340-fd63-490f-a7db-68428d24cf32" providerId="ADAL" clId="{3F26B701-AADC-4668-AAA4-FB7BA2B947B1}" dt="2020-06-19T17:20:46.933" v="16592" actId="790"/>
          <ac:spMkLst>
            <pc:docMk/>
            <pc:sldMk cId="3365690805" sldId="519"/>
            <ac:spMk id="50" creationId="{B948341C-D450-4843-BC9D-7961C728A630}"/>
          </ac:spMkLst>
        </pc:spChg>
        <pc:grpChg chg="add del mod">
          <ac:chgData name="Ragnhild Halvorsrud" userId="917ea340-fd63-490f-a7db-68428d24cf32" providerId="ADAL" clId="{3F26B701-AADC-4668-AAA4-FB7BA2B947B1}" dt="2020-06-19T08:56:18.872" v="2068"/>
          <ac:grpSpMkLst>
            <pc:docMk/>
            <pc:sldMk cId="3365690805" sldId="519"/>
            <ac:grpSpMk id="5" creationId="{534F071A-0B44-48F5-8FB6-F1605DEC6419}"/>
          </ac:grpSpMkLst>
        </pc:grpChg>
        <pc:grpChg chg="mod">
          <ac:chgData name="Ragnhild Halvorsrud" userId="917ea340-fd63-490f-a7db-68428d24cf32" providerId="ADAL" clId="{3F26B701-AADC-4668-AAA4-FB7BA2B947B1}" dt="2020-06-19T08:56:14.721" v="2067"/>
          <ac:grpSpMkLst>
            <pc:docMk/>
            <pc:sldMk cId="3365690805" sldId="519"/>
            <ac:grpSpMk id="6" creationId="{5E236DC1-034C-4CC3-9EBE-CF692DD3D3F6}"/>
          </ac:grpSpMkLst>
        </pc:grpChg>
        <pc:grpChg chg="add mod">
          <ac:chgData name="Ragnhild Halvorsrud" userId="917ea340-fd63-490f-a7db-68428d24cf32" providerId="ADAL" clId="{3F26B701-AADC-4668-AAA4-FB7BA2B947B1}" dt="2020-06-19T08:56:18.891" v="2069"/>
          <ac:grpSpMkLst>
            <pc:docMk/>
            <pc:sldMk cId="3365690805" sldId="519"/>
            <ac:grpSpMk id="28" creationId="{D4AB4F9E-7821-4C1C-B5FF-DF0547910DE7}"/>
          </ac:grpSpMkLst>
        </pc:grpChg>
        <pc:grpChg chg="mod">
          <ac:chgData name="Ragnhild Halvorsrud" userId="917ea340-fd63-490f-a7db-68428d24cf32" providerId="ADAL" clId="{3F26B701-AADC-4668-AAA4-FB7BA2B947B1}" dt="2020-06-19T08:56:18.891" v="2069"/>
          <ac:grpSpMkLst>
            <pc:docMk/>
            <pc:sldMk cId="3365690805" sldId="519"/>
            <ac:grpSpMk id="29" creationId="{C6D9AB95-0BBA-46F7-808C-C1D7F844A92D}"/>
          </ac:grpSpMkLst>
        </pc:grpChg>
        <pc:picChg chg="mod">
          <ac:chgData name="Ragnhild Halvorsrud" userId="917ea340-fd63-490f-a7db-68428d24cf32" providerId="ADAL" clId="{3F26B701-AADC-4668-AAA4-FB7BA2B947B1}" dt="2020-06-19T08:56:14.721" v="2067"/>
          <ac:picMkLst>
            <pc:docMk/>
            <pc:sldMk cId="3365690805" sldId="519"/>
            <ac:picMk id="7" creationId="{3A77C059-F1DF-4C5B-8EBC-501AB07A1848}"/>
          </ac:picMkLst>
        </pc:picChg>
        <pc:picChg chg="mod">
          <ac:chgData name="Ragnhild Halvorsrud" userId="917ea340-fd63-490f-a7db-68428d24cf32" providerId="ADAL" clId="{3F26B701-AADC-4668-AAA4-FB7BA2B947B1}" dt="2020-06-19T08:56:14.721" v="2067"/>
          <ac:picMkLst>
            <pc:docMk/>
            <pc:sldMk cId="3365690805" sldId="519"/>
            <ac:picMk id="8" creationId="{1674123A-FC4D-4DF8-AB46-851F9C99CD3D}"/>
          </ac:picMkLst>
        </pc:picChg>
        <pc:picChg chg="mod">
          <ac:chgData name="Ragnhild Halvorsrud" userId="917ea340-fd63-490f-a7db-68428d24cf32" providerId="ADAL" clId="{3F26B701-AADC-4668-AAA4-FB7BA2B947B1}" dt="2020-06-19T08:56:14.721" v="2067"/>
          <ac:picMkLst>
            <pc:docMk/>
            <pc:sldMk cId="3365690805" sldId="519"/>
            <ac:picMk id="9" creationId="{1D8EB28F-F0A5-430D-901B-1AEB9584B7FC}"/>
          </ac:picMkLst>
        </pc:picChg>
        <pc:picChg chg="mod">
          <ac:chgData name="Ragnhild Halvorsrud" userId="917ea340-fd63-490f-a7db-68428d24cf32" providerId="ADAL" clId="{3F26B701-AADC-4668-AAA4-FB7BA2B947B1}" dt="2020-06-19T08:56:14.721" v="2067"/>
          <ac:picMkLst>
            <pc:docMk/>
            <pc:sldMk cId="3365690805" sldId="519"/>
            <ac:picMk id="10" creationId="{1FC5049A-FD16-4D26-B528-246658036815}"/>
          </ac:picMkLst>
        </pc:picChg>
        <pc:picChg chg="mod">
          <ac:chgData name="Ragnhild Halvorsrud" userId="917ea340-fd63-490f-a7db-68428d24cf32" providerId="ADAL" clId="{3F26B701-AADC-4668-AAA4-FB7BA2B947B1}" dt="2020-06-19T08:56:14.721" v="2067"/>
          <ac:picMkLst>
            <pc:docMk/>
            <pc:sldMk cId="3365690805" sldId="519"/>
            <ac:picMk id="15" creationId="{6AAD18AF-C5BB-4BBC-A97D-98FEED899B8D}"/>
          </ac:picMkLst>
        </pc:picChg>
        <pc:picChg chg="mod">
          <ac:chgData name="Ragnhild Halvorsrud" userId="917ea340-fd63-490f-a7db-68428d24cf32" providerId="ADAL" clId="{3F26B701-AADC-4668-AAA4-FB7BA2B947B1}" dt="2020-06-19T08:56:14.721" v="2067"/>
          <ac:picMkLst>
            <pc:docMk/>
            <pc:sldMk cId="3365690805" sldId="519"/>
            <ac:picMk id="17" creationId="{E3DF0433-5B3C-4AF8-BD16-2B72617959AD}"/>
          </ac:picMkLst>
        </pc:picChg>
        <pc:picChg chg="mod">
          <ac:chgData name="Ragnhild Halvorsrud" userId="917ea340-fd63-490f-a7db-68428d24cf32" providerId="ADAL" clId="{3F26B701-AADC-4668-AAA4-FB7BA2B947B1}" dt="2020-06-19T08:56:14.721" v="2067"/>
          <ac:picMkLst>
            <pc:docMk/>
            <pc:sldMk cId="3365690805" sldId="519"/>
            <ac:picMk id="18" creationId="{3273DEC1-A8BC-4875-85C7-FB3D2CFB659B}"/>
          </ac:picMkLst>
        </pc:picChg>
        <pc:picChg chg="add del mod">
          <ac:chgData name="Ragnhild Halvorsrud" userId="917ea340-fd63-490f-a7db-68428d24cf32" providerId="ADAL" clId="{3F26B701-AADC-4668-AAA4-FB7BA2B947B1}" dt="2020-06-19T08:56:18.872" v="2068"/>
          <ac:picMkLst>
            <pc:docMk/>
            <pc:sldMk cId="3365690805" sldId="519"/>
            <ac:picMk id="22" creationId="{88EAA155-60A1-457B-937E-EAA4E6ADA128}"/>
          </ac:picMkLst>
        </pc:picChg>
        <pc:picChg chg="add del mod">
          <ac:chgData name="Ragnhild Halvorsrud" userId="917ea340-fd63-490f-a7db-68428d24cf32" providerId="ADAL" clId="{3F26B701-AADC-4668-AAA4-FB7BA2B947B1}" dt="2020-06-19T08:56:18.872" v="2068"/>
          <ac:picMkLst>
            <pc:docMk/>
            <pc:sldMk cId="3365690805" sldId="519"/>
            <ac:picMk id="23" creationId="{72256118-4C4F-4974-82C3-D44599692638}"/>
          </ac:picMkLst>
        </pc:picChg>
        <pc:picChg chg="add del mod">
          <ac:chgData name="Ragnhild Halvorsrud" userId="917ea340-fd63-490f-a7db-68428d24cf32" providerId="ADAL" clId="{3F26B701-AADC-4668-AAA4-FB7BA2B947B1}" dt="2020-06-19T08:56:18.872" v="2068"/>
          <ac:picMkLst>
            <pc:docMk/>
            <pc:sldMk cId="3365690805" sldId="519"/>
            <ac:picMk id="24" creationId="{B65D423F-3EC2-4663-8AF7-3B84E79117C6}"/>
          </ac:picMkLst>
        </pc:picChg>
        <pc:picChg chg="add del mod">
          <ac:chgData name="Ragnhild Halvorsrud" userId="917ea340-fd63-490f-a7db-68428d24cf32" providerId="ADAL" clId="{3F26B701-AADC-4668-AAA4-FB7BA2B947B1}" dt="2020-06-19T08:56:18.872" v="2068"/>
          <ac:picMkLst>
            <pc:docMk/>
            <pc:sldMk cId="3365690805" sldId="519"/>
            <ac:picMk id="25" creationId="{2103B10C-FC2B-46A0-9695-4BB57BDF7648}"/>
          </ac:picMkLst>
        </pc:picChg>
        <pc:picChg chg="add del mod">
          <ac:chgData name="Ragnhild Halvorsrud" userId="917ea340-fd63-490f-a7db-68428d24cf32" providerId="ADAL" clId="{3F26B701-AADC-4668-AAA4-FB7BA2B947B1}" dt="2020-06-19T08:56:18.872" v="2068"/>
          <ac:picMkLst>
            <pc:docMk/>
            <pc:sldMk cId="3365690805" sldId="519"/>
            <ac:picMk id="26" creationId="{E1C65E37-CF5D-442D-B371-495DD324D8CC}"/>
          </ac:picMkLst>
        </pc:picChg>
        <pc:picChg chg="mod">
          <ac:chgData name="Ragnhild Halvorsrud" userId="917ea340-fd63-490f-a7db-68428d24cf32" providerId="ADAL" clId="{3F26B701-AADC-4668-AAA4-FB7BA2B947B1}" dt="2020-06-19T08:56:18.891" v="2069"/>
          <ac:picMkLst>
            <pc:docMk/>
            <pc:sldMk cId="3365690805" sldId="519"/>
            <ac:picMk id="30" creationId="{4B75E669-4CA8-44DD-8547-B17E66D8C32C}"/>
          </ac:picMkLst>
        </pc:picChg>
        <pc:picChg chg="mod">
          <ac:chgData name="Ragnhild Halvorsrud" userId="917ea340-fd63-490f-a7db-68428d24cf32" providerId="ADAL" clId="{3F26B701-AADC-4668-AAA4-FB7BA2B947B1}" dt="2020-06-19T08:56:18.891" v="2069"/>
          <ac:picMkLst>
            <pc:docMk/>
            <pc:sldMk cId="3365690805" sldId="519"/>
            <ac:picMk id="31" creationId="{0733DEAF-2F84-4C97-8884-D726E5F87969}"/>
          </ac:picMkLst>
        </pc:picChg>
        <pc:picChg chg="mod">
          <ac:chgData name="Ragnhild Halvorsrud" userId="917ea340-fd63-490f-a7db-68428d24cf32" providerId="ADAL" clId="{3F26B701-AADC-4668-AAA4-FB7BA2B947B1}" dt="2020-06-19T08:56:18.891" v="2069"/>
          <ac:picMkLst>
            <pc:docMk/>
            <pc:sldMk cId="3365690805" sldId="519"/>
            <ac:picMk id="32" creationId="{E7D1DD77-2A91-4458-9464-F5E94944F929}"/>
          </ac:picMkLst>
        </pc:picChg>
        <pc:picChg chg="mod">
          <ac:chgData name="Ragnhild Halvorsrud" userId="917ea340-fd63-490f-a7db-68428d24cf32" providerId="ADAL" clId="{3F26B701-AADC-4668-AAA4-FB7BA2B947B1}" dt="2020-06-19T08:56:18.891" v="2069"/>
          <ac:picMkLst>
            <pc:docMk/>
            <pc:sldMk cId="3365690805" sldId="519"/>
            <ac:picMk id="33" creationId="{DAB894A3-52B3-4251-8312-19EBE09EC250}"/>
          </ac:picMkLst>
        </pc:picChg>
        <pc:picChg chg="mod">
          <ac:chgData name="Ragnhild Halvorsrud" userId="917ea340-fd63-490f-a7db-68428d24cf32" providerId="ADAL" clId="{3F26B701-AADC-4668-AAA4-FB7BA2B947B1}" dt="2020-06-19T08:56:18.891" v="2069"/>
          <ac:picMkLst>
            <pc:docMk/>
            <pc:sldMk cId="3365690805" sldId="519"/>
            <ac:picMk id="38" creationId="{E6AF6785-484E-4621-B709-966D2999D48C}"/>
          </ac:picMkLst>
        </pc:picChg>
        <pc:picChg chg="mod">
          <ac:chgData name="Ragnhild Halvorsrud" userId="917ea340-fd63-490f-a7db-68428d24cf32" providerId="ADAL" clId="{3F26B701-AADC-4668-AAA4-FB7BA2B947B1}" dt="2020-06-19T08:56:18.891" v="2069"/>
          <ac:picMkLst>
            <pc:docMk/>
            <pc:sldMk cId="3365690805" sldId="519"/>
            <ac:picMk id="40" creationId="{826A186F-7967-4872-83F6-94B8890BA683}"/>
          </ac:picMkLst>
        </pc:picChg>
        <pc:picChg chg="mod">
          <ac:chgData name="Ragnhild Halvorsrud" userId="917ea340-fd63-490f-a7db-68428d24cf32" providerId="ADAL" clId="{3F26B701-AADC-4668-AAA4-FB7BA2B947B1}" dt="2020-06-19T08:56:18.891" v="2069"/>
          <ac:picMkLst>
            <pc:docMk/>
            <pc:sldMk cId="3365690805" sldId="519"/>
            <ac:picMk id="41" creationId="{8343AFF3-F8D7-4B72-91A6-D48347858E20}"/>
          </ac:picMkLst>
        </pc:picChg>
        <pc:picChg chg="add mod">
          <ac:chgData name="Ragnhild Halvorsrud" userId="917ea340-fd63-490f-a7db-68428d24cf32" providerId="ADAL" clId="{3F26B701-AADC-4668-AAA4-FB7BA2B947B1}" dt="2020-06-19T08:56:18.891" v="2069"/>
          <ac:picMkLst>
            <pc:docMk/>
            <pc:sldMk cId="3365690805" sldId="519"/>
            <ac:picMk id="45" creationId="{C152E976-24DA-400C-96A3-F14507801E4E}"/>
          </ac:picMkLst>
        </pc:picChg>
        <pc:picChg chg="add mod">
          <ac:chgData name="Ragnhild Halvorsrud" userId="917ea340-fd63-490f-a7db-68428d24cf32" providerId="ADAL" clId="{3F26B701-AADC-4668-AAA4-FB7BA2B947B1}" dt="2020-06-19T08:56:18.891" v="2069"/>
          <ac:picMkLst>
            <pc:docMk/>
            <pc:sldMk cId="3365690805" sldId="519"/>
            <ac:picMk id="46" creationId="{6821A491-90B0-444F-BF5A-7214EF5DA3C8}"/>
          </ac:picMkLst>
        </pc:picChg>
        <pc:picChg chg="add mod">
          <ac:chgData name="Ragnhild Halvorsrud" userId="917ea340-fd63-490f-a7db-68428d24cf32" providerId="ADAL" clId="{3F26B701-AADC-4668-AAA4-FB7BA2B947B1}" dt="2020-06-19T08:56:18.891" v="2069"/>
          <ac:picMkLst>
            <pc:docMk/>
            <pc:sldMk cId="3365690805" sldId="519"/>
            <ac:picMk id="47" creationId="{494BB73B-B0BA-42B5-8773-CA2549EC339D}"/>
          </ac:picMkLst>
        </pc:picChg>
        <pc:picChg chg="add mod">
          <ac:chgData name="Ragnhild Halvorsrud" userId="917ea340-fd63-490f-a7db-68428d24cf32" providerId="ADAL" clId="{3F26B701-AADC-4668-AAA4-FB7BA2B947B1}" dt="2020-06-19T08:56:18.891" v="2069"/>
          <ac:picMkLst>
            <pc:docMk/>
            <pc:sldMk cId="3365690805" sldId="519"/>
            <ac:picMk id="48" creationId="{795073D6-1B8D-450F-BF15-01F5EF3D7611}"/>
          </ac:picMkLst>
        </pc:picChg>
        <pc:picChg chg="add mod">
          <ac:chgData name="Ragnhild Halvorsrud" userId="917ea340-fd63-490f-a7db-68428d24cf32" providerId="ADAL" clId="{3F26B701-AADC-4668-AAA4-FB7BA2B947B1}" dt="2020-06-19T08:56:18.891" v="2069"/>
          <ac:picMkLst>
            <pc:docMk/>
            <pc:sldMk cId="3365690805" sldId="519"/>
            <ac:picMk id="49" creationId="{174862FA-FFA8-4244-B58C-3DE5774BF510}"/>
          </ac:picMkLst>
        </pc:picChg>
      </pc:sldChg>
      <pc:sldChg chg="addSp delSp modSp add mod modNotes">
        <pc:chgData name="Ragnhild Halvorsrud" userId="917ea340-fd63-490f-a7db-68428d24cf32" providerId="ADAL" clId="{3F26B701-AADC-4668-AAA4-FB7BA2B947B1}" dt="2020-06-19T17:20:46.974" v="16613" actId="790"/>
        <pc:sldMkLst>
          <pc:docMk/>
          <pc:sldMk cId="1475786475" sldId="520"/>
        </pc:sldMkLst>
        <pc:spChg chg="mod">
          <ac:chgData name="Ragnhild Halvorsrud" userId="917ea340-fd63-490f-a7db-68428d24cf32" providerId="ADAL" clId="{3F26B701-AADC-4668-AAA4-FB7BA2B947B1}" dt="2020-06-19T17:20:46.939" v="16595" actId="790"/>
          <ac:spMkLst>
            <pc:docMk/>
            <pc:sldMk cId="1475786475" sldId="520"/>
            <ac:spMk id="2" creationId="{CEF0584D-E78C-408F-A464-AF661D7CD2F8}"/>
          </ac:spMkLst>
        </pc:spChg>
        <pc:spChg chg="mod">
          <ac:chgData name="Ragnhild Halvorsrud" userId="917ea340-fd63-490f-a7db-68428d24cf32" providerId="ADAL" clId="{3F26B701-AADC-4668-AAA4-FB7BA2B947B1}" dt="2020-06-19T17:20:46.941" v="16596" actId="790"/>
          <ac:spMkLst>
            <pc:docMk/>
            <pc:sldMk cId="1475786475" sldId="520"/>
            <ac:spMk id="4" creationId="{359912B9-4EB6-42C7-BF37-C605F081559D}"/>
          </ac:spMkLst>
        </pc:spChg>
        <pc:spChg chg="mod">
          <ac:chgData name="Ragnhild Halvorsrud" userId="917ea340-fd63-490f-a7db-68428d24cf32" providerId="ADAL" clId="{3F26B701-AADC-4668-AAA4-FB7BA2B947B1}" dt="2020-06-19T17:20:46.946" v="16599" actId="790"/>
          <ac:spMkLst>
            <pc:docMk/>
            <pc:sldMk cId="1475786475" sldId="520"/>
            <ac:spMk id="11" creationId="{B85026CD-7B7E-4B06-8A79-44444D3C4D1F}"/>
          </ac:spMkLst>
        </pc:spChg>
        <pc:spChg chg="mod">
          <ac:chgData name="Ragnhild Halvorsrud" userId="917ea340-fd63-490f-a7db-68428d24cf32" providerId="ADAL" clId="{3F26B701-AADC-4668-AAA4-FB7BA2B947B1}" dt="2020-06-19T17:20:46.947" v="16600" actId="790"/>
          <ac:spMkLst>
            <pc:docMk/>
            <pc:sldMk cId="1475786475" sldId="520"/>
            <ac:spMk id="12" creationId="{B1702CA2-4BE5-4F75-9FC5-C3AD85D0D79C}"/>
          </ac:spMkLst>
        </pc:spChg>
        <pc:spChg chg="mod">
          <ac:chgData name="Ragnhild Halvorsrud" userId="917ea340-fd63-490f-a7db-68428d24cf32" providerId="ADAL" clId="{3F26B701-AADC-4668-AAA4-FB7BA2B947B1}" dt="2020-06-19T17:20:46.949" v="16601" actId="790"/>
          <ac:spMkLst>
            <pc:docMk/>
            <pc:sldMk cId="1475786475" sldId="520"/>
            <ac:spMk id="13" creationId="{BCC19846-6767-454D-AFDA-707E85487B8A}"/>
          </ac:spMkLst>
        </pc:spChg>
        <pc:spChg chg="mod">
          <ac:chgData name="Ragnhild Halvorsrud" userId="917ea340-fd63-490f-a7db-68428d24cf32" providerId="ADAL" clId="{3F26B701-AADC-4668-AAA4-FB7BA2B947B1}" dt="2020-06-19T17:20:46.951" v="16602" actId="790"/>
          <ac:spMkLst>
            <pc:docMk/>
            <pc:sldMk cId="1475786475" sldId="520"/>
            <ac:spMk id="14" creationId="{D54A4187-997C-4937-8C0C-975BE38D61F8}"/>
          </ac:spMkLst>
        </pc:spChg>
        <pc:spChg chg="mod">
          <ac:chgData name="Ragnhild Halvorsrud" userId="917ea340-fd63-490f-a7db-68428d24cf32" providerId="ADAL" clId="{3F26B701-AADC-4668-AAA4-FB7BA2B947B1}" dt="2020-06-19T17:20:46.953" v="16603" actId="790"/>
          <ac:spMkLst>
            <pc:docMk/>
            <pc:sldMk cId="1475786475" sldId="520"/>
            <ac:spMk id="16" creationId="{1180D3DF-CAFF-43B3-A663-2EE4ABEA1139}"/>
          </ac:spMkLst>
        </pc:spChg>
        <pc:spChg chg="mod">
          <ac:chgData name="Ragnhild Halvorsrud" userId="917ea340-fd63-490f-a7db-68428d24cf32" providerId="ADAL" clId="{3F26B701-AADC-4668-AAA4-FB7BA2B947B1}" dt="2020-06-19T17:20:46.942" v="16597" actId="790"/>
          <ac:spMkLst>
            <pc:docMk/>
            <pc:sldMk cId="1475786475" sldId="520"/>
            <ac:spMk id="19" creationId="{B51065A4-2A08-46CE-BFA0-224A36DEFDAB}"/>
          </ac:spMkLst>
        </pc:spChg>
        <pc:spChg chg="mod">
          <ac:chgData name="Ragnhild Halvorsrud" userId="917ea340-fd63-490f-a7db-68428d24cf32" providerId="ADAL" clId="{3F26B701-AADC-4668-AAA4-FB7BA2B947B1}" dt="2020-06-19T17:20:46.944" v="16598" actId="790"/>
          <ac:spMkLst>
            <pc:docMk/>
            <pc:sldMk cId="1475786475" sldId="520"/>
            <ac:spMk id="20" creationId="{0EE72C9D-F2A3-41BB-B15A-4B2D43EB00AD}"/>
          </ac:spMkLst>
        </pc:spChg>
        <pc:spChg chg="add del mod">
          <ac:chgData name="Ragnhild Halvorsrud" userId="917ea340-fd63-490f-a7db-68428d24cf32" providerId="ADAL" clId="{3F26B701-AADC-4668-AAA4-FB7BA2B947B1}" dt="2020-06-19T08:58:23.963" v="2094" actId="478"/>
          <ac:spMkLst>
            <pc:docMk/>
            <pc:sldMk cId="1475786475" sldId="520"/>
            <ac:spMk id="21" creationId="{563115EA-ACC8-487E-B4AD-44CD8E25A0D2}"/>
          </ac:spMkLst>
        </pc:spChg>
        <pc:spChg chg="add del mod">
          <ac:chgData name="Ragnhild Halvorsrud" userId="917ea340-fd63-490f-a7db-68428d24cf32" providerId="ADAL" clId="{3F26B701-AADC-4668-AAA4-FB7BA2B947B1}" dt="2020-06-19T08:58:23.963" v="2094" actId="478"/>
          <ac:spMkLst>
            <pc:docMk/>
            <pc:sldMk cId="1475786475" sldId="520"/>
            <ac:spMk id="23" creationId="{A7ED2B21-07F3-481C-80A3-0A422C4ED793}"/>
          </ac:spMkLst>
        </pc:spChg>
        <pc:spChg chg="add del mod">
          <ac:chgData name="Ragnhild Halvorsrud" userId="917ea340-fd63-490f-a7db-68428d24cf32" providerId="ADAL" clId="{3F26B701-AADC-4668-AAA4-FB7BA2B947B1}" dt="2020-06-19T08:58:23.963" v="2094" actId="478"/>
          <ac:spMkLst>
            <pc:docMk/>
            <pc:sldMk cId="1475786475" sldId="520"/>
            <ac:spMk id="25" creationId="{7687066D-03E1-41C4-84AB-3775B30F54A9}"/>
          </ac:spMkLst>
        </pc:spChg>
        <pc:spChg chg="add del mod">
          <ac:chgData name="Ragnhild Halvorsrud" userId="917ea340-fd63-490f-a7db-68428d24cf32" providerId="ADAL" clId="{3F26B701-AADC-4668-AAA4-FB7BA2B947B1}" dt="2020-06-19T08:58:23.963" v="2094" actId="478"/>
          <ac:spMkLst>
            <pc:docMk/>
            <pc:sldMk cId="1475786475" sldId="520"/>
            <ac:spMk id="26" creationId="{50014DBD-77F1-4E86-8806-FBA2A164403C}"/>
          </ac:spMkLst>
        </pc:spChg>
        <pc:spChg chg="add del mod">
          <ac:chgData name="Ragnhild Halvorsrud" userId="917ea340-fd63-490f-a7db-68428d24cf32" providerId="ADAL" clId="{3F26B701-AADC-4668-AAA4-FB7BA2B947B1}" dt="2020-06-19T08:58:23.963" v="2094" actId="478"/>
          <ac:spMkLst>
            <pc:docMk/>
            <pc:sldMk cId="1475786475" sldId="520"/>
            <ac:spMk id="27" creationId="{9EBF889D-1E10-459D-AA37-AF8873F1B109}"/>
          </ac:spMkLst>
        </pc:spChg>
        <pc:spChg chg="add del mod">
          <ac:chgData name="Ragnhild Halvorsrud" userId="917ea340-fd63-490f-a7db-68428d24cf32" providerId="ADAL" clId="{3F26B701-AADC-4668-AAA4-FB7BA2B947B1}" dt="2020-06-19T08:58:23.963" v="2094" actId="478"/>
          <ac:spMkLst>
            <pc:docMk/>
            <pc:sldMk cId="1475786475" sldId="520"/>
            <ac:spMk id="28" creationId="{A6387A04-319C-445F-A349-8BC5E9434468}"/>
          </ac:spMkLst>
        </pc:spChg>
        <pc:spChg chg="add mod">
          <ac:chgData name="Ragnhild Halvorsrud" userId="917ea340-fd63-490f-a7db-68428d24cf32" providerId="ADAL" clId="{3F26B701-AADC-4668-AAA4-FB7BA2B947B1}" dt="2020-06-19T17:20:46.956" v="16604" actId="790"/>
          <ac:spMkLst>
            <pc:docMk/>
            <pc:sldMk cId="1475786475" sldId="520"/>
            <ac:spMk id="29" creationId="{081BCDEC-6422-4F01-B9EB-A2CE6801B602}"/>
          </ac:spMkLst>
        </pc:spChg>
        <pc:spChg chg="add del mod">
          <ac:chgData name="Ragnhild Halvorsrud" userId="917ea340-fd63-490f-a7db-68428d24cf32" providerId="ADAL" clId="{3F26B701-AADC-4668-AAA4-FB7BA2B947B1}" dt="2020-06-19T08:58:35.807" v="2098"/>
          <ac:spMkLst>
            <pc:docMk/>
            <pc:sldMk cId="1475786475" sldId="520"/>
            <ac:spMk id="36" creationId="{1B47C889-334F-416A-82D4-187223AAFFF5}"/>
          </ac:spMkLst>
        </pc:spChg>
        <pc:spChg chg="add del mod">
          <ac:chgData name="Ragnhild Halvorsrud" userId="917ea340-fd63-490f-a7db-68428d24cf32" providerId="ADAL" clId="{3F26B701-AADC-4668-AAA4-FB7BA2B947B1}" dt="2020-06-19T08:58:35.807" v="2098"/>
          <ac:spMkLst>
            <pc:docMk/>
            <pc:sldMk cId="1475786475" sldId="520"/>
            <ac:spMk id="38" creationId="{7C03E1C0-5567-4838-BB1F-1EDA6505A336}"/>
          </ac:spMkLst>
        </pc:spChg>
        <pc:spChg chg="add del mod">
          <ac:chgData name="Ragnhild Halvorsrud" userId="917ea340-fd63-490f-a7db-68428d24cf32" providerId="ADAL" clId="{3F26B701-AADC-4668-AAA4-FB7BA2B947B1}" dt="2020-06-19T08:58:35.807" v="2098"/>
          <ac:spMkLst>
            <pc:docMk/>
            <pc:sldMk cId="1475786475" sldId="520"/>
            <ac:spMk id="40" creationId="{0F35D360-79E3-46DD-AE1B-54A9BF78E60D}"/>
          </ac:spMkLst>
        </pc:spChg>
        <pc:spChg chg="add del mod">
          <ac:chgData name="Ragnhild Halvorsrud" userId="917ea340-fd63-490f-a7db-68428d24cf32" providerId="ADAL" clId="{3F26B701-AADC-4668-AAA4-FB7BA2B947B1}" dt="2020-06-19T08:58:35.807" v="2098"/>
          <ac:spMkLst>
            <pc:docMk/>
            <pc:sldMk cId="1475786475" sldId="520"/>
            <ac:spMk id="41" creationId="{FE52CF47-9C9C-4F68-AC33-E2B1C1A75E9A}"/>
          </ac:spMkLst>
        </pc:spChg>
        <pc:spChg chg="add del mod">
          <ac:chgData name="Ragnhild Halvorsrud" userId="917ea340-fd63-490f-a7db-68428d24cf32" providerId="ADAL" clId="{3F26B701-AADC-4668-AAA4-FB7BA2B947B1}" dt="2020-06-19T08:58:35.807" v="2098"/>
          <ac:spMkLst>
            <pc:docMk/>
            <pc:sldMk cId="1475786475" sldId="520"/>
            <ac:spMk id="42" creationId="{225AE175-A77E-4176-B7A6-0A81F3228A5E}"/>
          </ac:spMkLst>
        </pc:spChg>
        <pc:spChg chg="add del mod">
          <ac:chgData name="Ragnhild Halvorsrud" userId="917ea340-fd63-490f-a7db-68428d24cf32" providerId="ADAL" clId="{3F26B701-AADC-4668-AAA4-FB7BA2B947B1}" dt="2020-06-19T08:58:35.807" v="2098"/>
          <ac:spMkLst>
            <pc:docMk/>
            <pc:sldMk cId="1475786475" sldId="520"/>
            <ac:spMk id="43" creationId="{A4BB051A-1BEB-4F4F-8A79-835B5493D084}"/>
          </ac:spMkLst>
        </pc:spChg>
        <pc:spChg chg="add mod">
          <ac:chgData name="Ragnhild Halvorsrud" userId="917ea340-fd63-490f-a7db-68428d24cf32" providerId="ADAL" clId="{3F26B701-AADC-4668-AAA4-FB7BA2B947B1}" dt="2020-06-19T17:20:46.958" v="16605" actId="790"/>
          <ac:spMkLst>
            <pc:docMk/>
            <pc:sldMk cId="1475786475" sldId="520"/>
            <ac:spMk id="45" creationId="{14D2B3E4-8C1B-4CC9-84D2-B0AA5FCF9D65}"/>
          </ac:spMkLst>
        </pc:spChg>
        <pc:spChg chg="add mod">
          <ac:chgData name="Ragnhild Halvorsrud" userId="917ea340-fd63-490f-a7db-68428d24cf32" providerId="ADAL" clId="{3F26B701-AADC-4668-AAA4-FB7BA2B947B1}" dt="2020-06-19T17:20:46.960" v="16606" actId="790"/>
          <ac:spMkLst>
            <pc:docMk/>
            <pc:sldMk cId="1475786475" sldId="520"/>
            <ac:spMk id="47" creationId="{CFE82560-3B4A-4A1F-95B2-CBC8AEEDE638}"/>
          </ac:spMkLst>
        </pc:spChg>
        <pc:spChg chg="add mod">
          <ac:chgData name="Ragnhild Halvorsrud" userId="917ea340-fd63-490f-a7db-68428d24cf32" providerId="ADAL" clId="{3F26B701-AADC-4668-AAA4-FB7BA2B947B1}" dt="2020-06-19T17:20:46.962" v="16607" actId="790"/>
          <ac:spMkLst>
            <pc:docMk/>
            <pc:sldMk cId="1475786475" sldId="520"/>
            <ac:spMk id="49" creationId="{3514EE98-D8B6-4777-A22D-57831457F432}"/>
          </ac:spMkLst>
        </pc:spChg>
        <pc:spChg chg="add mod">
          <ac:chgData name="Ragnhild Halvorsrud" userId="917ea340-fd63-490f-a7db-68428d24cf32" providerId="ADAL" clId="{3F26B701-AADC-4668-AAA4-FB7BA2B947B1}" dt="2020-06-19T17:20:46.965" v="16608" actId="790"/>
          <ac:spMkLst>
            <pc:docMk/>
            <pc:sldMk cId="1475786475" sldId="520"/>
            <ac:spMk id="50" creationId="{D3F69D8A-A1FF-4C98-99A2-4B14F2F162DD}"/>
          </ac:spMkLst>
        </pc:spChg>
        <pc:spChg chg="add mod">
          <ac:chgData name="Ragnhild Halvorsrud" userId="917ea340-fd63-490f-a7db-68428d24cf32" providerId="ADAL" clId="{3F26B701-AADC-4668-AAA4-FB7BA2B947B1}" dt="2020-06-19T17:20:46.966" v="16609" actId="790"/>
          <ac:spMkLst>
            <pc:docMk/>
            <pc:sldMk cId="1475786475" sldId="520"/>
            <ac:spMk id="51" creationId="{94B10B4B-1709-4136-BECA-5764F0F23ECE}"/>
          </ac:spMkLst>
        </pc:spChg>
        <pc:spChg chg="add mod">
          <ac:chgData name="Ragnhild Halvorsrud" userId="917ea340-fd63-490f-a7db-68428d24cf32" providerId="ADAL" clId="{3F26B701-AADC-4668-AAA4-FB7BA2B947B1}" dt="2020-06-19T17:20:46.968" v="16610" actId="790"/>
          <ac:spMkLst>
            <pc:docMk/>
            <pc:sldMk cId="1475786475" sldId="520"/>
            <ac:spMk id="52" creationId="{F2EEF626-10D4-4794-9B6C-6437B8B4BC3D}"/>
          </ac:spMkLst>
        </pc:spChg>
        <pc:spChg chg="add mod">
          <ac:chgData name="Ragnhild Halvorsrud" userId="917ea340-fd63-490f-a7db-68428d24cf32" providerId="ADAL" clId="{3F26B701-AADC-4668-AAA4-FB7BA2B947B1}" dt="2020-06-19T17:20:46.970" v="16611" actId="790"/>
          <ac:spMkLst>
            <pc:docMk/>
            <pc:sldMk cId="1475786475" sldId="520"/>
            <ac:spMk id="54" creationId="{AADCC9A6-DF5C-4C34-90D0-B30D5FEE66F9}"/>
          </ac:spMkLst>
        </pc:spChg>
        <pc:grpChg chg="add mod">
          <ac:chgData name="Ragnhild Halvorsrud" userId="917ea340-fd63-490f-a7db-68428d24cf32" providerId="ADAL" clId="{3F26B701-AADC-4668-AAA4-FB7BA2B947B1}" dt="2020-06-19T08:56:35.124" v="2070"/>
          <ac:grpSpMkLst>
            <pc:docMk/>
            <pc:sldMk cId="1475786475" sldId="520"/>
            <ac:grpSpMk id="5" creationId="{DCAD7514-5667-4D2D-B622-707F232A6544}"/>
          </ac:grpSpMkLst>
        </pc:grpChg>
        <pc:grpChg chg="mod">
          <ac:chgData name="Ragnhild Halvorsrud" userId="917ea340-fd63-490f-a7db-68428d24cf32" providerId="ADAL" clId="{3F26B701-AADC-4668-AAA4-FB7BA2B947B1}" dt="2020-06-19T08:56:35.124" v="2070"/>
          <ac:grpSpMkLst>
            <pc:docMk/>
            <pc:sldMk cId="1475786475" sldId="520"/>
            <ac:grpSpMk id="6" creationId="{83AF1A60-B859-4230-AC5D-3544ED18EFD3}"/>
          </ac:grpSpMkLst>
        </pc:grpChg>
        <pc:picChg chg="mod">
          <ac:chgData name="Ragnhild Halvorsrud" userId="917ea340-fd63-490f-a7db-68428d24cf32" providerId="ADAL" clId="{3F26B701-AADC-4668-AAA4-FB7BA2B947B1}" dt="2020-06-19T08:56:35.124" v="2070"/>
          <ac:picMkLst>
            <pc:docMk/>
            <pc:sldMk cId="1475786475" sldId="520"/>
            <ac:picMk id="7" creationId="{4A5F9B11-0AB6-4A3A-9C08-9698F01A6834}"/>
          </ac:picMkLst>
        </pc:picChg>
        <pc:picChg chg="mod">
          <ac:chgData name="Ragnhild Halvorsrud" userId="917ea340-fd63-490f-a7db-68428d24cf32" providerId="ADAL" clId="{3F26B701-AADC-4668-AAA4-FB7BA2B947B1}" dt="2020-06-19T08:56:35.124" v="2070"/>
          <ac:picMkLst>
            <pc:docMk/>
            <pc:sldMk cId="1475786475" sldId="520"/>
            <ac:picMk id="8" creationId="{7B7B1AA5-8BF0-4E33-9E79-DF4741C8E62C}"/>
          </ac:picMkLst>
        </pc:picChg>
        <pc:picChg chg="mod">
          <ac:chgData name="Ragnhild Halvorsrud" userId="917ea340-fd63-490f-a7db-68428d24cf32" providerId="ADAL" clId="{3F26B701-AADC-4668-AAA4-FB7BA2B947B1}" dt="2020-06-19T08:56:35.124" v="2070"/>
          <ac:picMkLst>
            <pc:docMk/>
            <pc:sldMk cId="1475786475" sldId="520"/>
            <ac:picMk id="9" creationId="{5FBDECDB-222B-4D2D-8074-FA162A710A34}"/>
          </ac:picMkLst>
        </pc:picChg>
        <pc:picChg chg="mod">
          <ac:chgData name="Ragnhild Halvorsrud" userId="917ea340-fd63-490f-a7db-68428d24cf32" providerId="ADAL" clId="{3F26B701-AADC-4668-AAA4-FB7BA2B947B1}" dt="2020-06-19T08:56:35.124" v="2070"/>
          <ac:picMkLst>
            <pc:docMk/>
            <pc:sldMk cId="1475786475" sldId="520"/>
            <ac:picMk id="10" creationId="{2AD6CAF7-6A6F-4264-91F8-11A7F089009E}"/>
          </ac:picMkLst>
        </pc:picChg>
        <pc:picChg chg="mod">
          <ac:chgData name="Ragnhild Halvorsrud" userId="917ea340-fd63-490f-a7db-68428d24cf32" providerId="ADAL" clId="{3F26B701-AADC-4668-AAA4-FB7BA2B947B1}" dt="2020-06-19T08:56:35.124" v="2070"/>
          <ac:picMkLst>
            <pc:docMk/>
            <pc:sldMk cId="1475786475" sldId="520"/>
            <ac:picMk id="15" creationId="{B0EDB209-34B3-4873-81CA-04F91D41E89D}"/>
          </ac:picMkLst>
        </pc:picChg>
        <pc:picChg chg="mod">
          <ac:chgData name="Ragnhild Halvorsrud" userId="917ea340-fd63-490f-a7db-68428d24cf32" providerId="ADAL" clId="{3F26B701-AADC-4668-AAA4-FB7BA2B947B1}" dt="2020-06-19T08:56:35.124" v="2070"/>
          <ac:picMkLst>
            <pc:docMk/>
            <pc:sldMk cId="1475786475" sldId="520"/>
            <ac:picMk id="17" creationId="{620DAC90-83B5-4B25-8E5F-5562DACF6287}"/>
          </ac:picMkLst>
        </pc:picChg>
        <pc:picChg chg="mod">
          <ac:chgData name="Ragnhild Halvorsrud" userId="917ea340-fd63-490f-a7db-68428d24cf32" providerId="ADAL" clId="{3F26B701-AADC-4668-AAA4-FB7BA2B947B1}" dt="2020-06-19T08:56:35.124" v="2070"/>
          <ac:picMkLst>
            <pc:docMk/>
            <pc:sldMk cId="1475786475" sldId="520"/>
            <ac:picMk id="18" creationId="{FF0F3DB0-8426-4A1B-B934-97FAABCAAF87}"/>
          </ac:picMkLst>
        </pc:picChg>
        <pc:picChg chg="add del mod">
          <ac:chgData name="Ragnhild Halvorsrud" userId="917ea340-fd63-490f-a7db-68428d24cf32" providerId="ADAL" clId="{3F26B701-AADC-4668-AAA4-FB7BA2B947B1}" dt="2020-06-19T08:58:23.963" v="2094" actId="478"/>
          <ac:picMkLst>
            <pc:docMk/>
            <pc:sldMk cId="1475786475" sldId="520"/>
            <ac:picMk id="22" creationId="{12919C8B-6F2A-4B88-A6DC-DA5E08E41690}"/>
          </ac:picMkLst>
        </pc:picChg>
        <pc:picChg chg="add del mod">
          <ac:chgData name="Ragnhild Halvorsrud" userId="917ea340-fd63-490f-a7db-68428d24cf32" providerId="ADAL" clId="{3F26B701-AADC-4668-AAA4-FB7BA2B947B1}" dt="2020-06-19T08:58:23.963" v="2094" actId="478"/>
          <ac:picMkLst>
            <pc:docMk/>
            <pc:sldMk cId="1475786475" sldId="520"/>
            <ac:picMk id="24" creationId="{C23E13A3-5FBE-444B-A8EC-4EB711F68DC3}"/>
          </ac:picMkLst>
        </pc:picChg>
        <pc:picChg chg="add del mod">
          <ac:chgData name="Ragnhild Halvorsrud" userId="917ea340-fd63-490f-a7db-68428d24cf32" providerId="ADAL" clId="{3F26B701-AADC-4668-AAA4-FB7BA2B947B1}" dt="2020-06-19T08:58:23.963" v="2094" actId="478"/>
          <ac:picMkLst>
            <pc:docMk/>
            <pc:sldMk cId="1475786475" sldId="520"/>
            <ac:picMk id="30" creationId="{7DC1980E-06E2-4F17-8FC1-16A7BAA8DA7F}"/>
          </ac:picMkLst>
        </pc:picChg>
        <pc:picChg chg="add mod">
          <ac:chgData name="Ragnhild Halvorsrud" userId="917ea340-fd63-490f-a7db-68428d24cf32" providerId="ADAL" clId="{3F26B701-AADC-4668-AAA4-FB7BA2B947B1}" dt="2020-06-19T08:56:35.124" v="2070"/>
          <ac:picMkLst>
            <pc:docMk/>
            <pc:sldMk cId="1475786475" sldId="520"/>
            <ac:picMk id="31" creationId="{78F778D6-B1DB-4D5A-9404-6F51B3F36E8E}"/>
          </ac:picMkLst>
        </pc:picChg>
        <pc:picChg chg="add mod">
          <ac:chgData name="Ragnhild Halvorsrud" userId="917ea340-fd63-490f-a7db-68428d24cf32" providerId="ADAL" clId="{3F26B701-AADC-4668-AAA4-FB7BA2B947B1}" dt="2020-06-19T08:56:35.124" v="2070"/>
          <ac:picMkLst>
            <pc:docMk/>
            <pc:sldMk cId="1475786475" sldId="520"/>
            <ac:picMk id="32" creationId="{20F3AAD3-8384-46AD-859B-A35CDFB06780}"/>
          </ac:picMkLst>
        </pc:picChg>
        <pc:picChg chg="add mod">
          <ac:chgData name="Ragnhild Halvorsrud" userId="917ea340-fd63-490f-a7db-68428d24cf32" providerId="ADAL" clId="{3F26B701-AADC-4668-AAA4-FB7BA2B947B1}" dt="2020-06-19T08:56:35.124" v="2070"/>
          <ac:picMkLst>
            <pc:docMk/>
            <pc:sldMk cId="1475786475" sldId="520"/>
            <ac:picMk id="33" creationId="{65714BFE-7C94-4206-AA7D-5F8BE9DCC026}"/>
          </ac:picMkLst>
        </pc:picChg>
        <pc:picChg chg="add mod">
          <ac:chgData name="Ragnhild Halvorsrud" userId="917ea340-fd63-490f-a7db-68428d24cf32" providerId="ADAL" clId="{3F26B701-AADC-4668-AAA4-FB7BA2B947B1}" dt="2020-06-19T08:56:35.124" v="2070"/>
          <ac:picMkLst>
            <pc:docMk/>
            <pc:sldMk cId="1475786475" sldId="520"/>
            <ac:picMk id="34" creationId="{14FB768A-3425-46DD-98D3-40DC52B70EB8}"/>
          </ac:picMkLst>
        </pc:picChg>
        <pc:picChg chg="add mod">
          <ac:chgData name="Ragnhild Halvorsrud" userId="917ea340-fd63-490f-a7db-68428d24cf32" providerId="ADAL" clId="{3F26B701-AADC-4668-AAA4-FB7BA2B947B1}" dt="2020-06-19T08:56:35.124" v="2070"/>
          <ac:picMkLst>
            <pc:docMk/>
            <pc:sldMk cId="1475786475" sldId="520"/>
            <ac:picMk id="35" creationId="{674B1135-8A1A-4C64-A8C6-C1B866AE57C6}"/>
          </ac:picMkLst>
        </pc:picChg>
        <pc:picChg chg="add del mod">
          <ac:chgData name="Ragnhild Halvorsrud" userId="917ea340-fd63-490f-a7db-68428d24cf32" providerId="ADAL" clId="{3F26B701-AADC-4668-AAA4-FB7BA2B947B1}" dt="2020-06-19T08:58:35.807" v="2098"/>
          <ac:picMkLst>
            <pc:docMk/>
            <pc:sldMk cId="1475786475" sldId="520"/>
            <ac:picMk id="37" creationId="{9F56095A-4D1E-40C0-A9E4-85EE67101B53}"/>
          </ac:picMkLst>
        </pc:picChg>
        <pc:picChg chg="add del mod">
          <ac:chgData name="Ragnhild Halvorsrud" userId="917ea340-fd63-490f-a7db-68428d24cf32" providerId="ADAL" clId="{3F26B701-AADC-4668-AAA4-FB7BA2B947B1}" dt="2020-06-19T08:58:35.807" v="2098"/>
          <ac:picMkLst>
            <pc:docMk/>
            <pc:sldMk cId="1475786475" sldId="520"/>
            <ac:picMk id="39" creationId="{8A183C05-B6EF-4DF7-8237-4DA44A6D5B5B}"/>
          </ac:picMkLst>
        </pc:picChg>
        <pc:picChg chg="add del mod">
          <ac:chgData name="Ragnhild Halvorsrud" userId="917ea340-fd63-490f-a7db-68428d24cf32" providerId="ADAL" clId="{3F26B701-AADC-4668-AAA4-FB7BA2B947B1}" dt="2020-06-19T08:58:35.807" v="2098"/>
          <ac:picMkLst>
            <pc:docMk/>
            <pc:sldMk cId="1475786475" sldId="520"/>
            <ac:picMk id="44" creationId="{B6209B32-A29C-4380-8245-749E6966C0D1}"/>
          </ac:picMkLst>
        </pc:picChg>
        <pc:picChg chg="add mod">
          <ac:chgData name="Ragnhild Halvorsrud" userId="917ea340-fd63-490f-a7db-68428d24cf32" providerId="ADAL" clId="{3F26B701-AADC-4668-AAA4-FB7BA2B947B1}" dt="2020-06-19T08:58:35.826" v="2099"/>
          <ac:picMkLst>
            <pc:docMk/>
            <pc:sldMk cId="1475786475" sldId="520"/>
            <ac:picMk id="46" creationId="{A78A9B6C-5D80-453C-881A-F150B6C1CE1F}"/>
          </ac:picMkLst>
        </pc:picChg>
        <pc:picChg chg="add mod">
          <ac:chgData name="Ragnhild Halvorsrud" userId="917ea340-fd63-490f-a7db-68428d24cf32" providerId="ADAL" clId="{3F26B701-AADC-4668-AAA4-FB7BA2B947B1}" dt="2020-06-19T08:58:35.826" v="2099"/>
          <ac:picMkLst>
            <pc:docMk/>
            <pc:sldMk cId="1475786475" sldId="520"/>
            <ac:picMk id="48" creationId="{40F658E7-363A-4314-B8FD-6D9B6DF30E0A}"/>
          </ac:picMkLst>
        </pc:picChg>
        <pc:picChg chg="add mod">
          <ac:chgData name="Ragnhild Halvorsrud" userId="917ea340-fd63-490f-a7db-68428d24cf32" providerId="ADAL" clId="{3F26B701-AADC-4668-AAA4-FB7BA2B947B1}" dt="2020-06-19T08:58:35.826" v="2099"/>
          <ac:picMkLst>
            <pc:docMk/>
            <pc:sldMk cId="1475786475" sldId="520"/>
            <ac:picMk id="53" creationId="{FE09B80B-8DA3-4790-A52D-92139D55C8D2}"/>
          </ac:picMkLst>
        </pc:picChg>
      </pc:sldChg>
      <pc:sldChg chg="addSp delSp modSp add mod modAnim modNotes">
        <pc:chgData name="Ragnhild Halvorsrud" userId="917ea340-fd63-490f-a7db-68428d24cf32" providerId="ADAL" clId="{3F26B701-AADC-4668-AAA4-FB7BA2B947B1}" dt="2020-06-19T17:20:47.001" v="16636" actId="790"/>
        <pc:sldMkLst>
          <pc:docMk/>
          <pc:sldMk cId="4245267515" sldId="521"/>
        </pc:sldMkLst>
        <pc:spChg chg="mod">
          <ac:chgData name="Ragnhild Halvorsrud" userId="917ea340-fd63-490f-a7db-68428d24cf32" providerId="ADAL" clId="{3F26B701-AADC-4668-AAA4-FB7BA2B947B1}" dt="2020-06-19T17:20:46.976" v="16614" actId="790"/>
          <ac:spMkLst>
            <pc:docMk/>
            <pc:sldMk cId="4245267515" sldId="521"/>
            <ac:spMk id="2" creationId="{CEF0584D-E78C-408F-A464-AF661D7CD2F8}"/>
          </ac:spMkLst>
        </pc:spChg>
        <pc:spChg chg="add mod">
          <ac:chgData name="Ragnhild Halvorsrud" userId="917ea340-fd63-490f-a7db-68428d24cf32" providerId="ADAL" clId="{3F26B701-AADC-4668-AAA4-FB7BA2B947B1}" dt="2020-06-19T17:20:46.980" v="16615" actId="790"/>
          <ac:spMkLst>
            <pc:docMk/>
            <pc:sldMk cId="4245267515" sldId="521"/>
            <ac:spMk id="3" creationId="{4E97E84E-B0E1-4C5B-896F-623199D74F24}"/>
          </ac:spMkLst>
        </pc:spChg>
        <pc:spChg chg="mod">
          <ac:chgData name="Ragnhild Halvorsrud" userId="917ea340-fd63-490f-a7db-68428d24cf32" providerId="ADAL" clId="{3F26B701-AADC-4668-AAA4-FB7BA2B947B1}" dt="2020-06-19T17:20:46.981" v="16616" actId="790"/>
          <ac:spMkLst>
            <pc:docMk/>
            <pc:sldMk cId="4245267515" sldId="521"/>
            <ac:spMk id="4" creationId="{359912B9-4EB6-42C7-BF37-C605F081559D}"/>
          </ac:spMkLst>
        </pc:spChg>
        <pc:spChg chg="add del mod">
          <ac:chgData name="Ragnhild Halvorsrud" userId="917ea340-fd63-490f-a7db-68428d24cf32" providerId="ADAL" clId="{3F26B701-AADC-4668-AAA4-FB7BA2B947B1}" dt="2020-06-19T10:25:21.478" v="8360"/>
          <ac:spMkLst>
            <pc:docMk/>
            <pc:sldMk cId="4245267515" sldId="521"/>
            <ac:spMk id="5" creationId="{E564A88C-2E35-4D8F-88D2-14511DFE1B88}"/>
          </ac:spMkLst>
        </pc:spChg>
        <pc:spChg chg="add del mod">
          <ac:chgData name="Ragnhild Halvorsrud" userId="917ea340-fd63-490f-a7db-68428d24cf32" providerId="ADAL" clId="{3F26B701-AADC-4668-AAA4-FB7BA2B947B1}" dt="2020-06-19T10:25:21.478" v="8360"/>
          <ac:spMkLst>
            <pc:docMk/>
            <pc:sldMk cId="4245267515" sldId="521"/>
            <ac:spMk id="6" creationId="{8B25BA81-C2FD-4290-A6E9-885974DC72B3}"/>
          </ac:spMkLst>
        </pc:spChg>
        <pc:spChg chg="add del mod">
          <ac:chgData name="Ragnhild Halvorsrud" userId="917ea340-fd63-490f-a7db-68428d24cf32" providerId="ADAL" clId="{3F26B701-AADC-4668-AAA4-FB7BA2B947B1}" dt="2020-06-19T10:25:21.478" v="8360"/>
          <ac:spMkLst>
            <pc:docMk/>
            <pc:sldMk cId="4245267515" sldId="521"/>
            <ac:spMk id="7" creationId="{43913829-B837-41C2-BDE6-724972E6D5D0}"/>
          </ac:spMkLst>
        </pc:spChg>
        <pc:spChg chg="add del mod">
          <ac:chgData name="Ragnhild Halvorsrud" userId="917ea340-fd63-490f-a7db-68428d24cf32" providerId="ADAL" clId="{3F26B701-AADC-4668-AAA4-FB7BA2B947B1}" dt="2020-06-19T10:25:21.478" v="8360"/>
          <ac:spMkLst>
            <pc:docMk/>
            <pc:sldMk cId="4245267515" sldId="521"/>
            <ac:spMk id="8" creationId="{57FA6F99-7DCE-4E8D-9B2C-C9F81747070A}"/>
          </ac:spMkLst>
        </pc:spChg>
        <pc:spChg chg="add del mod">
          <ac:chgData name="Ragnhild Halvorsrud" userId="917ea340-fd63-490f-a7db-68428d24cf32" providerId="ADAL" clId="{3F26B701-AADC-4668-AAA4-FB7BA2B947B1}" dt="2020-06-19T10:25:44.417" v="8364" actId="478"/>
          <ac:spMkLst>
            <pc:docMk/>
            <pc:sldMk cId="4245267515" sldId="521"/>
            <ac:spMk id="9" creationId="{19E715EE-6BBB-4B33-A51E-06DDC6496FA5}"/>
          </ac:spMkLst>
        </pc:spChg>
        <pc:spChg chg="add mod">
          <ac:chgData name="Ragnhild Halvorsrud" userId="917ea340-fd63-490f-a7db-68428d24cf32" providerId="ADAL" clId="{3F26B701-AADC-4668-AAA4-FB7BA2B947B1}" dt="2020-06-19T17:20:46.983" v="16617" actId="790"/>
          <ac:spMkLst>
            <pc:docMk/>
            <pc:sldMk cId="4245267515" sldId="521"/>
            <ac:spMk id="10" creationId="{65005528-BEDA-43CB-90F4-CC48C727D4DE}"/>
          </ac:spMkLst>
        </pc:spChg>
        <pc:spChg chg="add del mod">
          <ac:chgData name="Ragnhild Halvorsrud" userId="917ea340-fd63-490f-a7db-68428d24cf32" providerId="ADAL" clId="{3F26B701-AADC-4668-AAA4-FB7BA2B947B1}" dt="2020-06-19T16:36:54.008" v="12207" actId="478"/>
          <ac:spMkLst>
            <pc:docMk/>
            <pc:sldMk cId="4245267515" sldId="521"/>
            <ac:spMk id="11" creationId="{AF4BB1E7-7A66-4C25-BC23-156395700F6F}"/>
          </ac:spMkLst>
        </pc:spChg>
        <pc:spChg chg="add del mod">
          <ac:chgData name="Ragnhild Halvorsrud" userId="917ea340-fd63-490f-a7db-68428d24cf32" providerId="ADAL" clId="{3F26B701-AADC-4668-AAA4-FB7BA2B947B1}" dt="2020-06-19T10:26:01.192" v="8366" actId="478"/>
          <ac:spMkLst>
            <pc:docMk/>
            <pc:sldMk cId="4245267515" sldId="521"/>
            <ac:spMk id="12" creationId="{6FC19258-1157-40CF-8319-90C9A5C8D2E8}"/>
          </ac:spMkLst>
        </pc:spChg>
        <pc:spChg chg="add mod">
          <ac:chgData name="Ragnhild Halvorsrud" userId="917ea340-fd63-490f-a7db-68428d24cf32" providerId="ADAL" clId="{3F26B701-AADC-4668-AAA4-FB7BA2B947B1}" dt="2020-06-19T17:20:46.983" v="16618"/>
          <ac:spMkLst>
            <pc:docMk/>
            <pc:sldMk cId="4245267515" sldId="521"/>
            <ac:spMk id="13" creationId="{40D2E521-E634-4476-9715-CD546D017F05}"/>
          </ac:spMkLst>
        </pc:spChg>
        <pc:spChg chg="add mod">
          <ac:chgData name="Ragnhild Halvorsrud" userId="917ea340-fd63-490f-a7db-68428d24cf32" providerId="ADAL" clId="{3F26B701-AADC-4668-AAA4-FB7BA2B947B1}" dt="2020-06-19T17:20:46.985" v="16619"/>
          <ac:spMkLst>
            <pc:docMk/>
            <pc:sldMk cId="4245267515" sldId="521"/>
            <ac:spMk id="14" creationId="{1CD0294F-1770-438D-A1BE-E44FD4628254}"/>
          </ac:spMkLst>
        </pc:spChg>
        <pc:spChg chg="add mod">
          <ac:chgData name="Ragnhild Halvorsrud" userId="917ea340-fd63-490f-a7db-68428d24cf32" providerId="ADAL" clId="{3F26B701-AADC-4668-AAA4-FB7BA2B947B1}" dt="2020-06-19T17:20:46.986" v="16620"/>
          <ac:spMkLst>
            <pc:docMk/>
            <pc:sldMk cId="4245267515" sldId="521"/>
            <ac:spMk id="15" creationId="{5B2C60AC-06E9-43E0-86D4-85C5B3E2395B}"/>
          </ac:spMkLst>
        </pc:spChg>
        <pc:spChg chg="add mod">
          <ac:chgData name="Ragnhild Halvorsrud" userId="917ea340-fd63-490f-a7db-68428d24cf32" providerId="ADAL" clId="{3F26B701-AADC-4668-AAA4-FB7BA2B947B1}" dt="2020-06-19T17:20:46.986" v="16621"/>
          <ac:spMkLst>
            <pc:docMk/>
            <pc:sldMk cId="4245267515" sldId="521"/>
            <ac:spMk id="16" creationId="{CDB11C76-C880-4B5E-8205-CA2F7A9A43F8}"/>
          </ac:spMkLst>
        </pc:spChg>
        <pc:spChg chg="add mod">
          <ac:chgData name="Ragnhild Halvorsrud" userId="917ea340-fd63-490f-a7db-68428d24cf32" providerId="ADAL" clId="{3F26B701-AADC-4668-AAA4-FB7BA2B947B1}" dt="2020-06-19T17:20:46.987" v="16622"/>
          <ac:spMkLst>
            <pc:docMk/>
            <pc:sldMk cId="4245267515" sldId="521"/>
            <ac:spMk id="19" creationId="{0D058E7D-D475-431D-966B-F0520E7AC49A}"/>
          </ac:spMkLst>
        </pc:spChg>
        <pc:spChg chg="add mod">
          <ac:chgData name="Ragnhild Halvorsrud" userId="917ea340-fd63-490f-a7db-68428d24cf32" providerId="ADAL" clId="{3F26B701-AADC-4668-AAA4-FB7BA2B947B1}" dt="2020-06-19T17:20:46.988" v="16623"/>
          <ac:spMkLst>
            <pc:docMk/>
            <pc:sldMk cId="4245267515" sldId="521"/>
            <ac:spMk id="20" creationId="{342D0868-9FCA-41F9-868F-3D7965033A43}"/>
          </ac:spMkLst>
        </pc:spChg>
        <pc:spChg chg="add mod">
          <ac:chgData name="Ragnhild Halvorsrud" userId="917ea340-fd63-490f-a7db-68428d24cf32" providerId="ADAL" clId="{3F26B701-AADC-4668-AAA4-FB7BA2B947B1}" dt="2020-06-19T17:20:46.989" v="16624"/>
          <ac:spMkLst>
            <pc:docMk/>
            <pc:sldMk cId="4245267515" sldId="521"/>
            <ac:spMk id="22" creationId="{F1184965-7F36-4594-A929-BAD4678FABAB}"/>
          </ac:spMkLst>
        </pc:spChg>
        <pc:spChg chg="add mod">
          <ac:chgData name="Ragnhild Halvorsrud" userId="917ea340-fd63-490f-a7db-68428d24cf32" providerId="ADAL" clId="{3F26B701-AADC-4668-AAA4-FB7BA2B947B1}" dt="2020-06-19T17:20:46.990" v="16625"/>
          <ac:spMkLst>
            <pc:docMk/>
            <pc:sldMk cId="4245267515" sldId="521"/>
            <ac:spMk id="23" creationId="{708197C1-AC71-4324-AB88-E6D2E60C62D9}"/>
          </ac:spMkLst>
        </pc:spChg>
        <pc:spChg chg="add mod">
          <ac:chgData name="Ragnhild Halvorsrud" userId="917ea340-fd63-490f-a7db-68428d24cf32" providerId="ADAL" clId="{3F26B701-AADC-4668-AAA4-FB7BA2B947B1}" dt="2020-06-19T17:20:46.991" v="16626"/>
          <ac:spMkLst>
            <pc:docMk/>
            <pc:sldMk cId="4245267515" sldId="521"/>
            <ac:spMk id="24" creationId="{5CF02FD6-8738-4A45-8BEE-F33B806ACADE}"/>
          </ac:spMkLst>
        </pc:spChg>
        <pc:spChg chg="add mod">
          <ac:chgData name="Ragnhild Halvorsrud" userId="917ea340-fd63-490f-a7db-68428d24cf32" providerId="ADAL" clId="{3F26B701-AADC-4668-AAA4-FB7BA2B947B1}" dt="2020-06-19T17:20:46.992" v="16627"/>
          <ac:spMkLst>
            <pc:docMk/>
            <pc:sldMk cId="4245267515" sldId="521"/>
            <ac:spMk id="25" creationId="{FF5463BE-EA2C-4BB7-9B23-428B6AA63DE0}"/>
          </ac:spMkLst>
        </pc:spChg>
        <pc:spChg chg="add mod">
          <ac:chgData name="Ragnhild Halvorsrud" userId="917ea340-fd63-490f-a7db-68428d24cf32" providerId="ADAL" clId="{3F26B701-AADC-4668-AAA4-FB7BA2B947B1}" dt="2020-06-19T17:20:46.992" v="16628"/>
          <ac:spMkLst>
            <pc:docMk/>
            <pc:sldMk cId="4245267515" sldId="521"/>
            <ac:spMk id="28" creationId="{A77A774B-0AD4-47E2-BE6E-652753346637}"/>
          </ac:spMkLst>
        </pc:spChg>
        <pc:spChg chg="add mod">
          <ac:chgData name="Ragnhild Halvorsrud" userId="917ea340-fd63-490f-a7db-68428d24cf32" providerId="ADAL" clId="{3F26B701-AADC-4668-AAA4-FB7BA2B947B1}" dt="2020-06-19T17:20:46.993" v="16629"/>
          <ac:spMkLst>
            <pc:docMk/>
            <pc:sldMk cId="4245267515" sldId="521"/>
            <ac:spMk id="29" creationId="{E2AC00F9-5259-42E1-85A4-8BB905E5EC98}"/>
          </ac:spMkLst>
        </pc:spChg>
        <pc:spChg chg="add mod">
          <ac:chgData name="Ragnhild Halvorsrud" userId="917ea340-fd63-490f-a7db-68428d24cf32" providerId="ADAL" clId="{3F26B701-AADC-4668-AAA4-FB7BA2B947B1}" dt="2020-06-19T17:20:46.994" v="16630"/>
          <ac:spMkLst>
            <pc:docMk/>
            <pc:sldMk cId="4245267515" sldId="521"/>
            <ac:spMk id="30" creationId="{6B371809-40CF-4D63-98B7-8ED43F621298}"/>
          </ac:spMkLst>
        </pc:spChg>
        <pc:spChg chg="add mod">
          <ac:chgData name="Ragnhild Halvorsrud" userId="917ea340-fd63-490f-a7db-68428d24cf32" providerId="ADAL" clId="{3F26B701-AADC-4668-AAA4-FB7BA2B947B1}" dt="2020-06-19T17:20:46.994" v="16631"/>
          <ac:spMkLst>
            <pc:docMk/>
            <pc:sldMk cId="4245267515" sldId="521"/>
            <ac:spMk id="31" creationId="{5941CE5C-0168-4ED5-B254-192761ABF9DF}"/>
          </ac:spMkLst>
        </pc:spChg>
        <pc:spChg chg="add mod">
          <ac:chgData name="Ragnhild Halvorsrud" userId="917ea340-fd63-490f-a7db-68428d24cf32" providerId="ADAL" clId="{3F26B701-AADC-4668-AAA4-FB7BA2B947B1}" dt="2020-06-19T17:20:46.995" v="16632"/>
          <ac:spMkLst>
            <pc:docMk/>
            <pc:sldMk cId="4245267515" sldId="521"/>
            <ac:spMk id="32" creationId="{4C1118E5-5484-44FD-947B-6BC1EB0954C1}"/>
          </ac:spMkLst>
        </pc:spChg>
        <pc:spChg chg="add mod">
          <ac:chgData name="Ragnhild Halvorsrud" userId="917ea340-fd63-490f-a7db-68428d24cf32" providerId="ADAL" clId="{3F26B701-AADC-4668-AAA4-FB7BA2B947B1}" dt="2020-06-19T17:20:46.996" v="16633"/>
          <ac:spMkLst>
            <pc:docMk/>
            <pc:sldMk cId="4245267515" sldId="521"/>
            <ac:spMk id="33" creationId="{DC93BDB7-0755-4D69-9C8D-44A28E01061F}"/>
          </ac:spMkLst>
        </pc:spChg>
        <pc:spChg chg="add mod">
          <ac:chgData name="Ragnhild Halvorsrud" userId="917ea340-fd63-490f-a7db-68428d24cf32" providerId="ADAL" clId="{3F26B701-AADC-4668-AAA4-FB7BA2B947B1}" dt="2020-06-19T17:20:46.997" v="16634" actId="790"/>
          <ac:spMkLst>
            <pc:docMk/>
            <pc:sldMk cId="4245267515" sldId="521"/>
            <ac:spMk id="34" creationId="{F1375318-2C21-4EEB-B430-22590AA28AB1}"/>
          </ac:spMkLst>
        </pc:spChg>
        <pc:picChg chg="add mod">
          <ac:chgData name="Ragnhild Halvorsrud" userId="917ea340-fd63-490f-a7db-68428d24cf32" providerId="ADAL" clId="{3F26B701-AADC-4668-AAA4-FB7BA2B947B1}" dt="2020-06-19T16:36:59.500" v="12208" actId="1076"/>
          <ac:picMkLst>
            <pc:docMk/>
            <pc:sldMk cId="4245267515" sldId="521"/>
            <ac:picMk id="35" creationId="{3469D6E0-9BC0-4425-85C6-F9A85F72B40C}"/>
          </ac:picMkLst>
        </pc:picChg>
        <pc:cxnChg chg="add mod">
          <ac:chgData name="Ragnhild Halvorsrud" userId="917ea340-fd63-490f-a7db-68428d24cf32" providerId="ADAL" clId="{3F26B701-AADC-4668-AAA4-FB7BA2B947B1}" dt="2020-06-19T12:21:25.182" v="10349" actId="1076"/>
          <ac:cxnSpMkLst>
            <pc:docMk/>
            <pc:sldMk cId="4245267515" sldId="521"/>
            <ac:cxnSpMk id="17" creationId="{9C71034E-BFF9-4D9C-B55A-226881B1CD44}"/>
          </ac:cxnSpMkLst>
        </pc:cxnChg>
        <pc:cxnChg chg="add mod">
          <ac:chgData name="Ragnhild Halvorsrud" userId="917ea340-fd63-490f-a7db-68428d24cf32" providerId="ADAL" clId="{3F26B701-AADC-4668-AAA4-FB7BA2B947B1}" dt="2020-06-19T12:21:25.182" v="10349" actId="1076"/>
          <ac:cxnSpMkLst>
            <pc:docMk/>
            <pc:sldMk cId="4245267515" sldId="521"/>
            <ac:cxnSpMk id="18" creationId="{974FE529-DB7F-471D-8A5D-EFCEB97297D1}"/>
          </ac:cxnSpMkLst>
        </pc:cxnChg>
        <pc:cxnChg chg="add mod">
          <ac:chgData name="Ragnhild Halvorsrud" userId="917ea340-fd63-490f-a7db-68428d24cf32" providerId="ADAL" clId="{3F26B701-AADC-4668-AAA4-FB7BA2B947B1}" dt="2020-06-19T12:21:25.182" v="10349" actId="1076"/>
          <ac:cxnSpMkLst>
            <pc:docMk/>
            <pc:sldMk cId="4245267515" sldId="521"/>
            <ac:cxnSpMk id="21" creationId="{B8D0DA7A-1773-4B82-AC4D-16736CF5F44B}"/>
          </ac:cxnSpMkLst>
        </pc:cxnChg>
        <pc:cxnChg chg="add mod">
          <ac:chgData name="Ragnhild Halvorsrud" userId="917ea340-fd63-490f-a7db-68428d24cf32" providerId="ADAL" clId="{3F26B701-AADC-4668-AAA4-FB7BA2B947B1}" dt="2020-06-19T12:21:25.182" v="10349" actId="1076"/>
          <ac:cxnSpMkLst>
            <pc:docMk/>
            <pc:sldMk cId="4245267515" sldId="521"/>
            <ac:cxnSpMk id="26" creationId="{938B8B73-7659-41F9-9D1E-A8D97ADE1A52}"/>
          </ac:cxnSpMkLst>
        </pc:cxnChg>
        <pc:cxnChg chg="add mod">
          <ac:chgData name="Ragnhild Halvorsrud" userId="917ea340-fd63-490f-a7db-68428d24cf32" providerId="ADAL" clId="{3F26B701-AADC-4668-AAA4-FB7BA2B947B1}" dt="2020-06-19T12:21:25.182" v="10349" actId="1076"/>
          <ac:cxnSpMkLst>
            <pc:docMk/>
            <pc:sldMk cId="4245267515" sldId="521"/>
            <ac:cxnSpMk id="27" creationId="{6563AE76-E623-41B2-A2D4-1A2D40373359}"/>
          </ac:cxnSpMkLst>
        </pc:cxnChg>
      </pc:sldChg>
      <pc:sldChg chg="addSp delSp modSp new mod modNotes">
        <pc:chgData name="Ragnhild Halvorsrud" userId="917ea340-fd63-490f-a7db-68428d24cf32" providerId="ADAL" clId="{3F26B701-AADC-4668-AAA4-FB7BA2B947B1}" dt="2020-06-19T17:20:46.470" v="16348" actId="790"/>
        <pc:sldMkLst>
          <pc:docMk/>
          <pc:sldMk cId="1796706160" sldId="522"/>
        </pc:sldMkLst>
        <pc:spChg chg="mod">
          <ac:chgData name="Ragnhild Halvorsrud" userId="917ea340-fd63-490f-a7db-68428d24cf32" providerId="ADAL" clId="{3F26B701-AADC-4668-AAA4-FB7BA2B947B1}" dt="2020-06-19T17:20:46.056" v="16144" actId="790"/>
          <ac:spMkLst>
            <pc:docMk/>
            <pc:sldMk cId="1796706160" sldId="522"/>
            <ac:spMk id="2" creationId="{1AA7EC0E-8CFE-424D-8AF5-64D77111E340}"/>
          </ac:spMkLst>
        </pc:spChg>
        <pc:spChg chg="mod">
          <ac:chgData name="Ragnhild Halvorsrud" userId="917ea340-fd63-490f-a7db-68428d24cf32" providerId="ADAL" clId="{3F26B701-AADC-4668-AAA4-FB7BA2B947B1}" dt="2020-06-19T17:20:46.058" v="16145" actId="790"/>
          <ac:spMkLst>
            <pc:docMk/>
            <pc:sldMk cId="1796706160" sldId="522"/>
            <ac:spMk id="3" creationId="{CC71634D-2104-4EAC-95B0-FB6EEB37464F}"/>
          </ac:spMkLst>
        </pc:spChg>
        <pc:spChg chg="mod">
          <ac:chgData name="Ragnhild Halvorsrud" userId="917ea340-fd63-490f-a7db-68428d24cf32" providerId="ADAL" clId="{3F26B701-AADC-4668-AAA4-FB7BA2B947B1}" dt="2020-06-19T17:20:46.061" v="16146" actId="790"/>
          <ac:spMkLst>
            <pc:docMk/>
            <pc:sldMk cId="1796706160" sldId="522"/>
            <ac:spMk id="6" creationId="{71D0F299-2A29-4725-A502-5CCEB5DB1216}"/>
          </ac:spMkLst>
        </pc:spChg>
        <pc:spChg chg="mod">
          <ac:chgData name="Ragnhild Halvorsrud" userId="917ea340-fd63-490f-a7db-68428d24cf32" providerId="ADAL" clId="{3F26B701-AADC-4668-AAA4-FB7BA2B947B1}" dt="2020-06-19T17:20:46.064" v="16147" actId="790"/>
          <ac:spMkLst>
            <pc:docMk/>
            <pc:sldMk cId="1796706160" sldId="522"/>
            <ac:spMk id="7" creationId="{0F185E91-F8E2-4BA5-9712-DEEEB3F3E6DC}"/>
          </ac:spMkLst>
        </pc:spChg>
        <pc:spChg chg="mod">
          <ac:chgData name="Ragnhild Halvorsrud" userId="917ea340-fd63-490f-a7db-68428d24cf32" providerId="ADAL" clId="{3F26B701-AADC-4668-AAA4-FB7BA2B947B1}" dt="2020-06-19T17:20:46.066" v="16148" actId="790"/>
          <ac:spMkLst>
            <pc:docMk/>
            <pc:sldMk cId="1796706160" sldId="522"/>
            <ac:spMk id="8" creationId="{7013D52F-41C1-4B0F-9BA9-E04F8BDE903E}"/>
          </ac:spMkLst>
        </pc:spChg>
        <pc:spChg chg="mod">
          <ac:chgData name="Ragnhild Halvorsrud" userId="917ea340-fd63-490f-a7db-68428d24cf32" providerId="ADAL" clId="{3F26B701-AADC-4668-AAA4-FB7BA2B947B1}" dt="2020-06-19T17:20:46.068" v="16149" actId="790"/>
          <ac:spMkLst>
            <pc:docMk/>
            <pc:sldMk cId="1796706160" sldId="522"/>
            <ac:spMk id="9" creationId="{C05B714A-07E7-49AA-9EB6-7AFF0550A600}"/>
          </ac:spMkLst>
        </pc:spChg>
        <pc:spChg chg="mod">
          <ac:chgData name="Ragnhild Halvorsrud" userId="917ea340-fd63-490f-a7db-68428d24cf32" providerId="ADAL" clId="{3F26B701-AADC-4668-AAA4-FB7BA2B947B1}" dt="2020-06-19T17:20:46.070" v="16150" actId="790"/>
          <ac:spMkLst>
            <pc:docMk/>
            <pc:sldMk cId="1796706160" sldId="522"/>
            <ac:spMk id="10" creationId="{96AF4AEF-0A37-40B1-B08E-D341D7F6E36F}"/>
          </ac:spMkLst>
        </pc:spChg>
        <pc:spChg chg="mod">
          <ac:chgData name="Ragnhild Halvorsrud" userId="917ea340-fd63-490f-a7db-68428d24cf32" providerId="ADAL" clId="{3F26B701-AADC-4668-AAA4-FB7BA2B947B1}" dt="2020-06-19T17:20:46.072" v="16151" actId="790"/>
          <ac:spMkLst>
            <pc:docMk/>
            <pc:sldMk cId="1796706160" sldId="522"/>
            <ac:spMk id="11" creationId="{EAB67B61-4982-483F-ACE7-222BACC451B1}"/>
          </ac:spMkLst>
        </pc:spChg>
        <pc:spChg chg="mod">
          <ac:chgData name="Ragnhild Halvorsrud" userId="917ea340-fd63-490f-a7db-68428d24cf32" providerId="ADAL" clId="{3F26B701-AADC-4668-AAA4-FB7BA2B947B1}" dt="2020-06-19T17:20:46.074" v="16152" actId="790"/>
          <ac:spMkLst>
            <pc:docMk/>
            <pc:sldMk cId="1796706160" sldId="522"/>
            <ac:spMk id="12" creationId="{620474D1-01B1-4967-9E36-C9A15A15EC49}"/>
          </ac:spMkLst>
        </pc:spChg>
        <pc:spChg chg="mod">
          <ac:chgData name="Ragnhild Halvorsrud" userId="917ea340-fd63-490f-a7db-68428d24cf32" providerId="ADAL" clId="{3F26B701-AADC-4668-AAA4-FB7BA2B947B1}" dt="2020-06-19T17:20:46.077" v="16153" actId="790"/>
          <ac:spMkLst>
            <pc:docMk/>
            <pc:sldMk cId="1796706160" sldId="522"/>
            <ac:spMk id="13" creationId="{7E4B0E4A-0E11-4068-A97D-15D6532975F5}"/>
          </ac:spMkLst>
        </pc:spChg>
        <pc:spChg chg="mod">
          <ac:chgData name="Ragnhild Halvorsrud" userId="917ea340-fd63-490f-a7db-68428d24cf32" providerId="ADAL" clId="{3F26B701-AADC-4668-AAA4-FB7BA2B947B1}" dt="2020-06-19T17:20:46.079" v="16154" actId="790"/>
          <ac:spMkLst>
            <pc:docMk/>
            <pc:sldMk cId="1796706160" sldId="522"/>
            <ac:spMk id="15" creationId="{8CCA8137-DAE0-4812-B6CC-5D1E6365A141}"/>
          </ac:spMkLst>
        </pc:spChg>
        <pc:spChg chg="mod">
          <ac:chgData name="Ragnhild Halvorsrud" userId="917ea340-fd63-490f-a7db-68428d24cf32" providerId="ADAL" clId="{3F26B701-AADC-4668-AAA4-FB7BA2B947B1}" dt="2020-06-19T17:20:46.081" v="16155" actId="790"/>
          <ac:spMkLst>
            <pc:docMk/>
            <pc:sldMk cId="1796706160" sldId="522"/>
            <ac:spMk id="16" creationId="{5532483D-641C-4FCE-A1AA-6DA5880420EB}"/>
          </ac:spMkLst>
        </pc:spChg>
        <pc:spChg chg="mod">
          <ac:chgData name="Ragnhild Halvorsrud" userId="917ea340-fd63-490f-a7db-68428d24cf32" providerId="ADAL" clId="{3F26B701-AADC-4668-AAA4-FB7BA2B947B1}" dt="2020-06-19T17:20:46.083" v="16156" actId="790"/>
          <ac:spMkLst>
            <pc:docMk/>
            <pc:sldMk cId="1796706160" sldId="522"/>
            <ac:spMk id="17" creationId="{3F4285C9-353E-4FBB-9918-4297D0626841}"/>
          </ac:spMkLst>
        </pc:spChg>
        <pc:spChg chg="mod">
          <ac:chgData name="Ragnhild Halvorsrud" userId="917ea340-fd63-490f-a7db-68428d24cf32" providerId="ADAL" clId="{3F26B701-AADC-4668-AAA4-FB7BA2B947B1}" dt="2020-06-19T17:20:46.085" v="16157" actId="790"/>
          <ac:spMkLst>
            <pc:docMk/>
            <pc:sldMk cId="1796706160" sldId="522"/>
            <ac:spMk id="18" creationId="{D3BADDCD-2314-4441-917E-F8018D4542BF}"/>
          </ac:spMkLst>
        </pc:spChg>
        <pc:spChg chg="mod">
          <ac:chgData name="Ragnhild Halvorsrud" userId="917ea340-fd63-490f-a7db-68428d24cf32" providerId="ADAL" clId="{3F26B701-AADC-4668-AAA4-FB7BA2B947B1}" dt="2020-06-19T17:20:46.087" v="16158" actId="790"/>
          <ac:spMkLst>
            <pc:docMk/>
            <pc:sldMk cId="1796706160" sldId="522"/>
            <ac:spMk id="19" creationId="{B27C7C2C-9D4B-4B31-A40F-C79521CE5873}"/>
          </ac:spMkLst>
        </pc:spChg>
        <pc:spChg chg="mod">
          <ac:chgData name="Ragnhild Halvorsrud" userId="917ea340-fd63-490f-a7db-68428d24cf32" providerId="ADAL" clId="{3F26B701-AADC-4668-AAA4-FB7BA2B947B1}" dt="2020-06-19T17:20:46.089" v="16159" actId="790"/>
          <ac:spMkLst>
            <pc:docMk/>
            <pc:sldMk cId="1796706160" sldId="522"/>
            <ac:spMk id="20" creationId="{D10ECEB4-B525-491A-98EC-7BE4E1740C49}"/>
          </ac:spMkLst>
        </pc:spChg>
        <pc:spChg chg="mod">
          <ac:chgData name="Ragnhild Halvorsrud" userId="917ea340-fd63-490f-a7db-68428d24cf32" providerId="ADAL" clId="{3F26B701-AADC-4668-AAA4-FB7BA2B947B1}" dt="2020-06-19T17:20:46.091" v="16160" actId="790"/>
          <ac:spMkLst>
            <pc:docMk/>
            <pc:sldMk cId="1796706160" sldId="522"/>
            <ac:spMk id="21" creationId="{B7975410-54D5-44DF-AD2D-11AF01455401}"/>
          </ac:spMkLst>
        </pc:spChg>
        <pc:spChg chg="mod">
          <ac:chgData name="Ragnhild Halvorsrud" userId="917ea340-fd63-490f-a7db-68428d24cf32" providerId="ADAL" clId="{3F26B701-AADC-4668-AAA4-FB7BA2B947B1}" dt="2020-06-19T17:20:46.094" v="16161" actId="790"/>
          <ac:spMkLst>
            <pc:docMk/>
            <pc:sldMk cId="1796706160" sldId="522"/>
            <ac:spMk id="22" creationId="{048D66AD-A945-4DA1-9CB3-D7ADA85FAF92}"/>
          </ac:spMkLst>
        </pc:spChg>
        <pc:spChg chg="mod">
          <ac:chgData name="Ragnhild Halvorsrud" userId="917ea340-fd63-490f-a7db-68428d24cf32" providerId="ADAL" clId="{3F26B701-AADC-4668-AAA4-FB7BA2B947B1}" dt="2020-06-19T17:20:46.096" v="16162" actId="790"/>
          <ac:spMkLst>
            <pc:docMk/>
            <pc:sldMk cId="1796706160" sldId="522"/>
            <ac:spMk id="24" creationId="{1376EC91-E225-473A-8C8C-E38EA9A03FB5}"/>
          </ac:spMkLst>
        </pc:spChg>
        <pc:spChg chg="mod">
          <ac:chgData name="Ragnhild Halvorsrud" userId="917ea340-fd63-490f-a7db-68428d24cf32" providerId="ADAL" clId="{3F26B701-AADC-4668-AAA4-FB7BA2B947B1}" dt="2020-06-19T17:20:46.098" v="16163" actId="790"/>
          <ac:spMkLst>
            <pc:docMk/>
            <pc:sldMk cId="1796706160" sldId="522"/>
            <ac:spMk id="25" creationId="{835DE645-25DB-4401-8318-3BC9C16F28DD}"/>
          </ac:spMkLst>
        </pc:spChg>
        <pc:spChg chg="mod">
          <ac:chgData name="Ragnhild Halvorsrud" userId="917ea340-fd63-490f-a7db-68428d24cf32" providerId="ADAL" clId="{3F26B701-AADC-4668-AAA4-FB7BA2B947B1}" dt="2020-06-19T17:20:46.100" v="16164" actId="790"/>
          <ac:spMkLst>
            <pc:docMk/>
            <pc:sldMk cId="1796706160" sldId="522"/>
            <ac:spMk id="26" creationId="{901F88F2-6A01-4550-A7EF-D4D1921ED205}"/>
          </ac:spMkLst>
        </pc:spChg>
        <pc:spChg chg="mod">
          <ac:chgData name="Ragnhild Halvorsrud" userId="917ea340-fd63-490f-a7db-68428d24cf32" providerId="ADAL" clId="{3F26B701-AADC-4668-AAA4-FB7BA2B947B1}" dt="2020-06-19T17:20:46.102" v="16165" actId="790"/>
          <ac:spMkLst>
            <pc:docMk/>
            <pc:sldMk cId="1796706160" sldId="522"/>
            <ac:spMk id="27" creationId="{C1A6664E-7BAD-44B3-A5CA-B19F4ED799D7}"/>
          </ac:spMkLst>
        </pc:spChg>
        <pc:spChg chg="mod">
          <ac:chgData name="Ragnhild Halvorsrud" userId="917ea340-fd63-490f-a7db-68428d24cf32" providerId="ADAL" clId="{3F26B701-AADC-4668-AAA4-FB7BA2B947B1}" dt="2020-06-19T17:20:46.105" v="16166" actId="790"/>
          <ac:spMkLst>
            <pc:docMk/>
            <pc:sldMk cId="1796706160" sldId="522"/>
            <ac:spMk id="28" creationId="{2FBC74BC-0810-448F-B6CE-85869778AF76}"/>
          </ac:spMkLst>
        </pc:spChg>
        <pc:spChg chg="mod">
          <ac:chgData name="Ragnhild Halvorsrud" userId="917ea340-fd63-490f-a7db-68428d24cf32" providerId="ADAL" clId="{3F26B701-AADC-4668-AAA4-FB7BA2B947B1}" dt="2020-06-19T17:20:46.107" v="16167" actId="790"/>
          <ac:spMkLst>
            <pc:docMk/>
            <pc:sldMk cId="1796706160" sldId="522"/>
            <ac:spMk id="29" creationId="{18D92134-E209-4497-97BD-A48A822283B7}"/>
          </ac:spMkLst>
        </pc:spChg>
        <pc:spChg chg="mod">
          <ac:chgData name="Ragnhild Halvorsrud" userId="917ea340-fd63-490f-a7db-68428d24cf32" providerId="ADAL" clId="{3F26B701-AADC-4668-AAA4-FB7BA2B947B1}" dt="2020-06-19T17:20:46.108" v="16168" actId="790"/>
          <ac:spMkLst>
            <pc:docMk/>
            <pc:sldMk cId="1796706160" sldId="522"/>
            <ac:spMk id="30" creationId="{E762E981-8B3D-4FBA-B7B6-4C06D058D6C4}"/>
          </ac:spMkLst>
        </pc:spChg>
        <pc:spChg chg="mod">
          <ac:chgData name="Ragnhild Halvorsrud" userId="917ea340-fd63-490f-a7db-68428d24cf32" providerId="ADAL" clId="{3F26B701-AADC-4668-AAA4-FB7BA2B947B1}" dt="2020-06-19T17:20:46.110" v="16169" actId="790"/>
          <ac:spMkLst>
            <pc:docMk/>
            <pc:sldMk cId="1796706160" sldId="522"/>
            <ac:spMk id="31" creationId="{AE5C7A4E-7897-4BB6-A64B-3BED367B1C84}"/>
          </ac:spMkLst>
        </pc:spChg>
        <pc:spChg chg="mod">
          <ac:chgData name="Ragnhild Halvorsrud" userId="917ea340-fd63-490f-a7db-68428d24cf32" providerId="ADAL" clId="{3F26B701-AADC-4668-AAA4-FB7BA2B947B1}" dt="2020-06-19T17:20:46.113" v="16170" actId="790"/>
          <ac:spMkLst>
            <pc:docMk/>
            <pc:sldMk cId="1796706160" sldId="522"/>
            <ac:spMk id="33" creationId="{A28AEF36-9540-406D-A826-887ADE0BAA3E}"/>
          </ac:spMkLst>
        </pc:spChg>
        <pc:spChg chg="mod">
          <ac:chgData name="Ragnhild Halvorsrud" userId="917ea340-fd63-490f-a7db-68428d24cf32" providerId="ADAL" clId="{3F26B701-AADC-4668-AAA4-FB7BA2B947B1}" dt="2020-06-19T17:20:46.115" v="16171" actId="790"/>
          <ac:spMkLst>
            <pc:docMk/>
            <pc:sldMk cId="1796706160" sldId="522"/>
            <ac:spMk id="34" creationId="{E525A1D4-B7CC-414F-9192-715B055403A3}"/>
          </ac:spMkLst>
        </pc:spChg>
        <pc:spChg chg="mod">
          <ac:chgData name="Ragnhild Halvorsrud" userId="917ea340-fd63-490f-a7db-68428d24cf32" providerId="ADAL" clId="{3F26B701-AADC-4668-AAA4-FB7BA2B947B1}" dt="2020-06-19T17:20:46.117" v="16172" actId="790"/>
          <ac:spMkLst>
            <pc:docMk/>
            <pc:sldMk cId="1796706160" sldId="522"/>
            <ac:spMk id="35" creationId="{CB0255F7-AD1F-4662-9D0C-E873E6762E1A}"/>
          </ac:spMkLst>
        </pc:spChg>
        <pc:spChg chg="mod">
          <ac:chgData name="Ragnhild Halvorsrud" userId="917ea340-fd63-490f-a7db-68428d24cf32" providerId="ADAL" clId="{3F26B701-AADC-4668-AAA4-FB7BA2B947B1}" dt="2020-06-19T17:20:46.119" v="16173" actId="790"/>
          <ac:spMkLst>
            <pc:docMk/>
            <pc:sldMk cId="1796706160" sldId="522"/>
            <ac:spMk id="36" creationId="{5D60650B-9EB9-4655-BDBD-458DCD20A98E}"/>
          </ac:spMkLst>
        </pc:spChg>
        <pc:spChg chg="mod">
          <ac:chgData name="Ragnhild Halvorsrud" userId="917ea340-fd63-490f-a7db-68428d24cf32" providerId="ADAL" clId="{3F26B701-AADC-4668-AAA4-FB7BA2B947B1}" dt="2020-06-19T17:20:46.120" v="16174" actId="790"/>
          <ac:spMkLst>
            <pc:docMk/>
            <pc:sldMk cId="1796706160" sldId="522"/>
            <ac:spMk id="37" creationId="{337D5BBE-7742-4602-8EF9-E1E2EF47C06B}"/>
          </ac:spMkLst>
        </pc:spChg>
        <pc:spChg chg="mod">
          <ac:chgData name="Ragnhild Halvorsrud" userId="917ea340-fd63-490f-a7db-68428d24cf32" providerId="ADAL" clId="{3F26B701-AADC-4668-AAA4-FB7BA2B947B1}" dt="2020-06-19T17:20:46.122" v="16175" actId="790"/>
          <ac:spMkLst>
            <pc:docMk/>
            <pc:sldMk cId="1796706160" sldId="522"/>
            <ac:spMk id="38" creationId="{3A21568C-BEF3-4CD3-852D-BC6846FC9989}"/>
          </ac:spMkLst>
        </pc:spChg>
        <pc:spChg chg="mod">
          <ac:chgData name="Ragnhild Halvorsrud" userId="917ea340-fd63-490f-a7db-68428d24cf32" providerId="ADAL" clId="{3F26B701-AADC-4668-AAA4-FB7BA2B947B1}" dt="2020-06-19T17:20:46.124" v="16176" actId="790"/>
          <ac:spMkLst>
            <pc:docMk/>
            <pc:sldMk cId="1796706160" sldId="522"/>
            <ac:spMk id="39" creationId="{838C484B-882B-4901-A45C-68F3B27A7C7F}"/>
          </ac:spMkLst>
        </pc:spChg>
        <pc:spChg chg="mod">
          <ac:chgData name="Ragnhild Halvorsrud" userId="917ea340-fd63-490f-a7db-68428d24cf32" providerId="ADAL" clId="{3F26B701-AADC-4668-AAA4-FB7BA2B947B1}" dt="2020-06-19T17:20:46.126" v="16177" actId="790"/>
          <ac:spMkLst>
            <pc:docMk/>
            <pc:sldMk cId="1796706160" sldId="522"/>
            <ac:spMk id="40" creationId="{90483C43-157F-4CCB-A0B2-F8D689AB097C}"/>
          </ac:spMkLst>
        </pc:spChg>
        <pc:spChg chg="mod">
          <ac:chgData name="Ragnhild Halvorsrud" userId="917ea340-fd63-490f-a7db-68428d24cf32" providerId="ADAL" clId="{3F26B701-AADC-4668-AAA4-FB7BA2B947B1}" dt="2020-06-19T17:20:46.128" v="16178" actId="790"/>
          <ac:spMkLst>
            <pc:docMk/>
            <pc:sldMk cId="1796706160" sldId="522"/>
            <ac:spMk id="42" creationId="{70F9F124-6B73-4C5C-8D56-EC106D746C4C}"/>
          </ac:spMkLst>
        </pc:spChg>
        <pc:spChg chg="mod">
          <ac:chgData name="Ragnhild Halvorsrud" userId="917ea340-fd63-490f-a7db-68428d24cf32" providerId="ADAL" clId="{3F26B701-AADC-4668-AAA4-FB7BA2B947B1}" dt="2020-06-19T17:20:46.131" v="16179" actId="790"/>
          <ac:spMkLst>
            <pc:docMk/>
            <pc:sldMk cId="1796706160" sldId="522"/>
            <ac:spMk id="43" creationId="{FE7505A8-83F1-4A87-A199-AA2356D18E94}"/>
          </ac:spMkLst>
        </pc:spChg>
        <pc:spChg chg="mod">
          <ac:chgData name="Ragnhild Halvorsrud" userId="917ea340-fd63-490f-a7db-68428d24cf32" providerId="ADAL" clId="{3F26B701-AADC-4668-AAA4-FB7BA2B947B1}" dt="2020-06-19T17:20:46.133" v="16180" actId="790"/>
          <ac:spMkLst>
            <pc:docMk/>
            <pc:sldMk cId="1796706160" sldId="522"/>
            <ac:spMk id="44" creationId="{8793C06D-0CEE-4651-9E0B-0AC73C56C2D0}"/>
          </ac:spMkLst>
        </pc:spChg>
        <pc:spChg chg="mod">
          <ac:chgData name="Ragnhild Halvorsrud" userId="917ea340-fd63-490f-a7db-68428d24cf32" providerId="ADAL" clId="{3F26B701-AADC-4668-AAA4-FB7BA2B947B1}" dt="2020-06-19T17:20:46.135" v="16181" actId="790"/>
          <ac:spMkLst>
            <pc:docMk/>
            <pc:sldMk cId="1796706160" sldId="522"/>
            <ac:spMk id="45" creationId="{3E89A2DB-E0D2-4B40-9A29-A3178B672D0C}"/>
          </ac:spMkLst>
        </pc:spChg>
        <pc:spChg chg="mod">
          <ac:chgData name="Ragnhild Halvorsrud" userId="917ea340-fd63-490f-a7db-68428d24cf32" providerId="ADAL" clId="{3F26B701-AADC-4668-AAA4-FB7BA2B947B1}" dt="2020-06-19T17:20:46.137" v="16182" actId="790"/>
          <ac:spMkLst>
            <pc:docMk/>
            <pc:sldMk cId="1796706160" sldId="522"/>
            <ac:spMk id="46" creationId="{1A113376-1D4D-4F37-896C-BAB0A69E0C7C}"/>
          </ac:spMkLst>
        </pc:spChg>
        <pc:spChg chg="mod">
          <ac:chgData name="Ragnhild Halvorsrud" userId="917ea340-fd63-490f-a7db-68428d24cf32" providerId="ADAL" clId="{3F26B701-AADC-4668-AAA4-FB7BA2B947B1}" dt="2020-06-19T17:20:46.139" v="16183" actId="790"/>
          <ac:spMkLst>
            <pc:docMk/>
            <pc:sldMk cId="1796706160" sldId="522"/>
            <ac:spMk id="47" creationId="{5017A7E9-BFB3-460D-8791-5F5C4321FF36}"/>
          </ac:spMkLst>
        </pc:spChg>
        <pc:spChg chg="mod">
          <ac:chgData name="Ragnhild Halvorsrud" userId="917ea340-fd63-490f-a7db-68428d24cf32" providerId="ADAL" clId="{3F26B701-AADC-4668-AAA4-FB7BA2B947B1}" dt="2020-06-19T17:20:46.141" v="16184" actId="790"/>
          <ac:spMkLst>
            <pc:docMk/>
            <pc:sldMk cId="1796706160" sldId="522"/>
            <ac:spMk id="48" creationId="{8796451E-D396-47D9-BE9E-82258A41CFF4}"/>
          </ac:spMkLst>
        </pc:spChg>
        <pc:spChg chg="mod">
          <ac:chgData name="Ragnhild Halvorsrud" userId="917ea340-fd63-490f-a7db-68428d24cf32" providerId="ADAL" clId="{3F26B701-AADC-4668-AAA4-FB7BA2B947B1}" dt="2020-06-19T17:20:46.143" v="16185" actId="790"/>
          <ac:spMkLst>
            <pc:docMk/>
            <pc:sldMk cId="1796706160" sldId="522"/>
            <ac:spMk id="49" creationId="{E1D0A85D-89E3-402D-A532-6B0117765633}"/>
          </ac:spMkLst>
        </pc:spChg>
        <pc:spChg chg="mod">
          <ac:chgData name="Ragnhild Halvorsrud" userId="917ea340-fd63-490f-a7db-68428d24cf32" providerId="ADAL" clId="{3F26B701-AADC-4668-AAA4-FB7BA2B947B1}" dt="2020-06-19T17:20:46.146" v="16186" actId="790"/>
          <ac:spMkLst>
            <pc:docMk/>
            <pc:sldMk cId="1796706160" sldId="522"/>
            <ac:spMk id="51" creationId="{BB199132-108C-43A3-A6EC-C90CC9334328}"/>
          </ac:spMkLst>
        </pc:spChg>
        <pc:spChg chg="mod">
          <ac:chgData name="Ragnhild Halvorsrud" userId="917ea340-fd63-490f-a7db-68428d24cf32" providerId="ADAL" clId="{3F26B701-AADC-4668-AAA4-FB7BA2B947B1}" dt="2020-06-19T17:20:46.147" v="16187" actId="790"/>
          <ac:spMkLst>
            <pc:docMk/>
            <pc:sldMk cId="1796706160" sldId="522"/>
            <ac:spMk id="52" creationId="{DB3C7E3E-553B-4107-91D0-E0A48F4BE265}"/>
          </ac:spMkLst>
        </pc:spChg>
        <pc:spChg chg="mod">
          <ac:chgData name="Ragnhild Halvorsrud" userId="917ea340-fd63-490f-a7db-68428d24cf32" providerId="ADAL" clId="{3F26B701-AADC-4668-AAA4-FB7BA2B947B1}" dt="2020-06-19T17:20:46.149" v="16188" actId="790"/>
          <ac:spMkLst>
            <pc:docMk/>
            <pc:sldMk cId="1796706160" sldId="522"/>
            <ac:spMk id="53" creationId="{B4B936D6-DEC7-479C-94D2-9012DBE73FD5}"/>
          </ac:spMkLst>
        </pc:spChg>
        <pc:spChg chg="mod">
          <ac:chgData name="Ragnhild Halvorsrud" userId="917ea340-fd63-490f-a7db-68428d24cf32" providerId="ADAL" clId="{3F26B701-AADC-4668-AAA4-FB7BA2B947B1}" dt="2020-06-19T17:20:46.151" v="16189" actId="790"/>
          <ac:spMkLst>
            <pc:docMk/>
            <pc:sldMk cId="1796706160" sldId="522"/>
            <ac:spMk id="54" creationId="{67BBE10E-0909-4990-B24D-6CCA91C63836}"/>
          </ac:spMkLst>
        </pc:spChg>
        <pc:spChg chg="mod">
          <ac:chgData name="Ragnhild Halvorsrud" userId="917ea340-fd63-490f-a7db-68428d24cf32" providerId="ADAL" clId="{3F26B701-AADC-4668-AAA4-FB7BA2B947B1}" dt="2020-06-19T17:20:46.153" v="16190" actId="790"/>
          <ac:spMkLst>
            <pc:docMk/>
            <pc:sldMk cId="1796706160" sldId="522"/>
            <ac:spMk id="55" creationId="{D21DEA63-7894-4D5F-9CA1-69BDA45D927E}"/>
          </ac:spMkLst>
        </pc:spChg>
        <pc:spChg chg="mod">
          <ac:chgData name="Ragnhild Halvorsrud" userId="917ea340-fd63-490f-a7db-68428d24cf32" providerId="ADAL" clId="{3F26B701-AADC-4668-AAA4-FB7BA2B947B1}" dt="2020-06-19T17:20:46.155" v="16191" actId="790"/>
          <ac:spMkLst>
            <pc:docMk/>
            <pc:sldMk cId="1796706160" sldId="522"/>
            <ac:spMk id="56" creationId="{17FADC1E-7F9A-4201-8E63-EA126569E428}"/>
          </ac:spMkLst>
        </pc:spChg>
        <pc:spChg chg="mod">
          <ac:chgData name="Ragnhild Halvorsrud" userId="917ea340-fd63-490f-a7db-68428d24cf32" providerId="ADAL" clId="{3F26B701-AADC-4668-AAA4-FB7BA2B947B1}" dt="2020-06-19T17:20:46.158" v="16192" actId="790"/>
          <ac:spMkLst>
            <pc:docMk/>
            <pc:sldMk cId="1796706160" sldId="522"/>
            <ac:spMk id="57" creationId="{7D0817B8-0202-47FB-8463-E3124A2A3BE0}"/>
          </ac:spMkLst>
        </pc:spChg>
        <pc:spChg chg="mod">
          <ac:chgData name="Ragnhild Halvorsrud" userId="917ea340-fd63-490f-a7db-68428d24cf32" providerId="ADAL" clId="{3F26B701-AADC-4668-AAA4-FB7BA2B947B1}" dt="2020-06-19T17:20:46.160" v="16193" actId="790"/>
          <ac:spMkLst>
            <pc:docMk/>
            <pc:sldMk cId="1796706160" sldId="522"/>
            <ac:spMk id="58" creationId="{B53206E2-7D79-43A6-BD04-75000680ABC5}"/>
          </ac:spMkLst>
        </pc:spChg>
        <pc:spChg chg="mod">
          <ac:chgData name="Ragnhild Halvorsrud" userId="917ea340-fd63-490f-a7db-68428d24cf32" providerId="ADAL" clId="{3F26B701-AADC-4668-AAA4-FB7BA2B947B1}" dt="2020-06-19T17:20:46.162" v="16194" actId="790"/>
          <ac:spMkLst>
            <pc:docMk/>
            <pc:sldMk cId="1796706160" sldId="522"/>
            <ac:spMk id="59" creationId="{6E700219-522F-4E9F-91B3-CDE9D5A2CC22}"/>
          </ac:spMkLst>
        </pc:spChg>
        <pc:spChg chg="mod">
          <ac:chgData name="Ragnhild Halvorsrud" userId="917ea340-fd63-490f-a7db-68428d24cf32" providerId="ADAL" clId="{3F26B701-AADC-4668-AAA4-FB7BA2B947B1}" dt="2020-06-19T17:20:46.164" v="16195" actId="790"/>
          <ac:spMkLst>
            <pc:docMk/>
            <pc:sldMk cId="1796706160" sldId="522"/>
            <ac:spMk id="60" creationId="{064DC3B2-9AF4-49EB-B926-129EB0F8E0C0}"/>
          </ac:spMkLst>
        </pc:spChg>
        <pc:spChg chg="mod">
          <ac:chgData name="Ragnhild Halvorsrud" userId="917ea340-fd63-490f-a7db-68428d24cf32" providerId="ADAL" clId="{3F26B701-AADC-4668-AAA4-FB7BA2B947B1}" dt="2020-06-19T17:20:46.166" v="16196" actId="790"/>
          <ac:spMkLst>
            <pc:docMk/>
            <pc:sldMk cId="1796706160" sldId="522"/>
            <ac:spMk id="61" creationId="{50810802-FF95-4AF1-B8BD-497A0949B520}"/>
          </ac:spMkLst>
        </pc:spChg>
        <pc:spChg chg="mod">
          <ac:chgData name="Ragnhild Halvorsrud" userId="917ea340-fd63-490f-a7db-68428d24cf32" providerId="ADAL" clId="{3F26B701-AADC-4668-AAA4-FB7BA2B947B1}" dt="2020-06-19T17:20:46.167" v="16197" actId="790"/>
          <ac:spMkLst>
            <pc:docMk/>
            <pc:sldMk cId="1796706160" sldId="522"/>
            <ac:spMk id="62" creationId="{09DE5C10-27C3-43C5-B0C5-DD56028C70B8}"/>
          </ac:spMkLst>
        </pc:spChg>
        <pc:spChg chg="mod">
          <ac:chgData name="Ragnhild Halvorsrud" userId="917ea340-fd63-490f-a7db-68428d24cf32" providerId="ADAL" clId="{3F26B701-AADC-4668-AAA4-FB7BA2B947B1}" dt="2020-06-19T17:20:46.170" v="16198" actId="790"/>
          <ac:spMkLst>
            <pc:docMk/>
            <pc:sldMk cId="1796706160" sldId="522"/>
            <ac:spMk id="63" creationId="{09732EC1-16A8-434D-A297-7382CEF2D7FD}"/>
          </ac:spMkLst>
        </pc:spChg>
        <pc:spChg chg="mod">
          <ac:chgData name="Ragnhild Halvorsrud" userId="917ea340-fd63-490f-a7db-68428d24cf32" providerId="ADAL" clId="{3F26B701-AADC-4668-AAA4-FB7BA2B947B1}" dt="2020-06-19T17:20:46.172" v="16199" actId="790"/>
          <ac:spMkLst>
            <pc:docMk/>
            <pc:sldMk cId="1796706160" sldId="522"/>
            <ac:spMk id="64" creationId="{86FAB310-D5F8-438E-AF01-BB86524D13CE}"/>
          </ac:spMkLst>
        </pc:spChg>
        <pc:spChg chg="add mod">
          <ac:chgData name="Ragnhild Halvorsrud" userId="917ea340-fd63-490f-a7db-68428d24cf32" providerId="ADAL" clId="{3F26B701-AADC-4668-AAA4-FB7BA2B947B1}" dt="2020-06-19T17:20:46.177" v="16200" actId="790"/>
          <ac:spMkLst>
            <pc:docMk/>
            <pc:sldMk cId="1796706160" sldId="522"/>
            <ac:spMk id="76" creationId="{374509E0-87FB-4762-B49E-B61DD6F1D693}"/>
          </ac:spMkLst>
        </pc:spChg>
        <pc:spChg chg="add mod">
          <ac:chgData name="Ragnhild Halvorsrud" userId="917ea340-fd63-490f-a7db-68428d24cf32" providerId="ADAL" clId="{3F26B701-AADC-4668-AAA4-FB7BA2B947B1}" dt="2020-06-19T17:20:46.178" v="16201" actId="790"/>
          <ac:spMkLst>
            <pc:docMk/>
            <pc:sldMk cId="1796706160" sldId="522"/>
            <ac:spMk id="77" creationId="{61065D73-6058-41AB-B4D3-B8879FC44926}"/>
          </ac:spMkLst>
        </pc:spChg>
        <pc:spChg chg="add mod">
          <ac:chgData name="Ragnhild Halvorsrud" userId="917ea340-fd63-490f-a7db-68428d24cf32" providerId="ADAL" clId="{3F26B701-AADC-4668-AAA4-FB7BA2B947B1}" dt="2020-06-19T17:20:46.180" v="16202" actId="790"/>
          <ac:spMkLst>
            <pc:docMk/>
            <pc:sldMk cId="1796706160" sldId="522"/>
            <ac:spMk id="78" creationId="{C838F100-4C73-4C8F-A5D1-A6D695575DCD}"/>
          </ac:spMkLst>
        </pc:spChg>
        <pc:spChg chg="add mod">
          <ac:chgData name="Ragnhild Halvorsrud" userId="917ea340-fd63-490f-a7db-68428d24cf32" providerId="ADAL" clId="{3F26B701-AADC-4668-AAA4-FB7BA2B947B1}" dt="2020-06-19T17:20:46.182" v="16203" actId="790"/>
          <ac:spMkLst>
            <pc:docMk/>
            <pc:sldMk cId="1796706160" sldId="522"/>
            <ac:spMk id="79" creationId="{F551E887-3CF1-44A0-898F-DD97435C021E}"/>
          </ac:spMkLst>
        </pc:spChg>
        <pc:spChg chg="add mod">
          <ac:chgData name="Ragnhild Halvorsrud" userId="917ea340-fd63-490f-a7db-68428d24cf32" providerId="ADAL" clId="{3F26B701-AADC-4668-AAA4-FB7BA2B947B1}" dt="2020-06-19T17:20:46.184" v="16204" actId="790"/>
          <ac:spMkLst>
            <pc:docMk/>
            <pc:sldMk cId="1796706160" sldId="522"/>
            <ac:spMk id="80" creationId="{5009CC1C-31BA-4420-8344-85C313DE8F78}"/>
          </ac:spMkLst>
        </pc:spChg>
        <pc:spChg chg="add mod">
          <ac:chgData name="Ragnhild Halvorsrud" userId="917ea340-fd63-490f-a7db-68428d24cf32" providerId="ADAL" clId="{3F26B701-AADC-4668-AAA4-FB7BA2B947B1}" dt="2020-06-19T17:20:46.186" v="16205" actId="790"/>
          <ac:spMkLst>
            <pc:docMk/>
            <pc:sldMk cId="1796706160" sldId="522"/>
            <ac:spMk id="81" creationId="{DA584749-B875-46EB-B19D-6D84655203CF}"/>
          </ac:spMkLst>
        </pc:spChg>
        <pc:spChg chg="add mod">
          <ac:chgData name="Ragnhild Halvorsrud" userId="917ea340-fd63-490f-a7db-68428d24cf32" providerId="ADAL" clId="{3F26B701-AADC-4668-AAA4-FB7BA2B947B1}" dt="2020-06-19T17:20:46.188" v="16206" actId="790"/>
          <ac:spMkLst>
            <pc:docMk/>
            <pc:sldMk cId="1796706160" sldId="522"/>
            <ac:spMk id="83" creationId="{ED7B57A3-7B84-489B-A2F8-679CA6D41842}"/>
          </ac:spMkLst>
        </pc:spChg>
        <pc:spChg chg="add mod">
          <ac:chgData name="Ragnhild Halvorsrud" userId="917ea340-fd63-490f-a7db-68428d24cf32" providerId="ADAL" clId="{3F26B701-AADC-4668-AAA4-FB7BA2B947B1}" dt="2020-06-19T17:20:46.190" v="16207" actId="790"/>
          <ac:spMkLst>
            <pc:docMk/>
            <pc:sldMk cId="1796706160" sldId="522"/>
            <ac:spMk id="84" creationId="{86FFAD69-4065-4730-AD16-49DD06FAC3EB}"/>
          </ac:spMkLst>
        </pc:spChg>
        <pc:spChg chg="add mod">
          <ac:chgData name="Ragnhild Halvorsrud" userId="917ea340-fd63-490f-a7db-68428d24cf32" providerId="ADAL" clId="{3F26B701-AADC-4668-AAA4-FB7BA2B947B1}" dt="2020-06-19T17:20:46.192" v="16208" actId="790"/>
          <ac:spMkLst>
            <pc:docMk/>
            <pc:sldMk cId="1796706160" sldId="522"/>
            <ac:spMk id="85" creationId="{30FADCBD-E9BD-4449-B795-7B762C6836A2}"/>
          </ac:spMkLst>
        </pc:spChg>
        <pc:spChg chg="add mod">
          <ac:chgData name="Ragnhild Halvorsrud" userId="917ea340-fd63-490f-a7db-68428d24cf32" providerId="ADAL" clId="{3F26B701-AADC-4668-AAA4-FB7BA2B947B1}" dt="2020-06-19T17:20:46.194" v="16209" actId="790"/>
          <ac:spMkLst>
            <pc:docMk/>
            <pc:sldMk cId="1796706160" sldId="522"/>
            <ac:spMk id="86" creationId="{11129938-27AD-4559-A792-2AB489577E6B}"/>
          </ac:spMkLst>
        </pc:spChg>
        <pc:spChg chg="add mod">
          <ac:chgData name="Ragnhild Halvorsrud" userId="917ea340-fd63-490f-a7db-68428d24cf32" providerId="ADAL" clId="{3F26B701-AADC-4668-AAA4-FB7BA2B947B1}" dt="2020-06-19T17:20:46.196" v="16210" actId="790"/>
          <ac:spMkLst>
            <pc:docMk/>
            <pc:sldMk cId="1796706160" sldId="522"/>
            <ac:spMk id="87" creationId="{1FCEC702-A7EC-4B76-AAA4-6DC0DC1136F4}"/>
          </ac:spMkLst>
        </pc:spChg>
        <pc:spChg chg="add mod">
          <ac:chgData name="Ragnhild Halvorsrud" userId="917ea340-fd63-490f-a7db-68428d24cf32" providerId="ADAL" clId="{3F26B701-AADC-4668-AAA4-FB7BA2B947B1}" dt="2020-06-19T17:20:46.199" v="16211" actId="790"/>
          <ac:spMkLst>
            <pc:docMk/>
            <pc:sldMk cId="1796706160" sldId="522"/>
            <ac:spMk id="88" creationId="{82EB609C-0D8F-42FD-854F-9F8667D32617}"/>
          </ac:spMkLst>
        </pc:spChg>
        <pc:spChg chg="add mod">
          <ac:chgData name="Ragnhild Halvorsrud" userId="917ea340-fd63-490f-a7db-68428d24cf32" providerId="ADAL" clId="{3F26B701-AADC-4668-AAA4-FB7BA2B947B1}" dt="2020-06-19T17:20:46.201" v="16212" actId="790"/>
          <ac:spMkLst>
            <pc:docMk/>
            <pc:sldMk cId="1796706160" sldId="522"/>
            <ac:spMk id="90" creationId="{EC226EB3-45FB-4609-B1A1-C95C57F67AE8}"/>
          </ac:spMkLst>
        </pc:spChg>
        <pc:spChg chg="add mod">
          <ac:chgData name="Ragnhild Halvorsrud" userId="917ea340-fd63-490f-a7db-68428d24cf32" providerId="ADAL" clId="{3F26B701-AADC-4668-AAA4-FB7BA2B947B1}" dt="2020-06-19T17:20:46.202" v="16213" actId="790"/>
          <ac:spMkLst>
            <pc:docMk/>
            <pc:sldMk cId="1796706160" sldId="522"/>
            <ac:spMk id="91" creationId="{A2FDDE00-DA85-4065-8FDD-0D43A137F72B}"/>
          </ac:spMkLst>
        </pc:spChg>
        <pc:spChg chg="add mod">
          <ac:chgData name="Ragnhild Halvorsrud" userId="917ea340-fd63-490f-a7db-68428d24cf32" providerId="ADAL" clId="{3F26B701-AADC-4668-AAA4-FB7BA2B947B1}" dt="2020-06-19T17:20:46.204" v="16214" actId="790"/>
          <ac:spMkLst>
            <pc:docMk/>
            <pc:sldMk cId="1796706160" sldId="522"/>
            <ac:spMk id="92" creationId="{D78F6F7D-92C0-4626-9922-563DB47FC27E}"/>
          </ac:spMkLst>
        </pc:spChg>
        <pc:spChg chg="add mod">
          <ac:chgData name="Ragnhild Halvorsrud" userId="917ea340-fd63-490f-a7db-68428d24cf32" providerId="ADAL" clId="{3F26B701-AADC-4668-AAA4-FB7BA2B947B1}" dt="2020-06-19T17:20:46.206" v="16215" actId="790"/>
          <ac:spMkLst>
            <pc:docMk/>
            <pc:sldMk cId="1796706160" sldId="522"/>
            <ac:spMk id="93" creationId="{AB9C48C7-6527-4636-B525-F1572D9F7A33}"/>
          </ac:spMkLst>
        </pc:spChg>
        <pc:spChg chg="add mod">
          <ac:chgData name="Ragnhild Halvorsrud" userId="917ea340-fd63-490f-a7db-68428d24cf32" providerId="ADAL" clId="{3F26B701-AADC-4668-AAA4-FB7BA2B947B1}" dt="2020-06-19T17:20:46.208" v="16216" actId="790"/>
          <ac:spMkLst>
            <pc:docMk/>
            <pc:sldMk cId="1796706160" sldId="522"/>
            <ac:spMk id="94" creationId="{0CFE1A95-F97C-4B42-99A1-B146CD211097}"/>
          </ac:spMkLst>
        </pc:spChg>
        <pc:spChg chg="add mod">
          <ac:chgData name="Ragnhild Halvorsrud" userId="917ea340-fd63-490f-a7db-68428d24cf32" providerId="ADAL" clId="{3F26B701-AADC-4668-AAA4-FB7BA2B947B1}" dt="2020-06-19T17:20:46.210" v="16217" actId="790"/>
          <ac:spMkLst>
            <pc:docMk/>
            <pc:sldMk cId="1796706160" sldId="522"/>
            <ac:spMk id="95" creationId="{F79A25AB-B625-4727-AD57-3CDD036632C0}"/>
          </ac:spMkLst>
        </pc:spChg>
        <pc:spChg chg="add mod">
          <ac:chgData name="Ragnhild Halvorsrud" userId="917ea340-fd63-490f-a7db-68428d24cf32" providerId="ADAL" clId="{3F26B701-AADC-4668-AAA4-FB7BA2B947B1}" dt="2020-06-19T17:20:46.212" v="16218" actId="790"/>
          <ac:spMkLst>
            <pc:docMk/>
            <pc:sldMk cId="1796706160" sldId="522"/>
            <ac:spMk id="97" creationId="{AE3EBE5E-CC30-4CC0-87E5-06A0B277A782}"/>
          </ac:spMkLst>
        </pc:spChg>
        <pc:spChg chg="add mod">
          <ac:chgData name="Ragnhild Halvorsrud" userId="917ea340-fd63-490f-a7db-68428d24cf32" providerId="ADAL" clId="{3F26B701-AADC-4668-AAA4-FB7BA2B947B1}" dt="2020-06-19T17:20:46.214" v="16219" actId="790"/>
          <ac:spMkLst>
            <pc:docMk/>
            <pc:sldMk cId="1796706160" sldId="522"/>
            <ac:spMk id="98" creationId="{01950FEC-0FC3-4DD5-B9CD-95B081B265B0}"/>
          </ac:spMkLst>
        </pc:spChg>
        <pc:spChg chg="add mod">
          <ac:chgData name="Ragnhild Halvorsrud" userId="917ea340-fd63-490f-a7db-68428d24cf32" providerId="ADAL" clId="{3F26B701-AADC-4668-AAA4-FB7BA2B947B1}" dt="2020-06-19T17:20:46.216" v="16220" actId="790"/>
          <ac:spMkLst>
            <pc:docMk/>
            <pc:sldMk cId="1796706160" sldId="522"/>
            <ac:spMk id="99" creationId="{5EF4EB1C-E9FA-4B20-A616-2E8C8A60834C}"/>
          </ac:spMkLst>
        </pc:spChg>
        <pc:spChg chg="add mod">
          <ac:chgData name="Ragnhild Halvorsrud" userId="917ea340-fd63-490f-a7db-68428d24cf32" providerId="ADAL" clId="{3F26B701-AADC-4668-AAA4-FB7BA2B947B1}" dt="2020-06-19T17:20:46.218" v="16221" actId="790"/>
          <ac:spMkLst>
            <pc:docMk/>
            <pc:sldMk cId="1796706160" sldId="522"/>
            <ac:spMk id="100" creationId="{D4499620-1C91-4D28-B763-D14A5E10AEF2}"/>
          </ac:spMkLst>
        </pc:spChg>
        <pc:spChg chg="add mod">
          <ac:chgData name="Ragnhild Halvorsrud" userId="917ea340-fd63-490f-a7db-68428d24cf32" providerId="ADAL" clId="{3F26B701-AADC-4668-AAA4-FB7BA2B947B1}" dt="2020-06-19T17:20:46.219" v="16222" actId="790"/>
          <ac:spMkLst>
            <pc:docMk/>
            <pc:sldMk cId="1796706160" sldId="522"/>
            <ac:spMk id="101" creationId="{6ADB9B8F-4A09-4A35-B716-787210AE3581}"/>
          </ac:spMkLst>
        </pc:spChg>
        <pc:spChg chg="add mod">
          <ac:chgData name="Ragnhild Halvorsrud" userId="917ea340-fd63-490f-a7db-68428d24cf32" providerId="ADAL" clId="{3F26B701-AADC-4668-AAA4-FB7BA2B947B1}" dt="2020-06-19T17:20:46.221" v="16223" actId="790"/>
          <ac:spMkLst>
            <pc:docMk/>
            <pc:sldMk cId="1796706160" sldId="522"/>
            <ac:spMk id="102" creationId="{E703295B-4A9B-4DDE-84F2-2C7D10073F56}"/>
          </ac:spMkLst>
        </pc:spChg>
        <pc:spChg chg="add mod">
          <ac:chgData name="Ragnhild Halvorsrud" userId="917ea340-fd63-490f-a7db-68428d24cf32" providerId="ADAL" clId="{3F26B701-AADC-4668-AAA4-FB7BA2B947B1}" dt="2020-06-19T17:20:46.223" v="16224" actId="790"/>
          <ac:spMkLst>
            <pc:docMk/>
            <pc:sldMk cId="1796706160" sldId="522"/>
            <ac:spMk id="104" creationId="{6A7D5E5E-6586-44F4-A1B5-59A2FC2278B7}"/>
          </ac:spMkLst>
        </pc:spChg>
        <pc:spChg chg="add mod">
          <ac:chgData name="Ragnhild Halvorsrud" userId="917ea340-fd63-490f-a7db-68428d24cf32" providerId="ADAL" clId="{3F26B701-AADC-4668-AAA4-FB7BA2B947B1}" dt="2020-06-19T17:20:46.225" v="16225" actId="790"/>
          <ac:spMkLst>
            <pc:docMk/>
            <pc:sldMk cId="1796706160" sldId="522"/>
            <ac:spMk id="105" creationId="{B5FBEA1D-79F6-4FCB-B2D6-1DD5B89D0EAC}"/>
          </ac:spMkLst>
        </pc:spChg>
        <pc:spChg chg="add mod">
          <ac:chgData name="Ragnhild Halvorsrud" userId="917ea340-fd63-490f-a7db-68428d24cf32" providerId="ADAL" clId="{3F26B701-AADC-4668-AAA4-FB7BA2B947B1}" dt="2020-06-19T17:20:46.227" v="16226" actId="790"/>
          <ac:spMkLst>
            <pc:docMk/>
            <pc:sldMk cId="1796706160" sldId="522"/>
            <ac:spMk id="106" creationId="{6FF267C2-F801-45FE-8366-9290ABEC30D9}"/>
          </ac:spMkLst>
        </pc:spChg>
        <pc:spChg chg="add mod">
          <ac:chgData name="Ragnhild Halvorsrud" userId="917ea340-fd63-490f-a7db-68428d24cf32" providerId="ADAL" clId="{3F26B701-AADC-4668-AAA4-FB7BA2B947B1}" dt="2020-06-19T17:20:46.229" v="16227" actId="790"/>
          <ac:spMkLst>
            <pc:docMk/>
            <pc:sldMk cId="1796706160" sldId="522"/>
            <ac:spMk id="107" creationId="{60DA4293-B0FC-492D-B572-D8013E0D8401}"/>
          </ac:spMkLst>
        </pc:spChg>
        <pc:spChg chg="add mod">
          <ac:chgData name="Ragnhild Halvorsrud" userId="917ea340-fd63-490f-a7db-68428d24cf32" providerId="ADAL" clId="{3F26B701-AADC-4668-AAA4-FB7BA2B947B1}" dt="2020-06-19T17:20:46.231" v="16228" actId="790"/>
          <ac:spMkLst>
            <pc:docMk/>
            <pc:sldMk cId="1796706160" sldId="522"/>
            <ac:spMk id="108" creationId="{4FEB556B-5C7A-40D8-9188-C42A8E5BB66D}"/>
          </ac:spMkLst>
        </pc:spChg>
        <pc:spChg chg="add mod">
          <ac:chgData name="Ragnhild Halvorsrud" userId="917ea340-fd63-490f-a7db-68428d24cf32" providerId="ADAL" clId="{3F26B701-AADC-4668-AAA4-FB7BA2B947B1}" dt="2020-06-19T17:20:46.232" v="16229" actId="790"/>
          <ac:spMkLst>
            <pc:docMk/>
            <pc:sldMk cId="1796706160" sldId="522"/>
            <ac:spMk id="109" creationId="{4EF336B9-080F-4C9D-90C2-DA2756845B71}"/>
          </ac:spMkLst>
        </pc:spChg>
        <pc:spChg chg="add mod">
          <ac:chgData name="Ragnhild Halvorsrud" userId="917ea340-fd63-490f-a7db-68428d24cf32" providerId="ADAL" clId="{3F26B701-AADC-4668-AAA4-FB7BA2B947B1}" dt="2020-06-19T17:20:46.234" v="16230" actId="790"/>
          <ac:spMkLst>
            <pc:docMk/>
            <pc:sldMk cId="1796706160" sldId="522"/>
            <ac:spMk id="110" creationId="{397C9903-59B7-4FE3-B015-18130D3DD53A}"/>
          </ac:spMkLst>
        </pc:spChg>
        <pc:spChg chg="add mod">
          <ac:chgData name="Ragnhild Halvorsrud" userId="917ea340-fd63-490f-a7db-68428d24cf32" providerId="ADAL" clId="{3F26B701-AADC-4668-AAA4-FB7BA2B947B1}" dt="2020-06-19T17:20:46.236" v="16231" actId="790"/>
          <ac:spMkLst>
            <pc:docMk/>
            <pc:sldMk cId="1796706160" sldId="522"/>
            <ac:spMk id="111" creationId="{7077C3AF-6B91-4CCF-8FC5-65EC444876C3}"/>
          </ac:spMkLst>
        </pc:spChg>
        <pc:spChg chg="add mod">
          <ac:chgData name="Ragnhild Halvorsrud" userId="917ea340-fd63-490f-a7db-68428d24cf32" providerId="ADAL" clId="{3F26B701-AADC-4668-AAA4-FB7BA2B947B1}" dt="2020-06-19T17:20:46.238" v="16232" actId="790"/>
          <ac:spMkLst>
            <pc:docMk/>
            <pc:sldMk cId="1796706160" sldId="522"/>
            <ac:spMk id="112" creationId="{028E4657-3CD0-4FC8-9587-4D430392D449}"/>
          </ac:spMkLst>
        </pc:spChg>
        <pc:spChg chg="add mod">
          <ac:chgData name="Ragnhild Halvorsrud" userId="917ea340-fd63-490f-a7db-68428d24cf32" providerId="ADAL" clId="{3F26B701-AADC-4668-AAA4-FB7BA2B947B1}" dt="2020-06-19T17:20:46.239" v="16233" actId="790"/>
          <ac:spMkLst>
            <pc:docMk/>
            <pc:sldMk cId="1796706160" sldId="522"/>
            <ac:spMk id="113" creationId="{E27F9ABC-4847-46B6-ADAD-854F334C51DF}"/>
          </ac:spMkLst>
        </pc:spChg>
        <pc:spChg chg="add mod">
          <ac:chgData name="Ragnhild Halvorsrud" userId="917ea340-fd63-490f-a7db-68428d24cf32" providerId="ADAL" clId="{3F26B701-AADC-4668-AAA4-FB7BA2B947B1}" dt="2020-06-19T17:20:46.242" v="16234" actId="790"/>
          <ac:spMkLst>
            <pc:docMk/>
            <pc:sldMk cId="1796706160" sldId="522"/>
            <ac:spMk id="114" creationId="{25C8E9AC-FC27-4E63-9CE9-123DA5C6CCF7}"/>
          </ac:spMkLst>
        </pc:spChg>
        <pc:spChg chg="mod">
          <ac:chgData name="Ragnhild Halvorsrud" userId="917ea340-fd63-490f-a7db-68428d24cf32" providerId="ADAL" clId="{3F26B701-AADC-4668-AAA4-FB7BA2B947B1}" dt="2020-06-19T17:20:46.246" v="16235" actId="790"/>
          <ac:spMkLst>
            <pc:docMk/>
            <pc:sldMk cId="1796706160" sldId="522"/>
            <ac:spMk id="125" creationId="{51D29242-56F3-43AE-9AE8-8319B4479BAB}"/>
          </ac:spMkLst>
        </pc:spChg>
        <pc:spChg chg="mod">
          <ac:chgData name="Ragnhild Halvorsrud" userId="917ea340-fd63-490f-a7db-68428d24cf32" providerId="ADAL" clId="{3F26B701-AADC-4668-AAA4-FB7BA2B947B1}" dt="2020-06-19T17:20:46.247" v="16236" actId="790"/>
          <ac:spMkLst>
            <pc:docMk/>
            <pc:sldMk cId="1796706160" sldId="522"/>
            <ac:spMk id="126" creationId="{BD42B0DE-3B11-4EAF-A54D-EE5252EC0F2D}"/>
          </ac:spMkLst>
        </pc:spChg>
        <pc:spChg chg="mod">
          <ac:chgData name="Ragnhild Halvorsrud" userId="917ea340-fd63-490f-a7db-68428d24cf32" providerId="ADAL" clId="{3F26B701-AADC-4668-AAA4-FB7BA2B947B1}" dt="2020-06-19T17:20:46.249" v="16237" actId="790"/>
          <ac:spMkLst>
            <pc:docMk/>
            <pc:sldMk cId="1796706160" sldId="522"/>
            <ac:spMk id="127" creationId="{50FAD153-DA25-4F49-ABC3-3D657D75F917}"/>
          </ac:spMkLst>
        </pc:spChg>
        <pc:spChg chg="mod">
          <ac:chgData name="Ragnhild Halvorsrud" userId="917ea340-fd63-490f-a7db-68428d24cf32" providerId="ADAL" clId="{3F26B701-AADC-4668-AAA4-FB7BA2B947B1}" dt="2020-06-19T17:20:46.251" v="16238" actId="790"/>
          <ac:spMkLst>
            <pc:docMk/>
            <pc:sldMk cId="1796706160" sldId="522"/>
            <ac:spMk id="128" creationId="{13B3CACC-1B07-42E7-911C-EC8D4C09E0A1}"/>
          </ac:spMkLst>
        </pc:spChg>
        <pc:spChg chg="mod">
          <ac:chgData name="Ragnhild Halvorsrud" userId="917ea340-fd63-490f-a7db-68428d24cf32" providerId="ADAL" clId="{3F26B701-AADC-4668-AAA4-FB7BA2B947B1}" dt="2020-06-19T17:20:46.253" v="16239" actId="790"/>
          <ac:spMkLst>
            <pc:docMk/>
            <pc:sldMk cId="1796706160" sldId="522"/>
            <ac:spMk id="129" creationId="{EF92DE6C-E5FC-4F65-BE01-F7C0B299D346}"/>
          </ac:spMkLst>
        </pc:spChg>
        <pc:spChg chg="mod">
          <ac:chgData name="Ragnhild Halvorsrud" userId="917ea340-fd63-490f-a7db-68428d24cf32" providerId="ADAL" clId="{3F26B701-AADC-4668-AAA4-FB7BA2B947B1}" dt="2020-06-19T17:20:46.254" v="16240" actId="790"/>
          <ac:spMkLst>
            <pc:docMk/>
            <pc:sldMk cId="1796706160" sldId="522"/>
            <ac:spMk id="130" creationId="{5AA3A69F-3DE7-424E-A601-240BC22457C3}"/>
          </ac:spMkLst>
        </pc:spChg>
        <pc:spChg chg="mod">
          <ac:chgData name="Ragnhild Halvorsrud" userId="917ea340-fd63-490f-a7db-68428d24cf32" providerId="ADAL" clId="{3F26B701-AADC-4668-AAA4-FB7BA2B947B1}" dt="2020-06-19T17:20:46.256" v="16241" actId="790"/>
          <ac:spMkLst>
            <pc:docMk/>
            <pc:sldMk cId="1796706160" sldId="522"/>
            <ac:spMk id="131" creationId="{C24C4978-B355-471E-B444-FA607F15145F}"/>
          </ac:spMkLst>
        </pc:spChg>
        <pc:spChg chg="mod">
          <ac:chgData name="Ragnhild Halvorsrud" userId="917ea340-fd63-490f-a7db-68428d24cf32" providerId="ADAL" clId="{3F26B701-AADC-4668-AAA4-FB7BA2B947B1}" dt="2020-06-19T17:20:46.258" v="16242" actId="790"/>
          <ac:spMkLst>
            <pc:docMk/>
            <pc:sldMk cId="1796706160" sldId="522"/>
            <ac:spMk id="133" creationId="{AE2B63DC-1B4C-4EAA-9A02-8311304EFC21}"/>
          </ac:spMkLst>
        </pc:spChg>
        <pc:spChg chg="mod">
          <ac:chgData name="Ragnhild Halvorsrud" userId="917ea340-fd63-490f-a7db-68428d24cf32" providerId="ADAL" clId="{3F26B701-AADC-4668-AAA4-FB7BA2B947B1}" dt="2020-06-19T17:20:46.260" v="16243" actId="790"/>
          <ac:spMkLst>
            <pc:docMk/>
            <pc:sldMk cId="1796706160" sldId="522"/>
            <ac:spMk id="134" creationId="{35D2F1BE-68ED-4715-8A1A-C43F654E9E98}"/>
          </ac:spMkLst>
        </pc:spChg>
        <pc:spChg chg="mod">
          <ac:chgData name="Ragnhild Halvorsrud" userId="917ea340-fd63-490f-a7db-68428d24cf32" providerId="ADAL" clId="{3F26B701-AADC-4668-AAA4-FB7BA2B947B1}" dt="2020-06-19T17:20:46.262" v="16244" actId="790"/>
          <ac:spMkLst>
            <pc:docMk/>
            <pc:sldMk cId="1796706160" sldId="522"/>
            <ac:spMk id="135" creationId="{383CE938-1E42-4575-9D1E-33556139D502}"/>
          </ac:spMkLst>
        </pc:spChg>
        <pc:spChg chg="mod">
          <ac:chgData name="Ragnhild Halvorsrud" userId="917ea340-fd63-490f-a7db-68428d24cf32" providerId="ADAL" clId="{3F26B701-AADC-4668-AAA4-FB7BA2B947B1}" dt="2020-06-19T17:20:46.264" v="16245" actId="790"/>
          <ac:spMkLst>
            <pc:docMk/>
            <pc:sldMk cId="1796706160" sldId="522"/>
            <ac:spMk id="136" creationId="{73F3252D-9010-45F6-AF8C-E5A354E13767}"/>
          </ac:spMkLst>
        </pc:spChg>
        <pc:spChg chg="mod">
          <ac:chgData name="Ragnhild Halvorsrud" userId="917ea340-fd63-490f-a7db-68428d24cf32" providerId="ADAL" clId="{3F26B701-AADC-4668-AAA4-FB7BA2B947B1}" dt="2020-06-19T17:20:46.265" v="16246" actId="790"/>
          <ac:spMkLst>
            <pc:docMk/>
            <pc:sldMk cId="1796706160" sldId="522"/>
            <ac:spMk id="137" creationId="{DCE22695-011B-4183-A680-C152752FEFED}"/>
          </ac:spMkLst>
        </pc:spChg>
        <pc:spChg chg="mod">
          <ac:chgData name="Ragnhild Halvorsrud" userId="917ea340-fd63-490f-a7db-68428d24cf32" providerId="ADAL" clId="{3F26B701-AADC-4668-AAA4-FB7BA2B947B1}" dt="2020-06-19T17:20:46.267" v="16247" actId="790"/>
          <ac:spMkLst>
            <pc:docMk/>
            <pc:sldMk cId="1796706160" sldId="522"/>
            <ac:spMk id="138" creationId="{E868BBF9-B954-43AD-8887-513316CA1A2E}"/>
          </ac:spMkLst>
        </pc:spChg>
        <pc:spChg chg="mod">
          <ac:chgData name="Ragnhild Halvorsrud" userId="917ea340-fd63-490f-a7db-68428d24cf32" providerId="ADAL" clId="{3F26B701-AADC-4668-AAA4-FB7BA2B947B1}" dt="2020-06-19T17:20:46.269" v="16248" actId="790"/>
          <ac:spMkLst>
            <pc:docMk/>
            <pc:sldMk cId="1796706160" sldId="522"/>
            <ac:spMk id="139" creationId="{5543C712-83A0-4F63-A349-6912CFCB972D}"/>
          </ac:spMkLst>
        </pc:spChg>
        <pc:spChg chg="mod">
          <ac:chgData name="Ragnhild Halvorsrud" userId="917ea340-fd63-490f-a7db-68428d24cf32" providerId="ADAL" clId="{3F26B701-AADC-4668-AAA4-FB7BA2B947B1}" dt="2020-06-19T17:20:46.271" v="16249" actId="790"/>
          <ac:spMkLst>
            <pc:docMk/>
            <pc:sldMk cId="1796706160" sldId="522"/>
            <ac:spMk id="141" creationId="{4E4C8710-B0B7-4D5F-8E7D-7C7A4D43724B}"/>
          </ac:spMkLst>
        </pc:spChg>
        <pc:spChg chg="mod">
          <ac:chgData name="Ragnhild Halvorsrud" userId="917ea340-fd63-490f-a7db-68428d24cf32" providerId="ADAL" clId="{3F26B701-AADC-4668-AAA4-FB7BA2B947B1}" dt="2020-06-19T17:20:46.273" v="16250" actId="790"/>
          <ac:spMkLst>
            <pc:docMk/>
            <pc:sldMk cId="1796706160" sldId="522"/>
            <ac:spMk id="142" creationId="{5119CA38-80FC-45BC-B393-A768CAB15247}"/>
          </ac:spMkLst>
        </pc:spChg>
        <pc:spChg chg="mod">
          <ac:chgData name="Ragnhild Halvorsrud" userId="917ea340-fd63-490f-a7db-68428d24cf32" providerId="ADAL" clId="{3F26B701-AADC-4668-AAA4-FB7BA2B947B1}" dt="2020-06-19T17:20:46.275" v="16251" actId="790"/>
          <ac:spMkLst>
            <pc:docMk/>
            <pc:sldMk cId="1796706160" sldId="522"/>
            <ac:spMk id="143" creationId="{8F6BD3B5-3AA9-4B35-B24D-27F89B831838}"/>
          </ac:spMkLst>
        </pc:spChg>
        <pc:spChg chg="mod">
          <ac:chgData name="Ragnhild Halvorsrud" userId="917ea340-fd63-490f-a7db-68428d24cf32" providerId="ADAL" clId="{3F26B701-AADC-4668-AAA4-FB7BA2B947B1}" dt="2020-06-19T17:20:46.277" v="16252" actId="790"/>
          <ac:spMkLst>
            <pc:docMk/>
            <pc:sldMk cId="1796706160" sldId="522"/>
            <ac:spMk id="144" creationId="{5BD7B8D2-36F9-4DB1-85BA-0376B4CFEA46}"/>
          </ac:spMkLst>
        </pc:spChg>
        <pc:spChg chg="mod">
          <ac:chgData name="Ragnhild Halvorsrud" userId="917ea340-fd63-490f-a7db-68428d24cf32" providerId="ADAL" clId="{3F26B701-AADC-4668-AAA4-FB7BA2B947B1}" dt="2020-06-19T17:20:46.278" v="16253" actId="790"/>
          <ac:spMkLst>
            <pc:docMk/>
            <pc:sldMk cId="1796706160" sldId="522"/>
            <ac:spMk id="145" creationId="{B95CC7D6-F4F8-484C-85FE-BED14C2F5B16}"/>
          </ac:spMkLst>
        </pc:spChg>
        <pc:spChg chg="mod">
          <ac:chgData name="Ragnhild Halvorsrud" userId="917ea340-fd63-490f-a7db-68428d24cf32" providerId="ADAL" clId="{3F26B701-AADC-4668-AAA4-FB7BA2B947B1}" dt="2020-06-19T17:20:46.280" v="16254" actId="790"/>
          <ac:spMkLst>
            <pc:docMk/>
            <pc:sldMk cId="1796706160" sldId="522"/>
            <ac:spMk id="146" creationId="{35DD7DEC-66D0-418D-BE44-162694B53D23}"/>
          </ac:spMkLst>
        </pc:spChg>
        <pc:spChg chg="mod">
          <ac:chgData name="Ragnhild Halvorsrud" userId="917ea340-fd63-490f-a7db-68428d24cf32" providerId="ADAL" clId="{3F26B701-AADC-4668-AAA4-FB7BA2B947B1}" dt="2020-06-19T17:20:46.282" v="16255" actId="790"/>
          <ac:spMkLst>
            <pc:docMk/>
            <pc:sldMk cId="1796706160" sldId="522"/>
            <ac:spMk id="147" creationId="{C01EC60D-9CA8-4869-805E-0233604926B7}"/>
          </ac:spMkLst>
        </pc:spChg>
        <pc:spChg chg="mod">
          <ac:chgData name="Ragnhild Halvorsrud" userId="917ea340-fd63-490f-a7db-68428d24cf32" providerId="ADAL" clId="{3F26B701-AADC-4668-AAA4-FB7BA2B947B1}" dt="2020-06-19T17:20:46.284" v="16256" actId="790"/>
          <ac:spMkLst>
            <pc:docMk/>
            <pc:sldMk cId="1796706160" sldId="522"/>
            <ac:spMk id="149" creationId="{E0176157-09BD-43DE-9976-0DED838FAEE6}"/>
          </ac:spMkLst>
        </pc:spChg>
        <pc:spChg chg="mod">
          <ac:chgData name="Ragnhild Halvorsrud" userId="917ea340-fd63-490f-a7db-68428d24cf32" providerId="ADAL" clId="{3F26B701-AADC-4668-AAA4-FB7BA2B947B1}" dt="2020-06-19T17:20:46.286" v="16257" actId="790"/>
          <ac:spMkLst>
            <pc:docMk/>
            <pc:sldMk cId="1796706160" sldId="522"/>
            <ac:spMk id="150" creationId="{11D765F7-B1C6-4A1D-8646-C62DAB65FABB}"/>
          </ac:spMkLst>
        </pc:spChg>
        <pc:spChg chg="mod">
          <ac:chgData name="Ragnhild Halvorsrud" userId="917ea340-fd63-490f-a7db-68428d24cf32" providerId="ADAL" clId="{3F26B701-AADC-4668-AAA4-FB7BA2B947B1}" dt="2020-06-19T17:20:46.287" v="16258" actId="790"/>
          <ac:spMkLst>
            <pc:docMk/>
            <pc:sldMk cId="1796706160" sldId="522"/>
            <ac:spMk id="151" creationId="{E202EEDC-5BAA-4EF6-B727-5FF3DDD5031C}"/>
          </ac:spMkLst>
        </pc:spChg>
        <pc:spChg chg="mod">
          <ac:chgData name="Ragnhild Halvorsrud" userId="917ea340-fd63-490f-a7db-68428d24cf32" providerId="ADAL" clId="{3F26B701-AADC-4668-AAA4-FB7BA2B947B1}" dt="2020-06-19T17:20:46.289" v="16259" actId="790"/>
          <ac:spMkLst>
            <pc:docMk/>
            <pc:sldMk cId="1796706160" sldId="522"/>
            <ac:spMk id="152" creationId="{79B22139-B39B-4F73-9CB6-0BF35388A493}"/>
          </ac:spMkLst>
        </pc:spChg>
        <pc:spChg chg="mod">
          <ac:chgData name="Ragnhild Halvorsrud" userId="917ea340-fd63-490f-a7db-68428d24cf32" providerId="ADAL" clId="{3F26B701-AADC-4668-AAA4-FB7BA2B947B1}" dt="2020-06-19T17:20:46.291" v="16260" actId="790"/>
          <ac:spMkLst>
            <pc:docMk/>
            <pc:sldMk cId="1796706160" sldId="522"/>
            <ac:spMk id="153" creationId="{C3F4FD3F-8C06-43F6-82C7-305B978EE1CA}"/>
          </ac:spMkLst>
        </pc:spChg>
        <pc:spChg chg="mod">
          <ac:chgData name="Ragnhild Halvorsrud" userId="917ea340-fd63-490f-a7db-68428d24cf32" providerId="ADAL" clId="{3F26B701-AADC-4668-AAA4-FB7BA2B947B1}" dt="2020-06-19T17:20:46.293" v="16261" actId="790"/>
          <ac:spMkLst>
            <pc:docMk/>
            <pc:sldMk cId="1796706160" sldId="522"/>
            <ac:spMk id="154" creationId="{94A805DD-F3E8-44EF-A9B4-D01882C3660D}"/>
          </ac:spMkLst>
        </pc:spChg>
        <pc:spChg chg="mod">
          <ac:chgData name="Ragnhild Halvorsrud" userId="917ea340-fd63-490f-a7db-68428d24cf32" providerId="ADAL" clId="{3F26B701-AADC-4668-AAA4-FB7BA2B947B1}" dt="2020-06-19T17:20:46.295" v="16262" actId="790"/>
          <ac:spMkLst>
            <pc:docMk/>
            <pc:sldMk cId="1796706160" sldId="522"/>
            <ac:spMk id="155" creationId="{E74C0278-92F6-4120-AB24-EE75A32702A1}"/>
          </ac:spMkLst>
        </pc:spChg>
        <pc:spChg chg="mod">
          <ac:chgData name="Ragnhild Halvorsrud" userId="917ea340-fd63-490f-a7db-68428d24cf32" providerId="ADAL" clId="{3F26B701-AADC-4668-AAA4-FB7BA2B947B1}" dt="2020-06-19T17:20:46.297" v="16263" actId="790"/>
          <ac:spMkLst>
            <pc:docMk/>
            <pc:sldMk cId="1796706160" sldId="522"/>
            <ac:spMk id="157" creationId="{3345C5CD-0B01-4A2F-9972-A32443F9A3F9}"/>
          </ac:spMkLst>
        </pc:spChg>
        <pc:spChg chg="mod">
          <ac:chgData name="Ragnhild Halvorsrud" userId="917ea340-fd63-490f-a7db-68428d24cf32" providerId="ADAL" clId="{3F26B701-AADC-4668-AAA4-FB7BA2B947B1}" dt="2020-06-19T17:20:46.299" v="16264" actId="790"/>
          <ac:spMkLst>
            <pc:docMk/>
            <pc:sldMk cId="1796706160" sldId="522"/>
            <ac:spMk id="158" creationId="{C7FC3DED-231D-4F27-A30C-823DFBFCC050}"/>
          </ac:spMkLst>
        </pc:spChg>
        <pc:spChg chg="mod">
          <ac:chgData name="Ragnhild Halvorsrud" userId="917ea340-fd63-490f-a7db-68428d24cf32" providerId="ADAL" clId="{3F26B701-AADC-4668-AAA4-FB7BA2B947B1}" dt="2020-06-19T17:20:46.300" v="16265" actId="790"/>
          <ac:spMkLst>
            <pc:docMk/>
            <pc:sldMk cId="1796706160" sldId="522"/>
            <ac:spMk id="159" creationId="{2C44079D-F3AE-48C9-9E37-2DAA6F0752F4}"/>
          </ac:spMkLst>
        </pc:spChg>
        <pc:spChg chg="mod">
          <ac:chgData name="Ragnhild Halvorsrud" userId="917ea340-fd63-490f-a7db-68428d24cf32" providerId="ADAL" clId="{3F26B701-AADC-4668-AAA4-FB7BA2B947B1}" dt="2020-06-19T17:20:46.302" v="16266" actId="790"/>
          <ac:spMkLst>
            <pc:docMk/>
            <pc:sldMk cId="1796706160" sldId="522"/>
            <ac:spMk id="160" creationId="{CBE546E3-71A2-4ACA-ADF3-D5A45DE5F0F1}"/>
          </ac:spMkLst>
        </pc:spChg>
        <pc:spChg chg="mod">
          <ac:chgData name="Ragnhild Halvorsrud" userId="917ea340-fd63-490f-a7db-68428d24cf32" providerId="ADAL" clId="{3F26B701-AADC-4668-AAA4-FB7BA2B947B1}" dt="2020-06-19T17:20:46.304" v="16267" actId="790"/>
          <ac:spMkLst>
            <pc:docMk/>
            <pc:sldMk cId="1796706160" sldId="522"/>
            <ac:spMk id="161" creationId="{C008BDC4-BF69-4106-9B61-344E8BC4C4C7}"/>
          </ac:spMkLst>
        </pc:spChg>
        <pc:spChg chg="mod">
          <ac:chgData name="Ragnhild Halvorsrud" userId="917ea340-fd63-490f-a7db-68428d24cf32" providerId="ADAL" clId="{3F26B701-AADC-4668-AAA4-FB7BA2B947B1}" dt="2020-06-19T17:20:46.306" v="16268" actId="790"/>
          <ac:spMkLst>
            <pc:docMk/>
            <pc:sldMk cId="1796706160" sldId="522"/>
            <ac:spMk id="162" creationId="{5A6476E4-96C1-4494-9B71-1B0C24E6E03E}"/>
          </ac:spMkLst>
        </pc:spChg>
        <pc:spChg chg="mod">
          <ac:chgData name="Ragnhild Halvorsrud" userId="917ea340-fd63-490f-a7db-68428d24cf32" providerId="ADAL" clId="{3F26B701-AADC-4668-AAA4-FB7BA2B947B1}" dt="2020-06-19T17:20:46.307" v="16269" actId="790"/>
          <ac:spMkLst>
            <pc:docMk/>
            <pc:sldMk cId="1796706160" sldId="522"/>
            <ac:spMk id="163" creationId="{8D14011C-196D-4208-99CB-6E1DC25584D8}"/>
          </ac:spMkLst>
        </pc:spChg>
        <pc:spChg chg="mod">
          <ac:chgData name="Ragnhild Halvorsrud" userId="917ea340-fd63-490f-a7db-68428d24cf32" providerId="ADAL" clId="{3F26B701-AADC-4668-AAA4-FB7BA2B947B1}" dt="2020-06-19T17:20:46.309" v="16270" actId="790"/>
          <ac:spMkLst>
            <pc:docMk/>
            <pc:sldMk cId="1796706160" sldId="522"/>
            <ac:spMk id="164" creationId="{CFC4D03A-6759-4B58-B521-3BEF8543A7C4}"/>
          </ac:spMkLst>
        </pc:spChg>
        <pc:spChg chg="mod">
          <ac:chgData name="Ragnhild Halvorsrud" userId="917ea340-fd63-490f-a7db-68428d24cf32" providerId="ADAL" clId="{3F26B701-AADC-4668-AAA4-FB7BA2B947B1}" dt="2020-06-19T17:20:46.311" v="16271" actId="790"/>
          <ac:spMkLst>
            <pc:docMk/>
            <pc:sldMk cId="1796706160" sldId="522"/>
            <ac:spMk id="165" creationId="{D56F1522-0153-4028-BD4D-E2320B663139}"/>
          </ac:spMkLst>
        </pc:spChg>
        <pc:spChg chg="mod">
          <ac:chgData name="Ragnhild Halvorsrud" userId="917ea340-fd63-490f-a7db-68428d24cf32" providerId="ADAL" clId="{3F26B701-AADC-4668-AAA4-FB7BA2B947B1}" dt="2020-06-19T17:20:46.313" v="16272" actId="790"/>
          <ac:spMkLst>
            <pc:docMk/>
            <pc:sldMk cId="1796706160" sldId="522"/>
            <ac:spMk id="166" creationId="{51155D5C-E3CD-4DCE-B5B0-AB6371BEAF43}"/>
          </ac:spMkLst>
        </pc:spChg>
        <pc:spChg chg="mod">
          <ac:chgData name="Ragnhild Halvorsrud" userId="917ea340-fd63-490f-a7db-68428d24cf32" providerId="ADAL" clId="{3F26B701-AADC-4668-AAA4-FB7BA2B947B1}" dt="2020-06-19T17:20:46.315" v="16273" actId="790"/>
          <ac:spMkLst>
            <pc:docMk/>
            <pc:sldMk cId="1796706160" sldId="522"/>
            <ac:spMk id="167" creationId="{5015D89A-86BF-42D4-9127-935238A8C5E9}"/>
          </ac:spMkLst>
        </pc:spChg>
        <pc:spChg chg="mod">
          <ac:chgData name="Ragnhild Halvorsrud" userId="917ea340-fd63-490f-a7db-68428d24cf32" providerId="ADAL" clId="{3F26B701-AADC-4668-AAA4-FB7BA2B947B1}" dt="2020-06-19T17:20:46.316" v="16274" actId="790"/>
          <ac:spMkLst>
            <pc:docMk/>
            <pc:sldMk cId="1796706160" sldId="522"/>
            <ac:spMk id="168" creationId="{2227D740-5287-46CE-849C-BA2986DE7ED7}"/>
          </ac:spMkLst>
        </pc:spChg>
        <pc:spChg chg="mod">
          <ac:chgData name="Ragnhild Halvorsrud" userId="917ea340-fd63-490f-a7db-68428d24cf32" providerId="ADAL" clId="{3F26B701-AADC-4668-AAA4-FB7BA2B947B1}" dt="2020-06-19T17:20:46.320" v="16275" actId="790"/>
          <ac:spMkLst>
            <pc:docMk/>
            <pc:sldMk cId="1796706160" sldId="522"/>
            <ac:spMk id="179" creationId="{62E90625-8621-4FCD-A954-01A07C77C98D}"/>
          </ac:spMkLst>
        </pc:spChg>
        <pc:spChg chg="mod">
          <ac:chgData name="Ragnhild Halvorsrud" userId="917ea340-fd63-490f-a7db-68428d24cf32" providerId="ADAL" clId="{3F26B701-AADC-4668-AAA4-FB7BA2B947B1}" dt="2020-06-19T17:20:46.323" v="16276" actId="790"/>
          <ac:spMkLst>
            <pc:docMk/>
            <pc:sldMk cId="1796706160" sldId="522"/>
            <ac:spMk id="180" creationId="{249B5410-7D71-43F4-B1E5-D20FFB999F93}"/>
          </ac:spMkLst>
        </pc:spChg>
        <pc:spChg chg="mod">
          <ac:chgData name="Ragnhild Halvorsrud" userId="917ea340-fd63-490f-a7db-68428d24cf32" providerId="ADAL" clId="{3F26B701-AADC-4668-AAA4-FB7BA2B947B1}" dt="2020-06-19T17:20:46.325" v="16277" actId="790"/>
          <ac:spMkLst>
            <pc:docMk/>
            <pc:sldMk cId="1796706160" sldId="522"/>
            <ac:spMk id="181" creationId="{86E3986C-423E-4496-A814-79A4CD371A35}"/>
          </ac:spMkLst>
        </pc:spChg>
        <pc:spChg chg="mod">
          <ac:chgData name="Ragnhild Halvorsrud" userId="917ea340-fd63-490f-a7db-68428d24cf32" providerId="ADAL" clId="{3F26B701-AADC-4668-AAA4-FB7BA2B947B1}" dt="2020-06-19T17:20:46.327" v="16278" actId="790"/>
          <ac:spMkLst>
            <pc:docMk/>
            <pc:sldMk cId="1796706160" sldId="522"/>
            <ac:spMk id="183" creationId="{30EA4F96-9556-4896-809D-5B2F78C0F196}"/>
          </ac:spMkLst>
        </pc:spChg>
        <pc:spChg chg="mod">
          <ac:chgData name="Ragnhild Halvorsrud" userId="917ea340-fd63-490f-a7db-68428d24cf32" providerId="ADAL" clId="{3F26B701-AADC-4668-AAA4-FB7BA2B947B1}" dt="2020-06-19T17:20:46.328" v="16279" actId="790"/>
          <ac:spMkLst>
            <pc:docMk/>
            <pc:sldMk cId="1796706160" sldId="522"/>
            <ac:spMk id="184" creationId="{021554DB-A31B-4DBD-A57F-A6BCB6FD432A}"/>
          </ac:spMkLst>
        </pc:spChg>
        <pc:spChg chg="mod">
          <ac:chgData name="Ragnhild Halvorsrud" userId="917ea340-fd63-490f-a7db-68428d24cf32" providerId="ADAL" clId="{3F26B701-AADC-4668-AAA4-FB7BA2B947B1}" dt="2020-06-19T17:20:46.330" v="16280" actId="790"/>
          <ac:spMkLst>
            <pc:docMk/>
            <pc:sldMk cId="1796706160" sldId="522"/>
            <ac:spMk id="185" creationId="{6502E27E-FD57-4334-93C7-060DAFBD25CB}"/>
          </ac:spMkLst>
        </pc:spChg>
        <pc:spChg chg="mod">
          <ac:chgData name="Ragnhild Halvorsrud" userId="917ea340-fd63-490f-a7db-68428d24cf32" providerId="ADAL" clId="{3F26B701-AADC-4668-AAA4-FB7BA2B947B1}" dt="2020-06-19T17:20:46.333" v="16281" actId="790"/>
          <ac:spMkLst>
            <pc:docMk/>
            <pc:sldMk cId="1796706160" sldId="522"/>
            <ac:spMk id="187" creationId="{41BB7829-5704-49BF-BDCE-33406E9F1704}"/>
          </ac:spMkLst>
        </pc:spChg>
        <pc:spChg chg="mod">
          <ac:chgData name="Ragnhild Halvorsrud" userId="917ea340-fd63-490f-a7db-68428d24cf32" providerId="ADAL" clId="{3F26B701-AADC-4668-AAA4-FB7BA2B947B1}" dt="2020-06-19T17:20:46.335" v="16282" actId="790"/>
          <ac:spMkLst>
            <pc:docMk/>
            <pc:sldMk cId="1796706160" sldId="522"/>
            <ac:spMk id="188" creationId="{38E390B4-932E-4CE2-B3DF-80A1E5FD89AE}"/>
          </ac:spMkLst>
        </pc:spChg>
        <pc:spChg chg="add mod">
          <ac:chgData name="Ragnhild Halvorsrud" userId="917ea340-fd63-490f-a7db-68428d24cf32" providerId="ADAL" clId="{3F26B701-AADC-4668-AAA4-FB7BA2B947B1}" dt="2020-06-19T17:20:46.337" v="16283" actId="790"/>
          <ac:spMkLst>
            <pc:docMk/>
            <pc:sldMk cId="1796706160" sldId="522"/>
            <ac:spMk id="191" creationId="{DAB4D17D-48A8-4EE1-A776-288D8F617863}"/>
          </ac:spMkLst>
        </pc:spChg>
        <pc:spChg chg="add mod">
          <ac:chgData name="Ragnhild Halvorsrud" userId="917ea340-fd63-490f-a7db-68428d24cf32" providerId="ADAL" clId="{3F26B701-AADC-4668-AAA4-FB7BA2B947B1}" dt="2020-06-19T17:20:46.339" v="16284" actId="790"/>
          <ac:spMkLst>
            <pc:docMk/>
            <pc:sldMk cId="1796706160" sldId="522"/>
            <ac:spMk id="192" creationId="{85094AE3-2358-4242-BB92-9087C595D93C}"/>
          </ac:spMkLst>
        </pc:spChg>
        <pc:spChg chg="add mod">
          <ac:chgData name="Ragnhild Halvorsrud" userId="917ea340-fd63-490f-a7db-68428d24cf32" providerId="ADAL" clId="{3F26B701-AADC-4668-AAA4-FB7BA2B947B1}" dt="2020-06-19T17:20:46.340" v="16285" actId="790"/>
          <ac:spMkLst>
            <pc:docMk/>
            <pc:sldMk cId="1796706160" sldId="522"/>
            <ac:spMk id="193" creationId="{81C7A87B-554F-4C5C-975F-01956E658112}"/>
          </ac:spMkLst>
        </pc:spChg>
        <pc:spChg chg="add mod">
          <ac:chgData name="Ragnhild Halvorsrud" userId="917ea340-fd63-490f-a7db-68428d24cf32" providerId="ADAL" clId="{3F26B701-AADC-4668-AAA4-FB7BA2B947B1}" dt="2020-06-19T17:20:46.342" v="16286" actId="790"/>
          <ac:spMkLst>
            <pc:docMk/>
            <pc:sldMk cId="1796706160" sldId="522"/>
            <ac:spMk id="194" creationId="{2B0BF3C5-9AC4-4D8E-B199-03E7597918E5}"/>
          </ac:spMkLst>
        </pc:spChg>
        <pc:spChg chg="add mod">
          <ac:chgData name="Ragnhild Halvorsrud" userId="917ea340-fd63-490f-a7db-68428d24cf32" providerId="ADAL" clId="{3F26B701-AADC-4668-AAA4-FB7BA2B947B1}" dt="2020-06-19T17:20:46.344" v="16287" actId="790"/>
          <ac:spMkLst>
            <pc:docMk/>
            <pc:sldMk cId="1796706160" sldId="522"/>
            <ac:spMk id="195" creationId="{9D5F010F-26E6-4D28-AB86-AD97480C405F}"/>
          </ac:spMkLst>
        </pc:spChg>
        <pc:spChg chg="add mod">
          <ac:chgData name="Ragnhild Halvorsrud" userId="917ea340-fd63-490f-a7db-68428d24cf32" providerId="ADAL" clId="{3F26B701-AADC-4668-AAA4-FB7BA2B947B1}" dt="2020-06-19T17:20:46.346" v="16288" actId="790"/>
          <ac:spMkLst>
            <pc:docMk/>
            <pc:sldMk cId="1796706160" sldId="522"/>
            <ac:spMk id="197" creationId="{77739512-F5F8-4B1D-B727-D199EBD4B706}"/>
          </ac:spMkLst>
        </pc:spChg>
        <pc:spChg chg="add mod">
          <ac:chgData name="Ragnhild Halvorsrud" userId="917ea340-fd63-490f-a7db-68428d24cf32" providerId="ADAL" clId="{3F26B701-AADC-4668-AAA4-FB7BA2B947B1}" dt="2020-06-19T17:20:46.348" v="16289" actId="790"/>
          <ac:spMkLst>
            <pc:docMk/>
            <pc:sldMk cId="1796706160" sldId="522"/>
            <ac:spMk id="199" creationId="{5B82D45C-9B8D-461E-8ED3-B2029AAC7E5E}"/>
          </ac:spMkLst>
        </pc:spChg>
        <pc:spChg chg="add mod">
          <ac:chgData name="Ragnhild Halvorsrud" userId="917ea340-fd63-490f-a7db-68428d24cf32" providerId="ADAL" clId="{3F26B701-AADC-4668-AAA4-FB7BA2B947B1}" dt="2020-06-19T17:20:46.350" v="16290" actId="790"/>
          <ac:spMkLst>
            <pc:docMk/>
            <pc:sldMk cId="1796706160" sldId="522"/>
            <ac:spMk id="200" creationId="{D124D30E-213B-4CB6-9EF3-3FF50DD3BF19}"/>
          </ac:spMkLst>
        </pc:spChg>
        <pc:spChg chg="add mod">
          <ac:chgData name="Ragnhild Halvorsrud" userId="917ea340-fd63-490f-a7db-68428d24cf32" providerId="ADAL" clId="{3F26B701-AADC-4668-AAA4-FB7BA2B947B1}" dt="2020-06-19T17:20:46.352" v="16291" actId="790"/>
          <ac:spMkLst>
            <pc:docMk/>
            <pc:sldMk cId="1796706160" sldId="522"/>
            <ac:spMk id="201" creationId="{A1D27D72-5A01-4843-9AE0-65CA07F84F5A}"/>
          </ac:spMkLst>
        </pc:spChg>
        <pc:spChg chg="add mod">
          <ac:chgData name="Ragnhild Halvorsrud" userId="917ea340-fd63-490f-a7db-68428d24cf32" providerId="ADAL" clId="{3F26B701-AADC-4668-AAA4-FB7BA2B947B1}" dt="2020-06-19T17:20:46.354" v="16292" actId="790"/>
          <ac:spMkLst>
            <pc:docMk/>
            <pc:sldMk cId="1796706160" sldId="522"/>
            <ac:spMk id="202" creationId="{A6F3541C-CEE8-4708-9C4F-BFB130F90976}"/>
          </ac:spMkLst>
        </pc:spChg>
        <pc:spChg chg="add mod">
          <ac:chgData name="Ragnhild Halvorsrud" userId="917ea340-fd63-490f-a7db-68428d24cf32" providerId="ADAL" clId="{3F26B701-AADC-4668-AAA4-FB7BA2B947B1}" dt="2020-06-19T17:20:46.355" v="16293" actId="790"/>
          <ac:spMkLst>
            <pc:docMk/>
            <pc:sldMk cId="1796706160" sldId="522"/>
            <ac:spMk id="203" creationId="{E015286A-C8A7-409C-B5A7-09D356A6A144}"/>
          </ac:spMkLst>
        </pc:spChg>
        <pc:spChg chg="add mod">
          <ac:chgData name="Ragnhild Halvorsrud" userId="917ea340-fd63-490f-a7db-68428d24cf32" providerId="ADAL" clId="{3F26B701-AADC-4668-AAA4-FB7BA2B947B1}" dt="2020-06-19T17:20:46.357" v="16294" actId="790"/>
          <ac:spMkLst>
            <pc:docMk/>
            <pc:sldMk cId="1796706160" sldId="522"/>
            <ac:spMk id="205" creationId="{3F2E8038-699E-4964-939F-6FABA7484445}"/>
          </ac:spMkLst>
        </pc:spChg>
        <pc:spChg chg="add mod">
          <ac:chgData name="Ragnhild Halvorsrud" userId="917ea340-fd63-490f-a7db-68428d24cf32" providerId="ADAL" clId="{3F26B701-AADC-4668-AAA4-FB7BA2B947B1}" dt="2020-06-19T17:20:46.359" v="16295" actId="790"/>
          <ac:spMkLst>
            <pc:docMk/>
            <pc:sldMk cId="1796706160" sldId="522"/>
            <ac:spMk id="206" creationId="{EE4670B8-34D6-4E98-9DAD-C1D8778D8A96}"/>
          </ac:spMkLst>
        </pc:spChg>
        <pc:spChg chg="add mod">
          <ac:chgData name="Ragnhild Halvorsrud" userId="917ea340-fd63-490f-a7db-68428d24cf32" providerId="ADAL" clId="{3F26B701-AADC-4668-AAA4-FB7BA2B947B1}" dt="2020-06-19T17:20:46.361" v="16296" actId="790"/>
          <ac:spMkLst>
            <pc:docMk/>
            <pc:sldMk cId="1796706160" sldId="522"/>
            <ac:spMk id="207" creationId="{0D645823-20DF-434A-A148-9900FD7F01B1}"/>
          </ac:spMkLst>
        </pc:spChg>
        <pc:spChg chg="add mod">
          <ac:chgData name="Ragnhild Halvorsrud" userId="917ea340-fd63-490f-a7db-68428d24cf32" providerId="ADAL" clId="{3F26B701-AADC-4668-AAA4-FB7BA2B947B1}" dt="2020-06-19T17:20:46.363" v="16297" actId="790"/>
          <ac:spMkLst>
            <pc:docMk/>
            <pc:sldMk cId="1796706160" sldId="522"/>
            <ac:spMk id="208" creationId="{71707D11-4B34-4BAF-8BE7-ECB952E42A1E}"/>
          </ac:spMkLst>
        </pc:spChg>
        <pc:spChg chg="add mod">
          <ac:chgData name="Ragnhild Halvorsrud" userId="917ea340-fd63-490f-a7db-68428d24cf32" providerId="ADAL" clId="{3F26B701-AADC-4668-AAA4-FB7BA2B947B1}" dt="2020-06-19T17:20:46.364" v="16298" actId="790"/>
          <ac:spMkLst>
            <pc:docMk/>
            <pc:sldMk cId="1796706160" sldId="522"/>
            <ac:spMk id="209" creationId="{C0D6F308-5024-473E-A963-A05AB5B6FD31}"/>
          </ac:spMkLst>
        </pc:spChg>
        <pc:spChg chg="add mod">
          <ac:chgData name="Ragnhild Halvorsrud" userId="917ea340-fd63-490f-a7db-68428d24cf32" providerId="ADAL" clId="{3F26B701-AADC-4668-AAA4-FB7BA2B947B1}" dt="2020-06-19T17:20:46.366" v="16299" actId="790"/>
          <ac:spMkLst>
            <pc:docMk/>
            <pc:sldMk cId="1796706160" sldId="522"/>
            <ac:spMk id="210" creationId="{466D12F7-E36F-4BE8-84BD-78C1E34089CD}"/>
          </ac:spMkLst>
        </pc:spChg>
        <pc:spChg chg="add mod">
          <ac:chgData name="Ragnhild Halvorsrud" userId="917ea340-fd63-490f-a7db-68428d24cf32" providerId="ADAL" clId="{3F26B701-AADC-4668-AAA4-FB7BA2B947B1}" dt="2020-06-19T17:20:46.368" v="16300" actId="790"/>
          <ac:spMkLst>
            <pc:docMk/>
            <pc:sldMk cId="1796706160" sldId="522"/>
            <ac:spMk id="211" creationId="{B822BFFD-83DE-4F4D-9442-708FEEFD2C20}"/>
          </ac:spMkLst>
        </pc:spChg>
        <pc:spChg chg="add mod">
          <ac:chgData name="Ragnhild Halvorsrud" userId="917ea340-fd63-490f-a7db-68428d24cf32" providerId="ADAL" clId="{3F26B701-AADC-4668-AAA4-FB7BA2B947B1}" dt="2020-06-19T17:20:46.370" v="16301" actId="790"/>
          <ac:spMkLst>
            <pc:docMk/>
            <pc:sldMk cId="1796706160" sldId="522"/>
            <ac:spMk id="212" creationId="{2AE198DB-B6A8-4ACE-8C8E-B4EFF9251AA8}"/>
          </ac:spMkLst>
        </pc:spChg>
        <pc:spChg chg="add mod">
          <ac:chgData name="Ragnhild Halvorsrud" userId="917ea340-fd63-490f-a7db-68428d24cf32" providerId="ADAL" clId="{3F26B701-AADC-4668-AAA4-FB7BA2B947B1}" dt="2020-06-19T17:20:46.372" v="16302" actId="790"/>
          <ac:spMkLst>
            <pc:docMk/>
            <pc:sldMk cId="1796706160" sldId="522"/>
            <ac:spMk id="213" creationId="{8A52DFBA-570D-4F8E-B541-129728BAC6A2}"/>
          </ac:spMkLst>
        </pc:spChg>
        <pc:spChg chg="add mod">
          <ac:chgData name="Ragnhild Halvorsrud" userId="917ea340-fd63-490f-a7db-68428d24cf32" providerId="ADAL" clId="{3F26B701-AADC-4668-AAA4-FB7BA2B947B1}" dt="2020-06-19T17:20:46.375" v="16303" actId="790"/>
          <ac:spMkLst>
            <pc:docMk/>
            <pc:sldMk cId="1796706160" sldId="522"/>
            <ac:spMk id="221" creationId="{AC35EB88-B7A7-4A65-8A8E-93C685F7F803}"/>
          </ac:spMkLst>
        </pc:spChg>
        <pc:spChg chg="add mod">
          <ac:chgData name="Ragnhild Halvorsrud" userId="917ea340-fd63-490f-a7db-68428d24cf32" providerId="ADAL" clId="{3F26B701-AADC-4668-AAA4-FB7BA2B947B1}" dt="2020-06-19T17:20:46.377" v="16304" actId="790"/>
          <ac:spMkLst>
            <pc:docMk/>
            <pc:sldMk cId="1796706160" sldId="522"/>
            <ac:spMk id="223" creationId="{E388BAA5-0B36-458F-A81E-FFA3037C6806}"/>
          </ac:spMkLst>
        </pc:spChg>
        <pc:spChg chg="add mod">
          <ac:chgData name="Ragnhild Halvorsrud" userId="917ea340-fd63-490f-a7db-68428d24cf32" providerId="ADAL" clId="{3F26B701-AADC-4668-AAA4-FB7BA2B947B1}" dt="2020-06-19T17:20:46.380" v="16305" actId="790"/>
          <ac:spMkLst>
            <pc:docMk/>
            <pc:sldMk cId="1796706160" sldId="522"/>
            <ac:spMk id="226" creationId="{B43B55B0-D10F-40F6-9081-00BA7114B3AB}"/>
          </ac:spMkLst>
        </pc:spChg>
        <pc:spChg chg="add mod">
          <ac:chgData name="Ragnhild Halvorsrud" userId="917ea340-fd63-490f-a7db-68428d24cf32" providerId="ADAL" clId="{3F26B701-AADC-4668-AAA4-FB7BA2B947B1}" dt="2020-06-19T17:20:46.381" v="16306" actId="790"/>
          <ac:spMkLst>
            <pc:docMk/>
            <pc:sldMk cId="1796706160" sldId="522"/>
            <ac:spMk id="227" creationId="{D97F7DDE-2E14-45AF-89C9-71766DF65A06}"/>
          </ac:spMkLst>
        </pc:spChg>
        <pc:spChg chg="add mod">
          <ac:chgData name="Ragnhild Halvorsrud" userId="917ea340-fd63-490f-a7db-68428d24cf32" providerId="ADAL" clId="{3F26B701-AADC-4668-AAA4-FB7BA2B947B1}" dt="2020-06-19T17:20:46.384" v="16307" actId="790"/>
          <ac:spMkLst>
            <pc:docMk/>
            <pc:sldMk cId="1796706160" sldId="522"/>
            <ac:spMk id="230" creationId="{CE46B8F9-7C6B-4A58-9067-6CE217FD725B}"/>
          </ac:spMkLst>
        </pc:spChg>
        <pc:spChg chg="add mod">
          <ac:chgData name="Ragnhild Halvorsrud" userId="917ea340-fd63-490f-a7db-68428d24cf32" providerId="ADAL" clId="{3F26B701-AADC-4668-AAA4-FB7BA2B947B1}" dt="2020-06-19T17:20:46.385" v="16308" actId="790"/>
          <ac:spMkLst>
            <pc:docMk/>
            <pc:sldMk cId="1796706160" sldId="522"/>
            <ac:spMk id="231" creationId="{DBADCF28-B69B-44A3-A774-70066840F2E0}"/>
          </ac:spMkLst>
        </pc:spChg>
        <pc:spChg chg="add mod">
          <ac:chgData name="Ragnhild Halvorsrud" userId="917ea340-fd63-490f-a7db-68428d24cf32" providerId="ADAL" clId="{3F26B701-AADC-4668-AAA4-FB7BA2B947B1}" dt="2020-06-19T17:20:46.387" v="16309" actId="790"/>
          <ac:spMkLst>
            <pc:docMk/>
            <pc:sldMk cId="1796706160" sldId="522"/>
            <ac:spMk id="233" creationId="{27E54863-7A8C-41B4-8F22-E26FCBEA32AE}"/>
          </ac:spMkLst>
        </pc:spChg>
        <pc:spChg chg="add mod">
          <ac:chgData name="Ragnhild Halvorsrud" userId="917ea340-fd63-490f-a7db-68428d24cf32" providerId="ADAL" clId="{3F26B701-AADC-4668-AAA4-FB7BA2B947B1}" dt="2020-06-19T17:20:46.390" v="16310" actId="790"/>
          <ac:spMkLst>
            <pc:docMk/>
            <pc:sldMk cId="1796706160" sldId="522"/>
            <ac:spMk id="236" creationId="{5673C265-8AA6-4E73-A5DD-0E12EE171678}"/>
          </ac:spMkLst>
        </pc:spChg>
        <pc:spChg chg="add mod">
          <ac:chgData name="Ragnhild Halvorsrud" userId="917ea340-fd63-490f-a7db-68428d24cf32" providerId="ADAL" clId="{3F26B701-AADC-4668-AAA4-FB7BA2B947B1}" dt="2020-06-19T17:20:46.392" v="16311" actId="790"/>
          <ac:spMkLst>
            <pc:docMk/>
            <pc:sldMk cId="1796706160" sldId="522"/>
            <ac:spMk id="237" creationId="{CE09B525-9E8D-48D6-84EE-A2D655F8DAAC}"/>
          </ac:spMkLst>
        </pc:spChg>
        <pc:spChg chg="add mod">
          <ac:chgData name="Ragnhild Halvorsrud" userId="917ea340-fd63-490f-a7db-68428d24cf32" providerId="ADAL" clId="{3F26B701-AADC-4668-AAA4-FB7BA2B947B1}" dt="2020-06-19T17:20:46.394" v="16312" actId="790"/>
          <ac:spMkLst>
            <pc:docMk/>
            <pc:sldMk cId="1796706160" sldId="522"/>
            <ac:spMk id="238" creationId="{97B61FE9-251E-4395-8DA8-C0B9F1822C36}"/>
          </ac:spMkLst>
        </pc:spChg>
        <pc:spChg chg="add mod">
          <ac:chgData name="Ragnhild Halvorsrud" userId="917ea340-fd63-490f-a7db-68428d24cf32" providerId="ADAL" clId="{3F26B701-AADC-4668-AAA4-FB7BA2B947B1}" dt="2020-06-19T17:20:46.395" v="16313" actId="790"/>
          <ac:spMkLst>
            <pc:docMk/>
            <pc:sldMk cId="1796706160" sldId="522"/>
            <ac:spMk id="239" creationId="{94C8BA20-1BC0-477C-9E6C-D9195BE96506}"/>
          </ac:spMkLst>
        </pc:spChg>
        <pc:spChg chg="add mod">
          <ac:chgData name="Ragnhild Halvorsrud" userId="917ea340-fd63-490f-a7db-68428d24cf32" providerId="ADAL" clId="{3F26B701-AADC-4668-AAA4-FB7BA2B947B1}" dt="2020-06-19T17:20:46.398" v="16314" actId="790"/>
          <ac:spMkLst>
            <pc:docMk/>
            <pc:sldMk cId="1796706160" sldId="522"/>
            <ac:spMk id="244" creationId="{D81A569C-8F16-4F7B-9798-81D5076E3ADB}"/>
          </ac:spMkLst>
        </pc:spChg>
        <pc:spChg chg="add mod">
          <ac:chgData name="Ragnhild Halvorsrud" userId="917ea340-fd63-490f-a7db-68428d24cf32" providerId="ADAL" clId="{3F26B701-AADC-4668-AAA4-FB7BA2B947B1}" dt="2020-06-19T17:20:46.400" v="16315" actId="790"/>
          <ac:spMkLst>
            <pc:docMk/>
            <pc:sldMk cId="1796706160" sldId="522"/>
            <ac:spMk id="246" creationId="{55E4007E-CB64-4EE0-8B72-76724BD66FCB}"/>
          </ac:spMkLst>
        </pc:spChg>
        <pc:spChg chg="add mod">
          <ac:chgData name="Ragnhild Halvorsrud" userId="917ea340-fd63-490f-a7db-68428d24cf32" providerId="ADAL" clId="{3F26B701-AADC-4668-AAA4-FB7BA2B947B1}" dt="2020-06-19T17:20:46.403" v="16316" actId="790"/>
          <ac:spMkLst>
            <pc:docMk/>
            <pc:sldMk cId="1796706160" sldId="522"/>
            <ac:spMk id="249" creationId="{37FB65F1-57C2-4176-BB65-C0AD0FE24A73}"/>
          </ac:spMkLst>
        </pc:spChg>
        <pc:spChg chg="add mod">
          <ac:chgData name="Ragnhild Halvorsrud" userId="917ea340-fd63-490f-a7db-68428d24cf32" providerId="ADAL" clId="{3F26B701-AADC-4668-AAA4-FB7BA2B947B1}" dt="2020-06-19T17:20:46.404" v="16317" actId="790"/>
          <ac:spMkLst>
            <pc:docMk/>
            <pc:sldMk cId="1796706160" sldId="522"/>
            <ac:spMk id="250" creationId="{23292AC1-BCED-4EE8-ABE4-AA0C7BC50AC4}"/>
          </ac:spMkLst>
        </pc:spChg>
        <pc:spChg chg="add mod">
          <ac:chgData name="Ragnhild Halvorsrud" userId="917ea340-fd63-490f-a7db-68428d24cf32" providerId="ADAL" clId="{3F26B701-AADC-4668-AAA4-FB7BA2B947B1}" dt="2020-06-19T17:20:46.407" v="16318" actId="790"/>
          <ac:spMkLst>
            <pc:docMk/>
            <pc:sldMk cId="1796706160" sldId="522"/>
            <ac:spMk id="251" creationId="{96A9202B-B5C4-4240-9EE3-B485B102293E}"/>
          </ac:spMkLst>
        </pc:spChg>
        <pc:spChg chg="add mod">
          <ac:chgData name="Ragnhild Halvorsrud" userId="917ea340-fd63-490f-a7db-68428d24cf32" providerId="ADAL" clId="{3F26B701-AADC-4668-AAA4-FB7BA2B947B1}" dt="2020-06-19T17:20:46.409" v="16319" actId="790"/>
          <ac:spMkLst>
            <pc:docMk/>
            <pc:sldMk cId="1796706160" sldId="522"/>
            <ac:spMk id="253" creationId="{19982E45-4763-45EB-A5C5-EFE8E6259451}"/>
          </ac:spMkLst>
        </pc:spChg>
        <pc:spChg chg="add mod">
          <ac:chgData name="Ragnhild Halvorsrud" userId="917ea340-fd63-490f-a7db-68428d24cf32" providerId="ADAL" clId="{3F26B701-AADC-4668-AAA4-FB7BA2B947B1}" dt="2020-06-19T17:20:46.412" v="16320" actId="790"/>
          <ac:spMkLst>
            <pc:docMk/>
            <pc:sldMk cId="1796706160" sldId="522"/>
            <ac:spMk id="254" creationId="{2FCD401B-8C84-4DE1-A2AE-456EC139D24A}"/>
          </ac:spMkLst>
        </pc:spChg>
        <pc:spChg chg="add mod">
          <ac:chgData name="Ragnhild Halvorsrud" userId="917ea340-fd63-490f-a7db-68428d24cf32" providerId="ADAL" clId="{3F26B701-AADC-4668-AAA4-FB7BA2B947B1}" dt="2020-06-19T17:20:46.414" v="16321" actId="790"/>
          <ac:spMkLst>
            <pc:docMk/>
            <pc:sldMk cId="1796706160" sldId="522"/>
            <ac:spMk id="255" creationId="{867614DE-DDD1-4444-8FCE-08F03048A321}"/>
          </ac:spMkLst>
        </pc:spChg>
        <pc:spChg chg="add mod">
          <ac:chgData name="Ragnhild Halvorsrud" userId="917ea340-fd63-490f-a7db-68428d24cf32" providerId="ADAL" clId="{3F26B701-AADC-4668-AAA4-FB7BA2B947B1}" dt="2020-06-19T17:20:46.417" v="16322" actId="790"/>
          <ac:spMkLst>
            <pc:docMk/>
            <pc:sldMk cId="1796706160" sldId="522"/>
            <ac:spMk id="259" creationId="{733769AE-F37B-481C-BB9D-26AF7F7A2C22}"/>
          </ac:spMkLst>
        </pc:spChg>
        <pc:spChg chg="add mod">
          <ac:chgData name="Ragnhild Halvorsrud" userId="917ea340-fd63-490f-a7db-68428d24cf32" providerId="ADAL" clId="{3F26B701-AADC-4668-AAA4-FB7BA2B947B1}" dt="2020-06-19T17:20:46.419" v="16323" actId="790"/>
          <ac:spMkLst>
            <pc:docMk/>
            <pc:sldMk cId="1796706160" sldId="522"/>
            <ac:spMk id="260" creationId="{211C474C-B281-409B-B195-76730D4B8D0E}"/>
          </ac:spMkLst>
        </pc:spChg>
        <pc:spChg chg="add mod">
          <ac:chgData name="Ragnhild Halvorsrud" userId="917ea340-fd63-490f-a7db-68428d24cf32" providerId="ADAL" clId="{3F26B701-AADC-4668-AAA4-FB7BA2B947B1}" dt="2020-06-19T17:20:46.421" v="16324" actId="790"/>
          <ac:spMkLst>
            <pc:docMk/>
            <pc:sldMk cId="1796706160" sldId="522"/>
            <ac:spMk id="264" creationId="{149A4990-CCF0-4CC3-AD70-857C347DD849}"/>
          </ac:spMkLst>
        </pc:spChg>
        <pc:spChg chg="add mod">
          <ac:chgData name="Ragnhild Halvorsrud" userId="917ea340-fd63-490f-a7db-68428d24cf32" providerId="ADAL" clId="{3F26B701-AADC-4668-AAA4-FB7BA2B947B1}" dt="2020-06-19T17:20:46.424" v="16325" actId="790"/>
          <ac:spMkLst>
            <pc:docMk/>
            <pc:sldMk cId="1796706160" sldId="522"/>
            <ac:spMk id="267" creationId="{FB23B50B-3E78-4F62-BB15-38E143A8C9E8}"/>
          </ac:spMkLst>
        </pc:spChg>
        <pc:spChg chg="add mod">
          <ac:chgData name="Ragnhild Halvorsrud" userId="917ea340-fd63-490f-a7db-68428d24cf32" providerId="ADAL" clId="{3F26B701-AADC-4668-AAA4-FB7BA2B947B1}" dt="2020-06-19T17:20:46.426" v="16326" actId="790"/>
          <ac:spMkLst>
            <pc:docMk/>
            <pc:sldMk cId="1796706160" sldId="522"/>
            <ac:spMk id="269" creationId="{A6B471C5-653E-48C1-BB81-0869B1A0DCD1}"/>
          </ac:spMkLst>
        </pc:spChg>
        <pc:spChg chg="add mod">
          <ac:chgData name="Ragnhild Halvorsrud" userId="917ea340-fd63-490f-a7db-68428d24cf32" providerId="ADAL" clId="{3F26B701-AADC-4668-AAA4-FB7BA2B947B1}" dt="2020-06-19T17:20:46.427" v="16327" actId="790"/>
          <ac:spMkLst>
            <pc:docMk/>
            <pc:sldMk cId="1796706160" sldId="522"/>
            <ac:spMk id="270" creationId="{07689D87-F465-40B6-806C-D8187DDACFFF}"/>
          </ac:spMkLst>
        </pc:spChg>
        <pc:spChg chg="add mod">
          <ac:chgData name="Ragnhild Halvorsrud" userId="917ea340-fd63-490f-a7db-68428d24cf32" providerId="ADAL" clId="{3F26B701-AADC-4668-AAA4-FB7BA2B947B1}" dt="2020-06-19T17:20:46.429" v="16328" actId="790"/>
          <ac:spMkLst>
            <pc:docMk/>
            <pc:sldMk cId="1796706160" sldId="522"/>
            <ac:spMk id="271" creationId="{0DA77A01-2864-4897-B449-03BBB039E2FD}"/>
          </ac:spMkLst>
        </pc:spChg>
        <pc:spChg chg="add mod">
          <ac:chgData name="Ragnhild Halvorsrud" userId="917ea340-fd63-490f-a7db-68428d24cf32" providerId="ADAL" clId="{3F26B701-AADC-4668-AAA4-FB7BA2B947B1}" dt="2020-06-19T17:20:46.431" v="16329" actId="790"/>
          <ac:spMkLst>
            <pc:docMk/>
            <pc:sldMk cId="1796706160" sldId="522"/>
            <ac:spMk id="274" creationId="{BAFB401C-DBFA-4BA6-9C31-EA7B10DBD4A7}"/>
          </ac:spMkLst>
        </pc:spChg>
        <pc:spChg chg="add mod">
          <ac:chgData name="Ragnhild Halvorsrud" userId="917ea340-fd63-490f-a7db-68428d24cf32" providerId="ADAL" clId="{3F26B701-AADC-4668-AAA4-FB7BA2B947B1}" dt="2020-06-19T17:20:46.434" v="16330" actId="790"/>
          <ac:spMkLst>
            <pc:docMk/>
            <pc:sldMk cId="1796706160" sldId="522"/>
            <ac:spMk id="276" creationId="{77E623F5-4C8D-4A49-BD85-DA65257759AC}"/>
          </ac:spMkLst>
        </pc:spChg>
        <pc:spChg chg="add mod">
          <ac:chgData name="Ragnhild Halvorsrud" userId="917ea340-fd63-490f-a7db-68428d24cf32" providerId="ADAL" clId="{3F26B701-AADC-4668-AAA4-FB7BA2B947B1}" dt="2020-06-19T17:20:46.436" v="16331" actId="790"/>
          <ac:spMkLst>
            <pc:docMk/>
            <pc:sldMk cId="1796706160" sldId="522"/>
            <ac:spMk id="278" creationId="{A749D1DB-84EB-4228-B29A-056BC3D1EB53}"/>
          </ac:spMkLst>
        </pc:spChg>
        <pc:spChg chg="add mod">
          <ac:chgData name="Ragnhild Halvorsrud" userId="917ea340-fd63-490f-a7db-68428d24cf32" providerId="ADAL" clId="{3F26B701-AADC-4668-AAA4-FB7BA2B947B1}" dt="2020-06-19T17:20:46.438" v="16332" actId="790"/>
          <ac:spMkLst>
            <pc:docMk/>
            <pc:sldMk cId="1796706160" sldId="522"/>
            <ac:spMk id="279" creationId="{0E4D0815-F903-476E-8516-4DFC5B54752C}"/>
          </ac:spMkLst>
        </pc:spChg>
        <pc:spChg chg="add mod">
          <ac:chgData name="Ragnhild Halvorsrud" userId="917ea340-fd63-490f-a7db-68428d24cf32" providerId="ADAL" clId="{3F26B701-AADC-4668-AAA4-FB7BA2B947B1}" dt="2020-06-19T17:20:46.439" v="16333" actId="790"/>
          <ac:spMkLst>
            <pc:docMk/>
            <pc:sldMk cId="1796706160" sldId="522"/>
            <ac:spMk id="280" creationId="{6FCFEFC6-ECEB-467E-B8A8-69A5A59A8248}"/>
          </ac:spMkLst>
        </pc:spChg>
        <pc:spChg chg="add mod">
          <ac:chgData name="Ragnhild Halvorsrud" userId="917ea340-fd63-490f-a7db-68428d24cf32" providerId="ADAL" clId="{3F26B701-AADC-4668-AAA4-FB7BA2B947B1}" dt="2020-06-19T17:20:46.441" v="16334" actId="790"/>
          <ac:spMkLst>
            <pc:docMk/>
            <pc:sldMk cId="1796706160" sldId="522"/>
            <ac:spMk id="282" creationId="{EC577213-DF52-4519-9BCC-82997433F919}"/>
          </ac:spMkLst>
        </pc:spChg>
        <pc:spChg chg="add mod">
          <ac:chgData name="Ragnhild Halvorsrud" userId="917ea340-fd63-490f-a7db-68428d24cf32" providerId="ADAL" clId="{3F26B701-AADC-4668-AAA4-FB7BA2B947B1}" dt="2020-06-19T17:20:46.444" v="16335" actId="790"/>
          <ac:spMkLst>
            <pc:docMk/>
            <pc:sldMk cId="1796706160" sldId="522"/>
            <ac:spMk id="286" creationId="{F96B6C2F-DC6C-49A2-B803-0C664FED25D0}"/>
          </ac:spMkLst>
        </pc:spChg>
        <pc:spChg chg="add mod">
          <ac:chgData name="Ragnhild Halvorsrud" userId="917ea340-fd63-490f-a7db-68428d24cf32" providerId="ADAL" clId="{3F26B701-AADC-4668-AAA4-FB7BA2B947B1}" dt="2020-06-19T17:20:46.446" v="16336" actId="790"/>
          <ac:spMkLst>
            <pc:docMk/>
            <pc:sldMk cId="1796706160" sldId="522"/>
            <ac:spMk id="287" creationId="{F2CBA80C-15BC-4C4D-B269-F66D4C771067}"/>
          </ac:spMkLst>
        </pc:spChg>
        <pc:spChg chg="add mod">
          <ac:chgData name="Ragnhild Halvorsrud" userId="917ea340-fd63-490f-a7db-68428d24cf32" providerId="ADAL" clId="{3F26B701-AADC-4668-AAA4-FB7BA2B947B1}" dt="2020-06-19T17:20:46.450" v="16337" actId="790"/>
          <ac:spMkLst>
            <pc:docMk/>
            <pc:sldMk cId="1796706160" sldId="522"/>
            <ac:spMk id="299" creationId="{2EB66A4B-4939-432E-A4D6-3DBB0F7F8C95}"/>
          </ac:spMkLst>
        </pc:spChg>
        <pc:spChg chg="add mod">
          <ac:chgData name="Ragnhild Halvorsrud" userId="917ea340-fd63-490f-a7db-68428d24cf32" providerId="ADAL" clId="{3F26B701-AADC-4668-AAA4-FB7BA2B947B1}" dt="2020-06-19T17:20:46.452" v="16338" actId="790"/>
          <ac:spMkLst>
            <pc:docMk/>
            <pc:sldMk cId="1796706160" sldId="522"/>
            <ac:spMk id="300" creationId="{3E8E359A-757E-4982-A76F-CA4D90797652}"/>
          </ac:spMkLst>
        </pc:spChg>
        <pc:spChg chg="add mod">
          <ac:chgData name="Ragnhild Halvorsrud" userId="917ea340-fd63-490f-a7db-68428d24cf32" providerId="ADAL" clId="{3F26B701-AADC-4668-AAA4-FB7BA2B947B1}" dt="2020-06-19T17:20:46.454" v="16339" actId="790"/>
          <ac:spMkLst>
            <pc:docMk/>
            <pc:sldMk cId="1796706160" sldId="522"/>
            <ac:spMk id="301" creationId="{373F61BD-C419-40D4-9D9F-32A782C41727}"/>
          </ac:spMkLst>
        </pc:spChg>
        <pc:spChg chg="add mod">
          <ac:chgData name="Ragnhild Halvorsrud" userId="917ea340-fd63-490f-a7db-68428d24cf32" providerId="ADAL" clId="{3F26B701-AADC-4668-AAA4-FB7BA2B947B1}" dt="2020-06-19T17:20:46.456" v="16340" actId="790"/>
          <ac:spMkLst>
            <pc:docMk/>
            <pc:sldMk cId="1796706160" sldId="522"/>
            <ac:spMk id="302" creationId="{E08E9368-DB9B-4B1C-8D39-981451A6BB18}"/>
          </ac:spMkLst>
        </pc:spChg>
        <pc:spChg chg="add mod">
          <ac:chgData name="Ragnhild Halvorsrud" userId="917ea340-fd63-490f-a7db-68428d24cf32" providerId="ADAL" clId="{3F26B701-AADC-4668-AAA4-FB7BA2B947B1}" dt="2020-06-19T17:20:46.457" v="16341" actId="790"/>
          <ac:spMkLst>
            <pc:docMk/>
            <pc:sldMk cId="1796706160" sldId="522"/>
            <ac:spMk id="303" creationId="{747FBF5C-095A-45FE-8854-D429DEF68794}"/>
          </ac:spMkLst>
        </pc:spChg>
        <pc:spChg chg="add mod">
          <ac:chgData name="Ragnhild Halvorsrud" userId="917ea340-fd63-490f-a7db-68428d24cf32" providerId="ADAL" clId="{3F26B701-AADC-4668-AAA4-FB7BA2B947B1}" dt="2020-06-19T17:20:46.459" v="16342" actId="790"/>
          <ac:spMkLst>
            <pc:docMk/>
            <pc:sldMk cId="1796706160" sldId="522"/>
            <ac:spMk id="305" creationId="{0DBF0D01-D33F-4C68-91B2-C55C2397487D}"/>
          </ac:spMkLst>
        </pc:spChg>
        <pc:spChg chg="add mod">
          <ac:chgData name="Ragnhild Halvorsrud" userId="917ea340-fd63-490f-a7db-68428d24cf32" providerId="ADAL" clId="{3F26B701-AADC-4668-AAA4-FB7BA2B947B1}" dt="2020-06-19T17:20:46.462" v="16343" actId="790"/>
          <ac:spMkLst>
            <pc:docMk/>
            <pc:sldMk cId="1796706160" sldId="522"/>
            <ac:spMk id="308" creationId="{9F7577AC-69E9-4408-99C3-C85FD5501648}"/>
          </ac:spMkLst>
        </pc:spChg>
        <pc:spChg chg="add del mod">
          <ac:chgData name="Ragnhild Halvorsrud" userId="917ea340-fd63-490f-a7db-68428d24cf32" providerId="ADAL" clId="{3F26B701-AADC-4668-AAA4-FB7BA2B947B1}" dt="2020-06-19T09:14:03.117" v="4240"/>
          <ac:spMkLst>
            <pc:docMk/>
            <pc:sldMk cId="1796706160" sldId="522"/>
            <ac:spMk id="311" creationId="{6CD7990C-33F7-4DAF-B21D-D0D569646751}"/>
          </ac:spMkLst>
        </pc:spChg>
        <pc:spChg chg="add del mod">
          <ac:chgData name="Ragnhild Halvorsrud" userId="917ea340-fd63-490f-a7db-68428d24cf32" providerId="ADAL" clId="{3F26B701-AADC-4668-AAA4-FB7BA2B947B1}" dt="2020-06-19T09:14:03.117" v="4240"/>
          <ac:spMkLst>
            <pc:docMk/>
            <pc:sldMk cId="1796706160" sldId="522"/>
            <ac:spMk id="312" creationId="{AAD74FA8-4CC9-4D25-9878-CE5F40A25560}"/>
          </ac:spMkLst>
        </pc:spChg>
        <pc:spChg chg="add mod">
          <ac:chgData name="Ragnhild Halvorsrud" userId="917ea340-fd63-490f-a7db-68428d24cf32" providerId="ADAL" clId="{3F26B701-AADC-4668-AAA4-FB7BA2B947B1}" dt="2020-06-19T17:20:46.463" v="16344" actId="790"/>
          <ac:spMkLst>
            <pc:docMk/>
            <pc:sldMk cId="1796706160" sldId="522"/>
            <ac:spMk id="313" creationId="{426AB4B2-A908-41D8-AA22-63EF3139CEE0}"/>
          </ac:spMkLst>
        </pc:spChg>
        <pc:spChg chg="add mod">
          <ac:chgData name="Ragnhild Halvorsrud" userId="917ea340-fd63-490f-a7db-68428d24cf32" providerId="ADAL" clId="{3F26B701-AADC-4668-AAA4-FB7BA2B947B1}" dt="2020-06-19T17:20:46.465" v="16345" actId="790"/>
          <ac:spMkLst>
            <pc:docMk/>
            <pc:sldMk cId="1796706160" sldId="522"/>
            <ac:spMk id="314" creationId="{F621B33F-B7F9-4AF7-B1DE-B5A9FBF7725B}"/>
          </ac:spMkLst>
        </pc:spChg>
        <pc:spChg chg="add del mod">
          <ac:chgData name="Ragnhild Halvorsrud" userId="917ea340-fd63-490f-a7db-68428d24cf32" providerId="ADAL" clId="{3F26B701-AADC-4668-AAA4-FB7BA2B947B1}" dt="2020-06-19T09:25:31.839" v="5296"/>
          <ac:spMkLst>
            <pc:docMk/>
            <pc:sldMk cId="1796706160" sldId="522"/>
            <ac:spMk id="320" creationId="{D2528665-E4BE-4F4B-AFC7-335C22A79489}"/>
          </ac:spMkLst>
        </pc:spChg>
        <pc:spChg chg="add del mod">
          <ac:chgData name="Ragnhild Halvorsrud" userId="917ea340-fd63-490f-a7db-68428d24cf32" providerId="ADAL" clId="{3F26B701-AADC-4668-AAA4-FB7BA2B947B1}" dt="2020-06-19T09:25:43.816" v="5300" actId="21"/>
          <ac:spMkLst>
            <pc:docMk/>
            <pc:sldMk cId="1796706160" sldId="522"/>
            <ac:spMk id="322" creationId="{C40BAD00-74C0-4751-B822-D292FBFEE8D8}"/>
          </ac:spMkLst>
        </pc:spChg>
        <pc:spChg chg="add mod">
          <ac:chgData name="Ragnhild Halvorsrud" userId="917ea340-fd63-490f-a7db-68428d24cf32" providerId="ADAL" clId="{3F26B701-AADC-4668-AAA4-FB7BA2B947B1}" dt="2020-06-19T17:20:46.467" v="16346" actId="790"/>
          <ac:spMkLst>
            <pc:docMk/>
            <pc:sldMk cId="1796706160" sldId="522"/>
            <ac:spMk id="324" creationId="{47415B12-0750-459D-BE0E-062084D40829}"/>
          </ac:spMkLst>
        </pc:spChg>
        <pc:grpChg chg="add mod">
          <ac:chgData name="Ragnhild Halvorsrud" userId="917ea340-fd63-490f-a7db-68428d24cf32" providerId="ADAL" clId="{3F26B701-AADC-4668-AAA4-FB7BA2B947B1}" dt="2020-06-19T09:17:56.088" v="5163" actId="164"/>
          <ac:grpSpMkLst>
            <pc:docMk/>
            <pc:sldMk cId="1796706160" sldId="522"/>
            <ac:grpSpMk id="4" creationId="{19838274-CD14-4988-9475-DE281C297B5F}"/>
          </ac:grpSpMkLst>
        </pc:grpChg>
        <pc:grpChg chg="add mod">
          <ac:chgData name="Ragnhild Halvorsrud" userId="917ea340-fd63-490f-a7db-68428d24cf32" providerId="ADAL" clId="{3F26B701-AADC-4668-AAA4-FB7BA2B947B1}" dt="2020-06-19T09:17:56.088" v="5163" actId="164"/>
          <ac:grpSpMkLst>
            <pc:docMk/>
            <pc:sldMk cId="1796706160" sldId="522"/>
            <ac:grpSpMk id="123" creationId="{4C1459BC-4D8F-44F9-B207-A981A5532C8B}"/>
          </ac:grpSpMkLst>
        </pc:grpChg>
        <pc:grpChg chg="add mod">
          <ac:chgData name="Ragnhild Halvorsrud" userId="917ea340-fd63-490f-a7db-68428d24cf32" providerId="ADAL" clId="{3F26B701-AADC-4668-AAA4-FB7BA2B947B1}" dt="2020-06-19T09:17:56.088" v="5163" actId="164"/>
          <ac:grpSpMkLst>
            <pc:docMk/>
            <pc:sldMk cId="1796706160" sldId="522"/>
            <ac:grpSpMk id="177" creationId="{42B501C7-495F-48C3-9404-458FAE9518E4}"/>
          </ac:grpSpMkLst>
        </pc:grpChg>
        <pc:grpChg chg="add mod">
          <ac:chgData name="Ragnhild Halvorsrud" userId="917ea340-fd63-490f-a7db-68428d24cf32" providerId="ADAL" clId="{3F26B701-AADC-4668-AAA4-FB7BA2B947B1}" dt="2020-06-19T09:19:20.866" v="5177" actId="14100"/>
          <ac:grpSpMkLst>
            <pc:docMk/>
            <pc:sldMk cId="1796706160" sldId="522"/>
            <ac:grpSpMk id="315" creationId="{DA7AA28E-EBA7-4E2C-BFB2-B4ACFC52404C}"/>
          </ac:grpSpMkLst>
        </pc:grpChg>
        <pc:picChg chg="add del mod">
          <ac:chgData name="Ragnhild Halvorsrud" userId="917ea340-fd63-490f-a7db-68428d24cf32" providerId="ADAL" clId="{3F26B701-AADC-4668-AAA4-FB7BA2B947B1}" dt="2020-06-19T09:25:31.839" v="5296"/>
          <ac:picMkLst>
            <pc:docMk/>
            <pc:sldMk cId="1796706160" sldId="522"/>
            <ac:picMk id="321" creationId="{68DC2D72-FEDE-4790-A605-7D9D67E4FE1E}"/>
          </ac:picMkLst>
        </pc:picChg>
        <pc:picChg chg="add del mod">
          <ac:chgData name="Ragnhild Halvorsrud" userId="917ea340-fd63-490f-a7db-68428d24cf32" providerId="ADAL" clId="{3F26B701-AADC-4668-AAA4-FB7BA2B947B1}" dt="2020-06-19T09:25:43.816" v="5300" actId="21"/>
          <ac:picMkLst>
            <pc:docMk/>
            <pc:sldMk cId="1796706160" sldId="522"/>
            <ac:picMk id="323" creationId="{93678F93-6AC9-4A65-8A37-8BDEFE2471DE}"/>
          </ac:picMkLst>
        </pc:picChg>
        <pc:cxnChg chg="mod">
          <ac:chgData name="Ragnhild Halvorsrud" userId="917ea340-fd63-490f-a7db-68428d24cf32" providerId="ADAL" clId="{3F26B701-AADC-4668-AAA4-FB7BA2B947B1}" dt="2020-06-19T09:06:46.470" v="2947"/>
          <ac:cxnSpMkLst>
            <pc:docMk/>
            <pc:sldMk cId="1796706160" sldId="522"/>
            <ac:cxnSpMk id="5" creationId="{BF297F20-3FA6-4BA0-9191-3821B4BA3CF5}"/>
          </ac:cxnSpMkLst>
        </pc:cxnChg>
        <pc:cxnChg chg="mod">
          <ac:chgData name="Ragnhild Halvorsrud" userId="917ea340-fd63-490f-a7db-68428d24cf32" providerId="ADAL" clId="{3F26B701-AADC-4668-AAA4-FB7BA2B947B1}" dt="2020-06-19T09:06:46.470" v="2947"/>
          <ac:cxnSpMkLst>
            <pc:docMk/>
            <pc:sldMk cId="1796706160" sldId="522"/>
            <ac:cxnSpMk id="14" creationId="{FD4865EE-E968-4420-B5F7-E8AB332B39FB}"/>
          </ac:cxnSpMkLst>
        </pc:cxnChg>
        <pc:cxnChg chg="mod">
          <ac:chgData name="Ragnhild Halvorsrud" userId="917ea340-fd63-490f-a7db-68428d24cf32" providerId="ADAL" clId="{3F26B701-AADC-4668-AAA4-FB7BA2B947B1}" dt="2020-06-19T09:06:46.470" v="2947"/>
          <ac:cxnSpMkLst>
            <pc:docMk/>
            <pc:sldMk cId="1796706160" sldId="522"/>
            <ac:cxnSpMk id="23" creationId="{328CB6ED-3E65-4292-A537-3BEDD379011E}"/>
          </ac:cxnSpMkLst>
        </pc:cxnChg>
        <pc:cxnChg chg="mod">
          <ac:chgData name="Ragnhild Halvorsrud" userId="917ea340-fd63-490f-a7db-68428d24cf32" providerId="ADAL" clId="{3F26B701-AADC-4668-AAA4-FB7BA2B947B1}" dt="2020-06-19T09:06:46.470" v="2947"/>
          <ac:cxnSpMkLst>
            <pc:docMk/>
            <pc:sldMk cId="1796706160" sldId="522"/>
            <ac:cxnSpMk id="32" creationId="{4B2D6B59-BF80-4920-B181-1A26736C43B7}"/>
          </ac:cxnSpMkLst>
        </pc:cxnChg>
        <pc:cxnChg chg="mod">
          <ac:chgData name="Ragnhild Halvorsrud" userId="917ea340-fd63-490f-a7db-68428d24cf32" providerId="ADAL" clId="{3F26B701-AADC-4668-AAA4-FB7BA2B947B1}" dt="2020-06-19T09:06:46.470" v="2947"/>
          <ac:cxnSpMkLst>
            <pc:docMk/>
            <pc:sldMk cId="1796706160" sldId="522"/>
            <ac:cxnSpMk id="41" creationId="{0D829C62-5945-479C-9D47-3AB5465B9A8D}"/>
          </ac:cxnSpMkLst>
        </pc:cxnChg>
        <pc:cxnChg chg="mod">
          <ac:chgData name="Ragnhild Halvorsrud" userId="917ea340-fd63-490f-a7db-68428d24cf32" providerId="ADAL" clId="{3F26B701-AADC-4668-AAA4-FB7BA2B947B1}" dt="2020-06-19T09:06:46.470" v="2947"/>
          <ac:cxnSpMkLst>
            <pc:docMk/>
            <pc:sldMk cId="1796706160" sldId="522"/>
            <ac:cxnSpMk id="50" creationId="{42FE404D-3A2F-43A9-A797-83DE7CA780F4}"/>
          </ac:cxnSpMkLst>
        </pc:cxnChg>
        <pc:cxnChg chg="mod">
          <ac:chgData name="Ragnhild Halvorsrud" userId="917ea340-fd63-490f-a7db-68428d24cf32" providerId="ADAL" clId="{3F26B701-AADC-4668-AAA4-FB7BA2B947B1}" dt="2020-06-19T09:06:46.470" v="2947"/>
          <ac:cxnSpMkLst>
            <pc:docMk/>
            <pc:sldMk cId="1796706160" sldId="522"/>
            <ac:cxnSpMk id="65" creationId="{A32523F6-633E-4D3D-B1EC-28BFB9D92D66}"/>
          </ac:cxnSpMkLst>
        </pc:cxnChg>
        <pc:cxnChg chg="mod">
          <ac:chgData name="Ragnhild Halvorsrud" userId="917ea340-fd63-490f-a7db-68428d24cf32" providerId="ADAL" clId="{3F26B701-AADC-4668-AAA4-FB7BA2B947B1}" dt="2020-06-19T09:06:46.470" v="2947"/>
          <ac:cxnSpMkLst>
            <pc:docMk/>
            <pc:sldMk cId="1796706160" sldId="522"/>
            <ac:cxnSpMk id="66" creationId="{FE235409-C8F2-4D82-8053-17784B1682C9}"/>
          </ac:cxnSpMkLst>
        </pc:cxnChg>
        <pc:cxnChg chg="mod">
          <ac:chgData name="Ragnhild Halvorsrud" userId="917ea340-fd63-490f-a7db-68428d24cf32" providerId="ADAL" clId="{3F26B701-AADC-4668-AAA4-FB7BA2B947B1}" dt="2020-06-19T09:06:46.470" v="2947"/>
          <ac:cxnSpMkLst>
            <pc:docMk/>
            <pc:sldMk cId="1796706160" sldId="522"/>
            <ac:cxnSpMk id="67" creationId="{48EA1606-CD20-41ED-85D7-3E610F8D7E20}"/>
          </ac:cxnSpMkLst>
        </pc:cxnChg>
        <pc:cxnChg chg="mod">
          <ac:chgData name="Ragnhild Halvorsrud" userId="917ea340-fd63-490f-a7db-68428d24cf32" providerId="ADAL" clId="{3F26B701-AADC-4668-AAA4-FB7BA2B947B1}" dt="2020-06-19T09:06:46.470" v="2947"/>
          <ac:cxnSpMkLst>
            <pc:docMk/>
            <pc:sldMk cId="1796706160" sldId="522"/>
            <ac:cxnSpMk id="68" creationId="{85C879F5-037A-439C-872E-59A4C9F46FA1}"/>
          </ac:cxnSpMkLst>
        </pc:cxnChg>
        <pc:cxnChg chg="mod">
          <ac:chgData name="Ragnhild Halvorsrud" userId="917ea340-fd63-490f-a7db-68428d24cf32" providerId="ADAL" clId="{3F26B701-AADC-4668-AAA4-FB7BA2B947B1}" dt="2020-06-19T09:06:46.470" v="2947"/>
          <ac:cxnSpMkLst>
            <pc:docMk/>
            <pc:sldMk cId="1796706160" sldId="522"/>
            <ac:cxnSpMk id="69" creationId="{A3DDCE53-0961-4439-B7DC-8863D426EA06}"/>
          </ac:cxnSpMkLst>
        </pc:cxnChg>
        <pc:cxnChg chg="mod">
          <ac:chgData name="Ragnhild Halvorsrud" userId="917ea340-fd63-490f-a7db-68428d24cf32" providerId="ADAL" clId="{3F26B701-AADC-4668-AAA4-FB7BA2B947B1}" dt="2020-06-19T09:06:46.470" v="2947"/>
          <ac:cxnSpMkLst>
            <pc:docMk/>
            <pc:sldMk cId="1796706160" sldId="522"/>
            <ac:cxnSpMk id="70" creationId="{6999A65C-A5AB-477F-8DD8-0C2B5ADF0675}"/>
          </ac:cxnSpMkLst>
        </pc:cxnChg>
        <pc:cxnChg chg="mod">
          <ac:chgData name="Ragnhild Halvorsrud" userId="917ea340-fd63-490f-a7db-68428d24cf32" providerId="ADAL" clId="{3F26B701-AADC-4668-AAA4-FB7BA2B947B1}" dt="2020-06-19T09:06:46.470" v="2947"/>
          <ac:cxnSpMkLst>
            <pc:docMk/>
            <pc:sldMk cId="1796706160" sldId="522"/>
            <ac:cxnSpMk id="71" creationId="{0121D46C-82A6-4ECC-9411-E41FECE19911}"/>
          </ac:cxnSpMkLst>
        </pc:cxnChg>
        <pc:cxnChg chg="mod">
          <ac:chgData name="Ragnhild Halvorsrud" userId="917ea340-fd63-490f-a7db-68428d24cf32" providerId="ADAL" clId="{3F26B701-AADC-4668-AAA4-FB7BA2B947B1}" dt="2020-06-19T09:06:46.470" v="2947"/>
          <ac:cxnSpMkLst>
            <pc:docMk/>
            <pc:sldMk cId="1796706160" sldId="522"/>
            <ac:cxnSpMk id="72" creationId="{8400B641-9332-486A-A572-C9303467D585}"/>
          </ac:cxnSpMkLst>
        </pc:cxnChg>
        <pc:cxnChg chg="mod">
          <ac:chgData name="Ragnhild Halvorsrud" userId="917ea340-fd63-490f-a7db-68428d24cf32" providerId="ADAL" clId="{3F26B701-AADC-4668-AAA4-FB7BA2B947B1}" dt="2020-06-19T09:06:46.470" v="2947"/>
          <ac:cxnSpMkLst>
            <pc:docMk/>
            <pc:sldMk cId="1796706160" sldId="522"/>
            <ac:cxnSpMk id="73" creationId="{67477189-C449-4B67-8F56-49EECEE24A74}"/>
          </ac:cxnSpMkLst>
        </pc:cxnChg>
        <pc:cxnChg chg="mod">
          <ac:chgData name="Ragnhild Halvorsrud" userId="917ea340-fd63-490f-a7db-68428d24cf32" providerId="ADAL" clId="{3F26B701-AADC-4668-AAA4-FB7BA2B947B1}" dt="2020-06-19T09:06:46.470" v="2947"/>
          <ac:cxnSpMkLst>
            <pc:docMk/>
            <pc:sldMk cId="1796706160" sldId="522"/>
            <ac:cxnSpMk id="74" creationId="{89FF4413-99E6-46D5-9751-27C6466C8F1B}"/>
          </ac:cxnSpMkLst>
        </pc:cxnChg>
        <pc:cxnChg chg="add mod">
          <ac:chgData name="Ragnhild Halvorsrud" userId="917ea340-fd63-490f-a7db-68428d24cf32" providerId="ADAL" clId="{3F26B701-AADC-4668-AAA4-FB7BA2B947B1}" dt="2020-06-19T09:17:56.088" v="5163" actId="164"/>
          <ac:cxnSpMkLst>
            <pc:docMk/>
            <pc:sldMk cId="1796706160" sldId="522"/>
            <ac:cxnSpMk id="75" creationId="{41C7FA3C-E180-4406-9098-58A281F9FE70}"/>
          </ac:cxnSpMkLst>
        </pc:cxnChg>
        <pc:cxnChg chg="add mod">
          <ac:chgData name="Ragnhild Halvorsrud" userId="917ea340-fd63-490f-a7db-68428d24cf32" providerId="ADAL" clId="{3F26B701-AADC-4668-AAA4-FB7BA2B947B1}" dt="2020-06-19T09:17:56.088" v="5163" actId="164"/>
          <ac:cxnSpMkLst>
            <pc:docMk/>
            <pc:sldMk cId="1796706160" sldId="522"/>
            <ac:cxnSpMk id="82" creationId="{C8434A13-377D-4619-B914-8B6370CFFF5B}"/>
          </ac:cxnSpMkLst>
        </pc:cxnChg>
        <pc:cxnChg chg="add mod">
          <ac:chgData name="Ragnhild Halvorsrud" userId="917ea340-fd63-490f-a7db-68428d24cf32" providerId="ADAL" clId="{3F26B701-AADC-4668-AAA4-FB7BA2B947B1}" dt="2020-06-19T09:17:56.088" v="5163" actId="164"/>
          <ac:cxnSpMkLst>
            <pc:docMk/>
            <pc:sldMk cId="1796706160" sldId="522"/>
            <ac:cxnSpMk id="89" creationId="{74B300FC-3422-4577-AB78-9A9D11F59375}"/>
          </ac:cxnSpMkLst>
        </pc:cxnChg>
        <pc:cxnChg chg="add mod">
          <ac:chgData name="Ragnhild Halvorsrud" userId="917ea340-fd63-490f-a7db-68428d24cf32" providerId="ADAL" clId="{3F26B701-AADC-4668-AAA4-FB7BA2B947B1}" dt="2020-06-19T09:17:56.088" v="5163" actId="164"/>
          <ac:cxnSpMkLst>
            <pc:docMk/>
            <pc:sldMk cId="1796706160" sldId="522"/>
            <ac:cxnSpMk id="96" creationId="{083B3AAE-7973-42EF-9821-FFC414B14826}"/>
          </ac:cxnSpMkLst>
        </pc:cxnChg>
        <pc:cxnChg chg="add mod">
          <ac:chgData name="Ragnhild Halvorsrud" userId="917ea340-fd63-490f-a7db-68428d24cf32" providerId="ADAL" clId="{3F26B701-AADC-4668-AAA4-FB7BA2B947B1}" dt="2020-06-19T09:17:56.088" v="5163" actId="164"/>
          <ac:cxnSpMkLst>
            <pc:docMk/>
            <pc:sldMk cId="1796706160" sldId="522"/>
            <ac:cxnSpMk id="103" creationId="{F5BF84BF-5DC3-4865-AFDE-E27FB9B900FC}"/>
          </ac:cxnSpMkLst>
        </pc:cxnChg>
        <pc:cxnChg chg="add mod">
          <ac:chgData name="Ragnhild Halvorsrud" userId="917ea340-fd63-490f-a7db-68428d24cf32" providerId="ADAL" clId="{3F26B701-AADC-4668-AAA4-FB7BA2B947B1}" dt="2020-06-19T09:17:56.088" v="5163" actId="164"/>
          <ac:cxnSpMkLst>
            <pc:docMk/>
            <pc:sldMk cId="1796706160" sldId="522"/>
            <ac:cxnSpMk id="115" creationId="{A6C8085A-0F68-43E7-8B42-41E4EF81537A}"/>
          </ac:cxnSpMkLst>
        </pc:cxnChg>
        <pc:cxnChg chg="add mod">
          <ac:chgData name="Ragnhild Halvorsrud" userId="917ea340-fd63-490f-a7db-68428d24cf32" providerId="ADAL" clId="{3F26B701-AADC-4668-AAA4-FB7BA2B947B1}" dt="2020-06-19T09:17:56.088" v="5163" actId="164"/>
          <ac:cxnSpMkLst>
            <pc:docMk/>
            <pc:sldMk cId="1796706160" sldId="522"/>
            <ac:cxnSpMk id="116" creationId="{B716392A-6359-46B7-AE6C-75BC81AAB18A}"/>
          </ac:cxnSpMkLst>
        </pc:cxnChg>
        <pc:cxnChg chg="add mod">
          <ac:chgData name="Ragnhild Halvorsrud" userId="917ea340-fd63-490f-a7db-68428d24cf32" providerId="ADAL" clId="{3F26B701-AADC-4668-AAA4-FB7BA2B947B1}" dt="2020-06-19T09:17:56.088" v="5163" actId="164"/>
          <ac:cxnSpMkLst>
            <pc:docMk/>
            <pc:sldMk cId="1796706160" sldId="522"/>
            <ac:cxnSpMk id="117" creationId="{00E96EC2-B011-498F-B22F-81C6C558C601}"/>
          </ac:cxnSpMkLst>
        </pc:cxnChg>
        <pc:cxnChg chg="add mod">
          <ac:chgData name="Ragnhild Halvorsrud" userId="917ea340-fd63-490f-a7db-68428d24cf32" providerId="ADAL" clId="{3F26B701-AADC-4668-AAA4-FB7BA2B947B1}" dt="2020-06-19T09:17:56.088" v="5163" actId="164"/>
          <ac:cxnSpMkLst>
            <pc:docMk/>
            <pc:sldMk cId="1796706160" sldId="522"/>
            <ac:cxnSpMk id="118" creationId="{36C44676-DD9D-41FC-B2F3-684072ECE760}"/>
          </ac:cxnSpMkLst>
        </pc:cxnChg>
        <pc:cxnChg chg="add mod">
          <ac:chgData name="Ragnhild Halvorsrud" userId="917ea340-fd63-490f-a7db-68428d24cf32" providerId="ADAL" clId="{3F26B701-AADC-4668-AAA4-FB7BA2B947B1}" dt="2020-06-19T09:17:56.088" v="5163" actId="164"/>
          <ac:cxnSpMkLst>
            <pc:docMk/>
            <pc:sldMk cId="1796706160" sldId="522"/>
            <ac:cxnSpMk id="119" creationId="{C16B030C-54FA-4016-8C09-A816A632937A}"/>
          </ac:cxnSpMkLst>
        </pc:cxnChg>
        <pc:cxnChg chg="add mod">
          <ac:chgData name="Ragnhild Halvorsrud" userId="917ea340-fd63-490f-a7db-68428d24cf32" providerId="ADAL" clId="{3F26B701-AADC-4668-AAA4-FB7BA2B947B1}" dt="2020-06-19T09:17:56.088" v="5163" actId="164"/>
          <ac:cxnSpMkLst>
            <pc:docMk/>
            <pc:sldMk cId="1796706160" sldId="522"/>
            <ac:cxnSpMk id="120" creationId="{36195B1F-F322-4EB8-83FB-137A1AF4F681}"/>
          </ac:cxnSpMkLst>
        </pc:cxnChg>
        <pc:cxnChg chg="add mod">
          <ac:chgData name="Ragnhild Halvorsrud" userId="917ea340-fd63-490f-a7db-68428d24cf32" providerId="ADAL" clId="{3F26B701-AADC-4668-AAA4-FB7BA2B947B1}" dt="2020-06-19T09:17:56.088" v="5163" actId="164"/>
          <ac:cxnSpMkLst>
            <pc:docMk/>
            <pc:sldMk cId="1796706160" sldId="522"/>
            <ac:cxnSpMk id="121" creationId="{24024EB9-A66F-4793-90D6-A790F65036D7}"/>
          </ac:cxnSpMkLst>
        </pc:cxnChg>
        <pc:cxnChg chg="add mod">
          <ac:chgData name="Ragnhild Halvorsrud" userId="917ea340-fd63-490f-a7db-68428d24cf32" providerId="ADAL" clId="{3F26B701-AADC-4668-AAA4-FB7BA2B947B1}" dt="2020-06-19T09:17:56.088" v="5163" actId="164"/>
          <ac:cxnSpMkLst>
            <pc:docMk/>
            <pc:sldMk cId="1796706160" sldId="522"/>
            <ac:cxnSpMk id="122" creationId="{8E4DA92D-7A2B-4AD4-99C5-2A9F43F48CE5}"/>
          </ac:cxnSpMkLst>
        </pc:cxnChg>
        <pc:cxnChg chg="mod">
          <ac:chgData name="Ragnhild Halvorsrud" userId="917ea340-fd63-490f-a7db-68428d24cf32" providerId="ADAL" clId="{3F26B701-AADC-4668-AAA4-FB7BA2B947B1}" dt="2020-06-19T09:06:46.470" v="2947"/>
          <ac:cxnSpMkLst>
            <pc:docMk/>
            <pc:sldMk cId="1796706160" sldId="522"/>
            <ac:cxnSpMk id="124" creationId="{220FFA6D-1166-4D15-BCB8-03D50BF14374}"/>
          </ac:cxnSpMkLst>
        </pc:cxnChg>
        <pc:cxnChg chg="mod">
          <ac:chgData name="Ragnhild Halvorsrud" userId="917ea340-fd63-490f-a7db-68428d24cf32" providerId="ADAL" clId="{3F26B701-AADC-4668-AAA4-FB7BA2B947B1}" dt="2020-06-19T09:06:46.470" v="2947"/>
          <ac:cxnSpMkLst>
            <pc:docMk/>
            <pc:sldMk cId="1796706160" sldId="522"/>
            <ac:cxnSpMk id="132" creationId="{F0A21B40-0B75-451C-A8A3-3E46B1F63BA6}"/>
          </ac:cxnSpMkLst>
        </pc:cxnChg>
        <pc:cxnChg chg="mod">
          <ac:chgData name="Ragnhild Halvorsrud" userId="917ea340-fd63-490f-a7db-68428d24cf32" providerId="ADAL" clId="{3F26B701-AADC-4668-AAA4-FB7BA2B947B1}" dt="2020-06-19T09:06:46.470" v="2947"/>
          <ac:cxnSpMkLst>
            <pc:docMk/>
            <pc:sldMk cId="1796706160" sldId="522"/>
            <ac:cxnSpMk id="140" creationId="{3E663377-0C5E-4D3F-88AC-90A4FF04DBF3}"/>
          </ac:cxnSpMkLst>
        </pc:cxnChg>
        <pc:cxnChg chg="mod">
          <ac:chgData name="Ragnhild Halvorsrud" userId="917ea340-fd63-490f-a7db-68428d24cf32" providerId="ADAL" clId="{3F26B701-AADC-4668-AAA4-FB7BA2B947B1}" dt="2020-06-19T09:06:46.470" v="2947"/>
          <ac:cxnSpMkLst>
            <pc:docMk/>
            <pc:sldMk cId="1796706160" sldId="522"/>
            <ac:cxnSpMk id="148" creationId="{B955446B-B971-4518-A37A-BD0E82066D9C}"/>
          </ac:cxnSpMkLst>
        </pc:cxnChg>
        <pc:cxnChg chg="mod">
          <ac:chgData name="Ragnhild Halvorsrud" userId="917ea340-fd63-490f-a7db-68428d24cf32" providerId="ADAL" clId="{3F26B701-AADC-4668-AAA4-FB7BA2B947B1}" dt="2020-06-19T09:06:46.470" v="2947"/>
          <ac:cxnSpMkLst>
            <pc:docMk/>
            <pc:sldMk cId="1796706160" sldId="522"/>
            <ac:cxnSpMk id="156" creationId="{773FE097-4970-40F2-8FA6-126F1E1EDB98}"/>
          </ac:cxnSpMkLst>
        </pc:cxnChg>
        <pc:cxnChg chg="mod">
          <ac:chgData name="Ragnhild Halvorsrud" userId="917ea340-fd63-490f-a7db-68428d24cf32" providerId="ADAL" clId="{3F26B701-AADC-4668-AAA4-FB7BA2B947B1}" dt="2020-06-19T09:06:46.470" v="2947"/>
          <ac:cxnSpMkLst>
            <pc:docMk/>
            <pc:sldMk cId="1796706160" sldId="522"/>
            <ac:cxnSpMk id="169" creationId="{97691A14-2916-40ED-A554-1F9D82225DF2}"/>
          </ac:cxnSpMkLst>
        </pc:cxnChg>
        <pc:cxnChg chg="mod">
          <ac:chgData name="Ragnhild Halvorsrud" userId="917ea340-fd63-490f-a7db-68428d24cf32" providerId="ADAL" clId="{3F26B701-AADC-4668-AAA4-FB7BA2B947B1}" dt="2020-06-19T09:06:46.470" v="2947"/>
          <ac:cxnSpMkLst>
            <pc:docMk/>
            <pc:sldMk cId="1796706160" sldId="522"/>
            <ac:cxnSpMk id="170" creationId="{533D3966-A848-4035-A546-31667EB347E5}"/>
          </ac:cxnSpMkLst>
        </pc:cxnChg>
        <pc:cxnChg chg="mod">
          <ac:chgData name="Ragnhild Halvorsrud" userId="917ea340-fd63-490f-a7db-68428d24cf32" providerId="ADAL" clId="{3F26B701-AADC-4668-AAA4-FB7BA2B947B1}" dt="2020-06-19T09:06:46.470" v="2947"/>
          <ac:cxnSpMkLst>
            <pc:docMk/>
            <pc:sldMk cId="1796706160" sldId="522"/>
            <ac:cxnSpMk id="171" creationId="{708AF8C5-B905-49FA-A2D8-A3DE8E9B23A5}"/>
          </ac:cxnSpMkLst>
        </pc:cxnChg>
        <pc:cxnChg chg="mod">
          <ac:chgData name="Ragnhild Halvorsrud" userId="917ea340-fd63-490f-a7db-68428d24cf32" providerId="ADAL" clId="{3F26B701-AADC-4668-AAA4-FB7BA2B947B1}" dt="2020-06-19T09:06:46.470" v="2947"/>
          <ac:cxnSpMkLst>
            <pc:docMk/>
            <pc:sldMk cId="1796706160" sldId="522"/>
            <ac:cxnSpMk id="172" creationId="{5E522936-5969-49CC-8C1E-23956C20E781}"/>
          </ac:cxnSpMkLst>
        </pc:cxnChg>
        <pc:cxnChg chg="mod">
          <ac:chgData name="Ragnhild Halvorsrud" userId="917ea340-fd63-490f-a7db-68428d24cf32" providerId="ADAL" clId="{3F26B701-AADC-4668-AAA4-FB7BA2B947B1}" dt="2020-06-19T09:06:46.470" v="2947"/>
          <ac:cxnSpMkLst>
            <pc:docMk/>
            <pc:sldMk cId="1796706160" sldId="522"/>
            <ac:cxnSpMk id="173" creationId="{1FCFEF8A-8E6A-45B8-B619-97633C1AFC07}"/>
          </ac:cxnSpMkLst>
        </pc:cxnChg>
        <pc:cxnChg chg="mod">
          <ac:chgData name="Ragnhild Halvorsrud" userId="917ea340-fd63-490f-a7db-68428d24cf32" providerId="ADAL" clId="{3F26B701-AADC-4668-AAA4-FB7BA2B947B1}" dt="2020-06-19T09:06:46.470" v="2947"/>
          <ac:cxnSpMkLst>
            <pc:docMk/>
            <pc:sldMk cId="1796706160" sldId="522"/>
            <ac:cxnSpMk id="174" creationId="{5F64F3D5-76C8-4C30-B916-3923F553689D}"/>
          </ac:cxnSpMkLst>
        </pc:cxnChg>
        <pc:cxnChg chg="mod">
          <ac:chgData name="Ragnhild Halvorsrud" userId="917ea340-fd63-490f-a7db-68428d24cf32" providerId="ADAL" clId="{3F26B701-AADC-4668-AAA4-FB7BA2B947B1}" dt="2020-06-19T09:06:46.470" v="2947"/>
          <ac:cxnSpMkLst>
            <pc:docMk/>
            <pc:sldMk cId="1796706160" sldId="522"/>
            <ac:cxnSpMk id="175" creationId="{5849952E-1ACF-4351-B771-3D3A166B1B77}"/>
          </ac:cxnSpMkLst>
        </pc:cxnChg>
        <pc:cxnChg chg="mod">
          <ac:chgData name="Ragnhild Halvorsrud" userId="917ea340-fd63-490f-a7db-68428d24cf32" providerId="ADAL" clId="{3F26B701-AADC-4668-AAA4-FB7BA2B947B1}" dt="2020-06-19T09:06:46.470" v="2947"/>
          <ac:cxnSpMkLst>
            <pc:docMk/>
            <pc:sldMk cId="1796706160" sldId="522"/>
            <ac:cxnSpMk id="176" creationId="{A9BBF020-0B72-4B0C-9C70-2D554E886E5B}"/>
          </ac:cxnSpMkLst>
        </pc:cxnChg>
        <pc:cxnChg chg="mod">
          <ac:chgData name="Ragnhild Halvorsrud" userId="917ea340-fd63-490f-a7db-68428d24cf32" providerId="ADAL" clId="{3F26B701-AADC-4668-AAA4-FB7BA2B947B1}" dt="2020-06-19T09:06:46.470" v="2947"/>
          <ac:cxnSpMkLst>
            <pc:docMk/>
            <pc:sldMk cId="1796706160" sldId="522"/>
            <ac:cxnSpMk id="178" creationId="{F430BDFD-3E60-40BD-A5E0-64104408656A}"/>
          </ac:cxnSpMkLst>
        </pc:cxnChg>
        <pc:cxnChg chg="mod">
          <ac:chgData name="Ragnhild Halvorsrud" userId="917ea340-fd63-490f-a7db-68428d24cf32" providerId="ADAL" clId="{3F26B701-AADC-4668-AAA4-FB7BA2B947B1}" dt="2020-06-19T09:06:46.470" v="2947"/>
          <ac:cxnSpMkLst>
            <pc:docMk/>
            <pc:sldMk cId="1796706160" sldId="522"/>
            <ac:cxnSpMk id="182" creationId="{FB117DBB-4D7C-4897-8118-5829C8420035}"/>
          </ac:cxnSpMkLst>
        </pc:cxnChg>
        <pc:cxnChg chg="mod">
          <ac:chgData name="Ragnhild Halvorsrud" userId="917ea340-fd63-490f-a7db-68428d24cf32" providerId="ADAL" clId="{3F26B701-AADC-4668-AAA4-FB7BA2B947B1}" dt="2020-06-19T09:06:46.470" v="2947"/>
          <ac:cxnSpMkLst>
            <pc:docMk/>
            <pc:sldMk cId="1796706160" sldId="522"/>
            <ac:cxnSpMk id="186" creationId="{4FA8656B-8277-4E52-93B0-93780F8171BC}"/>
          </ac:cxnSpMkLst>
        </pc:cxnChg>
        <pc:cxnChg chg="mod">
          <ac:chgData name="Ragnhild Halvorsrud" userId="917ea340-fd63-490f-a7db-68428d24cf32" providerId="ADAL" clId="{3F26B701-AADC-4668-AAA4-FB7BA2B947B1}" dt="2020-06-19T09:06:46.470" v="2947"/>
          <ac:cxnSpMkLst>
            <pc:docMk/>
            <pc:sldMk cId="1796706160" sldId="522"/>
            <ac:cxnSpMk id="189" creationId="{1F69DC00-BC7F-41CD-A4FD-8E57AF443416}"/>
          </ac:cxnSpMkLst>
        </pc:cxnChg>
        <pc:cxnChg chg="add mod">
          <ac:chgData name="Ragnhild Halvorsrud" userId="917ea340-fd63-490f-a7db-68428d24cf32" providerId="ADAL" clId="{3F26B701-AADC-4668-AAA4-FB7BA2B947B1}" dt="2020-06-19T09:17:56.088" v="5163" actId="164"/>
          <ac:cxnSpMkLst>
            <pc:docMk/>
            <pc:sldMk cId="1796706160" sldId="522"/>
            <ac:cxnSpMk id="190" creationId="{3C5CCF92-5D3D-4820-AF3E-DC52C03A2E71}"/>
          </ac:cxnSpMkLst>
        </pc:cxnChg>
        <pc:cxnChg chg="add mod">
          <ac:chgData name="Ragnhild Halvorsrud" userId="917ea340-fd63-490f-a7db-68428d24cf32" providerId="ADAL" clId="{3F26B701-AADC-4668-AAA4-FB7BA2B947B1}" dt="2020-06-19T09:17:56.088" v="5163" actId="164"/>
          <ac:cxnSpMkLst>
            <pc:docMk/>
            <pc:sldMk cId="1796706160" sldId="522"/>
            <ac:cxnSpMk id="196" creationId="{27FD458D-4CAC-43A8-984A-F168CF0A1BEC}"/>
          </ac:cxnSpMkLst>
        </pc:cxnChg>
        <pc:cxnChg chg="add mod">
          <ac:chgData name="Ragnhild Halvorsrud" userId="917ea340-fd63-490f-a7db-68428d24cf32" providerId="ADAL" clId="{3F26B701-AADC-4668-AAA4-FB7BA2B947B1}" dt="2020-06-19T09:17:56.088" v="5163" actId="164"/>
          <ac:cxnSpMkLst>
            <pc:docMk/>
            <pc:sldMk cId="1796706160" sldId="522"/>
            <ac:cxnSpMk id="198" creationId="{E4479A84-65D9-4E16-9E01-89EB06799EF9}"/>
          </ac:cxnSpMkLst>
        </pc:cxnChg>
        <pc:cxnChg chg="add mod">
          <ac:chgData name="Ragnhild Halvorsrud" userId="917ea340-fd63-490f-a7db-68428d24cf32" providerId="ADAL" clId="{3F26B701-AADC-4668-AAA4-FB7BA2B947B1}" dt="2020-06-19T09:17:56.088" v="5163" actId="164"/>
          <ac:cxnSpMkLst>
            <pc:docMk/>
            <pc:sldMk cId="1796706160" sldId="522"/>
            <ac:cxnSpMk id="204" creationId="{BCB84761-BEC8-4692-AAD7-6D21A85622CE}"/>
          </ac:cxnSpMkLst>
        </pc:cxnChg>
        <pc:cxnChg chg="add mod">
          <ac:chgData name="Ragnhild Halvorsrud" userId="917ea340-fd63-490f-a7db-68428d24cf32" providerId="ADAL" clId="{3F26B701-AADC-4668-AAA4-FB7BA2B947B1}" dt="2020-06-19T09:17:56.088" v="5163" actId="164"/>
          <ac:cxnSpMkLst>
            <pc:docMk/>
            <pc:sldMk cId="1796706160" sldId="522"/>
            <ac:cxnSpMk id="214" creationId="{109F0D0A-DC20-46D8-8012-AA6B3D021B8A}"/>
          </ac:cxnSpMkLst>
        </pc:cxnChg>
        <pc:cxnChg chg="add mod">
          <ac:chgData name="Ragnhild Halvorsrud" userId="917ea340-fd63-490f-a7db-68428d24cf32" providerId="ADAL" clId="{3F26B701-AADC-4668-AAA4-FB7BA2B947B1}" dt="2020-06-19T09:17:56.088" v="5163" actId="164"/>
          <ac:cxnSpMkLst>
            <pc:docMk/>
            <pc:sldMk cId="1796706160" sldId="522"/>
            <ac:cxnSpMk id="215" creationId="{BCC19FAC-4867-404B-955D-18DE2CB30C79}"/>
          </ac:cxnSpMkLst>
        </pc:cxnChg>
        <pc:cxnChg chg="add mod">
          <ac:chgData name="Ragnhild Halvorsrud" userId="917ea340-fd63-490f-a7db-68428d24cf32" providerId="ADAL" clId="{3F26B701-AADC-4668-AAA4-FB7BA2B947B1}" dt="2020-06-19T09:17:56.088" v="5163" actId="164"/>
          <ac:cxnSpMkLst>
            <pc:docMk/>
            <pc:sldMk cId="1796706160" sldId="522"/>
            <ac:cxnSpMk id="216" creationId="{0FA20378-BAC4-40EC-BE81-57D3DA4DA941}"/>
          </ac:cxnSpMkLst>
        </pc:cxnChg>
        <pc:cxnChg chg="add mod">
          <ac:chgData name="Ragnhild Halvorsrud" userId="917ea340-fd63-490f-a7db-68428d24cf32" providerId="ADAL" clId="{3F26B701-AADC-4668-AAA4-FB7BA2B947B1}" dt="2020-06-19T09:17:56.088" v="5163" actId="164"/>
          <ac:cxnSpMkLst>
            <pc:docMk/>
            <pc:sldMk cId="1796706160" sldId="522"/>
            <ac:cxnSpMk id="217" creationId="{4CC02713-F44D-443D-85C2-B1CE5AAFB899}"/>
          </ac:cxnSpMkLst>
        </pc:cxnChg>
        <pc:cxnChg chg="add mod">
          <ac:chgData name="Ragnhild Halvorsrud" userId="917ea340-fd63-490f-a7db-68428d24cf32" providerId="ADAL" clId="{3F26B701-AADC-4668-AAA4-FB7BA2B947B1}" dt="2020-06-19T09:17:56.088" v="5163" actId="164"/>
          <ac:cxnSpMkLst>
            <pc:docMk/>
            <pc:sldMk cId="1796706160" sldId="522"/>
            <ac:cxnSpMk id="218" creationId="{410FE770-A52E-4EF9-A51E-99FD1B4AACE6}"/>
          </ac:cxnSpMkLst>
        </pc:cxnChg>
        <pc:cxnChg chg="add mod">
          <ac:chgData name="Ragnhild Halvorsrud" userId="917ea340-fd63-490f-a7db-68428d24cf32" providerId="ADAL" clId="{3F26B701-AADC-4668-AAA4-FB7BA2B947B1}" dt="2020-06-19T09:17:56.088" v="5163" actId="164"/>
          <ac:cxnSpMkLst>
            <pc:docMk/>
            <pc:sldMk cId="1796706160" sldId="522"/>
            <ac:cxnSpMk id="219" creationId="{00481B7B-BD51-4558-9BE5-EB7427DE63FA}"/>
          </ac:cxnSpMkLst>
        </pc:cxnChg>
        <pc:cxnChg chg="add mod">
          <ac:chgData name="Ragnhild Halvorsrud" userId="917ea340-fd63-490f-a7db-68428d24cf32" providerId="ADAL" clId="{3F26B701-AADC-4668-AAA4-FB7BA2B947B1}" dt="2020-06-19T09:17:56.088" v="5163" actId="164"/>
          <ac:cxnSpMkLst>
            <pc:docMk/>
            <pc:sldMk cId="1796706160" sldId="522"/>
            <ac:cxnSpMk id="220" creationId="{F42A8645-2AB0-44DF-B2FA-F85077B75279}"/>
          </ac:cxnSpMkLst>
        </pc:cxnChg>
        <pc:cxnChg chg="add mod">
          <ac:chgData name="Ragnhild Halvorsrud" userId="917ea340-fd63-490f-a7db-68428d24cf32" providerId="ADAL" clId="{3F26B701-AADC-4668-AAA4-FB7BA2B947B1}" dt="2020-06-19T09:17:56.088" v="5163" actId="164"/>
          <ac:cxnSpMkLst>
            <pc:docMk/>
            <pc:sldMk cId="1796706160" sldId="522"/>
            <ac:cxnSpMk id="222" creationId="{6C8D2EAA-7D13-4F83-985C-BF0463BCB2C0}"/>
          </ac:cxnSpMkLst>
        </pc:cxnChg>
        <pc:cxnChg chg="add mod">
          <ac:chgData name="Ragnhild Halvorsrud" userId="917ea340-fd63-490f-a7db-68428d24cf32" providerId="ADAL" clId="{3F26B701-AADC-4668-AAA4-FB7BA2B947B1}" dt="2020-06-19T09:17:56.088" v="5163" actId="164"/>
          <ac:cxnSpMkLst>
            <pc:docMk/>
            <pc:sldMk cId="1796706160" sldId="522"/>
            <ac:cxnSpMk id="224" creationId="{39B3B52D-5967-4240-BCF7-077463DF4120}"/>
          </ac:cxnSpMkLst>
        </pc:cxnChg>
        <pc:cxnChg chg="add mod">
          <ac:chgData name="Ragnhild Halvorsrud" userId="917ea340-fd63-490f-a7db-68428d24cf32" providerId="ADAL" clId="{3F26B701-AADC-4668-AAA4-FB7BA2B947B1}" dt="2020-06-19T09:17:56.088" v="5163" actId="164"/>
          <ac:cxnSpMkLst>
            <pc:docMk/>
            <pc:sldMk cId="1796706160" sldId="522"/>
            <ac:cxnSpMk id="225" creationId="{A65CB5B3-9BD6-4F1A-8BC0-59BA5A25A0B8}"/>
          </ac:cxnSpMkLst>
        </pc:cxnChg>
        <pc:cxnChg chg="add mod">
          <ac:chgData name="Ragnhild Halvorsrud" userId="917ea340-fd63-490f-a7db-68428d24cf32" providerId="ADAL" clId="{3F26B701-AADC-4668-AAA4-FB7BA2B947B1}" dt="2020-06-19T09:17:56.088" v="5163" actId="164"/>
          <ac:cxnSpMkLst>
            <pc:docMk/>
            <pc:sldMk cId="1796706160" sldId="522"/>
            <ac:cxnSpMk id="228" creationId="{7D95B863-3362-4716-8592-49C88349627C}"/>
          </ac:cxnSpMkLst>
        </pc:cxnChg>
        <pc:cxnChg chg="add mod">
          <ac:chgData name="Ragnhild Halvorsrud" userId="917ea340-fd63-490f-a7db-68428d24cf32" providerId="ADAL" clId="{3F26B701-AADC-4668-AAA4-FB7BA2B947B1}" dt="2020-06-19T09:17:56.088" v="5163" actId="164"/>
          <ac:cxnSpMkLst>
            <pc:docMk/>
            <pc:sldMk cId="1796706160" sldId="522"/>
            <ac:cxnSpMk id="229" creationId="{6CA1ABCB-666E-4878-8AFC-4EF9C2633DD1}"/>
          </ac:cxnSpMkLst>
        </pc:cxnChg>
        <pc:cxnChg chg="add mod">
          <ac:chgData name="Ragnhild Halvorsrud" userId="917ea340-fd63-490f-a7db-68428d24cf32" providerId="ADAL" clId="{3F26B701-AADC-4668-AAA4-FB7BA2B947B1}" dt="2020-06-19T09:17:56.088" v="5163" actId="164"/>
          <ac:cxnSpMkLst>
            <pc:docMk/>
            <pc:sldMk cId="1796706160" sldId="522"/>
            <ac:cxnSpMk id="232" creationId="{25DEF4FF-6415-4C0B-94EE-F62E8CF42420}"/>
          </ac:cxnSpMkLst>
        </pc:cxnChg>
        <pc:cxnChg chg="add mod">
          <ac:chgData name="Ragnhild Halvorsrud" userId="917ea340-fd63-490f-a7db-68428d24cf32" providerId="ADAL" clId="{3F26B701-AADC-4668-AAA4-FB7BA2B947B1}" dt="2020-06-19T09:17:56.088" v="5163" actId="164"/>
          <ac:cxnSpMkLst>
            <pc:docMk/>
            <pc:sldMk cId="1796706160" sldId="522"/>
            <ac:cxnSpMk id="234" creationId="{D063C195-8D7C-4543-A211-06D7A6A17606}"/>
          </ac:cxnSpMkLst>
        </pc:cxnChg>
        <pc:cxnChg chg="add mod">
          <ac:chgData name="Ragnhild Halvorsrud" userId="917ea340-fd63-490f-a7db-68428d24cf32" providerId="ADAL" clId="{3F26B701-AADC-4668-AAA4-FB7BA2B947B1}" dt="2020-06-19T09:17:56.088" v="5163" actId="164"/>
          <ac:cxnSpMkLst>
            <pc:docMk/>
            <pc:sldMk cId="1796706160" sldId="522"/>
            <ac:cxnSpMk id="235" creationId="{05E5B2BF-F681-43B3-95AE-BC0F28EFB6F9}"/>
          </ac:cxnSpMkLst>
        </pc:cxnChg>
        <pc:cxnChg chg="add mod">
          <ac:chgData name="Ragnhild Halvorsrud" userId="917ea340-fd63-490f-a7db-68428d24cf32" providerId="ADAL" clId="{3F26B701-AADC-4668-AAA4-FB7BA2B947B1}" dt="2020-06-19T09:17:56.088" v="5163" actId="164"/>
          <ac:cxnSpMkLst>
            <pc:docMk/>
            <pc:sldMk cId="1796706160" sldId="522"/>
            <ac:cxnSpMk id="240" creationId="{29710DAE-18AD-4CEC-BC2E-6588AB2B7726}"/>
          </ac:cxnSpMkLst>
        </pc:cxnChg>
        <pc:cxnChg chg="add mod">
          <ac:chgData name="Ragnhild Halvorsrud" userId="917ea340-fd63-490f-a7db-68428d24cf32" providerId="ADAL" clId="{3F26B701-AADC-4668-AAA4-FB7BA2B947B1}" dt="2020-06-19T09:17:56.088" v="5163" actId="164"/>
          <ac:cxnSpMkLst>
            <pc:docMk/>
            <pc:sldMk cId="1796706160" sldId="522"/>
            <ac:cxnSpMk id="241" creationId="{B6FBA8A7-8E72-4D85-B08C-BEE7F8F7DDF1}"/>
          </ac:cxnSpMkLst>
        </pc:cxnChg>
        <pc:cxnChg chg="add mod">
          <ac:chgData name="Ragnhild Halvorsrud" userId="917ea340-fd63-490f-a7db-68428d24cf32" providerId="ADAL" clId="{3F26B701-AADC-4668-AAA4-FB7BA2B947B1}" dt="2020-06-19T09:17:56.088" v="5163" actId="164"/>
          <ac:cxnSpMkLst>
            <pc:docMk/>
            <pc:sldMk cId="1796706160" sldId="522"/>
            <ac:cxnSpMk id="242" creationId="{7154A460-98BC-4B3B-B627-E5DAE725307D}"/>
          </ac:cxnSpMkLst>
        </pc:cxnChg>
        <pc:cxnChg chg="add mod">
          <ac:chgData name="Ragnhild Halvorsrud" userId="917ea340-fd63-490f-a7db-68428d24cf32" providerId="ADAL" clId="{3F26B701-AADC-4668-AAA4-FB7BA2B947B1}" dt="2020-06-19T09:17:56.088" v="5163" actId="164"/>
          <ac:cxnSpMkLst>
            <pc:docMk/>
            <pc:sldMk cId="1796706160" sldId="522"/>
            <ac:cxnSpMk id="243" creationId="{6AED1F54-93AC-479E-843F-7C6E0F35A798}"/>
          </ac:cxnSpMkLst>
        </pc:cxnChg>
        <pc:cxnChg chg="add mod">
          <ac:chgData name="Ragnhild Halvorsrud" userId="917ea340-fd63-490f-a7db-68428d24cf32" providerId="ADAL" clId="{3F26B701-AADC-4668-AAA4-FB7BA2B947B1}" dt="2020-06-19T09:17:56.088" v="5163" actId="164"/>
          <ac:cxnSpMkLst>
            <pc:docMk/>
            <pc:sldMk cId="1796706160" sldId="522"/>
            <ac:cxnSpMk id="245" creationId="{D9E2F335-5730-41A6-93E3-482422B4DF7E}"/>
          </ac:cxnSpMkLst>
        </pc:cxnChg>
        <pc:cxnChg chg="add mod">
          <ac:chgData name="Ragnhild Halvorsrud" userId="917ea340-fd63-490f-a7db-68428d24cf32" providerId="ADAL" clId="{3F26B701-AADC-4668-AAA4-FB7BA2B947B1}" dt="2020-06-19T09:17:56.088" v="5163" actId="164"/>
          <ac:cxnSpMkLst>
            <pc:docMk/>
            <pc:sldMk cId="1796706160" sldId="522"/>
            <ac:cxnSpMk id="247" creationId="{933BDDBE-E1B2-4EEA-A423-946EB9623D85}"/>
          </ac:cxnSpMkLst>
        </pc:cxnChg>
        <pc:cxnChg chg="add mod">
          <ac:chgData name="Ragnhild Halvorsrud" userId="917ea340-fd63-490f-a7db-68428d24cf32" providerId="ADAL" clId="{3F26B701-AADC-4668-AAA4-FB7BA2B947B1}" dt="2020-06-19T09:17:56.088" v="5163" actId="164"/>
          <ac:cxnSpMkLst>
            <pc:docMk/>
            <pc:sldMk cId="1796706160" sldId="522"/>
            <ac:cxnSpMk id="248" creationId="{511796D2-BF0F-4434-BE95-E9CBAE8011BD}"/>
          </ac:cxnSpMkLst>
        </pc:cxnChg>
        <pc:cxnChg chg="add mod">
          <ac:chgData name="Ragnhild Halvorsrud" userId="917ea340-fd63-490f-a7db-68428d24cf32" providerId="ADAL" clId="{3F26B701-AADC-4668-AAA4-FB7BA2B947B1}" dt="2020-06-19T09:17:56.088" v="5163" actId="164"/>
          <ac:cxnSpMkLst>
            <pc:docMk/>
            <pc:sldMk cId="1796706160" sldId="522"/>
            <ac:cxnSpMk id="252" creationId="{36BC4F0B-9D4D-494B-967E-AC8AC0E22B63}"/>
          </ac:cxnSpMkLst>
        </pc:cxnChg>
        <pc:cxnChg chg="add mod">
          <ac:chgData name="Ragnhild Halvorsrud" userId="917ea340-fd63-490f-a7db-68428d24cf32" providerId="ADAL" clId="{3F26B701-AADC-4668-AAA4-FB7BA2B947B1}" dt="2020-06-19T09:17:56.088" v="5163" actId="164"/>
          <ac:cxnSpMkLst>
            <pc:docMk/>
            <pc:sldMk cId="1796706160" sldId="522"/>
            <ac:cxnSpMk id="256" creationId="{DC4681DC-AD63-45C9-8EEE-9900C631E8CE}"/>
          </ac:cxnSpMkLst>
        </pc:cxnChg>
        <pc:cxnChg chg="add mod">
          <ac:chgData name="Ragnhild Halvorsrud" userId="917ea340-fd63-490f-a7db-68428d24cf32" providerId="ADAL" clId="{3F26B701-AADC-4668-AAA4-FB7BA2B947B1}" dt="2020-06-19T09:17:56.088" v="5163" actId="164"/>
          <ac:cxnSpMkLst>
            <pc:docMk/>
            <pc:sldMk cId="1796706160" sldId="522"/>
            <ac:cxnSpMk id="257" creationId="{223F4C44-4B69-4ECB-BBE8-241ECF05CA7E}"/>
          </ac:cxnSpMkLst>
        </pc:cxnChg>
        <pc:cxnChg chg="add mod">
          <ac:chgData name="Ragnhild Halvorsrud" userId="917ea340-fd63-490f-a7db-68428d24cf32" providerId="ADAL" clId="{3F26B701-AADC-4668-AAA4-FB7BA2B947B1}" dt="2020-06-19T09:17:56.088" v="5163" actId="164"/>
          <ac:cxnSpMkLst>
            <pc:docMk/>
            <pc:sldMk cId="1796706160" sldId="522"/>
            <ac:cxnSpMk id="258" creationId="{5A15FD9C-BD98-49B0-AA73-30A4A48D890D}"/>
          </ac:cxnSpMkLst>
        </pc:cxnChg>
        <pc:cxnChg chg="add mod">
          <ac:chgData name="Ragnhild Halvorsrud" userId="917ea340-fd63-490f-a7db-68428d24cf32" providerId="ADAL" clId="{3F26B701-AADC-4668-AAA4-FB7BA2B947B1}" dt="2020-06-19T09:17:56.088" v="5163" actId="164"/>
          <ac:cxnSpMkLst>
            <pc:docMk/>
            <pc:sldMk cId="1796706160" sldId="522"/>
            <ac:cxnSpMk id="261" creationId="{282FF727-6A8E-4D66-8AD8-F766FFA66D82}"/>
          </ac:cxnSpMkLst>
        </pc:cxnChg>
        <pc:cxnChg chg="add mod">
          <ac:chgData name="Ragnhild Halvorsrud" userId="917ea340-fd63-490f-a7db-68428d24cf32" providerId="ADAL" clId="{3F26B701-AADC-4668-AAA4-FB7BA2B947B1}" dt="2020-06-19T09:17:56.088" v="5163" actId="164"/>
          <ac:cxnSpMkLst>
            <pc:docMk/>
            <pc:sldMk cId="1796706160" sldId="522"/>
            <ac:cxnSpMk id="262" creationId="{90456A34-254A-4767-9963-63D705062CE1}"/>
          </ac:cxnSpMkLst>
        </pc:cxnChg>
        <pc:cxnChg chg="add mod">
          <ac:chgData name="Ragnhild Halvorsrud" userId="917ea340-fd63-490f-a7db-68428d24cf32" providerId="ADAL" clId="{3F26B701-AADC-4668-AAA4-FB7BA2B947B1}" dt="2020-06-19T09:17:56.088" v="5163" actId="164"/>
          <ac:cxnSpMkLst>
            <pc:docMk/>
            <pc:sldMk cId="1796706160" sldId="522"/>
            <ac:cxnSpMk id="263" creationId="{07089982-69B3-4240-A902-564D50E3CECA}"/>
          </ac:cxnSpMkLst>
        </pc:cxnChg>
        <pc:cxnChg chg="add mod">
          <ac:chgData name="Ragnhild Halvorsrud" userId="917ea340-fd63-490f-a7db-68428d24cf32" providerId="ADAL" clId="{3F26B701-AADC-4668-AAA4-FB7BA2B947B1}" dt="2020-06-19T09:17:56.088" v="5163" actId="164"/>
          <ac:cxnSpMkLst>
            <pc:docMk/>
            <pc:sldMk cId="1796706160" sldId="522"/>
            <ac:cxnSpMk id="265" creationId="{6F20D73F-B314-4D61-ACC1-F858D8700AC8}"/>
          </ac:cxnSpMkLst>
        </pc:cxnChg>
        <pc:cxnChg chg="add mod">
          <ac:chgData name="Ragnhild Halvorsrud" userId="917ea340-fd63-490f-a7db-68428d24cf32" providerId="ADAL" clId="{3F26B701-AADC-4668-AAA4-FB7BA2B947B1}" dt="2020-06-19T09:17:56.088" v="5163" actId="164"/>
          <ac:cxnSpMkLst>
            <pc:docMk/>
            <pc:sldMk cId="1796706160" sldId="522"/>
            <ac:cxnSpMk id="266" creationId="{B7DC57F0-711B-40A1-BAB6-588C59269A8A}"/>
          </ac:cxnSpMkLst>
        </pc:cxnChg>
        <pc:cxnChg chg="add mod">
          <ac:chgData name="Ragnhild Halvorsrud" userId="917ea340-fd63-490f-a7db-68428d24cf32" providerId="ADAL" clId="{3F26B701-AADC-4668-AAA4-FB7BA2B947B1}" dt="2020-06-19T09:17:56.088" v="5163" actId="164"/>
          <ac:cxnSpMkLst>
            <pc:docMk/>
            <pc:sldMk cId="1796706160" sldId="522"/>
            <ac:cxnSpMk id="268" creationId="{E58EF18C-81DD-429D-8A29-BC59C42192BB}"/>
          </ac:cxnSpMkLst>
        </pc:cxnChg>
        <pc:cxnChg chg="add mod">
          <ac:chgData name="Ragnhild Halvorsrud" userId="917ea340-fd63-490f-a7db-68428d24cf32" providerId="ADAL" clId="{3F26B701-AADC-4668-AAA4-FB7BA2B947B1}" dt="2020-06-19T09:17:56.088" v="5163" actId="164"/>
          <ac:cxnSpMkLst>
            <pc:docMk/>
            <pc:sldMk cId="1796706160" sldId="522"/>
            <ac:cxnSpMk id="272" creationId="{F02B9DE6-959D-4057-B5F3-8CC69EBB24E1}"/>
          </ac:cxnSpMkLst>
        </pc:cxnChg>
        <pc:cxnChg chg="add mod">
          <ac:chgData name="Ragnhild Halvorsrud" userId="917ea340-fd63-490f-a7db-68428d24cf32" providerId="ADAL" clId="{3F26B701-AADC-4668-AAA4-FB7BA2B947B1}" dt="2020-06-19T09:17:56.088" v="5163" actId="164"/>
          <ac:cxnSpMkLst>
            <pc:docMk/>
            <pc:sldMk cId="1796706160" sldId="522"/>
            <ac:cxnSpMk id="273" creationId="{BCA57DA5-970B-431A-9CFF-A9B7343320EC}"/>
          </ac:cxnSpMkLst>
        </pc:cxnChg>
        <pc:cxnChg chg="add mod">
          <ac:chgData name="Ragnhild Halvorsrud" userId="917ea340-fd63-490f-a7db-68428d24cf32" providerId="ADAL" clId="{3F26B701-AADC-4668-AAA4-FB7BA2B947B1}" dt="2020-06-19T09:17:56.088" v="5163" actId="164"/>
          <ac:cxnSpMkLst>
            <pc:docMk/>
            <pc:sldMk cId="1796706160" sldId="522"/>
            <ac:cxnSpMk id="275" creationId="{177416E8-F501-4CB7-B015-26491534FDA2}"/>
          </ac:cxnSpMkLst>
        </pc:cxnChg>
        <pc:cxnChg chg="add mod">
          <ac:chgData name="Ragnhild Halvorsrud" userId="917ea340-fd63-490f-a7db-68428d24cf32" providerId="ADAL" clId="{3F26B701-AADC-4668-AAA4-FB7BA2B947B1}" dt="2020-06-19T09:17:56.088" v="5163" actId="164"/>
          <ac:cxnSpMkLst>
            <pc:docMk/>
            <pc:sldMk cId="1796706160" sldId="522"/>
            <ac:cxnSpMk id="277" creationId="{0BF4590C-3583-42EF-BD47-6C8801CFC845}"/>
          </ac:cxnSpMkLst>
        </pc:cxnChg>
        <pc:cxnChg chg="add mod">
          <ac:chgData name="Ragnhild Halvorsrud" userId="917ea340-fd63-490f-a7db-68428d24cf32" providerId="ADAL" clId="{3F26B701-AADC-4668-AAA4-FB7BA2B947B1}" dt="2020-06-19T09:17:56.088" v="5163" actId="164"/>
          <ac:cxnSpMkLst>
            <pc:docMk/>
            <pc:sldMk cId="1796706160" sldId="522"/>
            <ac:cxnSpMk id="281" creationId="{89852529-C8A5-4B70-BB53-0F1E6180BA8B}"/>
          </ac:cxnSpMkLst>
        </pc:cxnChg>
        <pc:cxnChg chg="add mod">
          <ac:chgData name="Ragnhild Halvorsrud" userId="917ea340-fd63-490f-a7db-68428d24cf32" providerId="ADAL" clId="{3F26B701-AADC-4668-AAA4-FB7BA2B947B1}" dt="2020-06-19T09:17:56.088" v="5163" actId="164"/>
          <ac:cxnSpMkLst>
            <pc:docMk/>
            <pc:sldMk cId="1796706160" sldId="522"/>
            <ac:cxnSpMk id="283" creationId="{095A87F3-FB51-4D2E-B594-CBB40ADBE3F8}"/>
          </ac:cxnSpMkLst>
        </pc:cxnChg>
        <pc:cxnChg chg="add mod">
          <ac:chgData name="Ragnhild Halvorsrud" userId="917ea340-fd63-490f-a7db-68428d24cf32" providerId="ADAL" clId="{3F26B701-AADC-4668-AAA4-FB7BA2B947B1}" dt="2020-06-19T09:17:56.088" v="5163" actId="164"/>
          <ac:cxnSpMkLst>
            <pc:docMk/>
            <pc:sldMk cId="1796706160" sldId="522"/>
            <ac:cxnSpMk id="284" creationId="{CA8E2B18-B8A7-4422-BC9C-8E922ECD61EE}"/>
          </ac:cxnSpMkLst>
        </pc:cxnChg>
        <pc:cxnChg chg="add mod">
          <ac:chgData name="Ragnhild Halvorsrud" userId="917ea340-fd63-490f-a7db-68428d24cf32" providerId="ADAL" clId="{3F26B701-AADC-4668-AAA4-FB7BA2B947B1}" dt="2020-06-19T09:17:56.088" v="5163" actId="164"/>
          <ac:cxnSpMkLst>
            <pc:docMk/>
            <pc:sldMk cId="1796706160" sldId="522"/>
            <ac:cxnSpMk id="285" creationId="{2658C360-7E7B-4E2D-8A96-76819C27E4AD}"/>
          </ac:cxnSpMkLst>
        </pc:cxnChg>
        <pc:cxnChg chg="add mod">
          <ac:chgData name="Ragnhild Halvorsrud" userId="917ea340-fd63-490f-a7db-68428d24cf32" providerId="ADAL" clId="{3F26B701-AADC-4668-AAA4-FB7BA2B947B1}" dt="2020-06-19T09:17:56.088" v="5163" actId="164"/>
          <ac:cxnSpMkLst>
            <pc:docMk/>
            <pc:sldMk cId="1796706160" sldId="522"/>
            <ac:cxnSpMk id="288" creationId="{72E7B97E-1042-4312-93D2-1E178517A682}"/>
          </ac:cxnSpMkLst>
        </pc:cxnChg>
        <pc:cxnChg chg="add mod">
          <ac:chgData name="Ragnhild Halvorsrud" userId="917ea340-fd63-490f-a7db-68428d24cf32" providerId="ADAL" clId="{3F26B701-AADC-4668-AAA4-FB7BA2B947B1}" dt="2020-06-19T09:17:56.088" v="5163" actId="164"/>
          <ac:cxnSpMkLst>
            <pc:docMk/>
            <pc:sldMk cId="1796706160" sldId="522"/>
            <ac:cxnSpMk id="289" creationId="{4C79E1F9-6933-40A1-98E5-3CCFE69AD31A}"/>
          </ac:cxnSpMkLst>
        </pc:cxnChg>
        <pc:cxnChg chg="add mod">
          <ac:chgData name="Ragnhild Halvorsrud" userId="917ea340-fd63-490f-a7db-68428d24cf32" providerId="ADAL" clId="{3F26B701-AADC-4668-AAA4-FB7BA2B947B1}" dt="2020-06-19T09:17:56.088" v="5163" actId="164"/>
          <ac:cxnSpMkLst>
            <pc:docMk/>
            <pc:sldMk cId="1796706160" sldId="522"/>
            <ac:cxnSpMk id="290" creationId="{9D632D2D-E159-422D-9965-E6CF46747B45}"/>
          </ac:cxnSpMkLst>
        </pc:cxnChg>
        <pc:cxnChg chg="add mod">
          <ac:chgData name="Ragnhild Halvorsrud" userId="917ea340-fd63-490f-a7db-68428d24cf32" providerId="ADAL" clId="{3F26B701-AADC-4668-AAA4-FB7BA2B947B1}" dt="2020-06-19T09:17:56.088" v="5163" actId="164"/>
          <ac:cxnSpMkLst>
            <pc:docMk/>
            <pc:sldMk cId="1796706160" sldId="522"/>
            <ac:cxnSpMk id="291" creationId="{FC536F9B-9CA7-42CA-859F-50A90CD3E80C}"/>
          </ac:cxnSpMkLst>
        </pc:cxnChg>
        <pc:cxnChg chg="add mod">
          <ac:chgData name="Ragnhild Halvorsrud" userId="917ea340-fd63-490f-a7db-68428d24cf32" providerId="ADAL" clId="{3F26B701-AADC-4668-AAA4-FB7BA2B947B1}" dt="2020-06-19T09:17:56.088" v="5163" actId="164"/>
          <ac:cxnSpMkLst>
            <pc:docMk/>
            <pc:sldMk cId="1796706160" sldId="522"/>
            <ac:cxnSpMk id="292" creationId="{3E6F32D1-DBB9-4685-9F6E-544E5E3D7A0B}"/>
          </ac:cxnSpMkLst>
        </pc:cxnChg>
        <pc:cxnChg chg="add mod">
          <ac:chgData name="Ragnhild Halvorsrud" userId="917ea340-fd63-490f-a7db-68428d24cf32" providerId="ADAL" clId="{3F26B701-AADC-4668-AAA4-FB7BA2B947B1}" dt="2020-06-19T09:17:56.088" v="5163" actId="164"/>
          <ac:cxnSpMkLst>
            <pc:docMk/>
            <pc:sldMk cId="1796706160" sldId="522"/>
            <ac:cxnSpMk id="293" creationId="{33C9F67A-8F20-43F6-9CAF-4500A9BBE821}"/>
          </ac:cxnSpMkLst>
        </pc:cxnChg>
        <pc:cxnChg chg="add mod">
          <ac:chgData name="Ragnhild Halvorsrud" userId="917ea340-fd63-490f-a7db-68428d24cf32" providerId="ADAL" clId="{3F26B701-AADC-4668-AAA4-FB7BA2B947B1}" dt="2020-06-19T09:17:56.088" v="5163" actId="164"/>
          <ac:cxnSpMkLst>
            <pc:docMk/>
            <pc:sldMk cId="1796706160" sldId="522"/>
            <ac:cxnSpMk id="294" creationId="{8BE42847-51E9-4CE6-9642-EE97C0A47C44}"/>
          </ac:cxnSpMkLst>
        </pc:cxnChg>
        <pc:cxnChg chg="add mod">
          <ac:chgData name="Ragnhild Halvorsrud" userId="917ea340-fd63-490f-a7db-68428d24cf32" providerId="ADAL" clId="{3F26B701-AADC-4668-AAA4-FB7BA2B947B1}" dt="2020-06-19T09:17:56.088" v="5163" actId="164"/>
          <ac:cxnSpMkLst>
            <pc:docMk/>
            <pc:sldMk cId="1796706160" sldId="522"/>
            <ac:cxnSpMk id="295" creationId="{FD1A917F-7DBD-4F9D-A013-EE5B0A1276CF}"/>
          </ac:cxnSpMkLst>
        </pc:cxnChg>
        <pc:cxnChg chg="add mod">
          <ac:chgData name="Ragnhild Halvorsrud" userId="917ea340-fd63-490f-a7db-68428d24cf32" providerId="ADAL" clId="{3F26B701-AADC-4668-AAA4-FB7BA2B947B1}" dt="2020-06-19T09:17:56.088" v="5163" actId="164"/>
          <ac:cxnSpMkLst>
            <pc:docMk/>
            <pc:sldMk cId="1796706160" sldId="522"/>
            <ac:cxnSpMk id="296" creationId="{A9479816-DB06-4F3D-B470-0134C048DDED}"/>
          </ac:cxnSpMkLst>
        </pc:cxnChg>
        <pc:cxnChg chg="add mod">
          <ac:chgData name="Ragnhild Halvorsrud" userId="917ea340-fd63-490f-a7db-68428d24cf32" providerId="ADAL" clId="{3F26B701-AADC-4668-AAA4-FB7BA2B947B1}" dt="2020-06-19T09:17:56.088" v="5163" actId="164"/>
          <ac:cxnSpMkLst>
            <pc:docMk/>
            <pc:sldMk cId="1796706160" sldId="522"/>
            <ac:cxnSpMk id="297" creationId="{0A9C180E-55BC-4E9B-AB2C-A0CD334470A4}"/>
          </ac:cxnSpMkLst>
        </pc:cxnChg>
        <pc:cxnChg chg="add mod">
          <ac:chgData name="Ragnhild Halvorsrud" userId="917ea340-fd63-490f-a7db-68428d24cf32" providerId="ADAL" clId="{3F26B701-AADC-4668-AAA4-FB7BA2B947B1}" dt="2020-06-19T09:17:56.088" v="5163" actId="164"/>
          <ac:cxnSpMkLst>
            <pc:docMk/>
            <pc:sldMk cId="1796706160" sldId="522"/>
            <ac:cxnSpMk id="298" creationId="{E6C22F08-EE7B-4EDC-8D27-6A3C60F9CCF4}"/>
          </ac:cxnSpMkLst>
        </pc:cxnChg>
        <pc:cxnChg chg="add del mod">
          <ac:chgData name="Ragnhild Halvorsrud" userId="917ea340-fd63-490f-a7db-68428d24cf32" providerId="ADAL" clId="{3F26B701-AADC-4668-AAA4-FB7BA2B947B1}" dt="2020-06-19T09:48:33.634" v="7451" actId="478"/>
          <ac:cxnSpMkLst>
            <pc:docMk/>
            <pc:sldMk cId="1796706160" sldId="522"/>
            <ac:cxnSpMk id="304" creationId="{DD816C4A-6D62-4551-AF12-F896E55AFB63}"/>
          </ac:cxnSpMkLst>
        </pc:cxnChg>
        <pc:cxnChg chg="add del mod">
          <ac:chgData name="Ragnhild Halvorsrud" userId="917ea340-fd63-490f-a7db-68428d24cf32" providerId="ADAL" clId="{3F26B701-AADC-4668-AAA4-FB7BA2B947B1}" dt="2020-06-19T09:11:21.359" v="4009" actId="478"/>
          <ac:cxnSpMkLst>
            <pc:docMk/>
            <pc:sldMk cId="1796706160" sldId="522"/>
            <ac:cxnSpMk id="307" creationId="{29636FBD-5DAE-4608-A8C5-7D2FC191DEA6}"/>
          </ac:cxnSpMkLst>
        </pc:cxnChg>
      </pc:sldChg>
      <pc:sldChg chg="modSp add del mod modNotes">
        <pc:chgData name="Ragnhild Halvorsrud" userId="917ea340-fd63-490f-a7db-68428d24cf32" providerId="ADAL" clId="{3F26B701-AADC-4668-AAA4-FB7BA2B947B1}" dt="2020-06-19T09:06:01.418" v="2910" actId="47"/>
        <pc:sldMkLst>
          <pc:docMk/>
          <pc:sldMk cId="3265801124" sldId="522"/>
        </pc:sldMkLst>
        <pc:spChg chg="mod">
          <ac:chgData name="Ragnhild Halvorsrud" userId="917ea340-fd63-490f-a7db-68428d24cf32" providerId="ADAL" clId="{3F26B701-AADC-4668-AAA4-FB7BA2B947B1}" dt="2020-06-19T09:05:35.841" v="2704" actId="790"/>
          <ac:spMkLst>
            <pc:docMk/>
            <pc:sldMk cId="3265801124" sldId="522"/>
            <ac:spMk id="2" creationId="{DFE8D356-A21B-423A-8199-EF05F8D333FA}"/>
          </ac:spMkLst>
        </pc:spChg>
        <pc:spChg chg="mod">
          <ac:chgData name="Ragnhild Halvorsrud" userId="917ea340-fd63-490f-a7db-68428d24cf32" providerId="ADAL" clId="{3F26B701-AADC-4668-AAA4-FB7BA2B947B1}" dt="2020-06-19T09:05:35.846" v="2706" actId="790"/>
          <ac:spMkLst>
            <pc:docMk/>
            <pc:sldMk cId="3265801124" sldId="522"/>
            <ac:spMk id="7" creationId="{33ED721E-F64E-4CAE-B427-EAE918E00B88}"/>
          </ac:spMkLst>
        </pc:spChg>
        <pc:spChg chg="mod">
          <ac:chgData name="Ragnhild Halvorsrud" userId="917ea340-fd63-490f-a7db-68428d24cf32" providerId="ADAL" clId="{3F26B701-AADC-4668-AAA4-FB7BA2B947B1}" dt="2020-06-19T09:05:35.777" v="2664" actId="790"/>
          <ac:spMkLst>
            <pc:docMk/>
            <pc:sldMk cId="3265801124" sldId="522"/>
            <ac:spMk id="189" creationId="{0A1BE4BC-5F6D-4117-8ECD-E710623E443F}"/>
          </ac:spMkLst>
        </pc:spChg>
        <pc:spChg chg="mod">
          <ac:chgData name="Ragnhild Halvorsrud" userId="917ea340-fd63-490f-a7db-68428d24cf32" providerId="ADAL" clId="{3F26B701-AADC-4668-AAA4-FB7BA2B947B1}" dt="2020-06-19T09:05:35.779" v="2665" actId="790"/>
          <ac:spMkLst>
            <pc:docMk/>
            <pc:sldMk cId="3265801124" sldId="522"/>
            <ac:spMk id="193" creationId="{5706A2DB-045C-4577-9491-96BFC47F8FA6}"/>
          </ac:spMkLst>
        </pc:spChg>
        <pc:spChg chg="mod">
          <ac:chgData name="Ragnhild Halvorsrud" userId="917ea340-fd63-490f-a7db-68428d24cf32" providerId="ADAL" clId="{3F26B701-AADC-4668-AAA4-FB7BA2B947B1}" dt="2020-06-19T09:05:35.781" v="2666" actId="790"/>
          <ac:spMkLst>
            <pc:docMk/>
            <pc:sldMk cId="3265801124" sldId="522"/>
            <ac:spMk id="205" creationId="{22EFE43B-537A-422C-8A53-9E40AEC5BAA0}"/>
          </ac:spMkLst>
        </pc:spChg>
        <pc:spChg chg="mod">
          <ac:chgData name="Ragnhild Halvorsrud" userId="917ea340-fd63-490f-a7db-68428d24cf32" providerId="ADAL" clId="{3F26B701-AADC-4668-AAA4-FB7BA2B947B1}" dt="2020-06-19T09:05:35.782" v="2667" actId="790"/>
          <ac:spMkLst>
            <pc:docMk/>
            <pc:sldMk cId="3265801124" sldId="522"/>
            <ac:spMk id="206" creationId="{AB5A849D-74E5-4F58-BE7E-E0C8506E7DB4}"/>
          </ac:spMkLst>
        </pc:spChg>
        <pc:spChg chg="mod">
          <ac:chgData name="Ragnhild Halvorsrud" userId="917ea340-fd63-490f-a7db-68428d24cf32" providerId="ADAL" clId="{3F26B701-AADC-4668-AAA4-FB7BA2B947B1}" dt="2020-06-19T09:05:35.786" v="2669" actId="790"/>
          <ac:spMkLst>
            <pc:docMk/>
            <pc:sldMk cId="3265801124" sldId="522"/>
            <ac:spMk id="219" creationId="{027732F2-AFCE-4D0C-BA06-1EE7A6BE418F}"/>
          </ac:spMkLst>
        </pc:spChg>
        <pc:spChg chg="mod">
          <ac:chgData name="Ragnhild Halvorsrud" userId="917ea340-fd63-490f-a7db-68428d24cf32" providerId="ADAL" clId="{3F26B701-AADC-4668-AAA4-FB7BA2B947B1}" dt="2020-06-19T09:05:35.787" v="2670" actId="790"/>
          <ac:spMkLst>
            <pc:docMk/>
            <pc:sldMk cId="3265801124" sldId="522"/>
            <ac:spMk id="221" creationId="{9D36033E-791B-4E83-9389-CC67E61433DA}"/>
          </ac:spMkLst>
        </pc:spChg>
        <pc:spChg chg="mod">
          <ac:chgData name="Ragnhild Halvorsrud" userId="917ea340-fd63-490f-a7db-68428d24cf32" providerId="ADAL" clId="{3F26B701-AADC-4668-AAA4-FB7BA2B947B1}" dt="2020-06-19T09:05:35.789" v="2671" actId="790"/>
          <ac:spMkLst>
            <pc:docMk/>
            <pc:sldMk cId="3265801124" sldId="522"/>
            <ac:spMk id="224" creationId="{3806E849-134A-472B-8736-669071143B3D}"/>
          </ac:spMkLst>
        </pc:spChg>
        <pc:spChg chg="mod">
          <ac:chgData name="Ragnhild Halvorsrud" userId="917ea340-fd63-490f-a7db-68428d24cf32" providerId="ADAL" clId="{3F26B701-AADC-4668-AAA4-FB7BA2B947B1}" dt="2020-06-19T09:05:35.791" v="2672" actId="790"/>
          <ac:spMkLst>
            <pc:docMk/>
            <pc:sldMk cId="3265801124" sldId="522"/>
            <ac:spMk id="225" creationId="{A4ED2703-463A-45E3-913D-DE26245FF356}"/>
          </ac:spMkLst>
        </pc:spChg>
        <pc:spChg chg="mod">
          <ac:chgData name="Ragnhild Halvorsrud" userId="917ea340-fd63-490f-a7db-68428d24cf32" providerId="ADAL" clId="{3F26B701-AADC-4668-AAA4-FB7BA2B947B1}" dt="2020-06-19T09:05:35.792" v="2673" actId="790"/>
          <ac:spMkLst>
            <pc:docMk/>
            <pc:sldMk cId="3265801124" sldId="522"/>
            <ac:spMk id="226" creationId="{4846FB56-23C7-41B1-AE02-5F1695AE4C8B}"/>
          </ac:spMkLst>
        </pc:spChg>
        <pc:spChg chg="mod">
          <ac:chgData name="Ragnhild Halvorsrud" userId="917ea340-fd63-490f-a7db-68428d24cf32" providerId="ADAL" clId="{3F26B701-AADC-4668-AAA4-FB7BA2B947B1}" dt="2020-06-19T09:05:35.794" v="2674" actId="790"/>
          <ac:spMkLst>
            <pc:docMk/>
            <pc:sldMk cId="3265801124" sldId="522"/>
            <ac:spMk id="228" creationId="{FA926F25-6E16-43E7-A7B3-A8F2F31F8286}"/>
          </ac:spMkLst>
        </pc:spChg>
        <pc:spChg chg="mod">
          <ac:chgData name="Ragnhild Halvorsrud" userId="917ea340-fd63-490f-a7db-68428d24cf32" providerId="ADAL" clId="{3F26B701-AADC-4668-AAA4-FB7BA2B947B1}" dt="2020-06-19T09:05:35.795" v="2675" actId="790"/>
          <ac:spMkLst>
            <pc:docMk/>
            <pc:sldMk cId="3265801124" sldId="522"/>
            <ac:spMk id="288" creationId="{9186A0B1-2BAE-4716-9943-9150509EC28D}"/>
          </ac:spMkLst>
        </pc:spChg>
        <pc:spChg chg="mod">
          <ac:chgData name="Ragnhild Halvorsrud" userId="917ea340-fd63-490f-a7db-68428d24cf32" providerId="ADAL" clId="{3F26B701-AADC-4668-AAA4-FB7BA2B947B1}" dt="2020-06-19T09:05:35.797" v="2676" actId="790"/>
          <ac:spMkLst>
            <pc:docMk/>
            <pc:sldMk cId="3265801124" sldId="522"/>
            <ac:spMk id="290" creationId="{22D99512-01C7-40E4-A062-79D1076B5B61}"/>
          </ac:spMkLst>
        </pc:spChg>
        <pc:spChg chg="mod">
          <ac:chgData name="Ragnhild Halvorsrud" userId="917ea340-fd63-490f-a7db-68428d24cf32" providerId="ADAL" clId="{3F26B701-AADC-4668-AAA4-FB7BA2B947B1}" dt="2020-06-19T09:05:35.799" v="2677" actId="790"/>
          <ac:spMkLst>
            <pc:docMk/>
            <pc:sldMk cId="3265801124" sldId="522"/>
            <ac:spMk id="293" creationId="{9049B7AC-91F8-4809-9A0E-B3724BFB6FFF}"/>
          </ac:spMkLst>
        </pc:spChg>
        <pc:spChg chg="mod">
          <ac:chgData name="Ragnhild Halvorsrud" userId="917ea340-fd63-490f-a7db-68428d24cf32" providerId="ADAL" clId="{3F26B701-AADC-4668-AAA4-FB7BA2B947B1}" dt="2020-06-19T09:05:35.800" v="2678" actId="790"/>
          <ac:spMkLst>
            <pc:docMk/>
            <pc:sldMk cId="3265801124" sldId="522"/>
            <ac:spMk id="294" creationId="{25877A43-0B56-48F9-8A17-821B22755FAF}"/>
          </ac:spMkLst>
        </pc:spChg>
        <pc:spChg chg="mod">
          <ac:chgData name="Ragnhild Halvorsrud" userId="917ea340-fd63-490f-a7db-68428d24cf32" providerId="ADAL" clId="{3F26B701-AADC-4668-AAA4-FB7BA2B947B1}" dt="2020-06-19T09:05:35.802" v="2679" actId="790"/>
          <ac:spMkLst>
            <pc:docMk/>
            <pc:sldMk cId="3265801124" sldId="522"/>
            <ac:spMk id="295" creationId="{9A2A9599-96B0-48A4-B399-3EB5A8572483}"/>
          </ac:spMkLst>
        </pc:spChg>
        <pc:spChg chg="mod">
          <ac:chgData name="Ragnhild Halvorsrud" userId="917ea340-fd63-490f-a7db-68428d24cf32" providerId="ADAL" clId="{3F26B701-AADC-4668-AAA4-FB7BA2B947B1}" dt="2020-06-19T09:05:35.803" v="2680" actId="790"/>
          <ac:spMkLst>
            <pc:docMk/>
            <pc:sldMk cId="3265801124" sldId="522"/>
            <ac:spMk id="296" creationId="{D73692DC-1E8D-443D-B6E2-6750A20F11A1}"/>
          </ac:spMkLst>
        </pc:spChg>
        <pc:spChg chg="mod">
          <ac:chgData name="Ragnhild Halvorsrud" userId="917ea340-fd63-490f-a7db-68428d24cf32" providerId="ADAL" clId="{3F26B701-AADC-4668-AAA4-FB7BA2B947B1}" dt="2020-06-19T09:05:35.805" v="2681" actId="790"/>
          <ac:spMkLst>
            <pc:docMk/>
            <pc:sldMk cId="3265801124" sldId="522"/>
            <ac:spMk id="297" creationId="{86501363-E2C3-4016-8AA9-C626FEBF216C}"/>
          </ac:spMkLst>
        </pc:spChg>
        <pc:spChg chg="mod">
          <ac:chgData name="Ragnhild Halvorsrud" userId="917ea340-fd63-490f-a7db-68428d24cf32" providerId="ADAL" clId="{3F26B701-AADC-4668-AAA4-FB7BA2B947B1}" dt="2020-06-19T09:05:35.807" v="2682" actId="790"/>
          <ac:spMkLst>
            <pc:docMk/>
            <pc:sldMk cId="3265801124" sldId="522"/>
            <ac:spMk id="298" creationId="{A20BBAC3-F915-4D33-BC5E-34D5CA17976F}"/>
          </ac:spMkLst>
        </pc:spChg>
        <pc:spChg chg="mod">
          <ac:chgData name="Ragnhild Halvorsrud" userId="917ea340-fd63-490f-a7db-68428d24cf32" providerId="ADAL" clId="{3F26B701-AADC-4668-AAA4-FB7BA2B947B1}" dt="2020-06-19T09:05:35.832" v="2698" actId="790"/>
          <ac:spMkLst>
            <pc:docMk/>
            <pc:sldMk cId="3265801124" sldId="522"/>
            <ac:spMk id="301" creationId="{E4A099A6-5F79-495B-A941-CCCBB6869385}"/>
          </ac:spMkLst>
        </pc:spChg>
        <pc:spChg chg="mod">
          <ac:chgData name="Ragnhild Halvorsrud" userId="917ea340-fd63-490f-a7db-68428d24cf32" providerId="ADAL" clId="{3F26B701-AADC-4668-AAA4-FB7BA2B947B1}" dt="2020-06-19T09:05:35.808" v="2683" actId="790"/>
          <ac:spMkLst>
            <pc:docMk/>
            <pc:sldMk cId="3265801124" sldId="522"/>
            <ac:spMk id="304" creationId="{A8816E58-6997-4C8B-A9FB-B8907DBF3124}"/>
          </ac:spMkLst>
        </pc:spChg>
        <pc:spChg chg="mod">
          <ac:chgData name="Ragnhild Halvorsrud" userId="917ea340-fd63-490f-a7db-68428d24cf32" providerId="ADAL" clId="{3F26B701-AADC-4668-AAA4-FB7BA2B947B1}" dt="2020-06-19T09:05:35.810" v="2684" actId="790"/>
          <ac:spMkLst>
            <pc:docMk/>
            <pc:sldMk cId="3265801124" sldId="522"/>
            <ac:spMk id="305" creationId="{B4862BA6-B02E-468C-8E99-E435C47A5C40}"/>
          </ac:spMkLst>
        </pc:spChg>
        <pc:spChg chg="mod">
          <ac:chgData name="Ragnhild Halvorsrud" userId="917ea340-fd63-490f-a7db-68428d24cf32" providerId="ADAL" clId="{3F26B701-AADC-4668-AAA4-FB7BA2B947B1}" dt="2020-06-19T09:05:35.833" v="2699" actId="790"/>
          <ac:spMkLst>
            <pc:docMk/>
            <pc:sldMk cId="3265801124" sldId="522"/>
            <ac:spMk id="310" creationId="{53C579A7-5980-4FD5-87D9-46EEF96F00AD}"/>
          </ac:spMkLst>
        </pc:spChg>
        <pc:spChg chg="mod">
          <ac:chgData name="Ragnhild Halvorsrud" userId="917ea340-fd63-490f-a7db-68428d24cf32" providerId="ADAL" clId="{3F26B701-AADC-4668-AAA4-FB7BA2B947B1}" dt="2020-06-19T09:05:35.843" v="2705" actId="790"/>
          <ac:spMkLst>
            <pc:docMk/>
            <pc:sldMk cId="3265801124" sldId="522"/>
            <ac:spMk id="311" creationId="{4B4E8D95-6E7E-4B81-86F0-66E072CC92D5}"/>
          </ac:spMkLst>
        </pc:spChg>
        <pc:spChg chg="mod">
          <ac:chgData name="Ragnhild Halvorsrud" userId="917ea340-fd63-490f-a7db-68428d24cf32" providerId="ADAL" clId="{3F26B701-AADC-4668-AAA4-FB7BA2B947B1}" dt="2020-06-19T09:05:35.813" v="2686" actId="790"/>
          <ac:spMkLst>
            <pc:docMk/>
            <pc:sldMk cId="3265801124" sldId="522"/>
            <ac:spMk id="320" creationId="{5C882BD8-1196-48DA-A77E-39BE6A67F667}"/>
          </ac:spMkLst>
        </pc:spChg>
        <pc:spChg chg="mod">
          <ac:chgData name="Ragnhild Halvorsrud" userId="917ea340-fd63-490f-a7db-68428d24cf32" providerId="ADAL" clId="{3F26B701-AADC-4668-AAA4-FB7BA2B947B1}" dt="2020-06-19T09:05:35.815" v="2687" actId="790"/>
          <ac:spMkLst>
            <pc:docMk/>
            <pc:sldMk cId="3265801124" sldId="522"/>
            <ac:spMk id="322" creationId="{F856BEEF-EC0F-4418-B407-22A628DE8A6D}"/>
          </ac:spMkLst>
        </pc:spChg>
        <pc:spChg chg="mod">
          <ac:chgData name="Ragnhild Halvorsrud" userId="917ea340-fd63-490f-a7db-68428d24cf32" providerId="ADAL" clId="{3F26B701-AADC-4668-AAA4-FB7BA2B947B1}" dt="2020-06-19T09:05:35.816" v="2688" actId="790"/>
          <ac:spMkLst>
            <pc:docMk/>
            <pc:sldMk cId="3265801124" sldId="522"/>
            <ac:spMk id="323" creationId="{45064620-545F-44DE-872E-EEBEADE54AF4}"/>
          </ac:spMkLst>
        </pc:spChg>
        <pc:spChg chg="mod">
          <ac:chgData name="Ragnhild Halvorsrud" userId="917ea340-fd63-490f-a7db-68428d24cf32" providerId="ADAL" clId="{3F26B701-AADC-4668-AAA4-FB7BA2B947B1}" dt="2020-06-19T09:05:35.818" v="2689" actId="790"/>
          <ac:spMkLst>
            <pc:docMk/>
            <pc:sldMk cId="3265801124" sldId="522"/>
            <ac:spMk id="324" creationId="{B0408973-02CF-4E3B-AB30-1A4CB3576F3A}"/>
          </ac:spMkLst>
        </pc:spChg>
        <pc:spChg chg="mod">
          <ac:chgData name="Ragnhild Halvorsrud" userId="917ea340-fd63-490f-a7db-68428d24cf32" providerId="ADAL" clId="{3F26B701-AADC-4668-AAA4-FB7BA2B947B1}" dt="2020-06-19T09:05:35.823" v="2692" actId="790"/>
          <ac:spMkLst>
            <pc:docMk/>
            <pc:sldMk cId="3265801124" sldId="522"/>
            <ac:spMk id="327" creationId="{310FA8D0-04CA-4927-9360-FE5CF1D8312E}"/>
          </ac:spMkLst>
        </pc:spChg>
        <pc:spChg chg="mod">
          <ac:chgData name="Ragnhild Halvorsrud" userId="917ea340-fd63-490f-a7db-68428d24cf32" providerId="ADAL" clId="{3F26B701-AADC-4668-AAA4-FB7BA2B947B1}" dt="2020-06-19T09:05:35.827" v="2695" actId="790"/>
          <ac:spMkLst>
            <pc:docMk/>
            <pc:sldMk cId="3265801124" sldId="522"/>
            <ac:spMk id="329" creationId="{9299E446-1F06-4DA5-A09E-E12AB5117FD9}"/>
          </ac:spMkLst>
        </pc:spChg>
        <pc:spChg chg="mod">
          <ac:chgData name="Ragnhild Halvorsrud" userId="917ea340-fd63-490f-a7db-68428d24cf32" providerId="ADAL" clId="{3F26B701-AADC-4668-AAA4-FB7BA2B947B1}" dt="2020-06-19T09:05:35.824" v="2693" actId="790"/>
          <ac:spMkLst>
            <pc:docMk/>
            <pc:sldMk cId="3265801124" sldId="522"/>
            <ac:spMk id="330" creationId="{DD2D2873-2A8F-4859-8872-368CEF8635E9}"/>
          </ac:spMkLst>
        </pc:spChg>
        <pc:spChg chg="mod">
          <ac:chgData name="Ragnhild Halvorsrud" userId="917ea340-fd63-490f-a7db-68428d24cf32" providerId="ADAL" clId="{3F26B701-AADC-4668-AAA4-FB7BA2B947B1}" dt="2020-06-19T09:05:35.826" v="2694" actId="790"/>
          <ac:spMkLst>
            <pc:docMk/>
            <pc:sldMk cId="3265801124" sldId="522"/>
            <ac:spMk id="331" creationId="{9C365A96-4C32-459D-99FF-AF34F7AF2630}"/>
          </ac:spMkLst>
        </pc:spChg>
        <pc:spChg chg="mod">
          <ac:chgData name="Ragnhild Halvorsrud" userId="917ea340-fd63-490f-a7db-68428d24cf32" providerId="ADAL" clId="{3F26B701-AADC-4668-AAA4-FB7BA2B947B1}" dt="2020-06-19T09:05:35.819" v="2690" actId="790"/>
          <ac:spMkLst>
            <pc:docMk/>
            <pc:sldMk cId="3265801124" sldId="522"/>
            <ac:spMk id="334" creationId="{E37E8A90-7A30-40AC-B8EB-C692FD764241}"/>
          </ac:spMkLst>
        </pc:spChg>
        <pc:spChg chg="mod">
          <ac:chgData name="Ragnhild Halvorsrud" userId="917ea340-fd63-490f-a7db-68428d24cf32" providerId="ADAL" clId="{3F26B701-AADC-4668-AAA4-FB7BA2B947B1}" dt="2020-06-19T09:05:35.521" v="2547" actId="790"/>
          <ac:spMkLst>
            <pc:docMk/>
            <pc:sldMk cId="3265801124" sldId="522"/>
            <ac:spMk id="353" creationId="{6F8905C0-7F47-4D51-8A64-5F3EC3FBF6B4}"/>
          </ac:spMkLst>
        </pc:spChg>
        <pc:spChg chg="mod">
          <ac:chgData name="Ragnhild Halvorsrud" userId="917ea340-fd63-490f-a7db-68428d24cf32" providerId="ADAL" clId="{3F26B701-AADC-4668-AAA4-FB7BA2B947B1}" dt="2020-06-19T09:05:35.524" v="2548" actId="790"/>
          <ac:spMkLst>
            <pc:docMk/>
            <pc:sldMk cId="3265801124" sldId="522"/>
            <ac:spMk id="354" creationId="{FC8AA574-A54D-4CDA-BA21-322B3B849C09}"/>
          </ac:spMkLst>
        </pc:spChg>
        <pc:spChg chg="mod">
          <ac:chgData name="Ragnhild Halvorsrud" userId="917ea340-fd63-490f-a7db-68428d24cf32" providerId="ADAL" clId="{3F26B701-AADC-4668-AAA4-FB7BA2B947B1}" dt="2020-06-19T09:05:35.527" v="2549" actId="790"/>
          <ac:spMkLst>
            <pc:docMk/>
            <pc:sldMk cId="3265801124" sldId="522"/>
            <ac:spMk id="355" creationId="{17DD756B-A51F-45FD-8523-0F3725089DA7}"/>
          </ac:spMkLst>
        </pc:spChg>
        <pc:spChg chg="mod">
          <ac:chgData name="Ragnhild Halvorsrud" userId="917ea340-fd63-490f-a7db-68428d24cf32" providerId="ADAL" clId="{3F26B701-AADC-4668-AAA4-FB7BA2B947B1}" dt="2020-06-19T09:05:35.529" v="2550" actId="790"/>
          <ac:spMkLst>
            <pc:docMk/>
            <pc:sldMk cId="3265801124" sldId="522"/>
            <ac:spMk id="356" creationId="{C78B434C-EA48-4136-9AD4-6A5AA418A2C0}"/>
          </ac:spMkLst>
        </pc:spChg>
        <pc:spChg chg="mod">
          <ac:chgData name="Ragnhild Halvorsrud" userId="917ea340-fd63-490f-a7db-68428d24cf32" providerId="ADAL" clId="{3F26B701-AADC-4668-AAA4-FB7BA2B947B1}" dt="2020-06-19T09:05:35.531" v="2551" actId="790"/>
          <ac:spMkLst>
            <pc:docMk/>
            <pc:sldMk cId="3265801124" sldId="522"/>
            <ac:spMk id="357" creationId="{AB7072A3-91A6-4911-9346-C90A0CED455C}"/>
          </ac:spMkLst>
        </pc:spChg>
        <pc:spChg chg="mod">
          <ac:chgData name="Ragnhild Halvorsrud" userId="917ea340-fd63-490f-a7db-68428d24cf32" providerId="ADAL" clId="{3F26B701-AADC-4668-AAA4-FB7BA2B947B1}" dt="2020-06-19T09:05:35.533" v="2552" actId="790"/>
          <ac:spMkLst>
            <pc:docMk/>
            <pc:sldMk cId="3265801124" sldId="522"/>
            <ac:spMk id="358" creationId="{41862DE3-E94A-4050-AC77-D396C3BF7CC1}"/>
          </ac:spMkLst>
        </pc:spChg>
        <pc:spChg chg="mod">
          <ac:chgData name="Ragnhild Halvorsrud" userId="917ea340-fd63-490f-a7db-68428d24cf32" providerId="ADAL" clId="{3F26B701-AADC-4668-AAA4-FB7BA2B947B1}" dt="2020-06-19T09:05:35.534" v="2553" actId="790"/>
          <ac:spMkLst>
            <pc:docMk/>
            <pc:sldMk cId="3265801124" sldId="522"/>
            <ac:spMk id="359" creationId="{8316677C-3240-404D-B48A-0142F91C420C}"/>
          </ac:spMkLst>
        </pc:spChg>
        <pc:spChg chg="mod">
          <ac:chgData name="Ragnhild Halvorsrud" userId="917ea340-fd63-490f-a7db-68428d24cf32" providerId="ADAL" clId="{3F26B701-AADC-4668-AAA4-FB7BA2B947B1}" dt="2020-06-19T09:05:35.536" v="2554" actId="790"/>
          <ac:spMkLst>
            <pc:docMk/>
            <pc:sldMk cId="3265801124" sldId="522"/>
            <ac:spMk id="360" creationId="{3B6B7B43-DD3B-4DD9-BD4E-850103149AA9}"/>
          </ac:spMkLst>
        </pc:spChg>
        <pc:spChg chg="mod">
          <ac:chgData name="Ragnhild Halvorsrud" userId="917ea340-fd63-490f-a7db-68428d24cf32" providerId="ADAL" clId="{3F26B701-AADC-4668-AAA4-FB7BA2B947B1}" dt="2020-06-19T09:05:35.553" v="2561" actId="790"/>
          <ac:spMkLst>
            <pc:docMk/>
            <pc:sldMk cId="3265801124" sldId="522"/>
            <ac:spMk id="417" creationId="{668AB1D3-5331-4D65-AC91-9857C0AC6425}"/>
          </ac:spMkLst>
        </pc:spChg>
        <pc:spChg chg="mod">
          <ac:chgData name="Ragnhild Halvorsrud" userId="917ea340-fd63-490f-a7db-68428d24cf32" providerId="ADAL" clId="{3F26B701-AADC-4668-AAA4-FB7BA2B947B1}" dt="2020-06-19T09:05:35.555" v="2562" actId="790"/>
          <ac:spMkLst>
            <pc:docMk/>
            <pc:sldMk cId="3265801124" sldId="522"/>
            <ac:spMk id="418" creationId="{15F701D0-1C3D-41C7-9B3C-372F836DF470}"/>
          </ac:spMkLst>
        </pc:spChg>
        <pc:spChg chg="mod">
          <ac:chgData name="Ragnhild Halvorsrud" userId="917ea340-fd63-490f-a7db-68428d24cf32" providerId="ADAL" clId="{3F26B701-AADC-4668-AAA4-FB7BA2B947B1}" dt="2020-06-19T09:05:35.557" v="2563" actId="790"/>
          <ac:spMkLst>
            <pc:docMk/>
            <pc:sldMk cId="3265801124" sldId="522"/>
            <ac:spMk id="419" creationId="{EA1695FD-5E77-4CEF-B2F2-B7CCB9BF674C}"/>
          </ac:spMkLst>
        </pc:spChg>
        <pc:spChg chg="mod">
          <ac:chgData name="Ragnhild Halvorsrud" userId="917ea340-fd63-490f-a7db-68428d24cf32" providerId="ADAL" clId="{3F26B701-AADC-4668-AAA4-FB7BA2B947B1}" dt="2020-06-19T09:05:35.559" v="2564" actId="790"/>
          <ac:spMkLst>
            <pc:docMk/>
            <pc:sldMk cId="3265801124" sldId="522"/>
            <ac:spMk id="420" creationId="{4C3EDDF1-BFD6-4F81-928E-3E4FCC819B4D}"/>
          </ac:spMkLst>
        </pc:spChg>
        <pc:spChg chg="mod">
          <ac:chgData name="Ragnhild Halvorsrud" userId="917ea340-fd63-490f-a7db-68428d24cf32" providerId="ADAL" clId="{3F26B701-AADC-4668-AAA4-FB7BA2B947B1}" dt="2020-06-19T09:05:35.560" v="2565" actId="790"/>
          <ac:spMkLst>
            <pc:docMk/>
            <pc:sldMk cId="3265801124" sldId="522"/>
            <ac:spMk id="421" creationId="{DD4D5313-DD5B-4230-AB3B-4B9A998E4E23}"/>
          </ac:spMkLst>
        </pc:spChg>
        <pc:spChg chg="mod">
          <ac:chgData name="Ragnhild Halvorsrud" userId="917ea340-fd63-490f-a7db-68428d24cf32" providerId="ADAL" clId="{3F26B701-AADC-4668-AAA4-FB7BA2B947B1}" dt="2020-06-19T09:05:35.784" v="2668" actId="790"/>
          <ac:spMkLst>
            <pc:docMk/>
            <pc:sldMk cId="3265801124" sldId="522"/>
            <ac:spMk id="439" creationId="{54F9C32F-C448-4751-A424-EAF60362A3C0}"/>
          </ac:spMkLst>
        </pc:spChg>
        <pc:spChg chg="mod">
          <ac:chgData name="Ragnhild Halvorsrud" userId="917ea340-fd63-490f-a7db-68428d24cf32" providerId="ADAL" clId="{3F26B701-AADC-4668-AAA4-FB7BA2B947B1}" dt="2020-06-19T09:05:35.830" v="2697" actId="790"/>
          <ac:spMkLst>
            <pc:docMk/>
            <pc:sldMk cId="3265801124" sldId="522"/>
            <ac:spMk id="440" creationId="{30CD0F66-FB04-43CB-BD35-9CC55367545D}"/>
          </ac:spMkLst>
        </pc:spChg>
        <pc:spChg chg="mod">
          <ac:chgData name="Ragnhild Halvorsrud" userId="917ea340-fd63-490f-a7db-68428d24cf32" providerId="ADAL" clId="{3F26B701-AADC-4668-AAA4-FB7BA2B947B1}" dt="2020-06-19T09:05:35.811" v="2685" actId="790"/>
          <ac:spMkLst>
            <pc:docMk/>
            <pc:sldMk cId="3265801124" sldId="522"/>
            <ac:spMk id="441" creationId="{4A67FC04-6592-4971-B5D2-3AD692785A39}"/>
          </ac:spMkLst>
        </pc:spChg>
        <pc:spChg chg="mod">
          <ac:chgData name="Ragnhild Halvorsrud" userId="917ea340-fd63-490f-a7db-68428d24cf32" providerId="ADAL" clId="{3F26B701-AADC-4668-AAA4-FB7BA2B947B1}" dt="2020-06-19T09:05:35.564" v="2566" actId="790"/>
          <ac:spMkLst>
            <pc:docMk/>
            <pc:sldMk cId="3265801124" sldId="522"/>
            <ac:spMk id="443" creationId="{D2D4A9A8-081F-4325-A527-EFA96F131E2D}"/>
          </ac:spMkLst>
        </pc:spChg>
        <pc:spChg chg="mod">
          <ac:chgData name="Ragnhild Halvorsrud" userId="917ea340-fd63-490f-a7db-68428d24cf32" providerId="ADAL" clId="{3F26B701-AADC-4668-AAA4-FB7BA2B947B1}" dt="2020-06-19T09:05:35.566" v="2567" actId="790"/>
          <ac:spMkLst>
            <pc:docMk/>
            <pc:sldMk cId="3265801124" sldId="522"/>
            <ac:spMk id="446" creationId="{7CFEF867-8A9E-444A-8E4C-1A5D812045FC}"/>
          </ac:spMkLst>
        </pc:spChg>
        <pc:spChg chg="mod">
          <ac:chgData name="Ragnhild Halvorsrud" userId="917ea340-fd63-490f-a7db-68428d24cf32" providerId="ADAL" clId="{3F26B701-AADC-4668-AAA4-FB7BA2B947B1}" dt="2020-06-19T09:05:35.568" v="2568" actId="790"/>
          <ac:spMkLst>
            <pc:docMk/>
            <pc:sldMk cId="3265801124" sldId="522"/>
            <ac:spMk id="447" creationId="{C5FF1B51-948B-4E3A-A147-BBE033180877}"/>
          </ac:spMkLst>
        </pc:spChg>
        <pc:spChg chg="mod">
          <ac:chgData name="Ragnhild Halvorsrud" userId="917ea340-fd63-490f-a7db-68428d24cf32" providerId="ADAL" clId="{3F26B701-AADC-4668-AAA4-FB7BA2B947B1}" dt="2020-06-19T09:05:35.571" v="2569" actId="790"/>
          <ac:spMkLst>
            <pc:docMk/>
            <pc:sldMk cId="3265801124" sldId="522"/>
            <ac:spMk id="448" creationId="{578BE484-3704-41F7-9271-EF7E87D7C5C5}"/>
          </ac:spMkLst>
        </pc:spChg>
        <pc:spChg chg="mod">
          <ac:chgData name="Ragnhild Halvorsrud" userId="917ea340-fd63-490f-a7db-68428d24cf32" providerId="ADAL" clId="{3F26B701-AADC-4668-AAA4-FB7BA2B947B1}" dt="2020-06-19T09:05:35.573" v="2570" actId="790"/>
          <ac:spMkLst>
            <pc:docMk/>
            <pc:sldMk cId="3265801124" sldId="522"/>
            <ac:spMk id="449" creationId="{7FC6E9D2-D5FE-4B49-8643-36B42A2FFACE}"/>
          </ac:spMkLst>
        </pc:spChg>
        <pc:spChg chg="mod">
          <ac:chgData name="Ragnhild Halvorsrud" userId="917ea340-fd63-490f-a7db-68428d24cf32" providerId="ADAL" clId="{3F26B701-AADC-4668-AAA4-FB7BA2B947B1}" dt="2020-06-19T09:05:35.575" v="2571" actId="790"/>
          <ac:spMkLst>
            <pc:docMk/>
            <pc:sldMk cId="3265801124" sldId="522"/>
            <ac:spMk id="450" creationId="{0C08112C-A1A2-4B0C-B817-3970DAA2E189}"/>
          </ac:spMkLst>
        </pc:spChg>
        <pc:spChg chg="mod">
          <ac:chgData name="Ragnhild Halvorsrud" userId="917ea340-fd63-490f-a7db-68428d24cf32" providerId="ADAL" clId="{3F26B701-AADC-4668-AAA4-FB7BA2B947B1}" dt="2020-06-19T09:05:35.577" v="2572" actId="790"/>
          <ac:spMkLst>
            <pc:docMk/>
            <pc:sldMk cId="3265801124" sldId="522"/>
            <ac:spMk id="454" creationId="{6D075F23-FF12-47C0-B484-1D408031CB46}"/>
          </ac:spMkLst>
        </pc:spChg>
        <pc:spChg chg="mod">
          <ac:chgData name="Ragnhild Halvorsrud" userId="917ea340-fd63-490f-a7db-68428d24cf32" providerId="ADAL" clId="{3F26B701-AADC-4668-AAA4-FB7BA2B947B1}" dt="2020-06-19T09:05:35.579" v="2573" actId="790"/>
          <ac:spMkLst>
            <pc:docMk/>
            <pc:sldMk cId="3265801124" sldId="522"/>
            <ac:spMk id="457" creationId="{91B580E6-3693-4A43-9447-8D5E98607131}"/>
          </ac:spMkLst>
        </pc:spChg>
        <pc:spChg chg="mod">
          <ac:chgData name="Ragnhild Halvorsrud" userId="917ea340-fd63-490f-a7db-68428d24cf32" providerId="ADAL" clId="{3F26B701-AADC-4668-AAA4-FB7BA2B947B1}" dt="2020-06-19T09:05:35.581" v="2574" actId="790"/>
          <ac:spMkLst>
            <pc:docMk/>
            <pc:sldMk cId="3265801124" sldId="522"/>
            <ac:spMk id="458" creationId="{70A16D36-CA90-4436-BBB6-F8FC9B4BCCED}"/>
          </ac:spMkLst>
        </pc:spChg>
        <pc:spChg chg="mod">
          <ac:chgData name="Ragnhild Halvorsrud" userId="917ea340-fd63-490f-a7db-68428d24cf32" providerId="ADAL" clId="{3F26B701-AADC-4668-AAA4-FB7BA2B947B1}" dt="2020-06-19T09:05:35.583" v="2575" actId="790"/>
          <ac:spMkLst>
            <pc:docMk/>
            <pc:sldMk cId="3265801124" sldId="522"/>
            <ac:spMk id="459" creationId="{4EEA7E75-1DB6-4DB1-A783-2811C526FBB5}"/>
          </ac:spMkLst>
        </pc:spChg>
        <pc:spChg chg="mod">
          <ac:chgData name="Ragnhild Halvorsrud" userId="917ea340-fd63-490f-a7db-68428d24cf32" providerId="ADAL" clId="{3F26B701-AADC-4668-AAA4-FB7BA2B947B1}" dt="2020-06-19T09:05:35.587" v="2576" actId="790"/>
          <ac:spMkLst>
            <pc:docMk/>
            <pc:sldMk cId="3265801124" sldId="522"/>
            <ac:spMk id="460" creationId="{C59D7145-6CA3-4F3B-8022-6B147B806321}"/>
          </ac:spMkLst>
        </pc:spChg>
        <pc:spChg chg="mod">
          <ac:chgData name="Ragnhild Halvorsrud" userId="917ea340-fd63-490f-a7db-68428d24cf32" providerId="ADAL" clId="{3F26B701-AADC-4668-AAA4-FB7BA2B947B1}" dt="2020-06-19T09:05:35.821" v="2691" actId="790"/>
          <ac:spMkLst>
            <pc:docMk/>
            <pc:sldMk cId="3265801124" sldId="522"/>
            <ac:spMk id="461" creationId="{68C83E66-BF6E-46AA-80C6-18E9B8AA779F}"/>
          </ac:spMkLst>
        </pc:spChg>
        <pc:spChg chg="mod">
          <ac:chgData name="Ragnhild Halvorsrud" userId="917ea340-fd63-490f-a7db-68428d24cf32" providerId="ADAL" clId="{3F26B701-AADC-4668-AAA4-FB7BA2B947B1}" dt="2020-06-19T09:05:35.589" v="2577" actId="790"/>
          <ac:spMkLst>
            <pc:docMk/>
            <pc:sldMk cId="3265801124" sldId="522"/>
            <ac:spMk id="462" creationId="{D43AE07E-ECC3-4597-9072-67611414BAF1}"/>
          </ac:spMkLst>
        </pc:spChg>
        <pc:spChg chg="mod">
          <ac:chgData name="Ragnhild Halvorsrud" userId="917ea340-fd63-490f-a7db-68428d24cf32" providerId="ADAL" clId="{3F26B701-AADC-4668-AAA4-FB7BA2B947B1}" dt="2020-06-19T09:05:35.829" v="2696" actId="790"/>
          <ac:spMkLst>
            <pc:docMk/>
            <pc:sldMk cId="3265801124" sldId="522"/>
            <ac:spMk id="466" creationId="{8D4AD2C8-20F8-471F-9705-D9E2FE24F28C}"/>
          </ac:spMkLst>
        </pc:spChg>
        <pc:spChg chg="mod">
          <ac:chgData name="Ragnhild Halvorsrud" userId="917ea340-fd63-490f-a7db-68428d24cf32" providerId="ADAL" clId="{3F26B701-AADC-4668-AAA4-FB7BA2B947B1}" dt="2020-06-19T09:05:35.591" v="2578" actId="790"/>
          <ac:spMkLst>
            <pc:docMk/>
            <pc:sldMk cId="3265801124" sldId="522"/>
            <ac:spMk id="467" creationId="{BA9DD4D3-597A-4B7C-8E33-D67D8A06371B}"/>
          </ac:spMkLst>
        </pc:spChg>
        <pc:spChg chg="mod">
          <ac:chgData name="Ragnhild Halvorsrud" userId="917ea340-fd63-490f-a7db-68428d24cf32" providerId="ADAL" clId="{3F26B701-AADC-4668-AAA4-FB7BA2B947B1}" dt="2020-06-19T09:05:35.593" v="2579" actId="790"/>
          <ac:spMkLst>
            <pc:docMk/>
            <pc:sldMk cId="3265801124" sldId="522"/>
            <ac:spMk id="471" creationId="{7EB9CCB2-F51F-4DF6-BC37-0AF6FF3AB668}"/>
          </ac:spMkLst>
        </pc:spChg>
        <pc:spChg chg="mod">
          <ac:chgData name="Ragnhild Halvorsrud" userId="917ea340-fd63-490f-a7db-68428d24cf32" providerId="ADAL" clId="{3F26B701-AADC-4668-AAA4-FB7BA2B947B1}" dt="2020-06-19T09:05:35.595" v="2580" actId="790"/>
          <ac:spMkLst>
            <pc:docMk/>
            <pc:sldMk cId="3265801124" sldId="522"/>
            <ac:spMk id="472" creationId="{990CE242-4115-4AD3-85F5-E263A160F366}"/>
          </ac:spMkLst>
        </pc:spChg>
        <pc:spChg chg="mod">
          <ac:chgData name="Ragnhild Halvorsrud" userId="917ea340-fd63-490f-a7db-68428d24cf32" providerId="ADAL" clId="{3F26B701-AADC-4668-AAA4-FB7BA2B947B1}" dt="2020-06-19T09:05:35.423" v="2507" actId="790"/>
          <ac:spMkLst>
            <pc:docMk/>
            <pc:sldMk cId="3265801124" sldId="522"/>
            <ac:spMk id="473" creationId="{40E8628E-9B7A-42D9-8020-C5DCBE30AD69}"/>
          </ac:spMkLst>
        </pc:spChg>
        <pc:spChg chg="mod">
          <ac:chgData name="Ragnhild Halvorsrud" userId="917ea340-fd63-490f-a7db-68428d24cf32" providerId="ADAL" clId="{3F26B701-AADC-4668-AAA4-FB7BA2B947B1}" dt="2020-06-19T09:05:35.426" v="2508" actId="790"/>
          <ac:spMkLst>
            <pc:docMk/>
            <pc:sldMk cId="3265801124" sldId="522"/>
            <ac:spMk id="474" creationId="{1DBC8BBE-1330-424F-85F4-4AB0966AE9A6}"/>
          </ac:spMkLst>
        </pc:spChg>
        <pc:spChg chg="mod">
          <ac:chgData name="Ragnhild Halvorsrud" userId="917ea340-fd63-490f-a7db-68428d24cf32" providerId="ADAL" clId="{3F26B701-AADC-4668-AAA4-FB7BA2B947B1}" dt="2020-06-19T09:05:35.432" v="2509" actId="790"/>
          <ac:spMkLst>
            <pc:docMk/>
            <pc:sldMk cId="3265801124" sldId="522"/>
            <ac:spMk id="475" creationId="{415F286F-7775-409D-B4AF-03A672CE8276}"/>
          </ac:spMkLst>
        </pc:spChg>
        <pc:spChg chg="mod">
          <ac:chgData name="Ragnhild Halvorsrud" userId="917ea340-fd63-490f-a7db-68428d24cf32" providerId="ADAL" clId="{3F26B701-AADC-4668-AAA4-FB7BA2B947B1}" dt="2020-06-19T09:05:35.435" v="2510" actId="790"/>
          <ac:spMkLst>
            <pc:docMk/>
            <pc:sldMk cId="3265801124" sldId="522"/>
            <ac:spMk id="476" creationId="{70DB447C-31D0-4020-A0EF-8EB1047469AA}"/>
          </ac:spMkLst>
        </pc:spChg>
        <pc:spChg chg="mod">
          <ac:chgData name="Ragnhild Halvorsrud" userId="917ea340-fd63-490f-a7db-68428d24cf32" providerId="ADAL" clId="{3F26B701-AADC-4668-AAA4-FB7BA2B947B1}" dt="2020-06-19T09:05:35.437" v="2511" actId="790"/>
          <ac:spMkLst>
            <pc:docMk/>
            <pc:sldMk cId="3265801124" sldId="522"/>
            <ac:spMk id="477" creationId="{1A902A3E-96B2-423C-B7E4-860759835EDB}"/>
          </ac:spMkLst>
        </pc:spChg>
        <pc:spChg chg="mod">
          <ac:chgData name="Ragnhild Halvorsrud" userId="917ea340-fd63-490f-a7db-68428d24cf32" providerId="ADAL" clId="{3F26B701-AADC-4668-AAA4-FB7BA2B947B1}" dt="2020-06-19T09:05:35.440" v="2512" actId="790"/>
          <ac:spMkLst>
            <pc:docMk/>
            <pc:sldMk cId="3265801124" sldId="522"/>
            <ac:spMk id="478" creationId="{54C7CD38-F107-4353-9523-4E0C10F562E5}"/>
          </ac:spMkLst>
        </pc:spChg>
        <pc:spChg chg="mod">
          <ac:chgData name="Ragnhild Halvorsrud" userId="917ea340-fd63-490f-a7db-68428d24cf32" providerId="ADAL" clId="{3F26B701-AADC-4668-AAA4-FB7BA2B947B1}" dt="2020-06-19T09:05:35.442" v="2513" actId="790"/>
          <ac:spMkLst>
            <pc:docMk/>
            <pc:sldMk cId="3265801124" sldId="522"/>
            <ac:spMk id="520" creationId="{D846AC14-DDF8-48CE-A934-DE52736B5FC2}"/>
          </ac:spMkLst>
        </pc:spChg>
        <pc:spChg chg="mod">
          <ac:chgData name="Ragnhild Halvorsrud" userId="917ea340-fd63-490f-a7db-68428d24cf32" providerId="ADAL" clId="{3F26B701-AADC-4668-AAA4-FB7BA2B947B1}" dt="2020-06-19T09:05:35.444" v="2514" actId="790"/>
          <ac:spMkLst>
            <pc:docMk/>
            <pc:sldMk cId="3265801124" sldId="522"/>
            <ac:spMk id="521" creationId="{0FF77C29-152D-43C2-9511-D6FA551A9F53}"/>
          </ac:spMkLst>
        </pc:spChg>
        <pc:spChg chg="mod">
          <ac:chgData name="Ragnhild Halvorsrud" userId="917ea340-fd63-490f-a7db-68428d24cf32" providerId="ADAL" clId="{3F26B701-AADC-4668-AAA4-FB7BA2B947B1}" dt="2020-06-19T09:05:35.596" v="2581" actId="790"/>
          <ac:spMkLst>
            <pc:docMk/>
            <pc:sldMk cId="3265801124" sldId="522"/>
            <ac:spMk id="522" creationId="{CEBA2555-C002-4EE4-ABE7-B357184B28F4}"/>
          </ac:spMkLst>
        </pc:spChg>
        <pc:spChg chg="mod">
          <ac:chgData name="Ragnhild Halvorsrud" userId="917ea340-fd63-490f-a7db-68428d24cf32" providerId="ADAL" clId="{3F26B701-AADC-4668-AAA4-FB7BA2B947B1}" dt="2020-06-19T09:05:35.447" v="2515" actId="790"/>
          <ac:spMkLst>
            <pc:docMk/>
            <pc:sldMk cId="3265801124" sldId="522"/>
            <ac:spMk id="524" creationId="{D98842F7-5FB1-48FA-AF57-CAA300D2AE55}"/>
          </ac:spMkLst>
        </pc:spChg>
        <pc:spChg chg="mod">
          <ac:chgData name="Ragnhild Halvorsrud" userId="917ea340-fd63-490f-a7db-68428d24cf32" providerId="ADAL" clId="{3F26B701-AADC-4668-AAA4-FB7BA2B947B1}" dt="2020-06-19T09:05:35.450" v="2516" actId="790"/>
          <ac:spMkLst>
            <pc:docMk/>
            <pc:sldMk cId="3265801124" sldId="522"/>
            <ac:spMk id="525" creationId="{7D71CF6A-5472-4ADD-B143-B72C963EE06F}"/>
          </ac:spMkLst>
        </pc:spChg>
        <pc:spChg chg="mod">
          <ac:chgData name="Ragnhild Halvorsrud" userId="917ea340-fd63-490f-a7db-68428d24cf32" providerId="ADAL" clId="{3F26B701-AADC-4668-AAA4-FB7BA2B947B1}" dt="2020-06-19T09:05:35.452" v="2517" actId="790"/>
          <ac:spMkLst>
            <pc:docMk/>
            <pc:sldMk cId="3265801124" sldId="522"/>
            <ac:spMk id="526" creationId="{C57B04AA-4801-4DD5-954F-A7E06EECE63B}"/>
          </ac:spMkLst>
        </pc:spChg>
        <pc:spChg chg="mod">
          <ac:chgData name="Ragnhild Halvorsrud" userId="917ea340-fd63-490f-a7db-68428d24cf32" providerId="ADAL" clId="{3F26B701-AADC-4668-AAA4-FB7BA2B947B1}" dt="2020-06-19T09:05:35.454" v="2518" actId="790"/>
          <ac:spMkLst>
            <pc:docMk/>
            <pc:sldMk cId="3265801124" sldId="522"/>
            <ac:spMk id="527" creationId="{24CAE481-DE6F-4343-B383-48E75AD23393}"/>
          </ac:spMkLst>
        </pc:spChg>
        <pc:spChg chg="mod">
          <ac:chgData name="Ragnhild Halvorsrud" userId="917ea340-fd63-490f-a7db-68428d24cf32" providerId="ADAL" clId="{3F26B701-AADC-4668-AAA4-FB7BA2B947B1}" dt="2020-06-19T09:05:35.455" v="2519" actId="790"/>
          <ac:spMkLst>
            <pc:docMk/>
            <pc:sldMk cId="3265801124" sldId="522"/>
            <ac:spMk id="528" creationId="{7285C936-D7B3-431C-A7C6-B02E81F9AC37}"/>
          </ac:spMkLst>
        </pc:spChg>
        <pc:spChg chg="mod">
          <ac:chgData name="Ragnhild Halvorsrud" userId="917ea340-fd63-490f-a7db-68428d24cf32" providerId="ADAL" clId="{3F26B701-AADC-4668-AAA4-FB7BA2B947B1}" dt="2020-06-19T09:05:35.457" v="2520" actId="790"/>
          <ac:spMkLst>
            <pc:docMk/>
            <pc:sldMk cId="3265801124" sldId="522"/>
            <ac:spMk id="529" creationId="{9793A475-F42B-47AF-8B0B-D568F10F4490}"/>
          </ac:spMkLst>
        </pc:spChg>
        <pc:spChg chg="mod">
          <ac:chgData name="Ragnhild Halvorsrud" userId="917ea340-fd63-490f-a7db-68428d24cf32" providerId="ADAL" clId="{3F26B701-AADC-4668-AAA4-FB7BA2B947B1}" dt="2020-06-19T09:05:35.458" v="2521" actId="790"/>
          <ac:spMkLst>
            <pc:docMk/>
            <pc:sldMk cId="3265801124" sldId="522"/>
            <ac:spMk id="530" creationId="{FD2D587B-CC8D-42DA-9B88-0E8047CA74AC}"/>
          </ac:spMkLst>
        </pc:spChg>
        <pc:spChg chg="mod">
          <ac:chgData name="Ragnhild Halvorsrud" userId="917ea340-fd63-490f-a7db-68428d24cf32" providerId="ADAL" clId="{3F26B701-AADC-4668-AAA4-FB7BA2B947B1}" dt="2020-06-19T09:05:35.459" v="2522" actId="790"/>
          <ac:spMkLst>
            <pc:docMk/>
            <pc:sldMk cId="3265801124" sldId="522"/>
            <ac:spMk id="531" creationId="{0B250562-385B-4BCA-B175-40FF66BAEB26}"/>
          </ac:spMkLst>
        </pc:spChg>
        <pc:spChg chg="mod">
          <ac:chgData name="Ragnhild Halvorsrud" userId="917ea340-fd63-490f-a7db-68428d24cf32" providerId="ADAL" clId="{3F26B701-AADC-4668-AAA4-FB7BA2B947B1}" dt="2020-06-19T09:05:35.598" v="2582" actId="790"/>
          <ac:spMkLst>
            <pc:docMk/>
            <pc:sldMk cId="3265801124" sldId="522"/>
            <ac:spMk id="532" creationId="{840BE98D-285F-4684-901B-062D8BDECD33}"/>
          </ac:spMkLst>
        </pc:spChg>
        <pc:spChg chg="mod">
          <ac:chgData name="Ragnhild Halvorsrud" userId="917ea340-fd63-490f-a7db-68428d24cf32" providerId="ADAL" clId="{3F26B701-AADC-4668-AAA4-FB7BA2B947B1}" dt="2020-06-19T09:05:35.600" v="2583" actId="790"/>
          <ac:spMkLst>
            <pc:docMk/>
            <pc:sldMk cId="3265801124" sldId="522"/>
            <ac:spMk id="533" creationId="{7B296EF6-44E4-4DA1-AF37-AA3121882A42}"/>
          </ac:spMkLst>
        </pc:spChg>
        <pc:spChg chg="mod">
          <ac:chgData name="Ragnhild Halvorsrud" userId="917ea340-fd63-490f-a7db-68428d24cf32" providerId="ADAL" clId="{3F26B701-AADC-4668-AAA4-FB7BA2B947B1}" dt="2020-06-19T09:05:35.461" v="2523" actId="790"/>
          <ac:spMkLst>
            <pc:docMk/>
            <pc:sldMk cId="3265801124" sldId="522"/>
            <ac:spMk id="535" creationId="{E935E5B9-1E23-465A-B44C-AF0B7BFEA583}"/>
          </ac:spMkLst>
        </pc:spChg>
        <pc:spChg chg="mod">
          <ac:chgData name="Ragnhild Halvorsrud" userId="917ea340-fd63-490f-a7db-68428d24cf32" providerId="ADAL" clId="{3F26B701-AADC-4668-AAA4-FB7BA2B947B1}" dt="2020-06-19T09:05:35.468" v="2524" actId="790"/>
          <ac:spMkLst>
            <pc:docMk/>
            <pc:sldMk cId="3265801124" sldId="522"/>
            <ac:spMk id="536" creationId="{0047D9FC-AF6F-4948-8B7E-7629F19AB77A}"/>
          </ac:spMkLst>
        </pc:spChg>
        <pc:spChg chg="mod">
          <ac:chgData name="Ragnhild Halvorsrud" userId="917ea340-fd63-490f-a7db-68428d24cf32" providerId="ADAL" clId="{3F26B701-AADC-4668-AAA4-FB7BA2B947B1}" dt="2020-06-19T09:05:35.470" v="2525" actId="790"/>
          <ac:spMkLst>
            <pc:docMk/>
            <pc:sldMk cId="3265801124" sldId="522"/>
            <ac:spMk id="537" creationId="{9E617967-0B14-40BF-9B1C-26162EA56D82}"/>
          </ac:spMkLst>
        </pc:spChg>
        <pc:spChg chg="mod">
          <ac:chgData name="Ragnhild Halvorsrud" userId="917ea340-fd63-490f-a7db-68428d24cf32" providerId="ADAL" clId="{3F26B701-AADC-4668-AAA4-FB7BA2B947B1}" dt="2020-06-19T09:05:35.472" v="2526" actId="790"/>
          <ac:spMkLst>
            <pc:docMk/>
            <pc:sldMk cId="3265801124" sldId="522"/>
            <ac:spMk id="538" creationId="{1B347FC3-E9BE-4547-987D-A6E775A17CEA}"/>
          </ac:spMkLst>
        </pc:spChg>
        <pc:spChg chg="mod">
          <ac:chgData name="Ragnhild Halvorsrud" userId="917ea340-fd63-490f-a7db-68428d24cf32" providerId="ADAL" clId="{3F26B701-AADC-4668-AAA4-FB7BA2B947B1}" dt="2020-06-19T09:05:35.474" v="2527" actId="790"/>
          <ac:spMkLst>
            <pc:docMk/>
            <pc:sldMk cId="3265801124" sldId="522"/>
            <ac:spMk id="539" creationId="{0D3AFCC3-DA9F-430B-9A57-CC7DACFE6CDD}"/>
          </ac:spMkLst>
        </pc:spChg>
        <pc:spChg chg="mod">
          <ac:chgData name="Ragnhild Halvorsrud" userId="917ea340-fd63-490f-a7db-68428d24cf32" providerId="ADAL" clId="{3F26B701-AADC-4668-AAA4-FB7BA2B947B1}" dt="2020-06-19T09:05:35.476" v="2528" actId="790"/>
          <ac:spMkLst>
            <pc:docMk/>
            <pc:sldMk cId="3265801124" sldId="522"/>
            <ac:spMk id="540" creationId="{A6BE9A64-3BE7-4F22-AC56-5A601A07B0C3}"/>
          </ac:spMkLst>
        </pc:spChg>
        <pc:spChg chg="mod">
          <ac:chgData name="Ragnhild Halvorsrud" userId="917ea340-fd63-490f-a7db-68428d24cf32" providerId="ADAL" clId="{3F26B701-AADC-4668-AAA4-FB7BA2B947B1}" dt="2020-06-19T09:05:35.479" v="2529" actId="790"/>
          <ac:spMkLst>
            <pc:docMk/>
            <pc:sldMk cId="3265801124" sldId="522"/>
            <ac:spMk id="541" creationId="{EC9C7BE0-98D4-4CE7-B637-12E325261879}"/>
          </ac:spMkLst>
        </pc:spChg>
        <pc:spChg chg="mod">
          <ac:chgData name="Ragnhild Halvorsrud" userId="917ea340-fd63-490f-a7db-68428d24cf32" providerId="ADAL" clId="{3F26B701-AADC-4668-AAA4-FB7BA2B947B1}" dt="2020-06-19T09:05:35.481" v="2530" actId="790"/>
          <ac:spMkLst>
            <pc:docMk/>
            <pc:sldMk cId="3265801124" sldId="522"/>
            <ac:spMk id="542" creationId="{127AF0A0-82F0-4122-80EB-0CABF6DC29B2}"/>
          </ac:spMkLst>
        </pc:spChg>
        <pc:spChg chg="mod">
          <ac:chgData name="Ragnhild Halvorsrud" userId="917ea340-fd63-490f-a7db-68428d24cf32" providerId="ADAL" clId="{3F26B701-AADC-4668-AAA4-FB7BA2B947B1}" dt="2020-06-19T09:05:35.484" v="2531" actId="790"/>
          <ac:spMkLst>
            <pc:docMk/>
            <pc:sldMk cId="3265801124" sldId="522"/>
            <ac:spMk id="545" creationId="{BDFC4A79-ECB5-481C-BEE8-16D389931D59}"/>
          </ac:spMkLst>
        </pc:spChg>
        <pc:spChg chg="mod">
          <ac:chgData name="Ragnhild Halvorsrud" userId="917ea340-fd63-490f-a7db-68428d24cf32" providerId="ADAL" clId="{3F26B701-AADC-4668-AAA4-FB7BA2B947B1}" dt="2020-06-19T09:05:35.488" v="2532" actId="790"/>
          <ac:spMkLst>
            <pc:docMk/>
            <pc:sldMk cId="3265801124" sldId="522"/>
            <ac:spMk id="546" creationId="{D625EDB9-C246-41FB-9E6D-F418C53F089C}"/>
          </ac:spMkLst>
        </pc:spChg>
        <pc:spChg chg="mod">
          <ac:chgData name="Ragnhild Halvorsrud" userId="917ea340-fd63-490f-a7db-68428d24cf32" providerId="ADAL" clId="{3F26B701-AADC-4668-AAA4-FB7BA2B947B1}" dt="2020-06-19T09:05:35.490" v="2533" actId="790"/>
          <ac:spMkLst>
            <pc:docMk/>
            <pc:sldMk cId="3265801124" sldId="522"/>
            <ac:spMk id="547" creationId="{0F001C3E-35A0-4771-8CFE-A8613C047B3F}"/>
          </ac:spMkLst>
        </pc:spChg>
        <pc:spChg chg="mod">
          <ac:chgData name="Ragnhild Halvorsrud" userId="917ea340-fd63-490f-a7db-68428d24cf32" providerId="ADAL" clId="{3F26B701-AADC-4668-AAA4-FB7BA2B947B1}" dt="2020-06-19T09:05:35.492" v="2534" actId="790"/>
          <ac:spMkLst>
            <pc:docMk/>
            <pc:sldMk cId="3265801124" sldId="522"/>
            <ac:spMk id="548" creationId="{40440A9E-CACE-4DB0-871E-D4550B36C3A6}"/>
          </ac:spMkLst>
        </pc:spChg>
        <pc:spChg chg="mod">
          <ac:chgData name="Ragnhild Halvorsrud" userId="917ea340-fd63-490f-a7db-68428d24cf32" providerId="ADAL" clId="{3F26B701-AADC-4668-AAA4-FB7BA2B947B1}" dt="2020-06-19T09:05:35.495" v="2535" actId="790"/>
          <ac:spMkLst>
            <pc:docMk/>
            <pc:sldMk cId="3265801124" sldId="522"/>
            <ac:spMk id="549" creationId="{E4E5F28C-8623-458A-98A7-B8B5A57D888F}"/>
          </ac:spMkLst>
        </pc:spChg>
        <pc:spChg chg="mod">
          <ac:chgData name="Ragnhild Halvorsrud" userId="917ea340-fd63-490f-a7db-68428d24cf32" providerId="ADAL" clId="{3F26B701-AADC-4668-AAA4-FB7BA2B947B1}" dt="2020-06-19T09:05:35.496" v="2536" actId="790"/>
          <ac:spMkLst>
            <pc:docMk/>
            <pc:sldMk cId="3265801124" sldId="522"/>
            <ac:spMk id="550" creationId="{2FD7F29D-B1D5-40DA-B4BC-C5D2E9041CAF}"/>
          </ac:spMkLst>
        </pc:spChg>
        <pc:spChg chg="mod">
          <ac:chgData name="Ragnhild Halvorsrud" userId="917ea340-fd63-490f-a7db-68428d24cf32" providerId="ADAL" clId="{3F26B701-AADC-4668-AAA4-FB7BA2B947B1}" dt="2020-06-19T09:05:35.499" v="2537" actId="790"/>
          <ac:spMkLst>
            <pc:docMk/>
            <pc:sldMk cId="3265801124" sldId="522"/>
            <ac:spMk id="551" creationId="{F6D88248-DAFE-4D26-992A-D8E99166062A}"/>
          </ac:spMkLst>
        </pc:spChg>
        <pc:spChg chg="mod">
          <ac:chgData name="Ragnhild Halvorsrud" userId="917ea340-fd63-490f-a7db-68428d24cf32" providerId="ADAL" clId="{3F26B701-AADC-4668-AAA4-FB7BA2B947B1}" dt="2020-06-19T09:05:35.500" v="2538" actId="790"/>
          <ac:spMkLst>
            <pc:docMk/>
            <pc:sldMk cId="3265801124" sldId="522"/>
            <ac:spMk id="552" creationId="{03AFBB57-ABBA-4FD6-8A4B-C3A136D28DE6}"/>
          </ac:spMkLst>
        </pc:spChg>
        <pc:spChg chg="mod">
          <ac:chgData name="Ragnhild Halvorsrud" userId="917ea340-fd63-490f-a7db-68428d24cf32" providerId="ADAL" clId="{3F26B701-AADC-4668-AAA4-FB7BA2B947B1}" dt="2020-06-19T09:05:35.503" v="2539" actId="790"/>
          <ac:spMkLst>
            <pc:docMk/>
            <pc:sldMk cId="3265801124" sldId="522"/>
            <ac:spMk id="590" creationId="{BA9C23EC-3823-41E8-BBB8-4429CD88BAD7}"/>
          </ac:spMkLst>
        </pc:spChg>
        <pc:spChg chg="mod">
          <ac:chgData name="Ragnhild Halvorsrud" userId="917ea340-fd63-490f-a7db-68428d24cf32" providerId="ADAL" clId="{3F26B701-AADC-4668-AAA4-FB7BA2B947B1}" dt="2020-06-19T09:05:35.506" v="2540" actId="790"/>
          <ac:spMkLst>
            <pc:docMk/>
            <pc:sldMk cId="3265801124" sldId="522"/>
            <ac:spMk id="591" creationId="{349A0B16-5695-4132-991E-A8313D07A4A7}"/>
          </ac:spMkLst>
        </pc:spChg>
        <pc:spChg chg="mod">
          <ac:chgData name="Ragnhild Halvorsrud" userId="917ea340-fd63-490f-a7db-68428d24cf32" providerId="ADAL" clId="{3F26B701-AADC-4668-AAA4-FB7BA2B947B1}" dt="2020-06-19T09:05:35.508" v="2541" actId="790"/>
          <ac:spMkLst>
            <pc:docMk/>
            <pc:sldMk cId="3265801124" sldId="522"/>
            <ac:spMk id="592" creationId="{066664AC-D41F-44E8-B4DC-468BA264D24B}"/>
          </ac:spMkLst>
        </pc:spChg>
        <pc:spChg chg="mod">
          <ac:chgData name="Ragnhild Halvorsrud" userId="917ea340-fd63-490f-a7db-68428d24cf32" providerId="ADAL" clId="{3F26B701-AADC-4668-AAA4-FB7BA2B947B1}" dt="2020-06-19T09:05:35.511" v="2542" actId="790"/>
          <ac:spMkLst>
            <pc:docMk/>
            <pc:sldMk cId="3265801124" sldId="522"/>
            <ac:spMk id="593" creationId="{819933B7-A587-4E60-B2E5-C5FB62DFD082}"/>
          </ac:spMkLst>
        </pc:spChg>
        <pc:spChg chg="mod">
          <ac:chgData name="Ragnhild Halvorsrud" userId="917ea340-fd63-490f-a7db-68428d24cf32" providerId="ADAL" clId="{3F26B701-AADC-4668-AAA4-FB7BA2B947B1}" dt="2020-06-19T09:05:35.513" v="2543" actId="790"/>
          <ac:spMkLst>
            <pc:docMk/>
            <pc:sldMk cId="3265801124" sldId="522"/>
            <ac:spMk id="594" creationId="{E411638D-1A39-4C4E-B1EB-E48FC2D8EF53}"/>
          </ac:spMkLst>
        </pc:spChg>
        <pc:spChg chg="mod">
          <ac:chgData name="Ragnhild Halvorsrud" userId="917ea340-fd63-490f-a7db-68428d24cf32" providerId="ADAL" clId="{3F26B701-AADC-4668-AAA4-FB7BA2B947B1}" dt="2020-06-19T09:05:35.515" v="2544" actId="790"/>
          <ac:spMkLst>
            <pc:docMk/>
            <pc:sldMk cId="3265801124" sldId="522"/>
            <ac:spMk id="595" creationId="{0B62A3A1-4039-4146-A779-79F05DE9D717}"/>
          </ac:spMkLst>
        </pc:spChg>
        <pc:spChg chg="mod">
          <ac:chgData name="Ragnhild Halvorsrud" userId="917ea340-fd63-490f-a7db-68428d24cf32" providerId="ADAL" clId="{3F26B701-AADC-4668-AAA4-FB7BA2B947B1}" dt="2020-06-19T09:05:35.517" v="2545" actId="790"/>
          <ac:spMkLst>
            <pc:docMk/>
            <pc:sldMk cId="3265801124" sldId="522"/>
            <ac:spMk id="596" creationId="{F9B8342F-E4FC-42B3-A9AB-68DE0B9501E4}"/>
          </ac:spMkLst>
        </pc:spChg>
        <pc:spChg chg="mod">
          <ac:chgData name="Ragnhild Halvorsrud" userId="917ea340-fd63-490f-a7db-68428d24cf32" providerId="ADAL" clId="{3F26B701-AADC-4668-AAA4-FB7BA2B947B1}" dt="2020-06-19T09:05:35.519" v="2546" actId="790"/>
          <ac:spMkLst>
            <pc:docMk/>
            <pc:sldMk cId="3265801124" sldId="522"/>
            <ac:spMk id="597" creationId="{EAF2D570-5FE5-403A-83BC-306E310A9CAF}"/>
          </ac:spMkLst>
        </pc:spChg>
        <pc:spChg chg="mod">
          <ac:chgData name="Ragnhild Halvorsrud" userId="917ea340-fd63-490f-a7db-68428d24cf32" providerId="ADAL" clId="{3F26B701-AADC-4668-AAA4-FB7BA2B947B1}" dt="2020-06-19T09:05:35.603" v="2584" actId="790"/>
          <ac:spMkLst>
            <pc:docMk/>
            <pc:sldMk cId="3265801124" sldId="522"/>
            <ac:spMk id="622" creationId="{D16FBF7A-8D78-4AD5-9E96-B7D24CD96625}"/>
          </ac:spMkLst>
        </pc:spChg>
        <pc:spChg chg="mod">
          <ac:chgData name="Ragnhild Halvorsrud" userId="917ea340-fd63-490f-a7db-68428d24cf32" providerId="ADAL" clId="{3F26B701-AADC-4668-AAA4-FB7BA2B947B1}" dt="2020-06-19T09:05:35.606" v="2585" actId="790"/>
          <ac:spMkLst>
            <pc:docMk/>
            <pc:sldMk cId="3265801124" sldId="522"/>
            <ac:spMk id="625" creationId="{CB471409-7623-43EA-ACE3-908B565126CC}"/>
          </ac:spMkLst>
        </pc:spChg>
        <pc:spChg chg="mod">
          <ac:chgData name="Ragnhild Halvorsrud" userId="917ea340-fd63-490f-a7db-68428d24cf32" providerId="ADAL" clId="{3F26B701-AADC-4668-AAA4-FB7BA2B947B1}" dt="2020-06-19T09:05:35.608" v="2586" actId="790"/>
          <ac:spMkLst>
            <pc:docMk/>
            <pc:sldMk cId="3265801124" sldId="522"/>
            <ac:spMk id="626" creationId="{1A90DE22-0AD2-42AC-AD14-0547A79AB4D5}"/>
          </ac:spMkLst>
        </pc:spChg>
        <pc:spChg chg="mod">
          <ac:chgData name="Ragnhild Halvorsrud" userId="917ea340-fd63-490f-a7db-68428d24cf32" providerId="ADAL" clId="{3F26B701-AADC-4668-AAA4-FB7BA2B947B1}" dt="2020-06-19T09:05:35.610" v="2587" actId="790"/>
          <ac:spMkLst>
            <pc:docMk/>
            <pc:sldMk cId="3265801124" sldId="522"/>
            <ac:spMk id="627" creationId="{DE1680FD-303D-4819-AC0F-36A547964300}"/>
          </ac:spMkLst>
        </pc:spChg>
        <pc:spChg chg="mod">
          <ac:chgData name="Ragnhild Halvorsrud" userId="917ea340-fd63-490f-a7db-68428d24cf32" providerId="ADAL" clId="{3F26B701-AADC-4668-AAA4-FB7BA2B947B1}" dt="2020-06-19T09:05:35.612" v="2588" actId="790"/>
          <ac:spMkLst>
            <pc:docMk/>
            <pc:sldMk cId="3265801124" sldId="522"/>
            <ac:spMk id="628" creationId="{3FFA858A-662B-4C26-9907-2268D901D93F}"/>
          </ac:spMkLst>
        </pc:spChg>
        <pc:spChg chg="mod">
          <ac:chgData name="Ragnhild Halvorsrud" userId="917ea340-fd63-490f-a7db-68428d24cf32" providerId="ADAL" clId="{3F26B701-AADC-4668-AAA4-FB7BA2B947B1}" dt="2020-06-19T09:05:35.613" v="2589" actId="790"/>
          <ac:spMkLst>
            <pc:docMk/>
            <pc:sldMk cId="3265801124" sldId="522"/>
            <ac:spMk id="629" creationId="{30B99F06-C724-43A7-9BDA-9590210F47C7}"/>
          </ac:spMkLst>
        </pc:spChg>
        <pc:spChg chg="mod">
          <ac:chgData name="Ragnhild Halvorsrud" userId="917ea340-fd63-490f-a7db-68428d24cf32" providerId="ADAL" clId="{3F26B701-AADC-4668-AAA4-FB7BA2B947B1}" dt="2020-06-19T09:05:35.615" v="2590" actId="790"/>
          <ac:spMkLst>
            <pc:docMk/>
            <pc:sldMk cId="3265801124" sldId="522"/>
            <ac:spMk id="632" creationId="{A94F0AD7-07D7-4AFA-A10E-B24B19192ED2}"/>
          </ac:spMkLst>
        </pc:spChg>
        <pc:spChg chg="mod">
          <ac:chgData name="Ragnhild Halvorsrud" userId="917ea340-fd63-490f-a7db-68428d24cf32" providerId="ADAL" clId="{3F26B701-AADC-4668-AAA4-FB7BA2B947B1}" dt="2020-06-19T09:05:35.629" v="2596" actId="790"/>
          <ac:spMkLst>
            <pc:docMk/>
            <pc:sldMk cId="3265801124" sldId="522"/>
            <ac:spMk id="635" creationId="{2D0A4DA5-C346-4D20-B29D-3D7DC04C9BB4}"/>
          </ac:spMkLst>
        </pc:spChg>
        <pc:spChg chg="mod">
          <ac:chgData name="Ragnhild Halvorsrud" userId="917ea340-fd63-490f-a7db-68428d24cf32" providerId="ADAL" clId="{3F26B701-AADC-4668-AAA4-FB7BA2B947B1}" dt="2020-06-19T09:05:35.631" v="2597" actId="790"/>
          <ac:spMkLst>
            <pc:docMk/>
            <pc:sldMk cId="3265801124" sldId="522"/>
            <ac:spMk id="636" creationId="{80EE4A95-0521-49AB-A365-34F8543F083F}"/>
          </ac:spMkLst>
        </pc:spChg>
        <pc:spChg chg="mod">
          <ac:chgData name="Ragnhild Halvorsrud" userId="917ea340-fd63-490f-a7db-68428d24cf32" providerId="ADAL" clId="{3F26B701-AADC-4668-AAA4-FB7BA2B947B1}" dt="2020-06-19T09:05:35.633" v="2598" actId="790"/>
          <ac:spMkLst>
            <pc:docMk/>
            <pc:sldMk cId="3265801124" sldId="522"/>
            <ac:spMk id="637" creationId="{D2C5932A-3719-493C-A894-950633BB4488}"/>
          </ac:spMkLst>
        </pc:spChg>
        <pc:spChg chg="mod">
          <ac:chgData name="Ragnhild Halvorsrud" userId="917ea340-fd63-490f-a7db-68428d24cf32" providerId="ADAL" clId="{3F26B701-AADC-4668-AAA4-FB7BA2B947B1}" dt="2020-06-19T09:05:35.634" v="2599" actId="790"/>
          <ac:spMkLst>
            <pc:docMk/>
            <pc:sldMk cId="3265801124" sldId="522"/>
            <ac:spMk id="638" creationId="{4A5AAE1B-4713-41FE-88C2-10F00ABE1648}"/>
          </ac:spMkLst>
        </pc:spChg>
        <pc:spChg chg="mod">
          <ac:chgData name="Ragnhild Halvorsrud" userId="917ea340-fd63-490f-a7db-68428d24cf32" providerId="ADAL" clId="{3F26B701-AADC-4668-AAA4-FB7BA2B947B1}" dt="2020-06-19T09:05:35.636" v="2600" actId="790"/>
          <ac:spMkLst>
            <pc:docMk/>
            <pc:sldMk cId="3265801124" sldId="522"/>
            <ac:spMk id="639" creationId="{76D37B4E-F0B6-484C-A8E1-9A9C84AB4C6A}"/>
          </ac:spMkLst>
        </pc:spChg>
        <pc:spChg chg="mod">
          <ac:chgData name="Ragnhild Halvorsrud" userId="917ea340-fd63-490f-a7db-68428d24cf32" providerId="ADAL" clId="{3F26B701-AADC-4668-AAA4-FB7BA2B947B1}" dt="2020-06-19T09:05:35.637" v="2601" actId="790"/>
          <ac:spMkLst>
            <pc:docMk/>
            <pc:sldMk cId="3265801124" sldId="522"/>
            <ac:spMk id="640" creationId="{7A740749-A78A-4C8D-B86B-BE92E557F007}"/>
          </ac:spMkLst>
        </pc:spChg>
        <pc:spChg chg="mod">
          <ac:chgData name="Ragnhild Halvorsrud" userId="917ea340-fd63-490f-a7db-68428d24cf32" providerId="ADAL" clId="{3F26B701-AADC-4668-AAA4-FB7BA2B947B1}" dt="2020-06-19T09:05:35.639" v="2602" actId="790"/>
          <ac:spMkLst>
            <pc:docMk/>
            <pc:sldMk cId="3265801124" sldId="522"/>
            <ac:spMk id="641" creationId="{98711C28-C97E-4F5D-A889-6BCEE07EABCA}"/>
          </ac:spMkLst>
        </pc:spChg>
        <pc:spChg chg="mod">
          <ac:chgData name="Ragnhild Halvorsrud" userId="917ea340-fd63-490f-a7db-68428d24cf32" providerId="ADAL" clId="{3F26B701-AADC-4668-AAA4-FB7BA2B947B1}" dt="2020-06-19T09:05:35.641" v="2603" actId="790"/>
          <ac:spMkLst>
            <pc:docMk/>
            <pc:sldMk cId="3265801124" sldId="522"/>
            <ac:spMk id="644" creationId="{845AA360-42BF-4FCB-8042-A560440402CC}"/>
          </ac:spMkLst>
        </pc:spChg>
        <pc:spChg chg="mod">
          <ac:chgData name="Ragnhild Halvorsrud" userId="917ea340-fd63-490f-a7db-68428d24cf32" providerId="ADAL" clId="{3F26B701-AADC-4668-AAA4-FB7BA2B947B1}" dt="2020-06-19T09:05:35.643" v="2604" actId="790"/>
          <ac:spMkLst>
            <pc:docMk/>
            <pc:sldMk cId="3265801124" sldId="522"/>
            <ac:spMk id="645" creationId="{E2F58609-BFC3-4EF6-9198-96380A6D8853}"/>
          </ac:spMkLst>
        </pc:spChg>
        <pc:spChg chg="mod">
          <ac:chgData name="Ragnhild Halvorsrud" userId="917ea340-fd63-490f-a7db-68428d24cf32" providerId="ADAL" clId="{3F26B701-AADC-4668-AAA4-FB7BA2B947B1}" dt="2020-06-19T09:05:35.646" v="2605" actId="790"/>
          <ac:spMkLst>
            <pc:docMk/>
            <pc:sldMk cId="3265801124" sldId="522"/>
            <ac:spMk id="646" creationId="{B5AA9175-E0DB-4336-9171-C4E9FA7856B7}"/>
          </ac:spMkLst>
        </pc:spChg>
        <pc:spChg chg="mod">
          <ac:chgData name="Ragnhild Halvorsrud" userId="917ea340-fd63-490f-a7db-68428d24cf32" providerId="ADAL" clId="{3F26B701-AADC-4668-AAA4-FB7BA2B947B1}" dt="2020-06-19T09:05:35.648" v="2606" actId="790"/>
          <ac:spMkLst>
            <pc:docMk/>
            <pc:sldMk cId="3265801124" sldId="522"/>
            <ac:spMk id="647" creationId="{1D1DFC6D-4130-44E7-864E-AB2CB5DBEF15}"/>
          </ac:spMkLst>
        </pc:spChg>
        <pc:spChg chg="mod">
          <ac:chgData name="Ragnhild Halvorsrud" userId="917ea340-fd63-490f-a7db-68428d24cf32" providerId="ADAL" clId="{3F26B701-AADC-4668-AAA4-FB7BA2B947B1}" dt="2020-06-19T09:05:35.650" v="2607" actId="790"/>
          <ac:spMkLst>
            <pc:docMk/>
            <pc:sldMk cId="3265801124" sldId="522"/>
            <ac:spMk id="648" creationId="{9B496F17-85ED-4782-8547-4F05EEA11A58}"/>
          </ac:spMkLst>
        </pc:spChg>
        <pc:spChg chg="mod">
          <ac:chgData name="Ragnhild Halvorsrud" userId="917ea340-fd63-490f-a7db-68428d24cf32" providerId="ADAL" clId="{3F26B701-AADC-4668-AAA4-FB7BA2B947B1}" dt="2020-06-19T09:05:35.652" v="2608" actId="790"/>
          <ac:spMkLst>
            <pc:docMk/>
            <pc:sldMk cId="3265801124" sldId="522"/>
            <ac:spMk id="649" creationId="{58F98B75-BBA4-4B4E-AC5F-20437DCDA0E3}"/>
          </ac:spMkLst>
        </pc:spChg>
        <pc:spChg chg="mod">
          <ac:chgData name="Ragnhild Halvorsrud" userId="917ea340-fd63-490f-a7db-68428d24cf32" providerId="ADAL" clId="{3F26B701-AADC-4668-AAA4-FB7BA2B947B1}" dt="2020-06-19T09:05:35.653" v="2609" actId="790"/>
          <ac:spMkLst>
            <pc:docMk/>
            <pc:sldMk cId="3265801124" sldId="522"/>
            <ac:spMk id="650" creationId="{EC68C981-5157-458F-910F-A47DCFD9CDA6}"/>
          </ac:spMkLst>
        </pc:spChg>
        <pc:spChg chg="mod">
          <ac:chgData name="Ragnhild Halvorsrud" userId="917ea340-fd63-490f-a7db-68428d24cf32" providerId="ADAL" clId="{3F26B701-AADC-4668-AAA4-FB7BA2B947B1}" dt="2020-06-19T09:05:35.655" v="2610" actId="790"/>
          <ac:spMkLst>
            <pc:docMk/>
            <pc:sldMk cId="3265801124" sldId="522"/>
            <ac:spMk id="653" creationId="{5CFAF07A-FBC2-4F9B-9144-6D23101AB7BA}"/>
          </ac:spMkLst>
        </pc:spChg>
        <pc:spChg chg="mod">
          <ac:chgData name="Ragnhild Halvorsrud" userId="917ea340-fd63-490f-a7db-68428d24cf32" providerId="ADAL" clId="{3F26B701-AADC-4668-AAA4-FB7BA2B947B1}" dt="2020-06-19T09:05:35.656" v="2611" actId="790"/>
          <ac:spMkLst>
            <pc:docMk/>
            <pc:sldMk cId="3265801124" sldId="522"/>
            <ac:spMk id="654" creationId="{3CE2B54D-8215-4C07-8190-78EDDEFE3E38}"/>
          </ac:spMkLst>
        </pc:spChg>
        <pc:spChg chg="mod">
          <ac:chgData name="Ragnhild Halvorsrud" userId="917ea340-fd63-490f-a7db-68428d24cf32" providerId="ADAL" clId="{3F26B701-AADC-4668-AAA4-FB7BA2B947B1}" dt="2020-06-19T09:05:35.658" v="2612" actId="790"/>
          <ac:spMkLst>
            <pc:docMk/>
            <pc:sldMk cId="3265801124" sldId="522"/>
            <ac:spMk id="655" creationId="{7A2DD35C-A670-48D6-B6AE-CF525F15D0E3}"/>
          </ac:spMkLst>
        </pc:spChg>
        <pc:spChg chg="mod">
          <ac:chgData name="Ragnhild Halvorsrud" userId="917ea340-fd63-490f-a7db-68428d24cf32" providerId="ADAL" clId="{3F26B701-AADC-4668-AAA4-FB7BA2B947B1}" dt="2020-06-19T09:05:35.660" v="2613" actId="790"/>
          <ac:spMkLst>
            <pc:docMk/>
            <pc:sldMk cId="3265801124" sldId="522"/>
            <ac:spMk id="656" creationId="{CCF8A5FF-94A8-418F-A879-F179A0937B84}"/>
          </ac:spMkLst>
        </pc:spChg>
        <pc:spChg chg="mod">
          <ac:chgData name="Ragnhild Halvorsrud" userId="917ea340-fd63-490f-a7db-68428d24cf32" providerId="ADAL" clId="{3F26B701-AADC-4668-AAA4-FB7BA2B947B1}" dt="2020-06-19T09:05:35.662" v="2614" actId="790"/>
          <ac:spMkLst>
            <pc:docMk/>
            <pc:sldMk cId="3265801124" sldId="522"/>
            <ac:spMk id="657" creationId="{370FE0D6-E591-4824-9166-A85A52A46EDB}"/>
          </ac:spMkLst>
        </pc:spChg>
        <pc:spChg chg="mod">
          <ac:chgData name="Ragnhild Halvorsrud" userId="917ea340-fd63-490f-a7db-68428d24cf32" providerId="ADAL" clId="{3F26B701-AADC-4668-AAA4-FB7BA2B947B1}" dt="2020-06-19T09:05:35.667" v="2615" actId="790"/>
          <ac:spMkLst>
            <pc:docMk/>
            <pc:sldMk cId="3265801124" sldId="522"/>
            <ac:spMk id="658" creationId="{14E0C293-EAEE-4716-9516-4735503C41E1}"/>
          </ac:spMkLst>
        </pc:spChg>
        <pc:spChg chg="mod">
          <ac:chgData name="Ragnhild Halvorsrud" userId="917ea340-fd63-490f-a7db-68428d24cf32" providerId="ADAL" clId="{3F26B701-AADC-4668-AAA4-FB7BA2B947B1}" dt="2020-06-19T09:05:35.669" v="2616" actId="790"/>
          <ac:spMkLst>
            <pc:docMk/>
            <pc:sldMk cId="3265801124" sldId="522"/>
            <ac:spMk id="659" creationId="{14F3001C-2248-4879-838F-6A406EBB0799}"/>
          </ac:spMkLst>
        </pc:spChg>
        <pc:spChg chg="mod">
          <ac:chgData name="Ragnhild Halvorsrud" userId="917ea340-fd63-490f-a7db-68428d24cf32" providerId="ADAL" clId="{3F26B701-AADC-4668-AAA4-FB7BA2B947B1}" dt="2020-06-19T09:05:35.671" v="2617" actId="790"/>
          <ac:spMkLst>
            <pc:docMk/>
            <pc:sldMk cId="3265801124" sldId="522"/>
            <ac:spMk id="662" creationId="{88EF2AD5-6266-45FB-82F4-BAA49B566907}"/>
          </ac:spMkLst>
        </pc:spChg>
        <pc:spChg chg="mod">
          <ac:chgData name="Ragnhild Halvorsrud" userId="917ea340-fd63-490f-a7db-68428d24cf32" providerId="ADAL" clId="{3F26B701-AADC-4668-AAA4-FB7BA2B947B1}" dt="2020-06-19T09:05:35.673" v="2618" actId="790"/>
          <ac:spMkLst>
            <pc:docMk/>
            <pc:sldMk cId="3265801124" sldId="522"/>
            <ac:spMk id="663" creationId="{B3DF3941-BEDE-4144-A89B-7E275427AB2B}"/>
          </ac:spMkLst>
        </pc:spChg>
        <pc:spChg chg="mod">
          <ac:chgData name="Ragnhild Halvorsrud" userId="917ea340-fd63-490f-a7db-68428d24cf32" providerId="ADAL" clId="{3F26B701-AADC-4668-AAA4-FB7BA2B947B1}" dt="2020-06-19T09:05:35.674" v="2619" actId="790"/>
          <ac:spMkLst>
            <pc:docMk/>
            <pc:sldMk cId="3265801124" sldId="522"/>
            <ac:spMk id="664" creationId="{F7419B98-2DE2-42A9-816D-BBE7EBB11953}"/>
          </ac:spMkLst>
        </pc:spChg>
        <pc:spChg chg="mod">
          <ac:chgData name="Ragnhild Halvorsrud" userId="917ea340-fd63-490f-a7db-68428d24cf32" providerId="ADAL" clId="{3F26B701-AADC-4668-AAA4-FB7BA2B947B1}" dt="2020-06-19T09:05:35.676" v="2620" actId="790"/>
          <ac:spMkLst>
            <pc:docMk/>
            <pc:sldMk cId="3265801124" sldId="522"/>
            <ac:spMk id="665" creationId="{3F073311-D562-4FE9-B715-79A05C904267}"/>
          </ac:spMkLst>
        </pc:spChg>
        <pc:spChg chg="mod">
          <ac:chgData name="Ragnhild Halvorsrud" userId="917ea340-fd63-490f-a7db-68428d24cf32" providerId="ADAL" clId="{3F26B701-AADC-4668-AAA4-FB7BA2B947B1}" dt="2020-06-19T09:05:35.677" v="2621" actId="790"/>
          <ac:spMkLst>
            <pc:docMk/>
            <pc:sldMk cId="3265801124" sldId="522"/>
            <ac:spMk id="666" creationId="{B2F6B83A-5BEA-45D0-89FB-29E2612DA2B4}"/>
          </ac:spMkLst>
        </pc:spChg>
        <pc:spChg chg="mod">
          <ac:chgData name="Ragnhild Halvorsrud" userId="917ea340-fd63-490f-a7db-68428d24cf32" providerId="ADAL" clId="{3F26B701-AADC-4668-AAA4-FB7BA2B947B1}" dt="2020-06-19T09:05:35.679" v="2622" actId="790"/>
          <ac:spMkLst>
            <pc:docMk/>
            <pc:sldMk cId="3265801124" sldId="522"/>
            <ac:spMk id="667" creationId="{8A11EAAC-4EE4-43D7-8B50-18D08056887A}"/>
          </ac:spMkLst>
        </pc:spChg>
        <pc:spChg chg="mod">
          <ac:chgData name="Ragnhild Halvorsrud" userId="917ea340-fd63-490f-a7db-68428d24cf32" providerId="ADAL" clId="{3F26B701-AADC-4668-AAA4-FB7BA2B947B1}" dt="2020-06-19T09:05:35.681" v="2623" actId="790"/>
          <ac:spMkLst>
            <pc:docMk/>
            <pc:sldMk cId="3265801124" sldId="522"/>
            <ac:spMk id="668" creationId="{1DB993DC-17A9-43D6-92CF-04385A7AAA1F}"/>
          </ac:spMkLst>
        </pc:spChg>
        <pc:spChg chg="mod">
          <ac:chgData name="Ragnhild Halvorsrud" userId="917ea340-fd63-490f-a7db-68428d24cf32" providerId="ADAL" clId="{3F26B701-AADC-4668-AAA4-FB7BA2B947B1}" dt="2020-06-19T09:05:35.683" v="2624" actId="790"/>
          <ac:spMkLst>
            <pc:docMk/>
            <pc:sldMk cId="3265801124" sldId="522"/>
            <ac:spMk id="671" creationId="{E97FD160-960F-4229-8252-30F7A9982358}"/>
          </ac:spMkLst>
        </pc:spChg>
        <pc:spChg chg="mod">
          <ac:chgData name="Ragnhild Halvorsrud" userId="917ea340-fd63-490f-a7db-68428d24cf32" providerId="ADAL" clId="{3F26B701-AADC-4668-AAA4-FB7BA2B947B1}" dt="2020-06-19T09:05:35.687" v="2625" actId="790"/>
          <ac:spMkLst>
            <pc:docMk/>
            <pc:sldMk cId="3265801124" sldId="522"/>
            <ac:spMk id="672" creationId="{780916AF-9AEC-4B40-8A24-A60200CA52B5}"/>
          </ac:spMkLst>
        </pc:spChg>
        <pc:spChg chg="mod">
          <ac:chgData name="Ragnhild Halvorsrud" userId="917ea340-fd63-490f-a7db-68428d24cf32" providerId="ADAL" clId="{3F26B701-AADC-4668-AAA4-FB7BA2B947B1}" dt="2020-06-19T09:05:35.689" v="2626" actId="790"/>
          <ac:spMkLst>
            <pc:docMk/>
            <pc:sldMk cId="3265801124" sldId="522"/>
            <ac:spMk id="673" creationId="{FBE5398C-4A27-46DB-B2B1-D5C8C3946B1F}"/>
          </ac:spMkLst>
        </pc:spChg>
        <pc:spChg chg="mod">
          <ac:chgData name="Ragnhild Halvorsrud" userId="917ea340-fd63-490f-a7db-68428d24cf32" providerId="ADAL" clId="{3F26B701-AADC-4668-AAA4-FB7BA2B947B1}" dt="2020-06-19T09:05:35.691" v="2627" actId="790"/>
          <ac:spMkLst>
            <pc:docMk/>
            <pc:sldMk cId="3265801124" sldId="522"/>
            <ac:spMk id="674" creationId="{1C798D05-06A2-437C-A34F-6E108172DDBC}"/>
          </ac:spMkLst>
        </pc:spChg>
        <pc:spChg chg="mod">
          <ac:chgData name="Ragnhild Halvorsrud" userId="917ea340-fd63-490f-a7db-68428d24cf32" providerId="ADAL" clId="{3F26B701-AADC-4668-AAA4-FB7BA2B947B1}" dt="2020-06-19T09:05:35.693" v="2628" actId="790"/>
          <ac:spMkLst>
            <pc:docMk/>
            <pc:sldMk cId="3265801124" sldId="522"/>
            <ac:spMk id="675" creationId="{8D78E635-CD80-48F3-B94D-87EFB74B0D6B}"/>
          </ac:spMkLst>
        </pc:spChg>
        <pc:spChg chg="mod">
          <ac:chgData name="Ragnhild Halvorsrud" userId="917ea340-fd63-490f-a7db-68428d24cf32" providerId="ADAL" clId="{3F26B701-AADC-4668-AAA4-FB7BA2B947B1}" dt="2020-06-19T09:05:35.694" v="2629" actId="790"/>
          <ac:spMkLst>
            <pc:docMk/>
            <pc:sldMk cId="3265801124" sldId="522"/>
            <ac:spMk id="676" creationId="{179F0585-DB96-4864-A805-733824DF03A6}"/>
          </ac:spMkLst>
        </pc:spChg>
        <pc:spChg chg="mod">
          <ac:chgData name="Ragnhild Halvorsrud" userId="917ea340-fd63-490f-a7db-68428d24cf32" providerId="ADAL" clId="{3F26B701-AADC-4668-AAA4-FB7BA2B947B1}" dt="2020-06-19T09:05:35.696" v="2630" actId="790"/>
          <ac:spMkLst>
            <pc:docMk/>
            <pc:sldMk cId="3265801124" sldId="522"/>
            <ac:spMk id="677" creationId="{5E45CC96-825D-45E3-8D2B-853A04E42C65}"/>
          </ac:spMkLst>
        </pc:spChg>
        <pc:spChg chg="mod">
          <ac:chgData name="Ragnhild Halvorsrud" userId="917ea340-fd63-490f-a7db-68428d24cf32" providerId="ADAL" clId="{3F26B701-AADC-4668-AAA4-FB7BA2B947B1}" dt="2020-06-19T09:05:35.710" v="2636" actId="790"/>
          <ac:spMkLst>
            <pc:docMk/>
            <pc:sldMk cId="3265801124" sldId="522"/>
            <ac:spMk id="680" creationId="{4F542749-CA03-4BB9-92A5-99983BC1514A}"/>
          </ac:spMkLst>
        </pc:spChg>
        <pc:spChg chg="mod">
          <ac:chgData name="Ragnhild Halvorsrud" userId="917ea340-fd63-490f-a7db-68428d24cf32" providerId="ADAL" clId="{3F26B701-AADC-4668-AAA4-FB7BA2B947B1}" dt="2020-06-19T09:05:35.712" v="2637" actId="790"/>
          <ac:spMkLst>
            <pc:docMk/>
            <pc:sldMk cId="3265801124" sldId="522"/>
            <ac:spMk id="681" creationId="{16642BEB-F9DF-4105-9707-ED04986A2286}"/>
          </ac:spMkLst>
        </pc:spChg>
        <pc:spChg chg="mod">
          <ac:chgData name="Ragnhild Halvorsrud" userId="917ea340-fd63-490f-a7db-68428d24cf32" providerId="ADAL" clId="{3F26B701-AADC-4668-AAA4-FB7BA2B947B1}" dt="2020-06-19T09:05:35.713" v="2638" actId="790"/>
          <ac:spMkLst>
            <pc:docMk/>
            <pc:sldMk cId="3265801124" sldId="522"/>
            <ac:spMk id="686" creationId="{195477BE-F027-40AB-8D0C-001F02FBD9AE}"/>
          </ac:spMkLst>
        </pc:spChg>
        <pc:spChg chg="mod">
          <ac:chgData name="Ragnhild Halvorsrud" userId="917ea340-fd63-490f-a7db-68428d24cf32" providerId="ADAL" clId="{3F26B701-AADC-4668-AAA4-FB7BA2B947B1}" dt="2020-06-19T09:05:35.715" v="2639" actId="790"/>
          <ac:spMkLst>
            <pc:docMk/>
            <pc:sldMk cId="3265801124" sldId="522"/>
            <ac:spMk id="689" creationId="{9F448F75-3874-4490-A536-425D8084A5DC}"/>
          </ac:spMkLst>
        </pc:spChg>
        <pc:spChg chg="mod">
          <ac:chgData name="Ragnhild Halvorsrud" userId="917ea340-fd63-490f-a7db-68428d24cf32" providerId="ADAL" clId="{3F26B701-AADC-4668-AAA4-FB7BA2B947B1}" dt="2020-06-19T09:05:35.717" v="2640" actId="790"/>
          <ac:spMkLst>
            <pc:docMk/>
            <pc:sldMk cId="3265801124" sldId="522"/>
            <ac:spMk id="690" creationId="{89FBA0EA-BB05-4169-A8D9-0270D7C5763B}"/>
          </ac:spMkLst>
        </pc:spChg>
        <pc:spChg chg="mod">
          <ac:chgData name="Ragnhild Halvorsrud" userId="917ea340-fd63-490f-a7db-68428d24cf32" providerId="ADAL" clId="{3F26B701-AADC-4668-AAA4-FB7BA2B947B1}" dt="2020-06-19T09:05:35.719" v="2641" actId="790"/>
          <ac:spMkLst>
            <pc:docMk/>
            <pc:sldMk cId="3265801124" sldId="522"/>
            <ac:spMk id="695" creationId="{25DA16DD-C8E4-4AC0-8C19-03E424EBAC72}"/>
          </ac:spMkLst>
        </pc:spChg>
        <pc:spChg chg="mod">
          <ac:chgData name="Ragnhild Halvorsrud" userId="917ea340-fd63-490f-a7db-68428d24cf32" providerId="ADAL" clId="{3F26B701-AADC-4668-AAA4-FB7BA2B947B1}" dt="2020-06-19T09:05:35.538" v="2555" actId="790"/>
          <ac:spMkLst>
            <pc:docMk/>
            <pc:sldMk cId="3265801124" sldId="522"/>
            <ac:spMk id="697" creationId="{5E4AB334-9376-4A0C-9049-4B0ED4F9BCB9}"/>
          </ac:spMkLst>
        </pc:spChg>
        <pc:spChg chg="mod">
          <ac:chgData name="Ragnhild Halvorsrud" userId="917ea340-fd63-490f-a7db-68428d24cf32" providerId="ADAL" clId="{3F26B701-AADC-4668-AAA4-FB7BA2B947B1}" dt="2020-06-19T09:05:35.540" v="2556" actId="790"/>
          <ac:spMkLst>
            <pc:docMk/>
            <pc:sldMk cId="3265801124" sldId="522"/>
            <ac:spMk id="698" creationId="{A060CEDF-C072-4222-95EF-359C85E1C8FC}"/>
          </ac:spMkLst>
        </pc:spChg>
        <pc:spChg chg="mod">
          <ac:chgData name="Ragnhild Halvorsrud" userId="917ea340-fd63-490f-a7db-68428d24cf32" providerId="ADAL" clId="{3F26B701-AADC-4668-AAA4-FB7BA2B947B1}" dt="2020-06-19T09:05:35.542" v="2557" actId="790"/>
          <ac:spMkLst>
            <pc:docMk/>
            <pc:sldMk cId="3265801124" sldId="522"/>
            <ac:spMk id="699" creationId="{9A110AD8-2502-4A09-937C-76BBF924BB18}"/>
          </ac:spMkLst>
        </pc:spChg>
        <pc:spChg chg="mod">
          <ac:chgData name="Ragnhild Halvorsrud" userId="917ea340-fd63-490f-a7db-68428d24cf32" providerId="ADAL" clId="{3F26B701-AADC-4668-AAA4-FB7BA2B947B1}" dt="2020-06-19T09:05:35.546" v="2558" actId="790"/>
          <ac:spMkLst>
            <pc:docMk/>
            <pc:sldMk cId="3265801124" sldId="522"/>
            <ac:spMk id="700" creationId="{C5E86649-3203-4B14-9DDE-DC765949BD1C}"/>
          </ac:spMkLst>
        </pc:spChg>
        <pc:spChg chg="mod">
          <ac:chgData name="Ragnhild Halvorsrud" userId="917ea340-fd63-490f-a7db-68428d24cf32" providerId="ADAL" clId="{3F26B701-AADC-4668-AAA4-FB7BA2B947B1}" dt="2020-06-19T09:05:35.548" v="2559" actId="790"/>
          <ac:spMkLst>
            <pc:docMk/>
            <pc:sldMk cId="3265801124" sldId="522"/>
            <ac:spMk id="701" creationId="{F3077DAC-72D2-4533-8CD5-088BA5B28D55}"/>
          </ac:spMkLst>
        </pc:spChg>
        <pc:spChg chg="mod">
          <ac:chgData name="Ragnhild Halvorsrud" userId="917ea340-fd63-490f-a7db-68428d24cf32" providerId="ADAL" clId="{3F26B701-AADC-4668-AAA4-FB7BA2B947B1}" dt="2020-06-19T09:05:35.550" v="2560" actId="790"/>
          <ac:spMkLst>
            <pc:docMk/>
            <pc:sldMk cId="3265801124" sldId="522"/>
            <ac:spMk id="702" creationId="{10AF5F1E-938E-4BCA-A345-FA0A53B88979}"/>
          </ac:spMkLst>
        </pc:spChg>
        <pc:spChg chg="mod">
          <ac:chgData name="Ragnhild Halvorsrud" userId="917ea340-fd63-490f-a7db-68428d24cf32" providerId="ADAL" clId="{3F26B701-AADC-4668-AAA4-FB7BA2B947B1}" dt="2020-06-19T09:05:35.617" v="2591" actId="790"/>
          <ac:spMkLst>
            <pc:docMk/>
            <pc:sldMk cId="3265801124" sldId="522"/>
            <ac:spMk id="703" creationId="{11713DA1-B715-4255-B9B6-74FBA3FEF497}"/>
          </ac:spMkLst>
        </pc:spChg>
        <pc:spChg chg="mod">
          <ac:chgData name="Ragnhild Halvorsrud" userId="917ea340-fd63-490f-a7db-68428d24cf32" providerId="ADAL" clId="{3F26B701-AADC-4668-AAA4-FB7BA2B947B1}" dt="2020-06-19T09:05:35.618" v="2592" actId="790"/>
          <ac:spMkLst>
            <pc:docMk/>
            <pc:sldMk cId="3265801124" sldId="522"/>
            <ac:spMk id="704" creationId="{BB7B050F-1F6E-4020-9415-15A91BA04EA1}"/>
          </ac:spMkLst>
        </pc:spChg>
        <pc:spChg chg="mod">
          <ac:chgData name="Ragnhild Halvorsrud" userId="917ea340-fd63-490f-a7db-68428d24cf32" providerId="ADAL" clId="{3F26B701-AADC-4668-AAA4-FB7BA2B947B1}" dt="2020-06-19T09:05:35.620" v="2593" actId="790"/>
          <ac:spMkLst>
            <pc:docMk/>
            <pc:sldMk cId="3265801124" sldId="522"/>
            <ac:spMk id="705" creationId="{8725E4D3-E4B3-4FB6-AEC8-05BB70846382}"/>
          </ac:spMkLst>
        </pc:spChg>
        <pc:spChg chg="mod">
          <ac:chgData name="Ragnhild Halvorsrud" userId="917ea340-fd63-490f-a7db-68428d24cf32" providerId="ADAL" clId="{3F26B701-AADC-4668-AAA4-FB7BA2B947B1}" dt="2020-06-19T09:05:35.623" v="2594" actId="790"/>
          <ac:spMkLst>
            <pc:docMk/>
            <pc:sldMk cId="3265801124" sldId="522"/>
            <ac:spMk id="706" creationId="{442FB227-3075-47AA-9D92-0AD56F44EA45}"/>
          </ac:spMkLst>
        </pc:spChg>
        <pc:spChg chg="mod">
          <ac:chgData name="Ragnhild Halvorsrud" userId="917ea340-fd63-490f-a7db-68428d24cf32" providerId="ADAL" clId="{3F26B701-AADC-4668-AAA4-FB7BA2B947B1}" dt="2020-06-19T09:05:35.626" v="2595" actId="790"/>
          <ac:spMkLst>
            <pc:docMk/>
            <pc:sldMk cId="3265801124" sldId="522"/>
            <ac:spMk id="707" creationId="{CC33A6B1-61AB-4F3D-88F3-EF23C640BEA0}"/>
          </ac:spMkLst>
        </pc:spChg>
        <pc:spChg chg="mod">
          <ac:chgData name="Ragnhild Halvorsrud" userId="917ea340-fd63-490f-a7db-68428d24cf32" providerId="ADAL" clId="{3F26B701-AADC-4668-AAA4-FB7BA2B947B1}" dt="2020-06-19T09:05:35.698" v="2631" actId="790"/>
          <ac:spMkLst>
            <pc:docMk/>
            <pc:sldMk cId="3265801124" sldId="522"/>
            <ac:spMk id="716" creationId="{1EA989C3-D25A-4473-8032-963ED77D0859}"/>
          </ac:spMkLst>
        </pc:spChg>
        <pc:spChg chg="mod">
          <ac:chgData name="Ragnhild Halvorsrud" userId="917ea340-fd63-490f-a7db-68428d24cf32" providerId="ADAL" clId="{3F26B701-AADC-4668-AAA4-FB7BA2B947B1}" dt="2020-06-19T09:05:35.700" v="2632" actId="790"/>
          <ac:spMkLst>
            <pc:docMk/>
            <pc:sldMk cId="3265801124" sldId="522"/>
            <ac:spMk id="717" creationId="{121EDC8A-6D84-4BDC-80CA-CAF46BF334BB}"/>
          </ac:spMkLst>
        </pc:spChg>
        <pc:spChg chg="mod">
          <ac:chgData name="Ragnhild Halvorsrud" userId="917ea340-fd63-490f-a7db-68428d24cf32" providerId="ADAL" clId="{3F26B701-AADC-4668-AAA4-FB7BA2B947B1}" dt="2020-06-19T09:05:35.702" v="2633" actId="790"/>
          <ac:spMkLst>
            <pc:docMk/>
            <pc:sldMk cId="3265801124" sldId="522"/>
            <ac:spMk id="718" creationId="{468DE55B-13EC-4D35-ABC7-84762D16AE85}"/>
          </ac:spMkLst>
        </pc:spChg>
        <pc:spChg chg="mod">
          <ac:chgData name="Ragnhild Halvorsrud" userId="917ea340-fd63-490f-a7db-68428d24cf32" providerId="ADAL" clId="{3F26B701-AADC-4668-AAA4-FB7BA2B947B1}" dt="2020-06-19T09:05:35.705" v="2634" actId="790"/>
          <ac:spMkLst>
            <pc:docMk/>
            <pc:sldMk cId="3265801124" sldId="522"/>
            <ac:spMk id="719" creationId="{F972DDB3-84D7-4611-9BC7-57E634DC0C72}"/>
          </ac:spMkLst>
        </pc:spChg>
        <pc:spChg chg="mod">
          <ac:chgData name="Ragnhild Halvorsrud" userId="917ea340-fd63-490f-a7db-68428d24cf32" providerId="ADAL" clId="{3F26B701-AADC-4668-AAA4-FB7BA2B947B1}" dt="2020-06-19T09:05:35.707" v="2635" actId="790"/>
          <ac:spMkLst>
            <pc:docMk/>
            <pc:sldMk cId="3265801124" sldId="522"/>
            <ac:spMk id="720" creationId="{418A9580-BFC4-4B93-9CCB-635FA58E030E}"/>
          </ac:spMkLst>
        </pc:spChg>
        <pc:spChg chg="mod">
          <ac:chgData name="Ragnhild Halvorsrud" userId="917ea340-fd63-490f-a7db-68428d24cf32" providerId="ADAL" clId="{3F26B701-AADC-4668-AAA4-FB7BA2B947B1}" dt="2020-06-19T09:05:35.721" v="2642" actId="790"/>
          <ac:spMkLst>
            <pc:docMk/>
            <pc:sldMk cId="3265801124" sldId="522"/>
            <ac:spMk id="748" creationId="{D7A6DE4D-B33F-4024-80C6-6017A8336099}"/>
          </ac:spMkLst>
        </pc:spChg>
        <pc:spChg chg="mod">
          <ac:chgData name="Ragnhild Halvorsrud" userId="917ea340-fd63-490f-a7db-68428d24cf32" providerId="ADAL" clId="{3F26B701-AADC-4668-AAA4-FB7BA2B947B1}" dt="2020-06-19T09:05:35.723" v="2643" actId="790"/>
          <ac:spMkLst>
            <pc:docMk/>
            <pc:sldMk cId="3265801124" sldId="522"/>
            <ac:spMk id="749" creationId="{B6AD12E3-D027-4C18-96C1-9F58051D9E8F}"/>
          </ac:spMkLst>
        </pc:spChg>
        <pc:spChg chg="mod">
          <ac:chgData name="Ragnhild Halvorsrud" userId="917ea340-fd63-490f-a7db-68428d24cf32" providerId="ADAL" clId="{3F26B701-AADC-4668-AAA4-FB7BA2B947B1}" dt="2020-06-19T09:05:35.726" v="2644" actId="790"/>
          <ac:spMkLst>
            <pc:docMk/>
            <pc:sldMk cId="3265801124" sldId="522"/>
            <ac:spMk id="754" creationId="{64A4545C-005C-4885-B60D-3573912E34D6}"/>
          </ac:spMkLst>
        </pc:spChg>
        <pc:spChg chg="mod">
          <ac:chgData name="Ragnhild Halvorsrud" userId="917ea340-fd63-490f-a7db-68428d24cf32" providerId="ADAL" clId="{3F26B701-AADC-4668-AAA4-FB7BA2B947B1}" dt="2020-06-19T09:05:35.729" v="2645" actId="790"/>
          <ac:spMkLst>
            <pc:docMk/>
            <pc:sldMk cId="3265801124" sldId="522"/>
            <ac:spMk id="755" creationId="{2585A5D2-53AC-4A43-B6BC-D36964075F07}"/>
          </ac:spMkLst>
        </pc:spChg>
        <pc:spChg chg="mod">
          <ac:chgData name="Ragnhild Halvorsrud" userId="917ea340-fd63-490f-a7db-68428d24cf32" providerId="ADAL" clId="{3F26B701-AADC-4668-AAA4-FB7BA2B947B1}" dt="2020-06-19T09:05:35.732" v="2646" actId="790"/>
          <ac:spMkLst>
            <pc:docMk/>
            <pc:sldMk cId="3265801124" sldId="522"/>
            <ac:spMk id="756" creationId="{6A446A45-1253-4759-A5A9-C5FDD872E287}"/>
          </ac:spMkLst>
        </pc:spChg>
        <pc:spChg chg="mod">
          <ac:chgData name="Ragnhild Halvorsrud" userId="917ea340-fd63-490f-a7db-68428d24cf32" providerId="ADAL" clId="{3F26B701-AADC-4668-AAA4-FB7BA2B947B1}" dt="2020-06-19T09:05:35.734" v="2647" actId="790"/>
          <ac:spMkLst>
            <pc:docMk/>
            <pc:sldMk cId="3265801124" sldId="522"/>
            <ac:spMk id="757" creationId="{DFED6113-9DCF-4D03-BCFB-0B04EA4A9023}"/>
          </ac:spMkLst>
        </pc:spChg>
        <pc:spChg chg="mod">
          <ac:chgData name="Ragnhild Halvorsrud" userId="917ea340-fd63-490f-a7db-68428d24cf32" providerId="ADAL" clId="{3F26B701-AADC-4668-AAA4-FB7BA2B947B1}" dt="2020-06-19T09:05:35.735" v="2648" actId="790"/>
          <ac:spMkLst>
            <pc:docMk/>
            <pc:sldMk cId="3265801124" sldId="522"/>
            <ac:spMk id="760" creationId="{96D4EFF9-79EB-42FD-8E21-6953693F4245}"/>
          </ac:spMkLst>
        </pc:spChg>
        <pc:spChg chg="mod">
          <ac:chgData name="Ragnhild Halvorsrud" userId="917ea340-fd63-490f-a7db-68428d24cf32" providerId="ADAL" clId="{3F26B701-AADC-4668-AAA4-FB7BA2B947B1}" dt="2020-06-19T09:05:35.835" v="2700" actId="790"/>
          <ac:spMkLst>
            <pc:docMk/>
            <pc:sldMk cId="3265801124" sldId="522"/>
            <ac:spMk id="762" creationId="{8A4BF165-7ACF-4D3E-8A72-B2EDE20E2864}"/>
          </ac:spMkLst>
        </pc:spChg>
        <pc:spChg chg="mod">
          <ac:chgData name="Ragnhild Halvorsrud" userId="917ea340-fd63-490f-a7db-68428d24cf32" providerId="ADAL" clId="{3F26B701-AADC-4668-AAA4-FB7BA2B947B1}" dt="2020-06-19T09:05:35.836" v="2701" actId="790"/>
          <ac:spMkLst>
            <pc:docMk/>
            <pc:sldMk cId="3265801124" sldId="522"/>
            <ac:spMk id="763" creationId="{638F76A3-8E46-43DE-9725-F85A9F2551A2}"/>
          </ac:spMkLst>
        </pc:spChg>
        <pc:spChg chg="mod">
          <ac:chgData name="Ragnhild Halvorsrud" userId="917ea340-fd63-490f-a7db-68428d24cf32" providerId="ADAL" clId="{3F26B701-AADC-4668-AAA4-FB7BA2B947B1}" dt="2020-06-19T09:05:35.838" v="2702" actId="790"/>
          <ac:spMkLst>
            <pc:docMk/>
            <pc:sldMk cId="3265801124" sldId="522"/>
            <ac:spMk id="764" creationId="{ECC1C073-3134-43B0-B302-5129E8521A02}"/>
          </ac:spMkLst>
        </pc:spChg>
        <pc:spChg chg="mod">
          <ac:chgData name="Ragnhild Halvorsrud" userId="917ea340-fd63-490f-a7db-68428d24cf32" providerId="ADAL" clId="{3F26B701-AADC-4668-AAA4-FB7BA2B947B1}" dt="2020-06-19T09:05:35.840" v="2703" actId="790"/>
          <ac:spMkLst>
            <pc:docMk/>
            <pc:sldMk cId="3265801124" sldId="522"/>
            <ac:spMk id="765" creationId="{CB17104D-5B2B-498E-84DF-49F0B09DC8EB}"/>
          </ac:spMkLst>
        </pc:spChg>
        <pc:spChg chg="mod">
          <ac:chgData name="Ragnhild Halvorsrud" userId="917ea340-fd63-490f-a7db-68428d24cf32" providerId="ADAL" clId="{3F26B701-AADC-4668-AAA4-FB7BA2B947B1}" dt="2020-06-19T09:05:35.737" v="2649" actId="790"/>
          <ac:spMkLst>
            <pc:docMk/>
            <pc:sldMk cId="3265801124" sldId="522"/>
            <ac:spMk id="768" creationId="{C8D19217-4D8E-45F7-ACAF-BF8DF4ABD19E}"/>
          </ac:spMkLst>
        </pc:spChg>
        <pc:spChg chg="mod">
          <ac:chgData name="Ragnhild Halvorsrud" userId="917ea340-fd63-490f-a7db-68428d24cf32" providerId="ADAL" clId="{3F26B701-AADC-4668-AAA4-FB7BA2B947B1}" dt="2020-06-19T09:05:35.740" v="2650" actId="790"/>
          <ac:spMkLst>
            <pc:docMk/>
            <pc:sldMk cId="3265801124" sldId="522"/>
            <ac:spMk id="770" creationId="{E4E17B52-7A3A-4490-AF95-36AB67721B84}"/>
          </ac:spMkLst>
        </pc:spChg>
        <pc:spChg chg="mod">
          <ac:chgData name="Ragnhild Halvorsrud" userId="917ea340-fd63-490f-a7db-68428d24cf32" providerId="ADAL" clId="{3F26B701-AADC-4668-AAA4-FB7BA2B947B1}" dt="2020-06-19T09:05:35.743" v="2651" actId="790"/>
          <ac:spMkLst>
            <pc:docMk/>
            <pc:sldMk cId="3265801124" sldId="522"/>
            <ac:spMk id="771" creationId="{0EAAC891-BF84-4C97-AB85-4FEEDA242149}"/>
          </ac:spMkLst>
        </pc:spChg>
        <pc:spChg chg="mod">
          <ac:chgData name="Ragnhild Halvorsrud" userId="917ea340-fd63-490f-a7db-68428d24cf32" providerId="ADAL" clId="{3F26B701-AADC-4668-AAA4-FB7BA2B947B1}" dt="2020-06-19T09:05:35.747" v="2652" actId="790"/>
          <ac:spMkLst>
            <pc:docMk/>
            <pc:sldMk cId="3265801124" sldId="522"/>
            <ac:spMk id="772" creationId="{0CC3F021-679E-4875-8084-4DA24F95D0CE}"/>
          </ac:spMkLst>
        </pc:spChg>
        <pc:spChg chg="mod">
          <ac:chgData name="Ragnhild Halvorsrud" userId="917ea340-fd63-490f-a7db-68428d24cf32" providerId="ADAL" clId="{3F26B701-AADC-4668-AAA4-FB7BA2B947B1}" dt="2020-06-19T09:05:35.750" v="2653" actId="790"/>
          <ac:spMkLst>
            <pc:docMk/>
            <pc:sldMk cId="3265801124" sldId="522"/>
            <ac:spMk id="773" creationId="{341EA19C-6D42-47B4-9ADE-C6094AE47D5D}"/>
          </ac:spMkLst>
        </pc:spChg>
        <pc:spChg chg="mod">
          <ac:chgData name="Ragnhild Halvorsrud" userId="917ea340-fd63-490f-a7db-68428d24cf32" providerId="ADAL" clId="{3F26B701-AADC-4668-AAA4-FB7BA2B947B1}" dt="2020-06-19T09:05:35.753" v="2654" actId="790"/>
          <ac:spMkLst>
            <pc:docMk/>
            <pc:sldMk cId="3265801124" sldId="522"/>
            <ac:spMk id="776" creationId="{0054E870-69B6-4C8F-925E-54BA2DCF7968}"/>
          </ac:spMkLst>
        </pc:spChg>
        <pc:spChg chg="mod">
          <ac:chgData name="Ragnhild Halvorsrud" userId="917ea340-fd63-490f-a7db-68428d24cf32" providerId="ADAL" clId="{3F26B701-AADC-4668-AAA4-FB7BA2B947B1}" dt="2020-06-19T09:05:35.756" v="2655" actId="790"/>
          <ac:spMkLst>
            <pc:docMk/>
            <pc:sldMk cId="3265801124" sldId="522"/>
            <ac:spMk id="778" creationId="{BEC9C6DE-EF3F-44C8-A069-2E4E29D0B0E3}"/>
          </ac:spMkLst>
        </pc:spChg>
        <pc:spChg chg="mod">
          <ac:chgData name="Ragnhild Halvorsrud" userId="917ea340-fd63-490f-a7db-68428d24cf32" providerId="ADAL" clId="{3F26B701-AADC-4668-AAA4-FB7BA2B947B1}" dt="2020-06-19T09:05:35.758" v="2656" actId="790"/>
          <ac:spMkLst>
            <pc:docMk/>
            <pc:sldMk cId="3265801124" sldId="522"/>
            <ac:spMk id="779" creationId="{C593AC3A-86DD-441B-927E-AF73552FCDEA}"/>
          </ac:spMkLst>
        </pc:spChg>
        <pc:spChg chg="mod">
          <ac:chgData name="Ragnhild Halvorsrud" userId="917ea340-fd63-490f-a7db-68428d24cf32" providerId="ADAL" clId="{3F26B701-AADC-4668-AAA4-FB7BA2B947B1}" dt="2020-06-19T09:05:35.760" v="2657" actId="790"/>
          <ac:spMkLst>
            <pc:docMk/>
            <pc:sldMk cId="3265801124" sldId="522"/>
            <ac:spMk id="780" creationId="{6A211EE5-3F69-4646-A7F3-2AFBF75D11D2}"/>
          </ac:spMkLst>
        </pc:spChg>
        <pc:spChg chg="mod">
          <ac:chgData name="Ragnhild Halvorsrud" userId="917ea340-fd63-490f-a7db-68428d24cf32" providerId="ADAL" clId="{3F26B701-AADC-4668-AAA4-FB7BA2B947B1}" dt="2020-06-19T09:05:35.762" v="2658" actId="790"/>
          <ac:spMkLst>
            <pc:docMk/>
            <pc:sldMk cId="3265801124" sldId="522"/>
            <ac:spMk id="781" creationId="{3F1AE0DC-33F7-426B-BB5B-B02200519721}"/>
          </ac:spMkLst>
        </pc:spChg>
        <pc:spChg chg="mod">
          <ac:chgData name="Ragnhild Halvorsrud" userId="917ea340-fd63-490f-a7db-68428d24cf32" providerId="ADAL" clId="{3F26B701-AADC-4668-AAA4-FB7BA2B947B1}" dt="2020-06-19T09:05:35.765" v="2659" actId="790"/>
          <ac:spMkLst>
            <pc:docMk/>
            <pc:sldMk cId="3265801124" sldId="522"/>
            <ac:spMk id="784" creationId="{1A026779-B69C-4B60-A026-D4B07A3D753B}"/>
          </ac:spMkLst>
        </pc:spChg>
        <pc:spChg chg="mod">
          <ac:chgData name="Ragnhild Halvorsrud" userId="917ea340-fd63-490f-a7db-68428d24cf32" providerId="ADAL" clId="{3F26B701-AADC-4668-AAA4-FB7BA2B947B1}" dt="2020-06-19T09:05:35.768" v="2660" actId="790"/>
          <ac:spMkLst>
            <pc:docMk/>
            <pc:sldMk cId="3265801124" sldId="522"/>
            <ac:spMk id="785" creationId="{1A145130-8701-4A37-B240-6FFF67C71B33}"/>
          </ac:spMkLst>
        </pc:spChg>
        <pc:spChg chg="mod">
          <ac:chgData name="Ragnhild Halvorsrud" userId="917ea340-fd63-490f-a7db-68428d24cf32" providerId="ADAL" clId="{3F26B701-AADC-4668-AAA4-FB7BA2B947B1}" dt="2020-06-19T09:05:35.771" v="2661" actId="790"/>
          <ac:spMkLst>
            <pc:docMk/>
            <pc:sldMk cId="3265801124" sldId="522"/>
            <ac:spMk id="786" creationId="{081E2B58-4138-407A-B7FD-FB597A1B4F1B}"/>
          </ac:spMkLst>
        </pc:spChg>
        <pc:spChg chg="mod">
          <ac:chgData name="Ragnhild Halvorsrud" userId="917ea340-fd63-490f-a7db-68428d24cf32" providerId="ADAL" clId="{3F26B701-AADC-4668-AAA4-FB7BA2B947B1}" dt="2020-06-19T09:05:35.773" v="2662" actId="790"/>
          <ac:spMkLst>
            <pc:docMk/>
            <pc:sldMk cId="3265801124" sldId="522"/>
            <ac:spMk id="787" creationId="{6BA6D7E1-33AC-48CE-906D-DFFC08C21BB9}"/>
          </ac:spMkLst>
        </pc:spChg>
        <pc:spChg chg="mod">
          <ac:chgData name="Ragnhild Halvorsrud" userId="917ea340-fd63-490f-a7db-68428d24cf32" providerId="ADAL" clId="{3F26B701-AADC-4668-AAA4-FB7BA2B947B1}" dt="2020-06-19T09:05:35.775" v="2663" actId="790"/>
          <ac:spMkLst>
            <pc:docMk/>
            <pc:sldMk cId="3265801124" sldId="522"/>
            <ac:spMk id="788" creationId="{555A77C0-40E9-4724-944B-3A063B2CDA85}"/>
          </ac:spMkLst>
        </pc:spChg>
      </pc:sldChg>
      <pc:sldChg chg="modSp add del mod modNotes">
        <pc:chgData name="Ragnhild Halvorsrud" userId="917ea340-fd63-490f-a7db-68428d24cf32" providerId="ADAL" clId="{3F26B701-AADC-4668-AAA4-FB7BA2B947B1}" dt="2020-06-19T09:06:04.207" v="2911" actId="47"/>
        <pc:sldMkLst>
          <pc:docMk/>
          <pc:sldMk cId="2603697534" sldId="523"/>
        </pc:sldMkLst>
        <pc:spChg chg="mod">
          <ac:chgData name="Ragnhild Halvorsrud" userId="917ea340-fd63-490f-a7db-68428d24cf32" providerId="ADAL" clId="{3F26B701-AADC-4668-AAA4-FB7BA2B947B1}" dt="2020-06-19T09:05:36.138" v="2870" actId="790"/>
          <ac:spMkLst>
            <pc:docMk/>
            <pc:sldMk cId="2603697534" sldId="523"/>
            <ac:spMk id="189" creationId="{0A1BE4BC-5F6D-4117-8ECD-E710623E443F}"/>
          </ac:spMkLst>
        </pc:spChg>
        <pc:spChg chg="mod">
          <ac:chgData name="Ragnhild Halvorsrud" userId="917ea340-fd63-490f-a7db-68428d24cf32" providerId="ADAL" clId="{3F26B701-AADC-4668-AAA4-FB7BA2B947B1}" dt="2020-06-19T09:05:36.139" v="2871" actId="790"/>
          <ac:spMkLst>
            <pc:docMk/>
            <pc:sldMk cId="2603697534" sldId="523"/>
            <ac:spMk id="193" creationId="{5706A2DB-045C-4577-9491-96BFC47F8FA6}"/>
          </ac:spMkLst>
        </pc:spChg>
        <pc:spChg chg="mod">
          <ac:chgData name="Ragnhild Halvorsrud" userId="917ea340-fd63-490f-a7db-68428d24cf32" providerId="ADAL" clId="{3F26B701-AADC-4668-AAA4-FB7BA2B947B1}" dt="2020-06-19T09:05:36.141" v="2872" actId="790"/>
          <ac:spMkLst>
            <pc:docMk/>
            <pc:sldMk cId="2603697534" sldId="523"/>
            <ac:spMk id="205" creationId="{22EFE43B-537A-422C-8A53-9E40AEC5BAA0}"/>
          </ac:spMkLst>
        </pc:spChg>
        <pc:spChg chg="mod">
          <ac:chgData name="Ragnhild Halvorsrud" userId="917ea340-fd63-490f-a7db-68428d24cf32" providerId="ADAL" clId="{3F26B701-AADC-4668-AAA4-FB7BA2B947B1}" dt="2020-06-19T09:05:36.144" v="2873" actId="790"/>
          <ac:spMkLst>
            <pc:docMk/>
            <pc:sldMk cId="2603697534" sldId="523"/>
            <ac:spMk id="206" creationId="{AB5A849D-74E5-4F58-BE7E-E0C8506E7DB4}"/>
          </ac:spMkLst>
        </pc:spChg>
        <pc:spChg chg="mod">
          <ac:chgData name="Ragnhild Halvorsrud" userId="917ea340-fd63-490f-a7db-68428d24cf32" providerId="ADAL" clId="{3F26B701-AADC-4668-AAA4-FB7BA2B947B1}" dt="2020-06-19T09:05:36.147" v="2875" actId="790"/>
          <ac:spMkLst>
            <pc:docMk/>
            <pc:sldMk cId="2603697534" sldId="523"/>
            <ac:spMk id="219" creationId="{027732F2-AFCE-4D0C-BA06-1EE7A6BE418F}"/>
          </ac:spMkLst>
        </pc:spChg>
        <pc:spChg chg="mod">
          <ac:chgData name="Ragnhild Halvorsrud" userId="917ea340-fd63-490f-a7db-68428d24cf32" providerId="ADAL" clId="{3F26B701-AADC-4668-AAA4-FB7BA2B947B1}" dt="2020-06-19T09:05:36.149" v="2876" actId="790"/>
          <ac:spMkLst>
            <pc:docMk/>
            <pc:sldMk cId="2603697534" sldId="523"/>
            <ac:spMk id="221" creationId="{9D36033E-791B-4E83-9389-CC67E61433DA}"/>
          </ac:spMkLst>
        </pc:spChg>
        <pc:spChg chg="mod">
          <ac:chgData name="Ragnhild Halvorsrud" userId="917ea340-fd63-490f-a7db-68428d24cf32" providerId="ADAL" clId="{3F26B701-AADC-4668-AAA4-FB7BA2B947B1}" dt="2020-06-19T09:05:36.151" v="2877" actId="790"/>
          <ac:spMkLst>
            <pc:docMk/>
            <pc:sldMk cId="2603697534" sldId="523"/>
            <ac:spMk id="224" creationId="{3806E849-134A-472B-8736-669071143B3D}"/>
          </ac:spMkLst>
        </pc:spChg>
        <pc:spChg chg="mod">
          <ac:chgData name="Ragnhild Halvorsrud" userId="917ea340-fd63-490f-a7db-68428d24cf32" providerId="ADAL" clId="{3F26B701-AADC-4668-AAA4-FB7BA2B947B1}" dt="2020-06-19T09:05:36.152" v="2878" actId="790"/>
          <ac:spMkLst>
            <pc:docMk/>
            <pc:sldMk cId="2603697534" sldId="523"/>
            <ac:spMk id="225" creationId="{A4ED2703-463A-45E3-913D-DE26245FF356}"/>
          </ac:spMkLst>
        </pc:spChg>
        <pc:spChg chg="mod">
          <ac:chgData name="Ragnhild Halvorsrud" userId="917ea340-fd63-490f-a7db-68428d24cf32" providerId="ADAL" clId="{3F26B701-AADC-4668-AAA4-FB7BA2B947B1}" dt="2020-06-19T09:05:36.154" v="2879" actId="790"/>
          <ac:spMkLst>
            <pc:docMk/>
            <pc:sldMk cId="2603697534" sldId="523"/>
            <ac:spMk id="226" creationId="{4846FB56-23C7-41B1-AE02-5F1695AE4C8B}"/>
          </ac:spMkLst>
        </pc:spChg>
        <pc:spChg chg="mod">
          <ac:chgData name="Ragnhild Halvorsrud" userId="917ea340-fd63-490f-a7db-68428d24cf32" providerId="ADAL" clId="{3F26B701-AADC-4668-AAA4-FB7BA2B947B1}" dt="2020-06-19T09:05:36.157" v="2880" actId="790"/>
          <ac:spMkLst>
            <pc:docMk/>
            <pc:sldMk cId="2603697534" sldId="523"/>
            <ac:spMk id="228" creationId="{FA926F25-6E16-43E7-A7B3-A8F2F31F8286}"/>
          </ac:spMkLst>
        </pc:spChg>
        <pc:spChg chg="mod">
          <ac:chgData name="Ragnhild Halvorsrud" userId="917ea340-fd63-490f-a7db-68428d24cf32" providerId="ADAL" clId="{3F26B701-AADC-4668-AAA4-FB7BA2B947B1}" dt="2020-06-19T09:05:36.159" v="2881" actId="790"/>
          <ac:spMkLst>
            <pc:docMk/>
            <pc:sldMk cId="2603697534" sldId="523"/>
            <ac:spMk id="288" creationId="{9186A0B1-2BAE-4716-9943-9150509EC28D}"/>
          </ac:spMkLst>
        </pc:spChg>
        <pc:spChg chg="mod">
          <ac:chgData name="Ragnhild Halvorsrud" userId="917ea340-fd63-490f-a7db-68428d24cf32" providerId="ADAL" clId="{3F26B701-AADC-4668-AAA4-FB7BA2B947B1}" dt="2020-06-19T09:05:36.161" v="2882" actId="790"/>
          <ac:spMkLst>
            <pc:docMk/>
            <pc:sldMk cId="2603697534" sldId="523"/>
            <ac:spMk id="290" creationId="{22D99512-01C7-40E4-A062-79D1076B5B61}"/>
          </ac:spMkLst>
        </pc:spChg>
        <pc:spChg chg="mod">
          <ac:chgData name="Ragnhild Halvorsrud" userId="917ea340-fd63-490f-a7db-68428d24cf32" providerId="ADAL" clId="{3F26B701-AADC-4668-AAA4-FB7BA2B947B1}" dt="2020-06-19T09:05:36.162" v="2883" actId="790"/>
          <ac:spMkLst>
            <pc:docMk/>
            <pc:sldMk cId="2603697534" sldId="523"/>
            <ac:spMk id="293" creationId="{9049B7AC-91F8-4809-9A0E-B3724BFB6FFF}"/>
          </ac:spMkLst>
        </pc:spChg>
        <pc:spChg chg="mod">
          <ac:chgData name="Ragnhild Halvorsrud" userId="917ea340-fd63-490f-a7db-68428d24cf32" providerId="ADAL" clId="{3F26B701-AADC-4668-AAA4-FB7BA2B947B1}" dt="2020-06-19T09:05:36.164" v="2884" actId="790"/>
          <ac:spMkLst>
            <pc:docMk/>
            <pc:sldMk cId="2603697534" sldId="523"/>
            <ac:spMk id="294" creationId="{25877A43-0B56-48F9-8A17-821B22755FAF}"/>
          </ac:spMkLst>
        </pc:spChg>
        <pc:spChg chg="mod">
          <ac:chgData name="Ragnhild Halvorsrud" userId="917ea340-fd63-490f-a7db-68428d24cf32" providerId="ADAL" clId="{3F26B701-AADC-4668-AAA4-FB7BA2B947B1}" dt="2020-06-19T09:05:36.166" v="2885" actId="790"/>
          <ac:spMkLst>
            <pc:docMk/>
            <pc:sldMk cId="2603697534" sldId="523"/>
            <ac:spMk id="295" creationId="{9A2A9599-96B0-48A4-B399-3EB5A8572483}"/>
          </ac:spMkLst>
        </pc:spChg>
        <pc:spChg chg="mod">
          <ac:chgData name="Ragnhild Halvorsrud" userId="917ea340-fd63-490f-a7db-68428d24cf32" providerId="ADAL" clId="{3F26B701-AADC-4668-AAA4-FB7BA2B947B1}" dt="2020-06-19T09:05:36.168" v="2886" actId="790"/>
          <ac:spMkLst>
            <pc:docMk/>
            <pc:sldMk cId="2603697534" sldId="523"/>
            <ac:spMk id="296" creationId="{D73692DC-1E8D-443D-B6E2-6750A20F11A1}"/>
          </ac:spMkLst>
        </pc:spChg>
        <pc:spChg chg="mod">
          <ac:chgData name="Ragnhild Halvorsrud" userId="917ea340-fd63-490f-a7db-68428d24cf32" providerId="ADAL" clId="{3F26B701-AADC-4668-AAA4-FB7BA2B947B1}" dt="2020-06-19T09:05:36.171" v="2887" actId="790"/>
          <ac:spMkLst>
            <pc:docMk/>
            <pc:sldMk cId="2603697534" sldId="523"/>
            <ac:spMk id="297" creationId="{86501363-E2C3-4016-8AA9-C626FEBF216C}"/>
          </ac:spMkLst>
        </pc:spChg>
        <pc:spChg chg="mod">
          <ac:chgData name="Ragnhild Halvorsrud" userId="917ea340-fd63-490f-a7db-68428d24cf32" providerId="ADAL" clId="{3F26B701-AADC-4668-AAA4-FB7BA2B947B1}" dt="2020-06-19T09:05:36.173" v="2888" actId="790"/>
          <ac:spMkLst>
            <pc:docMk/>
            <pc:sldMk cId="2603697534" sldId="523"/>
            <ac:spMk id="298" creationId="{A20BBAC3-F915-4D33-BC5E-34D5CA17976F}"/>
          </ac:spMkLst>
        </pc:spChg>
        <pc:spChg chg="mod">
          <ac:chgData name="Ragnhild Halvorsrud" userId="917ea340-fd63-490f-a7db-68428d24cf32" providerId="ADAL" clId="{3F26B701-AADC-4668-AAA4-FB7BA2B947B1}" dt="2020-06-19T09:05:36.202" v="2904" actId="790"/>
          <ac:spMkLst>
            <pc:docMk/>
            <pc:sldMk cId="2603697534" sldId="523"/>
            <ac:spMk id="301" creationId="{E4A099A6-5F79-495B-A941-CCCBB6869385}"/>
          </ac:spMkLst>
        </pc:spChg>
        <pc:spChg chg="mod">
          <ac:chgData name="Ragnhild Halvorsrud" userId="917ea340-fd63-490f-a7db-68428d24cf32" providerId="ADAL" clId="{3F26B701-AADC-4668-AAA4-FB7BA2B947B1}" dt="2020-06-19T09:05:36.174" v="2889" actId="790"/>
          <ac:spMkLst>
            <pc:docMk/>
            <pc:sldMk cId="2603697534" sldId="523"/>
            <ac:spMk id="304" creationId="{A8816E58-6997-4C8B-A9FB-B8907DBF3124}"/>
          </ac:spMkLst>
        </pc:spChg>
        <pc:spChg chg="mod">
          <ac:chgData name="Ragnhild Halvorsrud" userId="917ea340-fd63-490f-a7db-68428d24cf32" providerId="ADAL" clId="{3F26B701-AADC-4668-AAA4-FB7BA2B947B1}" dt="2020-06-19T09:05:36.176" v="2890" actId="790"/>
          <ac:spMkLst>
            <pc:docMk/>
            <pc:sldMk cId="2603697534" sldId="523"/>
            <ac:spMk id="305" creationId="{B4862BA6-B02E-468C-8E99-E435C47A5C40}"/>
          </ac:spMkLst>
        </pc:spChg>
        <pc:spChg chg="mod">
          <ac:chgData name="Ragnhild Halvorsrud" userId="917ea340-fd63-490f-a7db-68428d24cf32" providerId="ADAL" clId="{3F26B701-AADC-4668-AAA4-FB7BA2B947B1}" dt="2020-06-19T09:05:36.204" v="2905" actId="790"/>
          <ac:spMkLst>
            <pc:docMk/>
            <pc:sldMk cId="2603697534" sldId="523"/>
            <ac:spMk id="311" creationId="{9BFBC104-BAF3-416E-8775-79A982D3147F}"/>
          </ac:spMkLst>
        </pc:spChg>
        <pc:spChg chg="mod">
          <ac:chgData name="Ragnhild Halvorsrud" userId="917ea340-fd63-490f-a7db-68428d24cf32" providerId="ADAL" clId="{3F26B701-AADC-4668-AAA4-FB7BA2B947B1}" dt="2020-06-19T09:05:36.208" v="2906" actId="790"/>
          <ac:spMkLst>
            <pc:docMk/>
            <pc:sldMk cId="2603697534" sldId="523"/>
            <ac:spMk id="316" creationId="{16B0AF9B-FAEF-4617-BB69-819737359CFB}"/>
          </ac:spMkLst>
        </pc:spChg>
        <pc:spChg chg="mod">
          <ac:chgData name="Ragnhild Halvorsrud" userId="917ea340-fd63-490f-a7db-68428d24cf32" providerId="ADAL" clId="{3F26B701-AADC-4668-AAA4-FB7BA2B947B1}" dt="2020-06-19T09:05:36.179" v="2892" actId="790"/>
          <ac:spMkLst>
            <pc:docMk/>
            <pc:sldMk cId="2603697534" sldId="523"/>
            <ac:spMk id="320" creationId="{5C882BD8-1196-48DA-A77E-39BE6A67F667}"/>
          </ac:spMkLst>
        </pc:spChg>
        <pc:spChg chg="mod">
          <ac:chgData name="Ragnhild Halvorsrud" userId="917ea340-fd63-490f-a7db-68428d24cf32" providerId="ADAL" clId="{3F26B701-AADC-4668-AAA4-FB7BA2B947B1}" dt="2020-06-19T09:05:36.181" v="2893" actId="790"/>
          <ac:spMkLst>
            <pc:docMk/>
            <pc:sldMk cId="2603697534" sldId="523"/>
            <ac:spMk id="322" creationId="{F856BEEF-EC0F-4418-B407-22A628DE8A6D}"/>
          </ac:spMkLst>
        </pc:spChg>
        <pc:spChg chg="mod">
          <ac:chgData name="Ragnhild Halvorsrud" userId="917ea340-fd63-490f-a7db-68428d24cf32" providerId="ADAL" clId="{3F26B701-AADC-4668-AAA4-FB7BA2B947B1}" dt="2020-06-19T09:05:36.184" v="2894" actId="790"/>
          <ac:spMkLst>
            <pc:docMk/>
            <pc:sldMk cId="2603697534" sldId="523"/>
            <ac:spMk id="323" creationId="{45064620-545F-44DE-872E-EEBEADE54AF4}"/>
          </ac:spMkLst>
        </pc:spChg>
        <pc:spChg chg="mod">
          <ac:chgData name="Ragnhild Halvorsrud" userId="917ea340-fd63-490f-a7db-68428d24cf32" providerId="ADAL" clId="{3F26B701-AADC-4668-AAA4-FB7BA2B947B1}" dt="2020-06-19T09:05:36.186" v="2895" actId="790"/>
          <ac:spMkLst>
            <pc:docMk/>
            <pc:sldMk cId="2603697534" sldId="523"/>
            <ac:spMk id="324" creationId="{B0408973-02CF-4E3B-AB30-1A4CB3576F3A}"/>
          </ac:spMkLst>
        </pc:spChg>
        <pc:spChg chg="mod">
          <ac:chgData name="Ragnhild Halvorsrud" userId="917ea340-fd63-490f-a7db-68428d24cf32" providerId="ADAL" clId="{3F26B701-AADC-4668-AAA4-FB7BA2B947B1}" dt="2020-06-19T09:05:36.191" v="2898" actId="790"/>
          <ac:spMkLst>
            <pc:docMk/>
            <pc:sldMk cId="2603697534" sldId="523"/>
            <ac:spMk id="327" creationId="{310FA8D0-04CA-4927-9360-FE5CF1D8312E}"/>
          </ac:spMkLst>
        </pc:spChg>
        <pc:spChg chg="mod">
          <ac:chgData name="Ragnhild Halvorsrud" userId="917ea340-fd63-490f-a7db-68428d24cf32" providerId="ADAL" clId="{3F26B701-AADC-4668-AAA4-FB7BA2B947B1}" dt="2020-06-19T09:05:36.197" v="2901" actId="790"/>
          <ac:spMkLst>
            <pc:docMk/>
            <pc:sldMk cId="2603697534" sldId="523"/>
            <ac:spMk id="329" creationId="{9299E446-1F06-4DA5-A09E-E12AB5117FD9}"/>
          </ac:spMkLst>
        </pc:spChg>
        <pc:spChg chg="mod">
          <ac:chgData name="Ragnhild Halvorsrud" userId="917ea340-fd63-490f-a7db-68428d24cf32" providerId="ADAL" clId="{3F26B701-AADC-4668-AAA4-FB7BA2B947B1}" dt="2020-06-19T09:05:36.192" v="2899" actId="790"/>
          <ac:spMkLst>
            <pc:docMk/>
            <pc:sldMk cId="2603697534" sldId="523"/>
            <ac:spMk id="330" creationId="{DD2D2873-2A8F-4859-8872-368CEF8635E9}"/>
          </ac:spMkLst>
        </pc:spChg>
        <pc:spChg chg="mod">
          <ac:chgData name="Ragnhild Halvorsrud" userId="917ea340-fd63-490f-a7db-68428d24cf32" providerId="ADAL" clId="{3F26B701-AADC-4668-AAA4-FB7BA2B947B1}" dt="2020-06-19T09:05:36.194" v="2900" actId="790"/>
          <ac:spMkLst>
            <pc:docMk/>
            <pc:sldMk cId="2603697534" sldId="523"/>
            <ac:spMk id="331" creationId="{9C365A96-4C32-459D-99FF-AF34F7AF2630}"/>
          </ac:spMkLst>
        </pc:spChg>
        <pc:spChg chg="mod">
          <ac:chgData name="Ragnhild Halvorsrud" userId="917ea340-fd63-490f-a7db-68428d24cf32" providerId="ADAL" clId="{3F26B701-AADC-4668-AAA4-FB7BA2B947B1}" dt="2020-06-19T09:05:36.187" v="2896" actId="790"/>
          <ac:spMkLst>
            <pc:docMk/>
            <pc:sldMk cId="2603697534" sldId="523"/>
            <ac:spMk id="334" creationId="{E37E8A90-7A30-40AC-B8EB-C692FD764241}"/>
          </ac:spMkLst>
        </pc:spChg>
        <pc:spChg chg="mod">
          <ac:chgData name="Ragnhild Halvorsrud" userId="917ea340-fd63-490f-a7db-68428d24cf32" providerId="ADAL" clId="{3F26B701-AADC-4668-AAA4-FB7BA2B947B1}" dt="2020-06-19T09:05:35.930" v="2749" actId="790"/>
          <ac:spMkLst>
            <pc:docMk/>
            <pc:sldMk cId="2603697534" sldId="523"/>
            <ac:spMk id="353" creationId="{6F8905C0-7F47-4D51-8A64-5F3EC3FBF6B4}"/>
          </ac:spMkLst>
        </pc:spChg>
        <pc:spChg chg="mod">
          <ac:chgData name="Ragnhild Halvorsrud" userId="917ea340-fd63-490f-a7db-68428d24cf32" providerId="ADAL" clId="{3F26B701-AADC-4668-AAA4-FB7BA2B947B1}" dt="2020-06-19T09:05:35.932" v="2750" actId="790"/>
          <ac:spMkLst>
            <pc:docMk/>
            <pc:sldMk cId="2603697534" sldId="523"/>
            <ac:spMk id="354" creationId="{FC8AA574-A54D-4CDA-BA21-322B3B849C09}"/>
          </ac:spMkLst>
        </pc:spChg>
        <pc:spChg chg="mod">
          <ac:chgData name="Ragnhild Halvorsrud" userId="917ea340-fd63-490f-a7db-68428d24cf32" providerId="ADAL" clId="{3F26B701-AADC-4668-AAA4-FB7BA2B947B1}" dt="2020-06-19T09:05:35.933" v="2751" actId="790"/>
          <ac:spMkLst>
            <pc:docMk/>
            <pc:sldMk cId="2603697534" sldId="523"/>
            <ac:spMk id="355" creationId="{17DD756B-A51F-45FD-8523-0F3725089DA7}"/>
          </ac:spMkLst>
        </pc:spChg>
        <pc:spChg chg="mod">
          <ac:chgData name="Ragnhild Halvorsrud" userId="917ea340-fd63-490f-a7db-68428d24cf32" providerId="ADAL" clId="{3F26B701-AADC-4668-AAA4-FB7BA2B947B1}" dt="2020-06-19T09:05:35.935" v="2752" actId="790"/>
          <ac:spMkLst>
            <pc:docMk/>
            <pc:sldMk cId="2603697534" sldId="523"/>
            <ac:spMk id="356" creationId="{C78B434C-EA48-4136-9AD4-6A5AA418A2C0}"/>
          </ac:spMkLst>
        </pc:spChg>
        <pc:spChg chg="mod">
          <ac:chgData name="Ragnhild Halvorsrud" userId="917ea340-fd63-490f-a7db-68428d24cf32" providerId="ADAL" clId="{3F26B701-AADC-4668-AAA4-FB7BA2B947B1}" dt="2020-06-19T09:05:35.936" v="2753" actId="790"/>
          <ac:spMkLst>
            <pc:docMk/>
            <pc:sldMk cId="2603697534" sldId="523"/>
            <ac:spMk id="357" creationId="{AB7072A3-91A6-4911-9346-C90A0CED455C}"/>
          </ac:spMkLst>
        </pc:spChg>
        <pc:spChg chg="mod">
          <ac:chgData name="Ragnhild Halvorsrud" userId="917ea340-fd63-490f-a7db-68428d24cf32" providerId="ADAL" clId="{3F26B701-AADC-4668-AAA4-FB7BA2B947B1}" dt="2020-06-19T09:05:35.938" v="2754" actId="790"/>
          <ac:spMkLst>
            <pc:docMk/>
            <pc:sldMk cId="2603697534" sldId="523"/>
            <ac:spMk id="358" creationId="{41862DE3-E94A-4050-AC77-D396C3BF7CC1}"/>
          </ac:spMkLst>
        </pc:spChg>
        <pc:spChg chg="mod">
          <ac:chgData name="Ragnhild Halvorsrud" userId="917ea340-fd63-490f-a7db-68428d24cf32" providerId="ADAL" clId="{3F26B701-AADC-4668-AAA4-FB7BA2B947B1}" dt="2020-06-19T09:05:35.939" v="2755" actId="790"/>
          <ac:spMkLst>
            <pc:docMk/>
            <pc:sldMk cId="2603697534" sldId="523"/>
            <ac:spMk id="359" creationId="{8316677C-3240-404D-B48A-0142F91C420C}"/>
          </ac:spMkLst>
        </pc:spChg>
        <pc:spChg chg="mod">
          <ac:chgData name="Ragnhild Halvorsrud" userId="917ea340-fd63-490f-a7db-68428d24cf32" providerId="ADAL" clId="{3F26B701-AADC-4668-AAA4-FB7BA2B947B1}" dt="2020-06-19T09:05:35.941" v="2756" actId="790"/>
          <ac:spMkLst>
            <pc:docMk/>
            <pc:sldMk cId="2603697534" sldId="523"/>
            <ac:spMk id="360" creationId="{3B6B7B43-DD3B-4DD9-BD4E-850103149AA9}"/>
          </ac:spMkLst>
        </pc:spChg>
        <pc:spChg chg="mod">
          <ac:chgData name="Ragnhild Halvorsrud" userId="917ea340-fd63-490f-a7db-68428d24cf32" providerId="ADAL" clId="{3F26B701-AADC-4668-AAA4-FB7BA2B947B1}" dt="2020-06-19T09:05:35.953" v="2763" actId="790"/>
          <ac:spMkLst>
            <pc:docMk/>
            <pc:sldMk cId="2603697534" sldId="523"/>
            <ac:spMk id="417" creationId="{668AB1D3-5331-4D65-AC91-9857C0AC6425}"/>
          </ac:spMkLst>
        </pc:spChg>
        <pc:spChg chg="mod">
          <ac:chgData name="Ragnhild Halvorsrud" userId="917ea340-fd63-490f-a7db-68428d24cf32" providerId="ADAL" clId="{3F26B701-AADC-4668-AAA4-FB7BA2B947B1}" dt="2020-06-19T09:05:35.954" v="2764" actId="790"/>
          <ac:spMkLst>
            <pc:docMk/>
            <pc:sldMk cId="2603697534" sldId="523"/>
            <ac:spMk id="418" creationId="{15F701D0-1C3D-41C7-9B3C-372F836DF470}"/>
          </ac:spMkLst>
        </pc:spChg>
        <pc:spChg chg="mod">
          <ac:chgData name="Ragnhild Halvorsrud" userId="917ea340-fd63-490f-a7db-68428d24cf32" providerId="ADAL" clId="{3F26B701-AADC-4668-AAA4-FB7BA2B947B1}" dt="2020-06-19T09:05:35.956" v="2765" actId="790"/>
          <ac:spMkLst>
            <pc:docMk/>
            <pc:sldMk cId="2603697534" sldId="523"/>
            <ac:spMk id="419" creationId="{EA1695FD-5E77-4CEF-B2F2-B7CCB9BF674C}"/>
          </ac:spMkLst>
        </pc:spChg>
        <pc:spChg chg="mod">
          <ac:chgData name="Ragnhild Halvorsrud" userId="917ea340-fd63-490f-a7db-68428d24cf32" providerId="ADAL" clId="{3F26B701-AADC-4668-AAA4-FB7BA2B947B1}" dt="2020-06-19T09:05:35.957" v="2766" actId="790"/>
          <ac:spMkLst>
            <pc:docMk/>
            <pc:sldMk cId="2603697534" sldId="523"/>
            <ac:spMk id="420" creationId="{4C3EDDF1-BFD6-4F81-928E-3E4FCC819B4D}"/>
          </ac:spMkLst>
        </pc:spChg>
        <pc:spChg chg="mod">
          <ac:chgData name="Ragnhild Halvorsrud" userId="917ea340-fd63-490f-a7db-68428d24cf32" providerId="ADAL" clId="{3F26B701-AADC-4668-AAA4-FB7BA2B947B1}" dt="2020-06-19T09:05:35.959" v="2767" actId="790"/>
          <ac:spMkLst>
            <pc:docMk/>
            <pc:sldMk cId="2603697534" sldId="523"/>
            <ac:spMk id="421" creationId="{DD4D5313-DD5B-4230-AB3B-4B9A998E4E23}"/>
          </ac:spMkLst>
        </pc:spChg>
        <pc:spChg chg="mod">
          <ac:chgData name="Ragnhild Halvorsrud" userId="917ea340-fd63-490f-a7db-68428d24cf32" providerId="ADAL" clId="{3F26B701-AADC-4668-AAA4-FB7BA2B947B1}" dt="2020-06-19T09:05:36.146" v="2874" actId="790"/>
          <ac:spMkLst>
            <pc:docMk/>
            <pc:sldMk cId="2603697534" sldId="523"/>
            <ac:spMk id="439" creationId="{54F9C32F-C448-4751-A424-EAF60362A3C0}"/>
          </ac:spMkLst>
        </pc:spChg>
        <pc:spChg chg="mod">
          <ac:chgData name="Ragnhild Halvorsrud" userId="917ea340-fd63-490f-a7db-68428d24cf32" providerId="ADAL" clId="{3F26B701-AADC-4668-AAA4-FB7BA2B947B1}" dt="2020-06-19T09:05:36.201" v="2903" actId="790"/>
          <ac:spMkLst>
            <pc:docMk/>
            <pc:sldMk cId="2603697534" sldId="523"/>
            <ac:spMk id="440" creationId="{30CD0F66-FB04-43CB-BD35-9CC55367545D}"/>
          </ac:spMkLst>
        </pc:spChg>
        <pc:spChg chg="mod">
          <ac:chgData name="Ragnhild Halvorsrud" userId="917ea340-fd63-490f-a7db-68428d24cf32" providerId="ADAL" clId="{3F26B701-AADC-4668-AAA4-FB7BA2B947B1}" dt="2020-06-19T09:05:36.178" v="2891" actId="790"/>
          <ac:spMkLst>
            <pc:docMk/>
            <pc:sldMk cId="2603697534" sldId="523"/>
            <ac:spMk id="441" creationId="{4A67FC04-6592-4971-B5D2-3AD692785A39}"/>
          </ac:spMkLst>
        </pc:spChg>
        <pc:spChg chg="mod">
          <ac:chgData name="Ragnhild Halvorsrud" userId="917ea340-fd63-490f-a7db-68428d24cf32" providerId="ADAL" clId="{3F26B701-AADC-4668-AAA4-FB7BA2B947B1}" dt="2020-06-19T09:05:35.960" v="2768" actId="790"/>
          <ac:spMkLst>
            <pc:docMk/>
            <pc:sldMk cId="2603697534" sldId="523"/>
            <ac:spMk id="443" creationId="{D2D4A9A8-081F-4325-A527-EFA96F131E2D}"/>
          </ac:spMkLst>
        </pc:spChg>
        <pc:spChg chg="mod">
          <ac:chgData name="Ragnhild Halvorsrud" userId="917ea340-fd63-490f-a7db-68428d24cf32" providerId="ADAL" clId="{3F26B701-AADC-4668-AAA4-FB7BA2B947B1}" dt="2020-06-19T09:05:35.962" v="2769" actId="790"/>
          <ac:spMkLst>
            <pc:docMk/>
            <pc:sldMk cId="2603697534" sldId="523"/>
            <ac:spMk id="446" creationId="{7CFEF867-8A9E-444A-8E4C-1A5D812045FC}"/>
          </ac:spMkLst>
        </pc:spChg>
        <pc:spChg chg="mod">
          <ac:chgData name="Ragnhild Halvorsrud" userId="917ea340-fd63-490f-a7db-68428d24cf32" providerId="ADAL" clId="{3F26B701-AADC-4668-AAA4-FB7BA2B947B1}" dt="2020-06-19T09:05:35.963" v="2770" actId="790"/>
          <ac:spMkLst>
            <pc:docMk/>
            <pc:sldMk cId="2603697534" sldId="523"/>
            <ac:spMk id="447" creationId="{C5FF1B51-948B-4E3A-A147-BBE033180877}"/>
          </ac:spMkLst>
        </pc:spChg>
        <pc:spChg chg="mod">
          <ac:chgData name="Ragnhild Halvorsrud" userId="917ea340-fd63-490f-a7db-68428d24cf32" providerId="ADAL" clId="{3F26B701-AADC-4668-AAA4-FB7BA2B947B1}" dt="2020-06-19T09:05:35.965" v="2771" actId="790"/>
          <ac:spMkLst>
            <pc:docMk/>
            <pc:sldMk cId="2603697534" sldId="523"/>
            <ac:spMk id="448" creationId="{578BE484-3704-41F7-9271-EF7E87D7C5C5}"/>
          </ac:spMkLst>
        </pc:spChg>
        <pc:spChg chg="mod">
          <ac:chgData name="Ragnhild Halvorsrud" userId="917ea340-fd63-490f-a7db-68428d24cf32" providerId="ADAL" clId="{3F26B701-AADC-4668-AAA4-FB7BA2B947B1}" dt="2020-06-19T09:05:35.967" v="2772" actId="790"/>
          <ac:spMkLst>
            <pc:docMk/>
            <pc:sldMk cId="2603697534" sldId="523"/>
            <ac:spMk id="449" creationId="{7FC6E9D2-D5FE-4B49-8643-36B42A2FFACE}"/>
          </ac:spMkLst>
        </pc:spChg>
        <pc:spChg chg="mod">
          <ac:chgData name="Ragnhild Halvorsrud" userId="917ea340-fd63-490f-a7db-68428d24cf32" providerId="ADAL" clId="{3F26B701-AADC-4668-AAA4-FB7BA2B947B1}" dt="2020-06-19T09:05:35.968" v="2773" actId="790"/>
          <ac:spMkLst>
            <pc:docMk/>
            <pc:sldMk cId="2603697534" sldId="523"/>
            <ac:spMk id="450" creationId="{0C08112C-A1A2-4B0C-B817-3970DAA2E189}"/>
          </ac:spMkLst>
        </pc:spChg>
        <pc:spChg chg="mod">
          <ac:chgData name="Ragnhild Halvorsrud" userId="917ea340-fd63-490f-a7db-68428d24cf32" providerId="ADAL" clId="{3F26B701-AADC-4668-AAA4-FB7BA2B947B1}" dt="2020-06-19T09:05:35.970" v="2774" actId="790"/>
          <ac:spMkLst>
            <pc:docMk/>
            <pc:sldMk cId="2603697534" sldId="523"/>
            <ac:spMk id="454" creationId="{6D075F23-FF12-47C0-B484-1D408031CB46}"/>
          </ac:spMkLst>
        </pc:spChg>
        <pc:spChg chg="mod">
          <ac:chgData name="Ragnhild Halvorsrud" userId="917ea340-fd63-490f-a7db-68428d24cf32" providerId="ADAL" clId="{3F26B701-AADC-4668-AAA4-FB7BA2B947B1}" dt="2020-06-19T09:05:35.972" v="2775" actId="790"/>
          <ac:spMkLst>
            <pc:docMk/>
            <pc:sldMk cId="2603697534" sldId="523"/>
            <ac:spMk id="457" creationId="{91B580E6-3693-4A43-9447-8D5E98607131}"/>
          </ac:spMkLst>
        </pc:spChg>
        <pc:spChg chg="mod">
          <ac:chgData name="Ragnhild Halvorsrud" userId="917ea340-fd63-490f-a7db-68428d24cf32" providerId="ADAL" clId="{3F26B701-AADC-4668-AAA4-FB7BA2B947B1}" dt="2020-06-19T09:05:35.973" v="2776" actId="790"/>
          <ac:spMkLst>
            <pc:docMk/>
            <pc:sldMk cId="2603697534" sldId="523"/>
            <ac:spMk id="458" creationId="{70A16D36-CA90-4436-BBB6-F8FC9B4BCCED}"/>
          </ac:spMkLst>
        </pc:spChg>
        <pc:spChg chg="mod">
          <ac:chgData name="Ragnhild Halvorsrud" userId="917ea340-fd63-490f-a7db-68428d24cf32" providerId="ADAL" clId="{3F26B701-AADC-4668-AAA4-FB7BA2B947B1}" dt="2020-06-19T09:05:35.975" v="2777" actId="790"/>
          <ac:spMkLst>
            <pc:docMk/>
            <pc:sldMk cId="2603697534" sldId="523"/>
            <ac:spMk id="459" creationId="{4EEA7E75-1DB6-4DB1-A783-2811C526FBB5}"/>
          </ac:spMkLst>
        </pc:spChg>
        <pc:spChg chg="mod">
          <ac:chgData name="Ragnhild Halvorsrud" userId="917ea340-fd63-490f-a7db-68428d24cf32" providerId="ADAL" clId="{3F26B701-AADC-4668-AAA4-FB7BA2B947B1}" dt="2020-06-19T09:05:35.977" v="2778" actId="790"/>
          <ac:spMkLst>
            <pc:docMk/>
            <pc:sldMk cId="2603697534" sldId="523"/>
            <ac:spMk id="460" creationId="{C59D7145-6CA3-4F3B-8022-6B147B806321}"/>
          </ac:spMkLst>
        </pc:spChg>
        <pc:spChg chg="mod">
          <ac:chgData name="Ragnhild Halvorsrud" userId="917ea340-fd63-490f-a7db-68428d24cf32" providerId="ADAL" clId="{3F26B701-AADC-4668-AAA4-FB7BA2B947B1}" dt="2020-06-19T09:05:36.189" v="2897" actId="790"/>
          <ac:spMkLst>
            <pc:docMk/>
            <pc:sldMk cId="2603697534" sldId="523"/>
            <ac:spMk id="461" creationId="{68C83E66-BF6E-46AA-80C6-18E9B8AA779F}"/>
          </ac:spMkLst>
        </pc:spChg>
        <pc:spChg chg="mod">
          <ac:chgData name="Ragnhild Halvorsrud" userId="917ea340-fd63-490f-a7db-68428d24cf32" providerId="ADAL" clId="{3F26B701-AADC-4668-AAA4-FB7BA2B947B1}" dt="2020-06-19T09:05:35.979" v="2779" actId="790"/>
          <ac:spMkLst>
            <pc:docMk/>
            <pc:sldMk cId="2603697534" sldId="523"/>
            <ac:spMk id="462" creationId="{D43AE07E-ECC3-4597-9072-67611414BAF1}"/>
          </ac:spMkLst>
        </pc:spChg>
        <pc:spChg chg="mod">
          <ac:chgData name="Ragnhild Halvorsrud" userId="917ea340-fd63-490f-a7db-68428d24cf32" providerId="ADAL" clId="{3F26B701-AADC-4668-AAA4-FB7BA2B947B1}" dt="2020-06-19T09:05:36.199" v="2902" actId="790"/>
          <ac:spMkLst>
            <pc:docMk/>
            <pc:sldMk cId="2603697534" sldId="523"/>
            <ac:spMk id="466" creationId="{8D4AD2C8-20F8-471F-9705-D9E2FE24F28C}"/>
          </ac:spMkLst>
        </pc:spChg>
        <pc:spChg chg="mod">
          <ac:chgData name="Ragnhild Halvorsrud" userId="917ea340-fd63-490f-a7db-68428d24cf32" providerId="ADAL" clId="{3F26B701-AADC-4668-AAA4-FB7BA2B947B1}" dt="2020-06-19T09:05:35.980" v="2780" actId="790"/>
          <ac:spMkLst>
            <pc:docMk/>
            <pc:sldMk cId="2603697534" sldId="523"/>
            <ac:spMk id="467" creationId="{BA9DD4D3-597A-4B7C-8E33-D67D8A06371B}"/>
          </ac:spMkLst>
        </pc:spChg>
        <pc:spChg chg="mod">
          <ac:chgData name="Ragnhild Halvorsrud" userId="917ea340-fd63-490f-a7db-68428d24cf32" providerId="ADAL" clId="{3F26B701-AADC-4668-AAA4-FB7BA2B947B1}" dt="2020-06-19T09:05:35.982" v="2781" actId="790"/>
          <ac:spMkLst>
            <pc:docMk/>
            <pc:sldMk cId="2603697534" sldId="523"/>
            <ac:spMk id="471" creationId="{7EB9CCB2-F51F-4DF6-BC37-0AF6FF3AB668}"/>
          </ac:spMkLst>
        </pc:spChg>
        <pc:spChg chg="mod">
          <ac:chgData name="Ragnhild Halvorsrud" userId="917ea340-fd63-490f-a7db-68428d24cf32" providerId="ADAL" clId="{3F26B701-AADC-4668-AAA4-FB7BA2B947B1}" dt="2020-06-19T09:05:35.983" v="2782" actId="790"/>
          <ac:spMkLst>
            <pc:docMk/>
            <pc:sldMk cId="2603697534" sldId="523"/>
            <ac:spMk id="472" creationId="{990CE242-4115-4AD3-85F5-E263A160F366}"/>
          </ac:spMkLst>
        </pc:spChg>
        <pc:spChg chg="mod">
          <ac:chgData name="Ragnhild Halvorsrud" userId="917ea340-fd63-490f-a7db-68428d24cf32" providerId="ADAL" clId="{3F26B701-AADC-4668-AAA4-FB7BA2B947B1}" dt="2020-06-19T09:05:35.861" v="2709" actId="790"/>
          <ac:spMkLst>
            <pc:docMk/>
            <pc:sldMk cId="2603697534" sldId="523"/>
            <ac:spMk id="473" creationId="{40E8628E-9B7A-42D9-8020-C5DCBE30AD69}"/>
          </ac:spMkLst>
        </pc:spChg>
        <pc:spChg chg="mod">
          <ac:chgData name="Ragnhild Halvorsrud" userId="917ea340-fd63-490f-a7db-68428d24cf32" providerId="ADAL" clId="{3F26B701-AADC-4668-AAA4-FB7BA2B947B1}" dt="2020-06-19T09:05:35.862" v="2710" actId="790"/>
          <ac:spMkLst>
            <pc:docMk/>
            <pc:sldMk cId="2603697534" sldId="523"/>
            <ac:spMk id="474" creationId="{1DBC8BBE-1330-424F-85F4-4AB0966AE9A6}"/>
          </ac:spMkLst>
        </pc:spChg>
        <pc:spChg chg="mod">
          <ac:chgData name="Ragnhild Halvorsrud" userId="917ea340-fd63-490f-a7db-68428d24cf32" providerId="ADAL" clId="{3F26B701-AADC-4668-AAA4-FB7BA2B947B1}" dt="2020-06-19T09:05:35.864" v="2711" actId="790"/>
          <ac:spMkLst>
            <pc:docMk/>
            <pc:sldMk cId="2603697534" sldId="523"/>
            <ac:spMk id="475" creationId="{415F286F-7775-409D-B4AF-03A672CE8276}"/>
          </ac:spMkLst>
        </pc:spChg>
        <pc:spChg chg="mod">
          <ac:chgData name="Ragnhild Halvorsrud" userId="917ea340-fd63-490f-a7db-68428d24cf32" providerId="ADAL" clId="{3F26B701-AADC-4668-AAA4-FB7BA2B947B1}" dt="2020-06-19T09:05:35.865" v="2712" actId="790"/>
          <ac:spMkLst>
            <pc:docMk/>
            <pc:sldMk cId="2603697534" sldId="523"/>
            <ac:spMk id="476" creationId="{70DB447C-31D0-4020-A0EF-8EB1047469AA}"/>
          </ac:spMkLst>
        </pc:spChg>
        <pc:spChg chg="mod">
          <ac:chgData name="Ragnhild Halvorsrud" userId="917ea340-fd63-490f-a7db-68428d24cf32" providerId="ADAL" clId="{3F26B701-AADC-4668-AAA4-FB7BA2B947B1}" dt="2020-06-19T09:05:35.867" v="2713" actId="790"/>
          <ac:spMkLst>
            <pc:docMk/>
            <pc:sldMk cId="2603697534" sldId="523"/>
            <ac:spMk id="477" creationId="{1A902A3E-96B2-423C-B7E4-860759835EDB}"/>
          </ac:spMkLst>
        </pc:spChg>
        <pc:spChg chg="mod">
          <ac:chgData name="Ragnhild Halvorsrud" userId="917ea340-fd63-490f-a7db-68428d24cf32" providerId="ADAL" clId="{3F26B701-AADC-4668-AAA4-FB7BA2B947B1}" dt="2020-06-19T09:05:35.868" v="2714" actId="790"/>
          <ac:spMkLst>
            <pc:docMk/>
            <pc:sldMk cId="2603697534" sldId="523"/>
            <ac:spMk id="478" creationId="{54C7CD38-F107-4353-9523-4E0C10F562E5}"/>
          </ac:spMkLst>
        </pc:spChg>
        <pc:spChg chg="mod">
          <ac:chgData name="Ragnhild Halvorsrud" userId="917ea340-fd63-490f-a7db-68428d24cf32" providerId="ADAL" clId="{3F26B701-AADC-4668-AAA4-FB7BA2B947B1}" dt="2020-06-19T09:05:35.870" v="2715" actId="790"/>
          <ac:spMkLst>
            <pc:docMk/>
            <pc:sldMk cId="2603697534" sldId="523"/>
            <ac:spMk id="520" creationId="{D846AC14-DDF8-48CE-A934-DE52736B5FC2}"/>
          </ac:spMkLst>
        </pc:spChg>
        <pc:spChg chg="mod">
          <ac:chgData name="Ragnhild Halvorsrud" userId="917ea340-fd63-490f-a7db-68428d24cf32" providerId="ADAL" clId="{3F26B701-AADC-4668-AAA4-FB7BA2B947B1}" dt="2020-06-19T09:05:35.871" v="2716" actId="790"/>
          <ac:spMkLst>
            <pc:docMk/>
            <pc:sldMk cId="2603697534" sldId="523"/>
            <ac:spMk id="521" creationId="{0FF77C29-152D-43C2-9511-D6FA551A9F53}"/>
          </ac:spMkLst>
        </pc:spChg>
        <pc:spChg chg="mod">
          <ac:chgData name="Ragnhild Halvorsrud" userId="917ea340-fd63-490f-a7db-68428d24cf32" providerId="ADAL" clId="{3F26B701-AADC-4668-AAA4-FB7BA2B947B1}" dt="2020-06-19T09:05:35.985" v="2783" actId="790"/>
          <ac:spMkLst>
            <pc:docMk/>
            <pc:sldMk cId="2603697534" sldId="523"/>
            <ac:spMk id="522" creationId="{CEBA2555-C002-4EE4-ABE7-B357184B28F4}"/>
          </ac:spMkLst>
        </pc:spChg>
        <pc:spChg chg="mod">
          <ac:chgData name="Ragnhild Halvorsrud" userId="917ea340-fd63-490f-a7db-68428d24cf32" providerId="ADAL" clId="{3F26B701-AADC-4668-AAA4-FB7BA2B947B1}" dt="2020-06-19T09:05:35.873" v="2717" actId="790"/>
          <ac:spMkLst>
            <pc:docMk/>
            <pc:sldMk cId="2603697534" sldId="523"/>
            <ac:spMk id="524" creationId="{D98842F7-5FB1-48FA-AF57-CAA300D2AE55}"/>
          </ac:spMkLst>
        </pc:spChg>
        <pc:spChg chg="mod">
          <ac:chgData name="Ragnhild Halvorsrud" userId="917ea340-fd63-490f-a7db-68428d24cf32" providerId="ADAL" clId="{3F26B701-AADC-4668-AAA4-FB7BA2B947B1}" dt="2020-06-19T09:05:35.875" v="2718" actId="790"/>
          <ac:spMkLst>
            <pc:docMk/>
            <pc:sldMk cId="2603697534" sldId="523"/>
            <ac:spMk id="525" creationId="{7D71CF6A-5472-4ADD-B143-B72C963EE06F}"/>
          </ac:spMkLst>
        </pc:spChg>
        <pc:spChg chg="mod">
          <ac:chgData name="Ragnhild Halvorsrud" userId="917ea340-fd63-490f-a7db-68428d24cf32" providerId="ADAL" clId="{3F26B701-AADC-4668-AAA4-FB7BA2B947B1}" dt="2020-06-19T09:05:35.877" v="2719" actId="790"/>
          <ac:spMkLst>
            <pc:docMk/>
            <pc:sldMk cId="2603697534" sldId="523"/>
            <ac:spMk id="526" creationId="{C57B04AA-4801-4DD5-954F-A7E06EECE63B}"/>
          </ac:spMkLst>
        </pc:spChg>
        <pc:spChg chg="mod">
          <ac:chgData name="Ragnhild Halvorsrud" userId="917ea340-fd63-490f-a7db-68428d24cf32" providerId="ADAL" clId="{3F26B701-AADC-4668-AAA4-FB7BA2B947B1}" dt="2020-06-19T09:05:35.880" v="2720" actId="790"/>
          <ac:spMkLst>
            <pc:docMk/>
            <pc:sldMk cId="2603697534" sldId="523"/>
            <ac:spMk id="527" creationId="{24CAE481-DE6F-4343-B383-48E75AD23393}"/>
          </ac:spMkLst>
        </pc:spChg>
        <pc:spChg chg="mod">
          <ac:chgData name="Ragnhild Halvorsrud" userId="917ea340-fd63-490f-a7db-68428d24cf32" providerId="ADAL" clId="{3F26B701-AADC-4668-AAA4-FB7BA2B947B1}" dt="2020-06-19T09:05:35.883" v="2721" actId="790"/>
          <ac:spMkLst>
            <pc:docMk/>
            <pc:sldMk cId="2603697534" sldId="523"/>
            <ac:spMk id="528" creationId="{7285C936-D7B3-431C-A7C6-B02E81F9AC37}"/>
          </ac:spMkLst>
        </pc:spChg>
        <pc:spChg chg="mod">
          <ac:chgData name="Ragnhild Halvorsrud" userId="917ea340-fd63-490f-a7db-68428d24cf32" providerId="ADAL" clId="{3F26B701-AADC-4668-AAA4-FB7BA2B947B1}" dt="2020-06-19T09:05:35.887" v="2722" actId="790"/>
          <ac:spMkLst>
            <pc:docMk/>
            <pc:sldMk cId="2603697534" sldId="523"/>
            <ac:spMk id="529" creationId="{9793A475-F42B-47AF-8B0B-D568F10F4490}"/>
          </ac:spMkLst>
        </pc:spChg>
        <pc:spChg chg="mod">
          <ac:chgData name="Ragnhild Halvorsrud" userId="917ea340-fd63-490f-a7db-68428d24cf32" providerId="ADAL" clId="{3F26B701-AADC-4668-AAA4-FB7BA2B947B1}" dt="2020-06-19T09:05:35.889" v="2723" actId="790"/>
          <ac:spMkLst>
            <pc:docMk/>
            <pc:sldMk cId="2603697534" sldId="523"/>
            <ac:spMk id="530" creationId="{FD2D587B-CC8D-42DA-9B88-0E8047CA74AC}"/>
          </ac:spMkLst>
        </pc:spChg>
        <pc:spChg chg="mod">
          <ac:chgData name="Ragnhild Halvorsrud" userId="917ea340-fd63-490f-a7db-68428d24cf32" providerId="ADAL" clId="{3F26B701-AADC-4668-AAA4-FB7BA2B947B1}" dt="2020-06-19T09:05:35.892" v="2724" actId="790"/>
          <ac:spMkLst>
            <pc:docMk/>
            <pc:sldMk cId="2603697534" sldId="523"/>
            <ac:spMk id="531" creationId="{0B250562-385B-4BCA-B175-40FF66BAEB26}"/>
          </ac:spMkLst>
        </pc:spChg>
        <pc:spChg chg="mod">
          <ac:chgData name="Ragnhild Halvorsrud" userId="917ea340-fd63-490f-a7db-68428d24cf32" providerId="ADAL" clId="{3F26B701-AADC-4668-AAA4-FB7BA2B947B1}" dt="2020-06-19T09:05:35.986" v="2784" actId="790"/>
          <ac:spMkLst>
            <pc:docMk/>
            <pc:sldMk cId="2603697534" sldId="523"/>
            <ac:spMk id="532" creationId="{840BE98D-285F-4684-901B-062D8BDECD33}"/>
          </ac:spMkLst>
        </pc:spChg>
        <pc:spChg chg="mod">
          <ac:chgData name="Ragnhild Halvorsrud" userId="917ea340-fd63-490f-a7db-68428d24cf32" providerId="ADAL" clId="{3F26B701-AADC-4668-AAA4-FB7BA2B947B1}" dt="2020-06-19T09:05:35.988" v="2785" actId="790"/>
          <ac:spMkLst>
            <pc:docMk/>
            <pc:sldMk cId="2603697534" sldId="523"/>
            <ac:spMk id="533" creationId="{7B296EF6-44E4-4DA1-AF37-AA3121882A42}"/>
          </ac:spMkLst>
        </pc:spChg>
        <pc:spChg chg="mod">
          <ac:chgData name="Ragnhild Halvorsrud" userId="917ea340-fd63-490f-a7db-68428d24cf32" providerId="ADAL" clId="{3F26B701-AADC-4668-AAA4-FB7BA2B947B1}" dt="2020-06-19T09:05:35.893" v="2725" actId="790"/>
          <ac:spMkLst>
            <pc:docMk/>
            <pc:sldMk cId="2603697534" sldId="523"/>
            <ac:spMk id="535" creationId="{E935E5B9-1E23-465A-B44C-AF0B7BFEA583}"/>
          </ac:spMkLst>
        </pc:spChg>
        <pc:spChg chg="mod">
          <ac:chgData name="Ragnhild Halvorsrud" userId="917ea340-fd63-490f-a7db-68428d24cf32" providerId="ADAL" clId="{3F26B701-AADC-4668-AAA4-FB7BA2B947B1}" dt="2020-06-19T09:05:35.895" v="2726" actId="790"/>
          <ac:spMkLst>
            <pc:docMk/>
            <pc:sldMk cId="2603697534" sldId="523"/>
            <ac:spMk id="536" creationId="{0047D9FC-AF6F-4948-8B7E-7629F19AB77A}"/>
          </ac:spMkLst>
        </pc:spChg>
        <pc:spChg chg="mod">
          <ac:chgData name="Ragnhild Halvorsrud" userId="917ea340-fd63-490f-a7db-68428d24cf32" providerId="ADAL" clId="{3F26B701-AADC-4668-AAA4-FB7BA2B947B1}" dt="2020-06-19T09:05:35.897" v="2727" actId="790"/>
          <ac:spMkLst>
            <pc:docMk/>
            <pc:sldMk cId="2603697534" sldId="523"/>
            <ac:spMk id="537" creationId="{9E617967-0B14-40BF-9B1C-26162EA56D82}"/>
          </ac:spMkLst>
        </pc:spChg>
        <pc:spChg chg="mod">
          <ac:chgData name="Ragnhild Halvorsrud" userId="917ea340-fd63-490f-a7db-68428d24cf32" providerId="ADAL" clId="{3F26B701-AADC-4668-AAA4-FB7BA2B947B1}" dt="2020-06-19T09:05:35.898" v="2728" actId="790"/>
          <ac:spMkLst>
            <pc:docMk/>
            <pc:sldMk cId="2603697534" sldId="523"/>
            <ac:spMk id="538" creationId="{1B347FC3-E9BE-4547-987D-A6E775A17CEA}"/>
          </ac:spMkLst>
        </pc:spChg>
        <pc:spChg chg="mod">
          <ac:chgData name="Ragnhild Halvorsrud" userId="917ea340-fd63-490f-a7db-68428d24cf32" providerId="ADAL" clId="{3F26B701-AADC-4668-AAA4-FB7BA2B947B1}" dt="2020-06-19T09:05:35.900" v="2729" actId="790"/>
          <ac:spMkLst>
            <pc:docMk/>
            <pc:sldMk cId="2603697534" sldId="523"/>
            <ac:spMk id="539" creationId="{0D3AFCC3-DA9F-430B-9A57-CC7DACFE6CDD}"/>
          </ac:spMkLst>
        </pc:spChg>
        <pc:spChg chg="mod">
          <ac:chgData name="Ragnhild Halvorsrud" userId="917ea340-fd63-490f-a7db-68428d24cf32" providerId="ADAL" clId="{3F26B701-AADC-4668-AAA4-FB7BA2B947B1}" dt="2020-06-19T09:05:35.901" v="2730" actId="790"/>
          <ac:spMkLst>
            <pc:docMk/>
            <pc:sldMk cId="2603697534" sldId="523"/>
            <ac:spMk id="540" creationId="{A6BE9A64-3BE7-4F22-AC56-5A601A07B0C3}"/>
          </ac:spMkLst>
        </pc:spChg>
        <pc:spChg chg="mod">
          <ac:chgData name="Ragnhild Halvorsrud" userId="917ea340-fd63-490f-a7db-68428d24cf32" providerId="ADAL" clId="{3F26B701-AADC-4668-AAA4-FB7BA2B947B1}" dt="2020-06-19T09:05:35.903" v="2731" actId="790"/>
          <ac:spMkLst>
            <pc:docMk/>
            <pc:sldMk cId="2603697534" sldId="523"/>
            <ac:spMk id="541" creationId="{EC9C7BE0-98D4-4CE7-B637-12E325261879}"/>
          </ac:spMkLst>
        </pc:spChg>
        <pc:spChg chg="mod">
          <ac:chgData name="Ragnhild Halvorsrud" userId="917ea340-fd63-490f-a7db-68428d24cf32" providerId="ADAL" clId="{3F26B701-AADC-4668-AAA4-FB7BA2B947B1}" dt="2020-06-19T09:05:35.904" v="2732" actId="790"/>
          <ac:spMkLst>
            <pc:docMk/>
            <pc:sldMk cId="2603697534" sldId="523"/>
            <ac:spMk id="542" creationId="{127AF0A0-82F0-4122-80EB-0CABF6DC29B2}"/>
          </ac:spMkLst>
        </pc:spChg>
        <pc:spChg chg="mod">
          <ac:chgData name="Ragnhild Halvorsrud" userId="917ea340-fd63-490f-a7db-68428d24cf32" providerId="ADAL" clId="{3F26B701-AADC-4668-AAA4-FB7BA2B947B1}" dt="2020-06-19T09:05:35.906" v="2733" actId="790"/>
          <ac:spMkLst>
            <pc:docMk/>
            <pc:sldMk cId="2603697534" sldId="523"/>
            <ac:spMk id="545" creationId="{BDFC4A79-ECB5-481C-BEE8-16D389931D59}"/>
          </ac:spMkLst>
        </pc:spChg>
        <pc:spChg chg="mod">
          <ac:chgData name="Ragnhild Halvorsrud" userId="917ea340-fd63-490f-a7db-68428d24cf32" providerId="ADAL" clId="{3F26B701-AADC-4668-AAA4-FB7BA2B947B1}" dt="2020-06-19T09:05:35.907" v="2734" actId="790"/>
          <ac:spMkLst>
            <pc:docMk/>
            <pc:sldMk cId="2603697534" sldId="523"/>
            <ac:spMk id="546" creationId="{D625EDB9-C246-41FB-9E6D-F418C53F089C}"/>
          </ac:spMkLst>
        </pc:spChg>
        <pc:spChg chg="mod">
          <ac:chgData name="Ragnhild Halvorsrud" userId="917ea340-fd63-490f-a7db-68428d24cf32" providerId="ADAL" clId="{3F26B701-AADC-4668-AAA4-FB7BA2B947B1}" dt="2020-06-19T09:05:35.909" v="2735" actId="790"/>
          <ac:spMkLst>
            <pc:docMk/>
            <pc:sldMk cId="2603697534" sldId="523"/>
            <ac:spMk id="547" creationId="{0F001C3E-35A0-4771-8CFE-A8613C047B3F}"/>
          </ac:spMkLst>
        </pc:spChg>
        <pc:spChg chg="mod">
          <ac:chgData name="Ragnhild Halvorsrud" userId="917ea340-fd63-490f-a7db-68428d24cf32" providerId="ADAL" clId="{3F26B701-AADC-4668-AAA4-FB7BA2B947B1}" dt="2020-06-19T09:05:35.910" v="2736" actId="790"/>
          <ac:spMkLst>
            <pc:docMk/>
            <pc:sldMk cId="2603697534" sldId="523"/>
            <ac:spMk id="548" creationId="{40440A9E-CACE-4DB0-871E-D4550B36C3A6}"/>
          </ac:spMkLst>
        </pc:spChg>
        <pc:spChg chg="mod">
          <ac:chgData name="Ragnhild Halvorsrud" userId="917ea340-fd63-490f-a7db-68428d24cf32" providerId="ADAL" clId="{3F26B701-AADC-4668-AAA4-FB7BA2B947B1}" dt="2020-06-19T09:05:35.912" v="2737" actId="790"/>
          <ac:spMkLst>
            <pc:docMk/>
            <pc:sldMk cId="2603697534" sldId="523"/>
            <ac:spMk id="549" creationId="{E4E5F28C-8623-458A-98A7-B8B5A57D888F}"/>
          </ac:spMkLst>
        </pc:spChg>
        <pc:spChg chg="mod">
          <ac:chgData name="Ragnhild Halvorsrud" userId="917ea340-fd63-490f-a7db-68428d24cf32" providerId="ADAL" clId="{3F26B701-AADC-4668-AAA4-FB7BA2B947B1}" dt="2020-06-19T09:05:35.914" v="2738" actId="790"/>
          <ac:spMkLst>
            <pc:docMk/>
            <pc:sldMk cId="2603697534" sldId="523"/>
            <ac:spMk id="550" creationId="{2FD7F29D-B1D5-40DA-B4BC-C5D2E9041CAF}"/>
          </ac:spMkLst>
        </pc:spChg>
        <pc:spChg chg="mod">
          <ac:chgData name="Ragnhild Halvorsrud" userId="917ea340-fd63-490f-a7db-68428d24cf32" providerId="ADAL" clId="{3F26B701-AADC-4668-AAA4-FB7BA2B947B1}" dt="2020-06-19T09:05:35.915" v="2739" actId="790"/>
          <ac:spMkLst>
            <pc:docMk/>
            <pc:sldMk cId="2603697534" sldId="523"/>
            <ac:spMk id="551" creationId="{F6D88248-DAFE-4D26-992A-D8E99166062A}"/>
          </ac:spMkLst>
        </pc:spChg>
        <pc:spChg chg="mod">
          <ac:chgData name="Ragnhild Halvorsrud" userId="917ea340-fd63-490f-a7db-68428d24cf32" providerId="ADAL" clId="{3F26B701-AADC-4668-AAA4-FB7BA2B947B1}" dt="2020-06-19T09:05:35.917" v="2740" actId="790"/>
          <ac:spMkLst>
            <pc:docMk/>
            <pc:sldMk cId="2603697534" sldId="523"/>
            <ac:spMk id="552" creationId="{03AFBB57-ABBA-4FD6-8A4B-C3A136D28DE6}"/>
          </ac:spMkLst>
        </pc:spChg>
        <pc:spChg chg="mod">
          <ac:chgData name="Ragnhild Halvorsrud" userId="917ea340-fd63-490f-a7db-68428d24cf32" providerId="ADAL" clId="{3F26B701-AADC-4668-AAA4-FB7BA2B947B1}" dt="2020-06-19T09:05:35.918" v="2741" actId="790"/>
          <ac:spMkLst>
            <pc:docMk/>
            <pc:sldMk cId="2603697534" sldId="523"/>
            <ac:spMk id="590" creationId="{BA9C23EC-3823-41E8-BBB8-4429CD88BAD7}"/>
          </ac:spMkLst>
        </pc:spChg>
        <pc:spChg chg="mod">
          <ac:chgData name="Ragnhild Halvorsrud" userId="917ea340-fd63-490f-a7db-68428d24cf32" providerId="ADAL" clId="{3F26B701-AADC-4668-AAA4-FB7BA2B947B1}" dt="2020-06-19T09:05:35.920" v="2742" actId="790"/>
          <ac:spMkLst>
            <pc:docMk/>
            <pc:sldMk cId="2603697534" sldId="523"/>
            <ac:spMk id="591" creationId="{349A0B16-5695-4132-991E-A8313D07A4A7}"/>
          </ac:spMkLst>
        </pc:spChg>
        <pc:spChg chg="mod">
          <ac:chgData name="Ragnhild Halvorsrud" userId="917ea340-fd63-490f-a7db-68428d24cf32" providerId="ADAL" clId="{3F26B701-AADC-4668-AAA4-FB7BA2B947B1}" dt="2020-06-19T09:05:35.921" v="2743" actId="790"/>
          <ac:spMkLst>
            <pc:docMk/>
            <pc:sldMk cId="2603697534" sldId="523"/>
            <ac:spMk id="592" creationId="{066664AC-D41F-44E8-B4DC-468BA264D24B}"/>
          </ac:spMkLst>
        </pc:spChg>
        <pc:spChg chg="mod">
          <ac:chgData name="Ragnhild Halvorsrud" userId="917ea340-fd63-490f-a7db-68428d24cf32" providerId="ADAL" clId="{3F26B701-AADC-4668-AAA4-FB7BA2B947B1}" dt="2020-06-19T09:05:35.923" v="2744" actId="790"/>
          <ac:spMkLst>
            <pc:docMk/>
            <pc:sldMk cId="2603697534" sldId="523"/>
            <ac:spMk id="593" creationId="{819933B7-A587-4E60-B2E5-C5FB62DFD082}"/>
          </ac:spMkLst>
        </pc:spChg>
        <pc:spChg chg="mod">
          <ac:chgData name="Ragnhild Halvorsrud" userId="917ea340-fd63-490f-a7db-68428d24cf32" providerId="ADAL" clId="{3F26B701-AADC-4668-AAA4-FB7BA2B947B1}" dt="2020-06-19T09:05:35.924" v="2745" actId="790"/>
          <ac:spMkLst>
            <pc:docMk/>
            <pc:sldMk cId="2603697534" sldId="523"/>
            <ac:spMk id="594" creationId="{E411638D-1A39-4C4E-B1EB-E48FC2D8EF53}"/>
          </ac:spMkLst>
        </pc:spChg>
        <pc:spChg chg="mod">
          <ac:chgData name="Ragnhild Halvorsrud" userId="917ea340-fd63-490f-a7db-68428d24cf32" providerId="ADAL" clId="{3F26B701-AADC-4668-AAA4-FB7BA2B947B1}" dt="2020-06-19T09:05:35.926" v="2746" actId="790"/>
          <ac:spMkLst>
            <pc:docMk/>
            <pc:sldMk cId="2603697534" sldId="523"/>
            <ac:spMk id="595" creationId="{0B62A3A1-4039-4146-A779-79F05DE9D717}"/>
          </ac:spMkLst>
        </pc:spChg>
        <pc:spChg chg="mod">
          <ac:chgData name="Ragnhild Halvorsrud" userId="917ea340-fd63-490f-a7db-68428d24cf32" providerId="ADAL" clId="{3F26B701-AADC-4668-AAA4-FB7BA2B947B1}" dt="2020-06-19T09:05:35.927" v="2747" actId="790"/>
          <ac:spMkLst>
            <pc:docMk/>
            <pc:sldMk cId="2603697534" sldId="523"/>
            <ac:spMk id="596" creationId="{F9B8342F-E4FC-42B3-A9AB-68DE0B9501E4}"/>
          </ac:spMkLst>
        </pc:spChg>
        <pc:spChg chg="mod">
          <ac:chgData name="Ragnhild Halvorsrud" userId="917ea340-fd63-490f-a7db-68428d24cf32" providerId="ADAL" clId="{3F26B701-AADC-4668-AAA4-FB7BA2B947B1}" dt="2020-06-19T09:05:35.929" v="2748" actId="790"/>
          <ac:spMkLst>
            <pc:docMk/>
            <pc:sldMk cId="2603697534" sldId="523"/>
            <ac:spMk id="597" creationId="{EAF2D570-5FE5-403A-83BC-306E310A9CAF}"/>
          </ac:spMkLst>
        </pc:spChg>
        <pc:spChg chg="mod">
          <ac:chgData name="Ragnhild Halvorsrud" userId="917ea340-fd63-490f-a7db-68428d24cf32" providerId="ADAL" clId="{3F26B701-AADC-4668-AAA4-FB7BA2B947B1}" dt="2020-06-19T09:05:35.992" v="2786" actId="790"/>
          <ac:spMkLst>
            <pc:docMk/>
            <pc:sldMk cId="2603697534" sldId="523"/>
            <ac:spMk id="622" creationId="{D16FBF7A-8D78-4AD5-9E96-B7D24CD96625}"/>
          </ac:spMkLst>
        </pc:spChg>
        <pc:spChg chg="mod">
          <ac:chgData name="Ragnhild Halvorsrud" userId="917ea340-fd63-490f-a7db-68428d24cf32" providerId="ADAL" clId="{3F26B701-AADC-4668-AAA4-FB7BA2B947B1}" dt="2020-06-19T09:05:35.993" v="2787" actId="790"/>
          <ac:spMkLst>
            <pc:docMk/>
            <pc:sldMk cId="2603697534" sldId="523"/>
            <ac:spMk id="625" creationId="{CB471409-7623-43EA-ACE3-908B565126CC}"/>
          </ac:spMkLst>
        </pc:spChg>
        <pc:spChg chg="mod">
          <ac:chgData name="Ragnhild Halvorsrud" userId="917ea340-fd63-490f-a7db-68428d24cf32" providerId="ADAL" clId="{3F26B701-AADC-4668-AAA4-FB7BA2B947B1}" dt="2020-06-19T09:05:35.995" v="2788" actId="790"/>
          <ac:spMkLst>
            <pc:docMk/>
            <pc:sldMk cId="2603697534" sldId="523"/>
            <ac:spMk id="626" creationId="{1A90DE22-0AD2-42AC-AD14-0547A79AB4D5}"/>
          </ac:spMkLst>
        </pc:spChg>
        <pc:spChg chg="mod">
          <ac:chgData name="Ragnhild Halvorsrud" userId="917ea340-fd63-490f-a7db-68428d24cf32" providerId="ADAL" clId="{3F26B701-AADC-4668-AAA4-FB7BA2B947B1}" dt="2020-06-19T09:05:35.997" v="2789" actId="790"/>
          <ac:spMkLst>
            <pc:docMk/>
            <pc:sldMk cId="2603697534" sldId="523"/>
            <ac:spMk id="627" creationId="{DE1680FD-303D-4819-AC0F-36A547964300}"/>
          </ac:spMkLst>
        </pc:spChg>
        <pc:spChg chg="mod">
          <ac:chgData name="Ragnhild Halvorsrud" userId="917ea340-fd63-490f-a7db-68428d24cf32" providerId="ADAL" clId="{3F26B701-AADC-4668-AAA4-FB7BA2B947B1}" dt="2020-06-19T09:05:35.998" v="2790" actId="790"/>
          <ac:spMkLst>
            <pc:docMk/>
            <pc:sldMk cId="2603697534" sldId="523"/>
            <ac:spMk id="628" creationId="{3FFA858A-662B-4C26-9907-2268D901D93F}"/>
          </ac:spMkLst>
        </pc:spChg>
        <pc:spChg chg="mod">
          <ac:chgData name="Ragnhild Halvorsrud" userId="917ea340-fd63-490f-a7db-68428d24cf32" providerId="ADAL" clId="{3F26B701-AADC-4668-AAA4-FB7BA2B947B1}" dt="2020-06-19T09:05:36.001" v="2791" actId="790"/>
          <ac:spMkLst>
            <pc:docMk/>
            <pc:sldMk cId="2603697534" sldId="523"/>
            <ac:spMk id="629" creationId="{30B99F06-C724-43A7-9BDA-9590210F47C7}"/>
          </ac:spMkLst>
        </pc:spChg>
        <pc:spChg chg="mod">
          <ac:chgData name="Ragnhild Halvorsrud" userId="917ea340-fd63-490f-a7db-68428d24cf32" providerId="ADAL" clId="{3F26B701-AADC-4668-AAA4-FB7BA2B947B1}" dt="2020-06-19T09:05:36.003" v="2792" actId="790"/>
          <ac:spMkLst>
            <pc:docMk/>
            <pc:sldMk cId="2603697534" sldId="523"/>
            <ac:spMk id="632" creationId="{A94F0AD7-07D7-4AFA-A10E-B24B19192ED2}"/>
          </ac:spMkLst>
        </pc:spChg>
        <pc:spChg chg="mod">
          <ac:chgData name="Ragnhild Halvorsrud" userId="917ea340-fd63-490f-a7db-68428d24cf32" providerId="ADAL" clId="{3F26B701-AADC-4668-AAA4-FB7BA2B947B1}" dt="2020-06-19T09:05:36.014" v="2798" actId="790"/>
          <ac:spMkLst>
            <pc:docMk/>
            <pc:sldMk cId="2603697534" sldId="523"/>
            <ac:spMk id="635" creationId="{2D0A4DA5-C346-4D20-B29D-3D7DC04C9BB4}"/>
          </ac:spMkLst>
        </pc:spChg>
        <pc:spChg chg="mod">
          <ac:chgData name="Ragnhild Halvorsrud" userId="917ea340-fd63-490f-a7db-68428d24cf32" providerId="ADAL" clId="{3F26B701-AADC-4668-AAA4-FB7BA2B947B1}" dt="2020-06-19T09:05:36.016" v="2799" actId="790"/>
          <ac:spMkLst>
            <pc:docMk/>
            <pc:sldMk cId="2603697534" sldId="523"/>
            <ac:spMk id="636" creationId="{80EE4A95-0521-49AB-A365-34F8543F083F}"/>
          </ac:spMkLst>
        </pc:spChg>
        <pc:spChg chg="mod">
          <ac:chgData name="Ragnhild Halvorsrud" userId="917ea340-fd63-490f-a7db-68428d24cf32" providerId="ADAL" clId="{3F26B701-AADC-4668-AAA4-FB7BA2B947B1}" dt="2020-06-19T09:05:36.017" v="2800" actId="790"/>
          <ac:spMkLst>
            <pc:docMk/>
            <pc:sldMk cId="2603697534" sldId="523"/>
            <ac:spMk id="637" creationId="{D2C5932A-3719-493C-A894-950633BB4488}"/>
          </ac:spMkLst>
        </pc:spChg>
        <pc:spChg chg="mod">
          <ac:chgData name="Ragnhild Halvorsrud" userId="917ea340-fd63-490f-a7db-68428d24cf32" providerId="ADAL" clId="{3F26B701-AADC-4668-AAA4-FB7BA2B947B1}" dt="2020-06-19T09:05:36.019" v="2801" actId="790"/>
          <ac:spMkLst>
            <pc:docMk/>
            <pc:sldMk cId="2603697534" sldId="523"/>
            <ac:spMk id="638" creationId="{4A5AAE1B-4713-41FE-88C2-10F00ABE1648}"/>
          </ac:spMkLst>
        </pc:spChg>
        <pc:spChg chg="mod">
          <ac:chgData name="Ragnhild Halvorsrud" userId="917ea340-fd63-490f-a7db-68428d24cf32" providerId="ADAL" clId="{3F26B701-AADC-4668-AAA4-FB7BA2B947B1}" dt="2020-06-19T09:05:36.020" v="2802" actId="790"/>
          <ac:spMkLst>
            <pc:docMk/>
            <pc:sldMk cId="2603697534" sldId="523"/>
            <ac:spMk id="639" creationId="{76D37B4E-F0B6-484C-A8E1-9A9C84AB4C6A}"/>
          </ac:spMkLst>
        </pc:spChg>
        <pc:spChg chg="mod">
          <ac:chgData name="Ragnhild Halvorsrud" userId="917ea340-fd63-490f-a7db-68428d24cf32" providerId="ADAL" clId="{3F26B701-AADC-4668-AAA4-FB7BA2B947B1}" dt="2020-06-19T09:05:36.022" v="2803" actId="790"/>
          <ac:spMkLst>
            <pc:docMk/>
            <pc:sldMk cId="2603697534" sldId="523"/>
            <ac:spMk id="640" creationId="{7A740749-A78A-4C8D-B86B-BE92E557F007}"/>
          </ac:spMkLst>
        </pc:spChg>
        <pc:spChg chg="mod">
          <ac:chgData name="Ragnhild Halvorsrud" userId="917ea340-fd63-490f-a7db-68428d24cf32" providerId="ADAL" clId="{3F26B701-AADC-4668-AAA4-FB7BA2B947B1}" dt="2020-06-19T09:05:36.024" v="2804" actId="790"/>
          <ac:spMkLst>
            <pc:docMk/>
            <pc:sldMk cId="2603697534" sldId="523"/>
            <ac:spMk id="641" creationId="{98711C28-C97E-4F5D-A889-6BCEE07EABCA}"/>
          </ac:spMkLst>
        </pc:spChg>
        <pc:spChg chg="mod">
          <ac:chgData name="Ragnhild Halvorsrud" userId="917ea340-fd63-490f-a7db-68428d24cf32" providerId="ADAL" clId="{3F26B701-AADC-4668-AAA4-FB7BA2B947B1}" dt="2020-06-19T09:05:36.025" v="2805" actId="790"/>
          <ac:spMkLst>
            <pc:docMk/>
            <pc:sldMk cId="2603697534" sldId="523"/>
            <ac:spMk id="644" creationId="{845AA360-42BF-4FCB-8042-A560440402CC}"/>
          </ac:spMkLst>
        </pc:spChg>
        <pc:spChg chg="mod">
          <ac:chgData name="Ragnhild Halvorsrud" userId="917ea340-fd63-490f-a7db-68428d24cf32" providerId="ADAL" clId="{3F26B701-AADC-4668-AAA4-FB7BA2B947B1}" dt="2020-06-19T09:05:36.027" v="2806" actId="790"/>
          <ac:spMkLst>
            <pc:docMk/>
            <pc:sldMk cId="2603697534" sldId="523"/>
            <ac:spMk id="645" creationId="{E2F58609-BFC3-4EF6-9198-96380A6D8853}"/>
          </ac:spMkLst>
        </pc:spChg>
        <pc:spChg chg="mod">
          <ac:chgData name="Ragnhild Halvorsrud" userId="917ea340-fd63-490f-a7db-68428d24cf32" providerId="ADAL" clId="{3F26B701-AADC-4668-AAA4-FB7BA2B947B1}" dt="2020-06-19T09:05:36.028" v="2807" actId="790"/>
          <ac:spMkLst>
            <pc:docMk/>
            <pc:sldMk cId="2603697534" sldId="523"/>
            <ac:spMk id="646" creationId="{B5AA9175-E0DB-4336-9171-C4E9FA7856B7}"/>
          </ac:spMkLst>
        </pc:spChg>
        <pc:spChg chg="mod">
          <ac:chgData name="Ragnhild Halvorsrud" userId="917ea340-fd63-490f-a7db-68428d24cf32" providerId="ADAL" clId="{3F26B701-AADC-4668-AAA4-FB7BA2B947B1}" dt="2020-06-19T09:05:36.030" v="2808" actId="790"/>
          <ac:spMkLst>
            <pc:docMk/>
            <pc:sldMk cId="2603697534" sldId="523"/>
            <ac:spMk id="647" creationId="{1D1DFC6D-4130-44E7-864E-AB2CB5DBEF15}"/>
          </ac:spMkLst>
        </pc:spChg>
        <pc:spChg chg="mod">
          <ac:chgData name="Ragnhild Halvorsrud" userId="917ea340-fd63-490f-a7db-68428d24cf32" providerId="ADAL" clId="{3F26B701-AADC-4668-AAA4-FB7BA2B947B1}" dt="2020-06-19T09:05:36.031" v="2809" actId="790"/>
          <ac:spMkLst>
            <pc:docMk/>
            <pc:sldMk cId="2603697534" sldId="523"/>
            <ac:spMk id="648" creationId="{9B496F17-85ED-4782-8547-4F05EEA11A58}"/>
          </ac:spMkLst>
        </pc:spChg>
        <pc:spChg chg="mod">
          <ac:chgData name="Ragnhild Halvorsrud" userId="917ea340-fd63-490f-a7db-68428d24cf32" providerId="ADAL" clId="{3F26B701-AADC-4668-AAA4-FB7BA2B947B1}" dt="2020-06-19T09:05:36.033" v="2810" actId="790"/>
          <ac:spMkLst>
            <pc:docMk/>
            <pc:sldMk cId="2603697534" sldId="523"/>
            <ac:spMk id="649" creationId="{58F98B75-BBA4-4B4E-AC5F-20437DCDA0E3}"/>
          </ac:spMkLst>
        </pc:spChg>
        <pc:spChg chg="mod">
          <ac:chgData name="Ragnhild Halvorsrud" userId="917ea340-fd63-490f-a7db-68428d24cf32" providerId="ADAL" clId="{3F26B701-AADC-4668-AAA4-FB7BA2B947B1}" dt="2020-06-19T09:05:36.034" v="2811" actId="790"/>
          <ac:spMkLst>
            <pc:docMk/>
            <pc:sldMk cId="2603697534" sldId="523"/>
            <ac:spMk id="650" creationId="{EC68C981-5157-458F-910F-A47DCFD9CDA6}"/>
          </ac:spMkLst>
        </pc:spChg>
        <pc:spChg chg="mod">
          <ac:chgData name="Ragnhild Halvorsrud" userId="917ea340-fd63-490f-a7db-68428d24cf32" providerId="ADAL" clId="{3F26B701-AADC-4668-AAA4-FB7BA2B947B1}" dt="2020-06-19T09:05:36.036" v="2812" actId="790"/>
          <ac:spMkLst>
            <pc:docMk/>
            <pc:sldMk cId="2603697534" sldId="523"/>
            <ac:spMk id="653" creationId="{5CFAF07A-FBC2-4F9B-9144-6D23101AB7BA}"/>
          </ac:spMkLst>
        </pc:spChg>
        <pc:spChg chg="mod">
          <ac:chgData name="Ragnhild Halvorsrud" userId="917ea340-fd63-490f-a7db-68428d24cf32" providerId="ADAL" clId="{3F26B701-AADC-4668-AAA4-FB7BA2B947B1}" dt="2020-06-19T09:05:36.037" v="2813" actId="790"/>
          <ac:spMkLst>
            <pc:docMk/>
            <pc:sldMk cId="2603697534" sldId="523"/>
            <ac:spMk id="654" creationId="{3CE2B54D-8215-4C07-8190-78EDDEFE3E38}"/>
          </ac:spMkLst>
        </pc:spChg>
        <pc:spChg chg="mod">
          <ac:chgData name="Ragnhild Halvorsrud" userId="917ea340-fd63-490f-a7db-68428d24cf32" providerId="ADAL" clId="{3F26B701-AADC-4668-AAA4-FB7BA2B947B1}" dt="2020-06-19T09:05:36.039" v="2814" actId="790"/>
          <ac:spMkLst>
            <pc:docMk/>
            <pc:sldMk cId="2603697534" sldId="523"/>
            <ac:spMk id="655" creationId="{7A2DD35C-A670-48D6-B6AE-CF525F15D0E3}"/>
          </ac:spMkLst>
        </pc:spChg>
        <pc:spChg chg="mod">
          <ac:chgData name="Ragnhild Halvorsrud" userId="917ea340-fd63-490f-a7db-68428d24cf32" providerId="ADAL" clId="{3F26B701-AADC-4668-AAA4-FB7BA2B947B1}" dt="2020-06-19T09:05:36.041" v="2815" actId="790"/>
          <ac:spMkLst>
            <pc:docMk/>
            <pc:sldMk cId="2603697534" sldId="523"/>
            <ac:spMk id="656" creationId="{CCF8A5FF-94A8-418F-A879-F179A0937B84}"/>
          </ac:spMkLst>
        </pc:spChg>
        <pc:spChg chg="mod">
          <ac:chgData name="Ragnhild Halvorsrud" userId="917ea340-fd63-490f-a7db-68428d24cf32" providerId="ADAL" clId="{3F26B701-AADC-4668-AAA4-FB7BA2B947B1}" dt="2020-06-19T09:05:36.042" v="2816" actId="790"/>
          <ac:spMkLst>
            <pc:docMk/>
            <pc:sldMk cId="2603697534" sldId="523"/>
            <ac:spMk id="657" creationId="{370FE0D6-E591-4824-9166-A85A52A46EDB}"/>
          </ac:spMkLst>
        </pc:spChg>
        <pc:spChg chg="mod">
          <ac:chgData name="Ragnhild Halvorsrud" userId="917ea340-fd63-490f-a7db-68428d24cf32" providerId="ADAL" clId="{3F26B701-AADC-4668-AAA4-FB7BA2B947B1}" dt="2020-06-19T09:05:36.044" v="2817" actId="790"/>
          <ac:spMkLst>
            <pc:docMk/>
            <pc:sldMk cId="2603697534" sldId="523"/>
            <ac:spMk id="658" creationId="{14E0C293-EAEE-4716-9516-4735503C41E1}"/>
          </ac:spMkLst>
        </pc:spChg>
        <pc:spChg chg="mod">
          <ac:chgData name="Ragnhild Halvorsrud" userId="917ea340-fd63-490f-a7db-68428d24cf32" providerId="ADAL" clId="{3F26B701-AADC-4668-AAA4-FB7BA2B947B1}" dt="2020-06-19T09:05:36.045" v="2818" actId="790"/>
          <ac:spMkLst>
            <pc:docMk/>
            <pc:sldMk cId="2603697534" sldId="523"/>
            <ac:spMk id="659" creationId="{14F3001C-2248-4879-838F-6A406EBB0799}"/>
          </ac:spMkLst>
        </pc:spChg>
        <pc:spChg chg="mod">
          <ac:chgData name="Ragnhild Halvorsrud" userId="917ea340-fd63-490f-a7db-68428d24cf32" providerId="ADAL" clId="{3F26B701-AADC-4668-AAA4-FB7BA2B947B1}" dt="2020-06-19T09:05:36.047" v="2819" actId="790"/>
          <ac:spMkLst>
            <pc:docMk/>
            <pc:sldMk cId="2603697534" sldId="523"/>
            <ac:spMk id="662" creationId="{88EF2AD5-6266-45FB-82F4-BAA49B566907}"/>
          </ac:spMkLst>
        </pc:spChg>
        <pc:spChg chg="mod">
          <ac:chgData name="Ragnhild Halvorsrud" userId="917ea340-fd63-490f-a7db-68428d24cf32" providerId="ADAL" clId="{3F26B701-AADC-4668-AAA4-FB7BA2B947B1}" dt="2020-06-19T09:05:36.048" v="2820" actId="790"/>
          <ac:spMkLst>
            <pc:docMk/>
            <pc:sldMk cId="2603697534" sldId="523"/>
            <ac:spMk id="663" creationId="{B3DF3941-BEDE-4144-A89B-7E275427AB2B}"/>
          </ac:spMkLst>
        </pc:spChg>
        <pc:spChg chg="mod">
          <ac:chgData name="Ragnhild Halvorsrud" userId="917ea340-fd63-490f-a7db-68428d24cf32" providerId="ADAL" clId="{3F26B701-AADC-4668-AAA4-FB7BA2B947B1}" dt="2020-06-19T09:05:36.050" v="2821" actId="790"/>
          <ac:spMkLst>
            <pc:docMk/>
            <pc:sldMk cId="2603697534" sldId="523"/>
            <ac:spMk id="664" creationId="{F7419B98-2DE2-42A9-816D-BBE7EBB11953}"/>
          </ac:spMkLst>
        </pc:spChg>
        <pc:spChg chg="mod">
          <ac:chgData name="Ragnhild Halvorsrud" userId="917ea340-fd63-490f-a7db-68428d24cf32" providerId="ADAL" clId="{3F26B701-AADC-4668-AAA4-FB7BA2B947B1}" dt="2020-06-19T09:05:36.051" v="2822" actId="790"/>
          <ac:spMkLst>
            <pc:docMk/>
            <pc:sldMk cId="2603697534" sldId="523"/>
            <ac:spMk id="665" creationId="{3F073311-D562-4FE9-B715-79A05C904267}"/>
          </ac:spMkLst>
        </pc:spChg>
        <pc:spChg chg="mod">
          <ac:chgData name="Ragnhild Halvorsrud" userId="917ea340-fd63-490f-a7db-68428d24cf32" providerId="ADAL" clId="{3F26B701-AADC-4668-AAA4-FB7BA2B947B1}" dt="2020-06-19T09:05:36.053" v="2823" actId="790"/>
          <ac:spMkLst>
            <pc:docMk/>
            <pc:sldMk cId="2603697534" sldId="523"/>
            <ac:spMk id="666" creationId="{B2F6B83A-5BEA-45D0-89FB-29E2612DA2B4}"/>
          </ac:spMkLst>
        </pc:spChg>
        <pc:spChg chg="mod">
          <ac:chgData name="Ragnhild Halvorsrud" userId="917ea340-fd63-490f-a7db-68428d24cf32" providerId="ADAL" clId="{3F26B701-AADC-4668-AAA4-FB7BA2B947B1}" dt="2020-06-19T09:05:36.054" v="2824" actId="790"/>
          <ac:spMkLst>
            <pc:docMk/>
            <pc:sldMk cId="2603697534" sldId="523"/>
            <ac:spMk id="667" creationId="{8A11EAAC-4EE4-43D7-8B50-18D08056887A}"/>
          </ac:spMkLst>
        </pc:spChg>
        <pc:spChg chg="mod">
          <ac:chgData name="Ragnhild Halvorsrud" userId="917ea340-fd63-490f-a7db-68428d24cf32" providerId="ADAL" clId="{3F26B701-AADC-4668-AAA4-FB7BA2B947B1}" dt="2020-06-19T09:05:36.056" v="2825" actId="790"/>
          <ac:spMkLst>
            <pc:docMk/>
            <pc:sldMk cId="2603697534" sldId="523"/>
            <ac:spMk id="668" creationId="{1DB993DC-17A9-43D6-92CF-04385A7AAA1F}"/>
          </ac:spMkLst>
        </pc:spChg>
        <pc:spChg chg="mod">
          <ac:chgData name="Ragnhild Halvorsrud" userId="917ea340-fd63-490f-a7db-68428d24cf32" providerId="ADAL" clId="{3F26B701-AADC-4668-AAA4-FB7BA2B947B1}" dt="2020-06-19T09:05:36.057" v="2826" actId="790"/>
          <ac:spMkLst>
            <pc:docMk/>
            <pc:sldMk cId="2603697534" sldId="523"/>
            <ac:spMk id="671" creationId="{E97FD160-960F-4229-8252-30F7A9982358}"/>
          </ac:spMkLst>
        </pc:spChg>
        <pc:spChg chg="mod">
          <ac:chgData name="Ragnhild Halvorsrud" userId="917ea340-fd63-490f-a7db-68428d24cf32" providerId="ADAL" clId="{3F26B701-AADC-4668-AAA4-FB7BA2B947B1}" dt="2020-06-19T09:05:36.059" v="2827" actId="790"/>
          <ac:spMkLst>
            <pc:docMk/>
            <pc:sldMk cId="2603697534" sldId="523"/>
            <ac:spMk id="672" creationId="{780916AF-9AEC-4B40-8A24-A60200CA52B5}"/>
          </ac:spMkLst>
        </pc:spChg>
        <pc:spChg chg="mod">
          <ac:chgData name="Ragnhild Halvorsrud" userId="917ea340-fd63-490f-a7db-68428d24cf32" providerId="ADAL" clId="{3F26B701-AADC-4668-AAA4-FB7BA2B947B1}" dt="2020-06-19T09:05:36.060" v="2828" actId="790"/>
          <ac:spMkLst>
            <pc:docMk/>
            <pc:sldMk cId="2603697534" sldId="523"/>
            <ac:spMk id="673" creationId="{FBE5398C-4A27-46DB-B2B1-D5C8C3946B1F}"/>
          </ac:spMkLst>
        </pc:spChg>
        <pc:spChg chg="mod">
          <ac:chgData name="Ragnhild Halvorsrud" userId="917ea340-fd63-490f-a7db-68428d24cf32" providerId="ADAL" clId="{3F26B701-AADC-4668-AAA4-FB7BA2B947B1}" dt="2020-06-19T09:05:36.062" v="2829" actId="790"/>
          <ac:spMkLst>
            <pc:docMk/>
            <pc:sldMk cId="2603697534" sldId="523"/>
            <ac:spMk id="674" creationId="{1C798D05-06A2-437C-A34F-6E108172DDBC}"/>
          </ac:spMkLst>
        </pc:spChg>
        <pc:spChg chg="mod">
          <ac:chgData name="Ragnhild Halvorsrud" userId="917ea340-fd63-490f-a7db-68428d24cf32" providerId="ADAL" clId="{3F26B701-AADC-4668-AAA4-FB7BA2B947B1}" dt="2020-06-19T09:05:36.063" v="2830" actId="790"/>
          <ac:spMkLst>
            <pc:docMk/>
            <pc:sldMk cId="2603697534" sldId="523"/>
            <ac:spMk id="675" creationId="{8D78E635-CD80-48F3-B94D-87EFB74B0D6B}"/>
          </ac:spMkLst>
        </pc:spChg>
        <pc:spChg chg="mod">
          <ac:chgData name="Ragnhild Halvorsrud" userId="917ea340-fd63-490f-a7db-68428d24cf32" providerId="ADAL" clId="{3F26B701-AADC-4668-AAA4-FB7BA2B947B1}" dt="2020-06-19T09:05:36.065" v="2831" actId="790"/>
          <ac:spMkLst>
            <pc:docMk/>
            <pc:sldMk cId="2603697534" sldId="523"/>
            <ac:spMk id="676" creationId="{179F0585-DB96-4864-A805-733824DF03A6}"/>
          </ac:spMkLst>
        </pc:spChg>
        <pc:spChg chg="mod">
          <ac:chgData name="Ragnhild Halvorsrud" userId="917ea340-fd63-490f-a7db-68428d24cf32" providerId="ADAL" clId="{3F26B701-AADC-4668-AAA4-FB7BA2B947B1}" dt="2020-06-19T09:05:36.067" v="2832" actId="790"/>
          <ac:spMkLst>
            <pc:docMk/>
            <pc:sldMk cId="2603697534" sldId="523"/>
            <ac:spMk id="677" creationId="{5E45CC96-825D-45E3-8D2B-853A04E42C65}"/>
          </ac:spMkLst>
        </pc:spChg>
        <pc:spChg chg="mod">
          <ac:chgData name="Ragnhild Halvorsrud" userId="917ea340-fd63-490f-a7db-68428d24cf32" providerId="ADAL" clId="{3F26B701-AADC-4668-AAA4-FB7BA2B947B1}" dt="2020-06-19T09:05:36.081" v="2838" actId="790"/>
          <ac:spMkLst>
            <pc:docMk/>
            <pc:sldMk cId="2603697534" sldId="523"/>
            <ac:spMk id="680" creationId="{4F542749-CA03-4BB9-92A5-99983BC1514A}"/>
          </ac:spMkLst>
        </pc:spChg>
        <pc:spChg chg="mod">
          <ac:chgData name="Ragnhild Halvorsrud" userId="917ea340-fd63-490f-a7db-68428d24cf32" providerId="ADAL" clId="{3F26B701-AADC-4668-AAA4-FB7BA2B947B1}" dt="2020-06-19T09:05:36.083" v="2839" actId="790"/>
          <ac:spMkLst>
            <pc:docMk/>
            <pc:sldMk cId="2603697534" sldId="523"/>
            <ac:spMk id="681" creationId="{16642BEB-F9DF-4105-9707-ED04986A2286}"/>
          </ac:spMkLst>
        </pc:spChg>
        <pc:spChg chg="mod">
          <ac:chgData name="Ragnhild Halvorsrud" userId="917ea340-fd63-490f-a7db-68428d24cf32" providerId="ADAL" clId="{3F26B701-AADC-4668-AAA4-FB7BA2B947B1}" dt="2020-06-19T09:05:36.084" v="2840" actId="790"/>
          <ac:spMkLst>
            <pc:docMk/>
            <pc:sldMk cId="2603697534" sldId="523"/>
            <ac:spMk id="686" creationId="{195477BE-F027-40AB-8D0C-001F02FBD9AE}"/>
          </ac:spMkLst>
        </pc:spChg>
        <pc:spChg chg="mod">
          <ac:chgData name="Ragnhild Halvorsrud" userId="917ea340-fd63-490f-a7db-68428d24cf32" providerId="ADAL" clId="{3F26B701-AADC-4668-AAA4-FB7BA2B947B1}" dt="2020-06-19T09:05:36.086" v="2841" actId="790"/>
          <ac:spMkLst>
            <pc:docMk/>
            <pc:sldMk cId="2603697534" sldId="523"/>
            <ac:spMk id="689" creationId="{9F448F75-3874-4490-A536-425D8084A5DC}"/>
          </ac:spMkLst>
        </pc:spChg>
        <pc:spChg chg="mod">
          <ac:chgData name="Ragnhild Halvorsrud" userId="917ea340-fd63-490f-a7db-68428d24cf32" providerId="ADAL" clId="{3F26B701-AADC-4668-AAA4-FB7BA2B947B1}" dt="2020-06-19T09:05:36.087" v="2842" actId="790"/>
          <ac:spMkLst>
            <pc:docMk/>
            <pc:sldMk cId="2603697534" sldId="523"/>
            <ac:spMk id="690" creationId="{89FBA0EA-BB05-4169-A8D9-0270D7C5763B}"/>
          </ac:spMkLst>
        </pc:spChg>
        <pc:spChg chg="mod">
          <ac:chgData name="Ragnhild Halvorsrud" userId="917ea340-fd63-490f-a7db-68428d24cf32" providerId="ADAL" clId="{3F26B701-AADC-4668-AAA4-FB7BA2B947B1}" dt="2020-06-19T09:05:36.089" v="2843" actId="790"/>
          <ac:spMkLst>
            <pc:docMk/>
            <pc:sldMk cId="2603697534" sldId="523"/>
            <ac:spMk id="695" creationId="{25DA16DD-C8E4-4AC0-8C19-03E424EBAC72}"/>
          </ac:spMkLst>
        </pc:spChg>
        <pc:spChg chg="mod">
          <ac:chgData name="Ragnhild Halvorsrud" userId="917ea340-fd63-490f-a7db-68428d24cf32" providerId="ADAL" clId="{3F26B701-AADC-4668-AAA4-FB7BA2B947B1}" dt="2020-06-19T09:05:35.943" v="2757" actId="790"/>
          <ac:spMkLst>
            <pc:docMk/>
            <pc:sldMk cId="2603697534" sldId="523"/>
            <ac:spMk id="697" creationId="{5E4AB334-9376-4A0C-9049-4B0ED4F9BCB9}"/>
          </ac:spMkLst>
        </pc:spChg>
        <pc:spChg chg="mod">
          <ac:chgData name="Ragnhild Halvorsrud" userId="917ea340-fd63-490f-a7db-68428d24cf32" providerId="ADAL" clId="{3F26B701-AADC-4668-AAA4-FB7BA2B947B1}" dt="2020-06-19T09:05:35.944" v="2758" actId="790"/>
          <ac:spMkLst>
            <pc:docMk/>
            <pc:sldMk cId="2603697534" sldId="523"/>
            <ac:spMk id="698" creationId="{A060CEDF-C072-4222-95EF-359C85E1C8FC}"/>
          </ac:spMkLst>
        </pc:spChg>
        <pc:spChg chg="mod">
          <ac:chgData name="Ragnhild Halvorsrud" userId="917ea340-fd63-490f-a7db-68428d24cf32" providerId="ADAL" clId="{3F26B701-AADC-4668-AAA4-FB7BA2B947B1}" dt="2020-06-19T09:05:35.946" v="2759" actId="790"/>
          <ac:spMkLst>
            <pc:docMk/>
            <pc:sldMk cId="2603697534" sldId="523"/>
            <ac:spMk id="699" creationId="{9A110AD8-2502-4A09-937C-76BBF924BB18}"/>
          </ac:spMkLst>
        </pc:spChg>
        <pc:spChg chg="mod">
          <ac:chgData name="Ragnhild Halvorsrud" userId="917ea340-fd63-490f-a7db-68428d24cf32" providerId="ADAL" clId="{3F26B701-AADC-4668-AAA4-FB7BA2B947B1}" dt="2020-06-19T09:05:35.947" v="2760" actId="790"/>
          <ac:spMkLst>
            <pc:docMk/>
            <pc:sldMk cId="2603697534" sldId="523"/>
            <ac:spMk id="700" creationId="{C5E86649-3203-4B14-9DDE-DC765949BD1C}"/>
          </ac:spMkLst>
        </pc:spChg>
        <pc:spChg chg="mod">
          <ac:chgData name="Ragnhild Halvorsrud" userId="917ea340-fd63-490f-a7db-68428d24cf32" providerId="ADAL" clId="{3F26B701-AADC-4668-AAA4-FB7BA2B947B1}" dt="2020-06-19T09:05:35.949" v="2761" actId="790"/>
          <ac:spMkLst>
            <pc:docMk/>
            <pc:sldMk cId="2603697534" sldId="523"/>
            <ac:spMk id="701" creationId="{F3077DAC-72D2-4533-8CD5-088BA5B28D55}"/>
          </ac:spMkLst>
        </pc:spChg>
        <pc:spChg chg="mod">
          <ac:chgData name="Ragnhild Halvorsrud" userId="917ea340-fd63-490f-a7db-68428d24cf32" providerId="ADAL" clId="{3F26B701-AADC-4668-AAA4-FB7BA2B947B1}" dt="2020-06-19T09:05:35.950" v="2762" actId="790"/>
          <ac:spMkLst>
            <pc:docMk/>
            <pc:sldMk cId="2603697534" sldId="523"/>
            <ac:spMk id="702" creationId="{10AF5F1E-938E-4BCA-A345-FA0A53B88979}"/>
          </ac:spMkLst>
        </pc:spChg>
        <pc:spChg chg="mod">
          <ac:chgData name="Ragnhild Halvorsrud" userId="917ea340-fd63-490f-a7db-68428d24cf32" providerId="ADAL" clId="{3F26B701-AADC-4668-AAA4-FB7BA2B947B1}" dt="2020-06-19T09:05:36.006" v="2793" actId="790"/>
          <ac:spMkLst>
            <pc:docMk/>
            <pc:sldMk cId="2603697534" sldId="523"/>
            <ac:spMk id="703" creationId="{11713DA1-B715-4255-B9B6-74FBA3FEF497}"/>
          </ac:spMkLst>
        </pc:spChg>
        <pc:spChg chg="mod">
          <ac:chgData name="Ragnhild Halvorsrud" userId="917ea340-fd63-490f-a7db-68428d24cf32" providerId="ADAL" clId="{3F26B701-AADC-4668-AAA4-FB7BA2B947B1}" dt="2020-06-19T09:05:36.007" v="2794" actId="790"/>
          <ac:spMkLst>
            <pc:docMk/>
            <pc:sldMk cId="2603697534" sldId="523"/>
            <ac:spMk id="704" creationId="{BB7B050F-1F6E-4020-9415-15A91BA04EA1}"/>
          </ac:spMkLst>
        </pc:spChg>
        <pc:spChg chg="mod">
          <ac:chgData name="Ragnhild Halvorsrud" userId="917ea340-fd63-490f-a7db-68428d24cf32" providerId="ADAL" clId="{3F26B701-AADC-4668-AAA4-FB7BA2B947B1}" dt="2020-06-19T09:05:36.009" v="2795" actId="790"/>
          <ac:spMkLst>
            <pc:docMk/>
            <pc:sldMk cId="2603697534" sldId="523"/>
            <ac:spMk id="705" creationId="{8725E4D3-E4B3-4FB6-AEC8-05BB70846382}"/>
          </ac:spMkLst>
        </pc:spChg>
        <pc:spChg chg="mod">
          <ac:chgData name="Ragnhild Halvorsrud" userId="917ea340-fd63-490f-a7db-68428d24cf32" providerId="ADAL" clId="{3F26B701-AADC-4668-AAA4-FB7BA2B947B1}" dt="2020-06-19T09:05:36.010" v="2796" actId="790"/>
          <ac:spMkLst>
            <pc:docMk/>
            <pc:sldMk cId="2603697534" sldId="523"/>
            <ac:spMk id="706" creationId="{442FB227-3075-47AA-9D92-0AD56F44EA45}"/>
          </ac:spMkLst>
        </pc:spChg>
        <pc:spChg chg="mod">
          <ac:chgData name="Ragnhild Halvorsrud" userId="917ea340-fd63-490f-a7db-68428d24cf32" providerId="ADAL" clId="{3F26B701-AADC-4668-AAA4-FB7BA2B947B1}" dt="2020-06-19T09:05:36.012" v="2797" actId="790"/>
          <ac:spMkLst>
            <pc:docMk/>
            <pc:sldMk cId="2603697534" sldId="523"/>
            <ac:spMk id="707" creationId="{CC33A6B1-61AB-4F3D-88F3-EF23C640BEA0}"/>
          </ac:spMkLst>
        </pc:spChg>
        <pc:spChg chg="mod">
          <ac:chgData name="Ragnhild Halvorsrud" userId="917ea340-fd63-490f-a7db-68428d24cf32" providerId="ADAL" clId="{3F26B701-AADC-4668-AAA4-FB7BA2B947B1}" dt="2020-06-19T09:05:36.069" v="2833" actId="790"/>
          <ac:spMkLst>
            <pc:docMk/>
            <pc:sldMk cId="2603697534" sldId="523"/>
            <ac:spMk id="716" creationId="{1EA989C3-D25A-4473-8032-963ED77D0859}"/>
          </ac:spMkLst>
        </pc:spChg>
        <pc:spChg chg="mod">
          <ac:chgData name="Ragnhild Halvorsrud" userId="917ea340-fd63-490f-a7db-68428d24cf32" providerId="ADAL" clId="{3F26B701-AADC-4668-AAA4-FB7BA2B947B1}" dt="2020-06-19T09:05:36.071" v="2834" actId="790"/>
          <ac:spMkLst>
            <pc:docMk/>
            <pc:sldMk cId="2603697534" sldId="523"/>
            <ac:spMk id="717" creationId="{121EDC8A-6D84-4BDC-80CA-CAF46BF334BB}"/>
          </ac:spMkLst>
        </pc:spChg>
        <pc:spChg chg="mod">
          <ac:chgData name="Ragnhild Halvorsrud" userId="917ea340-fd63-490f-a7db-68428d24cf32" providerId="ADAL" clId="{3F26B701-AADC-4668-AAA4-FB7BA2B947B1}" dt="2020-06-19T09:05:36.074" v="2835" actId="790"/>
          <ac:spMkLst>
            <pc:docMk/>
            <pc:sldMk cId="2603697534" sldId="523"/>
            <ac:spMk id="718" creationId="{468DE55B-13EC-4D35-ABC7-84762D16AE85}"/>
          </ac:spMkLst>
        </pc:spChg>
        <pc:spChg chg="mod">
          <ac:chgData name="Ragnhild Halvorsrud" userId="917ea340-fd63-490f-a7db-68428d24cf32" providerId="ADAL" clId="{3F26B701-AADC-4668-AAA4-FB7BA2B947B1}" dt="2020-06-19T09:05:36.076" v="2836" actId="790"/>
          <ac:spMkLst>
            <pc:docMk/>
            <pc:sldMk cId="2603697534" sldId="523"/>
            <ac:spMk id="719" creationId="{F972DDB3-84D7-4611-9BC7-57E634DC0C72}"/>
          </ac:spMkLst>
        </pc:spChg>
        <pc:spChg chg="mod">
          <ac:chgData name="Ragnhild Halvorsrud" userId="917ea340-fd63-490f-a7db-68428d24cf32" providerId="ADAL" clId="{3F26B701-AADC-4668-AAA4-FB7BA2B947B1}" dt="2020-06-19T09:05:36.078" v="2837" actId="790"/>
          <ac:spMkLst>
            <pc:docMk/>
            <pc:sldMk cId="2603697534" sldId="523"/>
            <ac:spMk id="720" creationId="{418A9580-BFC4-4B93-9CCB-635FA58E030E}"/>
          </ac:spMkLst>
        </pc:spChg>
        <pc:spChg chg="mod">
          <ac:chgData name="Ragnhild Halvorsrud" userId="917ea340-fd63-490f-a7db-68428d24cf32" providerId="ADAL" clId="{3F26B701-AADC-4668-AAA4-FB7BA2B947B1}" dt="2020-06-19T09:05:36.090" v="2844" actId="790"/>
          <ac:spMkLst>
            <pc:docMk/>
            <pc:sldMk cId="2603697534" sldId="523"/>
            <ac:spMk id="748" creationId="{D7A6DE4D-B33F-4024-80C6-6017A8336099}"/>
          </ac:spMkLst>
        </pc:spChg>
        <pc:spChg chg="mod">
          <ac:chgData name="Ragnhild Halvorsrud" userId="917ea340-fd63-490f-a7db-68428d24cf32" providerId="ADAL" clId="{3F26B701-AADC-4668-AAA4-FB7BA2B947B1}" dt="2020-06-19T09:05:36.092" v="2845" actId="790"/>
          <ac:spMkLst>
            <pc:docMk/>
            <pc:sldMk cId="2603697534" sldId="523"/>
            <ac:spMk id="749" creationId="{B6AD12E3-D027-4C18-96C1-9F58051D9E8F}"/>
          </ac:spMkLst>
        </pc:spChg>
        <pc:spChg chg="mod">
          <ac:chgData name="Ragnhild Halvorsrud" userId="917ea340-fd63-490f-a7db-68428d24cf32" providerId="ADAL" clId="{3F26B701-AADC-4668-AAA4-FB7BA2B947B1}" dt="2020-06-19T09:05:36.094" v="2846" actId="790"/>
          <ac:spMkLst>
            <pc:docMk/>
            <pc:sldMk cId="2603697534" sldId="523"/>
            <ac:spMk id="754" creationId="{64A4545C-005C-4885-B60D-3573912E34D6}"/>
          </ac:spMkLst>
        </pc:spChg>
        <pc:spChg chg="mod">
          <ac:chgData name="Ragnhild Halvorsrud" userId="917ea340-fd63-490f-a7db-68428d24cf32" providerId="ADAL" clId="{3F26B701-AADC-4668-AAA4-FB7BA2B947B1}" dt="2020-06-19T09:05:36.095" v="2847" actId="790"/>
          <ac:spMkLst>
            <pc:docMk/>
            <pc:sldMk cId="2603697534" sldId="523"/>
            <ac:spMk id="755" creationId="{2585A5D2-53AC-4A43-B6BC-D36964075F07}"/>
          </ac:spMkLst>
        </pc:spChg>
        <pc:spChg chg="mod">
          <ac:chgData name="Ragnhild Halvorsrud" userId="917ea340-fd63-490f-a7db-68428d24cf32" providerId="ADAL" clId="{3F26B701-AADC-4668-AAA4-FB7BA2B947B1}" dt="2020-06-19T09:05:36.097" v="2848" actId="790"/>
          <ac:spMkLst>
            <pc:docMk/>
            <pc:sldMk cId="2603697534" sldId="523"/>
            <ac:spMk id="756" creationId="{6A446A45-1253-4759-A5A9-C5FDD872E287}"/>
          </ac:spMkLst>
        </pc:spChg>
        <pc:spChg chg="mod">
          <ac:chgData name="Ragnhild Halvorsrud" userId="917ea340-fd63-490f-a7db-68428d24cf32" providerId="ADAL" clId="{3F26B701-AADC-4668-AAA4-FB7BA2B947B1}" dt="2020-06-19T09:05:36.099" v="2849" actId="790"/>
          <ac:spMkLst>
            <pc:docMk/>
            <pc:sldMk cId="2603697534" sldId="523"/>
            <ac:spMk id="757" creationId="{DFED6113-9DCF-4D03-BCFB-0B04EA4A9023}"/>
          </ac:spMkLst>
        </pc:spChg>
        <pc:spChg chg="mod">
          <ac:chgData name="Ragnhild Halvorsrud" userId="917ea340-fd63-490f-a7db-68428d24cf32" providerId="ADAL" clId="{3F26B701-AADC-4668-AAA4-FB7BA2B947B1}" dt="2020-06-19T09:05:36.102" v="2850" actId="790"/>
          <ac:spMkLst>
            <pc:docMk/>
            <pc:sldMk cId="2603697534" sldId="523"/>
            <ac:spMk id="760" creationId="{96D4EFF9-79EB-42FD-8E21-6953693F4245}"/>
          </ac:spMkLst>
        </pc:spChg>
        <pc:spChg chg="mod">
          <ac:chgData name="Ragnhild Halvorsrud" userId="917ea340-fd63-490f-a7db-68428d24cf32" providerId="ADAL" clId="{3F26B701-AADC-4668-AAA4-FB7BA2B947B1}" dt="2020-06-19T09:05:36.104" v="2851" actId="790"/>
          <ac:spMkLst>
            <pc:docMk/>
            <pc:sldMk cId="2603697534" sldId="523"/>
            <ac:spMk id="762" creationId="{8A4BF165-7ACF-4D3E-8A72-B2EDE20E2864}"/>
          </ac:spMkLst>
        </pc:spChg>
        <pc:spChg chg="mod">
          <ac:chgData name="Ragnhild Halvorsrud" userId="917ea340-fd63-490f-a7db-68428d24cf32" providerId="ADAL" clId="{3F26B701-AADC-4668-AAA4-FB7BA2B947B1}" dt="2020-06-19T09:05:36.106" v="2852" actId="790"/>
          <ac:spMkLst>
            <pc:docMk/>
            <pc:sldMk cId="2603697534" sldId="523"/>
            <ac:spMk id="763" creationId="{638F76A3-8E46-43DE-9725-F85A9F2551A2}"/>
          </ac:spMkLst>
        </pc:spChg>
        <pc:spChg chg="mod">
          <ac:chgData name="Ragnhild Halvorsrud" userId="917ea340-fd63-490f-a7db-68428d24cf32" providerId="ADAL" clId="{3F26B701-AADC-4668-AAA4-FB7BA2B947B1}" dt="2020-06-19T09:05:36.107" v="2853" actId="790"/>
          <ac:spMkLst>
            <pc:docMk/>
            <pc:sldMk cId="2603697534" sldId="523"/>
            <ac:spMk id="764" creationId="{ECC1C073-3134-43B0-B302-5129E8521A02}"/>
          </ac:spMkLst>
        </pc:spChg>
        <pc:spChg chg="mod">
          <ac:chgData name="Ragnhild Halvorsrud" userId="917ea340-fd63-490f-a7db-68428d24cf32" providerId="ADAL" clId="{3F26B701-AADC-4668-AAA4-FB7BA2B947B1}" dt="2020-06-19T09:05:36.109" v="2854" actId="790"/>
          <ac:spMkLst>
            <pc:docMk/>
            <pc:sldMk cId="2603697534" sldId="523"/>
            <ac:spMk id="765" creationId="{CB17104D-5B2B-498E-84DF-49F0B09DC8EB}"/>
          </ac:spMkLst>
        </pc:spChg>
        <pc:spChg chg="mod">
          <ac:chgData name="Ragnhild Halvorsrud" userId="917ea340-fd63-490f-a7db-68428d24cf32" providerId="ADAL" clId="{3F26B701-AADC-4668-AAA4-FB7BA2B947B1}" dt="2020-06-19T09:05:36.110" v="2855" actId="790"/>
          <ac:spMkLst>
            <pc:docMk/>
            <pc:sldMk cId="2603697534" sldId="523"/>
            <ac:spMk id="768" creationId="{C8D19217-4D8E-45F7-ACAF-BF8DF4ABD19E}"/>
          </ac:spMkLst>
        </pc:spChg>
        <pc:spChg chg="mod">
          <ac:chgData name="Ragnhild Halvorsrud" userId="917ea340-fd63-490f-a7db-68428d24cf32" providerId="ADAL" clId="{3F26B701-AADC-4668-AAA4-FB7BA2B947B1}" dt="2020-06-19T09:05:36.112" v="2856" actId="790"/>
          <ac:spMkLst>
            <pc:docMk/>
            <pc:sldMk cId="2603697534" sldId="523"/>
            <ac:spMk id="770" creationId="{E4E17B52-7A3A-4490-AF95-36AB67721B84}"/>
          </ac:spMkLst>
        </pc:spChg>
        <pc:spChg chg="mod">
          <ac:chgData name="Ragnhild Halvorsrud" userId="917ea340-fd63-490f-a7db-68428d24cf32" providerId="ADAL" clId="{3F26B701-AADC-4668-AAA4-FB7BA2B947B1}" dt="2020-06-19T09:05:36.114" v="2857" actId="790"/>
          <ac:spMkLst>
            <pc:docMk/>
            <pc:sldMk cId="2603697534" sldId="523"/>
            <ac:spMk id="771" creationId="{0EAAC891-BF84-4C97-AB85-4FEEDA242149}"/>
          </ac:spMkLst>
        </pc:spChg>
        <pc:spChg chg="mod">
          <ac:chgData name="Ragnhild Halvorsrud" userId="917ea340-fd63-490f-a7db-68428d24cf32" providerId="ADAL" clId="{3F26B701-AADC-4668-AAA4-FB7BA2B947B1}" dt="2020-06-19T09:05:36.116" v="2858" actId="790"/>
          <ac:spMkLst>
            <pc:docMk/>
            <pc:sldMk cId="2603697534" sldId="523"/>
            <ac:spMk id="772" creationId="{0CC3F021-679E-4875-8084-4DA24F95D0CE}"/>
          </ac:spMkLst>
        </pc:spChg>
        <pc:spChg chg="mod">
          <ac:chgData name="Ragnhild Halvorsrud" userId="917ea340-fd63-490f-a7db-68428d24cf32" providerId="ADAL" clId="{3F26B701-AADC-4668-AAA4-FB7BA2B947B1}" dt="2020-06-19T09:05:36.118" v="2859" actId="790"/>
          <ac:spMkLst>
            <pc:docMk/>
            <pc:sldMk cId="2603697534" sldId="523"/>
            <ac:spMk id="773" creationId="{341EA19C-6D42-47B4-9ADE-C6094AE47D5D}"/>
          </ac:spMkLst>
        </pc:spChg>
        <pc:spChg chg="mod">
          <ac:chgData name="Ragnhild Halvorsrud" userId="917ea340-fd63-490f-a7db-68428d24cf32" providerId="ADAL" clId="{3F26B701-AADC-4668-AAA4-FB7BA2B947B1}" dt="2020-06-19T09:05:36.120" v="2860" actId="790"/>
          <ac:spMkLst>
            <pc:docMk/>
            <pc:sldMk cId="2603697534" sldId="523"/>
            <ac:spMk id="776" creationId="{0054E870-69B6-4C8F-925E-54BA2DCF7968}"/>
          </ac:spMkLst>
        </pc:spChg>
        <pc:spChg chg="mod">
          <ac:chgData name="Ragnhild Halvorsrud" userId="917ea340-fd63-490f-a7db-68428d24cf32" providerId="ADAL" clId="{3F26B701-AADC-4668-AAA4-FB7BA2B947B1}" dt="2020-06-19T09:05:36.122" v="2861" actId="790"/>
          <ac:spMkLst>
            <pc:docMk/>
            <pc:sldMk cId="2603697534" sldId="523"/>
            <ac:spMk id="778" creationId="{BEC9C6DE-EF3F-44C8-A069-2E4E29D0B0E3}"/>
          </ac:spMkLst>
        </pc:spChg>
        <pc:spChg chg="mod">
          <ac:chgData name="Ragnhild Halvorsrud" userId="917ea340-fd63-490f-a7db-68428d24cf32" providerId="ADAL" clId="{3F26B701-AADC-4668-AAA4-FB7BA2B947B1}" dt="2020-06-19T09:05:36.123" v="2862" actId="790"/>
          <ac:spMkLst>
            <pc:docMk/>
            <pc:sldMk cId="2603697534" sldId="523"/>
            <ac:spMk id="779" creationId="{C593AC3A-86DD-441B-927E-AF73552FCDEA}"/>
          </ac:spMkLst>
        </pc:spChg>
        <pc:spChg chg="mod">
          <ac:chgData name="Ragnhild Halvorsrud" userId="917ea340-fd63-490f-a7db-68428d24cf32" providerId="ADAL" clId="{3F26B701-AADC-4668-AAA4-FB7BA2B947B1}" dt="2020-06-19T09:05:36.125" v="2863" actId="790"/>
          <ac:spMkLst>
            <pc:docMk/>
            <pc:sldMk cId="2603697534" sldId="523"/>
            <ac:spMk id="780" creationId="{6A211EE5-3F69-4646-A7F3-2AFBF75D11D2}"/>
          </ac:spMkLst>
        </pc:spChg>
        <pc:spChg chg="mod">
          <ac:chgData name="Ragnhild Halvorsrud" userId="917ea340-fd63-490f-a7db-68428d24cf32" providerId="ADAL" clId="{3F26B701-AADC-4668-AAA4-FB7BA2B947B1}" dt="2020-06-19T09:05:36.126" v="2864" actId="790"/>
          <ac:spMkLst>
            <pc:docMk/>
            <pc:sldMk cId="2603697534" sldId="523"/>
            <ac:spMk id="781" creationId="{3F1AE0DC-33F7-426B-BB5B-B02200519721}"/>
          </ac:spMkLst>
        </pc:spChg>
        <pc:spChg chg="mod">
          <ac:chgData name="Ragnhild Halvorsrud" userId="917ea340-fd63-490f-a7db-68428d24cf32" providerId="ADAL" clId="{3F26B701-AADC-4668-AAA4-FB7BA2B947B1}" dt="2020-06-19T09:05:36.128" v="2865" actId="790"/>
          <ac:spMkLst>
            <pc:docMk/>
            <pc:sldMk cId="2603697534" sldId="523"/>
            <ac:spMk id="784" creationId="{1A026779-B69C-4B60-A026-D4B07A3D753B}"/>
          </ac:spMkLst>
        </pc:spChg>
        <pc:spChg chg="mod">
          <ac:chgData name="Ragnhild Halvorsrud" userId="917ea340-fd63-490f-a7db-68428d24cf32" providerId="ADAL" clId="{3F26B701-AADC-4668-AAA4-FB7BA2B947B1}" dt="2020-06-19T09:05:36.131" v="2866" actId="790"/>
          <ac:spMkLst>
            <pc:docMk/>
            <pc:sldMk cId="2603697534" sldId="523"/>
            <ac:spMk id="785" creationId="{1A145130-8701-4A37-B240-6FFF67C71B33}"/>
          </ac:spMkLst>
        </pc:spChg>
        <pc:spChg chg="mod">
          <ac:chgData name="Ragnhild Halvorsrud" userId="917ea340-fd63-490f-a7db-68428d24cf32" providerId="ADAL" clId="{3F26B701-AADC-4668-AAA4-FB7BA2B947B1}" dt="2020-06-19T09:05:36.133" v="2867" actId="790"/>
          <ac:spMkLst>
            <pc:docMk/>
            <pc:sldMk cId="2603697534" sldId="523"/>
            <ac:spMk id="786" creationId="{081E2B58-4138-407A-B7FD-FB597A1B4F1B}"/>
          </ac:spMkLst>
        </pc:spChg>
        <pc:spChg chg="mod">
          <ac:chgData name="Ragnhild Halvorsrud" userId="917ea340-fd63-490f-a7db-68428d24cf32" providerId="ADAL" clId="{3F26B701-AADC-4668-AAA4-FB7BA2B947B1}" dt="2020-06-19T09:05:36.134" v="2868" actId="790"/>
          <ac:spMkLst>
            <pc:docMk/>
            <pc:sldMk cId="2603697534" sldId="523"/>
            <ac:spMk id="787" creationId="{6BA6D7E1-33AC-48CE-906D-DFFC08C21BB9}"/>
          </ac:spMkLst>
        </pc:spChg>
        <pc:spChg chg="mod">
          <ac:chgData name="Ragnhild Halvorsrud" userId="917ea340-fd63-490f-a7db-68428d24cf32" providerId="ADAL" clId="{3F26B701-AADC-4668-AAA4-FB7BA2B947B1}" dt="2020-06-19T09:05:36.136" v="2869" actId="790"/>
          <ac:spMkLst>
            <pc:docMk/>
            <pc:sldMk cId="2603697534" sldId="523"/>
            <ac:spMk id="788" creationId="{555A77C0-40E9-4724-944B-3A063B2CDA85}"/>
          </ac:spMkLst>
        </pc:spChg>
      </pc:sldChg>
      <pc:sldChg chg="addSp delSp modSp add mod modNotes">
        <pc:chgData name="Ragnhild Halvorsrud" userId="917ea340-fd63-490f-a7db-68428d24cf32" providerId="ADAL" clId="{3F26B701-AADC-4668-AAA4-FB7BA2B947B1}" dt="2020-06-19T17:20:46.859" v="16555" actId="790"/>
        <pc:sldMkLst>
          <pc:docMk/>
          <pc:sldMk cId="2858277977" sldId="523"/>
        </pc:sldMkLst>
        <pc:spChg chg="mod">
          <ac:chgData name="Ragnhild Halvorsrud" userId="917ea340-fd63-490f-a7db-68428d24cf32" providerId="ADAL" clId="{3F26B701-AADC-4668-AAA4-FB7BA2B947B1}" dt="2020-06-19T17:20:46.471" v="16349" actId="790"/>
          <ac:spMkLst>
            <pc:docMk/>
            <pc:sldMk cId="2858277977" sldId="523"/>
            <ac:spMk id="2" creationId="{1AA7EC0E-8CFE-424D-8AF5-64D77111E340}"/>
          </ac:spMkLst>
        </pc:spChg>
        <pc:spChg chg="mod">
          <ac:chgData name="Ragnhild Halvorsrud" userId="917ea340-fd63-490f-a7db-68428d24cf32" providerId="ADAL" clId="{3F26B701-AADC-4668-AAA4-FB7BA2B947B1}" dt="2020-06-19T17:20:46.473" v="16350" actId="790"/>
          <ac:spMkLst>
            <pc:docMk/>
            <pc:sldMk cId="2858277977" sldId="523"/>
            <ac:spMk id="3" creationId="{CC71634D-2104-4EAC-95B0-FB6EEB37464F}"/>
          </ac:spMkLst>
        </pc:spChg>
        <pc:spChg chg="mod">
          <ac:chgData name="Ragnhild Halvorsrud" userId="917ea340-fd63-490f-a7db-68428d24cf32" providerId="ADAL" clId="{3F26B701-AADC-4668-AAA4-FB7BA2B947B1}" dt="2020-06-19T09:17:01.735" v="4954" actId="790"/>
          <ac:spMkLst>
            <pc:docMk/>
            <pc:sldMk cId="2858277977" sldId="523"/>
            <ac:spMk id="6" creationId="{71D0F299-2A29-4725-A502-5CCEB5DB1216}"/>
          </ac:spMkLst>
        </pc:spChg>
        <pc:spChg chg="mod">
          <ac:chgData name="Ragnhild Halvorsrud" userId="917ea340-fd63-490f-a7db-68428d24cf32" providerId="ADAL" clId="{3F26B701-AADC-4668-AAA4-FB7BA2B947B1}" dt="2020-06-19T09:17:01.737" v="4955" actId="790"/>
          <ac:spMkLst>
            <pc:docMk/>
            <pc:sldMk cId="2858277977" sldId="523"/>
            <ac:spMk id="7" creationId="{0F185E91-F8E2-4BA5-9712-DEEEB3F3E6DC}"/>
          </ac:spMkLst>
        </pc:spChg>
        <pc:spChg chg="mod">
          <ac:chgData name="Ragnhild Halvorsrud" userId="917ea340-fd63-490f-a7db-68428d24cf32" providerId="ADAL" clId="{3F26B701-AADC-4668-AAA4-FB7BA2B947B1}" dt="2020-06-19T09:17:01.740" v="4956" actId="790"/>
          <ac:spMkLst>
            <pc:docMk/>
            <pc:sldMk cId="2858277977" sldId="523"/>
            <ac:spMk id="8" creationId="{7013D52F-41C1-4B0F-9BA9-E04F8BDE903E}"/>
          </ac:spMkLst>
        </pc:spChg>
        <pc:spChg chg="mod">
          <ac:chgData name="Ragnhild Halvorsrud" userId="917ea340-fd63-490f-a7db-68428d24cf32" providerId="ADAL" clId="{3F26B701-AADC-4668-AAA4-FB7BA2B947B1}" dt="2020-06-19T09:17:01.742" v="4957" actId="790"/>
          <ac:spMkLst>
            <pc:docMk/>
            <pc:sldMk cId="2858277977" sldId="523"/>
            <ac:spMk id="9" creationId="{C05B714A-07E7-49AA-9EB6-7AFF0550A600}"/>
          </ac:spMkLst>
        </pc:spChg>
        <pc:spChg chg="mod">
          <ac:chgData name="Ragnhild Halvorsrud" userId="917ea340-fd63-490f-a7db-68428d24cf32" providerId="ADAL" clId="{3F26B701-AADC-4668-AAA4-FB7BA2B947B1}" dt="2020-06-19T09:17:01.743" v="4958" actId="790"/>
          <ac:spMkLst>
            <pc:docMk/>
            <pc:sldMk cId="2858277977" sldId="523"/>
            <ac:spMk id="10" creationId="{96AF4AEF-0A37-40B1-B08E-D341D7F6E36F}"/>
          </ac:spMkLst>
        </pc:spChg>
        <pc:spChg chg="mod">
          <ac:chgData name="Ragnhild Halvorsrud" userId="917ea340-fd63-490f-a7db-68428d24cf32" providerId="ADAL" clId="{3F26B701-AADC-4668-AAA4-FB7BA2B947B1}" dt="2020-06-19T09:17:01.745" v="4959" actId="790"/>
          <ac:spMkLst>
            <pc:docMk/>
            <pc:sldMk cId="2858277977" sldId="523"/>
            <ac:spMk id="11" creationId="{EAB67B61-4982-483F-ACE7-222BACC451B1}"/>
          </ac:spMkLst>
        </pc:spChg>
        <pc:spChg chg="mod">
          <ac:chgData name="Ragnhild Halvorsrud" userId="917ea340-fd63-490f-a7db-68428d24cf32" providerId="ADAL" clId="{3F26B701-AADC-4668-AAA4-FB7BA2B947B1}" dt="2020-06-19T09:17:01.746" v="4960" actId="790"/>
          <ac:spMkLst>
            <pc:docMk/>
            <pc:sldMk cId="2858277977" sldId="523"/>
            <ac:spMk id="12" creationId="{620474D1-01B1-4967-9E36-C9A15A15EC49}"/>
          </ac:spMkLst>
        </pc:spChg>
        <pc:spChg chg="mod">
          <ac:chgData name="Ragnhild Halvorsrud" userId="917ea340-fd63-490f-a7db-68428d24cf32" providerId="ADAL" clId="{3F26B701-AADC-4668-AAA4-FB7BA2B947B1}" dt="2020-06-19T09:17:01.748" v="4961" actId="790"/>
          <ac:spMkLst>
            <pc:docMk/>
            <pc:sldMk cId="2858277977" sldId="523"/>
            <ac:spMk id="13" creationId="{7E4B0E4A-0E11-4068-A97D-15D6532975F5}"/>
          </ac:spMkLst>
        </pc:spChg>
        <pc:spChg chg="mod">
          <ac:chgData name="Ragnhild Halvorsrud" userId="917ea340-fd63-490f-a7db-68428d24cf32" providerId="ADAL" clId="{3F26B701-AADC-4668-AAA4-FB7BA2B947B1}" dt="2020-06-19T09:17:01.750" v="4962" actId="790"/>
          <ac:spMkLst>
            <pc:docMk/>
            <pc:sldMk cId="2858277977" sldId="523"/>
            <ac:spMk id="15" creationId="{8CCA8137-DAE0-4812-B6CC-5D1E6365A141}"/>
          </ac:spMkLst>
        </pc:spChg>
        <pc:spChg chg="mod">
          <ac:chgData name="Ragnhild Halvorsrud" userId="917ea340-fd63-490f-a7db-68428d24cf32" providerId="ADAL" clId="{3F26B701-AADC-4668-AAA4-FB7BA2B947B1}" dt="2020-06-19T09:17:01.752" v="4963" actId="790"/>
          <ac:spMkLst>
            <pc:docMk/>
            <pc:sldMk cId="2858277977" sldId="523"/>
            <ac:spMk id="16" creationId="{5532483D-641C-4FCE-A1AA-6DA5880420EB}"/>
          </ac:spMkLst>
        </pc:spChg>
        <pc:spChg chg="mod">
          <ac:chgData name="Ragnhild Halvorsrud" userId="917ea340-fd63-490f-a7db-68428d24cf32" providerId="ADAL" clId="{3F26B701-AADC-4668-AAA4-FB7BA2B947B1}" dt="2020-06-19T09:17:01.754" v="4964" actId="790"/>
          <ac:spMkLst>
            <pc:docMk/>
            <pc:sldMk cId="2858277977" sldId="523"/>
            <ac:spMk id="17" creationId="{3F4285C9-353E-4FBB-9918-4297D0626841}"/>
          </ac:spMkLst>
        </pc:spChg>
        <pc:spChg chg="mod">
          <ac:chgData name="Ragnhild Halvorsrud" userId="917ea340-fd63-490f-a7db-68428d24cf32" providerId="ADAL" clId="{3F26B701-AADC-4668-AAA4-FB7BA2B947B1}" dt="2020-06-19T09:17:01.756" v="4965" actId="790"/>
          <ac:spMkLst>
            <pc:docMk/>
            <pc:sldMk cId="2858277977" sldId="523"/>
            <ac:spMk id="18" creationId="{D3BADDCD-2314-4441-917E-F8018D4542BF}"/>
          </ac:spMkLst>
        </pc:spChg>
        <pc:spChg chg="mod">
          <ac:chgData name="Ragnhild Halvorsrud" userId="917ea340-fd63-490f-a7db-68428d24cf32" providerId="ADAL" clId="{3F26B701-AADC-4668-AAA4-FB7BA2B947B1}" dt="2020-06-19T09:17:01.758" v="4966" actId="790"/>
          <ac:spMkLst>
            <pc:docMk/>
            <pc:sldMk cId="2858277977" sldId="523"/>
            <ac:spMk id="19" creationId="{B27C7C2C-9D4B-4B31-A40F-C79521CE5873}"/>
          </ac:spMkLst>
        </pc:spChg>
        <pc:spChg chg="mod">
          <ac:chgData name="Ragnhild Halvorsrud" userId="917ea340-fd63-490f-a7db-68428d24cf32" providerId="ADAL" clId="{3F26B701-AADC-4668-AAA4-FB7BA2B947B1}" dt="2020-06-19T09:17:01.760" v="4967" actId="790"/>
          <ac:spMkLst>
            <pc:docMk/>
            <pc:sldMk cId="2858277977" sldId="523"/>
            <ac:spMk id="20" creationId="{D10ECEB4-B525-491A-98EC-7BE4E1740C49}"/>
          </ac:spMkLst>
        </pc:spChg>
        <pc:spChg chg="mod">
          <ac:chgData name="Ragnhild Halvorsrud" userId="917ea340-fd63-490f-a7db-68428d24cf32" providerId="ADAL" clId="{3F26B701-AADC-4668-AAA4-FB7BA2B947B1}" dt="2020-06-19T09:17:01.763" v="4968" actId="790"/>
          <ac:spMkLst>
            <pc:docMk/>
            <pc:sldMk cId="2858277977" sldId="523"/>
            <ac:spMk id="21" creationId="{B7975410-54D5-44DF-AD2D-11AF01455401}"/>
          </ac:spMkLst>
        </pc:spChg>
        <pc:spChg chg="mod">
          <ac:chgData name="Ragnhild Halvorsrud" userId="917ea340-fd63-490f-a7db-68428d24cf32" providerId="ADAL" clId="{3F26B701-AADC-4668-AAA4-FB7BA2B947B1}" dt="2020-06-19T09:17:01.767" v="4969" actId="790"/>
          <ac:spMkLst>
            <pc:docMk/>
            <pc:sldMk cId="2858277977" sldId="523"/>
            <ac:spMk id="22" creationId="{048D66AD-A945-4DA1-9CB3-D7ADA85FAF92}"/>
          </ac:spMkLst>
        </pc:spChg>
        <pc:spChg chg="mod">
          <ac:chgData name="Ragnhild Halvorsrud" userId="917ea340-fd63-490f-a7db-68428d24cf32" providerId="ADAL" clId="{3F26B701-AADC-4668-AAA4-FB7BA2B947B1}" dt="2020-06-19T09:17:01.769" v="4970" actId="790"/>
          <ac:spMkLst>
            <pc:docMk/>
            <pc:sldMk cId="2858277977" sldId="523"/>
            <ac:spMk id="24" creationId="{1376EC91-E225-473A-8C8C-E38EA9A03FB5}"/>
          </ac:spMkLst>
        </pc:spChg>
        <pc:spChg chg="mod">
          <ac:chgData name="Ragnhild Halvorsrud" userId="917ea340-fd63-490f-a7db-68428d24cf32" providerId="ADAL" clId="{3F26B701-AADC-4668-AAA4-FB7BA2B947B1}" dt="2020-06-19T09:17:01.771" v="4971" actId="790"/>
          <ac:spMkLst>
            <pc:docMk/>
            <pc:sldMk cId="2858277977" sldId="523"/>
            <ac:spMk id="25" creationId="{835DE645-25DB-4401-8318-3BC9C16F28DD}"/>
          </ac:spMkLst>
        </pc:spChg>
        <pc:spChg chg="mod">
          <ac:chgData name="Ragnhild Halvorsrud" userId="917ea340-fd63-490f-a7db-68428d24cf32" providerId="ADAL" clId="{3F26B701-AADC-4668-AAA4-FB7BA2B947B1}" dt="2020-06-19T09:17:01.773" v="4972" actId="790"/>
          <ac:spMkLst>
            <pc:docMk/>
            <pc:sldMk cId="2858277977" sldId="523"/>
            <ac:spMk id="26" creationId="{901F88F2-6A01-4550-A7EF-D4D1921ED205}"/>
          </ac:spMkLst>
        </pc:spChg>
        <pc:spChg chg="mod">
          <ac:chgData name="Ragnhild Halvorsrud" userId="917ea340-fd63-490f-a7db-68428d24cf32" providerId="ADAL" clId="{3F26B701-AADC-4668-AAA4-FB7BA2B947B1}" dt="2020-06-19T09:17:01.774" v="4973" actId="790"/>
          <ac:spMkLst>
            <pc:docMk/>
            <pc:sldMk cId="2858277977" sldId="523"/>
            <ac:spMk id="27" creationId="{C1A6664E-7BAD-44B3-A5CA-B19F4ED799D7}"/>
          </ac:spMkLst>
        </pc:spChg>
        <pc:spChg chg="mod">
          <ac:chgData name="Ragnhild Halvorsrud" userId="917ea340-fd63-490f-a7db-68428d24cf32" providerId="ADAL" clId="{3F26B701-AADC-4668-AAA4-FB7BA2B947B1}" dt="2020-06-19T09:17:01.776" v="4974" actId="790"/>
          <ac:spMkLst>
            <pc:docMk/>
            <pc:sldMk cId="2858277977" sldId="523"/>
            <ac:spMk id="28" creationId="{2FBC74BC-0810-448F-B6CE-85869778AF76}"/>
          </ac:spMkLst>
        </pc:spChg>
        <pc:spChg chg="mod">
          <ac:chgData name="Ragnhild Halvorsrud" userId="917ea340-fd63-490f-a7db-68428d24cf32" providerId="ADAL" clId="{3F26B701-AADC-4668-AAA4-FB7BA2B947B1}" dt="2020-06-19T09:17:01.777" v="4975" actId="790"/>
          <ac:spMkLst>
            <pc:docMk/>
            <pc:sldMk cId="2858277977" sldId="523"/>
            <ac:spMk id="29" creationId="{18D92134-E209-4497-97BD-A48A822283B7}"/>
          </ac:spMkLst>
        </pc:spChg>
        <pc:spChg chg="mod">
          <ac:chgData name="Ragnhild Halvorsrud" userId="917ea340-fd63-490f-a7db-68428d24cf32" providerId="ADAL" clId="{3F26B701-AADC-4668-AAA4-FB7BA2B947B1}" dt="2020-06-19T09:17:01.779" v="4976" actId="790"/>
          <ac:spMkLst>
            <pc:docMk/>
            <pc:sldMk cId="2858277977" sldId="523"/>
            <ac:spMk id="30" creationId="{E762E981-8B3D-4FBA-B7B6-4C06D058D6C4}"/>
          </ac:spMkLst>
        </pc:spChg>
        <pc:spChg chg="mod">
          <ac:chgData name="Ragnhild Halvorsrud" userId="917ea340-fd63-490f-a7db-68428d24cf32" providerId="ADAL" clId="{3F26B701-AADC-4668-AAA4-FB7BA2B947B1}" dt="2020-06-19T09:17:01.781" v="4977" actId="790"/>
          <ac:spMkLst>
            <pc:docMk/>
            <pc:sldMk cId="2858277977" sldId="523"/>
            <ac:spMk id="31" creationId="{AE5C7A4E-7897-4BB6-A64B-3BED367B1C84}"/>
          </ac:spMkLst>
        </pc:spChg>
        <pc:spChg chg="mod">
          <ac:chgData name="Ragnhild Halvorsrud" userId="917ea340-fd63-490f-a7db-68428d24cf32" providerId="ADAL" clId="{3F26B701-AADC-4668-AAA4-FB7BA2B947B1}" dt="2020-06-19T09:17:01.788" v="4978" actId="790"/>
          <ac:spMkLst>
            <pc:docMk/>
            <pc:sldMk cId="2858277977" sldId="523"/>
            <ac:spMk id="33" creationId="{A28AEF36-9540-406D-A826-887ADE0BAA3E}"/>
          </ac:spMkLst>
        </pc:spChg>
        <pc:spChg chg="mod">
          <ac:chgData name="Ragnhild Halvorsrud" userId="917ea340-fd63-490f-a7db-68428d24cf32" providerId="ADAL" clId="{3F26B701-AADC-4668-AAA4-FB7BA2B947B1}" dt="2020-06-19T09:17:01.790" v="4979" actId="790"/>
          <ac:spMkLst>
            <pc:docMk/>
            <pc:sldMk cId="2858277977" sldId="523"/>
            <ac:spMk id="34" creationId="{E525A1D4-B7CC-414F-9192-715B055403A3}"/>
          </ac:spMkLst>
        </pc:spChg>
        <pc:spChg chg="mod">
          <ac:chgData name="Ragnhild Halvorsrud" userId="917ea340-fd63-490f-a7db-68428d24cf32" providerId="ADAL" clId="{3F26B701-AADC-4668-AAA4-FB7BA2B947B1}" dt="2020-06-19T09:17:01.791" v="4980" actId="790"/>
          <ac:spMkLst>
            <pc:docMk/>
            <pc:sldMk cId="2858277977" sldId="523"/>
            <ac:spMk id="35" creationId="{CB0255F7-AD1F-4662-9D0C-E873E6762E1A}"/>
          </ac:spMkLst>
        </pc:spChg>
        <pc:spChg chg="mod">
          <ac:chgData name="Ragnhild Halvorsrud" userId="917ea340-fd63-490f-a7db-68428d24cf32" providerId="ADAL" clId="{3F26B701-AADC-4668-AAA4-FB7BA2B947B1}" dt="2020-06-19T09:17:01.793" v="4981" actId="790"/>
          <ac:spMkLst>
            <pc:docMk/>
            <pc:sldMk cId="2858277977" sldId="523"/>
            <ac:spMk id="36" creationId="{5D60650B-9EB9-4655-BDBD-458DCD20A98E}"/>
          </ac:spMkLst>
        </pc:spChg>
        <pc:spChg chg="mod">
          <ac:chgData name="Ragnhild Halvorsrud" userId="917ea340-fd63-490f-a7db-68428d24cf32" providerId="ADAL" clId="{3F26B701-AADC-4668-AAA4-FB7BA2B947B1}" dt="2020-06-19T09:17:01.795" v="4982" actId="790"/>
          <ac:spMkLst>
            <pc:docMk/>
            <pc:sldMk cId="2858277977" sldId="523"/>
            <ac:spMk id="37" creationId="{337D5BBE-7742-4602-8EF9-E1E2EF47C06B}"/>
          </ac:spMkLst>
        </pc:spChg>
        <pc:spChg chg="mod">
          <ac:chgData name="Ragnhild Halvorsrud" userId="917ea340-fd63-490f-a7db-68428d24cf32" providerId="ADAL" clId="{3F26B701-AADC-4668-AAA4-FB7BA2B947B1}" dt="2020-06-19T09:17:01.796" v="4983" actId="790"/>
          <ac:spMkLst>
            <pc:docMk/>
            <pc:sldMk cId="2858277977" sldId="523"/>
            <ac:spMk id="38" creationId="{3A21568C-BEF3-4CD3-852D-BC6846FC9989}"/>
          </ac:spMkLst>
        </pc:spChg>
        <pc:spChg chg="mod">
          <ac:chgData name="Ragnhild Halvorsrud" userId="917ea340-fd63-490f-a7db-68428d24cf32" providerId="ADAL" clId="{3F26B701-AADC-4668-AAA4-FB7BA2B947B1}" dt="2020-06-19T09:17:01.798" v="4984" actId="790"/>
          <ac:spMkLst>
            <pc:docMk/>
            <pc:sldMk cId="2858277977" sldId="523"/>
            <ac:spMk id="39" creationId="{838C484B-882B-4901-A45C-68F3B27A7C7F}"/>
          </ac:spMkLst>
        </pc:spChg>
        <pc:spChg chg="mod">
          <ac:chgData name="Ragnhild Halvorsrud" userId="917ea340-fd63-490f-a7db-68428d24cf32" providerId="ADAL" clId="{3F26B701-AADC-4668-AAA4-FB7BA2B947B1}" dt="2020-06-19T09:17:01.800" v="4985" actId="790"/>
          <ac:spMkLst>
            <pc:docMk/>
            <pc:sldMk cId="2858277977" sldId="523"/>
            <ac:spMk id="40" creationId="{90483C43-157F-4CCB-A0B2-F8D689AB097C}"/>
          </ac:spMkLst>
        </pc:spChg>
        <pc:spChg chg="mod">
          <ac:chgData name="Ragnhild Halvorsrud" userId="917ea340-fd63-490f-a7db-68428d24cf32" providerId="ADAL" clId="{3F26B701-AADC-4668-AAA4-FB7BA2B947B1}" dt="2020-06-19T09:17:01.804" v="4986" actId="790"/>
          <ac:spMkLst>
            <pc:docMk/>
            <pc:sldMk cId="2858277977" sldId="523"/>
            <ac:spMk id="42" creationId="{70F9F124-6B73-4C5C-8D56-EC106D746C4C}"/>
          </ac:spMkLst>
        </pc:spChg>
        <pc:spChg chg="mod">
          <ac:chgData name="Ragnhild Halvorsrud" userId="917ea340-fd63-490f-a7db-68428d24cf32" providerId="ADAL" clId="{3F26B701-AADC-4668-AAA4-FB7BA2B947B1}" dt="2020-06-19T09:17:01.807" v="4987" actId="790"/>
          <ac:spMkLst>
            <pc:docMk/>
            <pc:sldMk cId="2858277977" sldId="523"/>
            <ac:spMk id="43" creationId="{FE7505A8-83F1-4A87-A199-AA2356D18E94}"/>
          </ac:spMkLst>
        </pc:spChg>
        <pc:spChg chg="mod">
          <ac:chgData name="Ragnhild Halvorsrud" userId="917ea340-fd63-490f-a7db-68428d24cf32" providerId="ADAL" clId="{3F26B701-AADC-4668-AAA4-FB7BA2B947B1}" dt="2020-06-19T09:17:01.809" v="4988" actId="790"/>
          <ac:spMkLst>
            <pc:docMk/>
            <pc:sldMk cId="2858277977" sldId="523"/>
            <ac:spMk id="44" creationId="{8793C06D-0CEE-4651-9E0B-0AC73C56C2D0}"/>
          </ac:spMkLst>
        </pc:spChg>
        <pc:spChg chg="mod">
          <ac:chgData name="Ragnhild Halvorsrud" userId="917ea340-fd63-490f-a7db-68428d24cf32" providerId="ADAL" clId="{3F26B701-AADC-4668-AAA4-FB7BA2B947B1}" dt="2020-06-19T09:17:01.811" v="4989" actId="790"/>
          <ac:spMkLst>
            <pc:docMk/>
            <pc:sldMk cId="2858277977" sldId="523"/>
            <ac:spMk id="45" creationId="{3E89A2DB-E0D2-4B40-9A29-A3178B672D0C}"/>
          </ac:spMkLst>
        </pc:spChg>
        <pc:spChg chg="mod">
          <ac:chgData name="Ragnhild Halvorsrud" userId="917ea340-fd63-490f-a7db-68428d24cf32" providerId="ADAL" clId="{3F26B701-AADC-4668-AAA4-FB7BA2B947B1}" dt="2020-06-19T09:17:01.813" v="4990" actId="790"/>
          <ac:spMkLst>
            <pc:docMk/>
            <pc:sldMk cId="2858277977" sldId="523"/>
            <ac:spMk id="46" creationId="{1A113376-1D4D-4F37-896C-BAB0A69E0C7C}"/>
          </ac:spMkLst>
        </pc:spChg>
        <pc:spChg chg="mod">
          <ac:chgData name="Ragnhild Halvorsrud" userId="917ea340-fd63-490f-a7db-68428d24cf32" providerId="ADAL" clId="{3F26B701-AADC-4668-AAA4-FB7BA2B947B1}" dt="2020-06-19T09:17:01.814" v="4991" actId="790"/>
          <ac:spMkLst>
            <pc:docMk/>
            <pc:sldMk cId="2858277977" sldId="523"/>
            <ac:spMk id="47" creationId="{5017A7E9-BFB3-460D-8791-5F5C4321FF36}"/>
          </ac:spMkLst>
        </pc:spChg>
        <pc:spChg chg="mod">
          <ac:chgData name="Ragnhild Halvorsrud" userId="917ea340-fd63-490f-a7db-68428d24cf32" providerId="ADAL" clId="{3F26B701-AADC-4668-AAA4-FB7BA2B947B1}" dt="2020-06-19T09:17:01.816" v="4992" actId="790"/>
          <ac:spMkLst>
            <pc:docMk/>
            <pc:sldMk cId="2858277977" sldId="523"/>
            <ac:spMk id="48" creationId="{8796451E-D396-47D9-BE9E-82258A41CFF4}"/>
          </ac:spMkLst>
        </pc:spChg>
        <pc:spChg chg="mod">
          <ac:chgData name="Ragnhild Halvorsrud" userId="917ea340-fd63-490f-a7db-68428d24cf32" providerId="ADAL" clId="{3F26B701-AADC-4668-AAA4-FB7BA2B947B1}" dt="2020-06-19T09:17:01.817" v="4993" actId="790"/>
          <ac:spMkLst>
            <pc:docMk/>
            <pc:sldMk cId="2858277977" sldId="523"/>
            <ac:spMk id="49" creationId="{E1D0A85D-89E3-402D-A532-6B0117765633}"/>
          </ac:spMkLst>
        </pc:spChg>
        <pc:spChg chg="mod">
          <ac:chgData name="Ragnhild Halvorsrud" userId="917ea340-fd63-490f-a7db-68428d24cf32" providerId="ADAL" clId="{3F26B701-AADC-4668-AAA4-FB7BA2B947B1}" dt="2020-06-19T09:17:01.819" v="4994" actId="790"/>
          <ac:spMkLst>
            <pc:docMk/>
            <pc:sldMk cId="2858277977" sldId="523"/>
            <ac:spMk id="51" creationId="{BB199132-108C-43A3-A6EC-C90CC9334328}"/>
          </ac:spMkLst>
        </pc:spChg>
        <pc:spChg chg="mod">
          <ac:chgData name="Ragnhild Halvorsrud" userId="917ea340-fd63-490f-a7db-68428d24cf32" providerId="ADAL" clId="{3F26B701-AADC-4668-AAA4-FB7BA2B947B1}" dt="2020-06-19T09:17:01.821" v="4995" actId="790"/>
          <ac:spMkLst>
            <pc:docMk/>
            <pc:sldMk cId="2858277977" sldId="523"/>
            <ac:spMk id="52" creationId="{DB3C7E3E-553B-4107-91D0-E0A48F4BE265}"/>
          </ac:spMkLst>
        </pc:spChg>
        <pc:spChg chg="mod">
          <ac:chgData name="Ragnhild Halvorsrud" userId="917ea340-fd63-490f-a7db-68428d24cf32" providerId="ADAL" clId="{3F26B701-AADC-4668-AAA4-FB7BA2B947B1}" dt="2020-06-19T09:17:01.824" v="4996" actId="790"/>
          <ac:spMkLst>
            <pc:docMk/>
            <pc:sldMk cId="2858277977" sldId="523"/>
            <ac:spMk id="53" creationId="{B4B936D6-DEC7-479C-94D2-9012DBE73FD5}"/>
          </ac:spMkLst>
        </pc:spChg>
        <pc:spChg chg="mod">
          <ac:chgData name="Ragnhild Halvorsrud" userId="917ea340-fd63-490f-a7db-68428d24cf32" providerId="ADAL" clId="{3F26B701-AADC-4668-AAA4-FB7BA2B947B1}" dt="2020-06-19T09:17:01.826" v="4997" actId="790"/>
          <ac:spMkLst>
            <pc:docMk/>
            <pc:sldMk cId="2858277977" sldId="523"/>
            <ac:spMk id="54" creationId="{67BBE10E-0909-4990-B24D-6CCA91C63836}"/>
          </ac:spMkLst>
        </pc:spChg>
        <pc:spChg chg="mod">
          <ac:chgData name="Ragnhild Halvorsrud" userId="917ea340-fd63-490f-a7db-68428d24cf32" providerId="ADAL" clId="{3F26B701-AADC-4668-AAA4-FB7BA2B947B1}" dt="2020-06-19T09:17:01.828" v="4998" actId="790"/>
          <ac:spMkLst>
            <pc:docMk/>
            <pc:sldMk cId="2858277977" sldId="523"/>
            <ac:spMk id="55" creationId="{D21DEA63-7894-4D5F-9CA1-69BDA45D927E}"/>
          </ac:spMkLst>
        </pc:spChg>
        <pc:spChg chg="mod">
          <ac:chgData name="Ragnhild Halvorsrud" userId="917ea340-fd63-490f-a7db-68428d24cf32" providerId="ADAL" clId="{3F26B701-AADC-4668-AAA4-FB7BA2B947B1}" dt="2020-06-19T09:17:01.830" v="4999" actId="790"/>
          <ac:spMkLst>
            <pc:docMk/>
            <pc:sldMk cId="2858277977" sldId="523"/>
            <ac:spMk id="56" creationId="{17FADC1E-7F9A-4201-8E63-EA126569E428}"/>
          </ac:spMkLst>
        </pc:spChg>
        <pc:spChg chg="mod">
          <ac:chgData name="Ragnhild Halvorsrud" userId="917ea340-fd63-490f-a7db-68428d24cf32" providerId="ADAL" clId="{3F26B701-AADC-4668-AAA4-FB7BA2B947B1}" dt="2020-06-19T09:17:01.832" v="5000" actId="790"/>
          <ac:spMkLst>
            <pc:docMk/>
            <pc:sldMk cId="2858277977" sldId="523"/>
            <ac:spMk id="57" creationId="{7D0817B8-0202-47FB-8463-E3124A2A3BE0}"/>
          </ac:spMkLst>
        </pc:spChg>
        <pc:spChg chg="mod">
          <ac:chgData name="Ragnhild Halvorsrud" userId="917ea340-fd63-490f-a7db-68428d24cf32" providerId="ADAL" clId="{3F26B701-AADC-4668-AAA4-FB7BA2B947B1}" dt="2020-06-19T09:17:01.834" v="5001" actId="790"/>
          <ac:spMkLst>
            <pc:docMk/>
            <pc:sldMk cId="2858277977" sldId="523"/>
            <ac:spMk id="58" creationId="{B53206E2-7D79-43A6-BD04-75000680ABC5}"/>
          </ac:spMkLst>
        </pc:spChg>
        <pc:spChg chg="mod">
          <ac:chgData name="Ragnhild Halvorsrud" userId="917ea340-fd63-490f-a7db-68428d24cf32" providerId="ADAL" clId="{3F26B701-AADC-4668-AAA4-FB7BA2B947B1}" dt="2020-06-19T09:17:01.835" v="5002" actId="790"/>
          <ac:spMkLst>
            <pc:docMk/>
            <pc:sldMk cId="2858277977" sldId="523"/>
            <ac:spMk id="59" creationId="{6E700219-522F-4E9F-91B3-CDE9D5A2CC22}"/>
          </ac:spMkLst>
        </pc:spChg>
        <pc:spChg chg="mod">
          <ac:chgData name="Ragnhild Halvorsrud" userId="917ea340-fd63-490f-a7db-68428d24cf32" providerId="ADAL" clId="{3F26B701-AADC-4668-AAA4-FB7BA2B947B1}" dt="2020-06-19T09:17:01.837" v="5003" actId="790"/>
          <ac:spMkLst>
            <pc:docMk/>
            <pc:sldMk cId="2858277977" sldId="523"/>
            <ac:spMk id="60" creationId="{064DC3B2-9AF4-49EB-B926-129EB0F8E0C0}"/>
          </ac:spMkLst>
        </pc:spChg>
        <pc:spChg chg="mod">
          <ac:chgData name="Ragnhild Halvorsrud" userId="917ea340-fd63-490f-a7db-68428d24cf32" providerId="ADAL" clId="{3F26B701-AADC-4668-AAA4-FB7BA2B947B1}" dt="2020-06-19T09:17:01.839" v="5004" actId="790"/>
          <ac:spMkLst>
            <pc:docMk/>
            <pc:sldMk cId="2858277977" sldId="523"/>
            <ac:spMk id="61" creationId="{50810802-FF95-4AF1-B8BD-497A0949B520}"/>
          </ac:spMkLst>
        </pc:spChg>
        <pc:spChg chg="mod">
          <ac:chgData name="Ragnhild Halvorsrud" userId="917ea340-fd63-490f-a7db-68428d24cf32" providerId="ADAL" clId="{3F26B701-AADC-4668-AAA4-FB7BA2B947B1}" dt="2020-06-19T09:17:01.841" v="5005" actId="790"/>
          <ac:spMkLst>
            <pc:docMk/>
            <pc:sldMk cId="2858277977" sldId="523"/>
            <ac:spMk id="62" creationId="{09DE5C10-27C3-43C5-B0C5-DD56028C70B8}"/>
          </ac:spMkLst>
        </pc:spChg>
        <pc:spChg chg="mod">
          <ac:chgData name="Ragnhild Halvorsrud" userId="917ea340-fd63-490f-a7db-68428d24cf32" providerId="ADAL" clId="{3F26B701-AADC-4668-AAA4-FB7BA2B947B1}" dt="2020-06-19T09:17:01.843" v="5006" actId="790"/>
          <ac:spMkLst>
            <pc:docMk/>
            <pc:sldMk cId="2858277977" sldId="523"/>
            <ac:spMk id="63" creationId="{09732EC1-16A8-434D-A297-7382CEF2D7FD}"/>
          </ac:spMkLst>
        </pc:spChg>
        <pc:spChg chg="mod">
          <ac:chgData name="Ragnhild Halvorsrud" userId="917ea340-fd63-490f-a7db-68428d24cf32" providerId="ADAL" clId="{3F26B701-AADC-4668-AAA4-FB7BA2B947B1}" dt="2020-06-19T09:17:01.846" v="5007" actId="790"/>
          <ac:spMkLst>
            <pc:docMk/>
            <pc:sldMk cId="2858277977" sldId="523"/>
            <ac:spMk id="64" creationId="{86FAB310-D5F8-438E-AF01-BB86524D13CE}"/>
          </ac:spMkLst>
        </pc:spChg>
        <pc:spChg chg="del mod">
          <ac:chgData name="Ragnhild Halvorsrud" userId="917ea340-fd63-490f-a7db-68428d24cf32" providerId="ADAL" clId="{3F26B701-AADC-4668-AAA4-FB7BA2B947B1}" dt="2020-06-19T09:17:11.218" v="5156" actId="478"/>
          <ac:spMkLst>
            <pc:docMk/>
            <pc:sldMk cId="2858277977" sldId="523"/>
            <ac:spMk id="76" creationId="{374509E0-87FB-4762-B49E-B61DD6F1D693}"/>
          </ac:spMkLst>
        </pc:spChg>
        <pc:spChg chg="del mod">
          <ac:chgData name="Ragnhild Halvorsrud" userId="917ea340-fd63-490f-a7db-68428d24cf32" providerId="ADAL" clId="{3F26B701-AADC-4668-AAA4-FB7BA2B947B1}" dt="2020-06-19T09:17:11.218" v="5156" actId="478"/>
          <ac:spMkLst>
            <pc:docMk/>
            <pc:sldMk cId="2858277977" sldId="523"/>
            <ac:spMk id="77" creationId="{61065D73-6058-41AB-B4D3-B8879FC44926}"/>
          </ac:spMkLst>
        </pc:spChg>
        <pc:spChg chg="del mod">
          <ac:chgData name="Ragnhild Halvorsrud" userId="917ea340-fd63-490f-a7db-68428d24cf32" providerId="ADAL" clId="{3F26B701-AADC-4668-AAA4-FB7BA2B947B1}" dt="2020-06-19T09:17:11.218" v="5156" actId="478"/>
          <ac:spMkLst>
            <pc:docMk/>
            <pc:sldMk cId="2858277977" sldId="523"/>
            <ac:spMk id="78" creationId="{C838F100-4C73-4C8F-A5D1-A6D695575DCD}"/>
          </ac:spMkLst>
        </pc:spChg>
        <pc:spChg chg="del mod">
          <ac:chgData name="Ragnhild Halvorsrud" userId="917ea340-fd63-490f-a7db-68428d24cf32" providerId="ADAL" clId="{3F26B701-AADC-4668-AAA4-FB7BA2B947B1}" dt="2020-06-19T09:17:11.218" v="5156" actId="478"/>
          <ac:spMkLst>
            <pc:docMk/>
            <pc:sldMk cId="2858277977" sldId="523"/>
            <ac:spMk id="79" creationId="{F551E887-3CF1-44A0-898F-DD97435C021E}"/>
          </ac:spMkLst>
        </pc:spChg>
        <pc:spChg chg="del mod">
          <ac:chgData name="Ragnhild Halvorsrud" userId="917ea340-fd63-490f-a7db-68428d24cf32" providerId="ADAL" clId="{3F26B701-AADC-4668-AAA4-FB7BA2B947B1}" dt="2020-06-19T09:17:11.218" v="5156" actId="478"/>
          <ac:spMkLst>
            <pc:docMk/>
            <pc:sldMk cId="2858277977" sldId="523"/>
            <ac:spMk id="80" creationId="{5009CC1C-31BA-4420-8344-85C313DE8F78}"/>
          </ac:spMkLst>
        </pc:spChg>
        <pc:spChg chg="del mod">
          <ac:chgData name="Ragnhild Halvorsrud" userId="917ea340-fd63-490f-a7db-68428d24cf32" providerId="ADAL" clId="{3F26B701-AADC-4668-AAA4-FB7BA2B947B1}" dt="2020-06-19T09:17:11.218" v="5156" actId="478"/>
          <ac:spMkLst>
            <pc:docMk/>
            <pc:sldMk cId="2858277977" sldId="523"/>
            <ac:spMk id="81" creationId="{DA584749-B875-46EB-B19D-6D84655203CF}"/>
          </ac:spMkLst>
        </pc:spChg>
        <pc:spChg chg="del mod">
          <ac:chgData name="Ragnhild Halvorsrud" userId="917ea340-fd63-490f-a7db-68428d24cf32" providerId="ADAL" clId="{3F26B701-AADC-4668-AAA4-FB7BA2B947B1}" dt="2020-06-19T09:17:11.218" v="5156" actId="478"/>
          <ac:spMkLst>
            <pc:docMk/>
            <pc:sldMk cId="2858277977" sldId="523"/>
            <ac:spMk id="83" creationId="{ED7B57A3-7B84-489B-A2F8-679CA6D41842}"/>
          </ac:spMkLst>
        </pc:spChg>
        <pc:spChg chg="del mod">
          <ac:chgData name="Ragnhild Halvorsrud" userId="917ea340-fd63-490f-a7db-68428d24cf32" providerId="ADAL" clId="{3F26B701-AADC-4668-AAA4-FB7BA2B947B1}" dt="2020-06-19T09:17:11.218" v="5156" actId="478"/>
          <ac:spMkLst>
            <pc:docMk/>
            <pc:sldMk cId="2858277977" sldId="523"/>
            <ac:spMk id="84" creationId="{86FFAD69-4065-4730-AD16-49DD06FAC3EB}"/>
          </ac:spMkLst>
        </pc:spChg>
        <pc:spChg chg="del mod">
          <ac:chgData name="Ragnhild Halvorsrud" userId="917ea340-fd63-490f-a7db-68428d24cf32" providerId="ADAL" clId="{3F26B701-AADC-4668-AAA4-FB7BA2B947B1}" dt="2020-06-19T09:17:11.218" v="5156" actId="478"/>
          <ac:spMkLst>
            <pc:docMk/>
            <pc:sldMk cId="2858277977" sldId="523"/>
            <ac:spMk id="85" creationId="{30FADCBD-E9BD-4449-B795-7B762C6836A2}"/>
          </ac:spMkLst>
        </pc:spChg>
        <pc:spChg chg="del mod">
          <ac:chgData name="Ragnhild Halvorsrud" userId="917ea340-fd63-490f-a7db-68428d24cf32" providerId="ADAL" clId="{3F26B701-AADC-4668-AAA4-FB7BA2B947B1}" dt="2020-06-19T09:17:11.218" v="5156" actId="478"/>
          <ac:spMkLst>
            <pc:docMk/>
            <pc:sldMk cId="2858277977" sldId="523"/>
            <ac:spMk id="86" creationId="{11129938-27AD-4559-A792-2AB489577E6B}"/>
          </ac:spMkLst>
        </pc:spChg>
        <pc:spChg chg="del mod">
          <ac:chgData name="Ragnhild Halvorsrud" userId="917ea340-fd63-490f-a7db-68428d24cf32" providerId="ADAL" clId="{3F26B701-AADC-4668-AAA4-FB7BA2B947B1}" dt="2020-06-19T09:17:11.218" v="5156" actId="478"/>
          <ac:spMkLst>
            <pc:docMk/>
            <pc:sldMk cId="2858277977" sldId="523"/>
            <ac:spMk id="87" creationId="{1FCEC702-A7EC-4B76-AAA4-6DC0DC1136F4}"/>
          </ac:spMkLst>
        </pc:spChg>
        <pc:spChg chg="del mod">
          <ac:chgData name="Ragnhild Halvorsrud" userId="917ea340-fd63-490f-a7db-68428d24cf32" providerId="ADAL" clId="{3F26B701-AADC-4668-AAA4-FB7BA2B947B1}" dt="2020-06-19T09:17:11.218" v="5156" actId="478"/>
          <ac:spMkLst>
            <pc:docMk/>
            <pc:sldMk cId="2858277977" sldId="523"/>
            <ac:spMk id="88" creationId="{82EB609C-0D8F-42FD-854F-9F8667D32617}"/>
          </ac:spMkLst>
        </pc:spChg>
        <pc:spChg chg="del mod">
          <ac:chgData name="Ragnhild Halvorsrud" userId="917ea340-fd63-490f-a7db-68428d24cf32" providerId="ADAL" clId="{3F26B701-AADC-4668-AAA4-FB7BA2B947B1}" dt="2020-06-19T09:17:11.218" v="5156" actId="478"/>
          <ac:spMkLst>
            <pc:docMk/>
            <pc:sldMk cId="2858277977" sldId="523"/>
            <ac:spMk id="90" creationId="{EC226EB3-45FB-4609-B1A1-C95C57F67AE8}"/>
          </ac:spMkLst>
        </pc:spChg>
        <pc:spChg chg="del mod">
          <ac:chgData name="Ragnhild Halvorsrud" userId="917ea340-fd63-490f-a7db-68428d24cf32" providerId="ADAL" clId="{3F26B701-AADC-4668-AAA4-FB7BA2B947B1}" dt="2020-06-19T09:17:11.218" v="5156" actId="478"/>
          <ac:spMkLst>
            <pc:docMk/>
            <pc:sldMk cId="2858277977" sldId="523"/>
            <ac:spMk id="91" creationId="{A2FDDE00-DA85-4065-8FDD-0D43A137F72B}"/>
          </ac:spMkLst>
        </pc:spChg>
        <pc:spChg chg="del mod">
          <ac:chgData name="Ragnhild Halvorsrud" userId="917ea340-fd63-490f-a7db-68428d24cf32" providerId="ADAL" clId="{3F26B701-AADC-4668-AAA4-FB7BA2B947B1}" dt="2020-06-19T09:17:11.218" v="5156" actId="478"/>
          <ac:spMkLst>
            <pc:docMk/>
            <pc:sldMk cId="2858277977" sldId="523"/>
            <ac:spMk id="92" creationId="{D78F6F7D-92C0-4626-9922-563DB47FC27E}"/>
          </ac:spMkLst>
        </pc:spChg>
        <pc:spChg chg="del mod">
          <ac:chgData name="Ragnhild Halvorsrud" userId="917ea340-fd63-490f-a7db-68428d24cf32" providerId="ADAL" clId="{3F26B701-AADC-4668-AAA4-FB7BA2B947B1}" dt="2020-06-19T09:17:11.218" v="5156" actId="478"/>
          <ac:spMkLst>
            <pc:docMk/>
            <pc:sldMk cId="2858277977" sldId="523"/>
            <ac:spMk id="93" creationId="{AB9C48C7-6527-4636-B525-F1572D9F7A33}"/>
          </ac:spMkLst>
        </pc:spChg>
        <pc:spChg chg="del mod">
          <ac:chgData name="Ragnhild Halvorsrud" userId="917ea340-fd63-490f-a7db-68428d24cf32" providerId="ADAL" clId="{3F26B701-AADC-4668-AAA4-FB7BA2B947B1}" dt="2020-06-19T09:17:11.218" v="5156" actId="478"/>
          <ac:spMkLst>
            <pc:docMk/>
            <pc:sldMk cId="2858277977" sldId="523"/>
            <ac:spMk id="94" creationId="{0CFE1A95-F97C-4B42-99A1-B146CD211097}"/>
          </ac:spMkLst>
        </pc:spChg>
        <pc:spChg chg="del mod">
          <ac:chgData name="Ragnhild Halvorsrud" userId="917ea340-fd63-490f-a7db-68428d24cf32" providerId="ADAL" clId="{3F26B701-AADC-4668-AAA4-FB7BA2B947B1}" dt="2020-06-19T09:17:11.218" v="5156" actId="478"/>
          <ac:spMkLst>
            <pc:docMk/>
            <pc:sldMk cId="2858277977" sldId="523"/>
            <ac:spMk id="95" creationId="{F79A25AB-B625-4727-AD57-3CDD036632C0}"/>
          </ac:spMkLst>
        </pc:spChg>
        <pc:spChg chg="del mod">
          <ac:chgData name="Ragnhild Halvorsrud" userId="917ea340-fd63-490f-a7db-68428d24cf32" providerId="ADAL" clId="{3F26B701-AADC-4668-AAA4-FB7BA2B947B1}" dt="2020-06-19T09:17:11.218" v="5156" actId="478"/>
          <ac:spMkLst>
            <pc:docMk/>
            <pc:sldMk cId="2858277977" sldId="523"/>
            <ac:spMk id="97" creationId="{AE3EBE5E-CC30-4CC0-87E5-06A0B277A782}"/>
          </ac:spMkLst>
        </pc:spChg>
        <pc:spChg chg="del mod">
          <ac:chgData name="Ragnhild Halvorsrud" userId="917ea340-fd63-490f-a7db-68428d24cf32" providerId="ADAL" clId="{3F26B701-AADC-4668-AAA4-FB7BA2B947B1}" dt="2020-06-19T09:17:11.218" v="5156" actId="478"/>
          <ac:spMkLst>
            <pc:docMk/>
            <pc:sldMk cId="2858277977" sldId="523"/>
            <ac:spMk id="98" creationId="{01950FEC-0FC3-4DD5-B9CD-95B081B265B0}"/>
          </ac:spMkLst>
        </pc:spChg>
        <pc:spChg chg="del mod">
          <ac:chgData name="Ragnhild Halvorsrud" userId="917ea340-fd63-490f-a7db-68428d24cf32" providerId="ADAL" clId="{3F26B701-AADC-4668-AAA4-FB7BA2B947B1}" dt="2020-06-19T09:17:11.218" v="5156" actId="478"/>
          <ac:spMkLst>
            <pc:docMk/>
            <pc:sldMk cId="2858277977" sldId="523"/>
            <ac:spMk id="99" creationId="{5EF4EB1C-E9FA-4B20-A616-2E8C8A60834C}"/>
          </ac:spMkLst>
        </pc:spChg>
        <pc:spChg chg="del mod">
          <ac:chgData name="Ragnhild Halvorsrud" userId="917ea340-fd63-490f-a7db-68428d24cf32" providerId="ADAL" clId="{3F26B701-AADC-4668-AAA4-FB7BA2B947B1}" dt="2020-06-19T09:17:11.218" v="5156" actId="478"/>
          <ac:spMkLst>
            <pc:docMk/>
            <pc:sldMk cId="2858277977" sldId="523"/>
            <ac:spMk id="100" creationId="{D4499620-1C91-4D28-B763-D14A5E10AEF2}"/>
          </ac:spMkLst>
        </pc:spChg>
        <pc:spChg chg="del mod">
          <ac:chgData name="Ragnhild Halvorsrud" userId="917ea340-fd63-490f-a7db-68428d24cf32" providerId="ADAL" clId="{3F26B701-AADC-4668-AAA4-FB7BA2B947B1}" dt="2020-06-19T09:17:11.218" v="5156" actId="478"/>
          <ac:spMkLst>
            <pc:docMk/>
            <pc:sldMk cId="2858277977" sldId="523"/>
            <ac:spMk id="101" creationId="{6ADB9B8F-4A09-4A35-B716-787210AE3581}"/>
          </ac:spMkLst>
        </pc:spChg>
        <pc:spChg chg="del mod">
          <ac:chgData name="Ragnhild Halvorsrud" userId="917ea340-fd63-490f-a7db-68428d24cf32" providerId="ADAL" clId="{3F26B701-AADC-4668-AAA4-FB7BA2B947B1}" dt="2020-06-19T09:17:11.218" v="5156" actId="478"/>
          <ac:spMkLst>
            <pc:docMk/>
            <pc:sldMk cId="2858277977" sldId="523"/>
            <ac:spMk id="102" creationId="{E703295B-4A9B-4DDE-84F2-2C7D10073F56}"/>
          </ac:spMkLst>
        </pc:spChg>
        <pc:spChg chg="del mod">
          <ac:chgData name="Ragnhild Halvorsrud" userId="917ea340-fd63-490f-a7db-68428d24cf32" providerId="ADAL" clId="{3F26B701-AADC-4668-AAA4-FB7BA2B947B1}" dt="2020-06-19T09:17:11.218" v="5156" actId="478"/>
          <ac:spMkLst>
            <pc:docMk/>
            <pc:sldMk cId="2858277977" sldId="523"/>
            <ac:spMk id="104" creationId="{6A7D5E5E-6586-44F4-A1B5-59A2FC2278B7}"/>
          </ac:spMkLst>
        </pc:spChg>
        <pc:spChg chg="del mod">
          <ac:chgData name="Ragnhild Halvorsrud" userId="917ea340-fd63-490f-a7db-68428d24cf32" providerId="ADAL" clId="{3F26B701-AADC-4668-AAA4-FB7BA2B947B1}" dt="2020-06-19T09:17:11.218" v="5156" actId="478"/>
          <ac:spMkLst>
            <pc:docMk/>
            <pc:sldMk cId="2858277977" sldId="523"/>
            <ac:spMk id="105" creationId="{B5FBEA1D-79F6-4FCB-B2D6-1DD5B89D0EAC}"/>
          </ac:spMkLst>
        </pc:spChg>
        <pc:spChg chg="del mod">
          <ac:chgData name="Ragnhild Halvorsrud" userId="917ea340-fd63-490f-a7db-68428d24cf32" providerId="ADAL" clId="{3F26B701-AADC-4668-AAA4-FB7BA2B947B1}" dt="2020-06-19T09:17:11.218" v="5156" actId="478"/>
          <ac:spMkLst>
            <pc:docMk/>
            <pc:sldMk cId="2858277977" sldId="523"/>
            <ac:spMk id="106" creationId="{6FF267C2-F801-45FE-8366-9290ABEC30D9}"/>
          </ac:spMkLst>
        </pc:spChg>
        <pc:spChg chg="del mod">
          <ac:chgData name="Ragnhild Halvorsrud" userId="917ea340-fd63-490f-a7db-68428d24cf32" providerId="ADAL" clId="{3F26B701-AADC-4668-AAA4-FB7BA2B947B1}" dt="2020-06-19T09:17:11.218" v="5156" actId="478"/>
          <ac:spMkLst>
            <pc:docMk/>
            <pc:sldMk cId="2858277977" sldId="523"/>
            <ac:spMk id="107" creationId="{60DA4293-B0FC-492D-B572-D8013E0D8401}"/>
          </ac:spMkLst>
        </pc:spChg>
        <pc:spChg chg="del mod">
          <ac:chgData name="Ragnhild Halvorsrud" userId="917ea340-fd63-490f-a7db-68428d24cf32" providerId="ADAL" clId="{3F26B701-AADC-4668-AAA4-FB7BA2B947B1}" dt="2020-06-19T09:17:11.218" v="5156" actId="478"/>
          <ac:spMkLst>
            <pc:docMk/>
            <pc:sldMk cId="2858277977" sldId="523"/>
            <ac:spMk id="108" creationId="{4FEB556B-5C7A-40D8-9188-C42A8E5BB66D}"/>
          </ac:spMkLst>
        </pc:spChg>
        <pc:spChg chg="del mod">
          <ac:chgData name="Ragnhild Halvorsrud" userId="917ea340-fd63-490f-a7db-68428d24cf32" providerId="ADAL" clId="{3F26B701-AADC-4668-AAA4-FB7BA2B947B1}" dt="2020-06-19T09:17:11.218" v="5156" actId="478"/>
          <ac:spMkLst>
            <pc:docMk/>
            <pc:sldMk cId="2858277977" sldId="523"/>
            <ac:spMk id="109" creationId="{4EF336B9-080F-4C9D-90C2-DA2756845B71}"/>
          </ac:spMkLst>
        </pc:spChg>
        <pc:spChg chg="del mod">
          <ac:chgData name="Ragnhild Halvorsrud" userId="917ea340-fd63-490f-a7db-68428d24cf32" providerId="ADAL" clId="{3F26B701-AADC-4668-AAA4-FB7BA2B947B1}" dt="2020-06-19T09:17:11.218" v="5156" actId="478"/>
          <ac:spMkLst>
            <pc:docMk/>
            <pc:sldMk cId="2858277977" sldId="523"/>
            <ac:spMk id="110" creationId="{397C9903-59B7-4FE3-B015-18130D3DD53A}"/>
          </ac:spMkLst>
        </pc:spChg>
        <pc:spChg chg="del mod">
          <ac:chgData name="Ragnhild Halvorsrud" userId="917ea340-fd63-490f-a7db-68428d24cf32" providerId="ADAL" clId="{3F26B701-AADC-4668-AAA4-FB7BA2B947B1}" dt="2020-06-19T09:17:11.218" v="5156" actId="478"/>
          <ac:spMkLst>
            <pc:docMk/>
            <pc:sldMk cId="2858277977" sldId="523"/>
            <ac:spMk id="111" creationId="{7077C3AF-6B91-4CCF-8FC5-65EC444876C3}"/>
          </ac:spMkLst>
        </pc:spChg>
        <pc:spChg chg="del mod">
          <ac:chgData name="Ragnhild Halvorsrud" userId="917ea340-fd63-490f-a7db-68428d24cf32" providerId="ADAL" clId="{3F26B701-AADC-4668-AAA4-FB7BA2B947B1}" dt="2020-06-19T09:17:11.218" v="5156" actId="478"/>
          <ac:spMkLst>
            <pc:docMk/>
            <pc:sldMk cId="2858277977" sldId="523"/>
            <ac:spMk id="112" creationId="{028E4657-3CD0-4FC8-9587-4D430392D449}"/>
          </ac:spMkLst>
        </pc:spChg>
        <pc:spChg chg="del mod">
          <ac:chgData name="Ragnhild Halvorsrud" userId="917ea340-fd63-490f-a7db-68428d24cf32" providerId="ADAL" clId="{3F26B701-AADC-4668-AAA4-FB7BA2B947B1}" dt="2020-06-19T09:17:11.218" v="5156" actId="478"/>
          <ac:spMkLst>
            <pc:docMk/>
            <pc:sldMk cId="2858277977" sldId="523"/>
            <ac:spMk id="113" creationId="{E27F9ABC-4847-46B6-ADAD-854F334C51DF}"/>
          </ac:spMkLst>
        </pc:spChg>
        <pc:spChg chg="del mod">
          <ac:chgData name="Ragnhild Halvorsrud" userId="917ea340-fd63-490f-a7db-68428d24cf32" providerId="ADAL" clId="{3F26B701-AADC-4668-AAA4-FB7BA2B947B1}" dt="2020-06-19T09:17:11.218" v="5156" actId="478"/>
          <ac:spMkLst>
            <pc:docMk/>
            <pc:sldMk cId="2858277977" sldId="523"/>
            <ac:spMk id="114" creationId="{25C8E9AC-FC27-4E63-9CE9-123DA5C6CCF7}"/>
          </ac:spMkLst>
        </pc:spChg>
        <pc:spChg chg="mod">
          <ac:chgData name="Ragnhild Halvorsrud" userId="917ea340-fd63-490f-a7db-68428d24cf32" providerId="ADAL" clId="{3F26B701-AADC-4668-AAA4-FB7BA2B947B1}" dt="2020-06-19T09:17:01.932" v="5043" actId="790"/>
          <ac:spMkLst>
            <pc:docMk/>
            <pc:sldMk cId="2858277977" sldId="523"/>
            <ac:spMk id="125" creationId="{51D29242-56F3-43AE-9AE8-8319B4479BAB}"/>
          </ac:spMkLst>
        </pc:spChg>
        <pc:spChg chg="mod">
          <ac:chgData name="Ragnhild Halvorsrud" userId="917ea340-fd63-490f-a7db-68428d24cf32" providerId="ADAL" clId="{3F26B701-AADC-4668-AAA4-FB7BA2B947B1}" dt="2020-06-19T09:17:01.934" v="5044" actId="790"/>
          <ac:spMkLst>
            <pc:docMk/>
            <pc:sldMk cId="2858277977" sldId="523"/>
            <ac:spMk id="126" creationId="{BD42B0DE-3B11-4EAF-A54D-EE5252EC0F2D}"/>
          </ac:spMkLst>
        </pc:spChg>
        <pc:spChg chg="mod">
          <ac:chgData name="Ragnhild Halvorsrud" userId="917ea340-fd63-490f-a7db-68428d24cf32" providerId="ADAL" clId="{3F26B701-AADC-4668-AAA4-FB7BA2B947B1}" dt="2020-06-19T09:17:01.935" v="5045" actId="790"/>
          <ac:spMkLst>
            <pc:docMk/>
            <pc:sldMk cId="2858277977" sldId="523"/>
            <ac:spMk id="127" creationId="{50FAD153-DA25-4F49-ABC3-3D657D75F917}"/>
          </ac:spMkLst>
        </pc:spChg>
        <pc:spChg chg="mod">
          <ac:chgData name="Ragnhild Halvorsrud" userId="917ea340-fd63-490f-a7db-68428d24cf32" providerId="ADAL" clId="{3F26B701-AADC-4668-AAA4-FB7BA2B947B1}" dt="2020-06-19T09:17:01.937" v="5046" actId="790"/>
          <ac:spMkLst>
            <pc:docMk/>
            <pc:sldMk cId="2858277977" sldId="523"/>
            <ac:spMk id="128" creationId="{13B3CACC-1B07-42E7-911C-EC8D4C09E0A1}"/>
          </ac:spMkLst>
        </pc:spChg>
        <pc:spChg chg="mod">
          <ac:chgData name="Ragnhild Halvorsrud" userId="917ea340-fd63-490f-a7db-68428d24cf32" providerId="ADAL" clId="{3F26B701-AADC-4668-AAA4-FB7BA2B947B1}" dt="2020-06-19T09:17:01.938" v="5047" actId="790"/>
          <ac:spMkLst>
            <pc:docMk/>
            <pc:sldMk cId="2858277977" sldId="523"/>
            <ac:spMk id="129" creationId="{EF92DE6C-E5FC-4F65-BE01-F7C0B299D346}"/>
          </ac:spMkLst>
        </pc:spChg>
        <pc:spChg chg="mod">
          <ac:chgData name="Ragnhild Halvorsrud" userId="917ea340-fd63-490f-a7db-68428d24cf32" providerId="ADAL" clId="{3F26B701-AADC-4668-AAA4-FB7BA2B947B1}" dt="2020-06-19T09:17:01.940" v="5048" actId="790"/>
          <ac:spMkLst>
            <pc:docMk/>
            <pc:sldMk cId="2858277977" sldId="523"/>
            <ac:spMk id="130" creationId="{5AA3A69F-3DE7-424E-A601-240BC22457C3}"/>
          </ac:spMkLst>
        </pc:spChg>
        <pc:spChg chg="mod">
          <ac:chgData name="Ragnhild Halvorsrud" userId="917ea340-fd63-490f-a7db-68428d24cf32" providerId="ADAL" clId="{3F26B701-AADC-4668-AAA4-FB7BA2B947B1}" dt="2020-06-19T09:17:01.943" v="5049" actId="790"/>
          <ac:spMkLst>
            <pc:docMk/>
            <pc:sldMk cId="2858277977" sldId="523"/>
            <ac:spMk id="131" creationId="{C24C4978-B355-471E-B444-FA607F15145F}"/>
          </ac:spMkLst>
        </pc:spChg>
        <pc:spChg chg="mod">
          <ac:chgData name="Ragnhild Halvorsrud" userId="917ea340-fd63-490f-a7db-68428d24cf32" providerId="ADAL" clId="{3F26B701-AADC-4668-AAA4-FB7BA2B947B1}" dt="2020-06-19T09:17:01.947" v="5050" actId="790"/>
          <ac:spMkLst>
            <pc:docMk/>
            <pc:sldMk cId="2858277977" sldId="523"/>
            <ac:spMk id="133" creationId="{AE2B63DC-1B4C-4EAA-9A02-8311304EFC21}"/>
          </ac:spMkLst>
        </pc:spChg>
        <pc:spChg chg="mod">
          <ac:chgData name="Ragnhild Halvorsrud" userId="917ea340-fd63-490f-a7db-68428d24cf32" providerId="ADAL" clId="{3F26B701-AADC-4668-AAA4-FB7BA2B947B1}" dt="2020-06-19T09:17:01.950" v="5051" actId="790"/>
          <ac:spMkLst>
            <pc:docMk/>
            <pc:sldMk cId="2858277977" sldId="523"/>
            <ac:spMk id="134" creationId="{35D2F1BE-68ED-4715-8A1A-C43F654E9E98}"/>
          </ac:spMkLst>
        </pc:spChg>
        <pc:spChg chg="mod">
          <ac:chgData name="Ragnhild Halvorsrud" userId="917ea340-fd63-490f-a7db-68428d24cf32" providerId="ADAL" clId="{3F26B701-AADC-4668-AAA4-FB7BA2B947B1}" dt="2020-06-19T09:17:01.952" v="5052" actId="790"/>
          <ac:spMkLst>
            <pc:docMk/>
            <pc:sldMk cId="2858277977" sldId="523"/>
            <ac:spMk id="135" creationId="{383CE938-1E42-4575-9D1E-33556139D502}"/>
          </ac:spMkLst>
        </pc:spChg>
        <pc:spChg chg="mod">
          <ac:chgData name="Ragnhild Halvorsrud" userId="917ea340-fd63-490f-a7db-68428d24cf32" providerId="ADAL" clId="{3F26B701-AADC-4668-AAA4-FB7BA2B947B1}" dt="2020-06-19T09:17:01.953" v="5053" actId="790"/>
          <ac:spMkLst>
            <pc:docMk/>
            <pc:sldMk cId="2858277977" sldId="523"/>
            <ac:spMk id="136" creationId="{73F3252D-9010-45F6-AF8C-E5A354E13767}"/>
          </ac:spMkLst>
        </pc:spChg>
        <pc:spChg chg="mod">
          <ac:chgData name="Ragnhild Halvorsrud" userId="917ea340-fd63-490f-a7db-68428d24cf32" providerId="ADAL" clId="{3F26B701-AADC-4668-AAA4-FB7BA2B947B1}" dt="2020-06-19T09:17:01.955" v="5054" actId="790"/>
          <ac:spMkLst>
            <pc:docMk/>
            <pc:sldMk cId="2858277977" sldId="523"/>
            <ac:spMk id="137" creationId="{DCE22695-011B-4183-A680-C152752FEFED}"/>
          </ac:spMkLst>
        </pc:spChg>
        <pc:spChg chg="mod">
          <ac:chgData name="Ragnhild Halvorsrud" userId="917ea340-fd63-490f-a7db-68428d24cf32" providerId="ADAL" clId="{3F26B701-AADC-4668-AAA4-FB7BA2B947B1}" dt="2020-06-19T09:17:01.956" v="5055" actId="790"/>
          <ac:spMkLst>
            <pc:docMk/>
            <pc:sldMk cId="2858277977" sldId="523"/>
            <ac:spMk id="138" creationId="{E868BBF9-B954-43AD-8887-513316CA1A2E}"/>
          </ac:spMkLst>
        </pc:spChg>
        <pc:spChg chg="mod">
          <ac:chgData name="Ragnhild Halvorsrud" userId="917ea340-fd63-490f-a7db-68428d24cf32" providerId="ADAL" clId="{3F26B701-AADC-4668-AAA4-FB7BA2B947B1}" dt="2020-06-19T09:17:01.958" v="5056" actId="790"/>
          <ac:spMkLst>
            <pc:docMk/>
            <pc:sldMk cId="2858277977" sldId="523"/>
            <ac:spMk id="139" creationId="{5543C712-83A0-4F63-A349-6912CFCB972D}"/>
          </ac:spMkLst>
        </pc:spChg>
        <pc:spChg chg="mod">
          <ac:chgData name="Ragnhild Halvorsrud" userId="917ea340-fd63-490f-a7db-68428d24cf32" providerId="ADAL" clId="{3F26B701-AADC-4668-AAA4-FB7BA2B947B1}" dt="2020-06-19T09:17:01.960" v="5057" actId="790"/>
          <ac:spMkLst>
            <pc:docMk/>
            <pc:sldMk cId="2858277977" sldId="523"/>
            <ac:spMk id="141" creationId="{4E4C8710-B0B7-4D5F-8E7D-7C7A4D43724B}"/>
          </ac:spMkLst>
        </pc:spChg>
        <pc:spChg chg="mod">
          <ac:chgData name="Ragnhild Halvorsrud" userId="917ea340-fd63-490f-a7db-68428d24cf32" providerId="ADAL" clId="{3F26B701-AADC-4668-AAA4-FB7BA2B947B1}" dt="2020-06-19T09:17:01.963" v="5058" actId="790"/>
          <ac:spMkLst>
            <pc:docMk/>
            <pc:sldMk cId="2858277977" sldId="523"/>
            <ac:spMk id="142" creationId="{5119CA38-80FC-45BC-B393-A768CAB15247}"/>
          </ac:spMkLst>
        </pc:spChg>
        <pc:spChg chg="mod">
          <ac:chgData name="Ragnhild Halvorsrud" userId="917ea340-fd63-490f-a7db-68428d24cf32" providerId="ADAL" clId="{3F26B701-AADC-4668-AAA4-FB7BA2B947B1}" dt="2020-06-19T09:17:01.968" v="5059" actId="790"/>
          <ac:spMkLst>
            <pc:docMk/>
            <pc:sldMk cId="2858277977" sldId="523"/>
            <ac:spMk id="143" creationId="{8F6BD3B5-3AA9-4B35-B24D-27F89B831838}"/>
          </ac:spMkLst>
        </pc:spChg>
        <pc:spChg chg="mod">
          <ac:chgData name="Ragnhild Halvorsrud" userId="917ea340-fd63-490f-a7db-68428d24cf32" providerId="ADAL" clId="{3F26B701-AADC-4668-AAA4-FB7BA2B947B1}" dt="2020-06-19T09:17:01.970" v="5060" actId="790"/>
          <ac:spMkLst>
            <pc:docMk/>
            <pc:sldMk cId="2858277977" sldId="523"/>
            <ac:spMk id="144" creationId="{5BD7B8D2-36F9-4DB1-85BA-0376B4CFEA46}"/>
          </ac:spMkLst>
        </pc:spChg>
        <pc:spChg chg="mod">
          <ac:chgData name="Ragnhild Halvorsrud" userId="917ea340-fd63-490f-a7db-68428d24cf32" providerId="ADAL" clId="{3F26B701-AADC-4668-AAA4-FB7BA2B947B1}" dt="2020-06-19T09:17:01.972" v="5061" actId="790"/>
          <ac:spMkLst>
            <pc:docMk/>
            <pc:sldMk cId="2858277977" sldId="523"/>
            <ac:spMk id="145" creationId="{B95CC7D6-F4F8-484C-85FE-BED14C2F5B16}"/>
          </ac:spMkLst>
        </pc:spChg>
        <pc:spChg chg="mod">
          <ac:chgData name="Ragnhild Halvorsrud" userId="917ea340-fd63-490f-a7db-68428d24cf32" providerId="ADAL" clId="{3F26B701-AADC-4668-AAA4-FB7BA2B947B1}" dt="2020-06-19T09:17:01.973" v="5062" actId="790"/>
          <ac:spMkLst>
            <pc:docMk/>
            <pc:sldMk cId="2858277977" sldId="523"/>
            <ac:spMk id="146" creationId="{35DD7DEC-66D0-418D-BE44-162694B53D23}"/>
          </ac:spMkLst>
        </pc:spChg>
        <pc:spChg chg="mod">
          <ac:chgData name="Ragnhild Halvorsrud" userId="917ea340-fd63-490f-a7db-68428d24cf32" providerId="ADAL" clId="{3F26B701-AADC-4668-AAA4-FB7BA2B947B1}" dt="2020-06-19T09:17:01.975" v="5063" actId="790"/>
          <ac:spMkLst>
            <pc:docMk/>
            <pc:sldMk cId="2858277977" sldId="523"/>
            <ac:spMk id="147" creationId="{C01EC60D-9CA8-4869-805E-0233604926B7}"/>
          </ac:spMkLst>
        </pc:spChg>
        <pc:spChg chg="mod">
          <ac:chgData name="Ragnhild Halvorsrud" userId="917ea340-fd63-490f-a7db-68428d24cf32" providerId="ADAL" clId="{3F26B701-AADC-4668-AAA4-FB7BA2B947B1}" dt="2020-06-19T09:17:01.976" v="5064" actId="790"/>
          <ac:spMkLst>
            <pc:docMk/>
            <pc:sldMk cId="2858277977" sldId="523"/>
            <ac:spMk id="149" creationId="{E0176157-09BD-43DE-9976-0DED838FAEE6}"/>
          </ac:spMkLst>
        </pc:spChg>
        <pc:spChg chg="mod">
          <ac:chgData name="Ragnhild Halvorsrud" userId="917ea340-fd63-490f-a7db-68428d24cf32" providerId="ADAL" clId="{3F26B701-AADC-4668-AAA4-FB7BA2B947B1}" dt="2020-06-19T09:17:01.978" v="5065" actId="790"/>
          <ac:spMkLst>
            <pc:docMk/>
            <pc:sldMk cId="2858277977" sldId="523"/>
            <ac:spMk id="150" creationId="{11D765F7-B1C6-4A1D-8646-C62DAB65FABB}"/>
          </ac:spMkLst>
        </pc:spChg>
        <pc:spChg chg="mod">
          <ac:chgData name="Ragnhild Halvorsrud" userId="917ea340-fd63-490f-a7db-68428d24cf32" providerId="ADAL" clId="{3F26B701-AADC-4668-AAA4-FB7BA2B947B1}" dt="2020-06-19T09:17:01.980" v="5066" actId="790"/>
          <ac:spMkLst>
            <pc:docMk/>
            <pc:sldMk cId="2858277977" sldId="523"/>
            <ac:spMk id="151" creationId="{E202EEDC-5BAA-4EF6-B727-5FF3DDD5031C}"/>
          </ac:spMkLst>
        </pc:spChg>
        <pc:spChg chg="mod">
          <ac:chgData name="Ragnhild Halvorsrud" userId="917ea340-fd63-490f-a7db-68428d24cf32" providerId="ADAL" clId="{3F26B701-AADC-4668-AAA4-FB7BA2B947B1}" dt="2020-06-19T09:17:01.983" v="5067" actId="790"/>
          <ac:spMkLst>
            <pc:docMk/>
            <pc:sldMk cId="2858277977" sldId="523"/>
            <ac:spMk id="152" creationId="{79B22139-B39B-4F73-9CB6-0BF35388A493}"/>
          </ac:spMkLst>
        </pc:spChg>
        <pc:spChg chg="mod">
          <ac:chgData name="Ragnhild Halvorsrud" userId="917ea340-fd63-490f-a7db-68428d24cf32" providerId="ADAL" clId="{3F26B701-AADC-4668-AAA4-FB7BA2B947B1}" dt="2020-06-19T09:17:01.987" v="5068" actId="790"/>
          <ac:spMkLst>
            <pc:docMk/>
            <pc:sldMk cId="2858277977" sldId="523"/>
            <ac:spMk id="153" creationId="{C3F4FD3F-8C06-43F6-82C7-305B978EE1CA}"/>
          </ac:spMkLst>
        </pc:spChg>
        <pc:spChg chg="mod">
          <ac:chgData name="Ragnhild Halvorsrud" userId="917ea340-fd63-490f-a7db-68428d24cf32" providerId="ADAL" clId="{3F26B701-AADC-4668-AAA4-FB7BA2B947B1}" dt="2020-06-19T09:17:01.989" v="5069" actId="790"/>
          <ac:spMkLst>
            <pc:docMk/>
            <pc:sldMk cId="2858277977" sldId="523"/>
            <ac:spMk id="154" creationId="{94A805DD-F3E8-44EF-A9B4-D01882C3660D}"/>
          </ac:spMkLst>
        </pc:spChg>
        <pc:spChg chg="mod">
          <ac:chgData name="Ragnhild Halvorsrud" userId="917ea340-fd63-490f-a7db-68428d24cf32" providerId="ADAL" clId="{3F26B701-AADC-4668-AAA4-FB7BA2B947B1}" dt="2020-06-19T09:17:01.991" v="5070" actId="790"/>
          <ac:spMkLst>
            <pc:docMk/>
            <pc:sldMk cId="2858277977" sldId="523"/>
            <ac:spMk id="155" creationId="{E74C0278-92F6-4120-AB24-EE75A32702A1}"/>
          </ac:spMkLst>
        </pc:spChg>
        <pc:spChg chg="mod">
          <ac:chgData name="Ragnhild Halvorsrud" userId="917ea340-fd63-490f-a7db-68428d24cf32" providerId="ADAL" clId="{3F26B701-AADC-4668-AAA4-FB7BA2B947B1}" dt="2020-06-19T09:17:01.993" v="5071" actId="790"/>
          <ac:spMkLst>
            <pc:docMk/>
            <pc:sldMk cId="2858277977" sldId="523"/>
            <ac:spMk id="157" creationId="{3345C5CD-0B01-4A2F-9972-A32443F9A3F9}"/>
          </ac:spMkLst>
        </pc:spChg>
        <pc:spChg chg="mod">
          <ac:chgData name="Ragnhild Halvorsrud" userId="917ea340-fd63-490f-a7db-68428d24cf32" providerId="ADAL" clId="{3F26B701-AADC-4668-AAA4-FB7BA2B947B1}" dt="2020-06-19T09:17:01.995" v="5072" actId="790"/>
          <ac:spMkLst>
            <pc:docMk/>
            <pc:sldMk cId="2858277977" sldId="523"/>
            <ac:spMk id="158" creationId="{C7FC3DED-231D-4F27-A30C-823DFBFCC050}"/>
          </ac:spMkLst>
        </pc:spChg>
        <pc:spChg chg="mod">
          <ac:chgData name="Ragnhild Halvorsrud" userId="917ea340-fd63-490f-a7db-68428d24cf32" providerId="ADAL" clId="{3F26B701-AADC-4668-AAA4-FB7BA2B947B1}" dt="2020-06-19T09:17:01.997" v="5073" actId="790"/>
          <ac:spMkLst>
            <pc:docMk/>
            <pc:sldMk cId="2858277977" sldId="523"/>
            <ac:spMk id="159" creationId="{2C44079D-F3AE-48C9-9E37-2DAA6F0752F4}"/>
          </ac:spMkLst>
        </pc:spChg>
        <pc:spChg chg="mod">
          <ac:chgData name="Ragnhild Halvorsrud" userId="917ea340-fd63-490f-a7db-68428d24cf32" providerId="ADAL" clId="{3F26B701-AADC-4668-AAA4-FB7BA2B947B1}" dt="2020-06-19T09:17:01.999" v="5074" actId="790"/>
          <ac:spMkLst>
            <pc:docMk/>
            <pc:sldMk cId="2858277977" sldId="523"/>
            <ac:spMk id="160" creationId="{CBE546E3-71A2-4ACA-ADF3-D5A45DE5F0F1}"/>
          </ac:spMkLst>
        </pc:spChg>
        <pc:spChg chg="mod">
          <ac:chgData name="Ragnhild Halvorsrud" userId="917ea340-fd63-490f-a7db-68428d24cf32" providerId="ADAL" clId="{3F26B701-AADC-4668-AAA4-FB7BA2B947B1}" dt="2020-06-19T09:17:02.002" v="5075" actId="790"/>
          <ac:spMkLst>
            <pc:docMk/>
            <pc:sldMk cId="2858277977" sldId="523"/>
            <ac:spMk id="161" creationId="{C008BDC4-BF69-4106-9B61-344E8BC4C4C7}"/>
          </ac:spMkLst>
        </pc:spChg>
        <pc:spChg chg="mod">
          <ac:chgData name="Ragnhild Halvorsrud" userId="917ea340-fd63-490f-a7db-68428d24cf32" providerId="ADAL" clId="{3F26B701-AADC-4668-AAA4-FB7BA2B947B1}" dt="2020-06-19T09:17:02.006" v="5076" actId="790"/>
          <ac:spMkLst>
            <pc:docMk/>
            <pc:sldMk cId="2858277977" sldId="523"/>
            <ac:spMk id="162" creationId="{5A6476E4-96C1-4494-9B71-1B0C24E6E03E}"/>
          </ac:spMkLst>
        </pc:spChg>
        <pc:spChg chg="mod">
          <ac:chgData name="Ragnhild Halvorsrud" userId="917ea340-fd63-490f-a7db-68428d24cf32" providerId="ADAL" clId="{3F26B701-AADC-4668-AAA4-FB7BA2B947B1}" dt="2020-06-19T09:17:02.008" v="5077" actId="790"/>
          <ac:spMkLst>
            <pc:docMk/>
            <pc:sldMk cId="2858277977" sldId="523"/>
            <ac:spMk id="163" creationId="{8D14011C-196D-4208-99CB-6E1DC25584D8}"/>
          </ac:spMkLst>
        </pc:spChg>
        <pc:spChg chg="mod">
          <ac:chgData name="Ragnhild Halvorsrud" userId="917ea340-fd63-490f-a7db-68428d24cf32" providerId="ADAL" clId="{3F26B701-AADC-4668-AAA4-FB7BA2B947B1}" dt="2020-06-19T09:17:02.010" v="5078" actId="790"/>
          <ac:spMkLst>
            <pc:docMk/>
            <pc:sldMk cId="2858277977" sldId="523"/>
            <ac:spMk id="164" creationId="{CFC4D03A-6759-4B58-B521-3BEF8543A7C4}"/>
          </ac:spMkLst>
        </pc:spChg>
        <pc:spChg chg="mod">
          <ac:chgData name="Ragnhild Halvorsrud" userId="917ea340-fd63-490f-a7db-68428d24cf32" providerId="ADAL" clId="{3F26B701-AADC-4668-AAA4-FB7BA2B947B1}" dt="2020-06-19T09:17:02.012" v="5079" actId="790"/>
          <ac:spMkLst>
            <pc:docMk/>
            <pc:sldMk cId="2858277977" sldId="523"/>
            <ac:spMk id="165" creationId="{D56F1522-0153-4028-BD4D-E2320B663139}"/>
          </ac:spMkLst>
        </pc:spChg>
        <pc:spChg chg="mod">
          <ac:chgData name="Ragnhild Halvorsrud" userId="917ea340-fd63-490f-a7db-68428d24cf32" providerId="ADAL" clId="{3F26B701-AADC-4668-AAA4-FB7BA2B947B1}" dt="2020-06-19T09:17:02.014" v="5080" actId="790"/>
          <ac:spMkLst>
            <pc:docMk/>
            <pc:sldMk cId="2858277977" sldId="523"/>
            <ac:spMk id="166" creationId="{51155D5C-E3CD-4DCE-B5B0-AB6371BEAF43}"/>
          </ac:spMkLst>
        </pc:spChg>
        <pc:spChg chg="mod">
          <ac:chgData name="Ragnhild Halvorsrud" userId="917ea340-fd63-490f-a7db-68428d24cf32" providerId="ADAL" clId="{3F26B701-AADC-4668-AAA4-FB7BA2B947B1}" dt="2020-06-19T09:17:02.015" v="5081" actId="790"/>
          <ac:spMkLst>
            <pc:docMk/>
            <pc:sldMk cId="2858277977" sldId="523"/>
            <ac:spMk id="167" creationId="{5015D89A-86BF-42D4-9127-935238A8C5E9}"/>
          </ac:spMkLst>
        </pc:spChg>
        <pc:spChg chg="mod">
          <ac:chgData name="Ragnhild Halvorsrud" userId="917ea340-fd63-490f-a7db-68428d24cf32" providerId="ADAL" clId="{3F26B701-AADC-4668-AAA4-FB7BA2B947B1}" dt="2020-06-19T09:17:02.017" v="5082" actId="790"/>
          <ac:spMkLst>
            <pc:docMk/>
            <pc:sldMk cId="2858277977" sldId="523"/>
            <ac:spMk id="168" creationId="{2227D740-5287-46CE-849C-BA2986DE7ED7}"/>
          </ac:spMkLst>
        </pc:spChg>
        <pc:spChg chg="mod">
          <ac:chgData name="Ragnhild Halvorsrud" userId="917ea340-fd63-490f-a7db-68428d24cf32" providerId="ADAL" clId="{3F26B701-AADC-4668-AAA4-FB7BA2B947B1}" dt="2020-06-19T09:17:02.020" v="5083" actId="790"/>
          <ac:spMkLst>
            <pc:docMk/>
            <pc:sldMk cId="2858277977" sldId="523"/>
            <ac:spMk id="179" creationId="{62E90625-8621-4FCD-A954-01A07C77C98D}"/>
          </ac:spMkLst>
        </pc:spChg>
        <pc:spChg chg="mod">
          <ac:chgData name="Ragnhild Halvorsrud" userId="917ea340-fd63-490f-a7db-68428d24cf32" providerId="ADAL" clId="{3F26B701-AADC-4668-AAA4-FB7BA2B947B1}" dt="2020-06-19T09:17:02.023" v="5084" actId="790"/>
          <ac:spMkLst>
            <pc:docMk/>
            <pc:sldMk cId="2858277977" sldId="523"/>
            <ac:spMk id="180" creationId="{249B5410-7D71-43F4-B1E5-D20FFB999F93}"/>
          </ac:spMkLst>
        </pc:spChg>
        <pc:spChg chg="mod">
          <ac:chgData name="Ragnhild Halvorsrud" userId="917ea340-fd63-490f-a7db-68428d24cf32" providerId="ADAL" clId="{3F26B701-AADC-4668-AAA4-FB7BA2B947B1}" dt="2020-06-19T09:17:02.026" v="5085" actId="790"/>
          <ac:spMkLst>
            <pc:docMk/>
            <pc:sldMk cId="2858277977" sldId="523"/>
            <ac:spMk id="181" creationId="{86E3986C-423E-4496-A814-79A4CD371A35}"/>
          </ac:spMkLst>
        </pc:spChg>
        <pc:spChg chg="mod">
          <ac:chgData name="Ragnhild Halvorsrud" userId="917ea340-fd63-490f-a7db-68428d24cf32" providerId="ADAL" clId="{3F26B701-AADC-4668-AAA4-FB7BA2B947B1}" dt="2020-06-19T09:17:02.029" v="5086" actId="790"/>
          <ac:spMkLst>
            <pc:docMk/>
            <pc:sldMk cId="2858277977" sldId="523"/>
            <ac:spMk id="183" creationId="{30EA4F96-9556-4896-809D-5B2F78C0F196}"/>
          </ac:spMkLst>
        </pc:spChg>
        <pc:spChg chg="mod">
          <ac:chgData name="Ragnhild Halvorsrud" userId="917ea340-fd63-490f-a7db-68428d24cf32" providerId="ADAL" clId="{3F26B701-AADC-4668-AAA4-FB7BA2B947B1}" dt="2020-06-19T09:17:02.030" v="5087" actId="790"/>
          <ac:spMkLst>
            <pc:docMk/>
            <pc:sldMk cId="2858277977" sldId="523"/>
            <ac:spMk id="184" creationId="{021554DB-A31B-4DBD-A57F-A6BCB6FD432A}"/>
          </ac:spMkLst>
        </pc:spChg>
        <pc:spChg chg="mod">
          <ac:chgData name="Ragnhild Halvorsrud" userId="917ea340-fd63-490f-a7db-68428d24cf32" providerId="ADAL" clId="{3F26B701-AADC-4668-AAA4-FB7BA2B947B1}" dt="2020-06-19T09:17:02.032" v="5088" actId="790"/>
          <ac:spMkLst>
            <pc:docMk/>
            <pc:sldMk cId="2858277977" sldId="523"/>
            <ac:spMk id="185" creationId="{6502E27E-FD57-4334-93C7-060DAFBD25CB}"/>
          </ac:spMkLst>
        </pc:spChg>
        <pc:spChg chg="mod">
          <ac:chgData name="Ragnhild Halvorsrud" userId="917ea340-fd63-490f-a7db-68428d24cf32" providerId="ADAL" clId="{3F26B701-AADC-4668-AAA4-FB7BA2B947B1}" dt="2020-06-19T09:17:02.033" v="5089" actId="790"/>
          <ac:spMkLst>
            <pc:docMk/>
            <pc:sldMk cId="2858277977" sldId="523"/>
            <ac:spMk id="187" creationId="{41BB7829-5704-49BF-BDCE-33406E9F1704}"/>
          </ac:spMkLst>
        </pc:spChg>
        <pc:spChg chg="mod">
          <ac:chgData name="Ragnhild Halvorsrud" userId="917ea340-fd63-490f-a7db-68428d24cf32" providerId="ADAL" clId="{3F26B701-AADC-4668-AAA4-FB7BA2B947B1}" dt="2020-06-19T09:17:02.035" v="5090" actId="790"/>
          <ac:spMkLst>
            <pc:docMk/>
            <pc:sldMk cId="2858277977" sldId="523"/>
            <ac:spMk id="188" creationId="{38E390B4-932E-4CE2-B3DF-80A1E5FD89AE}"/>
          </ac:spMkLst>
        </pc:spChg>
        <pc:spChg chg="del mod">
          <ac:chgData name="Ragnhild Halvorsrud" userId="917ea340-fd63-490f-a7db-68428d24cf32" providerId="ADAL" clId="{3F26B701-AADC-4668-AAA4-FB7BA2B947B1}" dt="2020-06-19T09:17:11.218" v="5156" actId="478"/>
          <ac:spMkLst>
            <pc:docMk/>
            <pc:sldMk cId="2858277977" sldId="523"/>
            <ac:spMk id="191" creationId="{DAB4D17D-48A8-4EE1-A776-288D8F617863}"/>
          </ac:spMkLst>
        </pc:spChg>
        <pc:spChg chg="del mod">
          <ac:chgData name="Ragnhild Halvorsrud" userId="917ea340-fd63-490f-a7db-68428d24cf32" providerId="ADAL" clId="{3F26B701-AADC-4668-AAA4-FB7BA2B947B1}" dt="2020-06-19T09:17:11.218" v="5156" actId="478"/>
          <ac:spMkLst>
            <pc:docMk/>
            <pc:sldMk cId="2858277977" sldId="523"/>
            <ac:spMk id="192" creationId="{85094AE3-2358-4242-BB92-9087C595D93C}"/>
          </ac:spMkLst>
        </pc:spChg>
        <pc:spChg chg="del mod">
          <ac:chgData name="Ragnhild Halvorsrud" userId="917ea340-fd63-490f-a7db-68428d24cf32" providerId="ADAL" clId="{3F26B701-AADC-4668-AAA4-FB7BA2B947B1}" dt="2020-06-19T09:17:11.218" v="5156" actId="478"/>
          <ac:spMkLst>
            <pc:docMk/>
            <pc:sldMk cId="2858277977" sldId="523"/>
            <ac:spMk id="193" creationId="{81C7A87B-554F-4C5C-975F-01956E658112}"/>
          </ac:spMkLst>
        </pc:spChg>
        <pc:spChg chg="del mod">
          <ac:chgData name="Ragnhild Halvorsrud" userId="917ea340-fd63-490f-a7db-68428d24cf32" providerId="ADAL" clId="{3F26B701-AADC-4668-AAA4-FB7BA2B947B1}" dt="2020-06-19T09:17:11.218" v="5156" actId="478"/>
          <ac:spMkLst>
            <pc:docMk/>
            <pc:sldMk cId="2858277977" sldId="523"/>
            <ac:spMk id="194" creationId="{2B0BF3C5-9AC4-4D8E-B199-03E7597918E5}"/>
          </ac:spMkLst>
        </pc:spChg>
        <pc:spChg chg="del mod">
          <ac:chgData name="Ragnhild Halvorsrud" userId="917ea340-fd63-490f-a7db-68428d24cf32" providerId="ADAL" clId="{3F26B701-AADC-4668-AAA4-FB7BA2B947B1}" dt="2020-06-19T09:17:11.218" v="5156" actId="478"/>
          <ac:spMkLst>
            <pc:docMk/>
            <pc:sldMk cId="2858277977" sldId="523"/>
            <ac:spMk id="195" creationId="{9D5F010F-26E6-4D28-AB86-AD97480C405F}"/>
          </ac:spMkLst>
        </pc:spChg>
        <pc:spChg chg="del mod">
          <ac:chgData name="Ragnhild Halvorsrud" userId="917ea340-fd63-490f-a7db-68428d24cf32" providerId="ADAL" clId="{3F26B701-AADC-4668-AAA4-FB7BA2B947B1}" dt="2020-06-19T09:17:11.218" v="5156" actId="478"/>
          <ac:spMkLst>
            <pc:docMk/>
            <pc:sldMk cId="2858277977" sldId="523"/>
            <ac:spMk id="197" creationId="{77739512-F5F8-4B1D-B727-D199EBD4B706}"/>
          </ac:spMkLst>
        </pc:spChg>
        <pc:spChg chg="del mod">
          <ac:chgData name="Ragnhild Halvorsrud" userId="917ea340-fd63-490f-a7db-68428d24cf32" providerId="ADAL" clId="{3F26B701-AADC-4668-AAA4-FB7BA2B947B1}" dt="2020-06-19T09:17:11.218" v="5156" actId="478"/>
          <ac:spMkLst>
            <pc:docMk/>
            <pc:sldMk cId="2858277977" sldId="523"/>
            <ac:spMk id="199" creationId="{5B82D45C-9B8D-461E-8ED3-B2029AAC7E5E}"/>
          </ac:spMkLst>
        </pc:spChg>
        <pc:spChg chg="del mod">
          <ac:chgData name="Ragnhild Halvorsrud" userId="917ea340-fd63-490f-a7db-68428d24cf32" providerId="ADAL" clId="{3F26B701-AADC-4668-AAA4-FB7BA2B947B1}" dt="2020-06-19T09:17:11.218" v="5156" actId="478"/>
          <ac:spMkLst>
            <pc:docMk/>
            <pc:sldMk cId="2858277977" sldId="523"/>
            <ac:spMk id="200" creationId="{D124D30E-213B-4CB6-9EF3-3FF50DD3BF19}"/>
          </ac:spMkLst>
        </pc:spChg>
        <pc:spChg chg="del mod">
          <ac:chgData name="Ragnhild Halvorsrud" userId="917ea340-fd63-490f-a7db-68428d24cf32" providerId="ADAL" clId="{3F26B701-AADC-4668-AAA4-FB7BA2B947B1}" dt="2020-06-19T09:17:11.218" v="5156" actId="478"/>
          <ac:spMkLst>
            <pc:docMk/>
            <pc:sldMk cId="2858277977" sldId="523"/>
            <ac:spMk id="201" creationId="{A1D27D72-5A01-4843-9AE0-65CA07F84F5A}"/>
          </ac:spMkLst>
        </pc:spChg>
        <pc:spChg chg="del mod">
          <ac:chgData name="Ragnhild Halvorsrud" userId="917ea340-fd63-490f-a7db-68428d24cf32" providerId="ADAL" clId="{3F26B701-AADC-4668-AAA4-FB7BA2B947B1}" dt="2020-06-19T09:17:11.218" v="5156" actId="478"/>
          <ac:spMkLst>
            <pc:docMk/>
            <pc:sldMk cId="2858277977" sldId="523"/>
            <ac:spMk id="202" creationId="{A6F3541C-CEE8-4708-9C4F-BFB130F90976}"/>
          </ac:spMkLst>
        </pc:spChg>
        <pc:spChg chg="del mod">
          <ac:chgData name="Ragnhild Halvorsrud" userId="917ea340-fd63-490f-a7db-68428d24cf32" providerId="ADAL" clId="{3F26B701-AADC-4668-AAA4-FB7BA2B947B1}" dt="2020-06-19T09:17:11.218" v="5156" actId="478"/>
          <ac:spMkLst>
            <pc:docMk/>
            <pc:sldMk cId="2858277977" sldId="523"/>
            <ac:spMk id="203" creationId="{E015286A-C8A7-409C-B5A7-09D356A6A144}"/>
          </ac:spMkLst>
        </pc:spChg>
        <pc:spChg chg="del mod">
          <ac:chgData name="Ragnhild Halvorsrud" userId="917ea340-fd63-490f-a7db-68428d24cf32" providerId="ADAL" clId="{3F26B701-AADC-4668-AAA4-FB7BA2B947B1}" dt="2020-06-19T09:17:11.218" v="5156" actId="478"/>
          <ac:spMkLst>
            <pc:docMk/>
            <pc:sldMk cId="2858277977" sldId="523"/>
            <ac:spMk id="205" creationId="{3F2E8038-699E-4964-939F-6FABA7484445}"/>
          </ac:spMkLst>
        </pc:spChg>
        <pc:spChg chg="del mod">
          <ac:chgData name="Ragnhild Halvorsrud" userId="917ea340-fd63-490f-a7db-68428d24cf32" providerId="ADAL" clId="{3F26B701-AADC-4668-AAA4-FB7BA2B947B1}" dt="2020-06-19T09:17:11.218" v="5156" actId="478"/>
          <ac:spMkLst>
            <pc:docMk/>
            <pc:sldMk cId="2858277977" sldId="523"/>
            <ac:spMk id="206" creationId="{EE4670B8-34D6-4E98-9DAD-C1D8778D8A96}"/>
          </ac:spMkLst>
        </pc:spChg>
        <pc:spChg chg="del mod">
          <ac:chgData name="Ragnhild Halvorsrud" userId="917ea340-fd63-490f-a7db-68428d24cf32" providerId="ADAL" clId="{3F26B701-AADC-4668-AAA4-FB7BA2B947B1}" dt="2020-06-19T09:17:11.218" v="5156" actId="478"/>
          <ac:spMkLst>
            <pc:docMk/>
            <pc:sldMk cId="2858277977" sldId="523"/>
            <ac:spMk id="207" creationId="{0D645823-20DF-434A-A148-9900FD7F01B1}"/>
          </ac:spMkLst>
        </pc:spChg>
        <pc:spChg chg="del mod">
          <ac:chgData name="Ragnhild Halvorsrud" userId="917ea340-fd63-490f-a7db-68428d24cf32" providerId="ADAL" clId="{3F26B701-AADC-4668-AAA4-FB7BA2B947B1}" dt="2020-06-19T09:17:11.218" v="5156" actId="478"/>
          <ac:spMkLst>
            <pc:docMk/>
            <pc:sldMk cId="2858277977" sldId="523"/>
            <ac:spMk id="208" creationId="{71707D11-4B34-4BAF-8BE7-ECB952E42A1E}"/>
          </ac:spMkLst>
        </pc:spChg>
        <pc:spChg chg="del mod">
          <ac:chgData name="Ragnhild Halvorsrud" userId="917ea340-fd63-490f-a7db-68428d24cf32" providerId="ADAL" clId="{3F26B701-AADC-4668-AAA4-FB7BA2B947B1}" dt="2020-06-19T09:17:11.218" v="5156" actId="478"/>
          <ac:spMkLst>
            <pc:docMk/>
            <pc:sldMk cId="2858277977" sldId="523"/>
            <ac:spMk id="209" creationId="{C0D6F308-5024-473E-A963-A05AB5B6FD31}"/>
          </ac:spMkLst>
        </pc:spChg>
        <pc:spChg chg="del mod">
          <ac:chgData name="Ragnhild Halvorsrud" userId="917ea340-fd63-490f-a7db-68428d24cf32" providerId="ADAL" clId="{3F26B701-AADC-4668-AAA4-FB7BA2B947B1}" dt="2020-06-19T09:17:11.218" v="5156" actId="478"/>
          <ac:spMkLst>
            <pc:docMk/>
            <pc:sldMk cId="2858277977" sldId="523"/>
            <ac:spMk id="210" creationId="{466D12F7-E36F-4BE8-84BD-78C1E34089CD}"/>
          </ac:spMkLst>
        </pc:spChg>
        <pc:spChg chg="del mod">
          <ac:chgData name="Ragnhild Halvorsrud" userId="917ea340-fd63-490f-a7db-68428d24cf32" providerId="ADAL" clId="{3F26B701-AADC-4668-AAA4-FB7BA2B947B1}" dt="2020-06-19T09:17:11.218" v="5156" actId="478"/>
          <ac:spMkLst>
            <pc:docMk/>
            <pc:sldMk cId="2858277977" sldId="523"/>
            <ac:spMk id="211" creationId="{B822BFFD-83DE-4F4D-9442-708FEEFD2C20}"/>
          </ac:spMkLst>
        </pc:spChg>
        <pc:spChg chg="del mod">
          <ac:chgData name="Ragnhild Halvorsrud" userId="917ea340-fd63-490f-a7db-68428d24cf32" providerId="ADAL" clId="{3F26B701-AADC-4668-AAA4-FB7BA2B947B1}" dt="2020-06-19T09:17:11.218" v="5156" actId="478"/>
          <ac:spMkLst>
            <pc:docMk/>
            <pc:sldMk cId="2858277977" sldId="523"/>
            <ac:spMk id="212" creationId="{2AE198DB-B6A8-4ACE-8C8E-B4EFF9251AA8}"/>
          </ac:spMkLst>
        </pc:spChg>
        <pc:spChg chg="del mod">
          <ac:chgData name="Ragnhild Halvorsrud" userId="917ea340-fd63-490f-a7db-68428d24cf32" providerId="ADAL" clId="{3F26B701-AADC-4668-AAA4-FB7BA2B947B1}" dt="2020-06-19T09:17:11.218" v="5156" actId="478"/>
          <ac:spMkLst>
            <pc:docMk/>
            <pc:sldMk cId="2858277977" sldId="523"/>
            <ac:spMk id="213" creationId="{8A52DFBA-570D-4F8E-B541-129728BAC6A2}"/>
          </ac:spMkLst>
        </pc:spChg>
        <pc:spChg chg="del mod">
          <ac:chgData name="Ragnhild Halvorsrud" userId="917ea340-fd63-490f-a7db-68428d24cf32" providerId="ADAL" clId="{3F26B701-AADC-4668-AAA4-FB7BA2B947B1}" dt="2020-06-19T09:17:11.218" v="5156" actId="478"/>
          <ac:spMkLst>
            <pc:docMk/>
            <pc:sldMk cId="2858277977" sldId="523"/>
            <ac:spMk id="221" creationId="{AC35EB88-B7A7-4A65-8A8E-93C685F7F803}"/>
          </ac:spMkLst>
        </pc:spChg>
        <pc:spChg chg="del mod">
          <ac:chgData name="Ragnhild Halvorsrud" userId="917ea340-fd63-490f-a7db-68428d24cf32" providerId="ADAL" clId="{3F26B701-AADC-4668-AAA4-FB7BA2B947B1}" dt="2020-06-19T09:17:11.218" v="5156" actId="478"/>
          <ac:spMkLst>
            <pc:docMk/>
            <pc:sldMk cId="2858277977" sldId="523"/>
            <ac:spMk id="223" creationId="{E388BAA5-0B36-458F-A81E-FFA3037C6806}"/>
          </ac:spMkLst>
        </pc:spChg>
        <pc:spChg chg="del mod">
          <ac:chgData name="Ragnhild Halvorsrud" userId="917ea340-fd63-490f-a7db-68428d24cf32" providerId="ADAL" clId="{3F26B701-AADC-4668-AAA4-FB7BA2B947B1}" dt="2020-06-19T09:17:11.218" v="5156" actId="478"/>
          <ac:spMkLst>
            <pc:docMk/>
            <pc:sldMk cId="2858277977" sldId="523"/>
            <ac:spMk id="226" creationId="{B43B55B0-D10F-40F6-9081-00BA7114B3AB}"/>
          </ac:spMkLst>
        </pc:spChg>
        <pc:spChg chg="del mod">
          <ac:chgData name="Ragnhild Halvorsrud" userId="917ea340-fd63-490f-a7db-68428d24cf32" providerId="ADAL" clId="{3F26B701-AADC-4668-AAA4-FB7BA2B947B1}" dt="2020-06-19T09:17:11.218" v="5156" actId="478"/>
          <ac:spMkLst>
            <pc:docMk/>
            <pc:sldMk cId="2858277977" sldId="523"/>
            <ac:spMk id="227" creationId="{D97F7DDE-2E14-45AF-89C9-71766DF65A06}"/>
          </ac:spMkLst>
        </pc:spChg>
        <pc:spChg chg="del mod">
          <ac:chgData name="Ragnhild Halvorsrud" userId="917ea340-fd63-490f-a7db-68428d24cf32" providerId="ADAL" clId="{3F26B701-AADC-4668-AAA4-FB7BA2B947B1}" dt="2020-06-19T09:17:11.218" v="5156" actId="478"/>
          <ac:spMkLst>
            <pc:docMk/>
            <pc:sldMk cId="2858277977" sldId="523"/>
            <ac:spMk id="230" creationId="{CE46B8F9-7C6B-4A58-9067-6CE217FD725B}"/>
          </ac:spMkLst>
        </pc:spChg>
        <pc:spChg chg="del mod">
          <ac:chgData name="Ragnhild Halvorsrud" userId="917ea340-fd63-490f-a7db-68428d24cf32" providerId="ADAL" clId="{3F26B701-AADC-4668-AAA4-FB7BA2B947B1}" dt="2020-06-19T09:17:11.218" v="5156" actId="478"/>
          <ac:spMkLst>
            <pc:docMk/>
            <pc:sldMk cId="2858277977" sldId="523"/>
            <ac:spMk id="231" creationId="{DBADCF28-B69B-44A3-A774-70066840F2E0}"/>
          </ac:spMkLst>
        </pc:spChg>
        <pc:spChg chg="del mod">
          <ac:chgData name="Ragnhild Halvorsrud" userId="917ea340-fd63-490f-a7db-68428d24cf32" providerId="ADAL" clId="{3F26B701-AADC-4668-AAA4-FB7BA2B947B1}" dt="2020-06-19T09:17:11.218" v="5156" actId="478"/>
          <ac:spMkLst>
            <pc:docMk/>
            <pc:sldMk cId="2858277977" sldId="523"/>
            <ac:spMk id="233" creationId="{27E54863-7A8C-41B4-8F22-E26FCBEA32AE}"/>
          </ac:spMkLst>
        </pc:spChg>
        <pc:spChg chg="del mod">
          <ac:chgData name="Ragnhild Halvorsrud" userId="917ea340-fd63-490f-a7db-68428d24cf32" providerId="ADAL" clId="{3F26B701-AADC-4668-AAA4-FB7BA2B947B1}" dt="2020-06-19T09:17:11.218" v="5156" actId="478"/>
          <ac:spMkLst>
            <pc:docMk/>
            <pc:sldMk cId="2858277977" sldId="523"/>
            <ac:spMk id="236" creationId="{5673C265-8AA6-4E73-A5DD-0E12EE171678}"/>
          </ac:spMkLst>
        </pc:spChg>
        <pc:spChg chg="del mod">
          <ac:chgData name="Ragnhild Halvorsrud" userId="917ea340-fd63-490f-a7db-68428d24cf32" providerId="ADAL" clId="{3F26B701-AADC-4668-AAA4-FB7BA2B947B1}" dt="2020-06-19T09:17:11.218" v="5156" actId="478"/>
          <ac:spMkLst>
            <pc:docMk/>
            <pc:sldMk cId="2858277977" sldId="523"/>
            <ac:spMk id="237" creationId="{CE09B525-9E8D-48D6-84EE-A2D655F8DAAC}"/>
          </ac:spMkLst>
        </pc:spChg>
        <pc:spChg chg="del mod">
          <ac:chgData name="Ragnhild Halvorsrud" userId="917ea340-fd63-490f-a7db-68428d24cf32" providerId="ADAL" clId="{3F26B701-AADC-4668-AAA4-FB7BA2B947B1}" dt="2020-06-19T09:17:11.218" v="5156" actId="478"/>
          <ac:spMkLst>
            <pc:docMk/>
            <pc:sldMk cId="2858277977" sldId="523"/>
            <ac:spMk id="238" creationId="{97B61FE9-251E-4395-8DA8-C0B9F1822C36}"/>
          </ac:spMkLst>
        </pc:spChg>
        <pc:spChg chg="del mod">
          <ac:chgData name="Ragnhild Halvorsrud" userId="917ea340-fd63-490f-a7db-68428d24cf32" providerId="ADAL" clId="{3F26B701-AADC-4668-AAA4-FB7BA2B947B1}" dt="2020-06-19T09:17:11.218" v="5156" actId="478"/>
          <ac:spMkLst>
            <pc:docMk/>
            <pc:sldMk cId="2858277977" sldId="523"/>
            <ac:spMk id="239" creationId="{94C8BA20-1BC0-477C-9E6C-D9195BE96506}"/>
          </ac:spMkLst>
        </pc:spChg>
        <pc:spChg chg="del mod">
          <ac:chgData name="Ragnhild Halvorsrud" userId="917ea340-fd63-490f-a7db-68428d24cf32" providerId="ADAL" clId="{3F26B701-AADC-4668-AAA4-FB7BA2B947B1}" dt="2020-06-19T09:17:11.218" v="5156" actId="478"/>
          <ac:spMkLst>
            <pc:docMk/>
            <pc:sldMk cId="2858277977" sldId="523"/>
            <ac:spMk id="244" creationId="{D81A569C-8F16-4F7B-9798-81D5076E3ADB}"/>
          </ac:spMkLst>
        </pc:spChg>
        <pc:spChg chg="del mod">
          <ac:chgData name="Ragnhild Halvorsrud" userId="917ea340-fd63-490f-a7db-68428d24cf32" providerId="ADAL" clId="{3F26B701-AADC-4668-AAA4-FB7BA2B947B1}" dt="2020-06-19T09:17:11.218" v="5156" actId="478"/>
          <ac:spMkLst>
            <pc:docMk/>
            <pc:sldMk cId="2858277977" sldId="523"/>
            <ac:spMk id="246" creationId="{55E4007E-CB64-4EE0-8B72-76724BD66FCB}"/>
          </ac:spMkLst>
        </pc:spChg>
        <pc:spChg chg="del mod">
          <ac:chgData name="Ragnhild Halvorsrud" userId="917ea340-fd63-490f-a7db-68428d24cf32" providerId="ADAL" clId="{3F26B701-AADC-4668-AAA4-FB7BA2B947B1}" dt="2020-06-19T09:17:11.218" v="5156" actId="478"/>
          <ac:spMkLst>
            <pc:docMk/>
            <pc:sldMk cId="2858277977" sldId="523"/>
            <ac:spMk id="249" creationId="{37FB65F1-57C2-4176-BB65-C0AD0FE24A73}"/>
          </ac:spMkLst>
        </pc:spChg>
        <pc:spChg chg="del mod">
          <ac:chgData name="Ragnhild Halvorsrud" userId="917ea340-fd63-490f-a7db-68428d24cf32" providerId="ADAL" clId="{3F26B701-AADC-4668-AAA4-FB7BA2B947B1}" dt="2020-06-19T09:17:11.218" v="5156" actId="478"/>
          <ac:spMkLst>
            <pc:docMk/>
            <pc:sldMk cId="2858277977" sldId="523"/>
            <ac:spMk id="250" creationId="{23292AC1-BCED-4EE8-ABE4-AA0C7BC50AC4}"/>
          </ac:spMkLst>
        </pc:spChg>
        <pc:spChg chg="del mod">
          <ac:chgData name="Ragnhild Halvorsrud" userId="917ea340-fd63-490f-a7db-68428d24cf32" providerId="ADAL" clId="{3F26B701-AADC-4668-AAA4-FB7BA2B947B1}" dt="2020-06-19T09:17:11.218" v="5156" actId="478"/>
          <ac:spMkLst>
            <pc:docMk/>
            <pc:sldMk cId="2858277977" sldId="523"/>
            <ac:spMk id="251" creationId="{96A9202B-B5C4-4240-9EE3-B485B102293E}"/>
          </ac:spMkLst>
        </pc:spChg>
        <pc:spChg chg="del mod">
          <ac:chgData name="Ragnhild Halvorsrud" userId="917ea340-fd63-490f-a7db-68428d24cf32" providerId="ADAL" clId="{3F26B701-AADC-4668-AAA4-FB7BA2B947B1}" dt="2020-06-19T09:17:11.218" v="5156" actId="478"/>
          <ac:spMkLst>
            <pc:docMk/>
            <pc:sldMk cId="2858277977" sldId="523"/>
            <ac:spMk id="253" creationId="{19982E45-4763-45EB-A5C5-EFE8E6259451}"/>
          </ac:spMkLst>
        </pc:spChg>
        <pc:spChg chg="del mod">
          <ac:chgData name="Ragnhild Halvorsrud" userId="917ea340-fd63-490f-a7db-68428d24cf32" providerId="ADAL" clId="{3F26B701-AADC-4668-AAA4-FB7BA2B947B1}" dt="2020-06-19T09:17:11.218" v="5156" actId="478"/>
          <ac:spMkLst>
            <pc:docMk/>
            <pc:sldMk cId="2858277977" sldId="523"/>
            <ac:spMk id="254" creationId="{2FCD401B-8C84-4DE1-A2AE-456EC139D24A}"/>
          </ac:spMkLst>
        </pc:spChg>
        <pc:spChg chg="del mod">
          <ac:chgData name="Ragnhild Halvorsrud" userId="917ea340-fd63-490f-a7db-68428d24cf32" providerId="ADAL" clId="{3F26B701-AADC-4668-AAA4-FB7BA2B947B1}" dt="2020-06-19T09:17:11.218" v="5156" actId="478"/>
          <ac:spMkLst>
            <pc:docMk/>
            <pc:sldMk cId="2858277977" sldId="523"/>
            <ac:spMk id="255" creationId="{867614DE-DDD1-4444-8FCE-08F03048A321}"/>
          </ac:spMkLst>
        </pc:spChg>
        <pc:spChg chg="del mod">
          <ac:chgData name="Ragnhild Halvorsrud" userId="917ea340-fd63-490f-a7db-68428d24cf32" providerId="ADAL" clId="{3F26B701-AADC-4668-AAA4-FB7BA2B947B1}" dt="2020-06-19T09:17:11.218" v="5156" actId="478"/>
          <ac:spMkLst>
            <pc:docMk/>
            <pc:sldMk cId="2858277977" sldId="523"/>
            <ac:spMk id="259" creationId="{733769AE-F37B-481C-BB9D-26AF7F7A2C22}"/>
          </ac:spMkLst>
        </pc:spChg>
        <pc:spChg chg="del mod">
          <ac:chgData name="Ragnhild Halvorsrud" userId="917ea340-fd63-490f-a7db-68428d24cf32" providerId="ADAL" clId="{3F26B701-AADC-4668-AAA4-FB7BA2B947B1}" dt="2020-06-19T09:17:11.218" v="5156" actId="478"/>
          <ac:spMkLst>
            <pc:docMk/>
            <pc:sldMk cId="2858277977" sldId="523"/>
            <ac:spMk id="260" creationId="{211C474C-B281-409B-B195-76730D4B8D0E}"/>
          </ac:spMkLst>
        </pc:spChg>
        <pc:spChg chg="del mod">
          <ac:chgData name="Ragnhild Halvorsrud" userId="917ea340-fd63-490f-a7db-68428d24cf32" providerId="ADAL" clId="{3F26B701-AADC-4668-AAA4-FB7BA2B947B1}" dt="2020-06-19T09:17:11.218" v="5156" actId="478"/>
          <ac:spMkLst>
            <pc:docMk/>
            <pc:sldMk cId="2858277977" sldId="523"/>
            <ac:spMk id="264" creationId="{149A4990-CCF0-4CC3-AD70-857C347DD849}"/>
          </ac:spMkLst>
        </pc:spChg>
        <pc:spChg chg="del mod">
          <ac:chgData name="Ragnhild Halvorsrud" userId="917ea340-fd63-490f-a7db-68428d24cf32" providerId="ADAL" clId="{3F26B701-AADC-4668-AAA4-FB7BA2B947B1}" dt="2020-06-19T09:17:11.218" v="5156" actId="478"/>
          <ac:spMkLst>
            <pc:docMk/>
            <pc:sldMk cId="2858277977" sldId="523"/>
            <ac:spMk id="267" creationId="{FB23B50B-3E78-4F62-BB15-38E143A8C9E8}"/>
          </ac:spMkLst>
        </pc:spChg>
        <pc:spChg chg="del mod">
          <ac:chgData name="Ragnhild Halvorsrud" userId="917ea340-fd63-490f-a7db-68428d24cf32" providerId="ADAL" clId="{3F26B701-AADC-4668-AAA4-FB7BA2B947B1}" dt="2020-06-19T09:17:11.218" v="5156" actId="478"/>
          <ac:spMkLst>
            <pc:docMk/>
            <pc:sldMk cId="2858277977" sldId="523"/>
            <ac:spMk id="269" creationId="{A6B471C5-653E-48C1-BB81-0869B1A0DCD1}"/>
          </ac:spMkLst>
        </pc:spChg>
        <pc:spChg chg="del mod">
          <ac:chgData name="Ragnhild Halvorsrud" userId="917ea340-fd63-490f-a7db-68428d24cf32" providerId="ADAL" clId="{3F26B701-AADC-4668-AAA4-FB7BA2B947B1}" dt="2020-06-19T09:17:11.218" v="5156" actId="478"/>
          <ac:spMkLst>
            <pc:docMk/>
            <pc:sldMk cId="2858277977" sldId="523"/>
            <ac:spMk id="270" creationId="{07689D87-F465-40B6-806C-D8187DDACFFF}"/>
          </ac:spMkLst>
        </pc:spChg>
        <pc:spChg chg="del mod">
          <ac:chgData name="Ragnhild Halvorsrud" userId="917ea340-fd63-490f-a7db-68428d24cf32" providerId="ADAL" clId="{3F26B701-AADC-4668-AAA4-FB7BA2B947B1}" dt="2020-06-19T09:17:11.218" v="5156" actId="478"/>
          <ac:spMkLst>
            <pc:docMk/>
            <pc:sldMk cId="2858277977" sldId="523"/>
            <ac:spMk id="271" creationId="{0DA77A01-2864-4897-B449-03BBB039E2FD}"/>
          </ac:spMkLst>
        </pc:spChg>
        <pc:spChg chg="del mod">
          <ac:chgData name="Ragnhild Halvorsrud" userId="917ea340-fd63-490f-a7db-68428d24cf32" providerId="ADAL" clId="{3F26B701-AADC-4668-AAA4-FB7BA2B947B1}" dt="2020-06-19T09:17:11.218" v="5156" actId="478"/>
          <ac:spMkLst>
            <pc:docMk/>
            <pc:sldMk cId="2858277977" sldId="523"/>
            <ac:spMk id="274" creationId="{BAFB401C-DBFA-4BA6-9C31-EA7B10DBD4A7}"/>
          </ac:spMkLst>
        </pc:spChg>
        <pc:spChg chg="del mod">
          <ac:chgData name="Ragnhild Halvorsrud" userId="917ea340-fd63-490f-a7db-68428d24cf32" providerId="ADAL" clId="{3F26B701-AADC-4668-AAA4-FB7BA2B947B1}" dt="2020-06-19T09:17:11.218" v="5156" actId="478"/>
          <ac:spMkLst>
            <pc:docMk/>
            <pc:sldMk cId="2858277977" sldId="523"/>
            <ac:spMk id="276" creationId="{77E623F5-4C8D-4A49-BD85-DA65257759AC}"/>
          </ac:spMkLst>
        </pc:spChg>
        <pc:spChg chg="del mod">
          <ac:chgData name="Ragnhild Halvorsrud" userId="917ea340-fd63-490f-a7db-68428d24cf32" providerId="ADAL" clId="{3F26B701-AADC-4668-AAA4-FB7BA2B947B1}" dt="2020-06-19T09:17:11.218" v="5156" actId="478"/>
          <ac:spMkLst>
            <pc:docMk/>
            <pc:sldMk cId="2858277977" sldId="523"/>
            <ac:spMk id="278" creationId="{A749D1DB-84EB-4228-B29A-056BC3D1EB53}"/>
          </ac:spMkLst>
        </pc:spChg>
        <pc:spChg chg="del mod">
          <ac:chgData name="Ragnhild Halvorsrud" userId="917ea340-fd63-490f-a7db-68428d24cf32" providerId="ADAL" clId="{3F26B701-AADC-4668-AAA4-FB7BA2B947B1}" dt="2020-06-19T09:17:11.218" v="5156" actId="478"/>
          <ac:spMkLst>
            <pc:docMk/>
            <pc:sldMk cId="2858277977" sldId="523"/>
            <ac:spMk id="279" creationId="{0E4D0815-F903-476E-8516-4DFC5B54752C}"/>
          </ac:spMkLst>
        </pc:spChg>
        <pc:spChg chg="del mod">
          <ac:chgData name="Ragnhild Halvorsrud" userId="917ea340-fd63-490f-a7db-68428d24cf32" providerId="ADAL" clId="{3F26B701-AADC-4668-AAA4-FB7BA2B947B1}" dt="2020-06-19T09:17:11.218" v="5156" actId="478"/>
          <ac:spMkLst>
            <pc:docMk/>
            <pc:sldMk cId="2858277977" sldId="523"/>
            <ac:spMk id="280" creationId="{6FCFEFC6-ECEB-467E-B8A8-69A5A59A8248}"/>
          </ac:spMkLst>
        </pc:spChg>
        <pc:spChg chg="del mod">
          <ac:chgData name="Ragnhild Halvorsrud" userId="917ea340-fd63-490f-a7db-68428d24cf32" providerId="ADAL" clId="{3F26B701-AADC-4668-AAA4-FB7BA2B947B1}" dt="2020-06-19T09:17:11.218" v="5156" actId="478"/>
          <ac:spMkLst>
            <pc:docMk/>
            <pc:sldMk cId="2858277977" sldId="523"/>
            <ac:spMk id="282" creationId="{EC577213-DF52-4519-9BCC-82997433F919}"/>
          </ac:spMkLst>
        </pc:spChg>
        <pc:spChg chg="del mod">
          <ac:chgData name="Ragnhild Halvorsrud" userId="917ea340-fd63-490f-a7db-68428d24cf32" providerId="ADAL" clId="{3F26B701-AADC-4668-AAA4-FB7BA2B947B1}" dt="2020-06-19T09:17:11.218" v="5156" actId="478"/>
          <ac:spMkLst>
            <pc:docMk/>
            <pc:sldMk cId="2858277977" sldId="523"/>
            <ac:spMk id="286" creationId="{F96B6C2F-DC6C-49A2-B803-0C664FED25D0}"/>
          </ac:spMkLst>
        </pc:spChg>
        <pc:spChg chg="del mod">
          <ac:chgData name="Ragnhild Halvorsrud" userId="917ea340-fd63-490f-a7db-68428d24cf32" providerId="ADAL" clId="{3F26B701-AADC-4668-AAA4-FB7BA2B947B1}" dt="2020-06-19T09:17:11.218" v="5156" actId="478"/>
          <ac:spMkLst>
            <pc:docMk/>
            <pc:sldMk cId="2858277977" sldId="523"/>
            <ac:spMk id="287" creationId="{F2CBA80C-15BC-4C4D-B269-F66D4C771067}"/>
          </ac:spMkLst>
        </pc:spChg>
        <pc:spChg chg="del mod">
          <ac:chgData name="Ragnhild Halvorsrud" userId="917ea340-fd63-490f-a7db-68428d24cf32" providerId="ADAL" clId="{3F26B701-AADC-4668-AAA4-FB7BA2B947B1}" dt="2020-06-19T09:17:11.218" v="5156" actId="478"/>
          <ac:spMkLst>
            <pc:docMk/>
            <pc:sldMk cId="2858277977" sldId="523"/>
            <ac:spMk id="299" creationId="{2EB66A4B-4939-432E-A4D6-3DBB0F7F8C95}"/>
          </ac:spMkLst>
        </pc:spChg>
        <pc:spChg chg="del mod">
          <ac:chgData name="Ragnhild Halvorsrud" userId="917ea340-fd63-490f-a7db-68428d24cf32" providerId="ADAL" clId="{3F26B701-AADC-4668-AAA4-FB7BA2B947B1}" dt="2020-06-19T09:17:11.218" v="5156" actId="478"/>
          <ac:spMkLst>
            <pc:docMk/>
            <pc:sldMk cId="2858277977" sldId="523"/>
            <ac:spMk id="300" creationId="{3E8E359A-757E-4982-A76F-CA4D90797652}"/>
          </ac:spMkLst>
        </pc:spChg>
        <pc:spChg chg="del mod">
          <ac:chgData name="Ragnhild Halvorsrud" userId="917ea340-fd63-490f-a7db-68428d24cf32" providerId="ADAL" clId="{3F26B701-AADC-4668-AAA4-FB7BA2B947B1}" dt="2020-06-19T09:17:11.218" v="5156" actId="478"/>
          <ac:spMkLst>
            <pc:docMk/>
            <pc:sldMk cId="2858277977" sldId="523"/>
            <ac:spMk id="301" creationId="{373F61BD-C419-40D4-9D9F-32A782C41727}"/>
          </ac:spMkLst>
        </pc:spChg>
        <pc:spChg chg="del mod">
          <ac:chgData name="Ragnhild Halvorsrud" userId="917ea340-fd63-490f-a7db-68428d24cf32" providerId="ADAL" clId="{3F26B701-AADC-4668-AAA4-FB7BA2B947B1}" dt="2020-06-19T09:17:11.218" v="5156" actId="478"/>
          <ac:spMkLst>
            <pc:docMk/>
            <pc:sldMk cId="2858277977" sldId="523"/>
            <ac:spMk id="302" creationId="{E08E9368-DB9B-4B1C-8D39-981451A6BB18}"/>
          </ac:spMkLst>
        </pc:spChg>
        <pc:spChg chg="del mod">
          <ac:chgData name="Ragnhild Halvorsrud" userId="917ea340-fd63-490f-a7db-68428d24cf32" providerId="ADAL" clId="{3F26B701-AADC-4668-AAA4-FB7BA2B947B1}" dt="2020-06-19T09:17:11.218" v="5156" actId="478"/>
          <ac:spMkLst>
            <pc:docMk/>
            <pc:sldMk cId="2858277977" sldId="523"/>
            <ac:spMk id="303" creationId="{747FBF5C-095A-45FE-8854-D429DEF68794}"/>
          </ac:spMkLst>
        </pc:spChg>
        <pc:spChg chg="del mod">
          <ac:chgData name="Ragnhild Halvorsrud" userId="917ea340-fd63-490f-a7db-68428d24cf32" providerId="ADAL" clId="{3F26B701-AADC-4668-AAA4-FB7BA2B947B1}" dt="2020-06-19T09:32:36.918" v="6758" actId="478"/>
          <ac:spMkLst>
            <pc:docMk/>
            <pc:sldMk cId="2858277977" sldId="523"/>
            <ac:spMk id="305" creationId="{0DBF0D01-D33F-4C68-91B2-C55C2397487D}"/>
          </ac:spMkLst>
        </pc:spChg>
        <pc:spChg chg="del mod">
          <ac:chgData name="Ragnhild Halvorsrud" userId="917ea340-fd63-490f-a7db-68428d24cf32" providerId="ADAL" clId="{3F26B701-AADC-4668-AAA4-FB7BA2B947B1}" dt="2020-06-19T09:22:16.326" v="5185" actId="478"/>
          <ac:spMkLst>
            <pc:docMk/>
            <pc:sldMk cId="2858277977" sldId="523"/>
            <ac:spMk id="308" creationId="{9F7577AC-69E9-4408-99C3-C85FD5501648}"/>
          </ac:spMkLst>
        </pc:spChg>
        <pc:spChg chg="mod">
          <ac:chgData name="Ragnhild Halvorsrud" userId="917ea340-fd63-490f-a7db-68428d24cf32" providerId="ADAL" clId="{3F26B701-AADC-4668-AAA4-FB7BA2B947B1}" dt="2020-06-19T09:17:28.036" v="5157"/>
          <ac:spMkLst>
            <pc:docMk/>
            <pc:sldMk cId="2858277977" sldId="523"/>
            <ac:spMk id="311" creationId="{985C3B83-6896-4E4B-BF09-EED848AC0A3A}"/>
          </ac:spMkLst>
        </pc:spChg>
        <pc:spChg chg="mod">
          <ac:chgData name="Ragnhild Halvorsrud" userId="917ea340-fd63-490f-a7db-68428d24cf32" providerId="ADAL" clId="{3F26B701-AADC-4668-AAA4-FB7BA2B947B1}" dt="2020-06-19T09:17:28.036" v="5157"/>
          <ac:spMkLst>
            <pc:docMk/>
            <pc:sldMk cId="2858277977" sldId="523"/>
            <ac:spMk id="312" creationId="{5916C3FB-5EAB-4CB1-977E-4FDA0029950A}"/>
          </ac:spMkLst>
        </pc:spChg>
        <pc:spChg chg="mod">
          <ac:chgData name="Ragnhild Halvorsrud" userId="917ea340-fd63-490f-a7db-68428d24cf32" providerId="ADAL" clId="{3F26B701-AADC-4668-AAA4-FB7BA2B947B1}" dt="2020-06-19T17:20:46.475" v="16351" actId="790"/>
          <ac:spMkLst>
            <pc:docMk/>
            <pc:sldMk cId="2858277977" sldId="523"/>
            <ac:spMk id="313" creationId="{426AB4B2-A908-41D8-AA22-63EF3139CEE0}"/>
          </ac:spMkLst>
        </pc:spChg>
        <pc:spChg chg="mod">
          <ac:chgData name="Ragnhild Halvorsrud" userId="917ea340-fd63-490f-a7db-68428d24cf32" providerId="ADAL" clId="{3F26B701-AADC-4668-AAA4-FB7BA2B947B1}" dt="2020-06-19T17:20:46.477" v="16352" actId="790"/>
          <ac:spMkLst>
            <pc:docMk/>
            <pc:sldMk cId="2858277977" sldId="523"/>
            <ac:spMk id="314" creationId="{F621B33F-B7F9-4AF7-B1DE-B5A9FBF7725B}"/>
          </ac:spMkLst>
        </pc:spChg>
        <pc:spChg chg="mod">
          <ac:chgData name="Ragnhild Halvorsrud" userId="917ea340-fd63-490f-a7db-68428d24cf32" providerId="ADAL" clId="{3F26B701-AADC-4668-AAA4-FB7BA2B947B1}" dt="2020-06-19T09:17:28.036" v="5157"/>
          <ac:spMkLst>
            <pc:docMk/>
            <pc:sldMk cId="2858277977" sldId="523"/>
            <ac:spMk id="315" creationId="{A93B7ED1-8F43-4667-847E-8D3D2CF194A2}"/>
          </ac:spMkLst>
        </pc:spChg>
        <pc:spChg chg="mod">
          <ac:chgData name="Ragnhild Halvorsrud" userId="917ea340-fd63-490f-a7db-68428d24cf32" providerId="ADAL" clId="{3F26B701-AADC-4668-AAA4-FB7BA2B947B1}" dt="2020-06-19T09:17:28.036" v="5157"/>
          <ac:spMkLst>
            <pc:docMk/>
            <pc:sldMk cId="2858277977" sldId="523"/>
            <ac:spMk id="316" creationId="{5ADB925C-F0EC-42EC-8B14-36305A0E711F}"/>
          </ac:spMkLst>
        </pc:spChg>
        <pc:spChg chg="mod">
          <ac:chgData name="Ragnhild Halvorsrud" userId="917ea340-fd63-490f-a7db-68428d24cf32" providerId="ADAL" clId="{3F26B701-AADC-4668-AAA4-FB7BA2B947B1}" dt="2020-06-19T09:17:28.036" v="5157"/>
          <ac:spMkLst>
            <pc:docMk/>
            <pc:sldMk cId="2858277977" sldId="523"/>
            <ac:spMk id="317" creationId="{28C48CA8-764A-4F1A-94FD-4BCC2770816A}"/>
          </ac:spMkLst>
        </pc:spChg>
        <pc:spChg chg="mod">
          <ac:chgData name="Ragnhild Halvorsrud" userId="917ea340-fd63-490f-a7db-68428d24cf32" providerId="ADAL" clId="{3F26B701-AADC-4668-AAA4-FB7BA2B947B1}" dt="2020-06-19T09:17:28.036" v="5157"/>
          <ac:spMkLst>
            <pc:docMk/>
            <pc:sldMk cId="2858277977" sldId="523"/>
            <ac:spMk id="318" creationId="{D6162049-F675-4948-93CB-D498706DC106}"/>
          </ac:spMkLst>
        </pc:spChg>
        <pc:spChg chg="mod">
          <ac:chgData name="Ragnhild Halvorsrud" userId="917ea340-fd63-490f-a7db-68428d24cf32" providerId="ADAL" clId="{3F26B701-AADC-4668-AAA4-FB7BA2B947B1}" dt="2020-06-19T09:17:28.036" v="5157"/>
          <ac:spMkLst>
            <pc:docMk/>
            <pc:sldMk cId="2858277977" sldId="523"/>
            <ac:spMk id="319" creationId="{55106B61-A3CE-4DE9-B1B4-D741BE91D3F9}"/>
          </ac:spMkLst>
        </pc:spChg>
        <pc:spChg chg="mod">
          <ac:chgData name="Ragnhild Halvorsrud" userId="917ea340-fd63-490f-a7db-68428d24cf32" providerId="ADAL" clId="{3F26B701-AADC-4668-AAA4-FB7BA2B947B1}" dt="2020-06-19T09:17:28.036" v="5157"/>
          <ac:spMkLst>
            <pc:docMk/>
            <pc:sldMk cId="2858277977" sldId="523"/>
            <ac:spMk id="320" creationId="{5F5E1E66-4FC8-4A89-8494-4D340F0187EF}"/>
          </ac:spMkLst>
        </pc:spChg>
        <pc:spChg chg="mod">
          <ac:chgData name="Ragnhild Halvorsrud" userId="917ea340-fd63-490f-a7db-68428d24cf32" providerId="ADAL" clId="{3F26B701-AADC-4668-AAA4-FB7BA2B947B1}" dt="2020-06-19T09:17:28.036" v="5157"/>
          <ac:spMkLst>
            <pc:docMk/>
            <pc:sldMk cId="2858277977" sldId="523"/>
            <ac:spMk id="322" creationId="{0E0DBB50-00F4-4BAC-9AF4-B7E53C021DC1}"/>
          </ac:spMkLst>
        </pc:spChg>
        <pc:spChg chg="mod">
          <ac:chgData name="Ragnhild Halvorsrud" userId="917ea340-fd63-490f-a7db-68428d24cf32" providerId="ADAL" clId="{3F26B701-AADC-4668-AAA4-FB7BA2B947B1}" dt="2020-06-19T09:17:28.036" v="5157"/>
          <ac:spMkLst>
            <pc:docMk/>
            <pc:sldMk cId="2858277977" sldId="523"/>
            <ac:spMk id="323" creationId="{7CB875D7-D1E3-4431-97D8-0A8DBE4E41CE}"/>
          </ac:spMkLst>
        </pc:spChg>
        <pc:spChg chg="mod">
          <ac:chgData name="Ragnhild Halvorsrud" userId="917ea340-fd63-490f-a7db-68428d24cf32" providerId="ADAL" clId="{3F26B701-AADC-4668-AAA4-FB7BA2B947B1}" dt="2020-06-19T09:17:28.036" v="5157"/>
          <ac:spMkLst>
            <pc:docMk/>
            <pc:sldMk cId="2858277977" sldId="523"/>
            <ac:spMk id="324" creationId="{CFA06CC5-4E43-4E90-B59E-178A97A342EC}"/>
          </ac:spMkLst>
        </pc:spChg>
        <pc:spChg chg="mod">
          <ac:chgData name="Ragnhild Halvorsrud" userId="917ea340-fd63-490f-a7db-68428d24cf32" providerId="ADAL" clId="{3F26B701-AADC-4668-AAA4-FB7BA2B947B1}" dt="2020-06-19T09:17:28.036" v="5157"/>
          <ac:spMkLst>
            <pc:docMk/>
            <pc:sldMk cId="2858277977" sldId="523"/>
            <ac:spMk id="325" creationId="{F2B699E0-C591-47E3-B04E-48D109281708}"/>
          </ac:spMkLst>
        </pc:spChg>
        <pc:spChg chg="mod">
          <ac:chgData name="Ragnhild Halvorsrud" userId="917ea340-fd63-490f-a7db-68428d24cf32" providerId="ADAL" clId="{3F26B701-AADC-4668-AAA4-FB7BA2B947B1}" dt="2020-06-19T09:17:28.036" v="5157"/>
          <ac:spMkLst>
            <pc:docMk/>
            <pc:sldMk cId="2858277977" sldId="523"/>
            <ac:spMk id="326" creationId="{63FC970C-F323-46F4-8179-CBD8D135457E}"/>
          </ac:spMkLst>
        </pc:spChg>
        <pc:spChg chg="mod">
          <ac:chgData name="Ragnhild Halvorsrud" userId="917ea340-fd63-490f-a7db-68428d24cf32" providerId="ADAL" clId="{3F26B701-AADC-4668-AAA4-FB7BA2B947B1}" dt="2020-06-19T09:17:28.036" v="5157"/>
          <ac:spMkLst>
            <pc:docMk/>
            <pc:sldMk cId="2858277977" sldId="523"/>
            <ac:spMk id="327" creationId="{FDDA6DEB-E5D1-4430-8E78-85B55B5DB720}"/>
          </ac:spMkLst>
        </pc:spChg>
        <pc:spChg chg="mod">
          <ac:chgData name="Ragnhild Halvorsrud" userId="917ea340-fd63-490f-a7db-68428d24cf32" providerId="ADAL" clId="{3F26B701-AADC-4668-AAA4-FB7BA2B947B1}" dt="2020-06-19T09:17:28.036" v="5157"/>
          <ac:spMkLst>
            <pc:docMk/>
            <pc:sldMk cId="2858277977" sldId="523"/>
            <ac:spMk id="328" creationId="{A550F28C-3B29-4ECC-AB02-3BF37556C1FC}"/>
          </ac:spMkLst>
        </pc:spChg>
        <pc:spChg chg="mod">
          <ac:chgData name="Ragnhild Halvorsrud" userId="917ea340-fd63-490f-a7db-68428d24cf32" providerId="ADAL" clId="{3F26B701-AADC-4668-AAA4-FB7BA2B947B1}" dt="2020-06-19T09:17:28.036" v="5157"/>
          <ac:spMkLst>
            <pc:docMk/>
            <pc:sldMk cId="2858277977" sldId="523"/>
            <ac:spMk id="329" creationId="{1FF2D48A-228E-499D-ADF6-2C0CD7748223}"/>
          </ac:spMkLst>
        </pc:spChg>
        <pc:spChg chg="mod">
          <ac:chgData name="Ragnhild Halvorsrud" userId="917ea340-fd63-490f-a7db-68428d24cf32" providerId="ADAL" clId="{3F26B701-AADC-4668-AAA4-FB7BA2B947B1}" dt="2020-06-19T09:17:28.036" v="5157"/>
          <ac:spMkLst>
            <pc:docMk/>
            <pc:sldMk cId="2858277977" sldId="523"/>
            <ac:spMk id="331" creationId="{D56F9442-8346-4116-AEE9-6BD7E1C6EBAA}"/>
          </ac:spMkLst>
        </pc:spChg>
        <pc:spChg chg="mod">
          <ac:chgData name="Ragnhild Halvorsrud" userId="917ea340-fd63-490f-a7db-68428d24cf32" providerId="ADAL" clId="{3F26B701-AADC-4668-AAA4-FB7BA2B947B1}" dt="2020-06-19T09:17:28.036" v="5157"/>
          <ac:spMkLst>
            <pc:docMk/>
            <pc:sldMk cId="2858277977" sldId="523"/>
            <ac:spMk id="332" creationId="{B0B9B9CA-4630-4DFC-872C-DBE1473FDCE6}"/>
          </ac:spMkLst>
        </pc:spChg>
        <pc:spChg chg="mod">
          <ac:chgData name="Ragnhild Halvorsrud" userId="917ea340-fd63-490f-a7db-68428d24cf32" providerId="ADAL" clId="{3F26B701-AADC-4668-AAA4-FB7BA2B947B1}" dt="2020-06-19T09:17:28.036" v="5157"/>
          <ac:spMkLst>
            <pc:docMk/>
            <pc:sldMk cId="2858277977" sldId="523"/>
            <ac:spMk id="333" creationId="{3FB93A61-86ED-4439-9709-7014C96BE0E1}"/>
          </ac:spMkLst>
        </pc:spChg>
        <pc:spChg chg="mod">
          <ac:chgData name="Ragnhild Halvorsrud" userId="917ea340-fd63-490f-a7db-68428d24cf32" providerId="ADAL" clId="{3F26B701-AADC-4668-AAA4-FB7BA2B947B1}" dt="2020-06-19T09:17:28.036" v="5157"/>
          <ac:spMkLst>
            <pc:docMk/>
            <pc:sldMk cId="2858277977" sldId="523"/>
            <ac:spMk id="334" creationId="{100C39F0-EE8E-455D-ACB4-F56778B3A4FD}"/>
          </ac:spMkLst>
        </pc:spChg>
        <pc:spChg chg="mod">
          <ac:chgData name="Ragnhild Halvorsrud" userId="917ea340-fd63-490f-a7db-68428d24cf32" providerId="ADAL" clId="{3F26B701-AADC-4668-AAA4-FB7BA2B947B1}" dt="2020-06-19T09:17:28.036" v="5157"/>
          <ac:spMkLst>
            <pc:docMk/>
            <pc:sldMk cId="2858277977" sldId="523"/>
            <ac:spMk id="335" creationId="{5CCE7967-38A4-4E56-8B12-D1E7836271F7}"/>
          </ac:spMkLst>
        </pc:spChg>
        <pc:spChg chg="mod">
          <ac:chgData name="Ragnhild Halvorsrud" userId="917ea340-fd63-490f-a7db-68428d24cf32" providerId="ADAL" clId="{3F26B701-AADC-4668-AAA4-FB7BA2B947B1}" dt="2020-06-19T09:17:28.036" v="5157"/>
          <ac:spMkLst>
            <pc:docMk/>
            <pc:sldMk cId="2858277977" sldId="523"/>
            <ac:spMk id="336" creationId="{34A8A2CC-E114-41DA-8FC7-CA37F82E5F20}"/>
          </ac:spMkLst>
        </pc:spChg>
        <pc:spChg chg="mod">
          <ac:chgData name="Ragnhild Halvorsrud" userId="917ea340-fd63-490f-a7db-68428d24cf32" providerId="ADAL" clId="{3F26B701-AADC-4668-AAA4-FB7BA2B947B1}" dt="2020-06-19T09:17:28.036" v="5157"/>
          <ac:spMkLst>
            <pc:docMk/>
            <pc:sldMk cId="2858277977" sldId="523"/>
            <ac:spMk id="337" creationId="{92EF0A42-6B31-4219-A3DC-F369CEA57027}"/>
          </ac:spMkLst>
        </pc:spChg>
        <pc:spChg chg="mod">
          <ac:chgData name="Ragnhild Halvorsrud" userId="917ea340-fd63-490f-a7db-68428d24cf32" providerId="ADAL" clId="{3F26B701-AADC-4668-AAA4-FB7BA2B947B1}" dt="2020-06-19T09:17:28.036" v="5157"/>
          <ac:spMkLst>
            <pc:docMk/>
            <pc:sldMk cId="2858277977" sldId="523"/>
            <ac:spMk id="338" creationId="{3ED81D05-D357-43DB-BEBD-9BE7C073D222}"/>
          </ac:spMkLst>
        </pc:spChg>
        <pc:spChg chg="mod">
          <ac:chgData name="Ragnhild Halvorsrud" userId="917ea340-fd63-490f-a7db-68428d24cf32" providerId="ADAL" clId="{3F26B701-AADC-4668-AAA4-FB7BA2B947B1}" dt="2020-06-19T09:17:28.036" v="5157"/>
          <ac:spMkLst>
            <pc:docMk/>
            <pc:sldMk cId="2858277977" sldId="523"/>
            <ac:spMk id="340" creationId="{A00667B1-F5EC-4217-BE32-8A0924579A41}"/>
          </ac:spMkLst>
        </pc:spChg>
        <pc:spChg chg="mod">
          <ac:chgData name="Ragnhild Halvorsrud" userId="917ea340-fd63-490f-a7db-68428d24cf32" providerId="ADAL" clId="{3F26B701-AADC-4668-AAA4-FB7BA2B947B1}" dt="2020-06-19T09:17:28.036" v="5157"/>
          <ac:spMkLst>
            <pc:docMk/>
            <pc:sldMk cId="2858277977" sldId="523"/>
            <ac:spMk id="341" creationId="{C7B09B25-B07F-4AF7-B693-AB1076303EB6}"/>
          </ac:spMkLst>
        </pc:spChg>
        <pc:spChg chg="mod">
          <ac:chgData name="Ragnhild Halvorsrud" userId="917ea340-fd63-490f-a7db-68428d24cf32" providerId="ADAL" clId="{3F26B701-AADC-4668-AAA4-FB7BA2B947B1}" dt="2020-06-19T09:17:28.036" v="5157"/>
          <ac:spMkLst>
            <pc:docMk/>
            <pc:sldMk cId="2858277977" sldId="523"/>
            <ac:spMk id="342" creationId="{295C1D10-389E-40E7-997A-B052591C336C}"/>
          </ac:spMkLst>
        </pc:spChg>
        <pc:spChg chg="mod">
          <ac:chgData name="Ragnhild Halvorsrud" userId="917ea340-fd63-490f-a7db-68428d24cf32" providerId="ADAL" clId="{3F26B701-AADC-4668-AAA4-FB7BA2B947B1}" dt="2020-06-19T09:17:28.036" v="5157"/>
          <ac:spMkLst>
            <pc:docMk/>
            <pc:sldMk cId="2858277977" sldId="523"/>
            <ac:spMk id="343" creationId="{E3447449-6FED-4F9C-8CCC-D701FFCE8944}"/>
          </ac:spMkLst>
        </pc:spChg>
        <pc:spChg chg="mod">
          <ac:chgData name="Ragnhild Halvorsrud" userId="917ea340-fd63-490f-a7db-68428d24cf32" providerId="ADAL" clId="{3F26B701-AADC-4668-AAA4-FB7BA2B947B1}" dt="2020-06-19T09:17:28.036" v="5157"/>
          <ac:spMkLst>
            <pc:docMk/>
            <pc:sldMk cId="2858277977" sldId="523"/>
            <ac:spMk id="344" creationId="{E769DF1C-F330-4F77-A4F5-FE452A7AF9CE}"/>
          </ac:spMkLst>
        </pc:spChg>
        <pc:spChg chg="mod">
          <ac:chgData name="Ragnhild Halvorsrud" userId="917ea340-fd63-490f-a7db-68428d24cf32" providerId="ADAL" clId="{3F26B701-AADC-4668-AAA4-FB7BA2B947B1}" dt="2020-06-19T09:17:28.036" v="5157"/>
          <ac:spMkLst>
            <pc:docMk/>
            <pc:sldMk cId="2858277977" sldId="523"/>
            <ac:spMk id="345" creationId="{B465144F-C16F-4680-982A-D9B904D24F5D}"/>
          </ac:spMkLst>
        </pc:spChg>
        <pc:spChg chg="mod">
          <ac:chgData name="Ragnhild Halvorsrud" userId="917ea340-fd63-490f-a7db-68428d24cf32" providerId="ADAL" clId="{3F26B701-AADC-4668-AAA4-FB7BA2B947B1}" dt="2020-06-19T09:17:28.036" v="5157"/>
          <ac:spMkLst>
            <pc:docMk/>
            <pc:sldMk cId="2858277977" sldId="523"/>
            <ac:spMk id="346" creationId="{1DCCE1D0-9BC6-46F0-9F1F-A46D43C51FB7}"/>
          </ac:spMkLst>
        </pc:spChg>
        <pc:spChg chg="mod">
          <ac:chgData name="Ragnhild Halvorsrud" userId="917ea340-fd63-490f-a7db-68428d24cf32" providerId="ADAL" clId="{3F26B701-AADC-4668-AAA4-FB7BA2B947B1}" dt="2020-06-19T09:17:28.036" v="5157"/>
          <ac:spMkLst>
            <pc:docMk/>
            <pc:sldMk cId="2858277977" sldId="523"/>
            <ac:spMk id="347" creationId="{8D8515A3-C4F0-4A4F-BC04-63001555648D}"/>
          </ac:spMkLst>
        </pc:spChg>
        <pc:spChg chg="mod">
          <ac:chgData name="Ragnhild Halvorsrud" userId="917ea340-fd63-490f-a7db-68428d24cf32" providerId="ADAL" clId="{3F26B701-AADC-4668-AAA4-FB7BA2B947B1}" dt="2020-06-19T09:17:28.036" v="5157"/>
          <ac:spMkLst>
            <pc:docMk/>
            <pc:sldMk cId="2858277977" sldId="523"/>
            <ac:spMk id="349" creationId="{BA644F38-11F4-43BE-A8C1-1019FE431A7E}"/>
          </ac:spMkLst>
        </pc:spChg>
        <pc:spChg chg="mod">
          <ac:chgData name="Ragnhild Halvorsrud" userId="917ea340-fd63-490f-a7db-68428d24cf32" providerId="ADAL" clId="{3F26B701-AADC-4668-AAA4-FB7BA2B947B1}" dt="2020-06-19T09:17:28.036" v="5157"/>
          <ac:spMkLst>
            <pc:docMk/>
            <pc:sldMk cId="2858277977" sldId="523"/>
            <ac:spMk id="350" creationId="{FF652A12-755E-4DF3-99C3-066FC801AB24}"/>
          </ac:spMkLst>
        </pc:spChg>
        <pc:spChg chg="mod">
          <ac:chgData name="Ragnhild Halvorsrud" userId="917ea340-fd63-490f-a7db-68428d24cf32" providerId="ADAL" clId="{3F26B701-AADC-4668-AAA4-FB7BA2B947B1}" dt="2020-06-19T09:17:28.036" v="5157"/>
          <ac:spMkLst>
            <pc:docMk/>
            <pc:sldMk cId="2858277977" sldId="523"/>
            <ac:spMk id="351" creationId="{FBB4737A-31AF-412F-BDDB-77FC894C665B}"/>
          </ac:spMkLst>
        </pc:spChg>
        <pc:spChg chg="mod">
          <ac:chgData name="Ragnhild Halvorsrud" userId="917ea340-fd63-490f-a7db-68428d24cf32" providerId="ADAL" clId="{3F26B701-AADC-4668-AAA4-FB7BA2B947B1}" dt="2020-06-19T09:17:28.036" v="5157"/>
          <ac:spMkLst>
            <pc:docMk/>
            <pc:sldMk cId="2858277977" sldId="523"/>
            <ac:spMk id="352" creationId="{8EC460D8-0AE1-478C-8E55-0C0E47A53ED0}"/>
          </ac:spMkLst>
        </pc:spChg>
        <pc:spChg chg="mod">
          <ac:chgData name="Ragnhild Halvorsrud" userId="917ea340-fd63-490f-a7db-68428d24cf32" providerId="ADAL" clId="{3F26B701-AADC-4668-AAA4-FB7BA2B947B1}" dt="2020-06-19T09:17:28.036" v="5157"/>
          <ac:spMkLst>
            <pc:docMk/>
            <pc:sldMk cId="2858277977" sldId="523"/>
            <ac:spMk id="353" creationId="{BB16AEE7-DA8D-451B-90C0-39447A65CAA0}"/>
          </ac:spMkLst>
        </pc:spChg>
        <pc:spChg chg="mod">
          <ac:chgData name="Ragnhild Halvorsrud" userId="917ea340-fd63-490f-a7db-68428d24cf32" providerId="ADAL" clId="{3F26B701-AADC-4668-AAA4-FB7BA2B947B1}" dt="2020-06-19T09:17:28.036" v="5157"/>
          <ac:spMkLst>
            <pc:docMk/>
            <pc:sldMk cId="2858277977" sldId="523"/>
            <ac:spMk id="354" creationId="{12C2DD7C-450F-41F9-BEAF-4FC2A69D4855}"/>
          </ac:spMkLst>
        </pc:spChg>
        <pc:spChg chg="mod">
          <ac:chgData name="Ragnhild Halvorsrud" userId="917ea340-fd63-490f-a7db-68428d24cf32" providerId="ADAL" clId="{3F26B701-AADC-4668-AAA4-FB7BA2B947B1}" dt="2020-06-19T09:17:28.036" v="5157"/>
          <ac:spMkLst>
            <pc:docMk/>
            <pc:sldMk cId="2858277977" sldId="523"/>
            <ac:spMk id="355" creationId="{15E7B65A-EA03-4A6F-9C71-C2E32F4F4501}"/>
          </ac:spMkLst>
        </pc:spChg>
        <pc:spChg chg="mod">
          <ac:chgData name="Ragnhild Halvorsrud" userId="917ea340-fd63-490f-a7db-68428d24cf32" providerId="ADAL" clId="{3F26B701-AADC-4668-AAA4-FB7BA2B947B1}" dt="2020-06-19T09:17:28.036" v="5157"/>
          <ac:spMkLst>
            <pc:docMk/>
            <pc:sldMk cId="2858277977" sldId="523"/>
            <ac:spMk id="356" creationId="{C7D40444-501C-4922-90CF-C477EE0D53D5}"/>
          </ac:spMkLst>
        </pc:spChg>
        <pc:spChg chg="mod">
          <ac:chgData name="Ragnhild Halvorsrud" userId="917ea340-fd63-490f-a7db-68428d24cf32" providerId="ADAL" clId="{3F26B701-AADC-4668-AAA4-FB7BA2B947B1}" dt="2020-06-19T09:17:28.036" v="5157"/>
          <ac:spMkLst>
            <pc:docMk/>
            <pc:sldMk cId="2858277977" sldId="523"/>
            <ac:spMk id="358" creationId="{5B260243-EDDB-4668-8FC6-470076872F4E}"/>
          </ac:spMkLst>
        </pc:spChg>
        <pc:spChg chg="mod">
          <ac:chgData name="Ragnhild Halvorsrud" userId="917ea340-fd63-490f-a7db-68428d24cf32" providerId="ADAL" clId="{3F26B701-AADC-4668-AAA4-FB7BA2B947B1}" dt="2020-06-19T09:17:28.036" v="5157"/>
          <ac:spMkLst>
            <pc:docMk/>
            <pc:sldMk cId="2858277977" sldId="523"/>
            <ac:spMk id="359" creationId="{CDB159AF-1877-43F0-92A4-991D63DB7042}"/>
          </ac:spMkLst>
        </pc:spChg>
        <pc:spChg chg="mod">
          <ac:chgData name="Ragnhild Halvorsrud" userId="917ea340-fd63-490f-a7db-68428d24cf32" providerId="ADAL" clId="{3F26B701-AADC-4668-AAA4-FB7BA2B947B1}" dt="2020-06-19T09:17:28.036" v="5157"/>
          <ac:spMkLst>
            <pc:docMk/>
            <pc:sldMk cId="2858277977" sldId="523"/>
            <ac:spMk id="360" creationId="{80D3A2EF-0B97-4D63-B578-849AE9B6ACDF}"/>
          </ac:spMkLst>
        </pc:spChg>
        <pc:spChg chg="mod">
          <ac:chgData name="Ragnhild Halvorsrud" userId="917ea340-fd63-490f-a7db-68428d24cf32" providerId="ADAL" clId="{3F26B701-AADC-4668-AAA4-FB7BA2B947B1}" dt="2020-06-19T09:17:28.036" v="5157"/>
          <ac:spMkLst>
            <pc:docMk/>
            <pc:sldMk cId="2858277977" sldId="523"/>
            <ac:spMk id="361" creationId="{87C470B0-9E4B-4F1B-91F7-D6916316706E}"/>
          </ac:spMkLst>
        </pc:spChg>
        <pc:spChg chg="mod">
          <ac:chgData name="Ragnhild Halvorsrud" userId="917ea340-fd63-490f-a7db-68428d24cf32" providerId="ADAL" clId="{3F26B701-AADC-4668-AAA4-FB7BA2B947B1}" dt="2020-06-19T09:17:28.036" v="5157"/>
          <ac:spMkLst>
            <pc:docMk/>
            <pc:sldMk cId="2858277977" sldId="523"/>
            <ac:spMk id="362" creationId="{B7B883FC-4EEA-4794-9183-5FBB35E2F9F9}"/>
          </ac:spMkLst>
        </pc:spChg>
        <pc:spChg chg="mod">
          <ac:chgData name="Ragnhild Halvorsrud" userId="917ea340-fd63-490f-a7db-68428d24cf32" providerId="ADAL" clId="{3F26B701-AADC-4668-AAA4-FB7BA2B947B1}" dt="2020-06-19T09:17:28.036" v="5157"/>
          <ac:spMkLst>
            <pc:docMk/>
            <pc:sldMk cId="2858277977" sldId="523"/>
            <ac:spMk id="363" creationId="{AFA43468-E6D8-4D25-9997-73ADCCBDF7E1}"/>
          </ac:spMkLst>
        </pc:spChg>
        <pc:spChg chg="mod">
          <ac:chgData name="Ragnhild Halvorsrud" userId="917ea340-fd63-490f-a7db-68428d24cf32" providerId="ADAL" clId="{3F26B701-AADC-4668-AAA4-FB7BA2B947B1}" dt="2020-06-19T09:17:28.036" v="5157"/>
          <ac:spMkLst>
            <pc:docMk/>
            <pc:sldMk cId="2858277977" sldId="523"/>
            <ac:spMk id="364" creationId="{81F4F011-F6E0-4219-B486-F0F27310DA66}"/>
          </ac:spMkLst>
        </pc:spChg>
        <pc:spChg chg="mod">
          <ac:chgData name="Ragnhild Halvorsrud" userId="917ea340-fd63-490f-a7db-68428d24cf32" providerId="ADAL" clId="{3F26B701-AADC-4668-AAA4-FB7BA2B947B1}" dt="2020-06-19T09:17:28.036" v="5157"/>
          <ac:spMkLst>
            <pc:docMk/>
            <pc:sldMk cId="2858277977" sldId="523"/>
            <ac:spMk id="365" creationId="{63E2568C-42A1-4C0F-81D7-991905274D46}"/>
          </ac:spMkLst>
        </pc:spChg>
        <pc:spChg chg="mod">
          <ac:chgData name="Ragnhild Halvorsrud" userId="917ea340-fd63-490f-a7db-68428d24cf32" providerId="ADAL" clId="{3F26B701-AADC-4668-AAA4-FB7BA2B947B1}" dt="2020-06-19T09:17:28.036" v="5157"/>
          <ac:spMkLst>
            <pc:docMk/>
            <pc:sldMk cId="2858277977" sldId="523"/>
            <ac:spMk id="366" creationId="{0B2221E5-4B2A-4A1C-9ADB-78C584B4E3A8}"/>
          </ac:spMkLst>
        </pc:spChg>
        <pc:spChg chg="mod">
          <ac:chgData name="Ragnhild Halvorsrud" userId="917ea340-fd63-490f-a7db-68428d24cf32" providerId="ADAL" clId="{3F26B701-AADC-4668-AAA4-FB7BA2B947B1}" dt="2020-06-19T09:17:28.036" v="5157"/>
          <ac:spMkLst>
            <pc:docMk/>
            <pc:sldMk cId="2858277977" sldId="523"/>
            <ac:spMk id="367" creationId="{F798D68E-AE97-49E0-A8F9-C2B92F50038F}"/>
          </ac:spMkLst>
        </pc:spChg>
        <pc:spChg chg="mod">
          <ac:chgData name="Ragnhild Halvorsrud" userId="917ea340-fd63-490f-a7db-68428d24cf32" providerId="ADAL" clId="{3F26B701-AADC-4668-AAA4-FB7BA2B947B1}" dt="2020-06-19T09:17:28.036" v="5157"/>
          <ac:spMkLst>
            <pc:docMk/>
            <pc:sldMk cId="2858277977" sldId="523"/>
            <ac:spMk id="368" creationId="{C3A82C63-7A9E-424A-BECC-8A576E6C24D8}"/>
          </ac:spMkLst>
        </pc:spChg>
        <pc:spChg chg="mod">
          <ac:chgData name="Ragnhild Halvorsrud" userId="917ea340-fd63-490f-a7db-68428d24cf32" providerId="ADAL" clId="{3F26B701-AADC-4668-AAA4-FB7BA2B947B1}" dt="2020-06-19T09:17:28.036" v="5157"/>
          <ac:spMkLst>
            <pc:docMk/>
            <pc:sldMk cId="2858277977" sldId="523"/>
            <ac:spMk id="369" creationId="{4A88B82B-7558-422E-89CD-C6522DE445F1}"/>
          </ac:spMkLst>
        </pc:spChg>
        <pc:spChg chg="mod">
          <ac:chgData name="Ragnhild Halvorsrud" userId="917ea340-fd63-490f-a7db-68428d24cf32" providerId="ADAL" clId="{3F26B701-AADC-4668-AAA4-FB7BA2B947B1}" dt="2020-06-19T09:17:28.036" v="5157"/>
          <ac:spMkLst>
            <pc:docMk/>
            <pc:sldMk cId="2858277977" sldId="523"/>
            <ac:spMk id="370" creationId="{5062D9D7-FAAD-4175-A5A2-79D2E7E7A819}"/>
          </ac:spMkLst>
        </pc:spChg>
        <pc:spChg chg="mod">
          <ac:chgData name="Ragnhild Halvorsrud" userId="917ea340-fd63-490f-a7db-68428d24cf32" providerId="ADAL" clId="{3F26B701-AADC-4668-AAA4-FB7BA2B947B1}" dt="2020-06-19T09:17:28.036" v="5157"/>
          <ac:spMkLst>
            <pc:docMk/>
            <pc:sldMk cId="2858277977" sldId="523"/>
            <ac:spMk id="371" creationId="{122645B5-51A1-406D-B7BD-A639DE5D012A}"/>
          </ac:spMkLst>
        </pc:spChg>
        <pc:spChg chg="add del mod">
          <ac:chgData name="Ragnhild Halvorsrud" userId="917ea340-fd63-490f-a7db-68428d24cf32" providerId="ADAL" clId="{3F26B701-AADC-4668-AAA4-FB7BA2B947B1}" dt="2020-06-19T09:17:33.445" v="5158"/>
          <ac:spMkLst>
            <pc:docMk/>
            <pc:sldMk cId="2858277977" sldId="523"/>
            <ac:spMk id="383" creationId="{A7088D7A-9C08-467B-BF12-1A0FA1C8DD71}"/>
          </ac:spMkLst>
        </pc:spChg>
        <pc:spChg chg="add del mod">
          <ac:chgData name="Ragnhild Halvorsrud" userId="917ea340-fd63-490f-a7db-68428d24cf32" providerId="ADAL" clId="{3F26B701-AADC-4668-AAA4-FB7BA2B947B1}" dt="2020-06-19T09:17:33.445" v="5158"/>
          <ac:spMkLst>
            <pc:docMk/>
            <pc:sldMk cId="2858277977" sldId="523"/>
            <ac:spMk id="384" creationId="{B1020694-FFA1-4FE4-80A2-2362298ABF9F}"/>
          </ac:spMkLst>
        </pc:spChg>
        <pc:spChg chg="add del mod">
          <ac:chgData name="Ragnhild Halvorsrud" userId="917ea340-fd63-490f-a7db-68428d24cf32" providerId="ADAL" clId="{3F26B701-AADC-4668-AAA4-FB7BA2B947B1}" dt="2020-06-19T09:17:33.445" v="5158"/>
          <ac:spMkLst>
            <pc:docMk/>
            <pc:sldMk cId="2858277977" sldId="523"/>
            <ac:spMk id="385" creationId="{A33557E0-289C-4BF8-BB00-768FA2539663}"/>
          </ac:spMkLst>
        </pc:spChg>
        <pc:spChg chg="add del mod">
          <ac:chgData name="Ragnhild Halvorsrud" userId="917ea340-fd63-490f-a7db-68428d24cf32" providerId="ADAL" clId="{3F26B701-AADC-4668-AAA4-FB7BA2B947B1}" dt="2020-06-19T09:17:33.445" v="5158"/>
          <ac:spMkLst>
            <pc:docMk/>
            <pc:sldMk cId="2858277977" sldId="523"/>
            <ac:spMk id="386" creationId="{2525E72D-296A-42EB-B7F3-D9911A5FB6EA}"/>
          </ac:spMkLst>
        </pc:spChg>
        <pc:spChg chg="add del mod">
          <ac:chgData name="Ragnhild Halvorsrud" userId="917ea340-fd63-490f-a7db-68428d24cf32" providerId="ADAL" clId="{3F26B701-AADC-4668-AAA4-FB7BA2B947B1}" dt="2020-06-19T09:17:33.445" v="5158"/>
          <ac:spMkLst>
            <pc:docMk/>
            <pc:sldMk cId="2858277977" sldId="523"/>
            <ac:spMk id="387" creationId="{533EA0D0-D70E-46C2-B39A-F580D9B702D1}"/>
          </ac:spMkLst>
        </pc:spChg>
        <pc:spChg chg="add del mod">
          <ac:chgData name="Ragnhild Halvorsrud" userId="917ea340-fd63-490f-a7db-68428d24cf32" providerId="ADAL" clId="{3F26B701-AADC-4668-AAA4-FB7BA2B947B1}" dt="2020-06-19T09:17:33.445" v="5158"/>
          <ac:spMkLst>
            <pc:docMk/>
            <pc:sldMk cId="2858277977" sldId="523"/>
            <ac:spMk id="388" creationId="{7BDF671C-4F4B-424E-81B5-CF55B8710A6C}"/>
          </ac:spMkLst>
        </pc:spChg>
        <pc:spChg chg="add del mod">
          <ac:chgData name="Ragnhild Halvorsrud" userId="917ea340-fd63-490f-a7db-68428d24cf32" providerId="ADAL" clId="{3F26B701-AADC-4668-AAA4-FB7BA2B947B1}" dt="2020-06-19T09:17:33.445" v="5158"/>
          <ac:spMkLst>
            <pc:docMk/>
            <pc:sldMk cId="2858277977" sldId="523"/>
            <ac:spMk id="390" creationId="{5DBA5159-50F3-4E22-9848-8A2CEAB24C86}"/>
          </ac:spMkLst>
        </pc:spChg>
        <pc:spChg chg="add del mod">
          <ac:chgData name="Ragnhild Halvorsrud" userId="917ea340-fd63-490f-a7db-68428d24cf32" providerId="ADAL" clId="{3F26B701-AADC-4668-AAA4-FB7BA2B947B1}" dt="2020-06-19T09:17:33.445" v="5158"/>
          <ac:spMkLst>
            <pc:docMk/>
            <pc:sldMk cId="2858277977" sldId="523"/>
            <ac:spMk id="391" creationId="{A87F50EE-5E3E-4C82-9ED9-470DB3215C7B}"/>
          </ac:spMkLst>
        </pc:spChg>
        <pc:spChg chg="add del mod">
          <ac:chgData name="Ragnhild Halvorsrud" userId="917ea340-fd63-490f-a7db-68428d24cf32" providerId="ADAL" clId="{3F26B701-AADC-4668-AAA4-FB7BA2B947B1}" dt="2020-06-19T09:17:33.445" v="5158"/>
          <ac:spMkLst>
            <pc:docMk/>
            <pc:sldMk cId="2858277977" sldId="523"/>
            <ac:spMk id="392" creationId="{F5DFE1EA-83CB-4AD4-801B-B0666D3F29EF}"/>
          </ac:spMkLst>
        </pc:spChg>
        <pc:spChg chg="add del mod">
          <ac:chgData name="Ragnhild Halvorsrud" userId="917ea340-fd63-490f-a7db-68428d24cf32" providerId="ADAL" clId="{3F26B701-AADC-4668-AAA4-FB7BA2B947B1}" dt="2020-06-19T09:17:33.445" v="5158"/>
          <ac:spMkLst>
            <pc:docMk/>
            <pc:sldMk cId="2858277977" sldId="523"/>
            <ac:spMk id="393" creationId="{DA7A4423-FF64-4EE9-AE5D-501DE400BC12}"/>
          </ac:spMkLst>
        </pc:spChg>
        <pc:spChg chg="add del mod">
          <ac:chgData name="Ragnhild Halvorsrud" userId="917ea340-fd63-490f-a7db-68428d24cf32" providerId="ADAL" clId="{3F26B701-AADC-4668-AAA4-FB7BA2B947B1}" dt="2020-06-19T09:17:33.445" v="5158"/>
          <ac:spMkLst>
            <pc:docMk/>
            <pc:sldMk cId="2858277977" sldId="523"/>
            <ac:spMk id="394" creationId="{61D64D82-3C04-4B6F-A953-1AAA7F273298}"/>
          </ac:spMkLst>
        </pc:spChg>
        <pc:spChg chg="add del mod">
          <ac:chgData name="Ragnhild Halvorsrud" userId="917ea340-fd63-490f-a7db-68428d24cf32" providerId="ADAL" clId="{3F26B701-AADC-4668-AAA4-FB7BA2B947B1}" dt="2020-06-19T09:17:33.445" v="5158"/>
          <ac:spMkLst>
            <pc:docMk/>
            <pc:sldMk cId="2858277977" sldId="523"/>
            <ac:spMk id="395" creationId="{F0E09176-DD8E-4CE3-90A3-CC160B044428}"/>
          </ac:spMkLst>
        </pc:spChg>
        <pc:spChg chg="add del mod">
          <ac:chgData name="Ragnhild Halvorsrud" userId="917ea340-fd63-490f-a7db-68428d24cf32" providerId="ADAL" clId="{3F26B701-AADC-4668-AAA4-FB7BA2B947B1}" dt="2020-06-19T09:17:33.445" v="5158"/>
          <ac:spMkLst>
            <pc:docMk/>
            <pc:sldMk cId="2858277977" sldId="523"/>
            <ac:spMk id="397" creationId="{B12E6A05-C13A-4C45-B4A2-A8217F01EA74}"/>
          </ac:spMkLst>
        </pc:spChg>
        <pc:spChg chg="add del mod">
          <ac:chgData name="Ragnhild Halvorsrud" userId="917ea340-fd63-490f-a7db-68428d24cf32" providerId="ADAL" clId="{3F26B701-AADC-4668-AAA4-FB7BA2B947B1}" dt="2020-06-19T09:17:33.445" v="5158"/>
          <ac:spMkLst>
            <pc:docMk/>
            <pc:sldMk cId="2858277977" sldId="523"/>
            <ac:spMk id="398" creationId="{C946ADEA-2745-4393-981F-B5ED5D2CA643}"/>
          </ac:spMkLst>
        </pc:spChg>
        <pc:spChg chg="add del mod">
          <ac:chgData name="Ragnhild Halvorsrud" userId="917ea340-fd63-490f-a7db-68428d24cf32" providerId="ADAL" clId="{3F26B701-AADC-4668-AAA4-FB7BA2B947B1}" dt="2020-06-19T09:17:33.445" v="5158"/>
          <ac:spMkLst>
            <pc:docMk/>
            <pc:sldMk cId="2858277977" sldId="523"/>
            <ac:spMk id="399" creationId="{0EE9519E-F5E1-4070-8A6B-2949E0F8B2E6}"/>
          </ac:spMkLst>
        </pc:spChg>
        <pc:spChg chg="add del mod">
          <ac:chgData name="Ragnhild Halvorsrud" userId="917ea340-fd63-490f-a7db-68428d24cf32" providerId="ADAL" clId="{3F26B701-AADC-4668-AAA4-FB7BA2B947B1}" dt="2020-06-19T09:17:33.445" v="5158"/>
          <ac:spMkLst>
            <pc:docMk/>
            <pc:sldMk cId="2858277977" sldId="523"/>
            <ac:spMk id="400" creationId="{8F95F652-3CC8-452C-AA44-EE97EE2D20B0}"/>
          </ac:spMkLst>
        </pc:spChg>
        <pc:spChg chg="add del mod">
          <ac:chgData name="Ragnhild Halvorsrud" userId="917ea340-fd63-490f-a7db-68428d24cf32" providerId="ADAL" clId="{3F26B701-AADC-4668-AAA4-FB7BA2B947B1}" dt="2020-06-19T09:17:33.445" v="5158"/>
          <ac:spMkLst>
            <pc:docMk/>
            <pc:sldMk cId="2858277977" sldId="523"/>
            <ac:spMk id="401" creationId="{4DCA24B8-A733-4C15-A8A9-E1E0FD7D4390}"/>
          </ac:spMkLst>
        </pc:spChg>
        <pc:spChg chg="add del mod">
          <ac:chgData name="Ragnhild Halvorsrud" userId="917ea340-fd63-490f-a7db-68428d24cf32" providerId="ADAL" clId="{3F26B701-AADC-4668-AAA4-FB7BA2B947B1}" dt="2020-06-19T09:17:33.445" v="5158"/>
          <ac:spMkLst>
            <pc:docMk/>
            <pc:sldMk cId="2858277977" sldId="523"/>
            <ac:spMk id="402" creationId="{0356EC28-7084-41AF-9B2E-908966210ED7}"/>
          </ac:spMkLst>
        </pc:spChg>
        <pc:spChg chg="add del mod">
          <ac:chgData name="Ragnhild Halvorsrud" userId="917ea340-fd63-490f-a7db-68428d24cf32" providerId="ADAL" clId="{3F26B701-AADC-4668-AAA4-FB7BA2B947B1}" dt="2020-06-19T09:17:33.445" v="5158"/>
          <ac:spMkLst>
            <pc:docMk/>
            <pc:sldMk cId="2858277977" sldId="523"/>
            <ac:spMk id="404" creationId="{2D6D3226-74D7-47EF-B764-0251712C59BF}"/>
          </ac:spMkLst>
        </pc:spChg>
        <pc:spChg chg="add del mod">
          <ac:chgData name="Ragnhild Halvorsrud" userId="917ea340-fd63-490f-a7db-68428d24cf32" providerId="ADAL" clId="{3F26B701-AADC-4668-AAA4-FB7BA2B947B1}" dt="2020-06-19T09:17:33.445" v="5158"/>
          <ac:spMkLst>
            <pc:docMk/>
            <pc:sldMk cId="2858277977" sldId="523"/>
            <ac:spMk id="405" creationId="{DAB1047D-265E-4475-97A9-A043090AF559}"/>
          </ac:spMkLst>
        </pc:spChg>
        <pc:spChg chg="add del mod">
          <ac:chgData name="Ragnhild Halvorsrud" userId="917ea340-fd63-490f-a7db-68428d24cf32" providerId="ADAL" clId="{3F26B701-AADC-4668-AAA4-FB7BA2B947B1}" dt="2020-06-19T09:17:33.445" v="5158"/>
          <ac:spMkLst>
            <pc:docMk/>
            <pc:sldMk cId="2858277977" sldId="523"/>
            <ac:spMk id="406" creationId="{8D06A49B-6621-476D-8D8C-648A24A8A75C}"/>
          </ac:spMkLst>
        </pc:spChg>
        <pc:spChg chg="add del mod">
          <ac:chgData name="Ragnhild Halvorsrud" userId="917ea340-fd63-490f-a7db-68428d24cf32" providerId="ADAL" clId="{3F26B701-AADC-4668-AAA4-FB7BA2B947B1}" dt="2020-06-19T09:17:33.445" v="5158"/>
          <ac:spMkLst>
            <pc:docMk/>
            <pc:sldMk cId="2858277977" sldId="523"/>
            <ac:spMk id="407" creationId="{B3D9F64A-6808-4868-A686-EC263FE3A76B}"/>
          </ac:spMkLst>
        </pc:spChg>
        <pc:spChg chg="add del mod">
          <ac:chgData name="Ragnhild Halvorsrud" userId="917ea340-fd63-490f-a7db-68428d24cf32" providerId="ADAL" clId="{3F26B701-AADC-4668-AAA4-FB7BA2B947B1}" dt="2020-06-19T09:17:33.445" v="5158"/>
          <ac:spMkLst>
            <pc:docMk/>
            <pc:sldMk cId="2858277977" sldId="523"/>
            <ac:spMk id="408" creationId="{73E117EC-6A8D-4E79-A707-27F463645D25}"/>
          </ac:spMkLst>
        </pc:spChg>
        <pc:spChg chg="add del mod">
          <ac:chgData name="Ragnhild Halvorsrud" userId="917ea340-fd63-490f-a7db-68428d24cf32" providerId="ADAL" clId="{3F26B701-AADC-4668-AAA4-FB7BA2B947B1}" dt="2020-06-19T09:17:33.445" v="5158"/>
          <ac:spMkLst>
            <pc:docMk/>
            <pc:sldMk cId="2858277977" sldId="523"/>
            <ac:spMk id="409" creationId="{BFAAA752-CDA9-489A-A3B5-8640ACC0C4DB}"/>
          </ac:spMkLst>
        </pc:spChg>
        <pc:spChg chg="add del mod">
          <ac:chgData name="Ragnhild Halvorsrud" userId="917ea340-fd63-490f-a7db-68428d24cf32" providerId="ADAL" clId="{3F26B701-AADC-4668-AAA4-FB7BA2B947B1}" dt="2020-06-19T09:17:33.445" v="5158"/>
          <ac:spMkLst>
            <pc:docMk/>
            <pc:sldMk cId="2858277977" sldId="523"/>
            <ac:spMk id="411" creationId="{92A7489A-FA2B-40F1-84A0-A6B95CEAA22A}"/>
          </ac:spMkLst>
        </pc:spChg>
        <pc:spChg chg="add del mod">
          <ac:chgData name="Ragnhild Halvorsrud" userId="917ea340-fd63-490f-a7db-68428d24cf32" providerId="ADAL" clId="{3F26B701-AADC-4668-AAA4-FB7BA2B947B1}" dt="2020-06-19T09:17:33.445" v="5158"/>
          <ac:spMkLst>
            <pc:docMk/>
            <pc:sldMk cId="2858277977" sldId="523"/>
            <ac:spMk id="412" creationId="{CC44F927-5C15-4B14-9A2A-DEA60E246777}"/>
          </ac:spMkLst>
        </pc:spChg>
        <pc:spChg chg="add del mod">
          <ac:chgData name="Ragnhild Halvorsrud" userId="917ea340-fd63-490f-a7db-68428d24cf32" providerId="ADAL" clId="{3F26B701-AADC-4668-AAA4-FB7BA2B947B1}" dt="2020-06-19T09:17:33.445" v="5158"/>
          <ac:spMkLst>
            <pc:docMk/>
            <pc:sldMk cId="2858277977" sldId="523"/>
            <ac:spMk id="413" creationId="{686AD748-F95B-4878-BDFA-6BC236BF9D6F}"/>
          </ac:spMkLst>
        </pc:spChg>
        <pc:spChg chg="add del mod">
          <ac:chgData name="Ragnhild Halvorsrud" userId="917ea340-fd63-490f-a7db-68428d24cf32" providerId="ADAL" clId="{3F26B701-AADC-4668-AAA4-FB7BA2B947B1}" dt="2020-06-19T09:17:33.445" v="5158"/>
          <ac:spMkLst>
            <pc:docMk/>
            <pc:sldMk cId="2858277977" sldId="523"/>
            <ac:spMk id="414" creationId="{2E932F79-C706-4F6E-B0AA-B33E2D08DEA7}"/>
          </ac:spMkLst>
        </pc:spChg>
        <pc:spChg chg="add del mod">
          <ac:chgData name="Ragnhild Halvorsrud" userId="917ea340-fd63-490f-a7db-68428d24cf32" providerId="ADAL" clId="{3F26B701-AADC-4668-AAA4-FB7BA2B947B1}" dt="2020-06-19T09:17:33.445" v="5158"/>
          <ac:spMkLst>
            <pc:docMk/>
            <pc:sldMk cId="2858277977" sldId="523"/>
            <ac:spMk id="415" creationId="{6FA605B7-2B42-438F-9940-A077903DC584}"/>
          </ac:spMkLst>
        </pc:spChg>
        <pc:spChg chg="add del mod">
          <ac:chgData name="Ragnhild Halvorsrud" userId="917ea340-fd63-490f-a7db-68428d24cf32" providerId="ADAL" clId="{3F26B701-AADC-4668-AAA4-FB7BA2B947B1}" dt="2020-06-19T09:17:33.445" v="5158"/>
          <ac:spMkLst>
            <pc:docMk/>
            <pc:sldMk cId="2858277977" sldId="523"/>
            <ac:spMk id="416" creationId="{440DBD8C-4EE6-4229-B5D0-0F35517C2814}"/>
          </ac:spMkLst>
        </pc:spChg>
        <pc:spChg chg="add del mod">
          <ac:chgData name="Ragnhild Halvorsrud" userId="917ea340-fd63-490f-a7db-68428d24cf32" providerId="ADAL" clId="{3F26B701-AADC-4668-AAA4-FB7BA2B947B1}" dt="2020-06-19T09:17:33.445" v="5158"/>
          <ac:spMkLst>
            <pc:docMk/>
            <pc:sldMk cId="2858277977" sldId="523"/>
            <ac:spMk id="417" creationId="{E5945779-5718-432A-A201-C1E27FB4E254}"/>
          </ac:spMkLst>
        </pc:spChg>
        <pc:spChg chg="add del mod">
          <ac:chgData name="Ragnhild Halvorsrud" userId="917ea340-fd63-490f-a7db-68428d24cf32" providerId="ADAL" clId="{3F26B701-AADC-4668-AAA4-FB7BA2B947B1}" dt="2020-06-19T09:17:33.445" v="5158"/>
          <ac:spMkLst>
            <pc:docMk/>
            <pc:sldMk cId="2858277977" sldId="523"/>
            <ac:spMk id="418" creationId="{65D4DD68-7974-4A51-8F2D-72269A786DE1}"/>
          </ac:spMkLst>
        </pc:spChg>
        <pc:spChg chg="add del mod">
          <ac:chgData name="Ragnhild Halvorsrud" userId="917ea340-fd63-490f-a7db-68428d24cf32" providerId="ADAL" clId="{3F26B701-AADC-4668-AAA4-FB7BA2B947B1}" dt="2020-06-19T09:17:33.445" v="5158"/>
          <ac:spMkLst>
            <pc:docMk/>
            <pc:sldMk cId="2858277977" sldId="523"/>
            <ac:spMk id="419" creationId="{6458420C-DD1A-44E2-B8BB-D3881A5A1379}"/>
          </ac:spMkLst>
        </pc:spChg>
        <pc:spChg chg="add del mod">
          <ac:chgData name="Ragnhild Halvorsrud" userId="917ea340-fd63-490f-a7db-68428d24cf32" providerId="ADAL" clId="{3F26B701-AADC-4668-AAA4-FB7BA2B947B1}" dt="2020-06-19T09:17:33.445" v="5158"/>
          <ac:spMkLst>
            <pc:docMk/>
            <pc:sldMk cId="2858277977" sldId="523"/>
            <ac:spMk id="420" creationId="{BA39ECC3-7775-4363-B329-1DA9148F5D62}"/>
          </ac:spMkLst>
        </pc:spChg>
        <pc:spChg chg="add del mod">
          <ac:chgData name="Ragnhild Halvorsrud" userId="917ea340-fd63-490f-a7db-68428d24cf32" providerId="ADAL" clId="{3F26B701-AADC-4668-AAA4-FB7BA2B947B1}" dt="2020-06-19T09:17:33.445" v="5158"/>
          <ac:spMkLst>
            <pc:docMk/>
            <pc:sldMk cId="2858277977" sldId="523"/>
            <ac:spMk id="421" creationId="{B1E45EF3-8077-4F1A-A4DF-9055070F642B}"/>
          </ac:spMkLst>
        </pc:spChg>
        <pc:spChg chg="mod">
          <ac:chgData name="Ragnhild Halvorsrud" userId="917ea340-fd63-490f-a7db-68428d24cf32" providerId="ADAL" clId="{3F26B701-AADC-4668-AAA4-FB7BA2B947B1}" dt="2020-06-19T09:17:28.036" v="5157"/>
          <ac:spMkLst>
            <pc:docMk/>
            <pc:sldMk cId="2858277977" sldId="523"/>
            <ac:spMk id="432" creationId="{E37C34C5-C836-4310-B15B-F99337E519C3}"/>
          </ac:spMkLst>
        </pc:spChg>
        <pc:spChg chg="mod">
          <ac:chgData name="Ragnhild Halvorsrud" userId="917ea340-fd63-490f-a7db-68428d24cf32" providerId="ADAL" clId="{3F26B701-AADC-4668-AAA4-FB7BA2B947B1}" dt="2020-06-19T09:17:28.036" v="5157"/>
          <ac:spMkLst>
            <pc:docMk/>
            <pc:sldMk cId="2858277977" sldId="523"/>
            <ac:spMk id="433" creationId="{3A138A63-06A8-4937-B865-B8B14CC7F5EA}"/>
          </ac:spMkLst>
        </pc:spChg>
        <pc:spChg chg="mod">
          <ac:chgData name="Ragnhild Halvorsrud" userId="917ea340-fd63-490f-a7db-68428d24cf32" providerId="ADAL" clId="{3F26B701-AADC-4668-AAA4-FB7BA2B947B1}" dt="2020-06-19T09:17:28.036" v="5157"/>
          <ac:spMkLst>
            <pc:docMk/>
            <pc:sldMk cId="2858277977" sldId="523"/>
            <ac:spMk id="434" creationId="{D00F4B13-0E1C-406A-B407-D26C0B834542}"/>
          </ac:spMkLst>
        </pc:spChg>
        <pc:spChg chg="mod">
          <ac:chgData name="Ragnhild Halvorsrud" userId="917ea340-fd63-490f-a7db-68428d24cf32" providerId="ADAL" clId="{3F26B701-AADC-4668-AAA4-FB7BA2B947B1}" dt="2020-06-19T09:17:28.036" v="5157"/>
          <ac:spMkLst>
            <pc:docMk/>
            <pc:sldMk cId="2858277977" sldId="523"/>
            <ac:spMk id="435" creationId="{7079F641-0C6E-4AD1-90DA-BEEECAE483FF}"/>
          </ac:spMkLst>
        </pc:spChg>
        <pc:spChg chg="mod">
          <ac:chgData name="Ragnhild Halvorsrud" userId="917ea340-fd63-490f-a7db-68428d24cf32" providerId="ADAL" clId="{3F26B701-AADC-4668-AAA4-FB7BA2B947B1}" dt="2020-06-19T09:17:28.036" v="5157"/>
          <ac:spMkLst>
            <pc:docMk/>
            <pc:sldMk cId="2858277977" sldId="523"/>
            <ac:spMk id="436" creationId="{BA366419-8206-45BC-B10C-5D42AC57E49A}"/>
          </ac:spMkLst>
        </pc:spChg>
        <pc:spChg chg="mod">
          <ac:chgData name="Ragnhild Halvorsrud" userId="917ea340-fd63-490f-a7db-68428d24cf32" providerId="ADAL" clId="{3F26B701-AADC-4668-AAA4-FB7BA2B947B1}" dt="2020-06-19T09:17:28.036" v="5157"/>
          <ac:spMkLst>
            <pc:docMk/>
            <pc:sldMk cId="2858277977" sldId="523"/>
            <ac:spMk id="437" creationId="{6F43120D-E29A-4221-9AA1-CAF1545AA2B3}"/>
          </ac:spMkLst>
        </pc:spChg>
        <pc:spChg chg="mod">
          <ac:chgData name="Ragnhild Halvorsrud" userId="917ea340-fd63-490f-a7db-68428d24cf32" providerId="ADAL" clId="{3F26B701-AADC-4668-AAA4-FB7BA2B947B1}" dt="2020-06-19T09:17:28.036" v="5157"/>
          <ac:spMkLst>
            <pc:docMk/>
            <pc:sldMk cId="2858277977" sldId="523"/>
            <ac:spMk id="438" creationId="{60DDE255-F35F-4F6E-8D1D-3DE59E5F30B2}"/>
          </ac:spMkLst>
        </pc:spChg>
        <pc:spChg chg="mod">
          <ac:chgData name="Ragnhild Halvorsrud" userId="917ea340-fd63-490f-a7db-68428d24cf32" providerId="ADAL" clId="{3F26B701-AADC-4668-AAA4-FB7BA2B947B1}" dt="2020-06-19T09:17:28.036" v="5157"/>
          <ac:spMkLst>
            <pc:docMk/>
            <pc:sldMk cId="2858277977" sldId="523"/>
            <ac:spMk id="440" creationId="{40972C6D-38BB-409C-9C33-CA4DB38D21E0}"/>
          </ac:spMkLst>
        </pc:spChg>
        <pc:spChg chg="mod">
          <ac:chgData name="Ragnhild Halvorsrud" userId="917ea340-fd63-490f-a7db-68428d24cf32" providerId="ADAL" clId="{3F26B701-AADC-4668-AAA4-FB7BA2B947B1}" dt="2020-06-19T09:17:28.036" v="5157"/>
          <ac:spMkLst>
            <pc:docMk/>
            <pc:sldMk cId="2858277977" sldId="523"/>
            <ac:spMk id="441" creationId="{996959AD-9E30-4559-BDE8-F846058D0357}"/>
          </ac:spMkLst>
        </pc:spChg>
        <pc:spChg chg="mod">
          <ac:chgData name="Ragnhild Halvorsrud" userId="917ea340-fd63-490f-a7db-68428d24cf32" providerId="ADAL" clId="{3F26B701-AADC-4668-AAA4-FB7BA2B947B1}" dt="2020-06-19T09:17:28.036" v="5157"/>
          <ac:spMkLst>
            <pc:docMk/>
            <pc:sldMk cId="2858277977" sldId="523"/>
            <ac:spMk id="442" creationId="{5500BEBD-CE3C-4C94-90F9-B0B690748D42}"/>
          </ac:spMkLst>
        </pc:spChg>
        <pc:spChg chg="mod">
          <ac:chgData name="Ragnhild Halvorsrud" userId="917ea340-fd63-490f-a7db-68428d24cf32" providerId="ADAL" clId="{3F26B701-AADC-4668-AAA4-FB7BA2B947B1}" dt="2020-06-19T09:17:28.036" v="5157"/>
          <ac:spMkLst>
            <pc:docMk/>
            <pc:sldMk cId="2858277977" sldId="523"/>
            <ac:spMk id="443" creationId="{791D1E75-9751-4ACB-977D-38D6BD18E07A}"/>
          </ac:spMkLst>
        </pc:spChg>
        <pc:spChg chg="mod">
          <ac:chgData name="Ragnhild Halvorsrud" userId="917ea340-fd63-490f-a7db-68428d24cf32" providerId="ADAL" clId="{3F26B701-AADC-4668-AAA4-FB7BA2B947B1}" dt="2020-06-19T09:17:28.036" v="5157"/>
          <ac:spMkLst>
            <pc:docMk/>
            <pc:sldMk cId="2858277977" sldId="523"/>
            <ac:spMk id="444" creationId="{25594606-D092-4ABF-9C2E-84C8FA29E8A3}"/>
          </ac:spMkLst>
        </pc:spChg>
        <pc:spChg chg="mod">
          <ac:chgData name="Ragnhild Halvorsrud" userId="917ea340-fd63-490f-a7db-68428d24cf32" providerId="ADAL" clId="{3F26B701-AADC-4668-AAA4-FB7BA2B947B1}" dt="2020-06-19T09:17:28.036" v="5157"/>
          <ac:spMkLst>
            <pc:docMk/>
            <pc:sldMk cId="2858277977" sldId="523"/>
            <ac:spMk id="445" creationId="{04A7E64A-351A-4E99-B148-9953DE44336C}"/>
          </ac:spMkLst>
        </pc:spChg>
        <pc:spChg chg="mod">
          <ac:chgData name="Ragnhild Halvorsrud" userId="917ea340-fd63-490f-a7db-68428d24cf32" providerId="ADAL" clId="{3F26B701-AADC-4668-AAA4-FB7BA2B947B1}" dt="2020-06-19T09:17:28.036" v="5157"/>
          <ac:spMkLst>
            <pc:docMk/>
            <pc:sldMk cId="2858277977" sldId="523"/>
            <ac:spMk id="446" creationId="{63AF22C5-6E06-42E2-93F3-19A3A346B26C}"/>
          </ac:spMkLst>
        </pc:spChg>
        <pc:spChg chg="mod">
          <ac:chgData name="Ragnhild Halvorsrud" userId="917ea340-fd63-490f-a7db-68428d24cf32" providerId="ADAL" clId="{3F26B701-AADC-4668-AAA4-FB7BA2B947B1}" dt="2020-06-19T09:17:28.036" v="5157"/>
          <ac:spMkLst>
            <pc:docMk/>
            <pc:sldMk cId="2858277977" sldId="523"/>
            <ac:spMk id="448" creationId="{CC08F368-097B-4984-928B-0DDCE99B7801}"/>
          </ac:spMkLst>
        </pc:spChg>
        <pc:spChg chg="mod">
          <ac:chgData name="Ragnhild Halvorsrud" userId="917ea340-fd63-490f-a7db-68428d24cf32" providerId="ADAL" clId="{3F26B701-AADC-4668-AAA4-FB7BA2B947B1}" dt="2020-06-19T09:17:28.036" v="5157"/>
          <ac:spMkLst>
            <pc:docMk/>
            <pc:sldMk cId="2858277977" sldId="523"/>
            <ac:spMk id="449" creationId="{EDD1301B-95B9-45A5-B95E-785D94E70B49}"/>
          </ac:spMkLst>
        </pc:spChg>
        <pc:spChg chg="mod">
          <ac:chgData name="Ragnhild Halvorsrud" userId="917ea340-fd63-490f-a7db-68428d24cf32" providerId="ADAL" clId="{3F26B701-AADC-4668-AAA4-FB7BA2B947B1}" dt="2020-06-19T09:17:28.036" v="5157"/>
          <ac:spMkLst>
            <pc:docMk/>
            <pc:sldMk cId="2858277977" sldId="523"/>
            <ac:spMk id="450" creationId="{EC8CB382-E2F6-4784-A26F-7AF30193051D}"/>
          </ac:spMkLst>
        </pc:spChg>
        <pc:spChg chg="mod">
          <ac:chgData name="Ragnhild Halvorsrud" userId="917ea340-fd63-490f-a7db-68428d24cf32" providerId="ADAL" clId="{3F26B701-AADC-4668-AAA4-FB7BA2B947B1}" dt="2020-06-19T09:17:28.036" v="5157"/>
          <ac:spMkLst>
            <pc:docMk/>
            <pc:sldMk cId="2858277977" sldId="523"/>
            <ac:spMk id="451" creationId="{C029FA1D-DF6C-457A-A558-77CD60D0B7AF}"/>
          </ac:spMkLst>
        </pc:spChg>
        <pc:spChg chg="mod">
          <ac:chgData name="Ragnhild Halvorsrud" userId="917ea340-fd63-490f-a7db-68428d24cf32" providerId="ADAL" clId="{3F26B701-AADC-4668-AAA4-FB7BA2B947B1}" dt="2020-06-19T09:17:28.036" v="5157"/>
          <ac:spMkLst>
            <pc:docMk/>
            <pc:sldMk cId="2858277977" sldId="523"/>
            <ac:spMk id="452" creationId="{D9660C3E-B222-4A25-B34A-9F9CD03A4277}"/>
          </ac:spMkLst>
        </pc:spChg>
        <pc:spChg chg="mod">
          <ac:chgData name="Ragnhild Halvorsrud" userId="917ea340-fd63-490f-a7db-68428d24cf32" providerId="ADAL" clId="{3F26B701-AADC-4668-AAA4-FB7BA2B947B1}" dt="2020-06-19T09:17:28.036" v="5157"/>
          <ac:spMkLst>
            <pc:docMk/>
            <pc:sldMk cId="2858277977" sldId="523"/>
            <ac:spMk id="453" creationId="{CA41D068-90B7-41D1-8ADB-30ECE6127E89}"/>
          </ac:spMkLst>
        </pc:spChg>
        <pc:spChg chg="mod">
          <ac:chgData name="Ragnhild Halvorsrud" userId="917ea340-fd63-490f-a7db-68428d24cf32" providerId="ADAL" clId="{3F26B701-AADC-4668-AAA4-FB7BA2B947B1}" dt="2020-06-19T09:17:28.036" v="5157"/>
          <ac:spMkLst>
            <pc:docMk/>
            <pc:sldMk cId="2858277977" sldId="523"/>
            <ac:spMk id="454" creationId="{BC203902-89B6-4187-9DA3-C45FC56D4A18}"/>
          </ac:spMkLst>
        </pc:spChg>
        <pc:spChg chg="mod">
          <ac:chgData name="Ragnhild Halvorsrud" userId="917ea340-fd63-490f-a7db-68428d24cf32" providerId="ADAL" clId="{3F26B701-AADC-4668-AAA4-FB7BA2B947B1}" dt="2020-06-19T09:17:28.036" v="5157"/>
          <ac:spMkLst>
            <pc:docMk/>
            <pc:sldMk cId="2858277977" sldId="523"/>
            <ac:spMk id="456" creationId="{B467EC6B-CEC0-4F70-93DB-967BB0A698E0}"/>
          </ac:spMkLst>
        </pc:spChg>
        <pc:spChg chg="mod">
          <ac:chgData name="Ragnhild Halvorsrud" userId="917ea340-fd63-490f-a7db-68428d24cf32" providerId="ADAL" clId="{3F26B701-AADC-4668-AAA4-FB7BA2B947B1}" dt="2020-06-19T09:17:28.036" v="5157"/>
          <ac:spMkLst>
            <pc:docMk/>
            <pc:sldMk cId="2858277977" sldId="523"/>
            <ac:spMk id="457" creationId="{901B38A3-AD74-4788-94B6-9DB6AA78C147}"/>
          </ac:spMkLst>
        </pc:spChg>
        <pc:spChg chg="mod">
          <ac:chgData name="Ragnhild Halvorsrud" userId="917ea340-fd63-490f-a7db-68428d24cf32" providerId="ADAL" clId="{3F26B701-AADC-4668-AAA4-FB7BA2B947B1}" dt="2020-06-19T09:17:28.036" v="5157"/>
          <ac:spMkLst>
            <pc:docMk/>
            <pc:sldMk cId="2858277977" sldId="523"/>
            <ac:spMk id="458" creationId="{4CF9E0A9-0E26-48C2-BEFB-9A9AAB91C70B}"/>
          </ac:spMkLst>
        </pc:spChg>
        <pc:spChg chg="mod">
          <ac:chgData name="Ragnhild Halvorsrud" userId="917ea340-fd63-490f-a7db-68428d24cf32" providerId="ADAL" clId="{3F26B701-AADC-4668-AAA4-FB7BA2B947B1}" dt="2020-06-19T09:17:28.036" v="5157"/>
          <ac:spMkLst>
            <pc:docMk/>
            <pc:sldMk cId="2858277977" sldId="523"/>
            <ac:spMk id="459" creationId="{4BB01EE3-5A8E-46BE-99E2-0EBF5CDE5570}"/>
          </ac:spMkLst>
        </pc:spChg>
        <pc:spChg chg="mod">
          <ac:chgData name="Ragnhild Halvorsrud" userId="917ea340-fd63-490f-a7db-68428d24cf32" providerId="ADAL" clId="{3F26B701-AADC-4668-AAA4-FB7BA2B947B1}" dt="2020-06-19T09:17:28.036" v="5157"/>
          <ac:spMkLst>
            <pc:docMk/>
            <pc:sldMk cId="2858277977" sldId="523"/>
            <ac:spMk id="460" creationId="{D94F9D5E-3A4F-42BE-B1C2-59239B8C27CD}"/>
          </ac:spMkLst>
        </pc:spChg>
        <pc:spChg chg="mod">
          <ac:chgData name="Ragnhild Halvorsrud" userId="917ea340-fd63-490f-a7db-68428d24cf32" providerId="ADAL" clId="{3F26B701-AADC-4668-AAA4-FB7BA2B947B1}" dt="2020-06-19T09:17:28.036" v="5157"/>
          <ac:spMkLst>
            <pc:docMk/>
            <pc:sldMk cId="2858277977" sldId="523"/>
            <ac:spMk id="461" creationId="{1303FDF1-6975-49FC-85BC-3CF4119BD1B9}"/>
          </ac:spMkLst>
        </pc:spChg>
        <pc:spChg chg="mod">
          <ac:chgData name="Ragnhild Halvorsrud" userId="917ea340-fd63-490f-a7db-68428d24cf32" providerId="ADAL" clId="{3F26B701-AADC-4668-AAA4-FB7BA2B947B1}" dt="2020-06-19T09:17:28.036" v="5157"/>
          <ac:spMkLst>
            <pc:docMk/>
            <pc:sldMk cId="2858277977" sldId="523"/>
            <ac:spMk id="462" creationId="{58181075-CF2A-47CD-8323-226FEC610D63}"/>
          </ac:spMkLst>
        </pc:spChg>
        <pc:spChg chg="mod">
          <ac:chgData name="Ragnhild Halvorsrud" userId="917ea340-fd63-490f-a7db-68428d24cf32" providerId="ADAL" clId="{3F26B701-AADC-4668-AAA4-FB7BA2B947B1}" dt="2020-06-19T09:17:28.036" v="5157"/>
          <ac:spMkLst>
            <pc:docMk/>
            <pc:sldMk cId="2858277977" sldId="523"/>
            <ac:spMk id="464" creationId="{F8A4076B-401F-4F1F-9DEF-5D3D3E4FC0BB}"/>
          </ac:spMkLst>
        </pc:spChg>
        <pc:spChg chg="mod">
          <ac:chgData name="Ragnhild Halvorsrud" userId="917ea340-fd63-490f-a7db-68428d24cf32" providerId="ADAL" clId="{3F26B701-AADC-4668-AAA4-FB7BA2B947B1}" dt="2020-06-19T09:17:28.036" v="5157"/>
          <ac:spMkLst>
            <pc:docMk/>
            <pc:sldMk cId="2858277977" sldId="523"/>
            <ac:spMk id="465" creationId="{9D184562-BB4F-4BB9-8E7C-B49A6EB38EA5}"/>
          </ac:spMkLst>
        </pc:spChg>
        <pc:spChg chg="mod">
          <ac:chgData name="Ragnhild Halvorsrud" userId="917ea340-fd63-490f-a7db-68428d24cf32" providerId="ADAL" clId="{3F26B701-AADC-4668-AAA4-FB7BA2B947B1}" dt="2020-06-19T09:17:28.036" v="5157"/>
          <ac:spMkLst>
            <pc:docMk/>
            <pc:sldMk cId="2858277977" sldId="523"/>
            <ac:spMk id="466" creationId="{786AC1E4-0785-45AD-AEA7-113D9A340C8B}"/>
          </ac:spMkLst>
        </pc:spChg>
        <pc:spChg chg="mod">
          <ac:chgData name="Ragnhild Halvorsrud" userId="917ea340-fd63-490f-a7db-68428d24cf32" providerId="ADAL" clId="{3F26B701-AADC-4668-AAA4-FB7BA2B947B1}" dt="2020-06-19T09:17:28.036" v="5157"/>
          <ac:spMkLst>
            <pc:docMk/>
            <pc:sldMk cId="2858277977" sldId="523"/>
            <ac:spMk id="467" creationId="{89AE9376-51B1-4852-A1C7-7892CFF1EDCE}"/>
          </ac:spMkLst>
        </pc:spChg>
        <pc:spChg chg="mod">
          <ac:chgData name="Ragnhild Halvorsrud" userId="917ea340-fd63-490f-a7db-68428d24cf32" providerId="ADAL" clId="{3F26B701-AADC-4668-AAA4-FB7BA2B947B1}" dt="2020-06-19T09:17:28.036" v="5157"/>
          <ac:spMkLst>
            <pc:docMk/>
            <pc:sldMk cId="2858277977" sldId="523"/>
            <ac:spMk id="468" creationId="{C40639C2-BB75-46D4-B463-864059FE6390}"/>
          </ac:spMkLst>
        </pc:spChg>
        <pc:spChg chg="mod">
          <ac:chgData name="Ragnhild Halvorsrud" userId="917ea340-fd63-490f-a7db-68428d24cf32" providerId="ADAL" clId="{3F26B701-AADC-4668-AAA4-FB7BA2B947B1}" dt="2020-06-19T09:17:28.036" v="5157"/>
          <ac:spMkLst>
            <pc:docMk/>
            <pc:sldMk cId="2858277977" sldId="523"/>
            <ac:spMk id="469" creationId="{B2560167-7068-4574-B8F3-42B4BC931C0F}"/>
          </ac:spMkLst>
        </pc:spChg>
        <pc:spChg chg="mod">
          <ac:chgData name="Ragnhild Halvorsrud" userId="917ea340-fd63-490f-a7db-68428d24cf32" providerId="ADAL" clId="{3F26B701-AADC-4668-AAA4-FB7BA2B947B1}" dt="2020-06-19T09:17:28.036" v="5157"/>
          <ac:spMkLst>
            <pc:docMk/>
            <pc:sldMk cId="2858277977" sldId="523"/>
            <ac:spMk id="470" creationId="{818D7852-99CE-4942-933F-D4A410331151}"/>
          </ac:spMkLst>
        </pc:spChg>
        <pc:spChg chg="mod">
          <ac:chgData name="Ragnhild Halvorsrud" userId="917ea340-fd63-490f-a7db-68428d24cf32" providerId="ADAL" clId="{3F26B701-AADC-4668-AAA4-FB7BA2B947B1}" dt="2020-06-19T09:17:28.036" v="5157"/>
          <ac:spMkLst>
            <pc:docMk/>
            <pc:sldMk cId="2858277977" sldId="523"/>
            <ac:spMk id="471" creationId="{04CB554B-FD20-4D83-B4CB-39D0B90616FF}"/>
          </ac:spMkLst>
        </pc:spChg>
        <pc:spChg chg="mod">
          <ac:chgData name="Ragnhild Halvorsrud" userId="917ea340-fd63-490f-a7db-68428d24cf32" providerId="ADAL" clId="{3F26B701-AADC-4668-AAA4-FB7BA2B947B1}" dt="2020-06-19T09:17:28.036" v="5157"/>
          <ac:spMkLst>
            <pc:docMk/>
            <pc:sldMk cId="2858277977" sldId="523"/>
            <ac:spMk id="472" creationId="{04DB8F01-5364-4561-A328-12C38EAB54E7}"/>
          </ac:spMkLst>
        </pc:spChg>
        <pc:spChg chg="mod">
          <ac:chgData name="Ragnhild Halvorsrud" userId="917ea340-fd63-490f-a7db-68428d24cf32" providerId="ADAL" clId="{3F26B701-AADC-4668-AAA4-FB7BA2B947B1}" dt="2020-06-19T09:17:28.036" v="5157"/>
          <ac:spMkLst>
            <pc:docMk/>
            <pc:sldMk cId="2858277977" sldId="523"/>
            <ac:spMk id="473" creationId="{D2BD6557-CDE9-4FAF-A0EA-2404611D1576}"/>
          </ac:spMkLst>
        </pc:spChg>
        <pc:spChg chg="mod">
          <ac:chgData name="Ragnhild Halvorsrud" userId="917ea340-fd63-490f-a7db-68428d24cf32" providerId="ADAL" clId="{3F26B701-AADC-4668-AAA4-FB7BA2B947B1}" dt="2020-06-19T09:17:28.036" v="5157"/>
          <ac:spMkLst>
            <pc:docMk/>
            <pc:sldMk cId="2858277977" sldId="523"/>
            <ac:spMk id="474" creationId="{4E15F26A-36C0-4CD5-AC04-73EB56C18356}"/>
          </ac:spMkLst>
        </pc:spChg>
        <pc:spChg chg="mod">
          <ac:chgData name="Ragnhild Halvorsrud" userId="917ea340-fd63-490f-a7db-68428d24cf32" providerId="ADAL" clId="{3F26B701-AADC-4668-AAA4-FB7BA2B947B1}" dt="2020-06-19T09:17:28.036" v="5157"/>
          <ac:spMkLst>
            <pc:docMk/>
            <pc:sldMk cId="2858277977" sldId="523"/>
            <ac:spMk id="475" creationId="{91180E2C-EF81-4A35-832D-7DE07DEC7D80}"/>
          </ac:spMkLst>
        </pc:spChg>
        <pc:spChg chg="mod">
          <ac:chgData name="Ragnhild Halvorsrud" userId="917ea340-fd63-490f-a7db-68428d24cf32" providerId="ADAL" clId="{3F26B701-AADC-4668-AAA4-FB7BA2B947B1}" dt="2020-06-19T09:17:28.036" v="5157"/>
          <ac:spMkLst>
            <pc:docMk/>
            <pc:sldMk cId="2858277977" sldId="523"/>
            <ac:spMk id="486" creationId="{09BA0AEE-16A6-4CC8-9C2E-1ADF0F796BB6}"/>
          </ac:spMkLst>
        </pc:spChg>
        <pc:spChg chg="mod">
          <ac:chgData name="Ragnhild Halvorsrud" userId="917ea340-fd63-490f-a7db-68428d24cf32" providerId="ADAL" clId="{3F26B701-AADC-4668-AAA4-FB7BA2B947B1}" dt="2020-06-19T09:17:28.036" v="5157"/>
          <ac:spMkLst>
            <pc:docMk/>
            <pc:sldMk cId="2858277977" sldId="523"/>
            <ac:spMk id="487" creationId="{E76D9E9C-A9FC-4516-B6EF-E2A8BA7CBCB7}"/>
          </ac:spMkLst>
        </pc:spChg>
        <pc:spChg chg="mod">
          <ac:chgData name="Ragnhild Halvorsrud" userId="917ea340-fd63-490f-a7db-68428d24cf32" providerId="ADAL" clId="{3F26B701-AADC-4668-AAA4-FB7BA2B947B1}" dt="2020-06-19T09:17:28.036" v="5157"/>
          <ac:spMkLst>
            <pc:docMk/>
            <pc:sldMk cId="2858277977" sldId="523"/>
            <ac:spMk id="488" creationId="{21BD8BBD-D61E-402B-A9B5-57A3D186B812}"/>
          </ac:spMkLst>
        </pc:spChg>
        <pc:spChg chg="mod">
          <ac:chgData name="Ragnhild Halvorsrud" userId="917ea340-fd63-490f-a7db-68428d24cf32" providerId="ADAL" clId="{3F26B701-AADC-4668-AAA4-FB7BA2B947B1}" dt="2020-06-19T09:17:28.036" v="5157"/>
          <ac:spMkLst>
            <pc:docMk/>
            <pc:sldMk cId="2858277977" sldId="523"/>
            <ac:spMk id="490" creationId="{580B2C14-54AD-4FEB-AA31-8D648090EE42}"/>
          </ac:spMkLst>
        </pc:spChg>
        <pc:spChg chg="mod">
          <ac:chgData name="Ragnhild Halvorsrud" userId="917ea340-fd63-490f-a7db-68428d24cf32" providerId="ADAL" clId="{3F26B701-AADC-4668-AAA4-FB7BA2B947B1}" dt="2020-06-19T09:17:28.036" v="5157"/>
          <ac:spMkLst>
            <pc:docMk/>
            <pc:sldMk cId="2858277977" sldId="523"/>
            <ac:spMk id="491" creationId="{1E84F0DA-CC58-4B56-9083-29FD9398E512}"/>
          </ac:spMkLst>
        </pc:spChg>
        <pc:spChg chg="mod">
          <ac:chgData name="Ragnhild Halvorsrud" userId="917ea340-fd63-490f-a7db-68428d24cf32" providerId="ADAL" clId="{3F26B701-AADC-4668-AAA4-FB7BA2B947B1}" dt="2020-06-19T09:17:28.036" v="5157"/>
          <ac:spMkLst>
            <pc:docMk/>
            <pc:sldMk cId="2858277977" sldId="523"/>
            <ac:spMk id="492" creationId="{49EFA5C6-0744-45F9-961C-5D0C1E1107C4}"/>
          </ac:spMkLst>
        </pc:spChg>
        <pc:spChg chg="mod">
          <ac:chgData name="Ragnhild Halvorsrud" userId="917ea340-fd63-490f-a7db-68428d24cf32" providerId="ADAL" clId="{3F26B701-AADC-4668-AAA4-FB7BA2B947B1}" dt="2020-06-19T09:17:28.036" v="5157"/>
          <ac:spMkLst>
            <pc:docMk/>
            <pc:sldMk cId="2858277977" sldId="523"/>
            <ac:spMk id="494" creationId="{23E7FF62-12C9-4FFE-8FAB-54A4E8C047A9}"/>
          </ac:spMkLst>
        </pc:spChg>
        <pc:spChg chg="mod">
          <ac:chgData name="Ragnhild Halvorsrud" userId="917ea340-fd63-490f-a7db-68428d24cf32" providerId="ADAL" clId="{3F26B701-AADC-4668-AAA4-FB7BA2B947B1}" dt="2020-06-19T09:17:28.036" v="5157"/>
          <ac:spMkLst>
            <pc:docMk/>
            <pc:sldMk cId="2858277977" sldId="523"/>
            <ac:spMk id="495" creationId="{D1862C15-6301-46D9-9AEE-359D801218E0}"/>
          </ac:spMkLst>
        </pc:spChg>
        <pc:spChg chg="add del mod">
          <ac:chgData name="Ragnhild Halvorsrud" userId="917ea340-fd63-490f-a7db-68428d24cf32" providerId="ADAL" clId="{3F26B701-AADC-4668-AAA4-FB7BA2B947B1}" dt="2020-06-19T09:17:33.445" v="5158"/>
          <ac:spMkLst>
            <pc:docMk/>
            <pc:sldMk cId="2858277977" sldId="523"/>
            <ac:spMk id="498" creationId="{7888F10D-B8BC-4205-AFB0-5E5E46A6DCD2}"/>
          </ac:spMkLst>
        </pc:spChg>
        <pc:spChg chg="add del mod">
          <ac:chgData name="Ragnhild Halvorsrud" userId="917ea340-fd63-490f-a7db-68428d24cf32" providerId="ADAL" clId="{3F26B701-AADC-4668-AAA4-FB7BA2B947B1}" dt="2020-06-19T09:17:33.445" v="5158"/>
          <ac:spMkLst>
            <pc:docMk/>
            <pc:sldMk cId="2858277977" sldId="523"/>
            <ac:spMk id="499" creationId="{4E06A5E6-B4E7-4727-AB85-4BC2E25E0664}"/>
          </ac:spMkLst>
        </pc:spChg>
        <pc:spChg chg="add del mod">
          <ac:chgData name="Ragnhild Halvorsrud" userId="917ea340-fd63-490f-a7db-68428d24cf32" providerId="ADAL" clId="{3F26B701-AADC-4668-AAA4-FB7BA2B947B1}" dt="2020-06-19T09:17:33.445" v="5158"/>
          <ac:spMkLst>
            <pc:docMk/>
            <pc:sldMk cId="2858277977" sldId="523"/>
            <ac:spMk id="500" creationId="{B6D7E5C2-24B7-41A6-B9C5-ABA374E9A4F9}"/>
          </ac:spMkLst>
        </pc:spChg>
        <pc:spChg chg="add del mod">
          <ac:chgData name="Ragnhild Halvorsrud" userId="917ea340-fd63-490f-a7db-68428d24cf32" providerId="ADAL" clId="{3F26B701-AADC-4668-AAA4-FB7BA2B947B1}" dt="2020-06-19T09:17:33.445" v="5158"/>
          <ac:spMkLst>
            <pc:docMk/>
            <pc:sldMk cId="2858277977" sldId="523"/>
            <ac:spMk id="501" creationId="{05C3C6DA-43B4-4CAF-9889-36065627C0E2}"/>
          </ac:spMkLst>
        </pc:spChg>
        <pc:spChg chg="add del mod">
          <ac:chgData name="Ragnhild Halvorsrud" userId="917ea340-fd63-490f-a7db-68428d24cf32" providerId="ADAL" clId="{3F26B701-AADC-4668-AAA4-FB7BA2B947B1}" dt="2020-06-19T09:17:33.445" v="5158"/>
          <ac:spMkLst>
            <pc:docMk/>
            <pc:sldMk cId="2858277977" sldId="523"/>
            <ac:spMk id="502" creationId="{36605135-7282-49DE-ABB2-6C6F0FB0A986}"/>
          </ac:spMkLst>
        </pc:spChg>
        <pc:spChg chg="add del mod">
          <ac:chgData name="Ragnhild Halvorsrud" userId="917ea340-fd63-490f-a7db-68428d24cf32" providerId="ADAL" clId="{3F26B701-AADC-4668-AAA4-FB7BA2B947B1}" dt="2020-06-19T09:17:33.445" v="5158"/>
          <ac:spMkLst>
            <pc:docMk/>
            <pc:sldMk cId="2858277977" sldId="523"/>
            <ac:spMk id="504" creationId="{1645712E-C2B6-4A0B-97BE-6562435A9DB1}"/>
          </ac:spMkLst>
        </pc:spChg>
        <pc:spChg chg="add del mod">
          <ac:chgData name="Ragnhild Halvorsrud" userId="917ea340-fd63-490f-a7db-68428d24cf32" providerId="ADAL" clId="{3F26B701-AADC-4668-AAA4-FB7BA2B947B1}" dt="2020-06-19T09:17:33.445" v="5158"/>
          <ac:spMkLst>
            <pc:docMk/>
            <pc:sldMk cId="2858277977" sldId="523"/>
            <ac:spMk id="505" creationId="{43B95917-0DA5-491D-95DB-F6834C092E76}"/>
          </ac:spMkLst>
        </pc:spChg>
        <pc:spChg chg="add del mod">
          <ac:chgData name="Ragnhild Halvorsrud" userId="917ea340-fd63-490f-a7db-68428d24cf32" providerId="ADAL" clId="{3F26B701-AADC-4668-AAA4-FB7BA2B947B1}" dt="2020-06-19T09:17:33.445" v="5158"/>
          <ac:spMkLst>
            <pc:docMk/>
            <pc:sldMk cId="2858277977" sldId="523"/>
            <ac:spMk id="506" creationId="{4CCF1519-9E0E-4A62-923C-1B9712731232}"/>
          </ac:spMkLst>
        </pc:spChg>
        <pc:spChg chg="add del mod">
          <ac:chgData name="Ragnhild Halvorsrud" userId="917ea340-fd63-490f-a7db-68428d24cf32" providerId="ADAL" clId="{3F26B701-AADC-4668-AAA4-FB7BA2B947B1}" dt="2020-06-19T09:17:33.445" v="5158"/>
          <ac:spMkLst>
            <pc:docMk/>
            <pc:sldMk cId="2858277977" sldId="523"/>
            <ac:spMk id="507" creationId="{82E83036-FA18-49C2-B2C2-65BDAFCE9BF4}"/>
          </ac:spMkLst>
        </pc:spChg>
        <pc:spChg chg="add del mod">
          <ac:chgData name="Ragnhild Halvorsrud" userId="917ea340-fd63-490f-a7db-68428d24cf32" providerId="ADAL" clId="{3F26B701-AADC-4668-AAA4-FB7BA2B947B1}" dt="2020-06-19T09:17:33.445" v="5158"/>
          <ac:spMkLst>
            <pc:docMk/>
            <pc:sldMk cId="2858277977" sldId="523"/>
            <ac:spMk id="508" creationId="{DE30B8D2-2A2F-42E7-8ACC-58252F6A40E0}"/>
          </ac:spMkLst>
        </pc:spChg>
        <pc:spChg chg="add del mod">
          <ac:chgData name="Ragnhild Halvorsrud" userId="917ea340-fd63-490f-a7db-68428d24cf32" providerId="ADAL" clId="{3F26B701-AADC-4668-AAA4-FB7BA2B947B1}" dt="2020-06-19T09:17:33.445" v="5158"/>
          <ac:spMkLst>
            <pc:docMk/>
            <pc:sldMk cId="2858277977" sldId="523"/>
            <ac:spMk id="510" creationId="{3C86DE93-46B4-486A-8CBB-0752FEC2A21E}"/>
          </ac:spMkLst>
        </pc:spChg>
        <pc:spChg chg="add del mod">
          <ac:chgData name="Ragnhild Halvorsrud" userId="917ea340-fd63-490f-a7db-68428d24cf32" providerId="ADAL" clId="{3F26B701-AADC-4668-AAA4-FB7BA2B947B1}" dt="2020-06-19T09:17:33.445" v="5158"/>
          <ac:spMkLst>
            <pc:docMk/>
            <pc:sldMk cId="2858277977" sldId="523"/>
            <ac:spMk id="511" creationId="{2DCA312F-9A7C-4DA5-AC74-655BEFF776AD}"/>
          </ac:spMkLst>
        </pc:spChg>
        <pc:spChg chg="add del mod">
          <ac:chgData name="Ragnhild Halvorsrud" userId="917ea340-fd63-490f-a7db-68428d24cf32" providerId="ADAL" clId="{3F26B701-AADC-4668-AAA4-FB7BA2B947B1}" dt="2020-06-19T09:17:33.445" v="5158"/>
          <ac:spMkLst>
            <pc:docMk/>
            <pc:sldMk cId="2858277977" sldId="523"/>
            <ac:spMk id="512" creationId="{FE5ADED8-4094-4811-92AE-B1B9FD554ED8}"/>
          </ac:spMkLst>
        </pc:spChg>
        <pc:spChg chg="add del mod">
          <ac:chgData name="Ragnhild Halvorsrud" userId="917ea340-fd63-490f-a7db-68428d24cf32" providerId="ADAL" clId="{3F26B701-AADC-4668-AAA4-FB7BA2B947B1}" dt="2020-06-19T09:17:33.445" v="5158"/>
          <ac:spMkLst>
            <pc:docMk/>
            <pc:sldMk cId="2858277977" sldId="523"/>
            <ac:spMk id="513" creationId="{088B8416-7CFF-44CD-AC51-AF7D0C611807}"/>
          </ac:spMkLst>
        </pc:spChg>
        <pc:spChg chg="add del mod">
          <ac:chgData name="Ragnhild Halvorsrud" userId="917ea340-fd63-490f-a7db-68428d24cf32" providerId="ADAL" clId="{3F26B701-AADC-4668-AAA4-FB7BA2B947B1}" dt="2020-06-19T09:17:33.445" v="5158"/>
          <ac:spMkLst>
            <pc:docMk/>
            <pc:sldMk cId="2858277977" sldId="523"/>
            <ac:spMk id="514" creationId="{7A85C1A8-B1A8-450B-9B7B-FFFE55FA825C}"/>
          </ac:spMkLst>
        </pc:spChg>
        <pc:spChg chg="add del mod">
          <ac:chgData name="Ragnhild Halvorsrud" userId="917ea340-fd63-490f-a7db-68428d24cf32" providerId="ADAL" clId="{3F26B701-AADC-4668-AAA4-FB7BA2B947B1}" dt="2020-06-19T09:17:33.445" v="5158"/>
          <ac:spMkLst>
            <pc:docMk/>
            <pc:sldMk cId="2858277977" sldId="523"/>
            <ac:spMk id="516" creationId="{A972FD44-56A0-4091-BC94-88435DB7FEAE}"/>
          </ac:spMkLst>
        </pc:spChg>
        <pc:spChg chg="add del mod">
          <ac:chgData name="Ragnhild Halvorsrud" userId="917ea340-fd63-490f-a7db-68428d24cf32" providerId="ADAL" clId="{3F26B701-AADC-4668-AAA4-FB7BA2B947B1}" dt="2020-06-19T09:17:33.445" v="5158"/>
          <ac:spMkLst>
            <pc:docMk/>
            <pc:sldMk cId="2858277977" sldId="523"/>
            <ac:spMk id="517" creationId="{A5EBC8D9-2B4D-40E5-A7C0-C758E2C06066}"/>
          </ac:spMkLst>
        </pc:spChg>
        <pc:spChg chg="add del mod">
          <ac:chgData name="Ragnhild Halvorsrud" userId="917ea340-fd63-490f-a7db-68428d24cf32" providerId="ADAL" clId="{3F26B701-AADC-4668-AAA4-FB7BA2B947B1}" dt="2020-06-19T09:17:33.445" v="5158"/>
          <ac:spMkLst>
            <pc:docMk/>
            <pc:sldMk cId="2858277977" sldId="523"/>
            <ac:spMk id="518" creationId="{3B1903F4-CEC7-4CB7-A829-973E0D451680}"/>
          </ac:spMkLst>
        </pc:spChg>
        <pc:spChg chg="add del mod">
          <ac:chgData name="Ragnhild Halvorsrud" userId="917ea340-fd63-490f-a7db-68428d24cf32" providerId="ADAL" clId="{3F26B701-AADC-4668-AAA4-FB7BA2B947B1}" dt="2020-06-19T09:17:33.445" v="5158"/>
          <ac:spMkLst>
            <pc:docMk/>
            <pc:sldMk cId="2858277977" sldId="523"/>
            <ac:spMk id="519" creationId="{342962D2-BF7C-4276-AD9C-32EEE818B7D8}"/>
          </ac:spMkLst>
        </pc:spChg>
        <pc:spChg chg="add del mod">
          <ac:chgData name="Ragnhild Halvorsrud" userId="917ea340-fd63-490f-a7db-68428d24cf32" providerId="ADAL" clId="{3F26B701-AADC-4668-AAA4-FB7BA2B947B1}" dt="2020-06-19T09:17:33.445" v="5158"/>
          <ac:spMkLst>
            <pc:docMk/>
            <pc:sldMk cId="2858277977" sldId="523"/>
            <ac:spMk id="520" creationId="{934BA950-3954-40AB-BA0A-D89C0E654FBB}"/>
          </ac:spMkLst>
        </pc:spChg>
        <pc:spChg chg="add del mod">
          <ac:chgData name="Ragnhild Halvorsrud" userId="917ea340-fd63-490f-a7db-68428d24cf32" providerId="ADAL" clId="{3F26B701-AADC-4668-AAA4-FB7BA2B947B1}" dt="2020-06-19T09:17:33.445" v="5158"/>
          <ac:spMkLst>
            <pc:docMk/>
            <pc:sldMk cId="2858277977" sldId="523"/>
            <ac:spMk id="521" creationId="{364520B6-DDDE-4F5A-8C72-FC24322D992F}"/>
          </ac:spMkLst>
        </pc:spChg>
        <pc:spChg chg="add del mod">
          <ac:chgData name="Ragnhild Halvorsrud" userId="917ea340-fd63-490f-a7db-68428d24cf32" providerId="ADAL" clId="{3F26B701-AADC-4668-AAA4-FB7BA2B947B1}" dt="2020-06-19T09:17:33.445" v="5158"/>
          <ac:spMkLst>
            <pc:docMk/>
            <pc:sldMk cId="2858277977" sldId="523"/>
            <ac:spMk id="522" creationId="{250C19FA-5723-4240-B2F0-B82038198B46}"/>
          </ac:spMkLst>
        </pc:spChg>
        <pc:spChg chg="add del mod">
          <ac:chgData name="Ragnhild Halvorsrud" userId="917ea340-fd63-490f-a7db-68428d24cf32" providerId="ADAL" clId="{3F26B701-AADC-4668-AAA4-FB7BA2B947B1}" dt="2020-06-19T09:17:33.445" v="5158"/>
          <ac:spMkLst>
            <pc:docMk/>
            <pc:sldMk cId="2858277977" sldId="523"/>
            <ac:spMk id="523" creationId="{F0748A41-146E-4ABA-902A-A43148183907}"/>
          </ac:spMkLst>
        </pc:spChg>
        <pc:spChg chg="add del mod">
          <ac:chgData name="Ragnhild Halvorsrud" userId="917ea340-fd63-490f-a7db-68428d24cf32" providerId="ADAL" clId="{3F26B701-AADC-4668-AAA4-FB7BA2B947B1}" dt="2020-06-19T09:17:33.445" v="5158"/>
          <ac:spMkLst>
            <pc:docMk/>
            <pc:sldMk cId="2858277977" sldId="523"/>
            <ac:spMk id="524" creationId="{27F5AF2E-0D78-43C8-8D53-21D381874A41}"/>
          </ac:spMkLst>
        </pc:spChg>
        <pc:spChg chg="add del mod">
          <ac:chgData name="Ragnhild Halvorsrud" userId="917ea340-fd63-490f-a7db-68428d24cf32" providerId="ADAL" clId="{3F26B701-AADC-4668-AAA4-FB7BA2B947B1}" dt="2020-06-19T09:17:33.445" v="5158"/>
          <ac:spMkLst>
            <pc:docMk/>
            <pc:sldMk cId="2858277977" sldId="523"/>
            <ac:spMk id="532" creationId="{57BF850C-D481-4861-89D0-D50EDC233851}"/>
          </ac:spMkLst>
        </pc:spChg>
        <pc:spChg chg="add del mod">
          <ac:chgData name="Ragnhild Halvorsrud" userId="917ea340-fd63-490f-a7db-68428d24cf32" providerId="ADAL" clId="{3F26B701-AADC-4668-AAA4-FB7BA2B947B1}" dt="2020-06-19T09:17:33.445" v="5158"/>
          <ac:spMkLst>
            <pc:docMk/>
            <pc:sldMk cId="2858277977" sldId="523"/>
            <ac:spMk id="534" creationId="{805FF0FD-FBB9-4B75-8418-80F5A514951C}"/>
          </ac:spMkLst>
        </pc:spChg>
        <pc:spChg chg="add del mod">
          <ac:chgData name="Ragnhild Halvorsrud" userId="917ea340-fd63-490f-a7db-68428d24cf32" providerId="ADAL" clId="{3F26B701-AADC-4668-AAA4-FB7BA2B947B1}" dt="2020-06-19T09:17:33.445" v="5158"/>
          <ac:spMkLst>
            <pc:docMk/>
            <pc:sldMk cId="2858277977" sldId="523"/>
            <ac:spMk id="537" creationId="{7897CCD2-8840-471E-9195-EBCFE73A2338}"/>
          </ac:spMkLst>
        </pc:spChg>
        <pc:spChg chg="add del mod">
          <ac:chgData name="Ragnhild Halvorsrud" userId="917ea340-fd63-490f-a7db-68428d24cf32" providerId="ADAL" clId="{3F26B701-AADC-4668-AAA4-FB7BA2B947B1}" dt="2020-06-19T09:17:33.445" v="5158"/>
          <ac:spMkLst>
            <pc:docMk/>
            <pc:sldMk cId="2858277977" sldId="523"/>
            <ac:spMk id="538" creationId="{A59AE389-093F-4A0A-AD78-11BDEA8CA928}"/>
          </ac:spMkLst>
        </pc:spChg>
        <pc:spChg chg="add del mod">
          <ac:chgData name="Ragnhild Halvorsrud" userId="917ea340-fd63-490f-a7db-68428d24cf32" providerId="ADAL" clId="{3F26B701-AADC-4668-AAA4-FB7BA2B947B1}" dt="2020-06-19T09:17:33.445" v="5158"/>
          <ac:spMkLst>
            <pc:docMk/>
            <pc:sldMk cId="2858277977" sldId="523"/>
            <ac:spMk id="541" creationId="{E0C33A18-0AEF-406A-8323-2381CB49C833}"/>
          </ac:spMkLst>
        </pc:spChg>
        <pc:spChg chg="add del mod">
          <ac:chgData name="Ragnhild Halvorsrud" userId="917ea340-fd63-490f-a7db-68428d24cf32" providerId="ADAL" clId="{3F26B701-AADC-4668-AAA4-FB7BA2B947B1}" dt="2020-06-19T09:17:33.445" v="5158"/>
          <ac:spMkLst>
            <pc:docMk/>
            <pc:sldMk cId="2858277977" sldId="523"/>
            <ac:spMk id="542" creationId="{CBA90607-B8F3-4EC6-A0B6-7B976D8F5111}"/>
          </ac:spMkLst>
        </pc:spChg>
        <pc:spChg chg="add del mod">
          <ac:chgData name="Ragnhild Halvorsrud" userId="917ea340-fd63-490f-a7db-68428d24cf32" providerId="ADAL" clId="{3F26B701-AADC-4668-AAA4-FB7BA2B947B1}" dt="2020-06-19T09:17:33.445" v="5158"/>
          <ac:spMkLst>
            <pc:docMk/>
            <pc:sldMk cId="2858277977" sldId="523"/>
            <ac:spMk id="544" creationId="{26561C6B-151A-4E71-A075-BEA947EA3A3F}"/>
          </ac:spMkLst>
        </pc:spChg>
        <pc:spChg chg="add del mod">
          <ac:chgData name="Ragnhild Halvorsrud" userId="917ea340-fd63-490f-a7db-68428d24cf32" providerId="ADAL" clId="{3F26B701-AADC-4668-AAA4-FB7BA2B947B1}" dt="2020-06-19T09:17:33.445" v="5158"/>
          <ac:spMkLst>
            <pc:docMk/>
            <pc:sldMk cId="2858277977" sldId="523"/>
            <ac:spMk id="547" creationId="{4AA6DAAA-6DD3-488C-921B-B85509D47BEC}"/>
          </ac:spMkLst>
        </pc:spChg>
        <pc:spChg chg="add del mod">
          <ac:chgData name="Ragnhild Halvorsrud" userId="917ea340-fd63-490f-a7db-68428d24cf32" providerId="ADAL" clId="{3F26B701-AADC-4668-AAA4-FB7BA2B947B1}" dt="2020-06-19T09:17:33.445" v="5158"/>
          <ac:spMkLst>
            <pc:docMk/>
            <pc:sldMk cId="2858277977" sldId="523"/>
            <ac:spMk id="548" creationId="{982C00DD-37D1-4466-AF31-3F8E976DA878}"/>
          </ac:spMkLst>
        </pc:spChg>
        <pc:spChg chg="add del mod">
          <ac:chgData name="Ragnhild Halvorsrud" userId="917ea340-fd63-490f-a7db-68428d24cf32" providerId="ADAL" clId="{3F26B701-AADC-4668-AAA4-FB7BA2B947B1}" dt="2020-06-19T09:17:33.445" v="5158"/>
          <ac:spMkLst>
            <pc:docMk/>
            <pc:sldMk cId="2858277977" sldId="523"/>
            <ac:spMk id="549" creationId="{2AD527F7-3E68-454B-8C4D-CD2409BC838A}"/>
          </ac:spMkLst>
        </pc:spChg>
        <pc:spChg chg="add del mod">
          <ac:chgData name="Ragnhild Halvorsrud" userId="917ea340-fd63-490f-a7db-68428d24cf32" providerId="ADAL" clId="{3F26B701-AADC-4668-AAA4-FB7BA2B947B1}" dt="2020-06-19T09:17:33.445" v="5158"/>
          <ac:spMkLst>
            <pc:docMk/>
            <pc:sldMk cId="2858277977" sldId="523"/>
            <ac:spMk id="550" creationId="{63AC3203-AF60-484A-A484-70DD1D45A816}"/>
          </ac:spMkLst>
        </pc:spChg>
        <pc:spChg chg="add del mod">
          <ac:chgData name="Ragnhild Halvorsrud" userId="917ea340-fd63-490f-a7db-68428d24cf32" providerId="ADAL" clId="{3F26B701-AADC-4668-AAA4-FB7BA2B947B1}" dt="2020-06-19T09:17:33.445" v="5158"/>
          <ac:spMkLst>
            <pc:docMk/>
            <pc:sldMk cId="2858277977" sldId="523"/>
            <ac:spMk id="555" creationId="{184C5125-AFA1-441E-A15F-72D8BA865B96}"/>
          </ac:spMkLst>
        </pc:spChg>
        <pc:spChg chg="add del mod">
          <ac:chgData name="Ragnhild Halvorsrud" userId="917ea340-fd63-490f-a7db-68428d24cf32" providerId="ADAL" clId="{3F26B701-AADC-4668-AAA4-FB7BA2B947B1}" dt="2020-06-19T09:17:33.445" v="5158"/>
          <ac:spMkLst>
            <pc:docMk/>
            <pc:sldMk cId="2858277977" sldId="523"/>
            <ac:spMk id="557" creationId="{3EAA45CC-99B5-46B5-A5F5-3B45D3488F39}"/>
          </ac:spMkLst>
        </pc:spChg>
        <pc:spChg chg="add del mod">
          <ac:chgData name="Ragnhild Halvorsrud" userId="917ea340-fd63-490f-a7db-68428d24cf32" providerId="ADAL" clId="{3F26B701-AADC-4668-AAA4-FB7BA2B947B1}" dt="2020-06-19T09:17:33.445" v="5158"/>
          <ac:spMkLst>
            <pc:docMk/>
            <pc:sldMk cId="2858277977" sldId="523"/>
            <ac:spMk id="560" creationId="{ACBC1ABF-54CD-4C8D-9CA7-950C1A8FD0A9}"/>
          </ac:spMkLst>
        </pc:spChg>
        <pc:spChg chg="add del mod">
          <ac:chgData name="Ragnhild Halvorsrud" userId="917ea340-fd63-490f-a7db-68428d24cf32" providerId="ADAL" clId="{3F26B701-AADC-4668-AAA4-FB7BA2B947B1}" dt="2020-06-19T09:17:33.445" v="5158"/>
          <ac:spMkLst>
            <pc:docMk/>
            <pc:sldMk cId="2858277977" sldId="523"/>
            <ac:spMk id="561" creationId="{18427BF1-5C06-4ABA-BD82-16E3D3F39C5B}"/>
          </ac:spMkLst>
        </pc:spChg>
        <pc:spChg chg="add del mod">
          <ac:chgData name="Ragnhild Halvorsrud" userId="917ea340-fd63-490f-a7db-68428d24cf32" providerId="ADAL" clId="{3F26B701-AADC-4668-AAA4-FB7BA2B947B1}" dt="2020-06-19T09:17:33.445" v="5158"/>
          <ac:spMkLst>
            <pc:docMk/>
            <pc:sldMk cId="2858277977" sldId="523"/>
            <ac:spMk id="562" creationId="{212687C2-6C4A-4EEA-8A6F-6B96AD7CA9D2}"/>
          </ac:spMkLst>
        </pc:spChg>
        <pc:spChg chg="add del mod">
          <ac:chgData name="Ragnhild Halvorsrud" userId="917ea340-fd63-490f-a7db-68428d24cf32" providerId="ADAL" clId="{3F26B701-AADC-4668-AAA4-FB7BA2B947B1}" dt="2020-06-19T09:17:33.445" v="5158"/>
          <ac:spMkLst>
            <pc:docMk/>
            <pc:sldMk cId="2858277977" sldId="523"/>
            <ac:spMk id="564" creationId="{0AB04428-AEE4-4128-8DB0-74B144301A10}"/>
          </ac:spMkLst>
        </pc:spChg>
        <pc:spChg chg="add del mod">
          <ac:chgData name="Ragnhild Halvorsrud" userId="917ea340-fd63-490f-a7db-68428d24cf32" providerId="ADAL" clId="{3F26B701-AADC-4668-AAA4-FB7BA2B947B1}" dt="2020-06-19T09:17:33.445" v="5158"/>
          <ac:spMkLst>
            <pc:docMk/>
            <pc:sldMk cId="2858277977" sldId="523"/>
            <ac:spMk id="565" creationId="{7C8449A9-236D-4FB0-9AC0-F3A2CFDAF736}"/>
          </ac:spMkLst>
        </pc:spChg>
        <pc:spChg chg="add del mod">
          <ac:chgData name="Ragnhild Halvorsrud" userId="917ea340-fd63-490f-a7db-68428d24cf32" providerId="ADAL" clId="{3F26B701-AADC-4668-AAA4-FB7BA2B947B1}" dt="2020-06-19T09:17:33.445" v="5158"/>
          <ac:spMkLst>
            <pc:docMk/>
            <pc:sldMk cId="2858277977" sldId="523"/>
            <ac:spMk id="566" creationId="{D32C7748-6848-4B5C-8572-7D8F533793C0}"/>
          </ac:spMkLst>
        </pc:spChg>
        <pc:spChg chg="add del mod">
          <ac:chgData name="Ragnhild Halvorsrud" userId="917ea340-fd63-490f-a7db-68428d24cf32" providerId="ADAL" clId="{3F26B701-AADC-4668-AAA4-FB7BA2B947B1}" dt="2020-06-19T09:17:33.445" v="5158"/>
          <ac:spMkLst>
            <pc:docMk/>
            <pc:sldMk cId="2858277977" sldId="523"/>
            <ac:spMk id="570" creationId="{2C575A83-F90B-4F9A-B200-FA25439246F1}"/>
          </ac:spMkLst>
        </pc:spChg>
        <pc:spChg chg="add del mod">
          <ac:chgData name="Ragnhild Halvorsrud" userId="917ea340-fd63-490f-a7db-68428d24cf32" providerId="ADAL" clId="{3F26B701-AADC-4668-AAA4-FB7BA2B947B1}" dt="2020-06-19T09:17:33.445" v="5158"/>
          <ac:spMkLst>
            <pc:docMk/>
            <pc:sldMk cId="2858277977" sldId="523"/>
            <ac:spMk id="571" creationId="{BFFB348C-0C51-4206-9F26-B5106945EAA4}"/>
          </ac:spMkLst>
        </pc:spChg>
        <pc:spChg chg="add del mod">
          <ac:chgData name="Ragnhild Halvorsrud" userId="917ea340-fd63-490f-a7db-68428d24cf32" providerId="ADAL" clId="{3F26B701-AADC-4668-AAA4-FB7BA2B947B1}" dt="2020-06-19T09:17:33.445" v="5158"/>
          <ac:spMkLst>
            <pc:docMk/>
            <pc:sldMk cId="2858277977" sldId="523"/>
            <ac:spMk id="575" creationId="{28229F56-CF1F-4A50-9777-D727B272C125}"/>
          </ac:spMkLst>
        </pc:spChg>
        <pc:spChg chg="add del mod">
          <ac:chgData name="Ragnhild Halvorsrud" userId="917ea340-fd63-490f-a7db-68428d24cf32" providerId="ADAL" clId="{3F26B701-AADC-4668-AAA4-FB7BA2B947B1}" dt="2020-06-19T09:17:33.445" v="5158"/>
          <ac:spMkLst>
            <pc:docMk/>
            <pc:sldMk cId="2858277977" sldId="523"/>
            <ac:spMk id="578" creationId="{F4221096-2341-48A7-A695-722886DC565E}"/>
          </ac:spMkLst>
        </pc:spChg>
        <pc:spChg chg="add del mod">
          <ac:chgData name="Ragnhild Halvorsrud" userId="917ea340-fd63-490f-a7db-68428d24cf32" providerId="ADAL" clId="{3F26B701-AADC-4668-AAA4-FB7BA2B947B1}" dt="2020-06-19T09:17:33.445" v="5158"/>
          <ac:spMkLst>
            <pc:docMk/>
            <pc:sldMk cId="2858277977" sldId="523"/>
            <ac:spMk id="580" creationId="{C3EA3F49-71D5-4426-876F-99737EA610D0}"/>
          </ac:spMkLst>
        </pc:spChg>
        <pc:spChg chg="add del mod">
          <ac:chgData name="Ragnhild Halvorsrud" userId="917ea340-fd63-490f-a7db-68428d24cf32" providerId="ADAL" clId="{3F26B701-AADC-4668-AAA4-FB7BA2B947B1}" dt="2020-06-19T09:17:33.445" v="5158"/>
          <ac:spMkLst>
            <pc:docMk/>
            <pc:sldMk cId="2858277977" sldId="523"/>
            <ac:spMk id="581" creationId="{D5D4A8A0-4CCB-42EE-9E75-0ED4C417566E}"/>
          </ac:spMkLst>
        </pc:spChg>
        <pc:spChg chg="add del mod">
          <ac:chgData name="Ragnhild Halvorsrud" userId="917ea340-fd63-490f-a7db-68428d24cf32" providerId="ADAL" clId="{3F26B701-AADC-4668-AAA4-FB7BA2B947B1}" dt="2020-06-19T09:17:33.445" v="5158"/>
          <ac:spMkLst>
            <pc:docMk/>
            <pc:sldMk cId="2858277977" sldId="523"/>
            <ac:spMk id="582" creationId="{56EE74BC-1E8A-423D-A9C6-19FFD1091B44}"/>
          </ac:spMkLst>
        </pc:spChg>
        <pc:spChg chg="add del mod">
          <ac:chgData name="Ragnhild Halvorsrud" userId="917ea340-fd63-490f-a7db-68428d24cf32" providerId="ADAL" clId="{3F26B701-AADC-4668-AAA4-FB7BA2B947B1}" dt="2020-06-19T09:17:33.445" v="5158"/>
          <ac:spMkLst>
            <pc:docMk/>
            <pc:sldMk cId="2858277977" sldId="523"/>
            <ac:spMk id="585" creationId="{5A2973DD-5EA7-4C6A-B076-28B5201527FF}"/>
          </ac:spMkLst>
        </pc:spChg>
        <pc:spChg chg="add del mod">
          <ac:chgData name="Ragnhild Halvorsrud" userId="917ea340-fd63-490f-a7db-68428d24cf32" providerId="ADAL" clId="{3F26B701-AADC-4668-AAA4-FB7BA2B947B1}" dt="2020-06-19T09:17:33.445" v="5158"/>
          <ac:spMkLst>
            <pc:docMk/>
            <pc:sldMk cId="2858277977" sldId="523"/>
            <ac:spMk id="587" creationId="{538301D7-E96B-4BB7-9C44-0D2E7EC95828}"/>
          </ac:spMkLst>
        </pc:spChg>
        <pc:spChg chg="add del mod">
          <ac:chgData name="Ragnhild Halvorsrud" userId="917ea340-fd63-490f-a7db-68428d24cf32" providerId="ADAL" clId="{3F26B701-AADC-4668-AAA4-FB7BA2B947B1}" dt="2020-06-19T09:17:33.445" v="5158"/>
          <ac:spMkLst>
            <pc:docMk/>
            <pc:sldMk cId="2858277977" sldId="523"/>
            <ac:spMk id="589" creationId="{DE04E968-389E-40B1-A88F-522829C402F7}"/>
          </ac:spMkLst>
        </pc:spChg>
        <pc:spChg chg="add del mod">
          <ac:chgData name="Ragnhild Halvorsrud" userId="917ea340-fd63-490f-a7db-68428d24cf32" providerId="ADAL" clId="{3F26B701-AADC-4668-AAA4-FB7BA2B947B1}" dt="2020-06-19T09:17:33.445" v="5158"/>
          <ac:spMkLst>
            <pc:docMk/>
            <pc:sldMk cId="2858277977" sldId="523"/>
            <ac:spMk id="590" creationId="{AFAD0153-9718-4ED2-9C34-DB2569F0034B}"/>
          </ac:spMkLst>
        </pc:spChg>
        <pc:spChg chg="add del mod">
          <ac:chgData name="Ragnhild Halvorsrud" userId="917ea340-fd63-490f-a7db-68428d24cf32" providerId="ADAL" clId="{3F26B701-AADC-4668-AAA4-FB7BA2B947B1}" dt="2020-06-19T09:17:33.445" v="5158"/>
          <ac:spMkLst>
            <pc:docMk/>
            <pc:sldMk cId="2858277977" sldId="523"/>
            <ac:spMk id="591" creationId="{965CF324-EFFC-4750-9F34-E5D2BEAB8575}"/>
          </ac:spMkLst>
        </pc:spChg>
        <pc:spChg chg="add del mod">
          <ac:chgData name="Ragnhild Halvorsrud" userId="917ea340-fd63-490f-a7db-68428d24cf32" providerId="ADAL" clId="{3F26B701-AADC-4668-AAA4-FB7BA2B947B1}" dt="2020-06-19T09:17:33.445" v="5158"/>
          <ac:spMkLst>
            <pc:docMk/>
            <pc:sldMk cId="2858277977" sldId="523"/>
            <ac:spMk id="593" creationId="{DEE6F5A0-E098-4C6B-A03A-2EC26B2D6F00}"/>
          </ac:spMkLst>
        </pc:spChg>
        <pc:spChg chg="add del mod">
          <ac:chgData name="Ragnhild Halvorsrud" userId="917ea340-fd63-490f-a7db-68428d24cf32" providerId="ADAL" clId="{3F26B701-AADC-4668-AAA4-FB7BA2B947B1}" dt="2020-06-19T09:17:33.445" v="5158"/>
          <ac:spMkLst>
            <pc:docMk/>
            <pc:sldMk cId="2858277977" sldId="523"/>
            <ac:spMk id="597" creationId="{2B045F8A-0266-4F51-B731-6DC872ACF16E}"/>
          </ac:spMkLst>
        </pc:spChg>
        <pc:spChg chg="add del mod">
          <ac:chgData name="Ragnhild Halvorsrud" userId="917ea340-fd63-490f-a7db-68428d24cf32" providerId="ADAL" clId="{3F26B701-AADC-4668-AAA4-FB7BA2B947B1}" dt="2020-06-19T09:17:33.445" v="5158"/>
          <ac:spMkLst>
            <pc:docMk/>
            <pc:sldMk cId="2858277977" sldId="523"/>
            <ac:spMk id="598" creationId="{20974E4E-E8CF-489C-AF00-C23CB28ECFEA}"/>
          </ac:spMkLst>
        </pc:spChg>
        <pc:spChg chg="add del mod">
          <ac:chgData name="Ragnhild Halvorsrud" userId="917ea340-fd63-490f-a7db-68428d24cf32" providerId="ADAL" clId="{3F26B701-AADC-4668-AAA4-FB7BA2B947B1}" dt="2020-06-19T09:17:33.445" v="5158"/>
          <ac:spMkLst>
            <pc:docMk/>
            <pc:sldMk cId="2858277977" sldId="523"/>
            <ac:spMk id="610" creationId="{D3CC494A-6C89-425F-A950-8E334F6A9F55}"/>
          </ac:spMkLst>
        </pc:spChg>
        <pc:spChg chg="add del mod">
          <ac:chgData name="Ragnhild Halvorsrud" userId="917ea340-fd63-490f-a7db-68428d24cf32" providerId="ADAL" clId="{3F26B701-AADC-4668-AAA4-FB7BA2B947B1}" dt="2020-06-19T09:17:33.445" v="5158"/>
          <ac:spMkLst>
            <pc:docMk/>
            <pc:sldMk cId="2858277977" sldId="523"/>
            <ac:spMk id="611" creationId="{16F2F066-4CC9-48D2-9978-DC819AF81E6A}"/>
          </ac:spMkLst>
        </pc:spChg>
        <pc:spChg chg="mod">
          <ac:chgData name="Ragnhild Halvorsrud" userId="917ea340-fd63-490f-a7db-68428d24cf32" providerId="ADAL" clId="{3F26B701-AADC-4668-AAA4-FB7BA2B947B1}" dt="2020-06-19T09:17:33.543" v="5159"/>
          <ac:spMkLst>
            <pc:docMk/>
            <pc:sldMk cId="2858277977" sldId="523"/>
            <ac:spMk id="615" creationId="{427FDE8C-A976-4F9F-AC0A-7E03359BA6B2}"/>
          </ac:spMkLst>
        </pc:spChg>
        <pc:spChg chg="mod">
          <ac:chgData name="Ragnhild Halvorsrud" userId="917ea340-fd63-490f-a7db-68428d24cf32" providerId="ADAL" clId="{3F26B701-AADC-4668-AAA4-FB7BA2B947B1}" dt="2020-06-19T09:17:33.543" v="5159"/>
          <ac:spMkLst>
            <pc:docMk/>
            <pc:sldMk cId="2858277977" sldId="523"/>
            <ac:spMk id="616" creationId="{5998C987-7AE9-4B5F-A13B-E99B88ED1FBB}"/>
          </ac:spMkLst>
        </pc:spChg>
        <pc:spChg chg="mod">
          <ac:chgData name="Ragnhild Halvorsrud" userId="917ea340-fd63-490f-a7db-68428d24cf32" providerId="ADAL" clId="{3F26B701-AADC-4668-AAA4-FB7BA2B947B1}" dt="2020-06-19T09:17:33.543" v="5159"/>
          <ac:spMkLst>
            <pc:docMk/>
            <pc:sldMk cId="2858277977" sldId="523"/>
            <ac:spMk id="617" creationId="{1B321BE9-35F3-41E4-99F7-7529F2E8A9F2}"/>
          </ac:spMkLst>
        </pc:spChg>
        <pc:spChg chg="mod">
          <ac:chgData name="Ragnhild Halvorsrud" userId="917ea340-fd63-490f-a7db-68428d24cf32" providerId="ADAL" clId="{3F26B701-AADC-4668-AAA4-FB7BA2B947B1}" dt="2020-06-19T09:17:33.543" v="5159"/>
          <ac:spMkLst>
            <pc:docMk/>
            <pc:sldMk cId="2858277977" sldId="523"/>
            <ac:spMk id="618" creationId="{0D3D5015-FA5F-463B-B59B-642C7262DEE0}"/>
          </ac:spMkLst>
        </pc:spChg>
        <pc:spChg chg="mod">
          <ac:chgData name="Ragnhild Halvorsrud" userId="917ea340-fd63-490f-a7db-68428d24cf32" providerId="ADAL" clId="{3F26B701-AADC-4668-AAA4-FB7BA2B947B1}" dt="2020-06-19T09:17:33.543" v="5159"/>
          <ac:spMkLst>
            <pc:docMk/>
            <pc:sldMk cId="2858277977" sldId="523"/>
            <ac:spMk id="619" creationId="{FAA4DB10-F22A-43C4-AF18-6CEC12469F65}"/>
          </ac:spMkLst>
        </pc:spChg>
        <pc:spChg chg="mod">
          <ac:chgData name="Ragnhild Halvorsrud" userId="917ea340-fd63-490f-a7db-68428d24cf32" providerId="ADAL" clId="{3F26B701-AADC-4668-AAA4-FB7BA2B947B1}" dt="2020-06-19T09:17:33.543" v="5159"/>
          <ac:spMkLst>
            <pc:docMk/>
            <pc:sldMk cId="2858277977" sldId="523"/>
            <ac:spMk id="620" creationId="{8786ABCA-885B-48FA-B7F5-65FB3DB05C06}"/>
          </ac:spMkLst>
        </pc:spChg>
        <pc:spChg chg="mod">
          <ac:chgData name="Ragnhild Halvorsrud" userId="917ea340-fd63-490f-a7db-68428d24cf32" providerId="ADAL" clId="{3F26B701-AADC-4668-AAA4-FB7BA2B947B1}" dt="2020-06-19T09:17:33.543" v="5159"/>
          <ac:spMkLst>
            <pc:docMk/>
            <pc:sldMk cId="2858277977" sldId="523"/>
            <ac:spMk id="621" creationId="{02B0A3C3-EAC9-4DAE-B4BF-3ED6C7497C98}"/>
          </ac:spMkLst>
        </pc:spChg>
        <pc:spChg chg="mod">
          <ac:chgData name="Ragnhild Halvorsrud" userId="917ea340-fd63-490f-a7db-68428d24cf32" providerId="ADAL" clId="{3F26B701-AADC-4668-AAA4-FB7BA2B947B1}" dt="2020-06-19T09:17:33.543" v="5159"/>
          <ac:spMkLst>
            <pc:docMk/>
            <pc:sldMk cId="2858277977" sldId="523"/>
            <ac:spMk id="622" creationId="{ABB0C91E-7FC2-47C8-AC07-993B920377E3}"/>
          </ac:spMkLst>
        </pc:spChg>
        <pc:spChg chg="mod">
          <ac:chgData name="Ragnhild Halvorsrud" userId="917ea340-fd63-490f-a7db-68428d24cf32" providerId="ADAL" clId="{3F26B701-AADC-4668-AAA4-FB7BA2B947B1}" dt="2020-06-19T09:17:33.543" v="5159"/>
          <ac:spMkLst>
            <pc:docMk/>
            <pc:sldMk cId="2858277977" sldId="523"/>
            <ac:spMk id="624" creationId="{A97E5508-6119-4AC4-A6CD-6F6F141E3ADA}"/>
          </ac:spMkLst>
        </pc:spChg>
        <pc:spChg chg="mod">
          <ac:chgData name="Ragnhild Halvorsrud" userId="917ea340-fd63-490f-a7db-68428d24cf32" providerId="ADAL" clId="{3F26B701-AADC-4668-AAA4-FB7BA2B947B1}" dt="2020-06-19T09:17:33.543" v="5159"/>
          <ac:spMkLst>
            <pc:docMk/>
            <pc:sldMk cId="2858277977" sldId="523"/>
            <ac:spMk id="625" creationId="{0468A063-804F-4FE3-B3D5-511860F770F3}"/>
          </ac:spMkLst>
        </pc:spChg>
        <pc:spChg chg="mod">
          <ac:chgData name="Ragnhild Halvorsrud" userId="917ea340-fd63-490f-a7db-68428d24cf32" providerId="ADAL" clId="{3F26B701-AADC-4668-AAA4-FB7BA2B947B1}" dt="2020-06-19T09:17:33.543" v="5159"/>
          <ac:spMkLst>
            <pc:docMk/>
            <pc:sldMk cId="2858277977" sldId="523"/>
            <ac:spMk id="626" creationId="{A1AAA02D-E6DE-4020-946F-D45B84558CA4}"/>
          </ac:spMkLst>
        </pc:spChg>
        <pc:spChg chg="mod">
          <ac:chgData name="Ragnhild Halvorsrud" userId="917ea340-fd63-490f-a7db-68428d24cf32" providerId="ADAL" clId="{3F26B701-AADC-4668-AAA4-FB7BA2B947B1}" dt="2020-06-19T09:17:33.543" v="5159"/>
          <ac:spMkLst>
            <pc:docMk/>
            <pc:sldMk cId="2858277977" sldId="523"/>
            <ac:spMk id="627" creationId="{2136D331-8E3F-445F-A2A6-F1FDAEB1465F}"/>
          </ac:spMkLst>
        </pc:spChg>
        <pc:spChg chg="mod">
          <ac:chgData name="Ragnhild Halvorsrud" userId="917ea340-fd63-490f-a7db-68428d24cf32" providerId="ADAL" clId="{3F26B701-AADC-4668-AAA4-FB7BA2B947B1}" dt="2020-06-19T09:17:33.543" v="5159"/>
          <ac:spMkLst>
            <pc:docMk/>
            <pc:sldMk cId="2858277977" sldId="523"/>
            <ac:spMk id="628" creationId="{3BB0A509-823B-4E16-A65B-EEFA96B6408E}"/>
          </ac:spMkLst>
        </pc:spChg>
        <pc:spChg chg="mod">
          <ac:chgData name="Ragnhild Halvorsrud" userId="917ea340-fd63-490f-a7db-68428d24cf32" providerId="ADAL" clId="{3F26B701-AADC-4668-AAA4-FB7BA2B947B1}" dt="2020-06-19T09:17:33.543" v="5159"/>
          <ac:spMkLst>
            <pc:docMk/>
            <pc:sldMk cId="2858277977" sldId="523"/>
            <ac:spMk id="629" creationId="{E30376A2-3F03-4E3C-95C0-6BD5566C4CF1}"/>
          </ac:spMkLst>
        </pc:spChg>
        <pc:spChg chg="mod">
          <ac:chgData name="Ragnhild Halvorsrud" userId="917ea340-fd63-490f-a7db-68428d24cf32" providerId="ADAL" clId="{3F26B701-AADC-4668-AAA4-FB7BA2B947B1}" dt="2020-06-19T09:17:33.543" v="5159"/>
          <ac:spMkLst>
            <pc:docMk/>
            <pc:sldMk cId="2858277977" sldId="523"/>
            <ac:spMk id="630" creationId="{69281632-AE0B-4460-AE9D-BD040F94E428}"/>
          </ac:spMkLst>
        </pc:spChg>
        <pc:spChg chg="mod">
          <ac:chgData name="Ragnhild Halvorsrud" userId="917ea340-fd63-490f-a7db-68428d24cf32" providerId="ADAL" clId="{3F26B701-AADC-4668-AAA4-FB7BA2B947B1}" dt="2020-06-19T09:17:33.543" v="5159"/>
          <ac:spMkLst>
            <pc:docMk/>
            <pc:sldMk cId="2858277977" sldId="523"/>
            <ac:spMk id="631" creationId="{F912CC98-7D75-4CB9-B4CD-FA1DB1ABEB32}"/>
          </ac:spMkLst>
        </pc:spChg>
        <pc:spChg chg="mod">
          <ac:chgData name="Ragnhild Halvorsrud" userId="917ea340-fd63-490f-a7db-68428d24cf32" providerId="ADAL" clId="{3F26B701-AADC-4668-AAA4-FB7BA2B947B1}" dt="2020-06-19T09:17:33.543" v="5159"/>
          <ac:spMkLst>
            <pc:docMk/>
            <pc:sldMk cId="2858277977" sldId="523"/>
            <ac:spMk id="633" creationId="{09A7FBB6-7707-4ECD-B22A-8B6A8C2C0047}"/>
          </ac:spMkLst>
        </pc:spChg>
        <pc:spChg chg="mod">
          <ac:chgData name="Ragnhild Halvorsrud" userId="917ea340-fd63-490f-a7db-68428d24cf32" providerId="ADAL" clId="{3F26B701-AADC-4668-AAA4-FB7BA2B947B1}" dt="2020-06-19T09:17:33.543" v="5159"/>
          <ac:spMkLst>
            <pc:docMk/>
            <pc:sldMk cId="2858277977" sldId="523"/>
            <ac:spMk id="634" creationId="{E9EFF274-D1A8-4059-8CA0-9437D8FF2A6A}"/>
          </ac:spMkLst>
        </pc:spChg>
        <pc:spChg chg="mod">
          <ac:chgData name="Ragnhild Halvorsrud" userId="917ea340-fd63-490f-a7db-68428d24cf32" providerId="ADAL" clId="{3F26B701-AADC-4668-AAA4-FB7BA2B947B1}" dt="2020-06-19T09:17:33.543" v="5159"/>
          <ac:spMkLst>
            <pc:docMk/>
            <pc:sldMk cId="2858277977" sldId="523"/>
            <ac:spMk id="635" creationId="{B3770DE4-3763-46DF-A936-5A55BD7CDC2B}"/>
          </ac:spMkLst>
        </pc:spChg>
        <pc:spChg chg="mod">
          <ac:chgData name="Ragnhild Halvorsrud" userId="917ea340-fd63-490f-a7db-68428d24cf32" providerId="ADAL" clId="{3F26B701-AADC-4668-AAA4-FB7BA2B947B1}" dt="2020-06-19T09:17:33.543" v="5159"/>
          <ac:spMkLst>
            <pc:docMk/>
            <pc:sldMk cId="2858277977" sldId="523"/>
            <ac:spMk id="636" creationId="{48DD71F1-5621-4491-B008-1A13F58295E8}"/>
          </ac:spMkLst>
        </pc:spChg>
        <pc:spChg chg="mod">
          <ac:chgData name="Ragnhild Halvorsrud" userId="917ea340-fd63-490f-a7db-68428d24cf32" providerId="ADAL" clId="{3F26B701-AADC-4668-AAA4-FB7BA2B947B1}" dt="2020-06-19T09:17:33.543" v="5159"/>
          <ac:spMkLst>
            <pc:docMk/>
            <pc:sldMk cId="2858277977" sldId="523"/>
            <ac:spMk id="637" creationId="{CCB393D8-CB6E-41BD-9964-EEF81D1AF994}"/>
          </ac:spMkLst>
        </pc:spChg>
        <pc:spChg chg="mod">
          <ac:chgData name="Ragnhild Halvorsrud" userId="917ea340-fd63-490f-a7db-68428d24cf32" providerId="ADAL" clId="{3F26B701-AADC-4668-AAA4-FB7BA2B947B1}" dt="2020-06-19T09:17:33.543" v="5159"/>
          <ac:spMkLst>
            <pc:docMk/>
            <pc:sldMk cId="2858277977" sldId="523"/>
            <ac:spMk id="638" creationId="{718B7014-88DF-4259-941F-05F47C9A814E}"/>
          </ac:spMkLst>
        </pc:spChg>
        <pc:spChg chg="mod">
          <ac:chgData name="Ragnhild Halvorsrud" userId="917ea340-fd63-490f-a7db-68428d24cf32" providerId="ADAL" clId="{3F26B701-AADC-4668-AAA4-FB7BA2B947B1}" dt="2020-06-19T09:17:33.543" v="5159"/>
          <ac:spMkLst>
            <pc:docMk/>
            <pc:sldMk cId="2858277977" sldId="523"/>
            <ac:spMk id="639" creationId="{E7A485EB-B957-4B8A-9494-55C0AF9421AB}"/>
          </ac:spMkLst>
        </pc:spChg>
        <pc:spChg chg="mod">
          <ac:chgData name="Ragnhild Halvorsrud" userId="917ea340-fd63-490f-a7db-68428d24cf32" providerId="ADAL" clId="{3F26B701-AADC-4668-AAA4-FB7BA2B947B1}" dt="2020-06-19T09:17:33.543" v="5159"/>
          <ac:spMkLst>
            <pc:docMk/>
            <pc:sldMk cId="2858277977" sldId="523"/>
            <ac:spMk id="640" creationId="{CD7D04AB-61E9-4140-8E9F-7C43BF0CF334}"/>
          </ac:spMkLst>
        </pc:spChg>
        <pc:spChg chg="mod">
          <ac:chgData name="Ragnhild Halvorsrud" userId="917ea340-fd63-490f-a7db-68428d24cf32" providerId="ADAL" clId="{3F26B701-AADC-4668-AAA4-FB7BA2B947B1}" dt="2020-06-19T09:17:33.543" v="5159"/>
          <ac:spMkLst>
            <pc:docMk/>
            <pc:sldMk cId="2858277977" sldId="523"/>
            <ac:spMk id="642" creationId="{2D0C7120-4EF3-4692-B7E6-1D4AAB1EDB41}"/>
          </ac:spMkLst>
        </pc:spChg>
        <pc:spChg chg="mod">
          <ac:chgData name="Ragnhild Halvorsrud" userId="917ea340-fd63-490f-a7db-68428d24cf32" providerId="ADAL" clId="{3F26B701-AADC-4668-AAA4-FB7BA2B947B1}" dt="2020-06-19T09:17:33.543" v="5159"/>
          <ac:spMkLst>
            <pc:docMk/>
            <pc:sldMk cId="2858277977" sldId="523"/>
            <ac:spMk id="643" creationId="{8EEBB49E-3071-42E0-8476-AB90D270F4E0}"/>
          </ac:spMkLst>
        </pc:spChg>
        <pc:spChg chg="mod">
          <ac:chgData name="Ragnhild Halvorsrud" userId="917ea340-fd63-490f-a7db-68428d24cf32" providerId="ADAL" clId="{3F26B701-AADC-4668-AAA4-FB7BA2B947B1}" dt="2020-06-19T09:17:33.543" v="5159"/>
          <ac:spMkLst>
            <pc:docMk/>
            <pc:sldMk cId="2858277977" sldId="523"/>
            <ac:spMk id="644" creationId="{1ACE720B-3E5B-4B4E-8050-EFCEF914AC92}"/>
          </ac:spMkLst>
        </pc:spChg>
        <pc:spChg chg="mod">
          <ac:chgData name="Ragnhild Halvorsrud" userId="917ea340-fd63-490f-a7db-68428d24cf32" providerId="ADAL" clId="{3F26B701-AADC-4668-AAA4-FB7BA2B947B1}" dt="2020-06-19T09:17:33.543" v="5159"/>
          <ac:spMkLst>
            <pc:docMk/>
            <pc:sldMk cId="2858277977" sldId="523"/>
            <ac:spMk id="645" creationId="{9D8D9F05-7848-4317-B6B6-64D71DF28F0D}"/>
          </ac:spMkLst>
        </pc:spChg>
        <pc:spChg chg="mod">
          <ac:chgData name="Ragnhild Halvorsrud" userId="917ea340-fd63-490f-a7db-68428d24cf32" providerId="ADAL" clId="{3F26B701-AADC-4668-AAA4-FB7BA2B947B1}" dt="2020-06-19T09:17:33.543" v="5159"/>
          <ac:spMkLst>
            <pc:docMk/>
            <pc:sldMk cId="2858277977" sldId="523"/>
            <ac:spMk id="646" creationId="{00ABA108-950A-47FE-9D14-C5A67CC21397}"/>
          </ac:spMkLst>
        </pc:spChg>
        <pc:spChg chg="mod">
          <ac:chgData name="Ragnhild Halvorsrud" userId="917ea340-fd63-490f-a7db-68428d24cf32" providerId="ADAL" clId="{3F26B701-AADC-4668-AAA4-FB7BA2B947B1}" dt="2020-06-19T09:17:33.543" v="5159"/>
          <ac:spMkLst>
            <pc:docMk/>
            <pc:sldMk cId="2858277977" sldId="523"/>
            <ac:spMk id="647" creationId="{6D22286F-6B53-4F0A-A4A3-E1FB05A427CC}"/>
          </ac:spMkLst>
        </pc:spChg>
        <pc:spChg chg="mod">
          <ac:chgData name="Ragnhild Halvorsrud" userId="917ea340-fd63-490f-a7db-68428d24cf32" providerId="ADAL" clId="{3F26B701-AADC-4668-AAA4-FB7BA2B947B1}" dt="2020-06-19T09:17:33.543" v="5159"/>
          <ac:spMkLst>
            <pc:docMk/>
            <pc:sldMk cId="2858277977" sldId="523"/>
            <ac:spMk id="648" creationId="{35FEBC9C-0420-4CA0-B7AF-57F5A80DE937}"/>
          </ac:spMkLst>
        </pc:spChg>
        <pc:spChg chg="mod">
          <ac:chgData name="Ragnhild Halvorsrud" userId="917ea340-fd63-490f-a7db-68428d24cf32" providerId="ADAL" clId="{3F26B701-AADC-4668-AAA4-FB7BA2B947B1}" dt="2020-06-19T09:17:33.543" v="5159"/>
          <ac:spMkLst>
            <pc:docMk/>
            <pc:sldMk cId="2858277977" sldId="523"/>
            <ac:spMk id="649" creationId="{D3068CFE-EAFA-4C93-A136-22595FC05436}"/>
          </ac:spMkLst>
        </pc:spChg>
        <pc:spChg chg="mod">
          <ac:chgData name="Ragnhild Halvorsrud" userId="917ea340-fd63-490f-a7db-68428d24cf32" providerId="ADAL" clId="{3F26B701-AADC-4668-AAA4-FB7BA2B947B1}" dt="2020-06-19T09:17:33.543" v="5159"/>
          <ac:spMkLst>
            <pc:docMk/>
            <pc:sldMk cId="2858277977" sldId="523"/>
            <ac:spMk id="651" creationId="{D8CCB282-0859-4444-A436-1070C936B01F}"/>
          </ac:spMkLst>
        </pc:spChg>
        <pc:spChg chg="mod">
          <ac:chgData name="Ragnhild Halvorsrud" userId="917ea340-fd63-490f-a7db-68428d24cf32" providerId="ADAL" clId="{3F26B701-AADC-4668-AAA4-FB7BA2B947B1}" dt="2020-06-19T09:17:33.543" v="5159"/>
          <ac:spMkLst>
            <pc:docMk/>
            <pc:sldMk cId="2858277977" sldId="523"/>
            <ac:spMk id="652" creationId="{4E294DD8-F03F-44B3-8AE8-1EDC7EACBC39}"/>
          </ac:spMkLst>
        </pc:spChg>
        <pc:spChg chg="mod">
          <ac:chgData name="Ragnhild Halvorsrud" userId="917ea340-fd63-490f-a7db-68428d24cf32" providerId="ADAL" clId="{3F26B701-AADC-4668-AAA4-FB7BA2B947B1}" dt="2020-06-19T09:17:33.543" v="5159"/>
          <ac:spMkLst>
            <pc:docMk/>
            <pc:sldMk cId="2858277977" sldId="523"/>
            <ac:spMk id="653" creationId="{8EA72CF3-6DF2-4595-9432-5C9168E24E84}"/>
          </ac:spMkLst>
        </pc:spChg>
        <pc:spChg chg="mod">
          <ac:chgData name="Ragnhild Halvorsrud" userId="917ea340-fd63-490f-a7db-68428d24cf32" providerId="ADAL" clId="{3F26B701-AADC-4668-AAA4-FB7BA2B947B1}" dt="2020-06-19T09:17:33.543" v="5159"/>
          <ac:spMkLst>
            <pc:docMk/>
            <pc:sldMk cId="2858277977" sldId="523"/>
            <ac:spMk id="654" creationId="{BFC003A8-D6AF-4AD0-846D-725E93A289E5}"/>
          </ac:spMkLst>
        </pc:spChg>
        <pc:spChg chg="mod">
          <ac:chgData name="Ragnhild Halvorsrud" userId="917ea340-fd63-490f-a7db-68428d24cf32" providerId="ADAL" clId="{3F26B701-AADC-4668-AAA4-FB7BA2B947B1}" dt="2020-06-19T09:17:33.543" v="5159"/>
          <ac:spMkLst>
            <pc:docMk/>
            <pc:sldMk cId="2858277977" sldId="523"/>
            <ac:spMk id="655" creationId="{261CC666-2FB9-4DDB-AB34-1631EA59A24A}"/>
          </ac:spMkLst>
        </pc:spChg>
        <pc:spChg chg="mod">
          <ac:chgData name="Ragnhild Halvorsrud" userId="917ea340-fd63-490f-a7db-68428d24cf32" providerId="ADAL" clId="{3F26B701-AADC-4668-AAA4-FB7BA2B947B1}" dt="2020-06-19T09:17:33.543" v="5159"/>
          <ac:spMkLst>
            <pc:docMk/>
            <pc:sldMk cId="2858277977" sldId="523"/>
            <ac:spMk id="656" creationId="{8F21E086-CC03-435E-B1E0-A0DE54632196}"/>
          </ac:spMkLst>
        </pc:spChg>
        <pc:spChg chg="mod">
          <ac:chgData name="Ragnhild Halvorsrud" userId="917ea340-fd63-490f-a7db-68428d24cf32" providerId="ADAL" clId="{3F26B701-AADC-4668-AAA4-FB7BA2B947B1}" dt="2020-06-19T09:17:33.543" v="5159"/>
          <ac:spMkLst>
            <pc:docMk/>
            <pc:sldMk cId="2858277977" sldId="523"/>
            <ac:spMk id="657" creationId="{BFDD2ADA-4618-4FF6-9FCF-BB3E552F6A47}"/>
          </ac:spMkLst>
        </pc:spChg>
        <pc:spChg chg="mod">
          <ac:chgData name="Ragnhild Halvorsrud" userId="917ea340-fd63-490f-a7db-68428d24cf32" providerId="ADAL" clId="{3F26B701-AADC-4668-AAA4-FB7BA2B947B1}" dt="2020-06-19T09:17:33.543" v="5159"/>
          <ac:spMkLst>
            <pc:docMk/>
            <pc:sldMk cId="2858277977" sldId="523"/>
            <ac:spMk id="658" creationId="{06A1F754-D825-4AFA-97BC-F53B157EBE4F}"/>
          </ac:spMkLst>
        </pc:spChg>
        <pc:spChg chg="mod">
          <ac:chgData name="Ragnhild Halvorsrud" userId="917ea340-fd63-490f-a7db-68428d24cf32" providerId="ADAL" clId="{3F26B701-AADC-4668-AAA4-FB7BA2B947B1}" dt="2020-06-19T09:17:33.543" v="5159"/>
          <ac:spMkLst>
            <pc:docMk/>
            <pc:sldMk cId="2858277977" sldId="523"/>
            <ac:spMk id="660" creationId="{FDBDAD2B-C568-4987-BB0A-EFA6433AC291}"/>
          </ac:spMkLst>
        </pc:spChg>
        <pc:spChg chg="mod">
          <ac:chgData name="Ragnhild Halvorsrud" userId="917ea340-fd63-490f-a7db-68428d24cf32" providerId="ADAL" clId="{3F26B701-AADC-4668-AAA4-FB7BA2B947B1}" dt="2020-06-19T09:17:33.543" v="5159"/>
          <ac:spMkLst>
            <pc:docMk/>
            <pc:sldMk cId="2858277977" sldId="523"/>
            <ac:spMk id="661" creationId="{03593A6B-9D58-421E-8AB1-9EC097992B84}"/>
          </ac:spMkLst>
        </pc:spChg>
        <pc:spChg chg="mod">
          <ac:chgData name="Ragnhild Halvorsrud" userId="917ea340-fd63-490f-a7db-68428d24cf32" providerId="ADAL" clId="{3F26B701-AADC-4668-AAA4-FB7BA2B947B1}" dt="2020-06-19T09:17:33.543" v="5159"/>
          <ac:spMkLst>
            <pc:docMk/>
            <pc:sldMk cId="2858277977" sldId="523"/>
            <ac:spMk id="662" creationId="{9399F352-522A-45D8-B9E6-3E22562C17DA}"/>
          </ac:spMkLst>
        </pc:spChg>
        <pc:spChg chg="mod">
          <ac:chgData name="Ragnhild Halvorsrud" userId="917ea340-fd63-490f-a7db-68428d24cf32" providerId="ADAL" clId="{3F26B701-AADC-4668-AAA4-FB7BA2B947B1}" dt="2020-06-19T09:17:33.543" v="5159"/>
          <ac:spMkLst>
            <pc:docMk/>
            <pc:sldMk cId="2858277977" sldId="523"/>
            <ac:spMk id="663" creationId="{8100B39F-21DF-4917-821E-B218B938444D}"/>
          </ac:spMkLst>
        </pc:spChg>
        <pc:spChg chg="mod">
          <ac:chgData name="Ragnhild Halvorsrud" userId="917ea340-fd63-490f-a7db-68428d24cf32" providerId="ADAL" clId="{3F26B701-AADC-4668-AAA4-FB7BA2B947B1}" dt="2020-06-19T09:17:33.543" v="5159"/>
          <ac:spMkLst>
            <pc:docMk/>
            <pc:sldMk cId="2858277977" sldId="523"/>
            <ac:spMk id="664" creationId="{B4763331-516E-4300-AD51-F1C65FF4E522}"/>
          </ac:spMkLst>
        </pc:spChg>
        <pc:spChg chg="mod">
          <ac:chgData name="Ragnhild Halvorsrud" userId="917ea340-fd63-490f-a7db-68428d24cf32" providerId="ADAL" clId="{3F26B701-AADC-4668-AAA4-FB7BA2B947B1}" dt="2020-06-19T09:17:33.543" v="5159"/>
          <ac:spMkLst>
            <pc:docMk/>
            <pc:sldMk cId="2858277977" sldId="523"/>
            <ac:spMk id="665" creationId="{6CF512BE-0A2F-49B3-B06D-0215E222A27E}"/>
          </ac:spMkLst>
        </pc:spChg>
        <pc:spChg chg="mod">
          <ac:chgData name="Ragnhild Halvorsrud" userId="917ea340-fd63-490f-a7db-68428d24cf32" providerId="ADAL" clId="{3F26B701-AADC-4668-AAA4-FB7BA2B947B1}" dt="2020-06-19T09:17:33.543" v="5159"/>
          <ac:spMkLst>
            <pc:docMk/>
            <pc:sldMk cId="2858277977" sldId="523"/>
            <ac:spMk id="666" creationId="{66E4867B-18B3-4789-8914-0634409D6920}"/>
          </ac:spMkLst>
        </pc:spChg>
        <pc:spChg chg="mod">
          <ac:chgData name="Ragnhild Halvorsrud" userId="917ea340-fd63-490f-a7db-68428d24cf32" providerId="ADAL" clId="{3F26B701-AADC-4668-AAA4-FB7BA2B947B1}" dt="2020-06-19T09:17:33.543" v="5159"/>
          <ac:spMkLst>
            <pc:docMk/>
            <pc:sldMk cId="2858277977" sldId="523"/>
            <ac:spMk id="667" creationId="{C1EB5E42-122B-4AF8-93CF-98A1789A8E2B}"/>
          </ac:spMkLst>
        </pc:spChg>
        <pc:spChg chg="mod">
          <ac:chgData name="Ragnhild Halvorsrud" userId="917ea340-fd63-490f-a7db-68428d24cf32" providerId="ADAL" clId="{3F26B701-AADC-4668-AAA4-FB7BA2B947B1}" dt="2020-06-19T09:17:33.543" v="5159"/>
          <ac:spMkLst>
            <pc:docMk/>
            <pc:sldMk cId="2858277977" sldId="523"/>
            <ac:spMk id="668" creationId="{CEF47BD8-A422-48D9-9237-F2E03AD3B3A3}"/>
          </ac:spMkLst>
        </pc:spChg>
        <pc:spChg chg="mod">
          <ac:chgData name="Ragnhild Halvorsrud" userId="917ea340-fd63-490f-a7db-68428d24cf32" providerId="ADAL" clId="{3F26B701-AADC-4668-AAA4-FB7BA2B947B1}" dt="2020-06-19T09:17:33.543" v="5159"/>
          <ac:spMkLst>
            <pc:docMk/>
            <pc:sldMk cId="2858277977" sldId="523"/>
            <ac:spMk id="669" creationId="{23246AF0-1D64-401F-A17E-010666BB71C9}"/>
          </ac:spMkLst>
        </pc:spChg>
        <pc:spChg chg="mod">
          <ac:chgData name="Ragnhild Halvorsrud" userId="917ea340-fd63-490f-a7db-68428d24cf32" providerId="ADAL" clId="{3F26B701-AADC-4668-AAA4-FB7BA2B947B1}" dt="2020-06-19T09:17:33.543" v="5159"/>
          <ac:spMkLst>
            <pc:docMk/>
            <pc:sldMk cId="2858277977" sldId="523"/>
            <ac:spMk id="670" creationId="{D6AFC067-CACB-4873-87A9-F775BE544768}"/>
          </ac:spMkLst>
        </pc:spChg>
        <pc:spChg chg="mod">
          <ac:chgData name="Ragnhild Halvorsrud" userId="917ea340-fd63-490f-a7db-68428d24cf32" providerId="ADAL" clId="{3F26B701-AADC-4668-AAA4-FB7BA2B947B1}" dt="2020-06-19T09:17:33.543" v="5159"/>
          <ac:spMkLst>
            <pc:docMk/>
            <pc:sldMk cId="2858277977" sldId="523"/>
            <ac:spMk id="671" creationId="{28FAD89C-7101-464D-B90D-63A1CE7AAF7B}"/>
          </ac:spMkLst>
        </pc:spChg>
        <pc:spChg chg="mod">
          <ac:chgData name="Ragnhild Halvorsrud" userId="917ea340-fd63-490f-a7db-68428d24cf32" providerId="ADAL" clId="{3F26B701-AADC-4668-AAA4-FB7BA2B947B1}" dt="2020-06-19T09:17:33.543" v="5159"/>
          <ac:spMkLst>
            <pc:docMk/>
            <pc:sldMk cId="2858277977" sldId="523"/>
            <ac:spMk id="672" creationId="{34F87E09-E284-4FE2-A914-6934EEFE8F21}"/>
          </ac:spMkLst>
        </pc:spChg>
        <pc:spChg chg="mod">
          <ac:chgData name="Ragnhild Halvorsrud" userId="917ea340-fd63-490f-a7db-68428d24cf32" providerId="ADAL" clId="{3F26B701-AADC-4668-AAA4-FB7BA2B947B1}" dt="2020-06-19T09:17:33.543" v="5159"/>
          <ac:spMkLst>
            <pc:docMk/>
            <pc:sldMk cId="2858277977" sldId="523"/>
            <ac:spMk id="673" creationId="{AFE36F20-FB77-45F5-B98B-C941F55E99D6}"/>
          </ac:spMkLst>
        </pc:spChg>
        <pc:spChg chg="add del mod">
          <ac:chgData name="Ragnhild Halvorsrud" userId="917ea340-fd63-490f-a7db-68428d24cf32" providerId="ADAL" clId="{3F26B701-AADC-4668-AAA4-FB7BA2B947B1}" dt="2020-06-19T09:17:47.506" v="5162"/>
          <ac:spMkLst>
            <pc:docMk/>
            <pc:sldMk cId="2858277977" sldId="523"/>
            <ac:spMk id="685" creationId="{CD5D45D2-6E98-4BAC-8422-1355C973BF77}"/>
          </ac:spMkLst>
        </pc:spChg>
        <pc:spChg chg="add del mod">
          <ac:chgData name="Ragnhild Halvorsrud" userId="917ea340-fd63-490f-a7db-68428d24cf32" providerId="ADAL" clId="{3F26B701-AADC-4668-AAA4-FB7BA2B947B1}" dt="2020-06-19T09:17:47.506" v="5162"/>
          <ac:spMkLst>
            <pc:docMk/>
            <pc:sldMk cId="2858277977" sldId="523"/>
            <ac:spMk id="686" creationId="{F9E6C72B-B0EF-42CD-A0A7-7C4563495EFB}"/>
          </ac:spMkLst>
        </pc:spChg>
        <pc:spChg chg="add del mod">
          <ac:chgData name="Ragnhild Halvorsrud" userId="917ea340-fd63-490f-a7db-68428d24cf32" providerId="ADAL" clId="{3F26B701-AADC-4668-AAA4-FB7BA2B947B1}" dt="2020-06-19T09:17:47.506" v="5162"/>
          <ac:spMkLst>
            <pc:docMk/>
            <pc:sldMk cId="2858277977" sldId="523"/>
            <ac:spMk id="687" creationId="{E6EA81F9-9AAF-4F40-9F0D-372B6ADAF0E0}"/>
          </ac:spMkLst>
        </pc:spChg>
        <pc:spChg chg="add del mod">
          <ac:chgData name="Ragnhild Halvorsrud" userId="917ea340-fd63-490f-a7db-68428d24cf32" providerId="ADAL" clId="{3F26B701-AADC-4668-AAA4-FB7BA2B947B1}" dt="2020-06-19T09:17:47.506" v="5162"/>
          <ac:spMkLst>
            <pc:docMk/>
            <pc:sldMk cId="2858277977" sldId="523"/>
            <ac:spMk id="688" creationId="{EFDDDEA7-CA22-4AA2-88A0-0DB57A2CB7BA}"/>
          </ac:spMkLst>
        </pc:spChg>
        <pc:spChg chg="add del mod">
          <ac:chgData name="Ragnhild Halvorsrud" userId="917ea340-fd63-490f-a7db-68428d24cf32" providerId="ADAL" clId="{3F26B701-AADC-4668-AAA4-FB7BA2B947B1}" dt="2020-06-19T09:17:47.506" v="5162"/>
          <ac:spMkLst>
            <pc:docMk/>
            <pc:sldMk cId="2858277977" sldId="523"/>
            <ac:spMk id="689" creationId="{C55CFC18-EF83-4043-AAB5-2B965DAA268D}"/>
          </ac:spMkLst>
        </pc:spChg>
        <pc:spChg chg="add del mod">
          <ac:chgData name="Ragnhild Halvorsrud" userId="917ea340-fd63-490f-a7db-68428d24cf32" providerId="ADAL" clId="{3F26B701-AADC-4668-AAA4-FB7BA2B947B1}" dt="2020-06-19T09:17:47.506" v="5162"/>
          <ac:spMkLst>
            <pc:docMk/>
            <pc:sldMk cId="2858277977" sldId="523"/>
            <ac:spMk id="690" creationId="{164FBD6C-8205-4E00-A3F3-1B114EB86B71}"/>
          </ac:spMkLst>
        </pc:spChg>
        <pc:spChg chg="add del mod">
          <ac:chgData name="Ragnhild Halvorsrud" userId="917ea340-fd63-490f-a7db-68428d24cf32" providerId="ADAL" clId="{3F26B701-AADC-4668-AAA4-FB7BA2B947B1}" dt="2020-06-19T09:17:47.506" v="5162"/>
          <ac:spMkLst>
            <pc:docMk/>
            <pc:sldMk cId="2858277977" sldId="523"/>
            <ac:spMk id="692" creationId="{AB8C0799-B3CE-4AD2-B0D9-38BAE39BE9BD}"/>
          </ac:spMkLst>
        </pc:spChg>
        <pc:spChg chg="add del mod">
          <ac:chgData name="Ragnhild Halvorsrud" userId="917ea340-fd63-490f-a7db-68428d24cf32" providerId="ADAL" clId="{3F26B701-AADC-4668-AAA4-FB7BA2B947B1}" dt="2020-06-19T09:17:47.506" v="5162"/>
          <ac:spMkLst>
            <pc:docMk/>
            <pc:sldMk cId="2858277977" sldId="523"/>
            <ac:spMk id="693" creationId="{1E39A577-6682-45CC-8C5B-90CFCF7E502C}"/>
          </ac:spMkLst>
        </pc:spChg>
        <pc:spChg chg="add del mod">
          <ac:chgData name="Ragnhild Halvorsrud" userId="917ea340-fd63-490f-a7db-68428d24cf32" providerId="ADAL" clId="{3F26B701-AADC-4668-AAA4-FB7BA2B947B1}" dt="2020-06-19T09:17:47.506" v="5162"/>
          <ac:spMkLst>
            <pc:docMk/>
            <pc:sldMk cId="2858277977" sldId="523"/>
            <ac:spMk id="694" creationId="{07C4A928-37BB-44A2-8EE2-A5550FF3C87F}"/>
          </ac:spMkLst>
        </pc:spChg>
        <pc:spChg chg="add del mod">
          <ac:chgData name="Ragnhild Halvorsrud" userId="917ea340-fd63-490f-a7db-68428d24cf32" providerId="ADAL" clId="{3F26B701-AADC-4668-AAA4-FB7BA2B947B1}" dt="2020-06-19T09:17:47.506" v="5162"/>
          <ac:spMkLst>
            <pc:docMk/>
            <pc:sldMk cId="2858277977" sldId="523"/>
            <ac:spMk id="695" creationId="{35395466-17B2-4474-AD2B-1735D8CCBFCC}"/>
          </ac:spMkLst>
        </pc:spChg>
        <pc:spChg chg="add del mod">
          <ac:chgData name="Ragnhild Halvorsrud" userId="917ea340-fd63-490f-a7db-68428d24cf32" providerId="ADAL" clId="{3F26B701-AADC-4668-AAA4-FB7BA2B947B1}" dt="2020-06-19T09:17:47.506" v="5162"/>
          <ac:spMkLst>
            <pc:docMk/>
            <pc:sldMk cId="2858277977" sldId="523"/>
            <ac:spMk id="696" creationId="{AFD605E3-1B77-48F4-9754-D75CD6EF38C5}"/>
          </ac:spMkLst>
        </pc:spChg>
        <pc:spChg chg="add del mod">
          <ac:chgData name="Ragnhild Halvorsrud" userId="917ea340-fd63-490f-a7db-68428d24cf32" providerId="ADAL" clId="{3F26B701-AADC-4668-AAA4-FB7BA2B947B1}" dt="2020-06-19T09:17:47.506" v="5162"/>
          <ac:spMkLst>
            <pc:docMk/>
            <pc:sldMk cId="2858277977" sldId="523"/>
            <ac:spMk id="697" creationId="{968E8A6E-1420-4D9D-AB0E-9FE3BFDA776B}"/>
          </ac:spMkLst>
        </pc:spChg>
        <pc:spChg chg="add del mod">
          <ac:chgData name="Ragnhild Halvorsrud" userId="917ea340-fd63-490f-a7db-68428d24cf32" providerId="ADAL" clId="{3F26B701-AADC-4668-AAA4-FB7BA2B947B1}" dt="2020-06-19T09:17:47.506" v="5162"/>
          <ac:spMkLst>
            <pc:docMk/>
            <pc:sldMk cId="2858277977" sldId="523"/>
            <ac:spMk id="699" creationId="{63D2F793-B60D-4B2F-8382-636DBFAAA833}"/>
          </ac:spMkLst>
        </pc:spChg>
        <pc:spChg chg="add del mod">
          <ac:chgData name="Ragnhild Halvorsrud" userId="917ea340-fd63-490f-a7db-68428d24cf32" providerId="ADAL" clId="{3F26B701-AADC-4668-AAA4-FB7BA2B947B1}" dt="2020-06-19T09:17:47.506" v="5162"/>
          <ac:spMkLst>
            <pc:docMk/>
            <pc:sldMk cId="2858277977" sldId="523"/>
            <ac:spMk id="700" creationId="{C43BCB4E-72D9-41D8-B5AC-69112935FB26}"/>
          </ac:spMkLst>
        </pc:spChg>
        <pc:spChg chg="add del mod">
          <ac:chgData name="Ragnhild Halvorsrud" userId="917ea340-fd63-490f-a7db-68428d24cf32" providerId="ADAL" clId="{3F26B701-AADC-4668-AAA4-FB7BA2B947B1}" dt="2020-06-19T09:17:47.506" v="5162"/>
          <ac:spMkLst>
            <pc:docMk/>
            <pc:sldMk cId="2858277977" sldId="523"/>
            <ac:spMk id="701" creationId="{AF905867-BD4E-4707-A79C-52E4E86CB358}"/>
          </ac:spMkLst>
        </pc:spChg>
        <pc:spChg chg="add del mod">
          <ac:chgData name="Ragnhild Halvorsrud" userId="917ea340-fd63-490f-a7db-68428d24cf32" providerId="ADAL" clId="{3F26B701-AADC-4668-AAA4-FB7BA2B947B1}" dt="2020-06-19T09:17:47.506" v="5162"/>
          <ac:spMkLst>
            <pc:docMk/>
            <pc:sldMk cId="2858277977" sldId="523"/>
            <ac:spMk id="702" creationId="{EFB1C0D5-F0B3-49CE-B94A-01ED9689454E}"/>
          </ac:spMkLst>
        </pc:spChg>
        <pc:spChg chg="add del mod">
          <ac:chgData name="Ragnhild Halvorsrud" userId="917ea340-fd63-490f-a7db-68428d24cf32" providerId="ADAL" clId="{3F26B701-AADC-4668-AAA4-FB7BA2B947B1}" dt="2020-06-19T09:17:47.506" v="5162"/>
          <ac:spMkLst>
            <pc:docMk/>
            <pc:sldMk cId="2858277977" sldId="523"/>
            <ac:spMk id="703" creationId="{B9F5BF4B-75F4-4FF0-9638-B9F476228307}"/>
          </ac:spMkLst>
        </pc:spChg>
        <pc:spChg chg="add del mod">
          <ac:chgData name="Ragnhild Halvorsrud" userId="917ea340-fd63-490f-a7db-68428d24cf32" providerId="ADAL" clId="{3F26B701-AADC-4668-AAA4-FB7BA2B947B1}" dt="2020-06-19T09:17:47.506" v="5162"/>
          <ac:spMkLst>
            <pc:docMk/>
            <pc:sldMk cId="2858277977" sldId="523"/>
            <ac:spMk id="704" creationId="{06AB6F70-1E96-4A2F-B834-283BE5CC8865}"/>
          </ac:spMkLst>
        </pc:spChg>
        <pc:spChg chg="add del mod">
          <ac:chgData name="Ragnhild Halvorsrud" userId="917ea340-fd63-490f-a7db-68428d24cf32" providerId="ADAL" clId="{3F26B701-AADC-4668-AAA4-FB7BA2B947B1}" dt="2020-06-19T09:17:47.506" v="5162"/>
          <ac:spMkLst>
            <pc:docMk/>
            <pc:sldMk cId="2858277977" sldId="523"/>
            <ac:spMk id="706" creationId="{3F98AC0C-4D85-4E83-9B04-BB9AB87B2FAA}"/>
          </ac:spMkLst>
        </pc:spChg>
        <pc:spChg chg="add del mod">
          <ac:chgData name="Ragnhild Halvorsrud" userId="917ea340-fd63-490f-a7db-68428d24cf32" providerId="ADAL" clId="{3F26B701-AADC-4668-AAA4-FB7BA2B947B1}" dt="2020-06-19T09:17:47.506" v="5162"/>
          <ac:spMkLst>
            <pc:docMk/>
            <pc:sldMk cId="2858277977" sldId="523"/>
            <ac:spMk id="707" creationId="{2F483F1F-CEB3-4C9C-A14F-92733304B2E8}"/>
          </ac:spMkLst>
        </pc:spChg>
        <pc:spChg chg="add del mod">
          <ac:chgData name="Ragnhild Halvorsrud" userId="917ea340-fd63-490f-a7db-68428d24cf32" providerId="ADAL" clId="{3F26B701-AADC-4668-AAA4-FB7BA2B947B1}" dt="2020-06-19T09:17:47.506" v="5162"/>
          <ac:spMkLst>
            <pc:docMk/>
            <pc:sldMk cId="2858277977" sldId="523"/>
            <ac:spMk id="708" creationId="{C488238F-0930-4718-A641-135975598927}"/>
          </ac:spMkLst>
        </pc:spChg>
        <pc:spChg chg="add del mod">
          <ac:chgData name="Ragnhild Halvorsrud" userId="917ea340-fd63-490f-a7db-68428d24cf32" providerId="ADAL" clId="{3F26B701-AADC-4668-AAA4-FB7BA2B947B1}" dt="2020-06-19T09:17:47.506" v="5162"/>
          <ac:spMkLst>
            <pc:docMk/>
            <pc:sldMk cId="2858277977" sldId="523"/>
            <ac:spMk id="709" creationId="{AFE46AF2-848A-49C2-A71A-23CD21D2C9F0}"/>
          </ac:spMkLst>
        </pc:spChg>
        <pc:spChg chg="add del mod">
          <ac:chgData name="Ragnhild Halvorsrud" userId="917ea340-fd63-490f-a7db-68428d24cf32" providerId="ADAL" clId="{3F26B701-AADC-4668-AAA4-FB7BA2B947B1}" dt="2020-06-19T09:17:47.506" v="5162"/>
          <ac:spMkLst>
            <pc:docMk/>
            <pc:sldMk cId="2858277977" sldId="523"/>
            <ac:spMk id="710" creationId="{3312EE61-F067-409A-A824-E2A5483FEE12}"/>
          </ac:spMkLst>
        </pc:spChg>
        <pc:spChg chg="add del mod">
          <ac:chgData name="Ragnhild Halvorsrud" userId="917ea340-fd63-490f-a7db-68428d24cf32" providerId="ADAL" clId="{3F26B701-AADC-4668-AAA4-FB7BA2B947B1}" dt="2020-06-19T09:17:47.506" v="5162"/>
          <ac:spMkLst>
            <pc:docMk/>
            <pc:sldMk cId="2858277977" sldId="523"/>
            <ac:spMk id="711" creationId="{0273F79A-AC97-4B54-8950-39EA94724923}"/>
          </ac:spMkLst>
        </pc:spChg>
        <pc:spChg chg="add del mod">
          <ac:chgData name="Ragnhild Halvorsrud" userId="917ea340-fd63-490f-a7db-68428d24cf32" providerId="ADAL" clId="{3F26B701-AADC-4668-AAA4-FB7BA2B947B1}" dt="2020-06-19T09:17:47.506" v="5162"/>
          <ac:spMkLst>
            <pc:docMk/>
            <pc:sldMk cId="2858277977" sldId="523"/>
            <ac:spMk id="713" creationId="{9BFEAE37-4496-4901-A6A5-F28259A08A17}"/>
          </ac:spMkLst>
        </pc:spChg>
        <pc:spChg chg="add del mod">
          <ac:chgData name="Ragnhild Halvorsrud" userId="917ea340-fd63-490f-a7db-68428d24cf32" providerId="ADAL" clId="{3F26B701-AADC-4668-AAA4-FB7BA2B947B1}" dt="2020-06-19T09:17:47.506" v="5162"/>
          <ac:spMkLst>
            <pc:docMk/>
            <pc:sldMk cId="2858277977" sldId="523"/>
            <ac:spMk id="714" creationId="{EB6B5604-2FAA-4E8A-A2F1-FDBDA3C6E323}"/>
          </ac:spMkLst>
        </pc:spChg>
        <pc:spChg chg="add del mod">
          <ac:chgData name="Ragnhild Halvorsrud" userId="917ea340-fd63-490f-a7db-68428d24cf32" providerId="ADAL" clId="{3F26B701-AADC-4668-AAA4-FB7BA2B947B1}" dt="2020-06-19T09:17:47.506" v="5162"/>
          <ac:spMkLst>
            <pc:docMk/>
            <pc:sldMk cId="2858277977" sldId="523"/>
            <ac:spMk id="715" creationId="{63FE2179-F419-4D3D-B8A8-9927829E32E6}"/>
          </ac:spMkLst>
        </pc:spChg>
        <pc:spChg chg="add del mod">
          <ac:chgData name="Ragnhild Halvorsrud" userId="917ea340-fd63-490f-a7db-68428d24cf32" providerId="ADAL" clId="{3F26B701-AADC-4668-AAA4-FB7BA2B947B1}" dt="2020-06-19T09:17:47.506" v="5162"/>
          <ac:spMkLst>
            <pc:docMk/>
            <pc:sldMk cId="2858277977" sldId="523"/>
            <ac:spMk id="716" creationId="{AB14A70A-9120-4D9C-8B4E-DF0A725A2A0E}"/>
          </ac:spMkLst>
        </pc:spChg>
        <pc:spChg chg="add del mod">
          <ac:chgData name="Ragnhild Halvorsrud" userId="917ea340-fd63-490f-a7db-68428d24cf32" providerId="ADAL" clId="{3F26B701-AADC-4668-AAA4-FB7BA2B947B1}" dt="2020-06-19T09:17:47.506" v="5162"/>
          <ac:spMkLst>
            <pc:docMk/>
            <pc:sldMk cId="2858277977" sldId="523"/>
            <ac:spMk id="717" creationId="{1235C0BC-09A0-40B8-AFC6-7839ED292E42}"/>
          </ac:spMkLst>
        </pc:spChg>
        <pc:spChg chg="add del mod">
          <ac:chgData name="Ragnhild Halvorsrud" userId="917ea340-fd63-490f-a7db-68428d24cf32" providerId="ADAL" clId="{3F26B701-AADC-4668-AAA4-FB7BA2B947B1}" dt="2020-06-19T09:17:47.506" v="5162"/>
          <ac:spMkLst>
            <pc:docMk/>
            <pc:sldMk cId="2858277977" sldId="523"/>
            <ac:spMk id="718" creationId="{288BBA10-88B6-46C9-95B8-2AEB7048E48A}"/>
          </ac:spMkLst>
        </pc:spChg>
        <pc:spChg chg="add del mod">
          <ac:chgData name="Ragnhild Halvorsrud" userId="917ea340-fd63-490f-a7db-68428d24cf32" providerId="ADAL" clId="{3F26B701-AADC-4668-AAA4-FB7BA2B947B1}" dt="2020-06-19T09:17:47.506" v="5162"/>
          <ac:spMkLst>
            <pc:docMk/>
            <pc:sldMk cId="2858277977" sldId="523"/>
            <ac:spMk id="719" creationId="{1726B96D-F02E-4CF4-A184-8E20047FE461}"/>
          </ac:spMkLst>
        </pc:spChg>
        <pc:spChg chg="add del mod">
          <ac:chgData name="Ragnhild Halvorsrud" userId="917ea340-fd63-490f-a7db-68428d24cf32" providerId="ADAL" clId="{3F26B701-AADC-4668-AAA4-FB7BA2B947B1}" dt="2020-06-19T09:17:47.506" v="5162"/>
          <ac:spMkLst>
            <pc:docMk/>
            <pc:sldMk cId="2858277977" sldId="523"/>
            <ac:spMk id="720" creationId="{D462F209-25EE-4A9A-94B6-04668F9A3901}"/>
          </ac:spMkLst>
        </pc:spChg>
        <pc:spChg chg="add del mod">
          <ac:chgData name="Ragnhild Halvorsrud" userId="917ea340-fd63-490f-a7db-68428d24cf32" providerId="ADAL" clId="{3F26B701-AADC-4668-AAA4-FB7BA2B947B1}" dt="2020-06-19T09:17:47.506" v="5162"/>
          <ac:spMkLst>
            <pc:docMk/>
            <pc:sldMk cId="2858277977" sldId="523"/>
            <ac:spMk id="721" creationId="{926852F3-0B02-4768-A8EF-523A87240573}"/>
          </ac:spMkLst>
        </pc:spChg>
        <pc:spChg chg="add del mod">
          <ac:chgData name="Ragnhild Halvorsrud" userId="917ea340-fd63-490f-a7db-68428d24cf32" providerId="ADAL" clId="{3F26B701-AADC-4668-AAA4-FB7BA2B947B1}" dt="2020-06-19T09:17:47.506" v="5162"/>
          <ac:spMkLst>
            <pc:docMk/>
            <pc:sldMk cId="2858277977" sldId="523"/>
            <ac:spMk id="722" creationId="{C7544492-AEFF-4F59-AEB4-58F6DF7EDB45}"/>
          </ac:spMkLst>
        </pc:spChg>
        <pc:spChg chg="add del mod">
          <ac:chgData name="Ragnhild Halvorsrud" userId="917ea340-fd63-490f-a7db-68428d24cf32" providerId="ADAL" clId="{3F26B701-AADC-4668-AAA4-FB7BA2B947B1}" dt="2020-06-19T09:17:47.506" v="5162"/>
          <ac:spMkLst>
            <pc:docMk/>
            <pc:sldMk cId="2858277977" sldId="523"/>
            <ac:spMk id="723" creationId="{4E2C98E3-1EEE-4D1E-B4B5-FF9C9C663472}"/>
          </ac:spMkLst>
        </pc:spChg>
        <pc:spChg chg="mod">
          <ac:chgData name="Ragnhild Halvorsrud" userId="917ea340-fd63-490f-a7db-68428d24cf32" providerId="ADAL" clId="{3F26B701-AADC-4668-AAA4-FB7BA2B947B1}" dt="2020-06-19T09:17:33.543" v="5159"/>
          <ac:spMkLst>
            <pc:docMk/>
            <pc:sldMk cId="2858277977" sldId="523"/>
            <ac:spMk id="734" creationId="{28302101-7E3D-44AC-A77B-27A85F339750}"/>
          </ac:spMkLst>
        </pc:spChg>
        <pc:spChg chg="mod">
          <ac:chgData name="Ragnhild Halvorsrud" userId="917ea340-fd63-490f-a7db-68428d24cf32" providerId="ADAL" clId="{3F26B701-AADC-4668-AAA4-FB7BA2B947B1}" dt="2020-06-19T09:17:33.543" v="5159"/>
          <ac:spMkLst>
            <pc:docMk/>
            <pc:sldMk cId="2858277977" sldId="523"/>
            <ac:spMk id="735" creationId="{275AF153-18B6-4C4E-BA1D-B5DEE98DB4A7}"/>
          </ac:spMkLst>
        </pc:spChg>
        <pc:spChg chg="mod">
          <ac:chgData name="Ragnhild Halvorsrud" userId="917ea340-fd63-490f-a7db-68428d24cf32" providerId="ADAL" clId="{3F26B701-AADC-4668-AAA4-FB7BA2B947B1}" dt="2020-06-19T09:17:33.543" v="5159"/>
          <ac:spMkLst>
            <pc:docMk/>
            <pc:sldMk cId="2858277977" sldId="523"/>
            <ac:spMk id="736" creationId="{0B17FC2D-0EB6-48EA-915C-BF6DB80A3680}"/>
          </ac:spMkLst>
        </pc:spChg>
        <pc:spChg chg="mod">
          <ac:chgData name="Ragnhild Halvorsrud" userId="917ea340-fd63-490f-a7db-68428d24cf32" providerId="ADAL" clId="{3F26B701-AADC-4668-AAA4-FB7BA2B947B1}" dt="2020-06-19T09:17:33.543" v="5159"/>
          <ac:spMkLst>
            <pc:docMk/>
            <pc:sldMk cId="2858277977" sldId="523"/>
            <ac:spMk id="737" creationId="{CCE366B1-154D-4850-BF1C-A57EB631D90D}"/>
          </ac:spMkLst>
        </pc:spChg>
        <pc:spChg chg="mod">
          <ac:chgData name="Ragnhild Halvorsrud" userId="917ea340-fd63-490f-a7db-68428d24cf32" providerId="ADAL" clId="{3F26B701-AADC-4668-AAA4-FB7BA2B947B1}" dt="2020-06-19T09:17:33.543" v="5159"/>
          <ac:spMkLst>
            <pc:docMk/>
            <pc:sldMk cId="2858277977" sldId="523"/>
            <ac:spMk id="738" creationId="{91B6B66D-D293-4E59-A95E-5527BE7A367F}"/>
          </ac:spMkLst>
        </pc:spChg>
        <pc:spChg chg="mod">
          <ac:chgData name="Ragnhild Halvorsrud" userId="917ea340-fd63-490f-a7db-68428d24cf32" providerId="ADAL" clId="{3F26B701-AADC-4668-AAA4-FB7BA2B947B1}" dt="2020-06-19T09:17:33.543" v="5159"/>
          <ac:spMkLst>
            <pc:docMk/>
            <pc:sldMk cId="2858277977" sldId="523"/>
            <ac:spMk id="739" creationId="{8A5912C0-772E-4A2C-80D2-F9872F1FFAE9}"/>
          </ac:spMkLst>
        </pc:spChg>
        <pc:spChg chg="mod">
          <ac:chgData name="Ragnhild Halvorsrud" userId="917ea340-fd63-490f-a7db-68428d24cf32" providerId="ADAL" clId="{3F26B701-AADC-4668-AAA4-FB7BA2B947B1}" dt="2020-06-19T09:17:33.543" v="5159"/>
          <ac:spMkLst>
            <pc:docMk/>
            <pc:sldMk cId="2858277977" sldId="523"/>
            <ac:spMk id="740" creationId="{158607E8-5EE9-4228-9195-5CA234CEBCC3}"/>
          </ac:spMkLst>
        </pc:spChg>
        <pc:spChg chg="mod">
          <ac:chgData name="Ragnhild Halvorsrud" userId="917ea340-fd63-490f-a7db-68428d24cf32" providerId="ADAL" clId="{3F26B701-AADC-4668-AAA4-FB7BA2B947B1}" dt="2020-06-19T09:17:33.543" v="5159"/>
          <ac:spMkLst>
            <pc:docMk/>
            <pc:sldMk cId="2858277977" sldId="523"/>
            <ac:spMk id="742" creationId="{9A8BF3C1-A469-4194-8791-78153D60B849}"/>
          </ac:spMkLst>
        </pc:spChg>
        <pc:spChg chg="mod">
          <ac:chgData name="Ragnhild Halvorsrud" userId="917ea340-fd63-490f-a7db-68428d24cf32" providerId="ADAL" clId="{3F26B701-AADC-4668-AAA4-FB7BA2B947B1}" dt="2020-06-19T09:17:33.543" v="5159"/>
          <ac:spMkLst>
            <pc:docMk/>
            <pc:sldMk cId="2858277977" sldId="523"/>
            <ac:spMk id="743" creationId="{8B74AF9C-7A2B-4BAF-939E-491C73E68E74}"/>
          </ac:spMkLst>
        </pc:spChg>
        <pc:spChg chg="mod">
          <ac:chgData name="Ragnhild Halvorsrud" userId="917ea340-fd63-490f-a7db-68428d24cf32" providerId="ADAL" clId="{3F26B701-AADC-4668-AAA4-FB7BA2B947B1}" dt="2020-06-19T09:17:33.543" v="5159"/>
          <ac:spMkLst>
            <pc:docMk/>
            <pc:sldMk cId="2858277977" sldId="523"/>
            <ac:spMk id="744" creationId="{6CCC69E6-435C-4A9E-B479-820157A8E8C3}"/>
          </ac:spMkLst>
        </pc:spChg>
        <pc:spChg chg="mod">
          <ac:chgData name="Ragnhild Halvorsrud" userId="917ea340-fd63-490f-a7db-68428d24cf32" providerId="ADAL" clId="{3F26B701-AADC-4668-AAA4-FB7BA2B947B1}" dt="2020-06-19T09:17:33.543" v="5159"/>
          <ac:spMkLst>
            <pc:docMk/>
            <pc:sldMk cId="2858277977" sldId="523"/>
            <ac:spMk id="745" creationId="{F79806DD-F6FE-491A-B209-56E1F744F460}"/>
          </ac:spMkLst>
        </pc:spChg>
        <pc:spChg chg="mod">
          <ac:chgData name="Ragnhild Halvorsrud" userId="917ea340-fd63-490f-a7db-68428d24cf32" providerId="ADAL" clId="{3F26B701-AADC-4668-AAA4-FB7BA2B947B1}" dt="2020-06-19T09:17:33.543" v="5159"/>
          <ac:spMkLst>
            <pc:docMk/>
            <pc:sldMk cId="2858277977" sldId="523"/>
            <ac:spMk id="746" creationId="{3117667E-C8E4-40FA-8887-638F1F11A272}"/>
          </ac:spMkLst>
        </pc:spChg>
        <pc:spChg chg="mod">
          <ac:chgData name="Ragnhild Halvorsrud" userId="917ea340-fd63-490f-a7db-68428d24cf32" providerId="ADAL" clId="{3F26B701-AADC-4668-AAA4-FB7BA2B947B1}" dt="2020-06-19T09:17:33.543" v="5159"/>
          <ac:spMkLst>
            <pc:docMk/>
            <pc:sldMk cId="2858277977" sldId="523"/>
            <ac:spMk id="747" creationId="{8ECA3811-B113-4572-AEFE-0F030AABFE27}"/>
          </ac:spMkLst>
        </pc:spChg>
        <pc:spChg chg="mod">
          <ac:chgData name="Ragnhild Halvorsrud" userId="917ea340-fd63-490f-a7db-68428d24cf32" providerId="ADAL" clId="{3F26B701-AADC-4668-AAA4-FB7BA2B947B1}" dt="2020-06-19T09:17:33.543" v="5159"/>
          <ac:spMkLst>
            <pc:docMk/>
            <pc:sldMk cId="2858277977" sldId="523"/>
            <ac:spMk id="748" creationId="{899A46D2-E207-44DD-80B3-A25ED7F81066}"/>
          </ac:spMkLst>
        </pc:spChg>
        <pc:spChg chg="mod">
          <ac:chgData name="Ragnhild Halvorsrud" userId="917ea340-fd63-490f-a7db-68428d24cf32" providerId="ADAL" clId="{3F26B701-AADC-4668-AAA4-FB7BA2B947B1}" dt="2020-06-19T09:17:33.543" v="5159"/>
          <ac:spMkLst>
            <pc:docMk/>
            <pc:sldMk cId="2858277977" sldId="523"/>
            <ac:spMk id="750" creationId="{3844DF65-AFAC-4920-A5EC-1DC31014D1FC}"/>
          </ac:spMkLst>
        </pc:spChg>
        <pc:spChg chg="mod">
          <ac:chgData name="Ragnhild Halvorsrud" userId="917ea340-fd63-490f-a7db-68428d24cf32" providerId="ADAL" clId="{3F26B701-AADC-4668-AAA4-FB7BA2B947B1}" dt="2020-06-19T09:17:33.543" v="5159"/>
          <ac:spMkLst>
            <pc:docMk/>
            <pc:sldMk cId="2858277977" sldId="523"/>
            <ac:spMk id="751" creationId="{0DE5E79C-6F29-4D82-B840-5409CEAA86D2}"/>
          </ac:spMkLst>
        </pc:spChg>
        <pc:spChg chg="mod">
          <ac:chgData name="Ragnhild Halvorsrud" userId="917ea340-fd63-490f-a7db-68428d24cf32" providerId="ADAL" clId="{3F26B701-AADC-4668-AAA4-FB7BA2B947B1}" dt="2020-06-19T09:17:33.543" v="5159"/>
          <ac:spMkLst>
            <pc:docMk/>
            <pc:sldMk cId="2858277977" sldId="523"/>
            <ac:spMk id="752" creationId="{6D8F9EAA-80A2-4210-A78F-552015FBF1D2}"/>
          </ac:spMkLst>
        </pc:spChg>
        <pc:spChg chg="mod">
          <ac:chgData name="Ragnhild Halvorsrud" userId="917ea340-fd63-490f-a7db-68428d24cf32" providerId="ADAL" clId="{3F26B701-AADC-4668-AAA4-FB7BA2B947B1}" dt="2020-06-19T09:17:33.543" v="5159"/>
          <ac:spMkLst>
            <pc:docMk/>
            <pc:sldMk cId="2858277977" sldId="523"/>
            <ac:spMk id="753" creationId="{00BEE292-2A47-4CE5-8B38-1C209328A2B8}"/>
          </ac:spMkLst>
        </pc:spChg>
        <pc:spChg chg="mod">
          <ac:chgData name="Ragnhild Halvorsrud" userId="917ea340-fd63-490f-a7db-68428d24cf32" providerId="ADAL" clId="{3F26B701-AADC-4668-AAA4-FB7BA2B947B1}" dt="2020-06-19T09:17:33.543" v="5159"/>
          <ac:spMkLst>
            <pc:docMk/>
            <pc:sldMk cId="2858277977" sldId="523"/>
            <ac:spMk id="754" creationId="{94895E3E-23CF-431B-B5D6-7802DB0420C1}"/>
          </ac:spMkLst>
        </pc:spChg>
        <pc:spChg chg="mod">
          <ac:chgData name="Ragnhild Halvorsrud" userId="917ea340-fd63-490f-a7db-68428d24cf32" providerId="ADAL" clId="{3F26B701-AADC-4668-AAA4-FB7BA2B947B1}" dt="2020-06-19T09:17:33.543" v="5159"/>
          <ac:spMkLst>
            <pc:docMk/>
            <pc:sldMk cId="2858277977" sldId="523"/>
            <ac:spMk id="755" creationId="{E6192249-BB89-447F-8E77-6D24C4A08863}"/>
          </ac:spMkLst>
        </pc:spChg>
        <pc:spChg chg="mod">
          <ac:chgData name="Ragnhild Halvorsrud" userId="917ea340-fd63-490f-a7db-68428d24cf32" providerId="ADAL" clId="{3F26B701-AADC-4668-AAA4-FB7BA2B947B1}" dt="2020-06-19T09:17:33.543" v="5159"/>
          <ac:spMkLst>
            <pc:docMk/>
            <pc:sldMk cId="2858277977" sldId="523"/>
            <ac:spMk id="756" creationId="{2872D771-5A0B-4769-8E3D-A19E14567604}"/>
          </ac:spMkLst>
        </pc:spChg>
        <pc:spChg chg="mod">
          <ac:chgData name="Ragnhild Halvorsrud" userId="917ea340-fd63-490f-a7db-68428d24cf32" providerId="ADAL" clId="{3F26B701-AADC-4668-AAA4-FB7BA2B947B1}" dt="2020-06-19T09:17:33.543" v="5159"/>
          <ac:spMkLst>
            <pc:docMk/>
            <pc:sldMk cId="2858277977" sldId="523"/>
            <ac:spMk id="758" creationId="{2DFE40A9-88DB-452A-BBEF-F0A0C3FE312A}"/>
          </ac:spMkLst>
        </pc:spChg>
        <pc:spChg chg="mod">
          <ac:chgData name="Ragnhild Halvorsrud" userId="917ea340-fd63-490f-a7db-68428d24cf32" providerId="ADAL" clId="{3F26B701-AADC-4668-AAA4-FB7BA2B947B1}" dt="2020-06-19T09:17:33.543" v="5159"/>
          <ac:spMkLst>
            <pc:docMk/>
            <pc:sldMk cId="2858277977" sldId="523"/>
            <ac:spMk id="759" creationId="{158A9AAF-7E3E-4E4F-8E99-23986275A750}"/>
          </ac:spMkLst>
        </pc:spChg>
        <pc:spChg chg="mod">
          <ac:chgData name="Ragnhild Halvorsrud" userId="917ea340-fd63-490f-a7db-68428d24cf32" providerId="ADAL" clId="{3F26B701-AADC-4668-AAA4-FB7BA2B947B1}" dt="2020-06-19T09:17:33.543" v="5159"/>
          <ac:spMkLst>
            <pc:docMk/>
            <pc:sldMk cId="2858277977" sldId="523"/>
            <ac:spMk id="760" creationId="{7874DFE1-B14F-4B69-BA98-94FB363D9D6E}"/>
          </ac:spMkLst>
        </pc:spChg>
        <pc:spChg chg="mod">
          <ac:chgData name="Ragnhild Halvorsrud" userId="917ea340-fd63-490f-a7db-68428d24cf32" providerId="ADAL" clId="{3F26B701-AADC-4668-AAA4-FB7BA2B947B1}" dt="2020-06-19T09:17:33.543" v="5159"/>
          <ac:spMkLst>
            <pc:docMk/>
            <pc:sldMk cId="2858277977" sldId="523"/>
            <ac:spMk id="761" creationId="{AD33CF4B-C1DD-459F-A2CC-94739E40100C}"/>
          </ac:spMkLst>
        </pc:spChg>
        <pc:spChg chg="mod">
          <ac:chgData name="Ragnhild Halvorsrud" userId="917ea340-fd63-490f-a7db-68428d24cf32" providerId="ADAL" clId="{3F26B701-AADC-4668-AAA4-FB7BA2B947B1}" dt="2020-06-19T09:17:33.543" v="5159"/>
          <ac:spMkLst>
            <pc:docMk/>
            <pc:sldMk cId="2858277977" sldId="523"/>
            <ac:spMk id="762" creationId="{66634809-8BAA-41EE-B5D3-FDE88CD9D5F0}"/>
          </ac:spMkLst>
        </pc:spChg>
        <pc:spChg chg="mod">
          <ac:chgData name="Ragnhild Halvorsrud" userId="917ea340-fd63-490f-a7db-68428d24cf32" providerId="ADAL" clId="{3F26B701-AADC-4668-AAA4-FB7BA2B947B1}" dt="2020-06-19T09:17:33.543" v="5159"/>
          <ac:spMkLst>
            <pc:docMk/>
            <pc:sldMk cId="2858277977" sldId="523"/>
            <ac:spMk id="763" creationId="{BB9F3F1E-F067-4C25-B11E-6A738D6F3D25}"/>
          </ac:spMkLst>
        </pc:spChg>
        <pc:spChg chg="mod">
          <ac:chgData name="Ragnhild Halvorsrud" userId="917ea340-fd63-490f-a7db-68428d24cf32" providerId="ADAL" clId="{3F26B701-AADC-4668-AAA4-FB7BA2B947B1}" dt="2020-06-19T09:17:33.543" v="5159"/>
          <ac:spMkLst>
            <pc:docMk/>
            <pc:sldMk cId="2858277977" sldId="523"/>
            <ac:spMk id="764" creationId="{14E7FDAB-6E7E-4E04-B1CA-D1CD4E5E3B46}"/>
          </ac:spMkLst>
        </pc:spChg>
        <pc:spChg chg="mod">
          <ac:chgData name="Ragnhild Halvorsrud" userId="917ea340-fd63-490f-a7db-68428d24cf32" providerId="ADAL" clId="{3F26B701-AADC-4668-AAA4-FB7BA2B947B1}" dt="2020-06-19T09:17:33.543" v="5159"/>
          <ac:spMkLst>
            <pc:docMk/>
            <pc:sldMk cId="2858277977" sldId="523"/>
            <ac:spMk id="766" creationId="{0A895F31-374F-44E3-BC80-B66DD49E854F}"/>
          </ac:spMkLst>
        </pc:spChg>
        <pc:spChg chg="mod">
          <ac:chgData name="Ragnhild Halvorsrud" userId="917ea340-fd63-490f-a7db-68428d24cf32" providerId="ADAL" clId="{3F26B701-AADC-4668-AAA4-FB7BA2B947B1}" dt="2020-06-19T09:17:33.543" v="5159"/>
          <ac:spMkLst>
            <pc:docMk/>
            <pc:sldMk cId="2858277977" sldId="523"/>
            <ac:spMk id="767" creationId="{403AB16D-F652-47D1-96F9-B6E40D661600}"/>
          </ac:spMkLst>
        </pc:spChg>
        <pc:spChg chg="mod">
          <ac:chgData name="Ragnhild Halvorsrud" userId="917ea340-fd63-490f-a7db-68428d24cf32" providerId="ADAL" clId="{3F26B701-AADC-4668-AAA4-FB7BA2B947B1}" dt="2020-06-19T09:17:33.543" v="5159"/>
          <ac:spMkLst>
            <pc:docMk/>
            <pc:sldMk cId="2858277977" sldId="523"/>
            <ac:spMk id="768" creationId="{FBAFC055-E173-44FA-ABC4-BA53C8CDA779}"/>
          </ac:spMkLst>
        </pc:spChg>
        <pc:spChg chg="mod">
          <ac:chgData name="Ragnhild Halvorsrud" userId="917ea340-fd63-490f-a7db-68428d24cf32" providerId="ADAL" clId="{3F26B701-AADC-4668-AAA4-FB7BA2B947B1}" dt="2020-06-19T09:17:33.543" v="5159"/>
          <ac:spMkLst>
            <pc:docMk/>
            <pc:sldMk cId="2858277977" sldId="523"/>
            <ac:spMk id="769" creationId="{A754A3F7-4AE4-466F-84CF-1AF09A2492E7}"/>
          </ac:spMkLst>
        </pc:spChg>
        <pc:spChg chg="mod">
          <ac:chgData name="Ragnhild Halvorsrud" userId="917ea340-fd63-490f-a7db-68428d24cf32" providerId="ADAL" clId="{3F26B701-AADC-4668-AAA4-FB7BA2B947B1}" dt="2020-06-19T09:17:33.543" v="5159"/>
          <ac:spMkLst>
            <pc:docMk/>
            <pc:sldMk cId="2858277977" sldId="523"/>
            <ac:spMk id="770" creationId="{D53ED2E5-719F-47BC-BE10-874B61EC0756}"/>
          </ac:spMkLst>
        </pc:spChg>
        <pc:spChg chg="mod">
          <ac:chgData name="Ragnhild Halvorsrud" userId="917ea340-fd63-490f-a7db-68428d24cf32" providerId="ADAL" clId="{3F26B701-AADC-4668-AAA4-FB7BA2B947B1}" dt="2020-06-19T09:17:33.543" v="5159"/>
          <ac:spMkLst>
            <pc:docMk/>
            <pc:sldMk cId="2858277977" sldId="523"/>
            <ac:spMk id="771" creationId="{046C3708-9CD3-401A-8B31-FA79DCA37ECC}"/>
          </ac:spMkLst>
        </pc:spChg>
        <pc:spChg chg="mod">
          <ac:chgData name="Ragnhild Halvorsrud" userId="917ea340-fd63-490f-a7db-68428d24cf32" providerId="ADAL" clId="{3F26B701-AADC-4668-AAA4-FB7BA2B947B1}" dt="2020-06-19T09:17:33.543" v="5159"/>
          <ac:spMkLst>
            <pc:docMk/>
            <pc:sldMk cId="2858277977" sldId="523"/>
            <ac:spMk id="772" creationId="{CC82FC91-BBFF-4A67-B8B4-F64727A5951C}"/>
          </ac:spMkLst>
        </pc:spChg>
        <pc:spChg chg="mod">
          <ac:chgData name="Ragnhild Halvorsrud" userId="917ea340-fd63-490f-a7db-68428d24cf32" providerId="ADAL" clId="{3F26B701-AADC-4668-AAA4-FB7BA2B947B1}" dt="2020-06-19T09:17:33.543" v="5159"/>
          <ac:spMkLst>
            <pc:docMk/>
            <pc:sldMk cId="2858277977" sldId="523"/>
            <ac:spMk id="773" creationId="{E7F6B134-3AFA-470A-B1E5-366A436CC006}"/>
          </ac:spMkLst>
        </pc:spChg>
        <pc:spChg chg="mod">
          <ac:chgData name="Ragnhild Halvorsrud" userId="917ea340-fd63-490f-a7db-68428d24cf32" providerId="ADAL" clId="{3F26B701-AADC-4668-AAA4-FB7BA2B947B1}" dt="2020-06-19T09:17:33.543" v="5159"/>
          <ac:spMkLst>
            <pc:docMk/>
            <pc:sldMk cId="2858277977" sldId="523"/>
            <ac:spMk id="774" creationId="{5441B6C4-F7C5-4B03-A24F-3B08A589B061}"/>
          </ac:spMkLst>
        </pc:spChg>
        <pc:spChg chg="mod">
          <ac:chgData name="Ragnhild Halvorsrud" userId="917ea340-fd63-490f-a7db-68428d24cf32" providerId="ADAL" clId="{3F26B701-AADC-4668-AAA4-FB7BA2B947B1}" dt="2020-06-19T09:17:33.543" v="5159"/>
          <ac:spMkLst>
            <pc:docMk/>
            <pc:sldMk cId="2858277977" sldId="523"/>
            <ac:spMk id="775" creationId="{D91F3D76-3A55-4452-9A67-28709C250D98}"/>
          </ac:spMkLst>
        </pc:spChg>
        <pc:spChg chg="mod">
          <ac:chgData name="Ragnhild Halvorsrud" userId="917ea340-fd63-490f-a7db-68428d24cf32" providerId="ADAL" clId="{3F26B701-AADC-4668-AAA4-FB7BA2B947B1}" dt="2020-06-19T09:17:33.543" v="5159"/>
          <ac:spMkLst>
            <pc:docMk/>
            <pc:sldMk cId="2858277977" sldId="523"/>
            <ac:spMk id="776" creationId="{6EB8B97A-63BB-4C2E-8E25-08362BAA275E}"/>
          </ac:spMkLst>
        </pc:spChg>
        <pc:spChg chg="mod">
          <ac:chgData name="Ragnhild Halvorsrud" userId="917ea340-fd63-490f-a7db-68428d24cf32" providerId="ADAL" clId="{3F26B701-AADC-4668-AAA4-FB7BA2B947B1}" dt="2020-06-19T09:17:33.543" v="5159"/>
          <ac:spMkLst>
            <pc:docMk/>
            <pc:sldMk cId="2858277977" sldId="523"/>
            <ac:spMk id="777" creationId="{14E691EA-D048-4297-B61B-7D05E2B1DFF6}"/>
          </ac:spMkLst>
        </pc:spChg>
        <pc:spChg chg="mod">
          <ac:chgData name="Ragnhild Halvorsrud" userId="917ea340-fd63-490f-a7db-68428d24cf32" providerId="ADAL" clId="{3F26B701-AADC-4668-AAA4-FB7BA2B947B1}" dt="2020-06-19T09:17:33.543" v="5159"/>
          <ac:spMkLst>
            <pc:docMk/>
            <pc:sldMk cId="2858277977" sldId="523"/>
            <ac:spMk id="788" creationId="{15BCF20D-7A3E-4AE8-B1A6-6AC6F5FB0DF8}"/>
          </ac:spMkLst>
        </pc:spChg>
        <pc:spChg chg="mod">
          <ac:chgData name="Ragnhild Halvorsrud" userId="917ea340-fd63-490f-a7db-68428d24cf32" providerId="ADAL" clId="{3F26B701-AADC-4668-AAA4-FB7BA2B947B1}" dt="2020-06-19T09:17:33.543" v="5159"/>
          <ac:spMkLst>
            <pc:docMk/>
            <pc:sldMk cId="2858277977" sldId="523"/>
            <ac:spMk id="789" creationId="{541071C8-AFDC-4BA0-8162-A8441D36ACE9}"/>
          </ac:spMkLst>
        </pc:spChg>
        <pc:spChg chg="mod">
          <ac:chgData name="Ragnhild Halvorsrud" userId="917ea340-fd63-490f-a7db-68428d24cf32" providerId="ADAL" clId="{3F26B701-AADC-4668-AAA4-FB7BA2B947B1}" dt="2020-06-19T09:17:33.543" v="5159"/>
          <ac:spMkLst>
            <pc:docMk/>
            <pc:sldMk cId="2858277977" sldId="523"/>
            <ac:spMk id="790" creationId="{D6D3CBAB-4921-4A52-A796-73765C108F52}"/>
          </ac:spMkLst>
        </pc:spChg>
        <pc:spChg chg="mod">
          <ac:chgData name="Ragnhild Halvorsrud" userId="917ea340-fd63-490f-a7db-68428d24cf32" providerId="ADAL" clId="{3F26B701-AADC-4668-AAA4-FB7BA2B947B1}" dt="2020-06-19T09:17:33.543" v="5159"/>
          <ac:spMkLst>
            <pc:docMk/>
            <pc:sldMk cId="2858277977" sldId="523"/>
            <ac:spMk id="792" creationId="{0D41D9E3-9E73-4A69-A6F7-664619EAA827}"/>
          </ac:spMkLst>
        </pc:spChg>
        <pc:spChg chg="mod">
          <ac:chgData name="Ragnhild Halvorsrud" userId="917ea340-fd63-490f-a7db-68428d24cf32" providerId="ADAL" clId="{3F26B701-AADC-4668-AAA4-FB7BA2B947B1}" dt="2020-06-19T09:17:33.543" v="5159"/>
          <ac:spMkLst>
            <pc:docMk/>
            <pc:sldMk cId="2858277977" sldId="523"/>
            <ac:spMk id="793" creationId="{4F3C2DE4-D5AC-4EF8-974F-A30BD9F9C783}"/>
          </ac:spMkLst>
        </pc:spChg>
        <pc:spChg chg="mod">
          <ac:chgData name="Ragnhild Halvorsrud" userId="917ea340-fd63-490f-a7db-68428d24cf32" providerId="ADAL" clId="{3F26B701-AADC-4668-AAA4-FB7BA2B947B1}" dt="2020-06-19T09:17:33.543" v="5159"/>
          <ac:spMkLst>
            <pc:docMk/>
            <pc:sldMk cId="2858277977" sldId="523"/>
            <ac:spMk id="794" creationId="{12FCB5E8-D82E-49D8-93C8-48055686D62D}"/>
          </ac:spMkLst>
        </pc:spChg>
        <pc:spChg chg="mod">
          <ac:chgData name="Ragnhild Halvorsrud" userId="917ea340-fd63-490f-a7db-68428d24cf32" providerId="ADAL" clId="{3F26B701-AADC-4668-AAA4-FB7BA2B947B1}" dt="2020-06-19T09:17:33.543" v="5159"/>
          <ac:spMkLst>
            <pc:docMk/>
            <pc:sldMk cId="2858277977" sldId="523"/>
            <ac:spMk id="796" creationId="{48EC98E2-6D61-4F07-9C55-6C5A9BBE6131}"/>
          </ac:spMkLst>
        </pc:spChg>
        <pc:spChg chg="mod">
          <ac:chgData name="Ragnhild Halvorsrud" userId="917ea340-fd63-490f-a7db-68428d24cf32" providerId="ADAL" clId="{3F26B701-AADC-4668-AAA4-FB7BA2B947B1}" dt="2020-06-19T09:17:33.543" v="5159"/>
          <ac:spMkLst>
            <pc:docMk/>
            <pc:sldMk cId="2858277977" sldId="523"/>
            <ac:spMk id="797" creationId="{89918427-2DAB-44E6-9491-E5AFF7A4B6BE}"/>
          </ac:spMkLst>
        </pc:spChg>
        <pc:spChg chg="add del mod">
          <ac:chgData name="Ragnhild Halvorsrud" userId="917ea340-fd63-490f-a7db-68428d24cf32" providerId="ADAL" clId="{3F26B701-AADC-4668-AAA4-FB7BA2B947B1}" dt="2020-06-19T09:17:47.506" v="5162"/>
          <ac:spMkLst>
            <pc:docMk/>
            <pc:sldMk cId="2858277977" sldId="523"/>
            <ac:spMk id="800" creationId="{3E5142B9-DCA8-4C6E-AEF2-0BDAA2426670}"/>
          </ac:spMkLst>
        </pc:spChg>
        <pc:spChg chg="add del mod">
          <ac:chgData name="Ragnhild Halvorsrud" userId="917ea340-fd63-490f-a7db-68428d24cf32" providerId="ADAL" clId="{3F26B701-AADC-4668-AAA4-FB7BA2B947B1}" dt="2020-06-19T09:17:47.506" v="5162"/>
          <ac:spMkLst>
            <pc:docMk/>
            <pc:sldMk cId="2858277977" sldId="523"/>
            <ac:spMk id="801" creationId="{E6C03ABB-7A59-4C10-B331-191005C4764C}"/>
          </ac:spMkLst>
        </pc:spChg>
        <pc:spChg chg="add del mod">
          <ac:chgData name="Ragnhild Halvorsrud" userId="917ea340-fd63-490f-a7db-68428d24cf32" providerId="ADAL" clId="{3F26B701-AADC-4668-AAA4-FB7BA2B947B1}" dt="2020-06-19T09:17:47.506" v="5162"/>
          <ac:spMkLst>
            <pc:docMk/>
            <pc:sldMk cId="2858277977" sldId="523"/>
            <ac:spMk id="802" creationId="{4675AAD5-4065-4A6D-91F6-67AC20CB8517}"/>
          </ac:spMkLst>
        </pc:spChg>
        <pc:spChg chg="add del mod">
          <ac:chgData name="Ragnhild Halvorsrud" userId="917ea340-fd63-490f-a7db-68428d24cf32" providerId="ADAL" clId="{3F26B701-AADC-4668-AAA4-FB7BA2B947B1}" dt="2020-06-19T09:17:47.506" v="5162"/>
          <ac:spMkLst>
            <pc:docMk/>
            <pc:sldMk cId="2858277977" sldId="523"/>
            <ac:spMk id="803" creationId="{782DBE43-1377-4FE2-8B51-5C750D1E2B67}"/>
          </ac:spMkLst>
        </pc:spChg>
        <pc:spChg chg="add del mod">
          <ac:chgData name="Ragnhild Halvorsrud" userId="917ea340-fd63-490f-a7db-68428d24cf32" providerId="ADAL" clId="{3F26B701-AADC-4668-AAA4-FB7BA2B947B1}" dt="2020-06-19T09:17:47.506" v="5162"/>
          <ac:spMkLst>
            <pc:docMk/>
            <pc:sldMk cId="2858277977" sldId="523"/>
            <ac:spMk id="804" creationId="{0D6C8383-39E8-4910-B67C-C3DA85473C6E}"/>
          </ac:spMkLst>
        </pc:spChg>
        <pc:spChg chg="add del mod">
          <ac:chgData name="Ragnhild Halvorsrud" userId="917ea340-fd63-490f-a7db-68428d24cf32" providerId="ADAL" clId="{3F26B701-AADC-4668-AAA4-FB7BA2B947B1}" dt="2020-06-19T09:17:47.506" v="5162"/>
          <ac:spMkLst>
            <pc:docMk/>
            <pc:sldMk cId="2858277977" sldId="523"/>
            <ac:spMk id="806" creationId="{4E11F456-9CB9-4DC2-B15E-C6A73ADAEAB1}"/>
          </ac:spMkLst>
        </pc:spChg>
        <pc:spChg chg="add del mod">
          <ac:chgData name="Ragnhild Halvorsrud" userId="917ea340-fd63-490f-a7db-68428d24cf32" providerId="ADAL" clId="{3F26B701-AADC-4668-AAA4-FB7BA2B947B1}" dt="2020-06-19T09:17:47.506" v="5162"/>
          <ac:spMkLst>
            <pc:docMk/>
            <pc:sldMk cId="2858277977" sldId="523"/>
            <ac:spMk id="807" creationId="{0B930F36-3377-453B-9021-21237998AC68}"/>
          </ac:spMkLst>
        </pc:spChg>
        <pc:spChg chg="add del mod">
          <ac:chgData name="Ragnhild Halvorsrud" userId="917ea340-fd63-490f-a7db-68428d24cf32" providerId="ADAL" clId="{3F26B701-AADC-4668-AAA4-FB7BA2B947B1}" dt="2020-06-19T09:17:47.506" v="5162"/>
          <ac:spMkLst>
            <pc:docMk/>
            <pc:sldMk cId="2858277977" sldId="523"/>
            <ac:spMk id="808" creationId="{E356CC48-E7F8-4729-8EFC-727B5395F975}"/>
          </ac:spMkLst>
        </pc:spChg>
        <pc:spChg chg="add del mod">
          <ac:chgData name="Ragnhild Halvorsrud" userId="917ea340-fd63-490f-a7db-68428d24cf32" providerId="ADAL" clId="{3F26B701-AADC-4668-AAA4-FB7BA2B947B1}" dt="2020-06-19T09:17:47.506" v="5162"/>
          <ac:spMkLst>
            <pc:docMk/>
            <pc:sldMk cId="2858277977" sldId="523"/>
            <ac:spMk id="809" creationId="{7C2487C5-63A1-4A2A-A391-25C8663B6897}"/>
          </ac:spMkLst>
        </pc:spChg>
        <pc:spChg chg="add del mod">
          <ac:chgData name="Ragnhild Halvorsrud" userId="917ea340-fd63-490f-a7db-68428d24cf32" providerId="ADAL" clId="{3F26B701-AADC-4668-AAA4-FB7BA2B947B1}" dt="2020-06-19T09:17:47.506" v="5162"/>
          <ac:spMkLst>
            <pc:docMk/>
            <pc:sldMk cId="2858277977" sldId="523"/>
            <ac:spMk id="810" creationId="{F60C0411-43C4-4C6F-BF63-8256AD74556A}"/>
          </ac:spMkLst>
        </pc:spChg>
        <pc:spChg chg="add del mod">
          <ac:chgData name="Ragnhild Halvorsrud" userId="917ea340-fd63-490f-a7db-68428d24cf32" providerId="ADAL" clId="{3F26B701-AADC-4668-AAA4-FB7BA2B947B1}" dt="2020-06-19T09:17:47.506" v="5162"/>
          <ac:spMkLst>
            <pc:docMk/>
            <pc:sldMk cId="2858277977" sldId="523"/>
            <ac:spMk id="812" creationId="{DF8D379A-9F71-4DE1-B45E-7A14EB7CEB1B}"/>
          </ac:spMkLst>
        </pc:spChg>
        <pc:spChg chg="add del mod">
          <ac:chgData name="Ragnhild Halvorsrud" userId="917ea340-fd63-490f-a7db-68428d24cf32" providerId="ADAL" clId="{3F26B701-AADC-4668-AAA4-FB7BA2B947B1}" dt="2020-06-19T09:17:47.506" v="5162"/>
          <ac:spMkLst>
            <pc:docMk/>
            <pc:sldMk cId="2858277977" sldId="523"/>
            <ac:spMk id="813" creationId="{0E470C04-9EF0-4769-AAD4-5A6BCDB2AC1C}"/>
          </ac:spMkLst>
        </pc:spChg>
        <pc:spChg chg="add del mod">
          <ac:chgData name="Ragnhild Halvorsrud" userId="917ea340-fd63-490f-a7db-68428d24cf32" providerId="ADAL" clId="{3F26B701-AADC-4668-AAA4-FB7BA2B947B1}" dt="2020-06-19T09:17:47.506" v="5162"/>
          <ac:spMkLst>
            <pc:docMk/>
            <pc:sldMk cId="2858277977" sldId="523"/>
            <ac:spMk id="814" creationId="{562217FD-E5C5-418A-AA18-09620875C33D}"/>
          </ac:spMkLst>
        </pc:spChg>
        <pc:spChg chg="add del mod">
          <ac:chgData name="Ragnhild Halvorsrud" userId="917ea340-fd63-490f-a7db-68428d24cf32" providerId="ADAL" clId="{3F26B701-AADC-4668-AAA4-FB7BA2B947B1}" dt="2020-06-19T09:17:47.506" v="5162"/>
          <ac:spMkLst>
            <pc:docMk/>
            <pc:sldMk cId="2858277977" sldId="523"/>
            <ac:spMk id="815" creationId="{5CB4BD9E-5873-4EC5-959E-9BAE44433F28}"/>
          </ac:spMkLst>
        </pc:spChg>
        <pc:spChg chg="add del mod">
          <ac:chgData name="Ragnhild Halvorsrud" userId="917ea340-fd63-490f-a7db-68428d24cf32" providerId="ADAL" clId="{3F26B701-AADC-4668-AAA4-FB7BA2B947B1}" dt="2020-06-19T09:17:47.506" v="5162"/>
          <ac:spMkLst>
            <pc:docMk/>
            <pc:sldMk cId="2858277977" sldId="523"/>
            <ac:spMk id="816" creationId="{6C8FABFA-1F2A-4030-862B-C6F8F79370FB}"/>
          </ac:spMkLst>
        </pc:spChg>
        <pc:spChg chg="add del mod">
          <ac:chgData name="Ragnhild Halvorsrud" userId="917ea340-fd63-490f-a7db-68428d24cf32" providerId="ADAL" clId="{3F26B701-AADC-4668-AAA4-FB7BA2B947B1}" dt="2020-06-19T09:17:47.506" v="5162"/>
          <ac:spMkLst>
            <pc:docMk/>
            <pc:sldMk cId="2858277977" sldId="523"/>
            <ac:spMk id="818" creationId="{86F043DD-6298-423F-9C3E-AF48D49C87CC}"/>
          </ac:spMkLst>
        </pc:spChg>
        <pc:spChg chg="add del mod">
          <ac:chgData name="Ragnhild Halvorsrud" userId="917ea340-fd63-490f-a7db-68428d24cf32" providerId="ADAL" clId="{3F26B701-AADC-4668-AAA4-FB7BA2B947B1}" dt="2020-06-19T09:17:47.506" v="5162"/>
          <ac:spMkLst>
            <pc:docMk/>
            <pc:sldMk cId="2858277977" sldId="523"/>
            <ac:spMk id="819" creationId="{FEF91B9E-EB71-4C61-B59E-631B63120B13}"/>
          </ac:spMkLst>
        </pc:spChg>
        <pc:spChg chg="add del mod">
          <ac:chgData name="Ragnhild Halvorsrud" userId="917ea340-fd63-490f-a7db-68428d24cf32" providerId="ADAL" clId="{3F26B701-AADC-4668-AAA4-FB7BA2B947B1}" dt="2020-06-19T09:17:47.506" v="5162"/>
          <ac:spMkLst>
            <pc:docMk/>
            <pc:sldMk cId="2858277977" sldId="523"/>
            <ac:spMk id="820" creationId="{A168536A-BE1B-4F23-A2AD-76D93E7FAA25}"/>
          </ac:spMkLst>
        </pc:spChg>
        <pc:spChg chg="add del mod">
          <ac:chgData name="Ragnhild Halvorsrud" userId="917ea340-fd63-490f-a7db-68428d24cf32" providerId="ADAL" clId="{3F26B701-AADC-4668-AAA4-FB7BA2B947B1}" dt="2020-06-19T09:17:47.506" v="5162"/>
          <ac:spMkLst>
            <pc:docMk/>
            <pc:sldMk cId="2858277977" sldId="523"/>
            <ac:spMk id="821" creationId="{13915E0D-4F1A-4FA7-A588-B4CB0B697CC9}"/>
          </ac:spMkLst>
        </pc:spChg>
        <pc:spChg chg="add del mod">
          <ac:chgData name="Ragnhild Halvorsrud" userId="917ea340-fd63-490f-a7db-68428d24cf32" providerId="ADAL" clId="{3F26B701-AADC-4668-AAA4-FB7BA2B947B1}" dt="2020-06-19T09:17:47.506" v="5162"/>
          <ac:spMkLst>
            <pc:docMk/>
            <pc:sldMk cId="2858277977" sldId="523"/>
            <ac:spMk id="822" creationId="{35B9BB70-B151-4394-9E19-09E89463988B}"/>
          </ac:spMkLst>
        </pc:spChg>
        <pc:spChg chg="add del mod">
          <ac:chgData name="Ragnhild Halvorsrud" userId="917ea340-fd63-490f-a7db-68428d24cf32" providerId="ADAL" clId="{3F26B701-AADC-4668-AAA4-FB7BA2B947B1}" dt="2020-06-19T09:17:47.506" v="5162"/>
          <ac:spMkLst>
            <pc:docMk/>
            <pc:sldMk cId="2858277977" sldId="523"/>
            <ac:spMk id="823" creationId="{F38D26CA-6296-4FED-B5D5-8D5F427C22E9}"/>
          </ac:spMkLst>
        </pc:spChg>
        <pc:spChg chg="add del mod">
          <ac:chgData name="Ragnhild Halvorsrud" userId="917ea340-fd63-490f-a7db-68428d24cf32" providerId="ADAL" clId="{3F26B701-AADC-4668-AAA4-FB7BA2B947B1}" dt="2020-06-19T09:17:47.506" v="5162"/>
          <ac:spMkLst>
            <pc:docMk/>
            <pc:sldMk cId="2858277977" sldId="523"/>
            <ac:spMk id="824" creationId="{89817BC2-B5F9-4359-86B5-EB61A0B07D00}"/>
          </ac:spMkLst>
        </pc:spChg>
        <pc:spChg chg="add del mod">
          <ac:chgData name="Ragnhild Halvorsrud" userId="917ea340-fd63-490f-a7db-68428d24cf32" providerId="ADAL" clId="{3F26B701-AADC-4668-AAA4-FB7BA2B947B1}" dt="2020-06-19T09:17:47.506" v="5162"/>
          <ac:spMkLst>
            <pc:docMk/>
            <pc:sldMk cId="2858277977" sldId="523"/>
            <ac:spMk id="825" creationId="{F2933095-8AF5-4DC4-91C7-A487296535C1}"/>
          </ac:spMkLst>
        </pc:spChg>
        <pc:spChg chg="add del mod">
          <ac:chgData name="Ragnhild Halvorsrud" userId="917ea340-fd63-490f-a7db-68428d24cf32" providerId="ADAL" clId="{3F26B701-AADC-4668-AAA4-FB7BA2B947B1}" dt="2020-06-19T09:17:47.506" v="5162"/>
          <ac:spMkLst>
            <pc:docMk/>
            <pc:sldMk cId="2858277977" sldId="523"/>
            <ac:spMk id="826" creationId="{D6F5FE44-C46A-4464-ABFD-59E40B9D6F20}"/>
          </ac:spMkLst>
        </pc:spChg>
        <pc:spChg chg="add del mod">
          <ac:chgData name="Ragnhild Halvorsrud" userId="917ea340-fd63-490f-a7db-68428d24cf32" providerId="ADAL" clId="{3F26B701-AADC-4668-AAA4-FB7BA2B947B1}" dt="2020-06-19T09:17:47.506" v="5162"/>
          <ac:spMkLst>
            <pc:docMk/>
            <pc:sldMk cId="2858277977" sldId="523"/>
            <ac:spMk id="834" creationId="{57650BC3-70F4-4A7A-B928-F1290A96E9CD}"/>
          </ac:spMkLst>
        </pc:spChg>
        <pc:spChg chg="add del mod">
          <ac:chgData name="Ragnhild Halvorsrud" userId="917ea340-fd63-490f-a7db-68428d24cf32" providerId="ADAL" clId="{3F26B701-AADC-4668-AAA4-FB7BA2B947B1}" dt="2020-06-19T09:17:47.506" v="5162"/>
          <ac:spMkLst>
            <pc:docMk/>
            <pc:sldMk cId="2858277977" sldId="523"/>
            <ac:spMk id="836" creationId="{DCF97289-9F94-4D1D-89A1-24E76B9009DD}"/>
          </ac:spMkLst>
        </pc:spChg>
        <pc:spChg chg="add del mod">
          <ac:chgData name="Ragnhild Halvorsrud" userId="917ea340-fd63-490f-a7db-68428d24cf32" providerId="ADAL" clId="{3F26B701-AADC-4668-AAA4-FB7BA2B947B1}" dt="2020-06-19T09:17:47.506" v="5162"/>
          <ac:spMkLst>
            <pc:docMk/>
            <pc:sldMk cId="2858277977" sldId="523"/>
            <ac:spMk id="839" creationId="{F3A7170A-656C-4484-803D-5AC691094C26}"/>
          </ac:spMkLst>
        </pc:spChg>
        <pc:spChg chg="add del mod">
          <ac:chgData name="Ragnhild Halvorsrud" userId="917ea340-fd63-490f-a7db-68428d24cf32" providerId="ADAL" clId="{3F26B701-AADC-4668-AAA4-FB7BA2B947B1}" dt="2020-06-19T09:17:47.506" v="5162"/>
          <ac:spMkLst>
            <pc:docMk/>
            <pc:sldMk cId="2858277977" sldId="523"/>
            <ac:spMk id="840" creationId="{80C8C409-3D5C-4ADA-8915-7B372B9AB166}"/>
          </ac:spMkLst>
        </pc:spChg>
        <pc:spChg chg="add del mod">
          <ac:chgData name="Ragnhild Halvorsrud" userId="917ea340-fd63-490f-a7db-68428d24cf32" providerId="ADAL" clId="{3F26B701-AADC-4668-AAA4-FB7BA2B947B1}" dt="2020-06-19T09:17:47.506" v="5162"/>
          <ac:spMkLst>
            <pc:docMk/>
            <pc:sldMk cId="2858277977" sldId="523"/>
            <ac:spMk id="843" creationId="{3097F4BD-A3B8-4BA0-890D-7C85908F02CF}"/>
          </ac:spMkLst>
        </pc:spChg>
        <pc:spChg chg="add del mod">
          <ac:chgData name="Ragnhild Halvorsrud" userId="917ea340-fd63-490f-a7db-68428d24cf32" providerId="ADAL" clId="{3F26B701-AADC-4668-AAA4-FB7BA2B947B1}" dt="2020-06-19T09:17:47.506" v="5162"/>
          <ac:spMkLst>
            <pc:docMk/>
            <pc:sldMk cId="2858277977" sldId="523"/>
            <ac:spMk id="844" creationId="{9D1809E0-210C-4FAC-A60A-1A3FFF603052}"/>
          </ac:spMkLst>
        </pc:spChg>
        <pc:spChg chg="add del mod">
          <ac:chgData name="Ragnhild Halvorsrud" userId="917ea340-fd63-490f-a7db-68428d24cf32" providerId="ADAL" clId="{3F26B701-AADC-4668-AAA4-FB7BA2B947B1}" dt="2020-06-19T09:17:47.506" v="5162"/>
          <ac:spMkLst>
            <pc:docMk/>
            <pc:sldMk cId="2858277977" sldId="523"/>
            <ac:spMk id="846" creationId="{DCA75D95-ECDD-4F8F-AA8E-A062FF590A0C}"/>
          </ac:spMkLst>
        </pc:spChg>
        <pc:spChg chg="add del mod">
          <ac:chgData name="Ragnhild Halvorsrud" userId="917ea340-fd63-490f-a7db-68428d24cf32" providerId="ADAL" clId="{3F26B701-AADC-4668-AAA4-FB7BA2B947B1}" dt="2020-06-19T09:17:47.506" v="5162"/>
          <ac:spMkLst>
            <pc:docMk/>
            <pc:sldMk cId="2858277977" sldId="523"/>
            <ac:spMk id="849" creationId="{347EA4DA-D551-42C5-872E-A9A8902AD41E}"/>
          </ac:spMkLst>
        </pc:spChg>
        <pc:spChg chg="add del mod">
          <ac:chgData name="Ragnhild Halvorsrud" userId="917ea340-fd63-490f-a7db-68428d24cf32" providerId="ADAL" clId="{3F26B701-AADC-4668-AAA4-FB7BA2B947B1}" dt="2020-06-19T09:17:47.506" v="5162"/>
          <ac:spMkLst>
            <pc:docMk/>
            <pc:sldMk cId="2858277977" sldId="523"/>
            <ac:spMk id="850" creationId="{A9FFBBBB-6149-4107-81DC-54DA20BAEAE7}"/>
          </ac:spMkLst>
        </pc:spChg>
        <pc:spChg chg="add del mod">
          <ac:chgData name="Ragnhild Halvorsrud" userId="917ea340-fd63-490f-a7db-68428d24cf32" providerId="ADAL" clId="{3F26B701-AADC-4668-AAA4-FB7BA2B947B1}" dt="2020-06-19T09:17:47.506" v="5162"/>
          <ac:spMkLst>
            <pc:docMk/>
            <pc:sldMk cId="2858277977" sldId="523"/>
            <ac:spMk id="851" creationId="{FB9BCE28-32D2-45A2-B7EA-4E5FC362D621}"/>
          </ac:spMkLst>
        </pc:spChg>
        <pc:spChg chg="add del mod">
          <ac:chgData name="Ragnhild Halvorsrud" userId="917ea340-fd63-490f-a7db-68428d24cf32" providerId="ADAL" clId="{3F26B701-AADC-4668-AAA4-FB7BA2B947B1}" dt="2020-06-19T09:17:47.506" v="5162"/>
          <ac:spMkLst>
            <pc:docMk/>
            <pc:sldMk cId="2858277977" sldId="523"/>
            <ac:spMk id="852" creationId="{4E47089C-82C3-437E-BF5A-F531A409857D}"/>
          </ac:spMkLst>
        </pc:spChg>
        <pc:spChg chg="add del mod">
          <ac:chgData name="Ragnhild Halvorsrud" userId="917ea340-fd63-490f-a7db-68428d24cf32" providerId="ADAL" clId="{3F26B701-AADC-4668-AAA4-FB7BA2B947B1}" dt="2020-06-19T09:17:47.506" v="5162"/>
          <ac:spMkLst>
            <pc:docMk/>
            <pc:sldMk cId="2858277977" sldId="523"/>
            <ac:spMk id="857" creationId="{1ABC9394-8F38-4C08-BA1A-0F09C2058FE1}"/>
          </ac:spMkLst>
        </pc:spChg>
        <pc:spChg chg="add del mod">
          <ac:chgData name="Ragnhild Halvorsrud" userId="917ea340-fd63-490f-a7db-68428d24cf32" providerId="ADAL" clId="{3F26B701-AADC-4668-AAA4-FB7BA2B947B1}" dt="2020-06-19T09:17:47.506" v="5162"/>
          <ac:spMkLst>
            <pc:docMk/>
            <pc:sldMk cId="2858277977" sldId="523"/>
            <ac:spMk id="859" creationId="{9A77646A-A590-4138-B45D-3148BF1599F4}"/>
          </ac:spMkLst>
        </pc:spChg>
        <pc:spChg chg="add del mod">
          <ac:chgData name="Ragnhild Halvorsrud" userId="917ea340-fd63-490f-a7db-68428d24cf32" providerId="ADAL" clId="{3F26B701-AADC-4668-AAA4-FB7BA2B947B1}" dt="2020-06-19T09:17:47.506" v="5162"/>
          <ac:spMkLst>
            <pc:docMk/>
            <pc:sldMk cId="2858277977" sldId="523"/>
            <ac:spMk id="862" creationId="{8F91DC6B-04E2-470A-A516-E3A28E819230}"/>
          </ac:spMkLst>
        </pc:spChg>
        <pc:spChg chg="add del mod">
          <ac:chgData name="Ragnhild Halvorsrud" userId="917ea340-fd63-490f-a7db-68428d24cf32" providerId="ADAL" clId="{3F26B701-AADC-4668-AAA4-FB7BA2B947B1}" dt="2020-06-19T09:17:47.506" v="5162"/>
          <ac:spMkLst>
            <pc:docMk/>
            <pc:sldMk cId="2858277977" sldId="523"/>
            <ac:spMk id="863" creationId="{9EC0F22A-B485-45F6-8959-998309F3EE40}"/>
          </ac:spMkLst>
        </pc:spChg>
        <pc:spChg chg="add del mod">
          <ac:chgData name="Ragnhild Halvorsrud" userId="917ea340-fd63-490f-a7db-68428d24cf32" providerId="ADAL" clId="{3F26B701-AADC-4668-AAA4-FB7BA2B947B1}" dt="2020-06-19T09:17:47.506" v="5162"/>
          <ac:spMkLst>
            <pc:docMk/>
            <pc:sldMk cId="2858277977" sldId="523"/>
            <ac:spMk id="864" creationId="{9E0D80C0-D1EA-480E-8859-E927A630EF57}"/>
          </ac:spMkLst>
        </pc:spChg>
        <pc:spChg chg="add del mod">
          <ac:chgData name="Ragnhild Halvorsrud" userId="917ea340-fd63-490f-a7db-68428d24cf32" providerId="ADAL" clId="{3F26B701-AADC-4668-AAA4-FB7BA2B947B1}" dt="2020-06-19T09:17:47.506" v="5162"/>
          <ac:spMkLst>
            <pc:docMk/>
            <pc:sldMk cId="2858277977" sldId="523"/>
            <ac:spMk id="866" creationId="{E9FB9AE0-0739-4F1E-8342-F068242A5683}"/>
          </ac:spMkLst>
        </pc:spChg>
        <pc:spChg chg="add del mod">
          <ac:chgData name="Ragnhild Halvorsrud" userId="917ea340-fd63-490f-a7db-68428d24cf32" providerId="ADAL" clId="{3F26B701-AADC-4668-AAA4-FB7BA2B947B1}" dt="2020-06-19T09:17:47.506" v="5162"/>
          <ac:spMkLst>
            <pc:docMk/>
            <pc:sldMk cId="2858277977" sldId="523"/>
            <ac:spMk id="867" creationId="{23A3B78C-4D3F-47D6-9AB9-F69CE5F189A7}"/>
          </ac:spMkLst>
        </pc:spChg>
        <pc:spChg chg="add del mod">
          <ac:chgData name="Ragnhild Halvorsrud" userId="917ea340-fd63-490f-a7db-68428d24cf32" providerId="ADAL" clId="{3F26B701-AADC-4668-AAA4-FB7BA2B947B1}" dt="2020-06-19T09:17:47.506" v="5162"/>
          <ac:spMkLst>
            <pc:docMk/>
            <pc:sldMk cId="2858277977" sldId="523"/>
            <ac:spMk id="868" creationId="{F8569636-21B7-44FC-8979-07DBD7FD8B6F}"/>
          </ac:spMkLst>
        </pc:spChg>
        <pc:spChg chg="add del mod">
          <ac:chgData name="Ragnhild Halvorsrud" userId="917ea340-fd63-490f-a7db-68428d24cf32" providerId="ADAL" clId="{3F26B701-AADC-4668-AAA4-FB7BA2B947B1}" dt="2020-06-19T09:17:47.506" v="5162"/>
          <ac:spMkLst>
            <pc:docMk/>
            <pc:sldMk cId="2858277977" sldId="523"/>
            <ac:spMk id="872" creationId="{2C998322-741E-4F22-87B0-B63CACF10518}"/>
          </ac:spMkLst>
        </pc:spChg>
        <pc:spChg chg="add del mod">
          <ac:chgData name="Ragnhild Halvorsrud" userId="917ea340-fd63-490f-a7db-68428d24cf32" providerId="ADAL" clId="{3F26B701-AADC-4668-AAA4-FB7BA2B947B1}" dt="2020-06-19T09:17:47.506" v="5162"/>
          <ac:spMkLst>
            <pc:docMk/>
            <pc:sldMk cId="2858277977" sldId="523"/>
            <ac:spMk id="873" creationId="{50C0FC3E-2B34-44ED-B890-7B89CA5BA70F}"/>
          </ac:spMkLst>
        </pc:spChg>
        <pc:spChg chg="add del mod">
          <ac:chgData name="Ragnhild Halvorsrud" userId="917ea340-fd63-490f-a7db-68428d24cf32" providerId="ADAL" clId="{3F26B701-AADC-4668-AAA4-FB7BA2B947B1}" dt="2020-06-19T09:17:47.506" v="5162"/>
          <ac:spMkLst>
            <pc:docMk/>
            <pc:sldMk cId="2858277977" sldId="523"/>
            <ac:spMk id="877" creationId="{3665B697-C04D-451F-934E-F21DC6CE1DD2}"/>
          </ac:spMkLst>
        </pc:spChg>
        <pc:spChg chg="add del mod">
          <ac:chgData name="Ragnhild Halvorsrud" userId="917ea340-fd63-490f-a7db-68428d24cf32" providerId="ADAL" clId="{3F26B701-AADC-4668-AAA4-FB7BA2B947B1}" dt="2020-06-19T09:17:47.506" v="5162"/>
          <ac:spMkLst>
            <pc:docMk/>
            <pc:sldMk cId="2858277977" sldId="523"/>
            <ac:spMk id="880" creationId="{644C23F1-36B6-441B-BEF8-730C13555C4D}"/>
          </ac:spMkLst>
        </pc:spChg>
        <pc:spChg chg="add del mod">
          <ac:chgData name="Ragnhild Halvorsrud" userId="917ea340-fd63-490f-a7db-68428d24cf32" providerId="ADAL" clId="{3F26B701-AADC-4668-AAA4-FB7BA2B947B1}" dt="2020-06-19T09:17:47.506" v="5162"/>
          <ac:spMkLst>
            <pc:docMk/>
            <pc:sldMk cId="2858277977" sldId="523"/>
            <ac:spMk id="882" creationId="{C0908E29-1449-4D2F-837E-A6413188DC6E}"/>
          </ac:spMkLst>
        </pc:spChg>
        <pc:spChg chg="add del mod">
          <ac:chgData name="Ragnhild Halvorsrud" userId="917ea340-fd63-490f-a7db-68428d24cf32" providerId="ADAL" clId="{3F26B701-AADC-4668-AAA4-FB7BA2B947B1}" dt="2020-06-19T09:17:47.506" v="5162"/>
          <ac:spMkLst>
            <pc:docMk/>
            <pc:sldMk cId="2858277977" sldId="523"/>
            <ac:spMk id="883" creationId="{954DE81D-4F2F-479A-B661-2D0EE5A35061}"/>
          </ac:spMkLst>
        </pc:spChg>
        <pc:spChg chg="add del mod">
          <ac:chgData name="Ragnhild Halvorsrud" userId="917ea340-fd63-490f-a7db-68428d24cf32" providerId="ADAL" clId="{3F26B701-AADC-4668-AAA4-FB7BA2B947B1}" dt="2020-06-19T09:17:47.506" v="5162"/>
          <ac:spMkLst>
            <pc:docMk/>
            <pc:sldMk cId="2858277977" sldId="523"/>
            <ac:spMk id="884" creationId="{AD3D88C4-41CE-4246-9770-FCCEB96C771D}"/>
          </ac:spMkLst>
        </pc:spChg>
        <pc:spChg chg="add del mod">
          <ac:chgData name="Ragnhild Halvorsrud" userId="917ea340-fd63-490f-a7db-68428d24cf32" providerId="ADAL" clId="{3F26B701-AADC-4668-AAA4-FB7BA2B947B1}" dt="2020-06-19T09:17:47.506" v="5162"/>
          <ac:spMkLst>
            <pc:docMk/>
            <pc:sldMk cId="2858277977" sldId="523"/>
            <ac:spMk id="887" creationId="{7B11084E-6736-4A9B-9E3D-6EF01A6BBA89}"/>
          </ac:spMkLst>
        </pc:spChg>
        <pc:spChg chg="add del mod">
          <ac:chgData name="Ragnhild Halvorsrud" userId="917ea340-fd63-490f-a7db-68428d24cf32" providerId="ADAL" clId="{3F26B701-AADC-4668-AAA4-FB7BA2B947B1}" dt="2020-06-19T09:17:47.506" v="5162"/>
          <ac:spMkLst>
            <pc:docMk/>
            <pc:sldMk cId="2858277977" sldId="523"/>
            <ac:spMk id="889" creationId="{EFD490FD-F13B-44AF-929D-1ED7CE68C47D}"/>
          </ac:spMkLst>
        </pc:spChg>
        <pc:spChg chg="add del mod">
          <ac:chgData name="Ragnhild Halvorsrud" userId="917ea340-fd63-490f-a7db-68428d24cf32" providerId="ADAL" clId="{3F26B701-AADC-4668-AAA4-FB7BA2B947B1}" dt="2020-06-19T09:17:47.506" v="5162"/>
          <ac:spMkLst>
            <pc:docMk/>
            <pc:sldMk cId="2858277977" sldId="523"/>
            <ac:spMk id="891" creationId="{8A29D8E7-24A3-4582-A5DB-864E36DE474C}"/>
          </ac:spMkLst>
        </pc:spChg>
        <pc:spChg chg="add del mod">
          <ac:chgData name="Ragnhild Halvorsrud" userId="917ea340-fd63-490f-a7db-68428d24cf32" providerId="ADAL" clId="{3F26B701-AADC-4668-AAA4-FB7BA2B947B1}" dt="2020-06-19T09:17:47.506" v="5162"/>
          <ac:spMkLst>
            <pc:docMk/>
            <pc:sldMk cId="2858277977" sldId="523"/>
            <ac:spMk id="892" creationId="{285C8D6E-3024-490D-AA19-ECCE13D8EE8E}"/>
          </ac:spMkLst>
        </pc:spChg>
        <pc:spChg chg="add del mod">
          <ac:chgData name="Ragnhild Halvorsrud" userId="917ea340-fd63-490f-a7db-68428d24cf32" providerId="ADAL" clId="{3F26B701-AADC-4668-AAA4-FB7BA2B947B1}" dt="2020-06-19T09:17:47.506" v="5162"/>
          <ac:spMkLst>
            <pc:docMk/>
            <pc:sldMk cId="2858277977" sldId="523"/>
            <ac:spMk id="893" creationId="{E5F38539-BEA6-47B2-8863-713DAF8071DE}"/>
          </ac:spMkLst>
        </pc:spChg>
        <pc:spChg chg="add del mod">
          <ac:chgData name="Ragnhild Halvorsrud" userId="917ea340-fd63-490f-a7db-68428d24cf32" providerId="ADAL" clId="{3F26B701-AADC-4668-AAA4-FB7BA2B947B1}" dt="2020-06-19T09:17:47.506" v="5162"/>
          <ac:spMkLst>
            <pc:docMk/>
            <pc:sldMk cId="2858277977" sldId="523"/>
            <ac:spMk id="895" creationId="{3968A80F-DB61-4FA0-B8E0-187442265680}"/>
          </ac:spMkLst>
        </pc:spChg>
        <pc:spChg chg="add del mod">
          <ac:chgData name="Ragnhild Halvorsrud" userId="917ea340-fd63-490f-a7db-68428d24cf32" providerId="ADAL" clId="{3F26B701-AADC-4668-AAA4-FB7BA2B947B1}" dt="2020-06-19T09:17:47.506" v="5162"/>
          <ac:spMkLst>
            <pc:docMk/>
            <pc:sldMk cId="2858277977" sldId="523"/>
            <ac:spMk id="899" creationId="{3D2B8A9C-BF4A-4034-8F14-DDB9AD599273}"/>
          </ac:spMkLst>
        </pc:spChg>
        <pc:spChg chg="add del mod">
          <ac:chgData name="Ragnhild Halvorsrud" userId="917ea340-fd63-490f-a7db-68428d24cf32" providerId="ADAL" clId="{3F26B701-AADC-4668-AAA4-FB7BA2B947B1}" dt="2020-06-19T09:17:47.506" v="5162"/>
          <ac:spMkLst>
            <pc:docMk/>
            <pc:sldMk cId="2858277977" sldId="523"/>
            <ac:spMk id="900" creationId="{D73A5890-5392-423A-BAAF-27E5ECD3857E}"/>
          </ac:spMkLst>
        </pc:spChg>
        <pc:spChg chg="add del mod">
          <ac:chgData name="Ragnhild Halvorsrud" userId="917ea340-fd63-490f-a7db-68428d24cf32" providerId="ADAL" clId="{3F26B701-AADC-4668-AAA4-FB7BA2B947B1}" dt="2020-06-19T09:17:47.506" v="5162"/>
          <ac:spMkLst>
            <pc:docMk/>
            <pc:sldMk cId="2858277977" sldId="523"/>
            <ac:spMk id="912" creationId="{F6F2C565-357E-4821-9ED4-FD7D5293F180}"/>
          </ac:spMkLst>
        </pc:spChg>
        <pc:spChg chg="add del mod">
          <ac:chgData name="Ragnhild Halvorsrud" userId="917ea340-fd63-490f-a7db-68428d24cf32" providerId="ADAL" clId="{3F26B701-AADC-4668-AAA4-FB7BA2B947B1}" dt="2020-06-19T09:17:47.506" v="5162"/>
          <ac:spMkLst>
            <pc:docMk/>
            <pc:sldMk cId="2858277977" sldId="523"/>
            <ac:spMk id="913" creationId="{508A18E0-637C-4977-9AD7-70EEC4F34E61}"/>
          </ac:spMkLst>
        </pc:spChg>
        <pc:spChg chg="mod">
          <ac:chgData name="Ragnhild Halvorsrud" userId="917ea340-fd63-490f-a7db-68428d24cf32" providerId="ADAL" clId="{3F26B701-AADC-4668-AAA4-FB7BA2B947B1}" dt="2020-06-19T09:18:12.801" v="5164"/>
          <ac:spMkLst>
            <pc:docMk/>
            <pc:sldMk cId="2858277977" sldId="523"/>
            <ac:spMk id="917" creationId="{7AE64104-242A-4E3E-893F-790A8D2A3D0A}"/>
          </ac:spMkLst>
        </pc:spChg>
        <pc:spChg chg="mod">
          <ac:chgData name="Ragnhild Halvorsrud" userId="917ea340-fd63-490f-a7db-68428d24cf32" providerId="ADAL" clId="{3F26B701-AADC-4668-AAA4-FB7BA2B947B1}" dt="2020-06-19T09:18:12.801" v="5164"/>
          <ac:spMkLst>
            <pc:docMk/>
            <pc:sldMk cId="2858277977" sldId="523"/>
            <ac:spMk id="918" creationId="{686D4086-FC9C-4758-B8C0-7D646924D5E6}"/>
          </ac:spMkLst>
        </pc:spChg>
        <pc:spChg chg="mod">
          <ac:chgData name="Ragnhild Halvorsrud" userId="917ea340-fd63-490f-a7db-68428d24cf32" providerId="ADAL" clId="{3F26B701-AADC-4668-AAA4-FB7BA2B947B1}" dt="2020-06-19T09:18:12.801" v="5164"/>
          <ac:spMkLst>
            <pc:docMk/>
            <pc:sldMk cId="2858277977" sldId="523"/>
            <ac:spMk id="919" creationId="{3BC85987-23C8-4EB3-9BEF-244676313AEE}"/>
          </ac:spMkLst>
        </pc:spChg>
        <pc:spChg chg="mod">
          <ac:chgData name="Ragnhild Halvorsrud" userId="917ea340-fd63-490f-a7db-68428d24cf32" providerId="ADAL" clId="{3F26B701-AADC-4668-AAA4-FB7BA2B947B1}" dt="2020-06-19T09:18:12.801" v="5164"/>
          <ac:spMkLst>
            <pc:docMk/>
            <pc:sldMk cId="2858277977" sldId="523"/>
            <ac:spMk id="920" creationId="{D1E612AF-A5D6-4367-820B-D3805DA6A228}"/>
          </ac:spMkLst>
        </pc:spChg>
        <pc:spChg chg="mod">
          <ac:chgData name="Ragnhild Halvorsrud" userId="917ea340-fd63-490f-a7db-68428d24cf32" providerId="ADAL" clId="{3F26B701-AADC-4668-AAA4-FB7BA2B947B1}" dt="2020-06-19T09:18:12.801" v="5164"/>
          <ac:spMkLst>
            <pc:docMk/>
            <pc:sldMk cId="2858277977" sldId="523"/>
            <ac:spMk id="921" creationId="{A8E8668D-E933-47D3-BB73-29EE2D379985}"/>
          </ac:spMkLst>
        </pc:spChg>
        <pc:spChg chg="mod">
          <ac:chgData name="Ragnhild Halvorsrud" userId="917ea340-fd63-490f-a7db-68428d24cf32" providerId="ADAL" clId="{3F26B701-AADC-4668-AAA4-FB7BA2B947B1}" dt="2020-06-19T09:18:12.801" v="5164"/>
          <ac:spMkLst>
            <pc:docMk/>
            <pc:sldMk cId="2858277977" sldId="523"/>
            <ac:spMk id="922" creationId="{0D05182A-07AA-4D1F-9673-A31374788FE4}"/>
          </ac:spMkLst>
        </pc:spChg>
        <pc:spChg chg="mod">
          <ac:chgData name="Ragnhild Halvorsrud" userId="917ea340-fd63-490f-a7db-68428d24cf32" providerId="ADAL" clId="{3F26B701-AADC-4668-AAA4-FB7BA2B947B1}" dt="2020-06-19T09:18:12.801" v="5164"/>
          <ac:spMkLst>
            <pc:docMk/>
            <pc:sldMk cId="2858277977" sldId="523"/>
            <ac:spMk id="923" creationId="{E0A1AD72-F269-4376-B68F-45219A56BA07}"/>
          </ac:spMkLst>
        </pc:spChg>
        <pc:spChg chg="mod">
          <ac:chgData name="Ragnhild Halvorsrud" userId="917ea340-fd63-490f-a7db-68428d24cf32" providerId="ADAL" clId="{3F26B701-AADC-4668-AAA4-FB7BA2B947B1}" dt="2020-06-19T09:18:12.801" v="5164"/>
          <ac:spMkLst>
            <pc:docMk/>
            <pc:sldMk cId="2858277977" sldId="523"/>
            <ac:spMk id="924" creationId="{DDC6386F-A207-492F-B649-67D2B952435B}"/>
          </ac:spMkLst>
        </pc:spChg>
        <pc:spChg chg="mod">
          <ac:chgData name="Ragnhild Halvorsrud" userId="917ea340-fd63-490f-a7db-68428d24cf32" providerId="ADAL" clId="{3F26B701-AADC-4668-AAA4-FB7BA2B947B1}" dt="2020-06-19T09:18:12.801" v="5164"/>
          <ac:spMkLst>
            <pc:docMk/>
            <pc:sldMk cId="2858277977" sldId="523"/>
            <ac:spMk id="926" creationId="{7A6E2F92-7CC5-43D2-9543-3406A456A757}"/>
          </ac:spMkLst>
        </pc:spChg>
        <pc:spChg chg="mod">
          <ac:chgData name="Ragnhild Halvorsrud" userId="917ea340-fd63-490f-a7db-68428d24cf32" providerId="ADAL" clId="{3F26B701-AADC-4668-AAA4-FB7BA2B947B1}" dt="2020-06-19T09:18:12.801" v="5164"/>
          <ac:spMkLst>
            <pc:docMk/>
            <pc:sldMk cId="2858277977" sldId="523"/>
            <ac:spMk id="927" creationId="{001D6523-8D69-4EAF-942A-7BABBAE8788F}"/>
          </ac:spMkLst>
        </pc:spChg>
        <pc:spChg chg="mod">
          <ac:chgData name="Ragnhild Halvorsrud" userId="917ea340-fd63-490f-a7db-68428d24cf32" providerId="ADAL" clId="{3F26B701-AADC-4668-AAA4-FB7BA2B947B1}" dt="2020-06-19T09:18:12.801" v="5164"/>
          <ac:spMkLst>
            <pc:docMk/>
            <pc:sldMk cId="2858277977" sldId="523"/>
            <ac:spMk id="928" creationId="{A1CC82B2-56BF-4BC5-9B28-598238AC6862}"/>
          </ac:spMkLst>
        </pc:spChg>
        <pc:spChg chg="mod">
          <ac:chgData name="Ragnhild Halvorsrud" userId="917ea340-fd63-490f-a7db-68428d24cf32" providerId="ADAL" clId="{3F26B701-AADC-4668-AAA4-FB7BA2B947B1}" dt="2020-06-19T09:18:12.801" v="5164"/>
          <ac:spMkLst>
            <pc:docMk/>
            <pc:sldMk cId="2858277977" sldId="523"/>
            <ac:spMk id="929" creationId="{578CEE96-D018-43A7-8B27-668F981CB589}"/>
          </ac:spMkLst>
        </pc:spChg>
        <pc:spChg chg="mod">
          <ac:chgData name="Ragnhild Halvorsrud" userId="917ea340-fd63-490f-a7db-68428d24cf32" providerId="ADAL" clId="{3F26B701-AADC-4668-AAA4-FB7BA2B947B1}" dt="2020-06-19T09:18:12.801" v="5164"/>
          <ac:spMkLst>
            <pc:docMk/>
            <pc:sldMk cId="2858277977" sldId="523"/>
            <ac:spMk id="930" creationId="{0B2C5667-9FAE-4F6B-83B8-F358A234B39A}"/>
          </ac:spMkLst>
        </pc:spChg>
        <pc:spChg chg="mod">
          <ac:chgData name="Ragnhild Halvorsrud" userId="917ea340-fd63-490f-a7db-68428d24cf32" providerId="ADAL" clId="{3F26B701-AADC-4668-AAA4-FB7BA2B947B1}" dt="2020-06-19T09:18:12.801" v="5164"/>
          <ac:spMkLst>
            <pc:docMk/>
            <pc:sldMk cId="2858277977" sldId="523"/>
            <ac:spMk id="931" creationId="{494AABC3-0BE0-4C40-8FDD-54DA7C02E7F9}"/>
          </ac:spMkLst>
        </pc:spChg>
        <pc:spChg chg="mod">
          <ac:chgData name="Ragnhild Halvorsrud" userId="917ea340-fd63-490f-a7db-68428d24cf32" providerId="ADAL" clId="{3F26B701-AADC-4668-AAA4-FB7BA2B947B1}" dt="2020-06-19T09:18:12.801" v="5164"/>
          <ac:spMkLst>
            <pc:docMk/>
            <pc:sldMk cId="2858277977" sldId="523"/>
            <ac:spMk id="932" creationId="{C1D3A783-03BF-4D54-8D2A-806F899CA341}"/>
          </ac:spMkLst>
        </pc:spChg>
        <pc:spChg chg="mod">
          <ac:chgData name="Ragnhild Halvorsrud" userId="917ea340-fd63-490f-a7db-68428d24cf32" providerId="ADAL" clId="{3F26B701-AADC-4668-AAA4-FB7BA2B947B1}" dt="2020-06-19T09:18:12.801" v="5164"/>
          <ac:spMkLst>
            <pc:docMk/>
            <pc:sldMk cId="2858277977" sldId="523"/>
            <ac:spMk id="933" creationId="{45771FD0-301B-4F4B-9173-2B23A2142BE4}"/>
          </ac:spMkLst>
        </pc:spChg>
        <pc:spChg chg="mod">
          <ac:chgData name="Ragnhild Halvorsrud" userId="917ea340-fd63-490f-a7db-68428d24cf32" providerId="ADAL" clId="{3F26B701-AADC-4668-AAA4-FB7BA2B947B1}" dt="2020-06-19T09:18:12.801" v="5164"/>
          <ac:spMkLst>
            <pc:docMk/>
            <pc:sldMk cId="2858277977" sldId="523"/>
            <ac:spMk id="935" creationId="{D9E2EE67-2656-46B3-AA53-0E51FC5BAC80}"/>
          </ac:spMkLst>
        </pc:spChg>
        <pc:spChg chg="mod">
          <ac:chgData name="Ragnhild Halvorsrud" userId="917ea340-fd63-490f-a7db-68428d24cf32" providerId="ADAL" clId="{3F26B701-AADC-4668-AAA4-FB7BA2B947B1}" dt="2020-06-19T09:18:12.801" v="5164"/>
          <ac:spMkLst>
            <pc:docMk/>
            <pc:sldMk cId="2858277977" sldId="523"/>
            <ac:spMk id="936" creationId="{66708255-E4DC-4143-87A6-7D9F28CAE645}"/>
          </ac:spMkLst>
        </pc:spChg>
        <pc:spChg chg="mod">
          <ac:chgData name="Ragnhild Halvorsrud" userId="917ea340-fd63-490f-a7db-68428d24cf32" providerId="ADAL" clId="{3F26B701-AADC-4668-AAA4-FB7BA2B947B1}" dt="2020-06-19T09:18:12.801" v="5164"/>
          <ac:spMkLst>
            <pc:docMk/>
            <pc:sldMk cId="2858277977" sldId="523"/>
            <ac:spMk id="937" creationId="{732BD996-DE12-40AE-941A-074C86E351C0}"/>
          </ac:spMkLst>
        </pc:spChg>
        <pc:spChg chg="mod">
          <ac:chgData name="Ragnhild Halvorsrud" userId="917ea340-fd63-490f-a7db-68428d24cf32" providerId="ADAL" clId="{3F26B701-AADC-4668-AAA4-FB7BA2B947B1}" dt="2020-06-19T09:18:12.801" v="5164"/>
          <ac:spMkLst>
            <pc:docMk/>
            <pc:sldMk cId="2858277977" sldId="523"/>
            <ac:spMk id="938" creationId="{49428AA7-FEF8-4667-8564-F518941F02BA}"/>
          </ac:spMkLst>
        </pc:spChg>
        <pc:spChg chg="mod">
          <ac:chgData name="Ragnhild Halvorsrud" userId="917ea340-fd63-490f-a7db-68428d24cf32" providerId="ADAL" clId="{3F26B701-AADC-4668-AAA4-FB7BA2B947B1}" dt="2020-06-19T09:18:12.801" v="5164"/>
          <ac:spMkLst>
            <pc:docMk/>
            <pc:sldMk cId="2858277977" sldId="523"/>
            <ac:spMk id="939" creationId="{E7CC397C-F1D1-4892-9B52-1C772F71F03E}"/>
          </ac:spMkLst>
        </pc:spChg>
        <pc:spChg chg="mod">
          <ac:chgData name="Ragnhild Halvorsrud" userId="917ea340-fd63-490f-a7db-68428d24cf32" providerId="ADAL" clId="{3F26B701-AADC-4668-AAA4-FB7BA2B947B1}" dt="2020-06-19T09:18:12.801" v="5164"/>
          <ac:spMkLst>
            <pc:docMk/>
            <pc:sldMk cId="2858277977" sldId="523"/>
            <ac:spMk id="940" creationId="{90FA6660-7874-4A44-88BB-62A9A6BC0B5F}"/>
          </ac:spMkLst>
        </pc:spChg>
        <pc:spChg chg="mod">
          <ac:chgData name="Ragnhild Halvorsrud" userId="917ea340-fd63-490f-a7db-68428d24cf32" providerId="ADAL" clId="{3F26B701-AADC-4668-AAA4-FB7BA2B947B1}" dt="2020-06-19T09:18:12.801" v="5164"/>
          <ac:spMkLst>
            <pc:docMk/>
            <pc:sldMk cId="2858277977" sldId="523"/>
            <ac:spMk id="941" creationId="{EC3B71FF-ABEC-4ABF-B39D-4FD6854DD0C3}"/>
          </ac:spMkLst>
        </pc:spChg>
        <pc:spChg chg="mod">
          <ac:chgData name="Ragnhild Halvorsrud" userId="917ea340-fd63-490f-a7db-68428d24cf32" providerId="ADAL" clId="{3F26B701-AADC-4668-AAA4-FB7BA2B947B1}" dt="2020-06-19T09:18:12.801" v="5164"/>
          <ac:spMkLst>
            <pc:docMk/>
            <pc:sldMk cId="2858277977" sldId="523"/>
            <ac:spMk id="942" creationId="{B0ACA6F0-5ABA-49E7-8156-4FE5DF72741E}"/>
          </ac:spMkLst>
        </pc:spChg>
        <pc:spChg chg="mod">
          <ac:chgData name="Ragnhild Halvorsrud" userId="917ea340-fd63-490f-a7db-68428d24cf32" providerId="ADAL" clId="{3F26B701-AADC-4668-AAA4-FB7BA2B947B1}" dt="2020-06-19T09:18:12.801" v="5164"/>
          <ac:spMkLst>
            <pc:docMk/>
            <pc:sldMk cId="2858277977" sldId="523"/>
            <ac:spMk id="944" creationId="{EC00CA57-8676-4842-9F2E-64752D2CBBF4}"/>
          </ac:spMkLst>
        </pc:spChg>
        <pc:spChg chg="mod">
          <ac:chgData name="Ragnhild Halvorsrud" userId="917ea340-fd63-490f-a7db-68428d24cf32" providerId="ADAL" clId="{3F26B701-AADC-4668-AAA4-FB7BA2B947B1}" dt="2020-06-19T09:18:12.801" v="5164"/>
          <ac:spMkLst>
            <pc:docMk/>
            <pc:sldMk cId="2858277977" sldId="523"/>
            <ac:spMk id="945" creationId="{D7523D8D-431C-4633-94CF-D56439E99C9B}"/>
          </ac:spMkLst>
        </pc:spChg>
        <pc:spChg chg="mod">
          <ac:chgData name="Ragnhild Halvorsrud" userId="917ea340-fd63-490f-a7db-68428d24cf32" providerId="ADAL" clId="{3F26B701-AADC-4668-AAA4-FB7BA2B947B1}" dt="2020-06-19T09:18:12.801" v="5164"/>
          <ac:spMkLst>
            <pc:docMk/>
            <pc:sldMk cId="2858277977" sldId="523"/>
            <ac:spMk id="946" creationId="{A45C0D6C-2113-4B8B-A301-AF16C1AC6DFD}"/>
          </ac:spMkLst>
        </pc:spChg>
        <pc:spChg chg="mod">
          <ac:chgData name="Ragnhild Halvorsrud" userId="917ea340-fd63-490f-a7db-68428d24cf32" providerId="ADAL" clId="{3F26B701-AADC-4668-AAA4-FB7BA2B947B1}" dt="2020-06-19T09:18:12.801" v="5164"/>
          <ac:spMkLst>
            <pc:docMk/>
            <pc:sldMk cId="2858277977" sldId="523"/>
            <ac:spMk id="947" creationId="{7F5AFC0C-C874-4D79-9A26-F58A3ADB7092}"/>
          </ac:spMkLst>
        </pc:spChg>
        <pc:spChg chg="mod">
          <ac:chgData name="Ragnhild Halvorsrud" userId="917ea340-fd63-490f-a7db-68428d24cf32" providerId="ADAL" clId="{3F26B701-AADC-4668-AAA4-FB7BA2B947B1}" dt="2020-06-19T09:18:12.801" v="5164"/>
          <ac:spMkLst>
            <pc:docMk/>
            <pc:sldMk cId="2858277977" sldId="523"/>
            <ac:spMk id="948" creationId="{24FBD814-31B4-4429-8B6D-C0B289D0EA82}"/>
          </ac:spMkLst>
        </pc:spChg>
        <pc:spChg chg="mod">
          <ac:chgData name="Ragnhild Halvorsrud" userId="917ea340-fd63-490f-a7db-68428d24cf32" providerId="ADAL" clId="{3F26B701-AADC-4668-AAA4-FB7BA2B947B1}" dt="2020-06-19T09:18:12.801" v="5164"/>
          <ac:spMkLst>
            <pc:docMk/>
            <pc:sldMk cId="2858277977" sldId="523"/>
            <ac:spMk id="949" creationId="{6A8E7259-5C78-4EB5-9C1D-6AB86BA0D5E2}"/>
          </ac:spMkLst>
        </pc:spChg>
        <pc:spChg chg="mod">
          <ac:chgData name="Ragnhild Halvorsrud" userId="917ea340-fd63-490f-a7db-68428d24cf32" providerId="ADAL" clId="{3F26B701-AADC-4668-AAA4-FB7BA2B947B1}" dt="2020-06-19T09:18:12.801" v="5164"/>
          <ac:spMkLst>
            <pc:docMk/>
            <pc:sldMk cId="2858277977" sldId="523"/>
            <ac:spMk id="950" creationId="{5146EBF0-6608-4ADF-A589-B9AE470FF634}"/>
          </ac:spMkLst>
        </pc:spChg>
        <pc:spChg chg="mod">
          <ac:chgData name="Ragnhild Halvorsrud" userId="917ea340-fd63-490f-a7db-68428d24cf32" providerId="ADAL" clId="{3F26B701-AADC-4668-AAA4-FB7BA2B947B1}" dt="2020-06-19T09:18:12.801" v="5164"/>
          <ac:spMkLst>
            <pc:docMk/>
            <pc:sldMk cId="2858277977" sldId="523"/>
            <ac:spMk id="951" creationId="{4B9D19D0-64BC-4D97-A9A0-5107BDFD05C9}"/>
          </ac:spMkLst>
        </pc:spChg>
        <pc:spChg chg="mod">
          <ac:chgData name="Ragnhild Halvorsrud" userId="917ea340-fd63-490f-a7db-68428d24cf32" providerId="ADAL" clId="{3F26B701-AADC-4668-AAA4-FB7BA2B947B1}" dt="2020-06-19T09:18:12.801" v="5164"/>
          <ac:spMkLst>
            <pc:docMk/>
            <pc:sldMk cId="2858277977" sldId="523"/>
            <ac:spMk id="953" creationId="{C0B7F9CD-DF12-4303-A029-151013670E1C}"/>
          </ac:spMkLst>
        </pc:spChg>
        <pc:spChg chg="mod">
          <ac:chgData name="Ragnhild Halvorsrud" userId="917ea340-fd63-490f-a7db-68428d24cf32" providerId="ADAL" clId="{3F26B701-AADC-4668-AAA4-FB7BA2B947B1}" dt="2020-06-19T09:18:12.801" v="5164"/>
          <ac:spMkLst>
            <pc:docMk/>
            <pc:sldMk cId="2858277977" sldId="523"/>
            <ac:spMk id="954" creationId="{C0D99650-2B78-43CA-BF1F-227E69677899}"/>
          </ac:spMkLst>
        </pc:spChg>
        <pc:spChg chg="mod">
          <ac:chgData name="Ragnhild Halvorsrud" userId="917ea340-fd63-490f-a7db-68428d24cf32" providerId="ADAL" clId="{3F26B701-AADC-4668-AAA4-FB7BA2B947B1}" dt="2020-06-19T09:18:12.801" v="5164"/>
          <ac:spMkLst>
            <pc:docMk/>
            <pc:sldMk cId="2858277977" sldId="523"/>
            <ac:spMk id="955" creationId="{D0EF0853-DC72-4662-B61B-A1BC887A6522}"/>
          </ac:spMkLst>
        </pc:spChg>
        <pc:spChg chg="mod">
          <ac:chgData name="Ragnhild Halvorsrud" userId="917ea340-fd63-490f-a7db-68428d24cf32" providerId="ADAL" clId="{3F26B701-AADC-4668-AAA4-FB7BA2B947B1}" dt="2020-06-19T09:18:12.801" v="5164"/>
          <ac:spMkLst>
            <pc:docMk/>
            <pc:sldMk cId="2858277977" sldId="523"/>
            <ac:spMk id="956" creationId="{2CF8B3AA-3669-410F-BF32-FC9408828079}"/>
          </ac:spMkLst>
        </pc:spChg>
        <pc:spChg chg="mod">
          <ac:chgData name="Ragnhild Halvorsrud" userId="917ea340-fd63-490f-a7db-68428d24cf32" providerId="ADAL" clId="{3F26B701-AADC-4668-AAA4-FB7BA2B947B1}" dt="2020-06-19T09:18:12.801" v="5164"/>
          <ac:spMkLst>
            <pc:docMk/>
            <pc:sldMk cId="2858277977" sldId="523"/>
            <ac:spMk id="957" creationId="{8F954941-D1C5-476D-8D05-F0C05708AAFC}"/>
          </ac:spMkLst>
        </pc:spChg>
        <pc:spChg chg="mod">
          <ac:chgData name="Ragnhild Halvorsrud" userId="917ea340-fd63-490f-a7db-68428d24cf32" providerId="ADAL" clId="{3F26B701-AADC-4668-AAA4-FB7BA2B947B1}" dt="2020-06-19T09:18:12.801" v="5164"/>
          <ac:spMkLst>
            <pc:docMk/>
            <pc:sldMk cId="2858277977" sldId="523"/>
            <ac:spMk id="958" creationId="{A63FE7D6-40EB-4A6A-B191-347FBFDC44A6}"/>
          </ac:spMkLst>
        </pc:spChg>
        <pc:spChg chg="mod">
          <ac:chgData name="Ragnhild Halvorsrud" userId="917ea340-fd63-490f-a7db-68428d24cf32" providerId="ADAL" clId="{3F26B701-AADC-4668-AAA4-FB7BA2B947B1}" dt="2020-06-19T09:18:12.801" v="5164"/>
          <ac:spMkLst>
            <pc:docMk/>
            <pc:sldMk cId="2858277977" sldId="523"/>
            <ac:spMk id="959" creationId="{EA144FBC-8251-4CA2-ABA4-5651383EE05F}"/>
          </ac:spMkLst>
        </pc:spChg>
        <pc:spChg chg="mod">
          <ac:chgData name="Ragnhild Halvorsrud" userId="917ea340-fd63-490f-a7db-68428d24cf32" providerId="ADAL" clId="{3F26B701-AADC-4668-AAA4-FB7BA2B947B1}" dt="2020-06-19T09:18:12.801" v="5164"/>
          <ac:spMkLst>
            <pc:docMk/>
            <pc:sldMk cId="2858277977" sldId="523"/>
            <ac:spMk id="960" creationId="{89ADDC25-D495-42E1-9128-A59E044AF864}"/>
          </ac:spMkLst>
        </pc:spChg>
        <pc:spChg chg="mod">
          <ac:chgData name="Ragnhild Halvorsrud" userId="917ea340-fd63-490f-a7db-68428d24cf32" providerId="ADAL" clId="{3F26B701-AADC-4668-AAA4-FB7BA2B947B1}" dt="2020-06-19T09:18:12.801" v="5164"/>
          <ac:spMkLst>
            <pc:docMk/>
            <pc:sldMk cId="2858277977" sldId="523"/>
            <ac:spMk id="962" creationId="{C5C3C03E-90DA-48CF-8255-6011DF148C9D}"/>
          </ac:spMkLst>
        </pc:spChg>
        <pc:spChg chg="mod">
          <ac:chgData name="Ragnhild Halvorsrud" userId="917ea340-fd63-490f-a7db-68428d24cf32" providerId="ADAL" clId="{3F26B701-AADC-4668-AAA4-FB7BA2B947B1}" dt="2020-06-19T09:18:12.801" v="5164"/>
          <ac:spMkLst>
            <pc:docMk/>
            <pc:sldMk cId="2858277977" sldId="523"/>
            <ac:spMk id="963" creationId="{B1DF7B2B-24BD-4CE6-893F-D1F60B40960F}"/>
          </ac:spMkLst>
        </pc:spChg>
        <pc:spChg chg="mod">
          <ac:chgData name="Ragnhild Halvorsrud" userId="917ea340-fd63-490f-a7db-68428d24cf32" providerId="ADAL" clId="{3F26B701-AADC-4668-AAA4-FB7BA2B947B1}" dt="2020-06-19T09:18:12.801" v="5164"/>
          <ac:spMkLst>
            <pc:docMk/>
            <pc:sldMk cId="2858277977" sldId="523"/>
            <ac:spMk id="964" creationId="{F2E577E1-28DC-4E11-B26F-160404C24023}"/>
          </ac:spMkLst>
        </pc:spChg>
        <pc:spChg chg="mod">
          <ac:chgData name="Ragnhild Halvorsrud" userId="917ea340-fd63-490f-a7db-68428d24cf32" providerId="ADAL" clId="{3F26B701-AADC-4668-AAA4-FB7BA2B947B1}" dt="2020-06-19T09:18:12.801" v="5164"/>
          <ac:spMkLst>
            <pc:docMk/>
            <pc:sldMk cId="2858277977" sldId="523"/>
            <ac:spMk id="965" creationId="{E1B7F93C-9DE0-4C53-B9CB-9CB627A6308C}"/>
          </ac:spMkLst>
        </pc:spChg>
        <pc:spChg chg="mod">
          <ac:chgData name="Ragnhild Halvorsrud" userId="917ea340-fd63-490f-a7db-68428d24cf32" providerId="ADAL" clId="{3F26B701-AADC-4668-AAA4-FB7BA2B947B1}" dt="2020-06-19T09:18:12.801" v="5164"/>
          <ac:spMkLst>
            <pc:docMk/>
            <pc:sldMk cId="2858277977" sldId="523"/>
            <ac:spMk id="966" creationId="{0EA5DCD6-9821-4657-A91A-B0B2FD7AEEBE}"/>
          </ac:spMkLst>
        </pc:spChg>
        <pc:spChg chg="mod">
          <ac:chgData name="Ragnhild Halvorsrud" userId="917ea340-fd63-490f-a7db-68428d24cf32" providerId="ADAL" clId="{3F26B701-AADC-4668-AAA4-FB7BA2B947B1}" dt="2020-06-19T09:18:12.801" v="5164"/>
          <ac:spMkLst>
            <pc:docMk/>
            <pc:sldMk cId="2858277977" sldId="523"/>
            <ac:spMk id="967" creationId="{9EA1A132-A09C-46A3-95AE-069F21391CAC}"/>
          </ac:spMkLst>
        </pc:spChg>
        <pc:spChg chg="mod">
          <ac:chgData name="Ragnhild Halvorsrud" userId="917ea340-fd63-490f-a7db-68428d24cf32" providerId="ADAL" clId="{3F26B701-AADC-4668-AAA4-FB7BA2B947B1}" dt="2020-06-19T09:18:12.801" v="5164"/>
          <ac:spMkLst>
            <pc:docMk/>
            <pc:sldMk cId="2858277977" sldId="523"/>
            <ac:spMk id="968" creationId="{AAE49E1E-DAA5-4E7F-BD95-AF64E61CFA8E}"/>
          </ac:spMkLst>
        </pc:spChg>
        <pc:spChg chg="mod">
          <ac:chgData name="Ragnhild Halvorsrud" userId="917ea340-fd63-490f-a7db-68428d24cf32" providerId="ADAL" clId="{3F26B701-AADC-4668-AAA4-FB7BA2B947B1}" dt="2020-06-19T09:18:12.801" v="5164"/>
          <ac:spMkLst>
            <pc:docMk/>
            <pc:sldMk cId="2858277977" sldId="523"/>
            <ac:spMk id="969" creationId="{E68AA488-48D1-4462-B59A-D7379BD6C805}"/>
          </ac:spMkLst>
        </pc:spChg>
        <pc:spChg chg="mod">
          <ac:chgData name="Ragnhild Halvorsrud" userId="917ea340-fd63-490f-a7db-68428d24cf32" providerId="ADAL" clId="{3F26B701-AADC-4668-AAA4-FB7BA2B947B1}" dt="2020-06-19T09:18:12.801" v="5164"/>
          <ac:spMkLst>
            <pc:docMk/>
            <pc:sldMk cId="2858277977" sldId="523"/>
            <ac:spMk id="970" creationId="{A178801F-7FA1-4D79-BB36-0CFD33160DFF}"/>
          </ac:spMkLst>
        </pc:spChg>
        <pc:spChg chg="mod">
          <ac:chgData name="Ragnhild Halvorsrud" userId="917ea340-fd63-490f-a7db-68428d24cf32" providerId="ADAL" clId="{3F26B701-AADC-4668-AAA4-FB7BA2B947B1}" dt="2020-06-19T09:18:12.801" v="5164"/>
          <ac:spMkLst>
            <pc:docMk/>
            <pc:sldMk cId="2858277977" sldId="523"/>
            <ac:spMk id="971" creationId="{C55E2F26-16E3-41A1-ADF4-5CE333BA3799}"/>
          </ac:spMkLst>
        </pc:spChg>
        <pc:spChg chg="mod">
          <ac:chgData name="Ragnhild Halvorsrud" userId="917ea340-fd63-490f-a7db-68428d24cf32" providerId="ADAL" clId="{3F26B701-AADC-4668-AAA4-FB7BA2B947B1}" dt="2020-06-19T09:18:12.801" v="5164"/>
          <ac:spMkLst>
            <pc:docMk/>
            <pc:sldMk cId="2858277977" sldId="523"/>
            <ac:spMk id="972" creationId="{B353BCA5-3D18-450E-9DE4-69CE823806A8}"/>
          </ac:spMkLst>
        </pc:spChg>
        <pc:spChg chg="mod">
          <ac:chgData name="Ragnhild Halvorsrud" userId="917ea340-fd63-490f-a7db-68428d24cf32" providerId="ADAL" clId="{3F26B701-AADC-4668-AAA4-FB7BA2B947B1}" dt="2020-06-19T09:18:12.801" v="5164"/>
          <ac:spMkLst>
            <pc:docMk/>
            <pc:sldMk cId="2858277977" sldId="523"/>
            <ac:spMk id="973" creationId="{354C2403-119B-4089-AB6C-85FDCACC62FD}"/>
          </ac:spMkLst>
        </pc:spChg>
        <pc:spChg chg="mod">
          <ac:chgData name="Ragnhild Halvorsrud" userId="917ea340-fd63-490f-a7db-68428d24cf32" providerId="ADAL" clId="{3F26B701-AADC-4668-AAA4-FB7BA2B947B1}" dt="2020-06-19T09:18:12.801" v="5164"/>
          <ac:spMkLst>
            <pc:docMk/>
            <pc:sldMk cId="2858277977" sldId="523"/>
            <ac:spMk id="974" creationId="{006E581F-0FAD-42AE-8177-FF0B179D4273}"/>
          </ac:spMkLst>
        </pc:spChg>
        <pc:spChg chg="mod">
          <ac:chgData name="Ragnhild Halvorsrud" userId="917ea340-fd63-490f-a7db-68428d24cf32" providerId="ADAL" clId="{3F26B701-AADC-4668-AAA4-FB7BA2B947B1}" dt="2020-06-19T09:18:12.801" v="5164"/>
          <ac:spMkLst>
            <pc:docMk/>
            <pc:sldMk cId="2858277977" sldId="523"/>
            <ac:spMk id="975" creationId="{F2FC78B4-00A8-470E-A98C-5265363A3A95}"/>
          </ac:spMkLst>
        </pc:spChg>
        <pc:spChg chg="add del mod">
          <ac:chgData name="Ragnhild Halvorsrud" userId="917ea340-fd63-490f-a7db-68428d24cf32" providerId="ADAL" clId="{3F26B701-AADC-4668-AAA4-FB7BA2B947B1}" dt="2020-06-19T09:18:16.536" v="5165"/>
          <ac:spMkLst>
            <pc:docMk/>
            <pc:sldMk cId="2858277977" sldId="523"/>
            <ac:spMk id="987" creationId="{CF1B1E71-EFED-4A89-983A-1BCBCA50D710}"/>
          </ac:spMkLst>
        </pc:spChg>
        <pc:spChg chg="add del mod">
          <ac:chgData name="Ragnhild Halvorsrud" userId="917ea340-fd63-490f-a7db-68428d24cf32" providerId="ADAL" clId="{3F26B701-AADC-4668-AAA4-FB7BA2B947B1}" dt="2020-06-19T09:18:16.536" v="5165"/>
          <ac:spMkLst>
            <pc:docMk/>
            <pc:sldMk cId="2858277977" sldId="523"/>
            <ac:spMk id="988" creationId="{4D2F0D67-05F8-4BC7-A58C-C62AE8663869}"/>
          </ac:spMkLst>
        </pc:spChg>
        <pc:spChg chg="add del mod">
          <ac:chgData name="Ragnhild Halvorsrud" userId="917ea340-fd63-490f-a7db-68428d24cf32" providerId="ADAL" clId="{3F26B701-AADC-4668-AAA4-FB7BA2B947B1}" dt="2020-06-19T09:18:16.536" v="5165"/>
          <ac:spMkLst>
            <pc:docMk/>
            <pc:sldMk cId="2858277977" sldId="523"/>
            <ac:spMk id="989" creationId="{8D5A7867-590C-4102-B355-D5053CB6D5CF}"/>
          </ac:spMkLst>
        </pc:spChg>
        <pc:spChg chg="add del mod">
          <ac:chgData name="Ragnhild Halvorsrud" userId="917ea340-fd63-490f-a7db-68428d24cf32" providerId="ADAL" clId="{3F26B701-AADC-4668-AAA4-FB7BA2B947B1}" dt="2020-06-19T09:18:16.536" v="5165"/>
          <ac:spMkLst>
            <pc:docMk/>
            <pc:sldMk cId="2858277977" sldId="523"/>
            <ac:spMk id="990" creationId="{78DDC095-6523-405A-8F59-AEEFABAD4B27}"/>
          </ac:spMkLst>
        </pc:spChg>
        <pc:spChg chg="add del mod">
          <ac:chgData name="Ragnhild Halvorsrud" userId="917ea340-fd63-490f-a7db-68428d24cf32" providerId="ADAL" clId="{3F26B701-AADC-4668-AAA4-FB7BA2B947B1}" dt="2020-06-19T09:18:16.536" v="5165"/>
          <ac:spMkLst>
            <pc:docMk/>
            <pc:sldMk cId="2858277977" sldId="523"/>
            <ac:spMk id="991" creationId="{C2D55C4E-545A-4C7B-A2B8-32D0028DEA38}"/>
          </ac:spMkLst>
        </pc:spChg>
        <pc:spChg chg="add del mod">
          <ac:chgData name="Ragnhild Halvorsrud" userId="917ea340-fd63-490f-a7db-68428d24cf32" providerId="ADAL" clId="{3F26B701-AADC-4668-AAA4-FB7BA2B947B1}" dt="2020-06-19T09:18:16.536" v="5165"/>
          <ac:spMkLst>
            <pc:docMk/>
            <pc:sldMk cId="2858277977" sldId="523"/>
            <ac:spMk id="992" creationId="{C38E2949-5BB3-4173-A4AB-4F1F492D87BE}"/>
          </ac:spMkLst>
        </pc:spChg>
        <pc:spChg chg="add del mod">
          <ac:chgData name="Ragnhild Halvorsrud" userId="917ea340-fd63-490f-a7db-68428d24cf32" providerId="ADAL" clId="{3F26B701-AADC-4668-AAA4-FB7BA2B947B1}" dt="2020-06-19T09:18:16.536" v="5165"/>
          <ac:spMkLst>
            <pc:docMk/>
            <pc:sldMk cId="2858277977" sldId="523"/>
            <ac:spMk id="994" creationId="{6648A9C2-D76B-4232-A22D-F7A1F1AB23E6}"/>
          </ac:spMkLst>
        </pc:spChg>
        <pc:spChg chg="add del mod">
          <ac:chgData name="Ragnhild Halvorsrud" userId="917ea340-fd63-490f-a7db-68428d24cf32" providerId="ADAL" clId="{3F26B701-AADC-4668-AAA4-FB7BA2B947B1}" dt="2020-06-19T09:18:16.536" v="5165"/>
          <ac:spMkLst>
            <pc:docMk/>
            <pc:sldMk cId="2858277977" sldId="523"/>
            <ac:spMk id="995" creationId="{839C425D-4738-40CE-866C-6B297A752CBB}"/>
          </ac:spMkLst>
        </pc:spChg>
        <pc:spChg chg="add del mod">
          <ac:chgData name="Ragnhild Halvorsrud" userId="917ea340-fd63-490f-a7db-68428d24cf32" providerId="ADAL" clId="{3F26B701-AADC-4668-AAA4-FB7BA2B947B1}" dt="2020-06-19T09:18:16.536" v="5165"/>
          <ac:spMkLst>
            <pc:docMk/>
            <pc:sldMk cId="2858277977" sldId="523"/>
            <ac:spMk id="996" creationId="{1990C02B-3011-4B3C-A744-CBB9DBEEF30D}"/>
          </ac:spMkLst>
        </pc:spChg>
        <pc:spChg chg="add del mod">
          <ac:chgData name="Ragnhild Halvorsrud" userId="917ea340-fd63-490f-a7db-68428d24cf32" providerId="ADAL" clId="{3F26B701-AADC-4668-AAA4-FB7BA2B947B1}" dt="2020-06-19T09:18:16.536" v="5165"/>
          <ac:spMkLst>
            <pc:docMk/>
            <pc:sldMk cId="2858277977" sldId="523"/>
            <ac:spMk id="997" creationId="{E21564A9-BBD9-4D5E-A26A-E21E2FC1150E}"/>
          </ac:spMkLst>
        </pc:spChg>
        <pc:spChg chg="add del mod">
          <ac:chgData name="Ragnhild Halvorsrud" userId="917ea340-fd63-490f-a7db-68428d24cf32" providerId="ADAL" clId="{3F26B701-AADC-4668-AAA4-FB7BA2B947B1}" dt="2020-06-19T09:18:16.536" v="5165"/>
          <ac:spMkLst>
            <pc:docMk/>
            <pc:sldMk cId="2858277977" sldId="523"/>
            <ac:spMk id="998" creationId="{D5F07C2B-049F-45BB-A04E-56186D6DA782}"/>
          </ac:spMkLst>
        </pc:spChg>
        <pc:spChg chg="add del mod">
          <ac:chgData name="Ragnhild Halvorsrud" userId="917ea340-fd63-490f-a7db-68428d24cf32" providerId="ADAL" clId="{3F26B701-AADC-4668-AAA4-FB7BA2B947B1}" dt="2020-06-19T09:18:16.536" v="5165"/>
          <ac:spMkLst>
            <pc:docMk/>
            <pc:sldMk cId="2858277977" sldId="523"/>
            <ac:spMk id="999" creationId="{ED9C258D-FD43-41DE-8E63-BD7F98B53C6C}"/>
          </ac:spMkLst>
        </pc:spChg>
        <pc:spChg chg="add del mod">
          <ac:chgData name="Ragnhild Halvorsrud" userId="917ea340-fd63-490f-a7db-68428d24cf32" providerId="ADAL" clId="{3F26B701-AADC-4668-AAA4-FB7BA2B947B1}" dt="2020-06-19T09:18:16.536" v="5165"/>
          <ac:spMkLst>
            <pc:docMk/>
            <pc:sldMk cId="2858277977" sldId="523"/>
            <ac:spMk id="1001" creationId="{0CDEEC13-33CB-4157-8FEB-78A2061C42D8}"/>
          </ac:spMkLst>
        </pc:spChg>
        <pc:spChg chg="add del mod">
          <ac:chgData name="Ragnhild Halvorsrud" userId="917ea340-fd63-490f-a7db-68428d24cf32" providerId="ADAL" clId="{3F26B701-AADC-4668-AAA4-FB7BA2B947B1}" dt="2020-06-19T09:18:16.536" v="5165"/>
          <ac:spMkLst>
            <pc:docMk/>
            <pc:sldMk cId="2858277977" sldId="523"/>
            <ac:spMk id="1002" creationId="{E9EE6D0E-A876-4660-8377-891BD3DDA6B6}"/>
          </ac:spMkLst>
        </pc:spChg>
        <pc:spChg chg="add del mod">
          <ac:chgData name="Ragnhild Halvorsrud" userId="917ea340-fd63-490f-a7db-68428d24cf32" providerId="ADAL" clId="{3F26B701-AADC-4668-AAA4-FB7BA2B947B1}" dt="2020-06-19T09:18:16.536" v="5165"/>
          <ac:spMkLst>
            <pc:docMk/>
            <pc:sldMk cId="2858277977" sldId="523"/>
            <ac:spMk id="1003" creationId="{099AF986-41C0-4F78-A9F8-F6B67C12EC2A}"/>
          </ac:spMkLst>
        </pc:spChg>
        <pc:spChg chg="add del mod">
          <ac:chgData name="Ragnhild Halvorsrud" userId="917ea340-fd63-490f-a7db-68428d24cf32" providerId="ADAL" clId="{3F26B701-AADC-4668-AAA4-FB7BA2B947B1}" dt="2020-06-19T09:18:16.536" v="5165"/>
          <ac:spMkLst>
            <pc:docMk/>
            <pc:sldMk cId="2858277977" sldId="523"/>
            <ac:spMk id="1004" creationId="{BBAB052F-8D65-45D5-B522-D8C9EF86784D}"/>
          </ac:spMkLst>
        </pc:spChg>
        <pc:spChg chg="add del mod">
          <ac:chgData name="Ragnhild Halvorsrud" userId="917ea340-fd63-490f-a7db-68428d24cf32" providerId="ADAL" clId="{3F26B701-AADC-4668-AAA4-FB7BA2B947B1}" dt="2020-06-19T09:18:16.536" v="5165"/>
          <ac:spMkLst>
            <pc:docMk/>
            <pc:sldMk cId="2858277977" sldId="523"/>
            <ac:spMk id="1005" creationId="{92279511-4F6B-4BD8-AAB1-B7188AE06BD2}"/>
          </ac:spMkLst>
        </pc:spChg>
        <pc:spChg chg="add del mod">
          <ac:chgData name="Ragnhild Halvorsrud" userId="917ea340-fd63-490f-a7db-68428d24cf32" providerId="ADAL" clId="{3F26B701-AADC-4668-AAA4-FB7BA2B947B1}" dt="2020-06-19T09:18:16.536" v="5165"/>
          <ac:spMkLst>
            <pc:docMk/>
            <pc:sldMk cId="2858277977" sldId="523"/>
            <ac:spMk id="1006" creationId="{F6A792DD-25B7-40CE-878C-35435F146A2B}"/>
          </ac:spMkLst>
        </pc:spChg>
        <pc:spChg chg="add del mod">
          <ac:chgData name="Ragnhild Halvorsrud" userId="917ea340-fd63-490f-a7db-68428d24cf32" providerId="ADAL" clId="{3F26B701-AADC-4668-AAA4-FB7BA2B947B1}" dt="2020-06-19T09:18:16.536" v="5165"/>
          <ac:spMkLst>
            <pc:docMk/>
            <pc:sldMk cId="2858277977" sldId="523"/>
            <ac:spMk id="1008" creationId="{1453F18A-50E2-452D-818E-55B7E28B90D8}"/>
          </ac:spMkLst>
        </pc:spChg>
        <pc:spChg chg="add del mod">
          <ac:chgData name="Ragnhild Halvorsrud" userId="917ea340-fd63-490f-a7db-68428d24cf32" providerId="ADAL" clId="{3F26B701-AADC-4668-AAA4-FB7BA2B947B1}" dt="2020-06-19T09:18:16.536" v="5165"/>
          <ac:spMkLst>
            <pc:docMk/>
            <pc:sldMk cId="2858277977" sldId="523"/>
            <ac:spMk id="1009" creationId="{F7019C96-79D3-4238-BD4D-26AB7C3BCCB8}"/>
          </ac:spMkLst>
        </pc:spChg>
        <pc:spChg chg="add del mod">
          <ac:chgData name="Ragnhild Halvorsrud" userId="917ea340-fd63-490f-a7db-68428d24cf32" providerId="ADAL" clId="{3F26B701-AADC-4668-AAA4-FB7BA2B947B1}" dt="2020-06-19T09:18:16.536" v="5165"/>
          <ac:spMkLst>
            <pc:docMk/>
            <pc:sldMk cId="2858277977" sldId="523"/>
            <ac:spMk id="1010" creationId="{A95F6052-B84D-4CCC-8834-3334C37CFDC7}"/>
          </ac:spMkLst>
        </pc:spChg>
        <pc:spChg chg="add del mod">
          <ac:chgData name="Ragnhild Halvorsrud" userId="917ea340-fd63-490f-a7db-68428d24cf32" providerId="ADAL" clId="{3F26B701-AADC-4668-AAA4-FB7BA2B947B1}" dt="2020-06-19T09:18:16.536" v="5165"/>
          <ac:spMkLst>
            <pc:docMk/>
            <pc:sldMk cId="2858277977" sldId="523"/>
            <ac:spMk id="1011" creationId="{5605A2EC-BDE2-410B-BFE3-9FEAA31E4DBC}"/>
          </ac:spMkLst>
        </pc:spChg>
        <pc:spChg chg="add del mod">
          <ac:chgData name="Ragnhild Halvorsrud" userId="917ea340-fd63-490f-a7db-68428d24cf32" providerId="ADAL" clId="{3F26B701-AADC-4668-AAA4-FB7BA2B947B1}" dt="2020-06-19T09:18:16.536" v="5165"/>
          <ac:spMkLst>
            <pc:docMk/>
            <pc:sldMk cId="2858277977" sldId="523"/>
            <ac:spMk id="1012" creationId="{B4B78B32-C763-4512-AEE2-F23849304CC6}"/>
          </ac:spMkLst>
        </pc:spChg>
        <pc:spChg chg="add del mod">
          <ac:chgData name="Ragnhild Halvorsrud" userId="917ea340-fd63-490f-a7db-68428d24cf32" providerId="ADAL" clId="{3F26B701-AADC-4668-AAA4-FB7BA2B947B1}" dt="2020-06-19T09:18:16.536" v="5165"/>
          <ac:spMkLst>
            <pc:docMk/>
            <pc:sldMk cId="2858277977" sldId="523"/>
            <ac:spMk id="1013" creationId="{116E1B96-555D-4589-9FE6-ECECCE1BFC32}"/>
          </ac:spMkLst>
        </pc:spChg>
        <pc:spChg chg="add del mod">
          <ac:chgData name="Ragnhild Halvorsrud" userId="917ea340-fd63-490f-a7db-68428d24cf32" providerId="ADAL" clId="{3F26B701-AADC-4668-AAA4-FB7BA2B947B1}" dt="2020-06-19T09:18:16.536" v="5165"/>
          <ac:spMkLst>
            <pc:docMk/>
            <pc:sldMk cId="2858277977" sldId="523"/>
            <ac:spMk id="1015" creationId="{DFBB2688-4470-473A-B7B6-A276740BA47D}"/>
          </ac:spMkLst>
        </pc:spChg>
        <pc:spChg chg="add del mod">
          <ac:chgData name="Ragnhild Halvorsrud" userId="917ea340-fd63-490f-a7db-68428d24cf32" providerId="ADAL" clId="{3F26B701-AADC-4668-AAA4-FB7BA2B947B1}" dt="2020-06-19T09:18:16.536" v="5165"/>
          <ac:spMkLst>
            <pc:docMk/>
            <pc:sldMk cId="2858277977" sldId="523"/>
            <ac:spMk id="1016" creationId="{49EE6D27-87FA-46B1-971F-2B9C405C3E39}"/>
          </ac:spMkLst>
        </pc:spChg>
        <pc:spChg chg="add del mod">
          <ac:chgData name="Ragnhild Halvorsrud" userId="917ea340-fd63-490f-a7db-68428d24cf32" providerId="ADAL" clId="{3F26B701-AADC-4668-AAA4-FB7BA2B947B1}" dt="2020-06-19T09:18:16.536" v="5165"/>
          <ac:spMkLst>
            <pc:docMk/>
            <pc:sldMk cId="2858277977" sldId="523"/>
            <ac:spMk id="1017" creationId="{DEF13555-EC7B-48A7-8F8F-94465B0361B6}"/>
          </ac:spMkLst>
        </pc:spChg>
        <pc:spChg chg="add del mod">
          <ac:chgData name="Ragnhild Halvorsrud" userId="917ea340-fd63-490f-a7db-68428d24cf32" providerId="ADAL" clId="{3F26B701-AADC-4668-AAA4-FB7BA2B947B1}" dt="2020-06-19T09:18:16.536" v="5165"/>
          <ac:spMkLst>
            <pc:docMk/>
            <pc:sldMk cId="2858277977" sldId="523"/>
            <ac:spMk id="1018" creationId="{4E8654FA-0EC6-4FDE-A822-6F31A9226C6B}"/>
          </ac:spMkLst>
        </pc:spChg>
        <pc:spChg chg="add del mod">
          <ac:chgData name="Ragnhild Halvorsrud" userId="917ea340-fd63-490f-a7db-68428d24cf32" providerId="ADAL" clId="{3F26B701-AADC-4668-AAA4-FB7BA2B947B1}" dt="2020-06-19T09:18:16.536" v="5165"/>
          <ac:spMkLst>
            <pc:docMk/>
            <pc:sldMk cId="2858277977" sldId="523"/>
            <ac:spMk id="1019" creationId="{37457354-3DF6-430A-B9B7-41A197B61D5D}"/>
          </ac:spMkLst>
        </pc:spChg>
        <pc:spChg chg="add del mod">
          <ac:chgData name="Ragnhild Halvorsrud" userId="917ea340-fd63-490f-a7db-68428d24cf32" providerId="ADAL" clId="{3F26B701-AADC-4668-AAA4-FB7BA2B947B1}" dt="2020-06-19T09:18:16.536" v="5165"/>
          <ac:spMkLst>
            <pc:docMk/>
            <pc:sldMk cId="2858277977" sldId="523"/>
            <ac:spMk id="1020" creationId="{70903653-D5F5-44EF-837E-9F042EAFB786}"/>
          </ac:spMkLst>
        </pc:spChg>
        <pc:spChg chg="add del mod">
          <ac:chgData name="Ragnhild Halvorsrud" userId="917ea340-fd63-490f-a7db-68428d24cf32" providerId="ADAL" clId="{3F26B701-AADC-4668-AAA4-FB7BA2B947B1}" dt="2020-06-19T09:18:16.536" v="5165"/>
          <ac:spMkLst>
            <pc:docMk/>
            <pc:sldMk cId="2858277977" sldId="523"/>
            <ac:spMk id="1021" creationId="{A8F921C5-49F8-4777-A22F-559167378DED}"/>
          </ac:spMkLst>
        </pc:spChg>
        <pc:spChg chg="add del mod">
          <ac:chgData name="Ragnhild Halvorsrud" userId="917ea340-fd63-490f-a7db-68428d24cf32" providerId="ADAL" clId="{3F26B701-AADC-4668-AAA4-FB7BA2B947B1}" dt="2020-06-19T09:18:16.536" v="5165"/>
          <ac:spMkLst>
            <pc:docMk/>
            <pc:sldMk cId="2858277977" sldId="523"/>
            <ac:spMk id="1022" creationId="{766866D4-C19C-44B7-8270-06A28D7F27FB}"/>
          </ac:spMkLst>
        </pc:spChg>
        <pc:spChg chg="add del mod">
          <ac:chgData name="Ragnhild Halvorsrud" userId="917ea340-fd63-490f-a7db-68428d24cf32" providerId="ADAL" clId="{3F26B701-AADC-4668-AAA4-FB7BA2B947B1}" dt="2020-06-19T09:18:16.536" v="5165"/>
          <ac:spMkLst>
            <pc:docMk/>
            <pc:sldMk cId="2858277977" sldId="523"/>
            <ac:spMk id="1023" creationId="{0B222818-014C-42D6-84D3-5E1991A591E1}"/>
          </ac:spMkLst>
        </pc:spChg>
        <pc:spChg chg="add del mod">
          <ac:chgData name="Ragnhild Halvorsrud" userId="917ea340-fd63-490f-a7db-68428d24cf32" providerId="ADAL" clId="{3F26B701-AADC-4668-AAA4-FB7BA2B947B1}" dt="2020-06-19T09:18:16.536" v="5165"/>
          <ac:spMkLst>
            <pc:docMk/>
            <pc:sldMk cId="2858277977" sldId="523"/>
            <ac:spMk id="1024" creationId="{B8471044-D725-4AD8-B14E-3547A71CB79B}"/>
          </ac:spMkLst>
        </pc:spChg>
        <pc:spChg chg="add del mod">
          <ac:chgData name="Ragnhild Halvorsrud" userId="917ea340-fd63-490f-a7db-68428d24cf32" providerId="ADAL" clId="{3F26B701-AADC-4668-AAA4-FB7BA2B947B1}" dt="2020-06-19T09:18:16.536" v="5165"/>
          <ac:spMkLst>
            <pc:docMk/>
            <pc:sldMk cId="2858277977" sldId="523"/>
            <ac:spMk id="1025" creationId="{FA7D01AA-7483-4BAD-9362-613E635ED0F6}"/>
          </ac:spMkLst>
        </pc:spChg>
        <pc:spChg chg="mod">
          <ac:chgData name="Ragnhild Halvorsrud" userId="917ea340-fd63-490f-a7db-68428d24cf32" providerId="ADAL" clId="{3F26B701-AADC-4668-AAA4-FB7BA2B947B1}" dt="2020-06-19T09:18:12.801" v="5164"/>
          <ac:spMkLst>
            <pc:docMk/>
            <pc:sldMk cId="2858277977" sldId="523"/>
            <ac:spMk id="1036" creationId="{B5D0DAE5-FD72-4200-A656-45C3660BFBCC}"/>
          </ac:spMkLst>
        </pc:spChg>
        <pc:spChg chg="mod">
          <ac:chgData name="Ragnhild Halvorsrud" userId="917ea340-fd63-490f-a7db-68428d24cf32" providerId="ADAL" clId="{3F26B701-AADC-4668-AAA4-FB7BA2B947B1}" dt="2020-06-19T09:18:12.801" v="5164"/>
          <ac:spMkLst>
            <pc:docMk/>
            <pc:sldMk cId="2858277977" sldId="523"/>
            <ac:spMk id="1037" creationId="{91018C08-AF9E-477D-884A-9046D54C1396}"/>
          </ac:spMkLst>
        </pc:spChg>
        <pc:spChg chg="mod">
          <ac:chgData name="Ragnhild Halvorsrud" userId="917ea340-fd63-490f-a7db-68428d24cf32" providerId="ADAL" clId="{3F26B701-AADC-4668-AAA4-FB7BA2B947B1}" dt="2020-06-19T09:18:12.801" v="5164"/>
          <ac:spMkLst>
            <pc:docMk/>
            <pc:sldMk cId="2858277977" sldId="523"/>
            <ac:spMk id="1038" creationId="{72C2E827-2B62-46C9-A012-E3D4A4E8E4EE}"/>
          </ac:spMkLst>
        </pc:spChg>
        <pc:spChg chg="mod">
          <ac:chgData name="Ragnhild Halvorsrud" userId="917ea340-fd63-490f-a7db-68428d24cf32" providerId="ADAL" clId="{3F26B701-AADC-4668-AAA4-FB7BA2B947B1}" dt="2020-06-19T09:18:12.801" v="5164"/>
          <ac:spMkLst>
            <pc:docMk/>
            <pc:sldMk cId="2858277977" sldId="523"/>
            <ac:spMk id="1039" creationId="{945DC3FF-DB48-4F11-83A8-8A00E24EA563}"/>
          </ac:spMkLst>
        </pc:spChg>
        <pc:spChg chg="mod">
          <ac:chgData name="Ragnhild Halvorsrud" userId="917ea340-fd63-490f-a7db-68428d24cf32" providerId="ADAL" clId="{3F26B701-AADC-4668-AAA4-FB7BA2B947B1}" dt="2020-06-19T09:18:12.801" v="5164"/>
          <ac:spMkLst>
            <pc:docMk/>
            <pc:sldMk cId="2858277977" sldId="523"/>
            <ac:spMk id="1040" creationId="{833BF86B-79BD-48CA-A5E4-6BC0E3850BEF}"/>
          </ac:spMkLst>
        </pc:spChg>
        <pc:spChg chg="mod">
          <ac:chgData name="Ragnhild Halvorsrud" userId="917ea340-fd63-490f-a7db-68428d24cf32" providerId="ADAL" clId="{3F26B701-AADC-4668-AAA4-FB7BA2B947B1}" dt="2020-06-19T09:18:12.801" v="5164"/>
          <ac:spMkLst>
            <pc:docMk/>
            <pc:sldMk cId="2858277977" sldId="523"/>
            <ac:spMk id="1041" creationId="{87B8CC87-3995-4402-81C7-EACAE6E5B32D}"/>
          </ac:spMkLst>
        </pc:spChg>
        <pc:spChg chg="mod">
          <ac:chgData name="Ragnhild Halvorsrud" userId="917ea340-fd63-490f-a7db-68428d24cf32" providerId="ADAL" clId="{3F26B701-AADC-4668-AAA4-FB7BA2B947B1}" dt="2020-06-19T09:18:12.801" v="5164"/>
          <ac:spMkLst>
            <pc:docMk/>
            <pc:sldMk cId="2858277977" sldId="523"/>
            <ac:spMk id="1042" creationId="{A54CFAE9-99FD-40D0-B8D0-B0C5470742E4}"/>
          </ac:spMkLst>
        </pc:spChg>
        <pc:spChg chg="mod">
          <ac:chgData name="Ragnhild Halvorsrud" userId="917ea340-fd63-490f-a7db-68428d24cf32" providerId="ADAL" clId="{3F26B701-AADC-4668-AAA4-FB7BA2B947B1}" dt="2020-06-19T09:18:12.801" v="5164"/>
          <ac:spMkLst>
            <pc:docMk/>
            <pc:sldMk cId="2858277977" sldId="523"/>
            <ac:spMk id="1044" creationId="{24012D33-3B51-4136-9224-FC369EA0DF71}"/>
          </ac:spMkLst>
        </pc:spChg>
        <pc:spChg chg="mod">
          <ac:chgData name="Ragnhild Halvorsrud" userId="917ea340-fd63-490f-a7db-68428d24cf32" providerId="ADAL" clId="{3F26B701-AADC-4668-AAA4-FB7BA2B947B1}" dt="2020-06-19T09:18:12.801" v="5164"/>
          <ac:spMkLst>
            <pc:docMk/>
            <pc:sldMk cId="2858277977" sldId="523"/>
            <ac:spMk id="1045" creationId="{A997CE38-4797-4CDC-B0FC-C0BD0D8AE33E}"/>
          </ac:spMkLst>
        </pc:spChg>
        <pc:spChg chg="mod">
          <ac:chgData name="Ragnhild Halvorsrud" userId="917ea340-fd63-490f-a7db-68428d24cf32" providerId="ADAL" clId="{3F26B701-AADC-4668-AAA4-FB7BA2B947B1}" dt="2020-06-19T09:18:12.801" v="5164"/>
          <ac:spMkLst>
            <pc:docMk/>
            <pc:sldMk cId="2858277977" sldId="523"/>
            <ac:spMk id="1046" creationId="{E9D80CF9-A324-41F1-8423-A4E764955EE5}"/>
          </ac:spMkLst>
        </pc:spChg>
        <pc:spChg chg="mod">
          <ac:chgData name="Ragnhild Halvorsrud" userId="917ea340-fd63-490f-a7db-68428d24cf32" providerId="ADAL" clId="{3F26B701-AADC-4668-AAA4-FB7BA2B947B1}" dt="2020-06-19T09:18:12.801" v="5164"/>
          <ac:spMkLst>
            <pc:docMk/>
            <pc:sldMk cId="2858277977" sldId="523"/>
            <ac:spMk id="1047" creationId="{F4F2F40A-6F55-46EE-9B6D-A87B2429ED81}"/>
          </ac:spMkLst>
        </pc:spChg>
        <pc:spChg chg="mod">
          <ac:chgData name="Ragnhild Halvorsrud" userId="917ea340-fd63-490f-a7db-68428d24cf32" providerId="ADAL" clId="{3F26B701-AADC-4668-AAA4-FB7BA2B947B1}" dt="2020-06-19T09:18:12.801" v="5164"/>
          <ac:spMkLst>
            <pc:docMk/>
            <pc:sldMk cId="2858277977" sldId="523"/>
            <ac:spMk id="1048" creationId="{9B7429A8-3161-4C6B-B320-FFAD76B8B54A}"/>
          </ac:spMkLst>
        </pc:spChg>
        <pc:spChg chg="mod">
          <ac:chgData name="Ragnhild Halvorsrud" userId="917ea340-fd63-490f-a7db-68428d24cf32" providerId="ADAL" clId="{3F26B701-AADC-4668-AAA4-FB7BA2B947B1}" dt="2020-06-19T09:18:12.801" v="5164"/>
          <ac:spMkLst>
            <pc:docMk/>
            <pc:sldMk cId="2858277977" sldId="523"/>
            <ac:spMk id="1049" creationId="{1017EB3D-E7E6-4A3D-B082-AE13233E5DD8}"/>
          </ac:spMkLst>
        </pc:spChg>
        <pc:spChg chg="mod">
          <ac:chgData name="Ragnhild Halvorsrud" userId="917ea340-fd63-490f-a7db-68428d24cf32" providerId="ADAL" clId="{3F26B701-AADC-4668-AAA4-FB7BA2B947B1}" dt="2020-06-19T09:18:12.801" v="5164"/>
          <ac:spMkLst>
            <pc:docMk/>
            <pc:sldMk cId="2858277977" sldId="523"/>
            <ac:spMk id="1050" creationId="{A679C8AA-EDBD-496C-ABBF-0196AE0A6927}"/>
          </ac:spMkLst>
        </pc:spChg>
        <pc:spChg chg="mod">
          <ac:chgData name="Ragnhild Halvorsrud" userId="917ea340-fd63-490f-a7db-68428d24cf32" providerId="ADAL" clId="{3F26B701-AADC-4668-AAA4-FB7BA2B947B1}" dt="2020-06-19T09:18:12.801" v="5164"/>
          <ac:spMkLst>
            <pc:docMk/>
            <pc:sldMk cId="2858277977" sldId="523"/>
            <ac:spMk id="1052" creationId="{49875AEA-89E8-4C47-86F8-6A5150FA70A3}"/>
          </ac:spMkLst>
        </pc:spChg>
        <pc:spChg chg="mod">
          <ac:chgData name="Ragnhild Halvorsrud" userId="917ea340-fd63-490f-a7db-68428d24cf32" providerId="ADAL" clId="{3F26B701-AADC-4668-AAA4-FB7BA2B947B1}" dt="2020-06-19T09:18:12.801" v="5164"/>
          <ac:spMkLst>
            <pc:docMk/>
            <pc:sldMk cId="2858277977" sldId="523"/>
            <ac:spMk id="1053" creationId="{E85D27B2-34C5-429A-807F-16618CB3258F}"/>
          </ac:spMkLst>
        </pc:spChg>
        <pc:spChg chg="mod">
          <ac:chgData name="Ragnhild Halvorsrud" userId="917ea340-fd63-490f-a7db-68428d24cf32" providerId="ADAL" clId="{3F26B701-AADC-4668-AAA4-FB7BA2B947B1}" dt="2020-06-19T09:18:12.801" v="5164"/>
          <ac:spMkLst>
            <pc:docMk/>
            <pc:sldMk cId="2858277977" sldId="523"/>
            <ac:spMk id="1054" creationId="{2015C8D7-9EA9-4721-A37B-4AFC494CE0B6}"/>
          </ac:spMkLst>
        </pc:spChg>
        <pc:spChg chg="mod">
          <ac:chgData name="Ragnhild Halvorsrud" userId="917ea340-fd63-490f-a7db-68428d24cf32" providerId="ADAL" clId="{3F26B701-AADC-4668-AAA4-FB7BA2B947B1}" dt="2020-06-19T09:18:12.801" v="5164"/>
          <ac:spMkLst>
            <pc:docMk/>
            <pc:sldMk cId="2858277977" sldId="523"/>
            <ac:spMk id="1055" creationId="{3DE563A3-71BB-4688-9298-2078BAF5599A}"/>
          </ac:spMkLst>
        </pc:spChg>
        <pc:spChg chg="mod">
          <ac:chgData name="Ragnhild Halvorsrud" userId="917ea340-fd63-490f-a7db-68428d24cf32" providerId="ADAL" clId="{3F26B701-AADC-4668-AAA4-FB7BA2B947B1}" dt="2020-06-19T09:18:12.801" v="5164"/>
          <ac:spMkLst>
            <pc:docMk/>
            <pc:sldMk cId="2858277977" sldId="523"/>
            <ac:spMk id="1056" creationId="{309FB396-0054-4D4B-A7CA-B7BB6BD61D76}"/>
          </ac:spMkLst>
        </pc:spChg>
        <pc:spChg chg="mod">
          <ac:chgData name="Ragnhild Halvorsrud" userId="917ea340-fd63-490f-a7db-68428d24cf32" providerId="ADAL" clId="{3F26B701-AADC-4668-AAA4-FB7BA2B947B1}" dt="2020-06-19T09:18:12.801" v="5164"/>
          <ac:spMkLst>
            <pc:docMk/>
            <pc:sldMk cId="2858277977" sldId="523"/>
            <ac:spMk id="1057" creationId="{F2786C55-E9DE-4A9A-B00A-514F48B727F4}"/>
          </ac:spMkLst>
        </pc:spChg>
        <pc:spChg chg="mod">
          <ac:chgData name="Ragnhild Halvorsrud" userId="917ea340-fd63-490f-a7db-68428d24cf32" providerId="ADAL" clId="{3F26B701-AADC-4668-AAA4-FB7BA2B947B1}" dt="2020-06-19T09:18:12.801" v="5164"/>
          <ac:spMkLst>
            <pc:docMk/>
            <pc:sldMk cId="2858277977" sldId="523"/>
            <ac:spMk id="1058" creationId="{EC09ADB8-1DBA-47BC-A635-586846D26704}"/>
          </ac:spMkLst>
        </pc:spChg>
        <pc:spChg chg="mod">
          <ac:chgData name="Ragnhild Halvorsrud" userId="917ea340-fd63-490f-a7db-68428d24cf32" providerId="ADAL" clId="{3F26B701-AADC-4668-AAA4-FB7BA2B947B1}" dt="2020-06-19T09:18:12.801" v="5164"/>
          <ac:spMkLst>
            <pc:docMk/>
            <pc:sldMk cId="2858277977" sldId="523"/>
            <ac:spMk id="1060" creationId="{949E49E5-C3A3-442E-8190-4D970C8797C5}"/>
          </ac:spMkLst>
        </pc:spChg>
        <pc:spChg chg="mod">
          <ac:chgData name="Ragnhild Halvorsrud" userId="917ea340-fd63-490f-a7db-68428d24cf32" providerId="ADAL" clId="{3F26B701-AADC-4668-AAA4-FB7BA2B947B1}" dt="2020-06-19T09:18:12.801" v="5164"/>
          <ac:spMkLst>
            <pc:docMk/>
            <pc:sldMk cId="2858277977" sldId="523"/>
            <ac:spMk id="1061" creationId="{C3C63F9A-880C-4EC0-A56B-6442191FA1BD}"/>
          </ac:spMkLst>
        </pc:spChg>
        <pc:spChg chg="mod">
          <ac:chgData name="Ragnhild Halvorsrud" userId="917ea340-fd63-490f-a7db-68428d24cf32" providerId="ADAL" clId="{3F26B701-AADC-4668-AAA4-FB7BA2B947B1}" dt="2020-06-19T09:18:12.801" v="5164"/>
          <ac:spMkLst>
            <pc:docMk/>
            <pc:sldMk cId="2858277977" sldId="523"/>
            <ac:spMk id="1062" creationId="{1B08DB78-92ED-49BA-971F-37EF838F5CE3}"/>
          </ac:spMkLst>
        </pc:spChg>
        <pc:spChg chg="mod">
          <ac:chgData name="Ragnhild Halvorsrud" userId="917ea340-fd63-490f-a7db-68428d24cf32" providerId="ADAL" clId="{3F26B701-AADC-4668-AAA4-FB7BA2B947B1}" dt="2020-06-19T09:18:12.801" v="5164"/>
          <ac:spMkLst>
            <pc:docMk/>
            <pc:sldMk cId="2858277977" sldId="523"/>
            <ac:spMk id="1063" creationId="{4F263E87-6BFD-45E8-9D9B-07D49F0EB86A}"/>
          </ac:spMkLst>
        </pc:spChg>
        <pc:spChg chg="mod">
          <ac:chgData name="Ragnhild Halvorsrud" userId="917ea340-fd63-490f-a7db-68428d24cf32" providerId="ADAL" clId="{3F26B701-AADC-4668-AAA4-FB7BA2B947B1}" dt="2020-06-19T09:18:12.801" v="5164"/>
          <ac:spMkLst>
            <pc:docMk/>
            <pc:sldMk cId="2858277977" sldId="523"/>
            <ac:spMk id="1064" creationId="{A0F6442B-6B04-4FB6-A2E0-1A9427FC8068}"/>
          </ac:spMkLst>
        </pc:spChg>
        <pc:spChg chg="mod">
          <ac:chgData name="Ragnhild Halvorsrud" userId="917ea340-fd63-490f-a7db-68428d24cf32" providerId="ADAL" clId="{3F26B701-AADC-4668-AAA4-FB7BA2B947B1}" dt="2020-06-19T09:18:12.801" v="5164"/>
          <ac:spMkLst>
            <pc:docMk/>
            <pc:sldMk cId="2858277977" sldId="523"/>
            <ac:spMk id="1065" creationId="{F63F0EBC-CFB7-403B-B94D-5DC26AB23695}"/>
          </ac:spMkLst>
        </pc:spChg>
        <pc:spChg chg="mod">
          <ac:chgData name="Ragnhild Halvorsrud" userId="917ea340-fd63-490f-a7db-68428d24cf32" providerId="ADAL" clId="{3F26B701-AADC-4668-AAA4-FB7BA2B947B1}" dt="2020-06-19T09:18:12.801" v="5164"/>
          <ac:spMkLst>
            <pc:docMk/>
            <pc:sldMk cId="2858277977" sldId="523"/>
            <ac:spMk id="1066" creationId="{6E48AC80-C9B3-4618-90D3-2D012112860F}"/>
          </ac:spMkLst>
        </pc:spChg>
        <pc:spChg chg="mod">
          <ac:chgData name="Ragnhild Halvorsrud" userId="917ea340-fd63-490f-a7db-68428d24cf32" providerId="ADAL" clId="{3F26B701-AADC-4668-AAA4-FB7BA2B947B1}" dt="2020-06-19T09:18:12.801" v="5164"/>
          <ac:spMkLst>
            <pc:docMk/>
            <pc:sldMk cId="2858277977" sldId="523"/>
            <ac:spMk id="1068" creationId="{20274E7C-9E5B-4668-9EA4-580460E1C1EA}"/>
          </ac:spMkLst>
        </pc:spChg>
        <pc:spChg chg="mod">
          <ac:chgData name="Ragnhild Halvorsrud" userId="917ea340-fd63-490f-a7db-68428d24cf32" providerId="ADAL" clId="{3F26B701-AADC-4668-AAA4-FB7BA2B947B1}" dt="2020-06-19T09:18:12.801" v="5164"/>
          <ac:spMkLst>
            <pc:docMk/>
            <pc:sldMk cId="2858277977" sldId="523"/>
            <ac:spMk id="1069" creationId="{58BAC009-4E2E-49FB-A1C9-30CF69BDDC4C}"/>
          </ac:spMkLst>
        </pc:spChg>
        <pc:spChg chg="mod">
          <ac:chgData name="Ragnhild Halvorsrud" userId="917ea340-fd63-490f-a7db-68428d24cf32" providerId="ADAL" clId="{3F26B701-AADC-4668-AAA4-FB7BA2B947B1}" dt="2020-06-19T09:18:12.801" v="5164"/>
          <ac:spMkLst>
            <pc:docMk/>
            <pc:sldMk cId="2858277977" sldId="523"/>
            <ac:spMk id="1070" creationId="{36CE0ED2-D682-4C92-9307-356ECF56F25D}"/>
          </ac:spMkLst>
        </pc:spChg>
        <pc:spChg chg="mod">
          <ac:chgData name="Ragnhild Halvorsrud" userId="917ea340-fd63-490f-a7db-68428d24cf32" providerId="ADAL" clId="{3F26B701-AADC-4668-AAA4-FB7BA2B947B1}" dt="2020-06-19T09:18:12.801" v="5164"/>
          <ac:spMkLst>
            <pc:docMk/>
            <pc:sldMk cId="2858277977" sldId="523"/>
            <ac:spMk id="1071" creationId="{C81F8F6F-F4F5-4258-BA19-E320893C2035}"/>
          </ac:spMkLst>
        </pc:spChg>
        <pc:spChg chg="mod">
          <ac:chgData name="Ragnhild Halvorsrud" userId="917ea340-fd63-490f-a7db-68428d24cf32" providerId="ADAL" clId="{3F26B701-AADC-4668-AAA4-FB7BA2B947B1}" dt="2020-06-19T09:18:12.801" v="5164"/>
          <ac:spMkLst>
            <pc:docMk/>
            <pc:sldMk cId="2858277977" sldId="523"/>
            <ac:spMk id="1072" creationId="{1314CF92-B5F9-4856-A463-CFA82224C05F}"/>
          </ac:spMkLst>
        </pc:spChg>
        <pc:spChg chg="mod">
          <ac:chgData name="Ragnhild Halvorsrud" userId="917ea340-fd63-490f-a7db-68428d24cf32" providerId="ADAL" clId="{3F26B701-AADC-4668-AAA4-FB7BA2B947B1}" dt="2020-06-19T09:18:12.801" v="5164"/>
          <ac:spMkLst>
            <pc:docMk/>
            <pc:sldMk cId="2858277977" sldId="523"/>
            <ac:spMk id="1073" creationId="{C4E35B87-7C1F-46B8-B596-52DD7D3470AF}"/>
          </ac:spMkLst>
        </pc:spChg>
        <pc:spChg chg="mod">
          <ac:chgData name="Ragnhild Halvorsrud" userId="917ea340-fd63-490f-a7db-68428d24cf32" providerId="ADAL" clId="{3F26B701-AADC-4668-AAA4-FB7BA2B947B1}" dt="2020-06-19T09:18:12.801" v="5164"/>
          <ac:spMkLst>
            <pc:docMk/>
            <pc:sldMk cId="2858277977" sldId="523"/>
            <ac:spMk id="1074" creationId="{33F010D7-DBEF-4904-BBB1-1C35ECF23E5E}"/>
          </ac:spMkLst>
        </pc:spChg>
        <pc:spChg chg="mod">
          <ac:chgData name="Ragnhild Halvorsrud" userId="917ea340-fd63-490f-a7db-68428d24cf32" providerId="ADAL" clId="{3F26B701-AADC-4668-AAA4-FB7BA2B947B1}" dt="2020-06-19T09:18:12.801" v="5164"/>
          <ac:spMkLst>
            <pc:docMk/>
            <pc:sldMk cId="2858277977" sldId="523"/>
            <ac:spMk id="1075" creationId="{04B40456-13DD-4581-B045-DF41FC170B76}"/>
          </ac:spMkLst>
        </pc:spChg>
        <pc:spChg chg="mod">
          <ac:chgData name="Ragnhild Halvorsrud" userId="917ea340-fd63-490f-a7db-68428d24cf32" providerId="ADAL" clId="{3F26B701-AADC-4668-AAA4-FB7BA2B947B1}" dt="2020-06-19T09:18:12.801" v="5164"/>
          <ac:spMkLst>
            <pc:docMk/>
            <pc:sldMk cId="2858277977" sldId="523"/>
            <ac:spMk id="1076" creationId="{380CBF3F-7A5B-4B19-AF7F-B62AFA1BBC6E}"/>
          </ac:spMkLst>
        </pc:spChg>
        <pc:spChg chg="mod">
          <ac:chgData name="Ragnhild Halvorsrud" userId="917ea340-fd63-490f-a7db-68428d24cf32" providerId="ADAL" clId="{3F26B701-AADC-4668-AAA4-FB7BA2B947B1}" dt="2020-06-19T09:18:12.801" v="5164"/>
          <ac:spMkLst>
            <pc:docMk/>
            <pc:sldMk cId="2858277977" sldId="523"/>
            <ac:spMk id="1077" creationId="{5EC0BCBD-8D9B-476D-A49D-19870B4FCDA2}"/>
          </ac:spMkLst>
        </pc:spChg>
        <pc:spChg chg="mod">
          <ac:chgData name="Ragnhild Halvorsrud" userId="917ea340-fd63-490f-a7db-68428d24cf32" providerId="ADAL" clId="{3F26B701-AADC-4668-AAA4-FB7BA2B947B1}" dt="2020-06-19T09:18:12.801" v="5164"/>
          <ac:spMkLst>
            <pc:docMk/>
            <pc:sldMk cId="2858277977" sldId="523"/>
            <ac:spMk id="1078" creationId="{4D6D2D36-D481-42DB-926B-F50B981EA9F8}"/>
          </ac:spMkLst>
        </pc:spChg>
        <pc:spChg chg="mod">
          <ac:chgData name="Ragnhild Halvorsrud" userId="917ea340-fd63-490f-a7db-68428d24cf32" providerId="ADAL" clId="{3F26B701-AADC-4668-AAA4-FB7BA2B947B1}" dt="2020-06-19T09:18:12.801" v="5164"/>
          <ac:spMkLst>
            <pc:docMk/>
            <pc:sldMk cId="2858277977" sldId="523"/>
            <ac:spMk id="1079" creationId="{D4C1A7DB-6C94-4C68-8063-0825CFD866EB}"/>
          </ac:spMkLst>
        </pc:spChg>
        <pc:spChg chg="mod">
          <ac:chgData name="Ragnhild Halvorsrud" userId="917ea340-fd63-490f-a7db-68428d24cf32" providerId="ADAL" clId="{3F26B701-AADC-4668-AAA4-FB7BA2B947B1}" dt="2020-06-19T09:18:12.801" v="5164"/>
          <ac:spMkLst>
            <pc:docMk/>
            <pc:sldMk cId="2858277977" sldId="523"/>
            <ac:spMk id="1090" creationId="{4B1F855D-3B35-4130-AC94-45C1261308C4}"/>
          </ac:spMkLst>
        </pc:spChg>
        <pc:spChg chg="mod">
          <ac:chgData name="Ragnhild Halvorsrud" userId="917ea340-fd63-490f-a7db-68428d24cf32" providerId="ADAL" clId="{3F26B701-AADC-4668-AAA4-FB7BA2B947B1}" dt="2020-06-19T09:18:12.801" v="5164"/>
          <ac:spMkLst>
            <pc:docMk/>
            <pc:sldMk cId="2858277977" sldId="523"/>
            <ac:spMk id="1091" creationId="{5FFC897E-675D-4242-8B02-076F6B82B6D8}"/>
          </ac:spMkLst>
        </pc:spChg>
        <pc:spChg chg="mod">
          <ac:chgData name="Ragnhild Halvorsrud" userId="917ea340-fd63-490f-a7db-68428d24cf32" providerId="ADAL" clId="{3F26B701-AADC-4668-AAA4-FB7BA2B947B1}" dt="2020-06-19T09:18:12.801" v="5164"/>
          <ac:spMkLst>
            <pc:docMk/>
            <pc:sldMk cId="2858277977" sldId="523"/>
            <ac:spMk id="1092" creationId="{CCDF45B7-6314-495B-A2E3-BD9D089A489D}"/>
          </ac:spMkLst>
        </pc:spChg>
        <pc:spChg chg="mod">
          <ac:chgData name="Ragnhild Halvorsrud" userId="917ea340-fd63-490f-a7db-68428d24cf32" providerId="ADAL" clId="{3F26B701-AADC-4668-AAA4-FB7BA2B947B1}" dt="2020-06-19T09:18:12.801" v="5164"/>
          <ac:spMkLst>
            <pc:docMk/>
            <pc:sldMk cId="2858277977" sldId="523"/>
            <ac:spMk id="1094" creationId="{EAF78D65-88D1-4E0E-A66B-150DB0F4D646}"/>
          </ac:spMkLst>
        </pc:spChg>
        <pc:spChg chg="mod">
          <ac:chgData name="Ragnhild Halvorsrud" userId="917ea340-fd63-490f-a7db-68428d24cf32" providerId="ADAL" clId="{3F26B701-AADC-4668-AAA4-FB7BA2B947B1}" dt="2020-06-19T09:18:12.801" v="5164"/>
          <ac:spMkLst>
            <pc:docMk/>
            <pc:sldMk cId="2858277977" sldId="523"/>
            <ac:spMk id="1095" creationId="{0D8859D3-CAC3-4F90-837E-C9271A3CD896}"/>
          </ac:spMkLst>
        </pc:spChg>
        <pc:spChg chg="mod">
          <ac:chgData name="Ragnhild Halvorsrud" userId="917ea340-fd63-490f-a7db-68428d24cf32" providerId="ADAL" clId="{3F26B701-AADC-4668-AAA4-FB7BA2B947B1}" dt="2020-06-19T09:18:12.801" v="5164"/>
          <ac:spMkLst>
            <pc:docMk/>
            <pc:sldMk cId="2858277977" sldId="523"/>
            <ac:spMk id="1096" creationId="{28BEFFBA-41A9-4701-BBF0-DB9B73001199}"/>
          </ac:spMkLst>
        </pc:spChg>
        <pc:spChg chg="mod">
          <ac:chgData name="Ragnhild Halvorsrud" userId="917ea340-fd63-490f-a7db-68428d24cf32" providerId="ADAL" clId="{3F26B701-AADC-4668-AAA4-FB7BA2B947B1}" dt="2020-06-19T09:18:12.801" v="5164"/>
          <ac:spMkLst>
            <pc:docMk/>
            <pc:sldMk cId="2858277977" sldId="523"/>
            <ac:spMk id="1098" creationId="{2E8F8965-D051-4553-8069-1DF9DC39418D}"/>
          </ac:spMkLst>
        </pc:spChg>
        <pc:spChg chg="mod">
          <ac:chgData name="Ragnhild Halvorsrud" userId="917ea340-fd63-490f-a7db-68428d24cf32" providerId="ADAL" clId="{3F26B701-AADC-4668-AAA4-FB7BA2B947B1}" dt="2020-06-19T09:18:12.801" v="5164"/>
          <ac:spMkLst>
            <pc:docMk/>
            <pc:sldMk cId="2858277977" sldId="523"/>
            <ac:spMk id="1099" creationId="{9C63BA53-A56F-4C7E-BD94-1FD53B4BB6E8}"/>
          </ac:spMkLst>
        </pc:spChg>
        <pc:spChg chg="add del mod">
          <ac:chgData name="Ragnhild Halvorsrud" userId="917ea340-fd63-490f-a7db-68428d24cf32" providerId="ADAL" clId="{3F26B701-AADC-4668-AAA4-FB7BA2B947B1}" dt="2020-06-19T09:18:16.536" v="5165"/>
          <ac:spMkLst>
            <pc:docMk/>
            <pc:sldMk cId="2858277977" sldId="523"/>
            <ac:spMk id="1102" creationId="{BF36A791-DCE5-49D8-A23E-629977A030A3}"/>
          </ac:spMkLst>
        </pc:spChg>
        <pc:spChg chg="add del mod">
          <ac:chgData name="Ragnhild Halvorsrud" userId="917ea340-fd63-490f-a7db-68428d24cf32" providerId="ADAL" clId="{3F26B701-AADC-4668-AAA4-FB7BA2B947B1}" dt="2020-06-19T09:18:16.536" v="5165"/>
          <ac:spMkLst>
            <pc:docMk/>
            <pc:sldMk cId="2858277977" sldId="523"/>
            <ac:spMk id="1103" creationId="{A0A2F931-963B-4962-8003-43C547C66D6C}"/>
          </ac:spMkLst>
        </pc:spChg>
        <pc:spChg chg="add del mod">
          <ac:chgData name="Ragnhild Halvorsrud" userId="917ea340-fd63-490f-a7db-68428d24cf32" providerId="ADAL" clId="{3F26B701-AADC-4668-AAA4-FB7BA2B947B1}" dt="2020-06-19T09:18:16.536" v="5165"/>
          <ac:spMkLst>
            <pc:docMk/>
            <pc:sldMk cId="2858277977" sldId="523"/>
            <ac:spMk id="1104" creationId="{D5452E9F-AFC8-4E62-80C2-1FBDEA49169D}"/>
          </ac:spMkLst>
        </pc:spChg>
        <pc:spChg chg="add del mod">
          <ac:chgData name="Ragnhild Halvorsrud" userId="917ea340-fd63-490f-a7db-68428d24cf32" providerId="ADAL" clId="{3F26B701-AADC-4668-AAA4-FB7BA2B947B1}" dt="2020-06-19T09:18:16.536" v="5165"/>
          <ac:spMkLst>
            <pc:docMk/>
            <pc:sldMk cId="2858277977" sldId="523"/>
            <ac:spMk id="1105" creationId="{1B180C2F-25A9-4892-8718-066005B67150}"/>
          </ac:spMkLst>
        </pc:spChg>
        <pc:spChg chg="add del mod">
          <ac:chgData name="Ragnhild Halvorsrud" userId="917ea340-fd63-490f-a7db-68428d24cf32" providerId="ADAL" clId="{3F26B701-AADC-4668-AAA4-FB7BA2B947B1}" dt="2020-06-19T09:18:16.536" v="5165"/>
          <ac:spMkLst>
            <pc:docMk/>
            <pc:sldMk cId="2858277977" sldId="523"/>
            <ac:spMk id="1106" creationId="{CEA319B8-F1CB-4CE1-9CB9-4C87EAA22F31}"/>
          </ac:spMkLst>
        </pc:spChg>
        <pc:spChg chg="add del mod">
          <ac:chgData name="Ragnhild Halvorsrud" userId="917ea340-fd63-490f-a7db-68428d24cf32" providerId="ADAL" clId="{3F26B701-AADC-4668-AAA4-FB7BA2B947B1}" dt="2020-06-19T09:18:16.536" v="5165"/>
          <ac:spMkLst>
            <pc:docMk/>
            <pc:sldMk cId="2858277977" sldId="523"/>
            <ac:spMk id="1108" creationId="{FC4920B3-C734-482C-AF4F-F01216400E7A}"/>
          </ac:spMkLst>
        </pc:spChg>
        <pc:spChg chg="add del mod">
          <ac:chgData name="Ragnhild Halvorsrud" userId="917ea340-fd63-490f-a7db-68428d24cf32" providerId="ADAL" clId="{3F26B701-AADC-4668-AAA4-FB7BA2B947B1}" dt="2020-06-19T09:18:16.536" v="5165"/>
          <ac:spMkLst>
            <pc:docMk/>
            <pc:sldMk cId="2858277977" sldId="523"/>
            <ac:spMk id="1109" creationId="{E623B05A-7470-4E8E-9E45-0AB84917F55B}"/>
          </ac:spMkLst>
        </pc:spChg>
        <pc:spChg chg="add del mod">
          <ac:chgData name="Ragnhild Halvorsrud" userId="917ea340-fd63-490f-a7db-68428d24cf32" providerId="ADAL" clId="{3F26B701-AADC-4668-AAA4-FB7BA2B947B1}" dt="2020-06-19T09:18:16.536" v="5165"/>
          <ac:spMkLst>
            <pc:docMk/>
            <pc:sldMk cId="2858277977" sldId="523"/>
            <ac:spMk id="1110" creationId="{4FF08651-75E8-4FDE-8DC9-E59ECD645123}"/>
          </ac:spMkLst>
        </pc:spChg>
        <pc:spChg chg="add del mod">
          <ac:chgData name="Ragnhild Halvorsrud" userId="917ea340-fd63-490f-a7db-68428d24cf32" providerId="ADAL" clId="{3F26B701-AADC-4668-AAA4-FB7BA2B947B1}" dt="2020-06-19T09:18:16.536" v="5165"/>
          <ac:spMkLst>
            <pc:docMk/>
            <pc:sldMk cId="2858277977" sldId="523"/>
            <ac:spMk id="1111" creationId="{EB9323D9-F150-4CDB-9BBD-F04EFC76092F}"/>
          </ac:spMkLst>
        </pc:spChg>
        <pc:spChg chg="add del mod">
          <ac:chgData name="Ragnhild Halvorsrud" userId="917ea340-fd63-490f-a7db-68428d24cf32" providerId="ADAL" clId="{3F26B701-AADC-4668-AAA4-FB7BA2B947B1}" dt="2020-06-19T09:18:16.536" v="5165"/>
          <ac:spMkLst>
            <pc:docMk/>
            <pc:sldMk cId="2858277977" sldId="523"/>
            <ac:spMk id="1112" creationId="{B86B5BA5-3AF0-47C8-88C2-FBE4BA9EE982}"/>
          </ac:spMkLst>
        </pc:spChg>
        <pc:spChg chg="add del mod">
          <ac:chgData name="Ragnhild Halvorsrud" userId="917ea340-fd63-490f-a7db-68428d24cf32" providerId="ADAL" clId="{3F26B701-AADC-4668-AAA4-FB7BA2B947B1}" dt="2020-06-19T09:18:16.536" v="5165"/>
          <ac:spMkLst>
            <pc:docMk/>
            <pc:sldMk cId="2858277977" sldId="523"/>
            <ac:spMk id="1114" creationId="{85AD3D45-429F-40E1-903B-837A72EA50F1}"/>
          </ac:spMkLst>
        </pc:spChg>
        <pc:spChg chg="add del mod">
          <ac:chgData name="Ragnhild Halvorsrud" userId="917ea340-fd63-490f-a7db-68428d24cf32" providerId="ADAL" clId="{3F26B701-AADC-4668-AAA4-FB7BA2B947B1}" dt="2020-06-19T09:18:16.536" v="5165"/>
          <ac:spMkLst>
            <pc:docMk/>
            <pc:sldMk cId="2858277977" sldId="523"/>
            <ac:spMk id="1115" creationId="{84EE2BC8-7D04-4408-A201-3D15636AECB1}"/>
          </ac:spMkLst>
        </pc:spChg>
        <pc:spChg chg="add del mod">
          <ac:chgData name="Ragnhild Halvorsrud" userId="917ea340-fd63-490f-a7db-68428d24cf32" providerId="ADAL" clId="{3F26B701-AADC-4668-AAA4-FB7BA2B947B1}" dt="2020-06-19T09:18:16.536" v="5165"/>
          <ac:spMkLst>
            <pc:docMk/>
            <pc:sldMk cId="2858277977" sldId="523"/>
            <ac:spMk id="1116" creationId="{134C98B8-D8EE-49E6-953B-FFB87134D384}"/>
          </ac:spMkLst>
        </pc:spChg>
        <pc:spChg chg="add del mod">
          <ac:chgData name="Ragnhild Halvorsrud" userId="917ea340-fd63-490f-a7db-68428d24cf32" providerId="ADAL" clId="{3F26B701-AADC-4668-AAA4-FB7BA2B947B1}" dt="2020-06-19T09:18:16.536" v="5165"/>
          <ac:spMkLst>
            <pc:docMk/>
            <pc:sldMk cId="2858277977" sldId="523"/>
            <ac:spMk id="1117" creationId="{88411743-6CEA-4DCA-9685-39C886F873A0}"/>
          </ac:spMkLst>
        </pc:spChg>
        <pc:spChg chg="add del mod">
          <ac:chgData name="Ragnhild Halvorsrud" userId="917ea340-fd63-490f-a7db-68428d24cf32" providerId="ADAL" clId="{3F26B701-AADC-4668-AAA4-FB7BA2B947B1}" dt="2020-06-19T09:18:16.536" v="5165"/>
          <ac:spMkLst>
            <pc:docMk/>
            <pc:sldMk cId="2858277977" sldId="523"/>
            <ac:spMk id="1118" creationId="{1CF977BA-2CB9-4669-9B4F-493E14D5E455}"/>
          </ac:spMkLst>
        </pc:spChg>
        <pc:spChg chg="add del mod">
          <ac:chgData name="Ragnhild Halvorsrud" userId="917ea340-fd63-490f-a7db-68428d24cf32" providerId="ADAL" clId="{3F26B701-AADC-4668-AAA4-FB7BA2B947B1}" dt="2020-06-19T09:18:16.536" v="5165"/>
          <ac:spMkLst>
            <pc:docMk/>
            <pc:sldMk cId="2858277977" sldId="523"/>
            <ac:spMk id="1120" creationId="{1012FB43-C0AC-45EA-B499-F616127A19FC}"/>
          </ac:spMkLst>
        </pc:spChg>
        <pc:spChg chg="add del mod">
          <ac:chgData name="Ragnhild Halvorsrud" userId="917ea340-fd63-490f-a7db-68428d24cf32" providerId="ADAL" clId="{3F26B701-AADC-4668-AAA4-FB7BA2B947B1}" dt="2020-06-19T09:18:16.536" v="5165"/>
          <ac:spMkLst>
            <pc:docMk/>
            <pc:sldMk cId="2858277977" sldId="523"/>
            <ac:spMk id="1121" creationId="{2702AFDC-42D3-48C8-A661-DCAFADF39A3D}"/>
          </ac:spMkLst>
        </pc:spChg>
        <pc:spChg chg="add del mod">
          <ac:chgData name="Ragnhild Halvorsrud" userId="917ea340-fd63-490f-a7db-68428d24cf32" providerId="ADAL" clId="{3F26B701-AADC-4668-AAA4-FB7BA2B947B1}" dt="2020-06-19T09:18:16.536" v="5165"/>
          <ac:spMkLst>
            <pc:docMk/>
            <pc:sldMk cId="2858277977" sldId="523"/>
            <ac:spMk id="1122" creationId="{695AEE1E-6C49-4020-9134-CE56E6C0A3B8}"/>
          </ac:spMkLst>
        </pc:spChg>
        <pc:spChg chg="add del mod">
          <ac:chgData name="Ragnhild Halvorsrud" userId="917ea340-fd63-490f-a7db-68428d24cf32" providerId="ADAL" clId="{3F26B701-AADC-4668-AAA4-FB7BA2B947B1}" dt="2020-06-19T09:18:16.536" v="5165"/>
          <ac:spMkLst>
            <pc:docMk/>
            <pc:sldMk cId="2858277977" sldId="523"/>
            <ac:spMk id="1123" creationId="{A7DD9F36-FE38-423A-B59E-F69B8159C65C}"/>
          </ac:spMkLst>
        </pc:spChg>
        <pc:spChg chg="add del mod">
          <ac:chgData name="Ragnhild Halvorsrud" userId="917ea340-fd63-490f-a7db-68428d24cf32" providerId="ADAL" clId="{3F26B701-AADC-4668-AAA4-FB7BA2B947B1}" dt="2020-06-19T09:18:16.536" v="5165"/>
          <ac:spMkLst>
            <pc:docMk/>
            <pc:sldMk cId="2858277977" sldId="523"/>
            <ac:spMk id="1124" creationId="{AB89A3D7-573F-4265-9577-1F2F1F5E8BEA}"/>
          </ac:spMkLst>
        </pc:spChg>
        <pc:spChg chg="add del mod">
          <ac:chgData name="Ragnhild Halvorsrud" userId="917ea340-fd63-490f-a7db-68428d24cf32" providerId="ADAL" clId="{3F26B701-AADC-4668-AAA4-FB7BA2B947B1}" dt="2020-06-19T09:18:16.536" v="5165"/>
          <ac:spMkLst>
            <pc:docMk/>
            <pc:sldMk cId="2858277977" sldId="523"/>
            <ac:spMk id="1125" creationId="{C4774E66-D323-45BD-9530-0545BA0B3E3E}"/>
          </ac:spMkLst>
        </pc:spChg>
        <pc:spChg chg="add del mod">
          <ac:chgData name="Ragnhild Halvorsrud" userId="917ea340-fd63-490f-a7db-68428d24cf32" providerId="ADAL" clId="{3F26B701-AADC-4668-AAA4-FB7BA2B947B1}" dt="2020-06-19T09:18:16.536" v="5165"/>
          <ac:spMkLst>
            <pc:docMk/>
            <pc:sldMk cId="2858277977" sldId="523"/>
            <ac:spMk id="1126" creationId="{CB144C83-25C2-474B-882B-3848D38B3D58}"/>
          </ac:spMkLst>
        </pc:spChg>
        <pc:spChg chg="add del mod">
          <ac:chgData name="Ragnhild Halvorsrud" userId="917ea340-fd63-490f-a7db-68428d24cf32" providerId="ADAL" clId="{3F26B701-AADC-4668-AAA4-FB7BA2B947B1}" dt="2020-06-19T09:18:16.536" v="5165"/>
          <ac:spMkLst>
            <pc:docMk/>
            <pc:sldMk cId="2858277977" sldId="523"/>
            <ac:spMk id="1127" creationId="{D04FEC52-9273-41F8-8297-671600350D0F}"/>
          </ac:spMkLst>
        </pc:spChg>
        <pc:spChg chg="add del mod">
          <ac:chgData name="Ragnhild Halvorsrud" userId="917ea340-fd63-490f-a7db-68428d24cf32" providerId="ADAL" clId="{3F26B701-AADC-4668-AAA4-FB7BA2B947B1}" dt="2020-06-19T09:18:16.536" v="5165"/>
          <ac:spMkLst>
            <pc:docMk/>
            <pc:sldMk cId="2858277977" sldId="523"/>
            <ac:spMk id="1128" creationId="{694EAAEC-4B5E-414E-91C3-C6750869DC1D}"/>
          </ac:spMkLst>
        </pc:spChg>
        <pc:spChg chg="add del mod">
          <ac:chgData name="Ragnhild Halvorsrud" userId="917ea340-fd63-490f-a7db-68428d24cf32" providerId="ADAL" clId="{3F26B701-AADC-4668-AAA4-FB7BA2B947B1}" dt="2020-06-19T09:18:16.536" v="5165"/>
          <ac:spMkLst>
            <pc:docMk/>
            <pc:sldMk cId="2858277977" sldId="523"/>
            <ac:spMk id="1136" creationId="{DDEDD172-FF1A-4E43-ADBB-558132AB2AE9}"/>
          </ac:spMkLst>
        </pc:spChg>
        <pc:spChg chg="add del mod">
          <ac:chgData name="Ragnhild Halvorsrud" userId="917ea340-fd63-490f-a7db-68428d24cf32" providerId="ADAL" clId="{3F26B701-AADC-4668-AAA4-FB7BA2B947B1}" dt="2020-06-19T09:18:16.536" v="5165"/>
          <ac:spMkLst>
            <pc:docMk/>
            <pc:sldMk cId="2858277977" sldId="523"/>
            <ac:spMk id="1138" creationId="{58DB990F-BE51-4C02-984B-83FC6CCB857C}"/>
          </ac:spMkLst>
        </pc:spChg>
        <pc:spChg chg="add del mod">
          <ac:chgData name="Ragnhild Halvorsrud" userId="917ea340-fd63-490f-a7db-68428d24cf32" providerId="ADAL" clId="{3F26B701-AADC-4668-AAA4-FB7BA2B947B1}" dt="2020-06-19T09:18:16.536" v="5165"/>
          <ac:spMkLst>
            <pc:docMk/>
            <pc:sldMk cId="2858277977" sldId="523"/>
            <ac:spMk id="1141" creationId="{DED5AA31-A718-4E67-88D7-C0CC3243A50A}"/>
          </ac:spMkLst>
        </pc:spChg>
        <pc:spChg chg="add del mod">
          <ac:chgData name="Ragnhild Halvorsrud" userId="917ea340-fd63-490f-a7db-68428d24cf32" providerId="ADAL" clId="{3F26B701-AADC-4668-AAA4-FB7BA2B947B1}" dt="2020-06-19T09:18:16.536" v="5165"/>
          <ac:spMkLst>
            <pc:docMk/>
            <pc:sldMk cId="2858277977" sldId="523"/>
            <ac:spMk id="1142" creationId="{7DC60D96-4931-4E96-8C41-2DA2773EB5FF}"/>
          </ac:spMkLst>
        </pc:spChg>
        <pc:spChg chg="add del mod">
          <ac:chgData name="Ragnhild Halvorsrud" userId="917ea340-fd63-490f-a7db-68428d24cf32" providerId="ADAL" clId="{3F26B701-AADC-4668-AAA4-FB7BA2B947B1}" dt="2020-06-19T09:18:16.536" v="5165"/>
          <ac:spMkLst>
            <pc:docMk/>
            <pc:sldMk cId="2858277977" sldId="523"/>
            <ac:spMk id="1145" creationId="{C65E9C9F-D6AC-4C30-AEF6-447739858B36}"/>
          </ac:spMkLst>
        </pc:spChg>
        <pc:spChg chg="add del mod">
          <ac:chgData name="Ragnhild Halvorsrud" userId="917ea340-fd63-490f-a7db-68428d24cf32" providerId="ADAL" clId="{3F26B701-AADC-4668-AAA4-FB7BA2B947B1}" dt="2020-06-19T09:18:16.536" v="5165"/>
          <ac:spMkLst>
            <pc:docMk/>
            <pc:sldMk cId="2858277977" sldId="523"/>
            <ac:spMk id="1146" creationId="{93A3FA98-C81D-4540-AEBC-FCBF7E9AC053}"/>
          </ac:spMkLst>
        </pc:spChg>
        <pc:spChg chg="add del mod">
          <ac:chgData name="Ragnhild Halvorsrud" userId="917ea340-fd63-490f-a7db-68428d24cf32" providerId="ADAL" clId="{3F26B701-AADC-4668-AAA4-FB7BA2B947B1}" dt="2020-06-19T09:18:16.536" v="5165"/>
          <ac:spMkLst>
            <pc:docMk/>
            <pc:sldMk cId="2858277977" sldId="523"/>
            <ac:spMk id="1148" creationId="{D6D041FE-39EE-4F1C-8A41-33F15D20CB4E}"/>
          </ac:spMkLst>
        </pc:spChg>
        <pc:spChg chg="add del mod">
          <ac:chgData name="Ragnhild Halvorsrud" userId="917ea340-fd63-490f-a7db-68428d24cf32" providerId="ADAL" clId="{3F26B701-AADC-4668-AAA4-FB7BA2B947B1}" dt="2020-06-19T09:18:16.536" v="5165"/>
          <ac:spMkLst>
            <pc:docMk/>
            <pc:sldMk cId="2858277977" sldId="523"/>
            <ac:spMk id="1151" creationId="{C3207E00-5AD7-48CF-8927-2A938E81736D}"/>
          </ac:spMkLst>
        </pc:spChg>
        <pc:spChg chg="add del mod">
          <ac:chgData name="Ragnhild Halvorsrud" userId="917ea340-fd63-490f-a7db-68428d24cf32" providerId="ADAL" clId="{3F26B701-AADC-4668-AAA4-FB7BA2B947B1}" dt="2020-06-19T09:18:16.536" v="5165"/>
          <ac:spMkLst>
            <pc:docMk/>
            <pc:sldMk cId="2858277977" sldId="523"/>
            <ac:spMk id="1152" creationId="{19A7171B-B6CD-465B-B700-3F230038B50B}"/>
          </ac:spMkLst>
        </pc:spChg>
        <pc:spChg chg="add del mod">
          <ac:chgData name="Ragnhild Halvorsrud" userId="917ea340-fd63-490f-a7db-68428d24cf32" providerId="ADAL" clId="{3F26B701-AADC-4668-AAA4-FB7BA2B947B1}" dt="2020-06-19T09:18:16.536" v="5165"/>
          <ac:spMkLst>
            <pc:docMk/>
            <pc:sldMk cId="2858277977" sldId="523"/>
            <ac:spMk id="1153" creationId="{2994F08F-B6BF-462D-A844-238E8434290B}"/>
          </ac:spMkLst>
        </pc:spChg>
        <pc:spChg chg="add del mod">
          <ac:chgData name="Ragnhild Halvorsrud" userId="917ea340-fd63-490f-a7db-68428d24cf32" providerId="ADAL" clId="{3F26B701-AADC-4668-AAA4-FB7BA2B947B1}" dt="2020-06-19T09:18:16.536" v="5165"/>
          <ac:spMkLst>
            <pc:docMk/>
            <pc:sldMk cId="2858277977" sldId="523"/>
            <ac:spMk id="1154" creationId="{5F414B62-2CD6-484A-8144-99D8E9DF7588}"/>
          </ac:spMkLst>
        </pc:spChg>
        <pc:spChg chg="add del mod">
          <ac:chgData name="Ragnhild Halvorsrud" userId="917ea340-fd63-490f-a7db-68428d24cf32" providerId="ADAL" clId="{3F26B701-AADC-4668-AAA4-FB7BA2B947B1}" dt="2020-06-19T09:18:16.536" v="5165"/>
          <ac:spMkLst>
            <pc:docMk/>
            <pc:sldMk cId="2858277977" sldId="523"/>
            <ac:spMk id="1159" creationId="{61DF33C8-6921-4E26-8D02-DFBDF41FED8C}"/>
          </ac:spMkLst>
        </pc:spChg>
        <pc:spChg chg="add del mod">
          <ac:chgData name="Ragnhild Halvorsrud" userId="917ea340-fd63-490f-a7db-68428d24cf32" providerId="ADAL" clId="{3F26B701-AADC-4668-AAA4-FB7BA2B947B1}" dt="2020-06-19T09:18:16.536" v="5165"/>
          <ac:spMkLst>
            <pc:docMk/>
            <pc:sldMk cId="2858277977" sldId="523"/>
            <ac:spMk id="1161" creationId="{A1E5DE3B-91A8-4796-8A80-9FA3D4CC6DBA}"/>
          </ac:spMkLst>
        </pc:spChg>
        <pc:spChg chg="add del mod">
          <ac:chgData name="Ragnhild Halvorsrud" userId="917ea340-fd63-490f-a7db-68428d24cf32" providerId="ADAL" clId="{3F26B701-AADC-4668-AAA4-FB7BA2B947B1}" dt="2020-06-19T09:18:16.536" v="5165"/>
          <ac:spMkLst>
            <pc:docMk/>
            <pc:sldMk cId="2858277977" sldId="523"/>
            <ac:spMk id="1164" creationId="{D6440982-DE3C-47E1-B311-636432E8CB02}"/>
          </ac:spMkLst>
        </pc:spChg>
        <pc:spChg chg="add del mod">
          <ac:chgData name="Ragnhild Halvorsrud" userId="917ea340-fd63-490f-a7db-68428d24cf32" providerId="ADAL" clId="{3F26B701-AADC-4668-AAA4-FB7BA2B947B1}" dt="2020-06-19T09:18:16.536" v="5165"/>
          <ac:spMkLst>
            <pc:docMk/>
            <pc:sldMk cId="2858277977" sldId="523"/>
            <ac:spMk id="1165" creationId="{6986B43F-1AC9-421D-84FE-171289FEBAF2}"/>
          </ac:spMkLst>
        </pc:spChg>
        <pc:spChg chg="add del mod">
          <ac:chgData name="Ragnhild Halvorsrud" userId="917ea340-fd63-490f-a7db-68428d24cf32" providerId="ADAL" clId="{3F26B701-AADC-4668-AAA4-FB7BA2B947B1}" dt="2020-06-19T09:18:16.536" v="5165"/>
          <ac:spMkLst>
            <pc:docMk/>
            <pc:sldMk cId="2858277977" sldId="523"/>
            <ac:spMk id="1166" creationId="{A1D60DE2-20FE-402A-AFD5-EC70A479CD2F}"/>
          </ac:spMkLst>
        </pc:spChg>
        <pc:spChg chg="add del mod">
          <ac:chgData name="Ragnhild Halvorsrud" userId="917ea340-fd63-490f-a7db-68428d24cf32" providerId="ADAL" clId="{3F26B701-AADC-4668-AAA4-FB7BA2B947B1}" dt="2020-06-19T09:18:16.536" v="5165"/>
          <ac:spMkLst>
            <pc:docMk/>
            <pc:sldMk cId="2858277977" sldId="523"/>
            <ac:spMk id="1168" creationId="{92B62FEC-9D2B-41BE-B87F-C6FCDC3714FD}"/>
          </ac:spMkLst>
        </pc:spChg>
        <pc:spChg chg="add del mod">
          <ac:chgData name="Ragnhild Halvorsrud" userId="917ea340-fd63-490f-a7db-68428d24cf32" providerId="ADAL" clId="{3F26B701-AADC-4668-AAA4-FB7BA2B947B1}" dt="2020-06-19T09:18:16.536" v="5165"/>
          <ac:spMkLst>
            <pc:docMk/>
            <pc:sldMk cId="2858277977" sldId="523"/>
            <ac:spMk id="1169" creationId="{F8CC6B01-BB9F-4B45-B2FC-AB67DF6B1496}"/>
          </ac:spMkLst>
        </pc:spChg>
        <pc:spChg chg="add del mod">
          <ac:chgData name="Ragnhild Halvorsrud" userId="917ea340-fd63-490f-a7db-68428d24cf32" providerId="ADAL" clId="{3F26B701-AADC-4668-AAA4-FB7BA2B947B1}" dt="2020-06-19T09:18:16.536" v="5165"/>
          <ac:spMkLst>
            <pc:docMk/>
            <pc:sldMk cId="2858277977" sldId="523"/>
            <ac:spMk id="1170" creationId="{1775B904-5C6E-4B73-A224-EF3CC1CFFBD3}"/>
          </ac:spMkLst>
        </pc:spChg>
        <pc:spChg chg="add del mod">
          <ac:chgData name="Ragnhild Halvorsrud" userId="917ea340-fd63-490f-a7db-68428d24cf32" providerId="ADAL" clId="{3F26B701-AADC-4668-AAA4-FB7BA2B947B1}" dt="2020-06-19T09:18:16.536" v="5165"/>
          <ac:spMkLst>
            <pc:docMk/>
            <pc:sldMk cId="2858277977" sldId="523"/>
            <ac:spMk id="1174" creationId="{6AB17F6F-A0A5-4661-A68A-15181A3F5E32}"/>
          </ac:spMkLst>
        </pc:spChg>
        <pc:spChg chg="add del mod">
          <ac:chgData name="Ragnhild Halvorsrud" userId="917ea340-fd63-490f-a7db-68428d24cf32" providerId="ADAL" clId="{3F26B701-AADC-4668-AAA4-FB7BA2B947B1}" dt="2020-06-19T09:18:16.536" v="5165"/>
          <ac:spMkLst>
            <pc:docMk/>
            <pc:sldMk cId="2858277977" sldId="523"/>
            <ac:spMk id="1175" creationId="{7C27B832-4874-4159-924A-C251DA711E89}"/>
          </ac:spMkLst>
        </pc:spChg>
        <pc:spChg chg="add del mod">
          <ac:chgData name="Ragnhild Halvorsrud" userId="917ea340-fd63-490f-a7db-68428d24cf32" providerId="ADAL" clId="{3F26B701-AADC-4668-AAA4-FB7BA2B947B1}" dt="2020-06-19T09:18:16.536" v="5165"/>
          <ac:spMkLst>
            <pc:docMk/>
            <pc:sldMk cId="2858277977" sldId="523"/>
            <ac:spMk id="1179" creationId="{BCF9036E-48BB-4461-A5D7-8A6EF88790C7}"/>
          </ac:spMkLst>
        </pc:spChg>
        <pc:spChg chg="add del mod">
          <ac:chgData name="Ragnhild Halvorsrud" userId="917ea340-fd63-490f-a7db-68428d24cf32" providerId="ADAL" clId="{3F26B701-AADC-4668-AAA4-FB7BA2B947B1}" dt="2020-06-19T09:18:16.536" v="5165"/>
          <ac:spMkLst>
            <pc:docMk/>
            <pc:sldMk cId="2858277977" sldId="523"/>
            <ac:spMk id="1182" creationId="{5662E027-FD2B-4489-99A8-BDDD97DF3E49}"/>
          </ac:spMkLst>
        </pc:spChg>
        <pc:spChg chg="add del mod">
          <ac:chgData name="Ragnhild Halvorsrud" userId="917ea340-fd63-490f-a7db-68428d24cf32" providerId="ADAL" clId="{3F26B701-AADC-4668-AAA4-FB7BA2B947B1}" dt="2020-06-19T09:18:16.536" v="5165"/>
          <ac:spMkLst>
            <pc:docMk/>
            <pc:sldMk cId="2858277977" sldId="523"/>
            <ac:spMk id="1184" creationId="{08D2F10E-17CC-43A4-B20A-080383CA10C3}"/>
          </ac:spMkLst>
        </pc:spChg>
        <pc:spChg chg="add del mod">
          <ac:chgData name="Ragnhild Halvorsrud" userId="917ea340-fd63-490f-a7db-68428d24cf32" providerId="ADAL" clId="{3F26B701-AADC-4668-AAA4-FB7BA2B947B1}" dt="2020-06-19T09:18:16.536" v="5165"/>
          <ac:spMkLst>
            <pc:docMk/>
            <pc:sldMk cId="2858277977" sldId="523"/>
            <ac:spMk id="1185" creationId="{5D1A8D04-AFAD-4D30-8A65-B345B6C01CE8}"/>
          </ac:spMkLst>
        </pc:spChg>
        <pc:spChg chg="add del mod">
          <ac:chgData name="Ragnhild Halvorsrud" userId="917ea340-fd63-490f-a7db-68428d24cf32" providerId="ADAL" clId="{3F26B701-AADC-4668-AAA4-FB7BA2B947B1}" dt="2020-06-19T09:18:16.536" v="5165"/>
          <ac:spMkLst>
            <pc:docMk/>
            <pc:sldMk cId="2858277977" sldId="523"/>
            <ac:spMk id="1186" creationId="{6CFD92DE-8F3E-40F7-94E4-1243D3D38EE1}"/>
          </ac:spMkLst>
        </pc:spChg>
        <pc:spChg chg="add del mod">
          <ac:chgData name="Ragnhild Halvorsrud" userId="917ea340-fd63-490f-a7db-68428d24cf32" providerId="ADAL" clId="{3F26B701-AADC-4668-AAA4-FB7BA2B947B1}" dt="2020-06-19T09:18:16.536" v="5165"/>
          <ac:spMkLst>
            <pc:docMk/>
            <pc:sldMk cId="2858277977" sldId="523"/>
            <ac:spMk id="1189" creationId="{8535002C-3728-4335-B823-7C48A1AD7835}"/>
          </ac:spMkLst>
        </pc:spChg>
        <pc:spChg chg="add del mod">
          <ac:chgData name="Ragnhild Halvorsrud" userId="917ea340-fd63-490f-a7db-68428d24cf32" providerId="ADAL" clId="{3F26B701-AADC-4668-AAA4-FB7BA2B947B1}" dt="2020-06-19T09:18:16.536" v="5165"/>
          <ac:spMkLst>
            <pc:docMk/>
            <pc:sldMk cId="2858277977" sldId="523"/>
            <ac:spMk id="1191" creationId="{5816556F-449B-4179-96F9-79151A5C02C7}"/>
          </ac:spMkLst>
        </pc:spChg>
        <pc:spChg chg="add del mod">
          <ac:chgData name="Ragnhild Halvorsrud" userId="917ea340-fd63-490f-a7db-68428d24cf32" providerId="ADAL" clId="{3F26B701-AADC-4668-AAA4-FB7BA2B947B1}" dt="2020-06-19T09:18:16.536" v="5165"/>
          <ac:spMkLst>
            <pc:docMk/>
            <pc:sldMk cId="2858277977" sldId="523"/>
            <ac:spMk id="1193" creationId="{F6FD583E-C4F9-443C-9B94-CC9A6923EDD8}"/>
          </ac:spMkLst>
        </pc:spChg>
        <pc:spChg chg="add del mod">
          <ac:chgData name="Ragnhild Halvorsrud" userId="917ea340-fd63-490f-a7db-68428d24cf32" providerId="ADAL" clId="{3F26B701-AADC-4668-AAA4-FB7BA2B947B1}" dt="2020-06-19T09:18:16.536" v="5165"/>
          <ac:spMkLst>
            <pc:docMk/>
            <pc:sldMk cId="2858277977" sldId="523"/>
            <ac:spMk id="1194" creationId="{005A705F-CA4B-4A4C-8B53-5B6A4133857B}"/>
          </ac:spMkLst>
        </pc:spChg>
        <pc:spChg chg="add del mod">
          <ac:chgData name="Ragnhild Halvorsrud" userId="917ea340-fd63-490f-a7db-68428d24cf32" providerId="ADAL" clId="{3F26B701-AADC-4668-AAA4-FB7BA2B947B1}" dt="2020-06-19T09:18:16.536" v="5165"/>
          <ac:spMkLst>
            <pc:docMk/>
            <pc:sldMk cId="2858277977" sldId="523"/>
            <ac:spMk id="1195" creationId="{19250DB3-66B9-499C-B467-0BDD3F74C3E2}"/>
          </ac:spMkLst>
        </pc:spChg>
        <pc:spChg chg="add del mod">
          <ac:chgData name="Ragnhild Halvorsrud" userId="917ea340-fd63-490f-a7db-68428d24cf32" providerId="ADAL" clId="{3F26B701-AADC-4668-AAA4-FB7BA2B947B1}" dt="2020-06-19T09:18:16.536" v="5165"/>
          <ac:spMkLst>
            <pc:docMk/>
            <pc:sldMk cId="2858277977" sldId="523"/>
            <ac:spMk id="1197" creationId="{29E7C7DD-4817-47A2-9B46-F14C996F7F03}"/>
          </ac:spMkLst>
        </pc:spChg>
        <pc:spChg chg="add del mod">
          <ac:chgData name="Ragnhild Halvorsrud" userId="917ea340-fd63-490f-a7db-68428d24cf32" providerId="ADAL" clId="{3F26B701-AADC-4668-AAA4-FB7BA2B947B1}" dt="2020-06-19T09:18:16.536" v="5165"/>
          <ac:spMkLst>
            <pc:docMk/>
            <pc:sldMk cId="2858277977" sldId="523"/>
            <ac:spMk id="1201" creationId="{0C908A88-15BA-4433-9211-250039CC6094}"/>
          </ac:spMkLst>
        </pc:spChg>
        <pc:spChg chg="add del mod">
          <ac:chgData name="Ragnhild Halvorsrud" userId="917ea340-fd63-490f-a7db-68428d24cf32" providerId="ADAL" clId="{3F26B701-AADC-4668-AAA4-FB7BA2B947B1}" dt="2020-06-19T09:18:16.536" v="5165"/>
          <ac:spMkLst>
            <pc:docMk/>
            <pc:sldMk cId="2858277977" sldId="523"/>
            <ac:spMk id="1202" creationId="{F37AA9EA-95B5-4FD6-8DCA-A214BCA07BFB}"/>
          </ac:spMkLst>
        </pc:spChg>
        <pc:spChg chg="add del mod">
          <ac:chgData name="Ragnhild Halvorsrud" userId="917ea340-fd63-490f-a7db-68428d24cf32" providerId="ADAL" clId="{3F26B701-AADC-4668-AAA4-FB7BA2B947B1}" dt="2020-06-19T09:18:16.536" v="5165"/>
          <ac:spMkLst>
            <pc:docMk/>
            <pc:sldMk cId="2858277977" sldId="523"/>
            <ac:spMk id="1214" creationId="{152486F0-5C56-4BAC-A05A-4FFAC474E201}"/>
          </ac:spMkLst>
        </pc:spChg>
        <pc:spChg chg="add del mod">
          <ac:chgData name="Ragnhild Halvorsrud" userId="917ea340-fd63-490f-a7db-68428d24cf32" providerId="ADAL" clId="{3F26B701-AADC-4668-AAA4-FB7BA2B947B1}" dt="2020-06-19T09:18:16.536" v="5165"/>
          <ac:spMkLst>
            <pc:docMk/>
            <pc:sldMk cId="2858277977" sldId="523"/>
            <ac:spMk id="1215" creationId="{87F479E4-AC2C-4BC9-960F-93D21F8C10AA}"/>
          </ac:spMkLst>
        </pc:spChg>
        <pc:spChg chg="mod">
          <ac:chgData name="Ragnhild Halvorsrud" userId="917ea340-fd63-490f-a7db-68428d24cf32" providerId="ADAL" clId="{3F26B701-AADC-4668-AAA4-FB7BA2B947B1}" dt="2020-06-19T09:18:16.638" v="5166"/>
          <ac:spMkLst>
            <pc:docMk/>
            <pc:sldMk cId="2858277977" sldId="523"/>
            <ac:spMk id="1219" creationId="{C174DF2A-C8BA-4596-8E35-17CEBC8E7AA6}"/>
          </ac:spMkLst>
        </pc:spChg>
        <pc:spChg chg="mod">
          <ac:chgData name="Ragnhild Halvorsrud" userId="917ea340-fd63-490f-a7db-68428d24cf32" providerId="ADAL" clId="{3F26B701-AADC-4668-AAA4-FB7BA2B947B1}" dt="2020-06-19T09:18:16.638" v="5166"/>
          <ac:spMkLst>
            <pc:docMk/>
            <pc:sldMk cId="2858277977" sldId="523"/>
            <ac:spMk id="1220" creationId="{472B5A8D-DCB1-47BE-A3CA-E17A589AC89D}"/>
          </ac:spMkLst>
        </pc:spChg>
        <pc:spChg chg="mod">
          <ac:chgData name="Ragnhild Halvorsrud" userId="917ea340-fd63-490f-a7db-68428d24cf32" providerId="ADAL" clId="{3F26B701-AADC-4668-AAA4-FB7BA2B947B1}" dt="2020-06-19T09:18:16.638" v="5166"/>
          <ac:spMkLst>
            <pc:docMk/>
            <pc:sldMk cId="2858277977" sldId="523"/>
            <ac:spMk id="1221" creationId="{6A320A83-0E06-42E3-80B5-6268C68ED8F2}"/>
          </ac:spMkLst>
        </pc:spChg>
        <pc:spChg chg="mod">
          <ac:chgData name="Ragnhild Halvorsrud" userId="917ea340-fd63-490f-a7db-68428d24cf32" providerId="ADAL" clId="{3F26B701-AADC-4668-AAA4-FB7BA2B947B1}" dt="2020-06-19T09:18:16.638" v="5166"/>
          <ac:spMkLst>
            <pc:docMk/>
            <pc:sldMk cId="2858277977" sldId="523"/>
            <ac:spMk id="1222" creationId="{289A7BAD-BB92-4254-ACA4-23F56990BB4F}"/>
          </ac:spMkLst>
        </pc:spChg>
        <pc:spChg chg="mod">
          <ac:chgData name="Ragnhild Halvorsrud" userId="917ea340-fd63-490f-a7db-68428d24cf32" providerId="ADAL" clId="{3F26B701-AADC-4668-AAA4-FB7BA2B947B1}" dt="2020-06-19T09:18:16.638" v="5166"/>
          <ac:spMkLst>
            <pc:docMk/>
            <pc:sldMk cId="2858277977" sldId="523"/>
            <ac:spMk id="1223" creationId="{ECD7228A-4B6B-4194-B997-340135F6FB1F}"/>
          </ac:spMkLst>
        </pc:spChg>
        <pc:spChg chg="mod">
          <ac:chgData name="Ragnhild Halvorsrud" userId="917ea340-fd63-490f-a7db-68428d24cf32" providerId="ADAL" clId="{3F26B701-AADC-4668-AAA4-FB7BA2B947B1}" dt="2020-06-19T09:18:16.638" v="5166"/>
          <ac:spMkLst>
            <pc:docMk/>
            <pc:sldMk cId="2858277977" sldId="523"/>
            <ac:spMk id="1224" creationId="{1F30E0C8-D59B-41FA-A83B-3CCE55AD5F96}"/>
          </ac:spMkLst>
        </pc:spChg>
        <pc:spChg chg="mod">
          <ac:chgData name="Ragnhild Halvorsrud" userId="917ea340-fd63-490f-a7db-68428d24cf32" providerId="ADAL" clId="{3F26B701-AADC-4668-AAA4-FB7BA2B947B1}" dt="2020-06-19T09:18:16.638" v="5166"/>
          <ac:spMkLst>
            <pc:docMk/>
            <pc:sldMk cId="2858277977" sldId="523"/>
            <ac:spMk id="1225" creationId="{493F1460-1AEF-40E4-9149-D7B1A8FC5513}"/>
          </ac:spMkLst>
        </pc:spChg>
        <pc:spChg chg="mod">
          <ac:chgData name="Ragnhild Halvorsrud" userId="917ea340-fd63-490f-a7db-68428d24cf32" providerId="ADAL" clId="{3F26B701-AADC-4668-AAA4-FB7BA2B947B1}" dt="2020-06-19T09:18:16.638" v="5166"/>
          <ac:spMkLst>
            <pc:docMk/>
            <pc:sldMk cId="2858277977" sldId="523"/>
            <ac:spMk id="1226" creationId="{AE669AA4-0BBD-4C6F-BE13-6F7ADBC1D5EA}"/>
          </ac:spMkLst>
        </pc:spChg>
        <pc:spChg chg="mod">
          <ac:chgData name="Ragnhild Halvorsrud" userId="917ea340-fd63-490f-a7db-68428d24cf32" providerId="ADAL" clId="{3F26B701-AADC-4668-AAA4-FB7BA2B947B1}" dt="2020-06-19T09:18:16.638" v="5166"/>
          <ac:spMkLst>
            <pc:docMk/>
            <pc:sldMk cId="2858277977" sldId="523"/>
            <ac:spMk id="1228" creationId="{109022BE-7312-4A3B-AA60-FD3D25A7AD62}"/>
          </ac:spMkLst>
        </pc:spChg>
        <pc:spChg chg="mod">
          <ac:chgData name="Ragnhild Halvorsrud" userId="917ea340-fd63-490f-a7db-68428d24cf32" providerId="ADAL" clId="{3F26B701-AADC-4668-AAA4-FB7BA2B947B1}" dt="2020-06-19T09:18:16.638" v="5166"/>
          <ac:spMkLst>
            <pc:docMk/>
            <pc:sldMk cId="2858277977" sldId="523"/>
            <ac:spMk id="1229" creationId="{9D33F2AF-6DBB-4DD9-A01D-878A87D8F9D6}"/>
          </ac:spMkLst>
        </pc:spChg>
        <pc:spChg chg="mod">
          <ac:chgData name="Ragnhild Halvorsrud" userId="917ea340-fd63-490f-a7db-68428d24cf32" providerId="ADAL" clId="{3F26B701-AADC-4668-AAA4-FB7BA2B947B1}" dt="2020-06-19T09:18:16.638" v="5166"/>
          <ac:spMkLst>
            <pc:docMk/>
            <pc:sldMk cId="2858277977" sldId="523"/>
            <ac:spMk id="1230" creationId="{E4F73039-9D35-4C50-9CC3-EB3A1355A06A}"/>
          </ac:spMkLst>
        </pc:spChg>
        <pc:spChg chg="mod">
          <ac:chgData name="Ragnhild Halvorsrud" userId="917ea340-fd63-490f-a7db-68428d24cf32" providerId="ADAL" clId="{3F26B701-AADC-4668-AAA4-FB7BA2B947B1}" dt="2020-06-19T09:18:16.638" v="5166"/>
          <ac:spMkLst>
            <pc:docMk/>
            <pc:sldMk cId="2858277977" sldId="523"/>
            <ac:spMk id="1231" creationId="{3AC21B4E-2AF7-4784-9987-A950BD183272}"/>
          </ac:spMkLst>
        </pc:spChg>
        <pc:spChg chg="mod">
          <ac:chgData name="Ragnhild Halvorsrud" userId="917ea340-fd63-490f-a7db-68428d24cf32" providerId="ADAL" clId="{3F26B701-AADC-4668-AAA4-FB7BA2B947B1}" dt="2020-06-19T09:18:16.638" v="5166"/>
          <ac:spMkLst>
            <pc:docMk/>
            <pc:sldMk cId="2858277977" sldId="523"/>
            <ac:spMk id="1232" creationId="{2A0C3AB4-A9B4-47CC-B9B7-600C0D95AE46}"/>
          </ac:spMkLst>
        </pc:spChg>
        <pc:spChg chg="mod">
          <ac:chgData name="Ragnhild Halvorsrud" userId="917ea340-fd63-490f-a7db-68428d24cf32" providerId="ADAL" clId="{3F26B701-AADC-4668-AAA4-FB7BA2B947B1}" dt="2020-06-19T09:18:16.638" v="5166"/>
          <ac:spMkLst>
            <pc:docMk/>
            <pc:sldMk cId="2858277977" sldId="523"/>
            <ac:spMk id="1233" creationId="{A8E3FAB6-A5B1-4F7F-A4A9-BEB820454478}"/>
          </ac:spMkLst>
        </pc:spChg>
        <pc:spChg chg="mod">
          <ac:chgData name="Ragnhild Halvorsrud" userId="917ea340-fd63-490f-a7db-68428d24cf32" providerId="ADAL" clId="{3F26B701-AADC-4668-AAA4-FB7BA2B947B1}" dt="2020-06-19T09:18:16.638" v="5166"/>
          <ac:spMkLst>
            <pc:docMk/>
            <pc:sldMk cId="2858277977" sldId="523"/>
            <ac:spMk id="1234" creationId="{6752007F-1525-4A56-9210-28E7E24C71D5}"/>
          </ac:spMkLst>
        </pc:spChg>
        <pc:spChg chg="mod">
          <ac:chgData name="Ragnhild Halvorsrud" userId="917ea340-fd63-490f-a7db-68428d24cf32" providerId="ADAL" clId="{3F26B701-AADC-4668-AAA4-FB7BA2B947B1}" dt="2020-06-19T09:18:16.638" v="5166"/>
          <ac:spMkLst>
            <pc:docMk/>
            <pc:sldMk cId="2858277977" sldId="523"/>
            <ac:spMk id="1235" creationId="{2D337695-3E6C-4F9B-8AE9-73A958E2515C}"/>
          </ac:spMkLst>
        </pc:spChg>
        <pc:spChg chg="mod">
          <ac:chgData name="Ragnhild Halvorsrud" userId="917ea340-fd63-490f-a7db-68428d24cf32" providerId="ADAL" clId="{3F26B701-AADC-4668-AAA4-FB7BA2B947B1}" dt="2020-06-19T09:18:16.638" v="5166"/>
          <ac:spMkLst>
            <pc:docMk/>
            <pc:sldMk cId="2858277977" sldId="523"/>
            <ac:spMk id="1237" creationId="{211B56EE-11BE-4098-9CF6-F4926B30816D}"/>
          </ac:spMkLst>
        </pc:spChg>
        <pc:spChg chg="mod">
          <ac:chgData name="Ragnhild Halvorsrud" userId="917ea340-fd63-490f-a7db-68428d24cf32" providerId="ADAL" clId="{3F26B701-AADC-4668-AAA4-FB7BA2B947B1}" dt="2020-06-19T09:18:16.638" v="5166"/>
          <ac:spMkLst>
            <pc:docMk/>
            <pc:sldMk cId="2858277977" sldId="523"/>
            <ac:spMk id="1238" creationId="{8C8D8EA3-B1FC-456C-B729-E357ACBAA97D}"/>
          </ac:spMkLst>
        </pc:spChg>
        <pc:spChg chg="mod">
          <ac:chgData name="Ragnhild Halvorsrud" userId="917ea340-fd63-490f-a7db-68428d24cf32" providerId="ADAL" clId="{3F26B701-AADC-4668-AAA4-FB7BA2B947B1}" dt="2020-06-19T09:18:16.638" v="5166"/>
          <ac:spMkLst>
            <pc:docMk/>
            <pc:sldMk cId="2858277977" sldId="523"/>
            <ac:spMk id="1239" creationId="{B8C71B7A-F25F-4308-A883-94041F89613A}"/>
          </ac:spMkLst>
        </pc:spChg>
        <pc:spChg chg="mod">
          <ac:chgData name="Ragnhild Halvorsrud" userId="917ea340-fd63-490f-a7db-68428d24cf32" providerId="ADAL" clId="{3F26B701-AADC-4668-AAA4-FB7BA2B947B1}" dt="2020-06-19T09:18:16.638" v="5166"/>
          <ac:spMkLst>
            <pc:docMk/>
            <pc:sldMk cId="2858277977" sldId="523"/>
            <ac:spMk id="1240" creationId="{A2D28936-B765-457F-A69A-866F272AE8C1}"/>
          </ac:spMkLst>
        </pc:spChg>
        <pc:spChg chg="mod">
          <ac:chgData name="Ragnhild Halvorsrud" userId="917ea340-fd63-490f-a7db-68428d24cf32" providerId="ADAL" clId="{3F26B701-AADC-4668-AAA4-FB7BA2B947B1}" dt="2020-06-19T09:18:16.638" v="5166"/>
          <ac:spMkLst>
            <pc:docMk/>
            <pc:sldMk cId="2858277977" sldId="523"/>
            <ac:spMk id="1241" creationId="{79DA33CE-DAC1-432C-9B8A-4D493142EFB0}"/>
          </ac:spMkLst>
        </pc:spChg>
        <pc:spChg chg="mod">
          <ac:chgData name="Ragnhild Halvorsrud" userId="917ea340-fd63-490f-a7db-68428d24cf32" providerId="ADAL" clId="{3F26B701-AADC-4668-AAA4-FB7BA2B947B1}" dt="2020-06-19T09:18:16.638" v="5166"/>
          <ac:spMkLst>
            <pc:docMk/>
            <pc:sldMk cId="2858277977" sldId="523"/>
            <ac:spMk id="1242" creationId="{C352322E-92D9-4774-8F0D-307B375E7F2B}"/>
          </ac:spMkLst>
        </pc:spChg>
        <pc:spChg chg="mod">
          <ac:chgData name="Ragnhild Halvorsrud" userId="917ea340-fd63-490f-a7db-68428d24cf32" providerId="ADAL" clId="{3F26B701-AADC-4668-AAA4-FB7BA2B947B1}" dt="2020-06-19T09:18:16.638" v="5166"/>
          <ac:spMkLst>
            <pc:docMk/>
            <pc:sldMk cId="2858277977" sldId="523"/>
            <ac:spMk id="1243" creationId="{3743288F-E1B2-4F42-937F-DC0F6BF88EA4}"/>
          </ac:spMkLst>
        </pc:spChg>
        <pc:spChg chg="mod">
          <ac:chgData name="Ragnhild Halvorsrud" userId="917ea340-fd63-490f-a7db-68428d24cf32" providerId="ADAL" clId="{3F26B701-AADC-4668-AAA4-FB7BA2B947B1}" dt="2020-06-19T09:18:16.638" v="5166"/>
          <ac:spMkLst>
            <pc:docMk/>
            <pc:sldMk cId="2858277977" sldId="523"/>
            <ac:spMk id="1244" creationId="{BF04BF07-6137-4CAB-BE6C-466CE24900EE}"/>
          </ac:spMkLst>
        </pc:spChg>
        <pc:spChg chg="mod">
          <ac:chgData name="Ragnhild Halvorsrud" userId="917ea340-fd63-490f-a7db-68428d24cf32" providerId="ADAL" clId="{3F26B701-AADC-4668-AAA4-FB7BA2B947B1}" dt="2020-06-19T09:18:16.638" v="5166"/>
          <ac:spMkLst>
            <pc:docMk/>
            <pc:sldMk cId="2858277977" sldId="523"/>
            <ac:spMk id="1246" creationId="{D64B91D2-345C-4240-AE15-7EA3C17F0668}"/>
          </ac:spMkLst>
        </pc:spChg>
        <pc:spChg chg="mod">
          <ac:chgData name="Ragnhild Halvorsrud" userId="917ea340-fd63-490f-a7db-68428d24cf32" providerId="ADAL" clId="{3F26B701-AADC-4668-AAA4-FB7BA2B947B1}" dt="2020-06-19T09:18:16.638" v="5166"/>
          <ac:spMkLst>
            <pc:docMk/>
            <pc:sldMk cId="2858277977" sldId="523"/>
            <ac:spMk id="1247" creationId="{6342C0DF-2533-4D0B-888C-2D1FB95341B9}"/>
          </ac:spMkLst>
        </pc:spChg>
        <pc:spChg chg="mod">
          <ac:chgData name="Ragnhild Halvorsrud" userId="917ea340-fd63-490f-a7db-68428d24cf32" providerId="ADAL" clId="{3F26B701-AADC-4668-AAA4-FB7BA2B947B1}" dt="2020-06-19T09:18:16.638" v="5166"/>
          <ac:spMkLst>
            <pc:docMk/>
            <pc:sldMk cId="2858277977" sldId="523"/>
            <ac:spMk id="1248" creationId="{11C7017D-2168-4996-8FFF-B36FF37BBCC2}"/>
          </ac:spMkLst>
        </pc:spChg>
        <pc:spChg chg="mod">
          <ac:chgData name="Ragnhild Halvorsrud" userId="917ea340-fd63-490f-a7db-68428d24cf32" providerId="ADAL" clId="{3F26B701-AADC-4668-AAA4-FB7BA2B947B1}" dt="2020-06-19T09:18:16.638" v="5166"/>
          <ac:spMkLst>
            <pc:docMk/>
            <pc:sldMk cId="2858277977" sldId="523"/>
            <ac:spMk id="1249" creationId="{58CB5308-BF30-41D3-B94C-FC5133E74CA4}"/>
          </ac:spMkLst>
        </pc:spChg>
        <pc:spChg chg="mod">
          <ac:chgData name="Ragnhild Halvorsrud" userId="917ea340-fd63-490f-a7db-68428d24cf32" providerId="ADAL" clId="{3F26B701-AADC-4668-AAA4-FB7BA2B947B1}" dt="2020-06-19T09:18:16.638" v="5166"/>
          <ac:spMkLst>
            <pc:docMk/>
            <pc:sldMk cId="2858277977" sldId="523"/>
            <ac:spMk id="1250" creationId="{F1FDEED4-5DA0-4C2A-B612-C993A838F16E}"/>
          </ac:spMkLst>
        </pc:spChg>
        <pc:spChg chg="mod">
          <ac:chgData name="Ragnhild Halvorsrud" userId="917ea340-fd63-490f-a7db-68428d24cf32" providerId="ADAL" clId="{3F26B701-AADC-4668-AAA4-FB7BA2B947B1}" dt="2020-06-19T09:18:16.638" v="5166"/>
          <ac:spMkLst>
            <pc:docMk/>
            <pc:sldMk cId="2858277977" sldId="523"/>
            <ac:spMk id="1251" creationId="{007A02CF-6BF5-406D-9684-181ADE780A6B}"/>
          </ac:spMkLst>
        </pc:spChg>
        <pc:spChg chg="mod">
          <ac:chgData name="Ragnhild Halvorsrud" userId="917ea340-fd63-490f-a7db-68428d24cf32" providerId="ADAL" clId="{3F26B701-AADC-4668-AAA4-FB7BA2B947B1}" dt="2020-06-19T09:18:16.638" v="5166"/>
          <ac:spMkLst>
            <pc:docMk/>
            <pc:sldMk cId="2858277977" sldId="523"/>
            <ac:spMk id="1252" creationId="{B715EC42-E8DB-4A95-8D35-66B5CDFDCD11}"/>
          </ac:spMkLst>
        </pc:spChg>
        <pc:spChg chg="mod">
          <ac:chgData name="Ragnhild Halvorsrud" userId="917ea340-fd63-490f-a7db-68428d24cf32" providerId="ADAL" clId="{3F26B701-AADC-4668-AAA4-FB7BA2B947B1}" dt="2020-06-19T09:18:16.638" v="5166"/>
          <ac:spMkLst>
            <pc:docMk/>
            <pc:sldMk cId="2858277977" sldId="523"/>
            <ac:spMk id="1253" creationId="{9E9978D5-1F93-484A-897A-B78A359AB0D6}"/>
          </ac:spMkLst>
        </pc:spChg>
        <pc:spChg chg="mod">
          <ac:chgData name="Ragnhild Halvorsrud" userId="917ea340-fd63-490f-a7db-68428d24cf32" providerId="ADAL" clId="{3F26B701-AADC-4668-AAA4-FB7BA2B947B1}" dt="2020-06-19T09:18:16.638" v="5166"/>
          <ac:spMkLst>
            <pc:docMk/>
            <pc:sldMk cId="2858277977" sldId="523"/>
            <ac:spMk id="1255" creationId="{EB7F0B0E-EDE8-4A0A-9C78-8B91F15B1791}"/>
          </ac:spMkLst>
        </pc:spChg>
        <pc:spChg chg="mod">
          <ac:chgData name="Ragnhild Halvorsrud" userId="917ea340-fd63-490f-a7db-68428d24cf32" providerId="ADAL" clId="{3F26B701-AADC-4668-AAA4-FB7BA2B947B1}" dt="2020-06-19T09:18:16.638" v="5166"/>
          <ac:spMkLst>
            <pc:docMk/>
            <pc:sldMk cId="2858277977" sldId="523"/>
            <ac:spMk id="1256" creationId="{2ED8475D-7AE6-436C-B2E6-3B6EF05680A2}"/>
          </ac:spMkLst>
        </pc:spChg>
        <pc:spChg chg="mod">
          <ac:chgData name="Ragnhild Halvorsrud" userId="917ea340-fd63-490f-a7db-68428d24cf32" providerId="ADAL" clId="{3F26B701-AADC-4668-AAA4-FB7BA2B947B1}" dt="2020-06-19T09:18:16.638" v="5166"/>
          <ac:spMkLst>
            <pc:docMk/>
            <pc:sldMk cId="2858277977" sldId="523"/>
            <ac:spMk id="1257" creationId="{ED3EC3F8-165E-493F-B434-AD2F499CD237}"/>
          </ac:spMkLst>
        </pc:spChg>
        <pc:spChg chg="mod">
          <ac:chgData name="Ragnhild Halvorsrud" userId="917ea340-fd63-490f-a7db-68428d24cf32" providerId="ADAL" clId="{3F26B701-AADC-4668-AAA4-FB7BA2B947B1}" dt="2020-06-19T09:18:16.638" v="5166"/>
          <ac:spMkLst>
            <pc:docMk/>
            <pc:sldMk cId="2858277977" sldId="523"/>
            <ac:spMk id="1258" creationId="{C4AB78DF-DCF0-4A4F-9C57-C4855165C0CF}"/>
          </ac:spMkLst>
        </pc:spChg>
        <pc:spChg chg="mod">
          <ac:chgData name="Ragnhild Halvorsrud" userId="917ea340-fd63-490f-a7db-68428d24cf32" providerId="ADAL" clId="{3F26B701-AADC-4668-AAA4-FB7BA2B947B1}" dt="2020-06-19T09:18:16.638" v="5166"/>
          <ac:spMkLst>
            <pc:docMk/>
            <pc:sldMk cId="2858277977" sldId="523"/>
            <ac:spMk id="1259" creationId="{18C44F62-147B-46B4-8902-21672CC94359}"/>
          </ac:spMkLst>
        </pc:spChg>
        <pc:spChg chg="mod">
          <ac:chgData name="Ragnhild Halvorsrud" userId="917ea340-fd63-490f-a7db-68428d24cf32" providerId="ADAL" clId="{3F26B701-AADC-4668-AAA4-FB7BA2B947B1}" dt="2020-06-19T09:18:16.638" v="5166"/>
          <ac:spMkLst>
            <pc:docMk/>
            <pc:sldMk cId="2858277977" sldId="523"/>
            <ac:spMk id="1260" creationId="{4227A4C7-3240-4830-93AF-7BCB41AE121B}"/>
          </ac:spMkLst>
        </pc:spChg>
        <pc:spChg chg="mod">
          <ac:chgData name="Ragnhild Halvorsrud" userId="917ea340-fd63-490f-a7db-68428d24cf32" providerId="ADAL" clId="{3F26B701-AADC-4668-AAA4-FB7BA2B947B1}" dt="2020-06-19T09:18:16.638" v="5166"/>
          <ac:spMkLst>
            <pc:docMk/>
            <pc:sldMk cId="2858277977" sldId="523"/>
            <ac:spMk id="1261" creationId="{BA4BAEA9-AA58-4611-B828-40F4C5A9D1A3}"/>
          </ac:spMkLst>
        </pc:spChg>
        <pc:spChg chg="mod">
          <ac:chgData name="Ragnhild Halvorsrud" userId="917ea340-fd63-490f-a7db-68428d24cf32" providerId="ADAL" clId="{3F26B701-AADC-4668-AAA4-FB7BA2B947B1}" dt="2020-06-19T09:18:16.638" v="5166"/>
          <ac:spMkLst>
            <pc:docMk/>
            <pc:sldMk cId="2858277977" sldId="523"/>
            <ac:spMk id="1262" creationId="{A314351F-4078-4E65-B879-B9FA5AB6B942}"/>
          </ac:spMkLst>
        </pc:spChg>
        <pc:spChg chg="mod">
          <ac:chgData name="Ragnhild Halvorsrud" userId="917ea340-fd63-490f-a7db-68428d24cf32" providerId="ADAL" clId="{3F26B701-AADC-4668-AAA4-FB7BA2B947B1}" dt="2020-06-19T09:18:16.638" v="5166"/>
          <ac:spMkLst>
            <pc:docMk/>
            <pc:sldMk cId="2858277977" sldId="523"/>
            <ac:spMk id="1264" creationId="{EA38E79E-F781-4D51-B781-24E82B091BFF}"/>
          </ac:spMkLst>
        </pc:spChg>
        <pc:spChg chg="mod">
          <ac:chgData name="Ragnhild Halvorsrud" userId="917ea340-fd63-490f-a7db-68428d24cf32" providerId="ADAL" clId="{3F26B701-AADC-4668-AAA4-FB7BA2B947B1}" dt="2020-06-19T09:18:16.638" v="5166"/>
          <ac:spMkLst>
            <pc:docMk/>
            <pc:sldMk cId="2858277977" sldId="523"/>
            <ac:spMk id="1265" creationId="{233083D0-AB19-42DF-931F-74A0359C44B7}"/>
          </ac:spMkLst>
        </pc:spChg>
        <pc:spChg chg="mod">
          <ac:chgData name="Ragnhild Halvorsrud" userId="917ea340-fd63-490f-a7db-68428d24cf32" providerId="ADAL" clId="{3F26B701-AADC-4668-AAA4-FB7BA2B947B1}" dt="2020-06-19T09:18:16.638" v="5166"/>
          <ac:spMkLst>
            <pc:docMk/>
            <pc:sldMk cId="2858277977" sldId="523"/>
            <ac:spMk id="1266" creationId="{6069BED5-D2E7-4AFF-B378-FFA4CF1FADEA}"/>
          </ac:spMkLst>
        </pc:spChg>
        <pc:spChg chg="mod">
          <ac:chgData name="Ragnhild Halvorsrud" userId="917ea340-fd63-490f-a7db-68428d24cf32" providerId="ADAL" clId="{3F26B701-AADC-4668-AAA4-FB7BA2B947B1}" dt="2020-06-19T09:18:16.638" v="5166"/>
          <ac:spMkLst>
            <pc:docMk/>
            <pc:sldMk cId="2858277977" sldId="523"/>
            <ac:spMk id="1267" creationId="{C5D77CC6-88F8-4196-9936-DCB22C65AC4A}"/>
          </ac:spMkLst>
        </pc:spChg>
        <pc:spChg chg="mod">
          <ac:chgData name="Ragnhild Halvorsrud" userId="917ea340-fd63-490f-a7db-68428d24cf32" providerId="ADAL" clId="{3F26B701-AADC-4668-AAA4-FB7BA2B947B1}" dt="2020-06-19T09:18:16.638" v="5166"/>
          <ac:spMkLst>
            <pc:docMk/>
            <pc:sldMk cId="2858277977" sldId="523"/>
            <ac:spMk id="1268" creationId="{E81D946F-E519-49E8-8362-06F774911C3D}"/>
          </ac:spMkLst>
        </pc:spChg>
        <pc:spChg chg="mod">
          <ac:chgData name="Ragnhild Halvorsrud" userId="917ea340-fd63-490f-a7db-68428d24cf32" providerId="ADAL" clId="{3F26B701-AADC-4668-AAA4-FB7BA2B947B1}" dt="2020-06-19T09:18:16.638" v="5166"/>
          <ac:spMkLst>
            <pc:docMk/>
            <pc:sldMk cId="2858277977" sldId="523"/>
            <ac:spMk id="1269" creationId="{3A575E1F-B461-4DDD-A172-D1ED203BA799}"/>
          </ac:spMkLst>
        </pc:spChg>
        <pc:spChg chg="mod">
          <ac:chgData name="Ragnhild Halvorsrud" userId="917ea340-fd63-490f-a7db-68428d24cf32" providerId="ADAL" clId="{3F26B701-AADC-4668-AAA4-FB7BA2B947B1}" dt="2020-06-19T09:18:16.638" v="5166"/>
          <ac:spMkLst>
            <pc:docMk/>
            <pc:sldMk cId="2858277977" sldId="523"/>
            <ac:spMk id="1270" creationId="{360642A0-9A41-45C0-90D2-5D50938E3936}"/>
          </ac:spMkLst>
        </pc:spChg>
        <pc:spChg chg="mod">
          <ac:chgData name="Ragnhild Halvorsrud" userId="917ea340-fd63-490f-a7db-68428d24cf32" providerId="ADAL" clId="{3F26B701-AADC-4668-AAA4-FB7BA2B947B1}" dt="2020-06-19T09:18:16.638" v="5166"/>
          <ac:spMkLst>
            <pc:docMk/>
            <pc:sldMk cId="2858277977" sldId="523"/>
            <ac:spMk id="1271" creationId="{4FFE8199-8FEB-4B0F-BF3B-B4681A37C07E}"/>
          </ac:spMkLst>
        </pc:spChg>
        <pc:spChg chg="mod">
          <ac:chgData name="Ragnhild Halvorsrud" userId="917ea340-fd63-490f-a7db-68428d24cf32" providerId="ADAL" clId="{3F26B701-AADC-4668-AAA4-FB7BA2B947B1}" dt="2020-06-19T09:18:16.638" v="5166"/>
          <ac:spMkLst>
            <pc:docMk/>
            <pc:sldMk cId="2858277977" sldId="523"/>
            <ac:spMk id="1272" creationId="{BCC22824-6697-4416-A113-29C5250DE16A}"/>
          </ac:spMkLst>
        </pc:spChg>
        <pc:spChg chg="mod">
          <ac:chgData name="Ragnhild Halvorsrud" userId="917ea340-fd63-490f-a7db-68428d24cf32" providerId="ADAL" clId="{3F26B701-AADC-4668-AAA4-FB7BA2B947B1}" dt="2020-06-19T09:18:16.638" v="5166"/>
          <ac:spMkLst>
            <pc:docMk/>
            <pc:sldMk cId="2858277977" sldId="523"/>
            <ac:spMk id="1273" creationId="{48B12AF5-7E22-47C8-B9E6-245FA82A4100}"/>
          </ac:spMkLst>
        </pc:spChg>
        <pc:spChg chg="mod">
          <ac:chgData name="Ragnhild Halvorsrud" userId="917ea340-fd63-490f-a7db-68428d24cf32" providerId="ADAL" clId="{3F26B701-AADC-4668-AAA4-FB7BA2B947B1}" dt="2020-06-19T09:18:16.638" v="5166"/>
          <ac:spMkLst>
            <pc:docMk/>
            <pc:sldMk cId="2858277977" sldId="523"/>
            <ac:spMk id="1274" creationId="{E4E9FD0F-BB99-4F42-A109-C63A5D596F5A}"/>
          </ac:spMkLst>
        </pc:spChg>
        <pc:spChg chg="mod">
          <ac:chgData name="Ragnhild Halvorsrud" userId="917ea340-fd63-490f-a7db-68428d24cf32" providerId="ADAL" clId="{3F26B701-AADC-4668-AAA4-FB7BA2B947B1}" dt="2020-06-19T09:18:16.638" v="5166"/>
          <ac:spMkLst>
            <pc:docMk/>
            <pc:sldMk cId="2858277977" sldId="523"/>
            <ac:spMk id="1275" creationId="{05BB49B6-9091-4E9C-9E9F-1EFF013C96BD}"/>
          </ac:spMkLst>
        </pc:spChg>
        <pc:spChg chg="mod">
          <ac:chgData name="Ragnhild Halvorsrud" userId="917ea340-fd63-490f-a7db-68428d24cf32" providerId="ADAL" clId="{3F26B701-AADC-4668-AAA4-FB7BA2B947B1}" dt="2020-06-19T09:18:16.638" v="5166"/>
          <ac:spMkLst>
            <pc:docMk/>
            <pc:sldMk cId="2858277977" sldId="523"/>
            <ac:spMk id="1276" creationId="{1206AA1D-8314-4260-B652-A8BFE9374830}"/>
          </ac:spMkLst>
        </pc:spChg>
        <pc:spChg chg="mod">
          <ac:chgData name="Ragnhild Halvorsrud" userId="917ea340-fd63-490f-a7db-68428d24cf32" providerId="ADAL" clId="{3F26B701-AADC-4668-AAA4-FB7BA2B947B1}" dt="2020-06-19T09:18:16.638" v="5166"/>
          <ac:spMkLst>
            <pc:docMk/>
            <pc:sldMk cId="2858277977" sldId="523"/>
            <ac:spMk id="1277" creationId="{8A5BBA74-3003-4EE7-9FF0-B280312B8596}"/>
          </ac:spMkLst>
        </pc:spChg>
        <pc:spChg chg="add del mod">
          <ac:chgData name="Ragnhild Halvorsrud" userId="917ea340-fd63-490f-a7db-68428d24cf32" providerId="ADAL" clId="{3F26B701-AADC-4668-AAA4-FB7BA2B947B1}" dt="2020-06-19T09:18:41.401" v="5169"/>
          <ac:spMkLst>
            <pc:docMk/>
            <pc:sldMk cId="2858277977" sldId="523"/>
            <ac:spMk id="1289" creationId="{9FE6D3CF-F215-458A-A12B-29720130EC4F}"/>
          </ac:spMkLst>
        </pc:spChg>
        <pc:spChg chg="add del mod">
          <ac:chgData name="Ragnhild Halvorsrud" userId="917ea340-fd63-490f-a7db-68428d24cf32" providerId="ADAL" clId="{3F26B701-AADC-4668-AAA4-FB7BA2B947B1}" dt="2020-06-19T09:18:41.401" v="5169"/>
          <ac:spMkLst>
            <pc:docMk/>
            <pc:sldMk cId="2858277977" sldId="523"/>
            <ac:spMk id="1290" creationId="{E2FBE08B-1D9A-42CC-9301-E959424AFBA9}"/>
          </ac:spMkLst>
        </pc:spChg>
        <pc:spChg chg="add del mod">
          <ac:chgData name="Ragnhild Halvorsrud" userId="917ea340-fd63-490f-a7db-68428d24cf32" providerId="ADAL" clId="{3F26B701-AADC-4668-AAA4-FB7BA2B947B1}" dt="2020-06-19T09:18:41.401" v="5169"/>
          <ac:spMkLst>
            <pc:docMk/>
            <pc:sldMk cId="2858277977" sldId="523"/>
            <ac:spMk id="1291" creationId="{8509D101-42D8-4EEB-8675-D3F18E9C3DED}"/>
          </ac:spMkLst>
        </pc:spChg>
        <pc:spChg chg="add del mod">
          <ac:chgData name="Ragnhild Halvorsrud" userId="917ea340-fd63-490f-a7db-68428d24cf32" providerId="ADAL" clId="{3F26B701-AADC-4668-AAA4-FB7BA2B947B1}" dt="2020-06-19T09:18:41.401" v="5169"/>
          <ac:spMkLst>
            <pc:docMk/>
            <pc:sldMk cId="2858277977" sldId="523"/>
            <ac:spMk id="1292" creationId="{F325D6D0-7E29-49EE-A5E6-9121D4844EB2}"/>
          </ac:spMkLst>
        </pc:spChg>
        <pc:spChg chg="add del mod">
          <ac:chgData name="Ragnhild Halvorsrud" userId="917ea340-fd63-490f-a7db-68428d24cf32" providerId="ADAL" clId="{3F26B701-AADC-4668-AAA4-FB7BA2B947B1}" dt="2020-06-19T09:18:41.401" v="5169"/>
          <ac:spMkLst>
            <pc:docMk/>
            <pc:sldMk cId="2858277977" sldId="523"/>
            <ac:spMk id="1293" creationId="{D1B08A9D-F4B9-4728-A5C7-3DF3F669CE8D}"/>
          </ac:spMkLst>
        </pc:spChg>
        <pc:spChg chg="add del mod">
          <ac:chgData name="Ragnhild Halvorsrud" userId="917ea340-fd63-490f-a7db-68428d24cf32" providerId="ADAL" clId="{3F26B701-AADC-4668-AAA4-FB7BA2B947B1}" dt="2020-06-19T09:18:41.401" v="5169"/>
          <ac:spMkLst>
            <pc:docMk/>
            <pc:sldMk cId="2858277977" sldId="523"/>
            <ac:spMk id="1294" creationId="{37F49F54-5FC9-4755-B601-6F1845FA6C0B}"/>
          </ac:spMkLst>
        </pc:spChg>
        <pc:spChg chg="add del mod">
          <ac:chgData name="Ragnhild Halvorsrud" userId="917ea340-fd63-490f-a7db-68428d24cf32" providerId="ADAL" clId="{3F26B701-AADC-4668-AAA4-FB7BA2B947B1}" dt="2020-06-19T09:18:41.401" v="5169"/>
          <ac:spMkLst>
            <pc:docMk/>
            <pc:sldMk cId="2858277977" sldId="523"/>
            <ac:spMk id="1296" creationId="{6BF3DAF4-7949-4BB0-83B8-4D79ABE55AED}"/>
          </ac:spMkLst>
        </pc:spChg>
        <pc:spChg chg="add del mod">
          <ac:chgData name="Ragnhild Halvorsrud" userId="917ea340-fd63-490f-a7db-68428d24cf32" providerId="ADAL" clId="{3F26B701-AADC-4668-AAA4-FB7BA2B947B1}" dt="2020-06-19T09:18:41.401" v="5169"/>
          <ac:spMkLst>
            <pc:docMk/>
            <pc:sldMk cId="2858277977" sldId="523"/>
            <ac:spMk id="1297" creationId="{02C7673D-3ECE-4B70-9468-B66669CE189D}"/>
          </ac:spMkLst>
        </pc:spChg>
        <pc:spChg chg="add del mod">
          <ac:chgData name="Ragnhild Halvorsrud" userId="917ea340-fd63-490f-a7db-68428d24cf32" providerId="ADAL" clId="{3F26B701-AADC-4668-AAA4-FB7BA2B947B1}" dt="2020-06-19T09:18:41.401" v="5169"/>
          <ac:spMkLst>
            <pc:docMk/>
            <pc:sldMk cId="2858277977" sldId="523"/>
            <ac:spMk id="1298" creationId="{D1239762-9A1D-484A-A71A-6DF2633FC037}"/>
          </ac:spMkLst>
        </pc:spChg>
        <pc:spChg chg="add del mod">
          <ac:chgData name="Ragnhild Halvorsrud" userId="917ea340-fd63-490f-a7db-68428d24cf32" providerId="ADAL" clId="{3F26B701-AADC-4668-AAA4-FB7BA2B947B1}" dt="2020-06-19T09:18:41.401" v="5169"/>
          <ac:spMkLst>
            <pc:docMk/>
            <pc:sldMk cId="2858277977" sldId="523"/>
            <ac:spMk id="1299" creationId="{3284657A-9331-4565-B211-D57F43087F83}"/>
          </ac:spMkLst>
        </pc:spChg>
        <pc:spChg chg="add del mod">
          <ac:chgData name="Ragnhild Halvorsrud" userId="917ea340-fd63-490f-a7db-68428d24cf32" providerId="ADAL" clId="{3F26B701-AADC-4668-AAA4-FB7BA2B947B1}" dt="2020-06-19T09:18:41.401" v="5169"/>
          <ac:spMkLst>
            <pc:docMk/>
            <pc:sldMk cId="2858277977" sldId="523"/>
            <ac:spMk id="1300" creationId="{48EB8DDF-225E-4F7C-AE23-980D9CB31F76}"/>
          </ac:spMkLst>
        </pc:spChg>
        <pc:spChg chg="add del mod">
          <ac:chgData name="Ragnhild Halvorsrud" userId="917ea340-fd63-490f-a7db-68428d24cf32" providerId="ADAL" clId="{3F26B701-AADC-4668-AAA4-FB7BA2B947B1}" dt="2020-06-19T09:18:41.401" v="5169"/>
          <ac:spMkLst>
            <pc:docMk/>
            <pc:sldMk cId="2858277977" sldId="523"/>
            <ac:spMk id="1301" creationId="{9D1E38B6-4C42-40F9-AA28-39D05CA0F572}"/>
          </ac:spMkLst>
        </pc:spChg>
        <pc:spChg chg="add del mod">
          <ac:chgData name="Ragnhild Halvorsrud" userId="917ea340-fd63-490f-a7db-68428d24cf32" providerId="ADAL" clId="{3F26B701-AADC-4668-AAA4-FB7BA2B947B1}" dt="2020-06-19T09:18:41.401" v="5169"/>
          <ac:spMkLst>
            <pc:docMk/>
            <pc:sldMk cId="2858277977" sldId="523"/>
            <ac:spMk id="1303" creationId="{ED702593-B1E0-4605-ADF8-E27FBAF7735A}"/>
          </ac:spMkLst>
        </pc:spChg>
        <pc:spChg chg="add del mod">
          <ac:chgData name="Ragnhild Halvorsrud" userId="917ea340-fd63-490f-a7db-68428d24cf32" providerId="ADAL" clId="{3F26B701-AADC-4668-AAA4-FB7BA2B947B1}" dt="2020-06-19T09:18:41.401" v="5169"/>
          <ac:spMkLst>
            <pc:docMk/>
            <pc:sldMk cId="2858277977" sldId="523"/>
            <ac:spMk id="1304" creationId="{3A2C045B-CF49-4D8B-A0AE-45AE6BEB154C}"/>
          </ac:spMkLst>
        </pc:spChg>
        <pc:spChg chg="add del mod">
          <ac:chgData name="Ragnhild Halvorsrud" userId="917ea340-fd63-490f-a7db-68428d24cf32" providerId="ADAL" clId="{3F26B701-AADC-4668-AAA4-FB7BA2B947B1}" dt="2020-06-19T09:18:41.401" v="5169"/>
          <ac:spMkLst>
            <pc:docMk/>
            <pc:sldMk cId="2858277977" sldId="523"/>
            <ac:spMk id="1305" creationId="{E6607B98-44E6-4359-9613-1BB43A154A6E}"/>
          </ac:spMkLst>
        </pc:spChg>
        <pc:spChg chg="add del mod">
          <ac:chgData name="Ragnhild Halvorsrud" userId="917ea340-fd63-490f-a7db-68428d24cf32" providerId="ADAL" clId="{3F26B701-AADC-4668-AAA4-FB7BA2B947B1}" dt="2020-06-19T09:18:41.401" v="5169"/>
          <ac:spMkLst>
            <pc:docMk/>
            <pc:sldMk cId="2858277977" sldId="523"/>
            <ac:spMk id="1306" creationId="{CFBCB77A-F304-4EDA-8B81-A110F1DD66A2}"/>
          </ac:spMkLst>
        </pc:spChg>
        <pc:spChg chg="add del mod">
          <ac:chgData name="Ragnhild Halvorsrud" userId="917ea340-fd63-490f-a7db-68428d24cf32" providerId="ADAL" clId="{3F26B701-AADC-4668-AAA4-FB7BA2B947B1}" dt="2020-06-19T09:18:41.401" v="5169"/>
          <ac:spMkLst>
            <pc:docMk/>
            <pc:sldMk cId="2858277977" sldId="523"/>
            <ac:spMk id="1307" creationId="{E11422A3-C087-457F-B0D3-8A169EED3D7F}"/>
          </ac:spMkLst>
        </pc:spChg>
        <pc:spChg chg="add del mod">
          <ac:chgData name="Ragnhild Halvorsrud" userId="917ea340-fd63-490f-a7db-68428d24cf32" providerId="ADAL" clId="{3F26B701-AADC-4668-AAA4-FB7BA2B947B1}" dt="2020-06-19T09:18:41.401" v="5169"/>
          <ac:spMkLst>
            <pc:docMk/>
            <pc:sldMk cId="2858277977" sldId="523"/>
            <ac:spMk id="1308" creationId="{7DD86B50-F6F6-47F3-B3DE-72CF1D40D500}"/>
          </ac:spMkLst>
        </pc:spChg>
        <pc:spChg chg="add del mod">
          <ac:chgData name="Ragnhild Halvorsrud" userId="917ea340-fd63-490f-a7db-68428d24cf32" providerId="ADAL" clId="{3F26B701-AADC-4668-AAA4-FB7BA2B947B1}" dt="2020-06-19T09:18:41.401" v="5169"/>
          <ac:spMkLst>
            <pc:docMk/>
            <pc:sldMk cId="2858277977" sldId="523"/>
            <ac:spMk id="1310" creationId="{F6B4C98A-4900-4B0F-8826-3DAF516718AF}"/>
          </ac:spMkLst>
        </pc:spChg>
        <pc:spChg chg="add del mod">
          <ac:chgData name="Ragnhild Halvorsrud" userId="917ea340-fd63-490f-a7db-68428d24cf32" providerId="ADAL" clId="{3F26B701-AADC-4668-AAA4-FB7BA2B947B1}" dt="2020-06-19T09:18:41.401" v="5169"/>
          <ac:spMkLst>
            <pc:docMk/>
            <pc:sldMk cId="2858277977" sldId="523"/>
            <ac:spMk id="1311" creationId="{0B75F033-C49D-41C4-B72F-7436D4D38BB0}"/>
          </ac:spMkLst>
        </pc:spChg>
        <pc:spChg chg="add del mod">
          <ac:chgData name="Ragnhild Halvorsrud" userId="917ea340-fd63-490f-a7db-68428d24cf32" providerId="ADAL" clId="{3F26B701-AADC-4668-AAA4-FB7BA2B947B1}" dt="2020-06-19T09:18:41.401" v="5169"/>
          <ac:spMkLst>
            <pc:docMk/>
            <pc:sldMk cId="2858277977" sldId="523"/>
            <ac:spMk id="1312" creationId="{C34AAC76-4FEF-4DD3-B77B-10BB009D6852}"/>
          </ac:spMkLst>
        </pc:spChg>
        <pc:spChg chg="add del mod">
          <ac:chgData name="Ragnhild Halvorsrud" userId="917ea340-fd63-490f-a7db-68428d24cf32" providerId="ADAL" clId="{3F26B701-AADC-4668-AAA4-FB7BA2B947B1}" dt="2020-06-19T09:18:41.401" v="5169"/>
          <ac:spMkLst>
            <pc:docMk/>
            <pc:sldMk cId="2858277977" sldId="523"/>
            <ac:spMk id="1313" creationId="{32178BD4-AEFD-4814-A499-B881A54F427D}"/>
          </ac:spMkLst>
        </pc:spChg>
        <pc:spChg chg="add del mod">
          <ac:chgData name="Ragnhild Halvorsrud" userId="917ea340-fd63-490f-a7db-68428d24cf32" providerId="ADAL" clId="{3F26B701-AADC-4668-AAA4-FB7BA2B947B1}" dt="2020-06-19T09:18:41.401" v="5169"/>
          <ac:spMkLst>
            <pc:docMk/>
            <pc:sldMk cId="2858277977" sldId="523"/>
            <ac:spMk id="1314" creationId="{762C3127-3E7C-4241-8A91-8F357A556CBE}"/>
          </ac:spMkLst>
        </pc:spChg>
        <pc:spChg chg="add del mod">
          <ac:chgData name="Ragnhild Halvorsrud" userId="917ea340-fd63-490f-a7db-68428d24cf32" providerId="ADAL" clId="{3F26B701-AADC-4668-AAA4-FB7BA2B947B1}" dt="2020-06-19T09:18:41.401" v="5169"/>
          <ac:spMkLst>
            <pc:docMk/>
            <pc:sldMk cId="2858277977" sldId="523"/>
            <ac:spMk id="1315" creationId="{90E1B41E-A898-4314-9AEE-56B13CE1EEF1}"/>
          </ac:spMkLst>
        </pc:spChg>
        <pc:spChg chg="add del mod">
          <ac:chgData name="Ragnhild Halvorsrud" userId="917ea340-fd63-490f-a7db-68428d24cf32" providerId="ADAL" clId="{3F26B701-AADC-4668-AAA4-FB7BA2B947B1}" dt="2020-06-19T09:18:41.401" v="5169"/>
          <ac:spMkLst>
            <pc:docMk/>
            <pc:sldMk cId="2858277977" sldId="523"/>
            <ac:spMk id="1317" creationId="{6DC922BD-0498-436F-954A-69C099BF6D7C}"/>
          </ac:spMkLst>
        </pc:spChg>
        <pc:spChg chg="add del mod">
          <ac:chgData name="Ragnhild Halvorsrud" userId="917ea340-fd63-490f-a7db-68428d24cf32" providerId="ADAL" clId="{3F26B701-AADC-4668-AAA4-FB7BA2B947B1}" dt="2020-06-19T09:18:41.401" v="5169"/>
          <ac:spMkLst>
            <pc:docMk/>
            <pc:sldMk cId="2858277977" sldId="523"/>
            <ac:spMk id="1318" creationId="{205C2BFB-0333-476F-87B0-7269C82BD5AA}"/>
          </ac:spMkLst>
        </pc:spChg>
        <pc:spChg chg="add del mod">
          <ac:chgData name="Ragnhild Halvorsrud" userId="917ea340-fd63-490f-a7db-68428d24cf32" providerId="ADAL" clId="{3F26B701-AADC-4668-AAA4-FB7BA2B947B1}" dt="2020-06-19T09:18:41.401" v="5169"/>
          <ac:spMkLst>
            <pc:docMk/>
            <pc:sldMk cId="2858277977" sldId="523"/>
            <ac:spMk id="1319" creationId="{8A4C841B-14FA-4424-BE35-99D9243A3556}"/>
          </ac:spMkLst>
        </pc:spChg>
        <pc:spChg chg="add del mod">
          <ac:chgData name="Ragnhild Halvorsrud" userId="917ea340-fd63-490f-a7db-68428d24cf32" providerId="ADAL" clId="{3F26B701-AADC-4668-AAA4-FB7BA2B947B1}" dt="2020-06-19T09:18:41.401" v="5169"/>
          <ac:spMkLst>
            <pc:docMk/>
            <pc:sldMk cId="2858277977" sldId="523"/>
            <ac:spMk id="1320" creationId="{D72E3437-F705-4577-9DF3-6075000DE1A7}"/>
          </ac:spMkLst>
        </pc:spChg>
        <pc:spChg chg="add del mod">
          <ac:chgData name="Ragnhild Halvorsrud" userId="917ea340-fd63-490f-a7db-68428d24cf32" providerId="ADAL" clId="{3F26B701-AADC-4668-AAA4-FB7BA2B947B1}" dt="2020-06-19T09:18:41.401" v="5169"/>
          <ac:spMkLst>
            <pc:docMk/>
            <pc:sldMk cId="2858277977" sldId="523"/>
            <ac:spMk id="1321" creationId="{4492DA63-7630-4EE1-BAD6-A0AB412E4644}"/>
          </ac:spMkLst>
        </pc:spChg>
        <pc:spChg chg="add del mod">
          <ac:chgData name="Ragnhild Halvorsrud" userId="917ea340-fd63-490f-a7db-68428d24cf32" providerId="ADAL" clId="{3F26B701-AADC-4668-AAA4-FB7BA2B947B1}" dt="2020-06-19T09:18:41.401" v="5169"/>
          <ac:spMkLst>
            <pc:docMk/>
            <pc:sldMk cId="2858277977" sldId="523"/>
            <ac:spMk id="1322" creationId="{069177D5-3589-431F-8D0F-ED7CF8641370}"/>
          </ac:spMkLst>
        </pc:spChg>
        <pc:spChg chg="add del mod">
          <ac:chgData name="Ragnhild Halvorsrud" userId="917ea340-fd63-490f-a7db-68428d24cf32" providerId="ADAL" clId="{3F26B701-AADC-4668-AAA4-FB7BA2B947B1}" dt="2020-06-19T09:18:41.401" v="5169"/>
          <ac:spMkLst>
            <pc:docMk/>
            <pc:sldMk cId="2858277977" sldId="523"/>
            <ac:spMk id="1323" creationId="{199581C9-A867-498E-81EE-ADA9D6EA43A5}"/>
          </ac:spMkLst>
        </pc:spChg>
        <pc:spChg chg="add del mod">
          <ac:chgData name="Ragnhild Halvorsrud" userId="917ea340-fd63-490f-a7db-68428d24cf32" providerId="ADAL" clId="{3F26B701-AADC-4668-AAA4-FB7BA2B947B1}" dt="2020-06-19T09:18:41.401" v="5169"/>
          <ac:spMkLst>
            <pc:docMk/>
            <pc:sldMk cId="2858277977" sldId="523"/>
            <ac:spMk id="1324" creationId="{402CC046-A197-4C21-A11F-3AB0872572C7}"/>
          </ac:spMkLst>
        </pc:spChg>
        <pc:spChg chg="add del mod">
          <ac:chgData name="Ragnhild Halvorsrud" userId="917ea340-fd63-490f-a7db-68428d24cf32" providerId="ADAL" clId="{3F26B701-AADC-4668-AAA4-FB7BA2B947B1}" dt="2020-06-19T09:18:41.401" v="5169"/>
          <ac:spMkLst>
            <pc:docMk/>
            <pc:sldMk cId="2858277977" sldId="523"/>
            <ac:spMk id="1325" creationId="{6BB682B0-9DBE-4EF0-80DF-58098F07A887}"/>
          </ac:spMkLst>
        </pc:spChg>
        <pc:spChg chg="add del mod">
          <ac:chgData name="Ragnhild Halvorsrud" userId="917ea340-fd63-490f-a7db-68428d24cf32" providerId="ADAL" clId="{3F26B701-AADC-4668-AAA4-FB7BA2B947B1}" dt="2020-06-19T09:18:41.401" v="5169"/>
          <ac:spMkLst>
            <pc:docMk/>
            <pc:sldMk cId="2858277977" sldId="523"/>
            <ac:spMk id="1326" creationId="{4BAE18AC-D282-4D8C-96F9-4DFDCBA705A8}"/>
          </ac:spMkLst>
        </pc:spChg>
        <pc:spChg chg="add del mod">
          <ac:chgData name="Ragnhild Halvorsrud" userId="917ea340-fd63-490f-a7db-68428d24cf32" providerId="ADAL" clId="{3F26B701-AADC-4668-AAA4-FB7BA2B947B1}" dt="2020-06-19T09:18:41.401" v="5169"/>
          <ac:spMkLst>
            <pc:docMk/>
            <pc:sldMk cId="2858277977" sldId="523"/>
            <ac:spMk id="1327" creationId="{350F8935-688B-49C9-8AC2-9C7674CBB8F3}"/>
          </ac:spMkLst>
        </pc:spChg>
        <pc:spChg chg="mod">
          <ac:chgData name="Ragnhild Halvorsrud" userId="917ea340-fd63-490f-a7db-68428d24cf32" providerId="ADAL" clId="{3F26B701-AADC-4668-AAA4-FB7BA2B947B1}" dt="2020-06-19T09:18:16.638" v="5166"/>
          <ac:spMkLst>
            <pc:docMk/>
            <pc:sldMk cId="2858277977" sldId="523"/>
            <ac:spMk id="1338" creationId="{4901F716-0A53-4845-872E-924DC41A5E12}"/>
          </ac:spMkLst>
        </pc:spChg>
        <pc:spChg chg="mod">
          <ac:chgData name="Ragnhild Halvorsrud" userId="917ea340-fd63-490f-a7db-68428d24cf32" providerId="ADAL" clId="{3F26B701-AADC-4668-AAA4-FB7BA2B947B1}" dt="2020-06-19T09:18:16.638" v="5166"/>
          <ac:spMkLst>
            <pc:docMk/>
            <pc:sldMk cId="2858277977" sldId="523"/>
            <ac:spMk id="1339" creationId="{2B8E998A-733F-4D09-B391-E7043153EC8A}"/>
          </ac:spMkLst>
        </pc:spChg>
        <pc:spChg chg="mod">
          <ac:chgData name="Ragnhild Halvorsrud" userId="917ea340-fd63-490f-a7db-68428d24cf32" providerId="ADAL" clId="{3F26B701-AADC-4668-AAA4-FB7BA2B947B1}" dt="2020-06-19T09:18:16.638" v="5166"/>
          <ac:spMkLst>
            <pc:docMk/>
            <pc:sldMk cId="2858277977" sldId="523"/>
            <ac:spMk id="1340" creationId="{83BDD868-0890-4141-84D8-2BB4B2A0885D}"/>
          </ac:spMkLst>
        </pc:spChg>
        <pc:spChg chg="mod">
          <ac:chgData name="Ragnhild Halvorsrud" userId="917ea340-fd63-490f-a7db-68428d24cf32" providerId="ADAL" clId="{3F26B701-AADC-4668-AAA4-FB7BA2B947B1}" dt="2020-06-19T09:18:16.638" v="5166"/>
          <ac:spMkLst>
            <pc:docMk/>
            <pc:sldMk cId="2858277977" sldId="523"/>
            <ac:spMk id="1341" creationId="{6E5E00BC-1881-4F08-9752-381A55092308}"/>
          </ac:spMkLst>
        </pc:spChg>
        <pc:spChg chg="mod">
          <ac:chgData name="Ragnhild Halvorsrud" userId="917ea340-fd63-490f-a7db-68428d24cf32" providerId="ADAL" clId="{3F26B701-AADC-4668-AAA4-FB7BA2B947B1}" dt="2020-06-19T09:18:16.638" v="5166"/>
          <ac:spMkLst>
            <pc:docMk/>
            <pc:sldMk cId="2858277977" sldId="523"/>
            <ac:spMk id="1342" creationId="{B167ADE6-21D3-4532-984F-873420422179}"/>
          </ac:spMkLst>
        </pc:spChg>
        <pc:spChg chg="mod">
          <ac:chgData name="Ragnhild Halvorsrud" userId="917ea340-fd63-490f-a7db-68428d24cf32" providerId="ADAL" clId="{3F26B701-AADC-4668-AAA4-FB7BA2B947B1}" dt="2020-06-19T09:18:16.638" v="5166"/>
          <ac:spMkLst>
            <pc:docMk/>
            <pc:sldMk cId="2858277977" sldId="523"/>
            <ac:spMk id="1343" creationId="{E50DF353-E01F-4AB8-9DAC-CBB055266B27}"/>
          </ac:spMkLst>
        </pc:spChg>
        <pc:spChg chg="mod">
          <ac:chgData name="Ragnhild Halvorsrud" userId="917ea340-fd63-490f-a7db-68428d24cf32" providerId="ADAL" clId="{3F26B701-AADC-4668-AAA4-FB7BA2B947B1}" dt="2020-06-19T09:18:16.638" v="5166"/>
          <ac:spMkLst>
            <pc:docMk/>
            <pc:sldMk cId="2858277977" sldId="523"/>
            <ac:spMk id="1344" creationId="{DAFA3264-B628-4FEC-B90E-B5AD5FCAF913}"/>
          </ac:spMkLst>
        </pc:spChg>
        <pc:spChg chg="mod">
          <ac:chgData name="Ragnhild Halvorsrud" userId="917ea340-fd63-490f-a7db-68428d24cf32" providerId="ADAL" clId="{3F26B701-AADC-4668-AAA4-FB7BA2B947B1}" dt="2020-06-19T09:18:16.638" v="5166"/>
          <ac:spMkLst>
            <pc:docMk/>
            <pc:sldMk cId="2858277977" sldId="523"/>
            <ac:spMk id="1346" creationId="{4A350913-FDD1-4D25-900E-D8DC4B3B0BCA}"/>
          </ac:spMkLst>
        </pc:spChg>
        <pc:spChg chg="mod">
          <ac:chgData name="Ragnhild Halvorsrud" userId="917ea340-fd63-490f-a7db-68428d24cf32" providerId="ADAL" clId="{3F26B701-AADC-4668-AAA4-FB7BA2B947B1}" dt="2020-06-19T09:18:16.638" v="5166"/>
          <ac:spMkLst>
            <pc:docMk/>
            <pc:sldMk cId="2858277977" sldId="523"/>
            <ac:spMk id="1347" creationId="{C83626F1-8EEA-4213-8BED-F269E2F0031D}"/>
          </ac:spMkLst>
        </pc:spChg>
        <pc:spChg chg="mod">
          <ac:chgData name="Ragnhild Halvorsrud" userId="917ea340-fd63-490f-a7db-68428d24cf32" providerId="ADAL" clId="{3F26B701-AADC-4668-AAA4-FB7BA2B947B1}" dt="2020-06-19T09:18:16.638" v="5166"/>
          <ac:spMkLst>
            <pc:docMk/>
            <pc:sldMk cId="2858277977" sldId="523"/>
            <ac:spMk id="1348" creationId="{8A2BACF8-B0F5-430A-B0C9-8CDCD40BC94C}"/>
          </ac:spMkLst>
        </pc:spChg>
        <pc:spChg chg="mod">
          <ac:chgData name="Ragnhild Halvorsrud" userId="917ea340-fd63-490f-a7db-68428d24cf32" providerId="ADAL" clId="{3F26B701-AADC-4668-AAA4-FB7BA2B947B1}" dt="2020-06-19T09:18:16.638" v="5166"/>
          <ac:spMkLst>
            <pc:docMk/>
            <pc:sldMk cId="2858277977" sldId="523"/>
            <ac:spMk id="1349" creationId="{40B3349E-CA45-42AA-8E2C-ED790F1A5B8D}"/>
          </ac:spMkLst>
        </pc:spChg>
        <pc:spChg chg="mod">
          <ac:chgData name="Ragnhild Halvorsrud" userId="917ea340-fd63-490f-a7db-68428d24cf32" providerId="ADAL" clId="{3F26B701-AADC-4668-AAA4-FB7BA2B947B1}" dt="2020-06-19T09:18:16.638" v="5166"/>
          <ac:spMkLst>
            <pc:docMk/>
            <pc:sldMk cId="2858277977" sldId="523"/>
            <ac:spMk id="1350" creationId="{81DCB191-4C19-49BE-81D5-3D813CF9263E}"/>
          </ac:spMkLst>
        </pc:spChg>
        <pc:spChg chg="mod">
          <ac:chgData name="Ragnhild Halvorsrud" userId="917ea340-fd63-490f-a7db-68428d24cf32" providerId="ADAL" clId="{3F26B701-AADC-4668-AAA4-FB7BA2B947B1}" dt="2020-06-19T09:18:16.638" v="5166"/>
          <ac:spMkLst>
            <pc:docMk/>
            <pc:sldMk cId="2858277977" sldId="523"/>
            <ac:spMk id="1351" creationId="{045CD6E2-9E44-48FF-A993-19AA6BECA9BF}"/>
          </ac:spMkLst>
        </pc:spChg>
        <pc:spChg chg="mod">
          <ac:chgData name="Ragnhild Halvorsrud" userId="917ea340-fd63-490f-a7db-68428d24cf32" providerId="ADAL" clId="{3F26B701-AADC-4668-AAA4-FB7BA2B947B1}" dt="2020-06-19T09:18:16.638" v="5166"/>
          <ac:spMkLst>
            <pc:docMk/>
            <pc:sldMk cId="2858277977" sldId="523"/>
            <ac:spMk id="1352" creationId="{E12909BF-F86B-4AA1-82D4-4F8666E2CF22}"/>
          </ac:spMkLst>
        </pc:spChg>
        <pc:spChg chg="mod">
          <ac:chgData name="Ragnhild Halvorsrud" userId="917ea340-fd63-490f-a7db-68428d24cf32" providerId="ADAL" clId="{3F26B701-AADC-4668-AAA4-FB7BA2B947B1}" dt="2020-06-19T09:18:16.638" v="5166"/>
          <ac:spMkLst>
            <pc:docMk/>
            <pc:sldMk cId="2858277977" sldId="523"/>
            <ac:spMk id="1354" creationId="{DD35A693-6522-4392-A3AB-58F4179EAA9D}"/>
          </ac:spMkLst>
        </pc:spChg>
        <pc:spChg chg="mod">
          <ac:chgData name="Ragnhild Halvorsrud" userId="917ea340-fd63-490f-a7db-68428d24cf32" providerId="ADAL" clId="{3F26B701-AADC-4668-AAA4-FB7BA2B947B1}" dt="2020-06-19T09:18:16.638" v="5166"/>
          <ac:spMkLst>
            <pc:docMk/>
            <pc:sldMk cId="2858277977" sldId="523"/>
            <ac:spMk id="1355" creationId="{ADC5C04A-EA85-4525-A927-3874D73BC18D}"/>
          </ac:spMkLst>
        </pc:spChg>
        <pc:spChg chg="mod">
          <ac:chgData name="Ragnhild Halvorsrud" userId="917ea340-fd63-490f-a7db-68428d24cf32" providerId="ADAL" clId="{3F26B701-AADC-4668-AAA4-FB7BA2B947B1}" dt="2020-06-19T09:18:16.638" v="5166"/>
          <ac:spMkLst>
            <pc:docMk/>
            <pc:sldMk cId="2858277977" sldId="523"/>
            <ac:spMk id="1356" creationId="{8F930D79-19F3-49D3-95FC-6F7415EF5EEA}"/>
          </ac:spMkLst>
        </pc:spChg>
        <pc:spChg chg="mod">
          <ac:chgData name="Ragnhild Halvorsrud" userId="917ea340-fd63-490f-a7db-68428d24cf32" providerId="ADAL" clId="{3F26B701-AADC-4668-AAA4-FB7BA2B947B1}" dt="2020-06-19T09:18:16.638" v="5166"/>
          <ac:spMkLst>
            <pc:docMk/>
            <pc:sldMk cId="2858277977" sldId="523"/>
            <ac:spMk id="1357" creationId="{588CFB5C-8251-455C-8F82-09DA3F6F73C8}"/>
          </ac:spMkLst>
        </pc:spChg>
        <pc:spChg chg="mod">
          <ac:chgData name="Ragnhild Halvorsrud" userId="917ea340-fd63-490f-a7db-68428d24cf32" providerId="ADAL" clId="{3F26B701-AADC-4668-AAA4-FB7BA2B947B1}" dt="2020-06-19T09:18:16.638" v="5166"/>
          <ac:spMkLst>
            <pc:docMk/>
            <pc:sldMk cId="2858277977" sldId="523"/>
            <ac:spMk id="1358" creationId="{C3AE763D-5B2F-41A2-95F9-279E615EBDE4}"/>
          </ac:spMkLst>
        </pc:spChg>
        <pc:spChg chg="mod">
          <ac:chgData name="Ragnhild Halvorsrud" userId="917ea340-fd63-490f-a7db-68428d24cf32" providerId="ADAL" clId="{3F26B701-AADC-4668-AAA4-FB7BA2B947B1}" dt="2020-06-19T09:18:16.638" v="5166"/>
          <ac:spMkLst>
            <pc:docMk/>
            <pc:sldMk cId="2858277977" sldId="523"/>
            <ac:spMk id="1359" creationId="{E8F48109-B043-4BB8-BD65-D0D1EC0EA108}"/>
          </ac:spMkLst>
        </pc:spChg>
        <pc:spChg chg="mod">
          <ac:chgData name="Ragnhild Halvorsrud" userId="917ea340-fd63-490f-a7db-68428d24cf32" providerId="ADAL" clId="{3F26B701-AADC-4668-AAA4-FB7BA2B947B1}" dt="2020-06-19T09:18:16.638" v="5166"/>
          <ac:spMkLst>
            <pc:docMk/>
            <pc:sldMk cId="2858277977" sldId="523"/>
            <ac:spMk id="1360" creationId="{601E3CCF-8BA8-4796-9C25-2674628AE49F}"/>
          </ac:spMkLst>
        </pc:spChg>
        <pc:spChg chg="mod">
          <ac:chgData name="Ragnhild Halvorsrud" userId="917ea340-fd63-490f-a7db-68428d24cf32" providerId="ADAL" clId="{3F26B701-AADC-4668-AAA4-FB7BA2B947B1}" dt="2020-06-19T09:18:16.638" v="5166"/>
          <ac:spMkLst>
            <pc:docMk/>
            <pc:sldMk cId="2858277977" sldId="523"/>
            <ac:spMk id="1362" creationId="{29C79A96-2142-4F0C-A127-C058DA524F81}"/>
          </ac:spMkLst>
        </pc:spChg>
        <pc:spChg chg="mod">
          <ac:chgData name="Ragnhild Halvorsrud" userId="917ea340-fd63-490f-a7db-68428d24cf32" providerId="ADAL" clId="{3F26B701-AADC-4668-AAA4-FB7BA2B947B1}" dt="2020-06-19T09:18:16.638" v="5166"/>
          <ac:spMkLst>
            <pc:docMk/>
            <pc:sldMk cId="2858277977" sldId="523"/>
            <ac:spMk id="1363" creationId="{205CFA26-E1D8-4D9A-84D4-A596D0DEB8A1}"/>
          </ac:spMkLst>
        </pc:spChg>
        <pc:spChg chg="mod">
          <ac:chgData name="Ragnhild Halvorsrud" userId="917ea340-fd63-490f-a7db-68428d24cf32" providerId="ADAL" clId="{3F26B701-AADC-4668-AAA4-FB7BA2B947B1}" dt="2020-06-19T09:18:16.638" v="5166"/>
          <ac:spMkLst>
            <pc:docMk/>
            <pc:sldMk cId="2858277977" sldId="523"/>
            <ac:spMk id="1364" creationId="{C954D6EF-4AA1-4BFD-8CA6-219860D50EEA}"/>
          </ac:spMkLst>
        </pc:spChg>
        <pc:spChg chg="mod">
          <ac:chgData name="Ragnhild Halvorsrud" userId="917ea340-fd63-490f-a7db-68428d24cf32" providerId="ADAL" clId="{3F26B701-AADC-4668-AAA4-FB7BA2B947B1}" dt="2020-06-19T09:18:16.638" v="5166"/>
          <ac:spMkLst>
            <pc:docMk/>
            <pc:sldMk cId="2858277977" sldId="523"/>
            <ac:spMk id="1365" creationId="{4450C590-6601-4860-BD60-978868780A66}"/>
          </ac:spMkLst>
        </pc:spChg>
        <pc:spChg chg="mod">
          <ac:chgData name="Ragnhild Halvorsrud" userId="917ea340-fd63-490f-a7db-68428d24cf32" providerId="ADAL" clId="{3F26B701-AADC-4668-AAA4-FB7BA2B947B1}" dt="2020-06-19T09:18:16.638" v="5166"/>
          <ac:spMkLst>
            <pc:docMk/>
            <pc:sldMk cId="2858277977" sldId="523"/>
            <ac:spMk id="1366" creationId="{AA1E5E1F-4089-4A9C-ABFF-220DA1D80959}"/>
          </ac:spMkLst>
        </pc:spChg>
        <pc:spChg chg="mod">
          <ac:chgData name="Ragnhild Halvorsrud" userId="917ea340-fd63-490f-a7db-68428d24cf32" providerId="ADAL" clId="{3F26B701-AADC-4668-AAA4-FB7BA2B947B1}" dt="2020-06-19T09:18:16.638" v="5166"/>
          <ac:spMkLst>
            <pc:docMk/>
            <pc:sldMk cId="2858277977" sldId="523"/>
            <ac:spMk id="1367" creationId="{F3D53C39-C111-48E9-B361-BD788EAB3385}"/>
          </ac:spMkLst>
        </pc:spChg>
        <pc:spChg chg="mod">
          <ac:chgData name="Ragnhild Halvorsrud" userId="917ea340-fd63-490f-a7db-68428d24cf32" providerId="ADAL" clId="{3F26B701-AADC-4668-AAA4-FB7BA2B947B1}" dt="2020-06-19T09:18:16.638" v="5166"/>
          <ac:spMkLst>
            <pc:docMk/>
            <pc:sldMk cId="2858277977" sldId="523"/>
            <ac:spMk id="1368" creationId="{3C51BF60-7855-4025-B097-02F3CB2A5D15}"/>
          </ac:spMkLst>
        </pc:spChg>
        <pc:spChg chg="mod">
          <ac:chgData name="Ragnhild Halvorsrud" userId="917ea340-fd63-490f-a7db-68428d24cf32" providerId="ADAL" clId="{3F26B701-AADC-4668-AAA4-FB7BA2B947B1}" dt="2020-06-19T09:18:16.638" v="5166"/>
          <ac:spMkLst>
            <pc:docMk/>
            <pc:sldMk cId="2858277977" sldId="523"/>
            <ac:spMk id="1370" creationId="{210992FA-D35A-42B3-87D2-F8ADBEADCBD4}"/>
          </ac:spMkLst>
        </pc:spChg>
        <pc:spChg chg="mod">
          <ac:chgData name="Ragnhild Halvorsrud" userId="917ea340-fd63-490f-a7db-68428d24cf32" providerId="ADAL" clId="{3F26B701-AADC-4668-AAA4-FB7BA2B947B1}" dt="2020-06-19T09:18:16.638" v="5166"/>
          <ac:spMkLst>
            <pc:docMk/>
            <pc:sldMk cId="2858277977" sldId="523"/>
            <ac:spMk id="1371" creationId="{9E7B51F1-96BC-4754-8EE5-14F906E9B1B2}"/>
          </ac:spMkLst>
        </pc:spChg>
        <pc:spChg chg="mod">
          <ac:chgData name="Ragnhild Halvorsrud" userId="917ea340-fd63-490f-a7db-68428d24cf32" providerId="ADAL" clId="{3F26B701-AADC-4668-AAA4-FB7BA2B947B1}" dt="2020-06-19T09:18:16.638" v="5166"/>
          <ac:spMkLst>
            <pc:docMk/>
            <pc:sldMk cId="2858277977" sldId="523"/>
            <ac:spMk id="1372" creationId="{F130C36F-EE21-4856-BD55-0C351DB5E87D}"/>
          </ac:spMkLst>
        </pc:spChg>
        <pc:spChg chg="mod">
          <ac:chgData name="Ragnhild Halvorsrud" userId="917ea340-fd63-490f-a7db-68428d24cf32" providerId="ADAL" clId="{3F26B701-AADC-4668-AAA4-FB7BA2B947B1}" dt="2020-06-19T09:18:16.638" v="5166"/>
          <ac:spMkLst>
            <pc:docMk/>
            <pc:sldMk cId="2858277977" sldId="523"/>
            <ac:spMk id="1373" creationId="{96536331-02DE-48B2-9379-4A6C7356BD19}"/>
          </ac:spMkLst>
        </pc:spChg>
        <pc:spChg chg="mod">
          <ac:chgData name="Ragnhild Halvorsrud" userId="917ea340-fd63-490f-a7db-68428d24cf32" providerId="ADAL" clId="{3F26B701-AADC-4668-AAA4-FB7BA2B947B1}" dt="2020-06-19T09:18:16.638" v="5166"/>
          <ac:spMkLst>
            <pc:docMk/>
            <pc:sldMk cId="2858277977" sldId="523"/>
            <ac:spMk id="1374" creationId="{73E6A3C5-32D5-4726-B4FF-E81EBC777A55}"/>
          </ac:spMkLst>
        </pc:spChg>
        <pc:spChg chg="mod">
          <ac:chgData name="Ragnhild Halvorsrud" userId="917ea340-fd63-490f-a7db-68428d24cf32" providerId="ADAL" clId="{3F26B701-AADC-4668-AAA4-FB7BA2B947B1}" dt="2020-06-19T09:18:16.638" v="5166"/>
          <ac:spMkLst>
            <pc:docMk/>
            <pc:sldMk cId="2858277977" sldId="523"/>
            <ac:spMk id="1375" creationId="{3D8A4C61-39AB-40B2-ABE7-89E3E13C4B55}"/>
          </ac:spMkLst>
        </pc:spChg>
        <pc:spChg chg="mod">
          <ac:chgData name="Ragnhild Halvorsrud" userId="917ea340-fd63-490f-a7db-68428d24cf32" providerId="ADAL" clId="{3F26B701-AADC-4668-AAA4-FB7BA2B947B1}" dt="2020-06-19T09:18:16.638" v="5166"/>
          <ac:spMkLst>
            <pc:docMk/>
            <pc:sldMk cId="2858277977" sldId="523"/>
            <ac:spMk id="1376" creationId="{3CFA9E48-716B-4B3E-97E2-E7E8A7219F5B}"/>
          </ac:spMkLst>
        </pc:spChg>
        <pc:spChg chg="mod">
          <ac:chgData name="Ragnhild Halvorsrud" userId="917ea340-fd63-490f-a7db-68428d24cf32" providerId="ADAL" clId="{3F26B701-AADC-4668-AAA4-FB7BA2B947B1}" dt="2020-06-19T09:18:16.638" v="5166"/>
          <ac:spMkLst>
            <pc:docMk/>
            <pc:sldMk cId="2858277977" sldId="523"/>
            <ac:spMk id="1377" creationId="{718DD921-F912-4194-83C8-4F427BBCC8DE}"/>
          </ac:spMkLst>
        </pc:spChg>
        <pc:spChg chg="mod">
          <ac:chgData name="Ragnhild Halvorsrud" userId="917ea340-fd63-490f-a7db-68428d24cf32" providerId="ADAL" clId="{3F26B701-AADC-4668-AAA4-FB7BA2B947B1}" dt="2020-06-19T09:18:16.638" v="5166"/>
          <ac:spMkLst>
            <pc:docMk/>
            <pc:sldMk cId="2858277977" sldId="523"/>
            <ac:spMk id="1378" creationId="{A300E44A-A739-4AA2-98D2-B02854096047}"/>
          </ac:spMkLst>
        </pc:spChg>
        <pc:spChg chg="mod">
          <ac:chgData name="Ragnhild Halvorsrud" userId="917ea340-fd63-490f-a7db-68428d24cf32" providerId="ADAL" clId="{3F26B701-AADC-4668-AAA4-FB7BA2B947B1}" dt="2020-06-19T09:18:16.638" v="5166"/>
          <ac:spMkLst>
            <pc:docMk/>
            <pc:sldMk cId="2858277977" sldId="523"/>
            <ac:spMk id="1379" creationId="{B4703057-52AE-408A-9FA7-A8A17ED6D717}"/>
          </ac:spMkLst>
        </pc:spChg>
        <pc:spChg chg="mod">
          <ac:chgData name="Ragnhild Halvorsrud" userId="917ea340-fd63-490f-a7db-68428d24cf32" providerId="ADAL" clId="{3F26B701-AADC-4668-AAA4-FB7BA2B947B1}" dt="2020-06-19T09:18:16.638" v="5166"/>
          <ac:spMkLst>
            <pc:docMk/>
            <pc:sldMk cId="2858277977" sldId="523"/>
            <ac:spMk id="1380" creationId="{6ABFEAB6-D22E-4EDB-A738-310D522C5F2F}"/>
          </ac:spMkLst>
        </pc:spChg>
        <pc:spChg chg="mod">
          <ac:chgData name="Ragnhild Halvorsrud" userId="917ea340-fd63-490f-a7db-68428d24cf32" providerId="ADAL" clId="{3F26B701-AADC-4668-AAA4-FB7BA2B947B1}" dt="2020-06-19T09:18:16.638" v="5166"/>
          <ac:spMkLst>
            <pc:docMk/>
            <pc:sldMk cId="2858277977" sldId="523"/>
            <ac:spMk id="1381" creationId="{BBC566E8-54F8-4664-93BD-08F138C31ACA}"/>
          </ac:spMkLst>
        </pc:spChg>
        <pc:spChg chg="mod">
          <ac:chgData name="Ragnhild Halvorsrud" userId="917ea340-fd63-490f-a7db-68428d24cf32" providerId="ADAL" clId="{3F26B701-AADC-4668-AAA4-FB7BA2B947B1}" dt="2020-06-19T09:18:16.638" v="5166"/>
          <ac:spMkLst>
            <pc:docMk/>
            <pc:sldMk cId="2858277977" sldId="523"/>
            <ac:spMk id="1392" creationId="{CCFC6A9E-C582-4EAC-B883-7723DEDAA8D0}"/>
          </ac:spMkLst>
        </pc:spChg>
        <pc:spChg chg="mod">
          <ac:chgData name="Ragnhild Halvorsrud" userId="917ea340-fd63-490f-a7db-68428d24cf32" providerId="ADAL" clId="{3F26B701-AADC-4668-AAA4-FB7BA2B947B1}" dt="2020-06-19T09:18:16.638" v="5166"/>
          <ac:spMkLst>
            <pc:docMk/>
            <pc:sldMk cId="2858277977" sldId="523"/>
            <ac:spMk id="1393" creationId="{4F35AA7B-B7FE-4587-BCC6-810470DA9864}"/>
          </ac:spMkLst>
        </pc:spChg>
        <pc:spChg chg="mod">
          <ac:chgData name="Ragnhild Halvorsrud" userId="917ea340-fd63-490f-a7db-68428d24cf32" providerId="ADAL" clId="{3F26B701-AADC-4668-AAA4-FB7BA2B947B1}" dt="2020-06-19T09:18:16.638" v="5166"/>
          <ac:spMkLst>
            <pc:docMk/>
            <pc:sldMk cId="2858277977" sldId="523"/>
            <ac:spMk id="1394" creationId="{9270A02D-6A69-4116-833F-01E3F03F1470}"/>
          </ac:spMkLst>
        </pc:spChg>
        <pc:spChg chg="mod">
          <ac:chgData name="Ragnhild Halvorsrud" userId="917ea340-fd63-490f-a7db-68428d24cf32" providerId="ADAL" clId="{3F26B701-AADC-4668-AAA4-FB7BA2B947B1}" dt="2020-06-19T09:18:16.638" v="5166"/>
          <ac:spMkLst>
            <pc:docMk/>
            <pc:sldMk cId="2858277977" sldId="523"/>
            <ac:spMk id="1396" creationId="{9156D83C-E1F2-4ECA-BCE1-0A983C6436F3}"/>
          </ac:spMkLst>
        </pc:spChg>
        <pc:spChg chg="mod">
          <ac:chgData name="Ragnhild Halvorsrud" userId="917ea340-fd63-490f-a7db-68428d24cf32" providerId="ADAL" clId="{3F26B701-AADC-4668-AAA4-FB7BA2B947B1}" dt="2020-06-19T09:18:16.638" v="5166"/>
          <ac:spMkLst>
            <pc:docMk/>
            <pc:sldMk cId="2858277977" sldId="523"/>
            <ac:spMk id="1397" creationId="{75C78A3A-3342-43C6-BC6E-EE393FE2E82B}"/>
          </ac:spMkLst>
        </pc:spChg>
        <pc:spChg chg="mod">
          <ac:chgData name="Ragnhild Halvorsrud" userId="917ea340-fd63-490f-a7db-68428d24cf32" providerId="ADAL" clId="{3F26B701-AADC-4668-AAA4-FB7BA2B947B1}" dt="2020-06-19T09:18:16.638" v="5166"/>
          <ac:spMkLst>
            <pc:docMk/>
            <pc:sldMk cId="2858277977" sldId="523"/>
            <ac:spMk id="1398" creationId="{1622D9C2-B825-497D-9FA6-4BB00D273C82}"/>
          </ac:spMkLst>
        </pc:spChg>
        <pc:spChg chg="mod">
          <ac:chgData name="Ragnhild Halvorsrud" userId="917ea340-fd63-490f-a7db-68428d24cf32" providerId="ADAL" clId="{3F26B701-AADC-4668-AAA4-FB7BA2B947B1}" dt="2020-06-19T09:18:16.638" v="5166"/>
          <ac:spMkLst>
            <pc:docMk/>
            <pc:sldMk cId="2858277977" sldId="523"/>
            <ac:spMk id="1400" creationId="{94264120-A639-4673-891C-02E70043F05F}"/>
          </ac:spMkLst>
        </pc:spChg>
        <pc:spChg chg="mod">
          <ac:chgData name="Ragnhild Halvorsrud" userId="917ea340-fd63-490f-a7db-68428d24cf32" providerId="ADAL" clId="{3F26B701-AADC-4668-AAA4-FB7BA2B947B1}" dt="2020-06-19T09:18:16.638" v="5166"/>
          <ac:spMkLst>
            <pc:docMk/>
            <pc:sldMk cId="2858277977" sldId="523"/>
            <ac:spMk id="1401" creationId="{2A6EBB7F-E0F5-466D-9A29-3CF3D7CE676F}"/>
          </ac:spMkLst>
        </pc:spChg>
        <pc:spChg chg="add del mod">
          <ac:chgData name="Ragnhild Halvorsrud" userId="917ea340-fd63-490f-a7db-68428d24cf32" providerId="ADAL" clId="{3F26B701-AADC-4668-AAA4-FB7BA2B947B1}" dt="2020-06-19T09:18:41.401" v="5169"/>
          <ac:spMkLst>
            <pc:docMk/>
            <pc:sldMk cId="2858277977" sldId="523"/>
            <ac:spMk id="1404" creationId="{D756EB8A-F520-4378-B28E-CCA7F80AD7A8}"/>
          </ac:spMkLst>
        </pc:spChg>
        <pc:spChg chg="add del mod">
          <ac:chgData name="Ragnhild Halvorsrud" userId="917ea340-fd63-490f-a7db-68428d24cf32" providerId="ADAL" clId="{3F26B701-AADC-4668-AAA4-FB7BA2B947B1}" dt="2020-06-19T09:18:41.401" v="5169"/>
          <ac:spMkLst>
            <pc:docMk/>
            <pc:sldMk cId="2858277977" sldId="523"/>
            <ac:spMk id="1405" creationId="{083CEC33-72D4-4A99-A7C0-61669AB9D485}"/>
          </ac:spMkLst>
        </pc:spChg>
        <pc:spChg chg="add del mod">
          <ac:chgData name="Ragnhild Halvorsrud" userId="917ea340-fd63-490f-a7db-68428d24cf32" providerId="ADAL" clId="{3F26B701-AADC-4668-AAA4-FB7BA2B947B1}" dt="2020-06-19T09:18:41.401" v="5169"/>
          <ac:spMkLst>
            <pc:docMk/>
            <pc:sldMk cId="2858277977" sldId="523"/>
            <ac:spMk id="1406" creationId="{31F9A30D-9EDD-4E23-883E-676A74E7AA30}"/>
          </ac:spMkLst>
        </pc:spChg>
        <pc:spChg chg="add del mod">
          <ac:chgData name="Ragnhild Halvorsrud" userId="917ea340-fd63-490f-a7db-68428d24cf32" providerId="ADAL" clId="{3F26B701-AADC-4668-AAA4-FB7BA2B947B1}" dt="2020-06-19T09:18:41.401" v="5169"/>
          <ac:spMkLst>
            <pc:docMk/>
            <pc:sldMk cId="2858277977" sldId="523"/>
            <ac:spMk id="1407" creationId="{CB912A03-5B43-499F-B706-50BF57E3C121}"/>
          </ac:spMkLst>
        </pc:spChg>
        <pc:spChg chg="add del mod">
          <ac:chgData name="Ragnhild Halvorsrud" userId="917ea340-fd63-490f-a7db-68428d24cf32" providerId="ADAL" clId="{3F26B701-AADC-4668-AAA4-FB7BA2B947B1}" dt="2020-06-19T09:18:41.401" v="5169"/>
          <ac:spMkLst>
            <pc:docMk/>
            <pc:sldMk cId="2858277977" sldId="523"/>
            <ac:spMk id="1408" creationId="{90726AB7-3A4B-4192-9A85-A18E77AC62DE}"/>
          </ac:spMkLst>
        </pc:spChg>
        <pc:spChg chg="add del mod">
          <ac:chgData name="Ragnhild Halvorsrud" userId="917ea340-fd63-490f-a7db-68428d24cf32" providerId="ADAL" clId="{3F26B701-AADC-4668-AAA4-FB7BA2B947B1}" dt="2020-06-19T09:18:41.401" v="5169"/>
          <ac:spMkLst>
            <pc:docMk/>
            <pc:sldMk cId="2858277977" sldId="523"/>
            <ac:spMk id="1410" creationId="{5F0C6F72-3E1F-4D09-A4F9-DF5495EA6C15}"/>
          </ac:spMkLst>
        </pc:spChg>
        <pc:spChg chg="add del mod">
          <ac:chgData name="Ragnhild Halvorsrud" userId="917ea340-fd63-490f-a7db-68428d24cf32" providerId="ADAL" clId="{3F26B701-AADC-4668-AAA4-FB7BA2B947B1}" dt="2020-06-19T09:18:41.401" v="5169"/>
          <ac:spMkLst>
            <pc:docMk/>
            <pc:sldMk cId="2858277977" sldId="523"/>
            <ac:spMk id="1411" creationId="{5F5FF1B8-6590-4455-95B0-CC8A6FC6B785}"/>
          </ac:spMkLst>
        </pc:spChg>
        <pc:spChg chg="add del mod">
          <ac:chgData name="Ragnhild Halvorsrud" userId="917ea340-fd63-490f-a7db-68428d24cf32" providerId="ADAL" clId="{3F26B701-AADC-4668-AAA4-FB7BA2B947B1}" dt="2020-06-19T09:18:41.401" v="5169"/>
          <ac:spMkLst>
            <pc:docMk/>
            <pc:sldMk cId="2858277977" sldId="523"/>
            <ac:spMk id="1412" creationId="{0F4CA091-ECC2-4D7C-A3B2-22E226DA4DE8}"/>
          </ac:spMkLst>
        </pc:spChg>
        <pc:spChg chg="add del mod">
          <ac:chgData name="Ragnhild Halvorsrud" userId="917ea340-fd63-490f-a7db-68428d24cf32" providerId="ADAL" clId="{3F26B701-AADC-4668-AAA4-FB7BA2B947B1}" dt="2020-06-19T09:18:41.401" v="5169"/>
          <ac:spMkLst>
            <pc:docMk/>
            <pc:sldMk cId="2858277977" sldId="523"/>
            <ac:spMk id="1413" creationId="{55F71454-B71B-4264-8690-16593FA56565}"/>
          </ac:spMkLst>
        </pc:spChg>
        <pc:spChg chg="add del mod">
          <ac:chgData name="Ragnhild Halvorsrud" userId="917ea340-fd63-490f-a7db-68428d24cf32" providerId="ADAL" clId="{3F26B701-AADC-4668-AAA4-FB7BA2B947B1}" dt="2020-06-19T09:18:41.401" v="5169"/>
          <ac:spMkLst>
            <pc:docMk/>
            <pc:sldMk cId="2858277977" sldId="523"/>
            <ac:spMk id="1414" creationId="{615385C6-959B-49FB-B468-026AE1CABD2D}"/>
          </ac:spMkLst>
        </pc:spChg>
        <pc:spChg chg="add del mod">
          <ac:chgData name="Ragnhild Halvorsrud" userId="917ea340-fd63-490f-a7db-68428d24cf32" providerId="ADAL" clId="{3F26B701-AADC-4668-AAA4-FB7BA2B947B1}" dt="2020-06-19T09:18:41.401" v="5169"/>
          <ac:spMkLst>
            <pc:docMk/>
            <pc:sldMk cId="2858277977" sldId="523"/>
            <ac:spMk id="1416" creationId="{1093F81A-6F34-4CF4-ADAF-3962D6E44E91}"/>
          </ac:spMkLst>
        </pc:spChg>
        <pc:spChg chg="add del mod">
          <ac:chgData name="Ragnhild Halvorsrud" userId="917ea340-fd63-490f-a7db-68428d24cf32" providerId="ADAL" clId="{3F26B701-AADC-4668-AAA4-FB7BA2B947B1}" dt="2020-06-19T09:18:41.401" v="5169"/>
          <ac:spMkLst>
            <pc:docMk/>
            <pc:sldMk cId="2858277977" sldId="523"/>
            <ac:spMk id="1417" creationId="{128FF654-F6A2-4F2E-B7E3-8A618CF4AD29}"/>
          </ac:spMkLst>
        </pc:spChg>
        <pc:spChg chg="add del mod">
          <ac:chgData name="Ragnhild Halvorsrud" userId="917ea340-fd63-490f-a7db-68428d24cf32" providerId="ADAL" clId="{3F26B701-AADC-4668-AAA4-FB7BA2B947B1}" dt="2020-06-19T09:18:41.401" v="5169"/>
          <ac:spMkLst>
            <pc:docMk/>
            <pc:sldMk cId="2858277977" sldId="523"/>
            <ac:spMk id="1418" creationId="{FEF7CC94-2709-4804-98AA-F69AB8337DDA}"/>
          </ac:spMkLst>
        </pc:spChg>
        <pc:spChg chg="add del mod">
          <ac:chgData name="Ragnhild Halvorsrud" userId="917ea340-fd63-490f-a7db-68428d24cf32" providerId="ADAL" clId="{3F26B701-AADC-4668-AAA4-FB7BA2B947B1}" dt="2020-06-19T09:18:41.401" v="5169"/>
          <ac:spMkLst>
            <pc:docMk/>
            <pc:sldMk cId="2858277977" sldId="523"/>
            <ac:spMk id="1419" creationId="{72DA3735-4E79-4781-851A-D1285B262773}"/>
          </ac:spMkLst>
        </pc:spChg>
        <pc:spChg chg="add del mod">
          <ac:chgData name="Ragnhild Halvorsrud" userId="917ea340-fd63-490f-a7db-68428d24cf32" providerId="ADAL" clId="{3F26B701-AADC-4668-AAA4-FB7BA2B947B1}" dt="2020-06-19T09:18:41.401" v="5169"/>
          <ac:spMkLst>
            <pc:docMk/>
            <pc:sldMk cId="2858277977" sldId="523"/>
            <ac:spMk id="1420" creationId="{25031B34-DC19-4975-8899-7001AA93B70D}"/>
          </ac:spMkLst>
        </pc:spChg>
        <pc:spChg chg="add del mod">
          <ac:chgData name="Ragnhild Halvorsrud" userId="917ea340-fd63-490f-a7db-68428d24cf32" providerId="ADAL" clId="{3F26B701-AADC-4668-AAA4-FB7BA2B947B1}" dt="2020-06-19T09:18:41.401" v="5169"/>
          <ac:spMkLst>
            <pc:docMk/>
            <pc:sldMk cId="2858277977" sldId="523"/>
            <ac:spMk id="1422" creationId="{13E00E2A-83B7-4F5C-B65E-1A600E85B5D6}"/>
          </ac:spMkLst>
        </pc:spChg>
        <pc:spChg chg="add del mod">
          <ac:chgData name="Ragnhild Halvorsrud" userId="917ea340-fd63-490f-a7db-68428d24cf32" providerId="ADAL" clId="{3F26B701-AADC-4668-AAA4-FB7BA2B947B1}" dt="2020-06-19T09:18:41.401" v="5169"/>
          <ac:spMkLst>
            <pc:docMk/>
            <pc:sldMk cId="2858277977" sldId="523"/>
            <ac:spMk id="1423" creationId="{A0C34DCE-D00C-46C2-9ADD-C22621E38FF6}"/>
          </ac:spMkLst>
        </pc:spChg>
        <pc:spChg chg="add del mod">
          <ac:chgData name="Ragnhild Halvorsrud" userId="917ea340-fd63-490f-a7db-68428d24cf32" providerId="ADAL" clId="{3F26B701-AADC-4668-AAA4-FB7BA2B947B1}" dt="2020-06-19T09:18:41.401" v="5169"/>
          <ac:spMkLst>
            <pc:docMk/>
            <pc:sldMk cId="2858277977" sldId="523"/>
            <ac:spMk id="1424" creationId="{98E25306-C573-436A-AEB1-116A69061B98}"/>
          </ac:spMkLst>
        </pc:spChg>
        <pc:spChg chg="add del mod">
          <ac:chgData name="Ragnhild Halvorsrud" userId="917ea340-fd63-490f-a7db-68428d24cf32" providerId="ADAL" clId="{3F26B701-AADC-4668-AAA4-FB7BA2B947B1}" dt="2020-06-19T09:18:41.401" v="5169"/>
          <ac:spMkLst>
            <pc:docMk/>
            <pc:sldMk cId="2858277977" sldId="523"/>
            <ac:spMk id="1425" creationId="{253306CB-BE3C-4F44-A281-E3F542AB6ACD}"/>
          </ac:spMkLst>
        </pc:spChg>
        <pc:spChg chg="add del mod">
          <ac:chgData name="Ragnhild Halvorsrud" userId="917ea340-fd63-490f-a7db-68428d24cf32" providerId="ADAL" clId="{3F26B701-AADC-4668-AAA4-FB7BA2B947B1}" dt="2020-06-19T09:18:41.401" v="5169"/>
          <ac:spMkLst>
            <pc:docMk/>
            <pc:sldMk cId="2858277977" sldId="523"/>
            <ac:spMk id="1426" creationId="{F8667035-7874-4585-BE7A-F2093CEB4111}"/>
          </ac:spMkLst>
        </pc:spChg>
        <pc:spChg chg="add del mod">
          <ac:chgData name="Ragnhild Halvorsrud" userId="917ea340-fd63-490f-a7db-68428d24cf32" providerId="ADAL" clId="{3F26B701-AADC-4668-AAA4-FB7BA2B947B1}" dt="2020-06-19T09:18:41.401" v="5169"/>
          <ac:spMkLst>
            <pc:docMk/>
            <pc:sldMk cId="2858277977" sldId="523"/>
            <ac:spMk id="1427" creationId="{2B5C950D-0668-434B-9DB8-B59A923344E7}"/>
          </ac:spMkLst>
        </pc:spChg>
        <pc:spChg chg="add del mod">
          <ac:chgData name="Ragnhild Halvorsrud" userId="917ea340-fd63-490f-a7db-68428d24cf32" providerId="ADAL" clId="{3F26B701-AADC-4668-AAA4-FB7BA2B947B1}" dt="2020-06-19T09:18:41.401" v="5169"/>
          <ac:spMkLst>
            <pc:docMk/>
            <pc:sldMk cId="2858277977" sldId="523"/>
            <ac:spMk id="1428" creationId="{0595E6B1-BBD8-40C1-8ACC-B55E1C1E63A9}"/>
          </ac:spMkLst>
        </pc:spChg>
        <pc:spChg chg="add del mod">
          <ac:chgData name="Ragnhild Halvorsrud" userId="917ea340-fd63-490f-a7db-68428d24cf32" providerId="ADAL" clId="{3F26B701-AADC-4668-AAA4-FB7BA2B947B1}" dt="2020-06-19T09:18:41.401" v="5169"/>
          <ac:spMkLst>
            <pc:docMk/>
            <pc:sldMk cId="2858277977" sldId="523"/>
            <ac:spMk id="1429" creationId="{C2B35CCD-7270-4977-A14F-01CFC05B801B}"/>
          </ac:spMkLst>
        </pc:spChg>
        <pc:spChg chg="add del mod">
          <ac:chgData name="Ragnhild Halvorsrud" userId="917ea340-fd63-490f-a7db-68428d24cf32" providerId="ADAL" clId="{3F26B701-AADC-4668-AAA4-FB7BA2B947B1}" dt="2020-06-19T09:18:41.401" v="5169"/>
          <ac:spMkLst>
            <pc:docMk/>
            <pc:sldMk cId="2858277977" sldId="523"/>
            <ac:spMk id="1430" creationId="{60536E3C-B17E-4F1A-A836-325EAB16CD60}"/>
          </ac:spMkLst>
        </pc:spChg>
        <pc:spChg chg="add del mod">
          <ac:chgData name="Ragnhild Halvorsrud" userId="917ea340-fd63-490f-a7db-68428d24cf32" providerId="ADAL" clId="{3F26B701-AADC-4668-AAA4-FB7BA2B947B1}" dt="2020-06-19T09:18:41.401" v="5169"/>
          <ac:spMkLst>
            <pc:docMk/>
            <pc:sldMk cId="2858277977" sldId="523"/>
            <ac:spMk id="1438" creationId="{43C2BFDA-BA41-4E35-9D17-6B4863CD677A}"/>
          </ac:spMkLst>
        </pc:spChg>
        <pc:spChg chg="add del mod">
          <ac:chgData name="Ragnhild Halvorsrud" userId="917ea340-fd63-490f-a7db-68428d24cf32" providerId="ADAL" clId="{3F26B701-AADC-4668-AAA4-FB7BA2B947B1}" dt="2020-06-19T09:18:41.401" v="5169"/>
          <ac:spMkLst>
            <pc:docMk/>
            <pc:sldMk cId="2858277977" sldId="523"/>
            <ac:spMk id="1440" creationId="{D02FA8CC-4E14-40D9-AC30-BB046857EF76}"/>
          </ac:spMkLst>
        </pc:spChg>
        <pc:spChg chg="add del mod">
          <ac:chgData name="Ragnhild Halvorsrud" userId="917ea340-fd63-490f-a7db-68428d24cf32" providerId="ADAL" clId="{3F26B701-AADC-4668-AAA4-FB7BA2B947B1}" dt="2020-06-19T09:18:41.401" v="5169"/>
          <ac:spMkLst>
            <pc:docMk/>
            <pc:sldMk cId="2858277977" sldId="523"/>
            <ac:spMk id="1443" creationId="{93D5EEA2-6816-44D8-A1D2-AE012C738DA0}"/>
          </ac:spMkLst>
        </pc:spChg>
        <pc:spChg chg="add del mod">
          <ac:chgData name="Ragnhild Halvorsrud" userId="917ea340-fd63-490f-a7db-68428d24cf32" providerId="ADAL" clId="{3F26B701-AADC-4668-AAA4-FB7BA2B947B1}" dt="2020-06-19T09:18:41.401" v="5169"/>
          <ac:spMkLst>
            <pc:docMk/>
            <pc:sldMk cId="2858277977" sldId="523"/>
            <ac:spMk id="1444" creationId="{3266318F-A373-429D-B669-63A78B4DF3B2}"/>
          </ac:spMkLst>
        </pc:spChg>
        <pc:spChg chg="add del mod">
          <ac:chgData name="Ragnhild Halvorsrud" userId="917ea340-fd63-490f-a7db-68428d24cf32" providerId="ADAL" clId="{3F26B701-AADC-4668-AAA4-FB7BA2B947B1}" dt="2020-06-19T09:18:41.401" v="5169"/>
          <ac:spMkLst>
            <pc:docMk/>
            <pc:sldMk cId="2858277977" sldId="523"/>
            <ac:spMk id="1447" creationId="{E802BF48-D6AA-4211-93A5-184EB98CC014}"/>
          </ac:spMkLst>
        </pc:spChg>
        <pc:spChg chg="add del mod">
          <ac:chgData name="Ragnhild Halvorsrud" userId="917ea340-fd63-490f-a7db-68428d24cf32" providerId="ADAL" clId="{3F26B701-AADC-4668-AAA4-FB7BA2B947B1}" dt="2020-06-19T09:18:41.401" v="5169"/>
          <ac:spMkLst>
            <pc:docMk/>
            <pc:sldMk cId="2858277977" sldId="523"/>
            <ac:spMk id="1448" creationId="{E72B4135-25E7-4182-87E4-3D1F35226EC3}"/>
          </ac:spMkLst>
        </pc:spChg>
        <pc:spChg chg="add del mod">
          <ac:chgData name="Ragnhild Halvorsrud" userId="917ea340-fd63-490f-a7db-68428d24cf32" providerId="ADAL" clId="{3F26B701-AADC-4668-AAA4-FB7BA2B947B1}" dt="2020-06-19T09:18:41.401" v="5169"/>
          <ac:spMkLst>
            <pc:docMk/>
            <pc:sldMk cId="2858277977" sldId="523"/>
            <ac:spMk id="1450" creationId="{EA849184-139B-404A-BEA6-FF32C494F575}"/>
          </ac:spMkLst>
        </pc:spChg>
        <pc:spChg chg="add del mod">
          <ac:chgData name="Ragnhild Halvorsrud" userId="917ea340-fd63-490f-a7db-68428d24cf32" providerId="ADAL" clId="{3F26B701-AADC-4668-AAA4-FB7BA2B947B1}" dt="2020-06-19T09:18:41.401" v="5169"/>
          <ac:spMkLst>
            <pc:docMk/>
            <pc:sldMk cId="2858277977" sldId="523"/>
            <ac:spMk id="1453" creationId="{13CE7323-2291-4A60-8374-B1944F984921}"/>
          </ac:spMkLst>
        </pc:spChg>
        <pc:spChg chg="add del mod">
          <ac:chgData name="Ragnhild Halvorsrud" userId="917ea340-fd63-490f-a7db-68428d24cf32" providerId="ADAL" clId="{3F26B701-AADC-4668-AAA4-FB7BA2B947B1}" dt="2020-06-19T09:18:41.401" v="5169"/>
          <ac:spMkLst>
            <pc:docMk/>
            <pc:sldMk cId="2858277977" sldId="523"/>
            <ac:spMk id="1454" creationId="{E58BA116-84DF-4D06-B991-9035287A9906}"/>
          </ac:spMkLst>
        </pc:spChg>
        <pc:spChg chg="add del mod">
          <ac:chgData name="Ragnhild Halvorsrud" userId="917ea340-fd63-490f-a7db-68428d24cf32" providerId="ADAL" clId="{3F26B701-AADC-4668-AAA4-FB7BA2B947B1}" dt="2020-06-19T09:18:41.401" v="5169"/>
          <ac:spMkLst>
            <pc:docMk/>
            <pc:sldMk cId="2858277977" sldId="523"/>
            <ac:spMk id="1455" creationId="{55A44360-CE50-4177-AB72-C42D6DC036EA}"/>
          </ac:spMkLst>
        </pc:spChg>
        <pc:spChg chg="add del mod">
          <ac:chgData name="Ragnhild Halvorsrud" userId="917ea340-fd63-490f-a7db-68428d24cf32" providerId="ADAL" clId="{3F26B701-AADC-4668-AAA4-FB7BA2B947B1}" dt="2020-06-19T09:18:41.401" v="5169"/>
          <ac:spMkLst>
            <pc:docMk/>
            <pc:sldMk cId="2858277977" sldId="523"/>
            <ac:spMk id="1456" creationId="{49EA50A8-E545-4BA9-BD05-099A2CDEBE1C}"/>
          </ac:spMkLst>
        </pc:spChg>
        <pc:spChg chg="add del mod">
          <ac:chgData name="Ragnhild Halvorsrud" userId="917ea340-fd63-490f-a7db-68428d24cf32" providerId="ADAL" clId="{3F26B701-AADC-4668-AAA4-FB7BA2B947B1}" dt="2020-06-19T09:18:41.401" v="5169"/>
          <ac:spMkLst>
            <pc:docMk/>
            <pc:sldMk cId="2858277977" sldId="523"/>
            <ac:spMk id="1461" creationId="{D1353DE5-6369-4116-B32D-22E4FC30E554}"/>
          </ac:spMkLst>
        </pc:spChg>
        <pc:spChg chg="add del mod">
          <ac:chgData name="Ragnhild Halvorsrud" userId="917ea340-fd63-490f-a7db-68428d24cf32" providerId="ADAL" clId="{3F26B701-AADC-4668-AAA4-FB7BA2B947B1}" dt="2020-06-19T09:18:41.401" v="5169"/>
          <ac:spMkLst>
            <pc:docMk/>
            <pc:sldMk cId="2858277977" sldId="523"/>
            <ac:spMk id="1463" creationId="{B599B1D7-714C-4AE8-9483-1A6A337816FF}"/>
          </ac:spMkLst>
        </pc:spChg>
        <pc:spChg chg="add del mod">
          <ac:chgData name="Ragnhild Halvorsrud" userId="917ea340-fd63-490f-a7db-68428d24cf32" providerId="ADAL" clId="{3F26B701-AADC-4668-AAA4-FB7BA2B947B1}" dt="2020-06-19T09:18:41.401" v="5169"/>
          <ac:spMkLst>
            <pc:docMk/>
            <pc:sldMk cId="2858277977" sldId="523"/>
            <ac:spMk id="1466" creationId="{4B290C05-C4DF-4BF6-8125-46B8A75FED0E}"/>
          </ac:spMkLst>
        </pc:spChg>
        <pc:spChg chg="add del mod">
          <ac:chgData name="Ragnhild Halvorsrud" userId="917ea340-fd63-490f-a7db-68428d24cf32" providerId="ADAL" clId="{3F26B701-AADC-4668-AAA4-FB7BA2B947B1}" dt="2020-06-19T09:18:41.401" v="5169"/>
          <ac:spMkLst>
            <pc:docMk/>
            <pc:sldMk cId="2858277977" sldId="523"/>
            <ac:spMk id="1467" creationId="{0060940D-68BC-4486-AF90-E368742490DE}"/>
          </ac:spMkLst>
        </pc:spChg>
        <pc:spChg chg="add del mod">
          <ac:chgData name="Ragnhild Halvorsrud" userId="917ea340-fd63-490f-a7db-68428d24cf32" providerId="ADAL" clId="{3F26B701-AADC-4668-AAA4-FB7BA2B947B1}" dt="2020-06-19T09:18:41.401" v="5169"/>
          <ac:spMkLst>
            <pc:docMk/>
            <pc:sldMk cId="2858277977" sldId="523"/>
            <ac:spMk id="1468" creationId="{72D28405-C0E7-4380-9879-7688FA87C944}"/>
          </ac:spMkLst>
        </pc:spChg>
        <pc:spChg chg="add del mod">
          <ac:chgData name="Ragnhild Halvorsrud" userId="917ea340-fd63-490f-a7db-68428d24cf32" providerId="ADAL" clId="{3F26B701-AADC-4668-AAA4-FB7BA2B947B1}" dt="2020-06-19T09:18:41.401" v="5169"/>
          <ac:spMkLst>
            <pc:docMk/>
            <pc:sldMk cId="2858277977" sldId="523"/>
            <ac:spMk id="1470" creationId="{AE30F0B7-2D0C-41CE-9FB9-5A1778685F32}"/>
          </ac:spMkLst>
        </pc:spChg>
        <pc:spChg chg="add del mod">
          <ac:chgData name="Ragnhild Halvorsrud" userId="917ea340-fd63-490f-a7db-68428d24cf32" providerId="ADAL" clId="{3F26B701-AADC-4668-AAA4-FB7BA2B947B1}" dt="2020-06-19T09:18:41.401" v="5169"/>
          <ac:spMkLst>
            <pc:docMk/>
            <pc:sldMk cId="2858277977" sldId="523"/>
            <ac:spMk id="1471" creationId="{7411D1E6-CC50-4727-A6D5-87FEE111BB0C}"/>
          </ac:spMkLst>
        </pc:spChg>
        <pc:spChg chg="add del mod">
          <ac:chgData name="Ragnhild Halvorsrud" userId="917ea340-fd63-490f-a7db-68428d24cf32" providerId="ADAL" clId="{3F26B701-AADC-4668-AAA4-FB7BA2B947B1}" dt="2020-06-19T09:18:41.401" v="5169"/>
          <ac:spMkLst>
            <pc:docMk/>
            <pc:sldMk cId="2858277977" sldId="523"/>
            <ac:spMk id="1472" creationId="{BE94188E-A7ED-4450-9DD7-1CFE1AF31DFD}"/>
          </ac:spMkLst>
        </pc:spChg>
        <pc:spChg chg="add del mod">
          <ac:chgData name="Ragnhild Halvorsrud" userId="917ea340-fd63-490f-a7db-68428d24cf32" providerId="ADAL" clId="{3F26B701-AADC-4668-AAA4-FB7BA2B947B1}" dt="2020-06-19T09:18:41.401" v="5169"/>
          <ac:spMkLst>
            <pc:docMk/>
            <pc:sldMk cId="2858277977" sldId="523"/>
            <ac:spMk id="1476" creationId="{D548FA1D-AF03-44B0-93BD-843A7306BBF2}"/>
          </ac:spMkLst>
        </pc:spChg>
        <pc:spChg chg="add del mod">
          <ac:chgData name="Ragnhild Halvorsrud" userId="917ea340-fd63-490f-a7db-68428d24cf32" providerId="ADAL" clId="{3F26B701-AADC-4668-AAA4-FB7BA2B947B1}" dt="2020-06-19T09:18:41.401" v="5169"/>
          <ac:spMkLst>
            <pc:docMk/>
            <pc:sldMk cId="2858277977" sldId="523"/>
            <ac:spMk id="1477" creationId="{E7F69FD9-C90E-41B7-B3CA-8C2927ADC0D8}"/>
          </ac:spMkLst>
        </pc:spChg>
        <pc:spChg chg="add del mod">
          <ac:chgData name="Ragnhild Halvorsrud" userId="917ea340-fd63-490f-a7db-68428d24cf32" providerId="ADAL" clId="{3F26B701-AADC-4668-AAA4-FB7BA2B947B1}" dt="2020-06-19T09:18:41.401" v="5169"/>
          <ac:spMkLst>
            <pc:docMk/>
            <pc:sldMk cId="2858277977" sldId="523"/>
            <ac:spMk id="1481" creationId="{20CF1B4F-5AAC-4172-8DCE-18DF9C8B4498}"/>
          </ac:spMkLst>
        </pc:spChg>
        <pc:spChg chg="add del mod">
          <ac:chgData name="Ragnhild Halvorsrud" userId="917ea340-fd63-490f-a7db-68428d24cf32" providerId="ADAL" clId="{3F26B701-AADC-4668-AAA4-FB7BA2B947B1}" dt="2020-06-19T09:18:41.401" v="5169"/>
          <ac:spMkLst>
            <pc:docMk/>
            <pc:sldMk cId="2858277977" sldId="523"/>
            <ac:spMk id="1484" creationId="{17747E7D-6780-4D33-9849-1963642488F0}"/>
          </ac:spMkLst>
        </pc:spChg>
        <pc:spChg chg="add del mod">
          <ac:chgData name="Ragnhild Halvorsrud" userId="917ea340-fd63-490f-a7db-68428d24cf32" providerId="ADAL" clId="{3F26B701-AADC-4668-AAA4-FB7BA2B947B1}" dt="2020-06-19T09:18:41.401" v="5169"/>
          <ac:spMkLst>
            <pc:docMk/>
            <pc:sldMk cId="2858277977" sldId="523"/>
            <ac:spMk id="1486" creationId="{54C04A20-C247-4F34-AC04-88E986A1BF19}"/>
          </ac:spMkLst>
        </pc:spChg>
        <pc:spChg chg="add del mod">
          <ac:chgData name="Ragnhild Halvorsrud" userId="917ea340-fd63-490f-a7db-68428d24cf32" providerId="ADAL" clId="{3F26B701-AADC-4668-AAA4-FB7BA2B947B1}" dt="2020-06-19T09:18:41.401" v="5169"/>
          <ac:spMkLst>
            <pc:docMk/>
            <pc:sldMk cId="2858277977" sldId="523"/>
            <ac:spMk id="1487" creationId="{231DA2AE-76AC-4670-8AA9-599D89F10A90}"/>
          </ac:spMkLst>
        </pc:spChg>
        <pc:spChg chg="add del mod">
          <ac:chgData name="Ragnhild Halvorsrud" userId="917ea340-fd63-490f-a7db-68428d24cf32" providerId="ADAL" clId="{3F26B701-AADC-4668-AAA4-FB7BA2B947B1}" dt="2020-06-19T09:18:41.401" v="5169"/>
          <ac:spMkLst>
            <pc:docMk/>
            <pc:sldMk cId="2858277977" sldId="523"/>
            <ac:spMk id="1488" creationId="{8B38CFD5-0018-43A6-9CA5-D1187BD622F2}"/>
          </ac:spMkLst>
        </pc:spChg>
        <pc:spChg chg="add del mod">
          <ac:chgData name="Ragnhild Halvorsrud" userId="917ea340-fd63-490f-a7db-68428d24cf32" providerId="ADAL" clId="{3F26B701-AADC-4668-AAA4-FB7BA2B947B1}" dt="2020-06-19T09:18:41.401" v="5169"/>
          <ac:spMkLst>
            <pc:docMk/>
            <pc:sldMk cId="2858277977" sldId="523"/>
            <ac:spMk id="1491" creationId="{C798CD8F-33DB-4DEA-9A3A-758A77316912}"/>
          </ac:spMkLst>
        </pc:spChg>
        <pc:spChg chg="add del mod">
          <ac:chgData name="Ragnhild Halvorsrud" userId="917ea340-fd63-490f-a7db-68428d24cf32" providerId="ADAL" clId="{3F26B701-AADC-4668-AAA4-FB7BA2B947B1}" dt="2020-06-19T09:18:41.401" v="5169"/>
          <ac:spMkLst>
            <pc:docMk/>
            <pc:sldMk cId="2858277977" sldId="523"/>
            <ac:spMk id="1493" creationId="{7E7F6BDE-1E9E-4811-AE54-0BCBD7755763}"/>
          </ac:spMkLst>
        </pc:spChg>
        <pc:spChg chg="add del mod">
          <ac:chgData name="Ragnhild Halvorsrud" userId="917ea340-fd63-490f-a7db-68428d24cf32" providerId="ADAL" clId="{3F26B701-AADC-4668-AAA4-FB7BA2B947B1}" dt="2020-06-19T09:18:41.401" v="5169"/>
          <ac:spMkLst>
            <pc:docMk/>
            <pc:sldMk cId="2858277977" sldId="523"/>
            <ac:spMk id="1495" creationId="{AC67C108-08D3-4229-99B8-8BCB932BD0B1}"/>
          </ac:spMkLst>
        </pc:spChg>
        <pc:spChg chg="add del mod">
          <ac:chgData name="Ragnhild Halvorsrud" userId="917ea340-fd63-490f-a7db-68428d24cf32" providerId="ADAL" clId="{3F26B701-AADC-4668-AAA4-FB7BA2B947B1}" dt="2020-06-19T09:18:41.401" v="5169"/>
          <ac:spMkLst>
            <pc:docMk/>
            <pc:sldMk cId="2858277977" sldId="523"/>
            <ac:spMk id="1496" creationId="{ECB109D8-9F88-4FE4-B05B-D784D554EBAC}"/>
          </ac:spMkLst>
        </pc:spChg>
        <pc:spChg chg="add del mod">
          <ac:chgData name="Ragnhild Halvorsrud" userId="917ea340-fd63-490f-a7db-68428d24cf32" providerId="ADAL" clId="{3F26B701-AADC-4668-AAA4-FB7BA2B947B1}" dt="2020-06-19T09:18:41.401" v="5169"/>
          <ac:spMkLst>
            <pc:docMk/>
            <pc:sldMk cId="2858277977" sldId="523"/>
            <ac:spMk id="1497" creationId="{719E4841-09AF-4AD6-81C7-5A4BA2A696C4}"/>
          </ac:spMkLst>
        </pc:spChg>
        <pc:spChg chg="add del mod">
          <ac:chgData name="Ragnhild Halvorsrud" userId="917ea340-fd63-490f-a7db-68428d24cf32" providerId="ADAL" clId="{3F26B701-AADC-4668-AAA4-FB7BA2B947B1}" dt="2020-06-19T09:18:41.401" v="5169"/>
          <ac:spMkLst>
            <pc:docMk/>
            <pc:sldMk cId="2858277977" sldId="523"/>
            <ac:spMk id="1499" creationId="{064EC675-002F-4203-B948-567F8B058C88}"/>
          </ac:spMkLst>
        </pc:spChg>
        <pc:spChg chg="add del mod">
          <ac:chgData name="Ragnhild Halvorsrud" userId="917ea340-fd63-490f-a7db-68428d24cf32" providerId="ADAL" clId="{3F26B701-AADC-4668-AAA4-FB7BA2B947B1}" dt="2020-06-19T09:18:41.401" v="5169"/>
          <ac:spMkLst>
            <pc:docMk/>
            <pc:sldMk cId="2858277977" sldId="523"/>
            <ac:spMk id="1503" creationId="{179FA29E-F6DA-4FEB-AB88-61CF1AAEEA43}"/>
          </ac:spMkLst>
        </pc:spChg>
        <pc:spChg chg="add del mod">
          <ac:chgData name="Ragnhild Halvorsrud" userId="917ea340-fd63-490f-a7db-68428d24cf32" providerId="ADAL" clId="{3F26B701-AADC-4668-AAA4-FB7BA2B947B1}" dt="2020-06-19T09:18:41.401" v="5169"/>
          <ac:spMkLst>
            <pc:docMk/>
            <pc:sldMk cId="2858277977" sldId="523"/>
            <ac:spMk id="1504" creationId="{3EF1D148-D8F1-4765-BAB2-6164E160DF76}"/>
          </ac:spMkLst>
        </pc:spChg>
        <pc:spChg chg="add del mod">
          <ac:chgData name="Ragnhild Halvorsrud" userId="917ea340-fd63-490f-a7db-68428d24cf32" providerId="ADAL" clId="{3F26B701-AADC-4668-AAA4-FB7BA2B947B1}" dt="2020-06-19T09:18:41.401" v="5169"/>
          <ac:spMkLst>
            <pc:docMk/>
            <pc:sldMk cId="2858277977" sldId="523"/>
            <ac:spMk id="1516" creationId="{C3DAFCE9-C740-463F-B539-C5545B4F5FA2}"/>
          </ac:spMkLst>
        </pc:spChg>
        <pc:spChg chg="add del mod">
          <ac:chgData name="Ragnhild Halvorsrud" userId="917ea340-fd63-490f-a7db-68428d24cf32" providerId="ADAL" clId="{3F26B701-AADC-4668-AAA4-FB7BA2B947B1}" dt="2020-06-19T09:18:41.401" v="5169"/>
          <ac:spMkLst>
            <pc:docMk/>
            <pc:sldMk cId="2858277977" sldId="523"/>
            <ac:spMk id="1517" creationId="{F78333AC-FF41-444A-87AC-9232F41FF637}"/>
          </ac:spMkLst>
        </pc:spChg>
        <pc:spChg chg="mod">
          <ac:chgData name="Ragnhild Halvorsrud" userId="917ea340-fd63-490f-a7db-68428d24cf32" providerId="ADAL" clId="{3F26B701-AADC-4668-AAA4-FB7BA2B947B1}" dt="2020-06-19T09:18:50.191" v="5170"/>
          <ac:spMkLst>
            <pc:docMk/>
            <pc:sldMk cId="2858277977" sldId="523"/>
            <ac:spMk id="1522" creationId="{4A9858C0-FCD6-41B3-B517-BEB3D0425594}"/>
          </ac:spMkLst>
        </pc:spChg>
        <pc:spChg chg="mod">
          <ac:chgData name="Ragnhild Halvorsrud" userId="917ea340-fd63-490f-a7db-68428d24cf32" providerId="ADAL" clId="{3F26B701-AADC-4668-AAA4-FB7BA2B947B1}" dt="2020-06-19T09:18:50.191" v="5170"/>
          <ac:spMkLst>
            <pc:docMk/>
            <pc:sldMk cId="2858277977" sldId="523"/>
            <ac:spMk id="1523" creationId="{9792123C-6976-407B-8D3B-2EC7FB168456}"/>
          </ac:spMkLst>
        </pc:spChg>
        <pc:spChg chg="mod">
          <ac:chgData name="Ragnhild Halvorsrud" userId="917ea340-fd63-490f-a7db-68428d24cf32" providerId="ADAL" clId="{3F26B701-AADC-4668-AAA4-FB7BA2B947B1}" dt="2020-06-19T09:18:50.191" v="5170"/>
          <ac:spMkLst>
            <pc:docMk/>
            <pc:sldMk cId="2858277977" sldId="523"/>
            <ac:spMk id="1524" creationId="{ABDA30BF-0E3E-4975-AFB7-EEEA9B9EC59E}"/>
          </ac:spMkLst>
        </pc:spChg>
        <pc:spChg chg="mod">
          <ac:chgData name="Ragnhild Halvorsrud" userId="917ea340-fd63-490f-a7db-68428d24cf32" providerId="ADAL" clId="{3F26B701-AADC-4668-AAA4-FB7BA2B947B1}" dt="2020-06-19T09:18:50.191" v="5170"/>
          <ac:spMkLst>
            <pc:docMk/>
            <pc:sldMk cId="2858277977" sldId="523"/>
            <ac:spMk id="1525" creationId="{F966A1AB-A800-4E6C-9A15-B0A23524027E}"/>
          </ac:spMkLst>
        </pc:spChg>
        <pc:spChg chg="mod">
          <ac:chgData name="Ragnhild Halvorsrud" userId="917ea340-fd63-490f-a7db-68428d24cf32" providerId="ADAL" clId="{3F26B701-AADC-4668-AAA4-FB7BA2B947B1}" dt="2020-06-19T09:18:50.191" v="5170"/>
          <ac:spMkLst>
            <pc:docMk/>
            <pc:sldMk cId="2858277977" sldId="523"/>
            <ac:spMk id="1526" creationId="{1AB7994C-A751-4FB0-9560-35064EE44485}"/>
          </ac:spMkLst>
        </pc:spChg>
        <pc:spChg chg="mod">
          <ac:chgData name="Ragnhild Halvorsrud" userId="917ea340-fd63-490f-a7db-68428d24cf32" providerId="ADAL" clId="{3F26B701-AADC-4668-AAA4-FB7BA2B947B1}" dt="2020-06-19T09:18:50.191" v="5170"/>
          <ac:spMkLst>
            <pc:docMk/>
            <pc:sldMk cId="2858277977" sldId="523"/>
            <ac:spMk id="1527" creationId="{F2C71C2B-8DB3-464C-A9B7-AB542FB84948}"/>
          </ac:spMkLst>
        </pc:spChg>
        <pc:spChg chg="mod">
          <ac:chgData name="Ragnhild Halvorsrud" userId="917ea340-fd63-490f-a7db-68428d24cf32" providerId="ADAL" clId="{3F26B701-AADC-4668-AAA4-FB7BA2B947B1}" dt="2020-06-19T09:18:50.191" v="5170"/>
          <ac:spMkLst>
            <pc:docMk/>
            <pc:sldMk cId="2858277977" sldId="523"/>
            <ac:spMk id="1529" creationId="{464168BF-37AC-441D-B5C5-5AF37DCBE91C}"/>
          </ac:spMkLst>
        </pc:spChg>
        <pc:spChg chg="mod">
          <ac:chgData name="Ragnhild Halvorsrud" userId="917ea340-fd63-490f-a7db-68428d24cf32" providerId="ADAL" clId="{3F26B701-AADC-4668-AAA4-FB7BA2B947B1}" dt="2020-06-19T09:18:50.191" v="5170"/>
          <ac:spMkLst>
            <pc:docMk/>
            <pc:sldMk cId="2858277977" sldId="523"/>
            <ac:spMk id="1530" creationId="{D936CE49-C3C9-4A87-9D11-AFE2A7A92314}"/>
          </ac:spMkLst>
        </pc:spChg>
        <pc:spChg chg="mod">
          <ac:chgData name="Ragnhild Halvorsrud" userId="917ea340-fd63-490f-a7db-68428d24cf32" providerId="ADAL" clId="{3F26B701-AADC-4668-AAA4-FB7BA2B947B1}" dt="2020-06-19T09:18:50.191" v="5170"/>
          <ac:spMkLst>
            <pc:docMk/>
            <pc:sldMk cId="2858277977" sldId="523"/>
            <ac:spMk id="1531" creationId="{5D131888-F5A6-4BA8-81F1-0BE4D16C0691}"/>
          </ac:spMkLst>
        </pc:spChg>
        <pc:spChg chg="mod">
          <ac:chgData name="Ragnhild Halvorsrud" userId="917ea340-fd63-490f-a7db-68428d24cf32" providerId="ADAL" clId="{3F26B701-AADC-4668-AAA4-FB7BA2B947B1}" dt="2020-06-19T09:18:50.191" v="5170"/>
          <ac:spMkLst>
            <pc:docMk/>
            <pc:sldMk cId="2858277977" sldId="523"/>
            <ac:spMk id="1532" creationId="{A7A1ABC5-9FAF-4ED0-AD4C-E488E7BE3F1F}"/>
          </ac:spMkLst>
        </pc:spChg>
        <pc:spChg chg="mod">
          <ac:chgData name="Ragnhild Halvorsrud" userId="917ea340-fd63-490f-a7db-68428d24cf32" providerId="ADAL" clId="{3F26B701-AADC-4668-AAA4-FB7BA2B947B1}" dt="2020-06-19T09:18:50.191" v="5170"/>
          <ac:spMkLst>
            <pc:docMk/>
            <pc:sldMk cId="2858277977" sldId="523"/>
            <ac:spMk id="1533" creationId="{05379F63-F1C9-4BFE-BCA2-AF7BE2E64F99}"/>
          </ac:spMkLst>
        </pc:spChg>
        <pc:spChg chg="mod">
          <ac:chgData name="Ragnhild Halvorsrud" userId="917ea340-fd63-490f-a7db-68428d24cf32" providerId="ADAL" clId="{3F26B701-AADC-4668-AAA4-FB7BA2B947B1}" dt="2020-06-19T09:18:50.191" v="5170"/>
          <ac:spMkLst>
            <pc:docMk/>
            <pc:sldMk cId="2858277977" sldId="523"/>
            <ac:spMk id="1534" creationId="{5C5A2E63-10C5-4CF7-9644-B69DA155E000}"/>
          </ac:spMkLst>
        </pc:spChg>
        <pc:spChg chg="mod">
          <ac:chgData name="Ragnhild Halvorsrud" userId="917ea340-fd63-490f-a7db-68428d24cf32" providerId="ADAL" clId="{3F26B701-AADC-4668-AAA4-FB7BA2B947B1}" dt="2020-06-19T09:18:50.191" v="5170"/>
          <ac:spMkLst>
            <pc:docMk/>
            <pc:sldMk cId="2858277977" sldId="523"/>
            <ac:spMk id="1536" creationId="{333B1A4A-2F18-47AF-961A-3FE16BB9EF6B}"/>
          </ac:spMkLst>
        </pc:spChg>
        <pc:spChg chg="mod">
          <ac:chgData name="Ragnhild Halvorsrud" userId="917ea340-fd63-490f-a7db-68428d24cf32" providerId="ADAL" clId="{3F26B701-AADC-4668-AAA4-FB7BA2B947B1}" dt="2020-06-19T09:18:50.191" v="5170"/>
          <ac:spMkLst>
            <pc:docMk/>
            <pc:sldMk cId="2858277977" sldId="523"/>
            <ac:spMk id="1537" creationId="{585FFA41-22DE-4BA2-871F-C14B26820E8D}"/>
          </ac:spMkLst>
        </pc:spChg>
        <pc:spChg chg="mod">
          <ac:chgData name="Ragnhild Halvorsrud" userId="917ea340-fd63-490f-a7db-68428d24cf32" providerId="ADAL" clId="{3F26B701-AADC-4668-AAA4-FB7BA2B947B1}" dt="2020-06-19T09:18:50.191" v="5170"/>
          <ac:spMkLst>
            <pc:docMk/>
            <pc:sldMk cId="2858277977" sldId="523"/>
            <ac:spMk id="1538" creationId="{70F18D44-A41A-499D-8FB2-8D91145F9400}"/>
          </ac:spMkLst>
        </pc:spChg>
        <pc:spChg chg="mod">
          <ac:chgData name="Ragnhild Halvorsrud" userId="917ea340-fd63-490f-a7db-68428d24cf32" providerId="ADAL" clId="{3F26B701-AADC-4668-AAA4-FB7BA2B947B1}" dt="2020-06-19T09:18:50.191" v="5170"/>
          <ac:spMkLst>
            <pc:docMk/>
            <pc:sldMk cId="2858277977" sldId="523"/>
            <ac:spMk id="1539" creationId="{9A5CB698-642B-4068-AEA7-FE8C98B72415}"/>
          </ac:spMkLst>
        </pc:spChg>
        <pc:spChg chg="mod">
          <ac:chgData name="Ragnhild Halvorsrud" userId="917ea340-fd63-490f-a7db-68428d24cf32" providerId="ADAL" clId="{3F26B701-AADC-4668-AAA4-FB7BA2B947B1}" dt="2020-06-19T09:18:50.191" v="5170"/>
          <ac:spMkLst>
            <pc:docMk/>
            <pc:sldMk cId="2858277977" sldId="523"/>
            <ac:spMk id="1540" creationId="{9A1D66EE-DD65-49BA-AB5C-5F7E906A4715}"/>
          </ac:spMkLst>
        </pc:spChg>
        <pc:spChg chg="mod">
          <ac:chgData name="Ragnhild Halvorsrud" userId="917ea340-fd63-490f-a7db-68428d24cf32" providerId="ADAL" clId="{3F26B701-AADC-4668-AAA4-FB7BA2B947B1}" dt="2020-06-19T09:18:50.191" v="5170"/>
          <ac:spMkLst>
            <pc:docMk/>
            <pc:sldMk cId="2858277977" sldId="523"/>
            <ac:spMk id="1541" creationId="{21667ADB-E90E-4F25-910B-A0AC69B89D35}"/>
          </ac:spMkLst>
        </pc:spChg>
        <pc:spChg chg="mod">
          <ac:chgData name="Ragnhild Halvorsrud" userId="917ea340-fd63-490f-a7db-68428d24cf32" providerId="ADAL" clId="{3F26B701-AADC-4668-AAA4-FB7BA2B947B1}" dt="2020-06-19T09:18:50.191" v="5170"/>
          <ac:spMkLst>
            <pc:docMk/>
            <pc:sldMk cId="2858277977" sldId="523"/>
            <ac:spMk id="1543" creationId="{F44B5AF1-347A-4634-BAE0-E6FD15354B8B}"/>
          </ac:spMkLst>
        </pc:spChg>
        <pc:spChg chg="mod">
          <ac:chgData name="Ragnhild Halvorsrud" userId="917ea340-fd63-490f-a7db-68428d24cf32" providerId="ADAL" clId="{3F26B701-AADC-4668-AAA4-FB7BA2B947B1}" dt="2020-06-19T09:18:50.191" v="5170"/>
          <ac:spMkLst>
            <pc:docMk/>
            <pc:sldMk cId="2858277977" sldId="523"/>
            <ac:spMk id="1544" creationId="{662EBF67-B237-43C4-8C8E-9C903F2A8F17}"/>
          </ac:spMkLst>
        </pc:spChg>
        <pc:spChg chg="mod">
          <ac:chgData name="Ragnhild Halvorsrud" userId="917ea340-fd63-490f-a7db-68428d24cf32" providerId="ADAL" clId="{3F26B701-AADC-4668-AAA4-FB7BA2B947B1}" dt="2020-06-19T09:18:50.191" v="5170"/>
          <ac:spMkLst>
            <pc:docMk/>
            <pc:sldMk cId="2858277977" sldId="523"/>
            <ac:spMk id="1545" creationId="{404C8ECC-7CBC-4A3C-A82B-D7B24EB6A6DF}"/>
          </ac:spMkLst>
        </pc:spChg>
        <pc:spChg chg="mod">
          <ac:chgData name="Ragnhild Halvorsrud" userId="917ea340-fd63-490f-a7db-68428d24cf32" providerId="ADAL" clId="{3F26B701-AADC-4668-AAA4-FB7BA2B947B1}" dt="2020-06-19T09:18:50.191" v="5170"/>
          <ac:spMkLst>
            <pc:docMk/>
            <pc:sldMk cId="2858277977" sldId="523"/>
            <ac:spMk id="1546" creationId="{DBC32A62-4E3F-4EBA-A257-D65CF37D950A}"/>
          </ac:spMkLst>
        </pc:spChg>
        <pc:spChg chg="mod">
          <ac:chgData name="Ragnhild Halvorsrud" userId="917ea340-fd63-490f-a7db-68428d24cf32" providerId="ADAL" clId="{3F26B701-AADC-4668-AAA4-FB7BA2B947B1}" dt="2020-06-19T09:18:50.191" v="5170"/>
          <ac:spMkLst>
            <pc:docMk/>
            <pc:sldMk cId="2858277977" sldId="523"/>
            <ac:spMk id="1547" creationId="{3803A4AE-1785-497A-8A9B-D8F0DD7180A6}"/>
          </ac:spMkLst>
        </pc:spChg>
        <pc:spChg chg="mod">
          <ac:chgData name="Ragnhild Halvorsrud" userId="917ea340-fd63-490f-a7db-68428d24cf32" providerId="ADAL" clId="{3F26B701-AADC-4668-AAA4-FB7BA2B947B1}" dt="2020-06-19T09:18:50.191" v="5170"/>
          <ac:spMkLst>
            <pc:docMk/>
            <pc:sldMk cId="2858277977" sldId="523"/>
            <ac:spMk id="1548" creationId="{99412AB9-54A9-4480-ABAD-9E06CD506152}"/>
          </ac:spMkLst>
        </pc:spChg>
        <pc:spChg chg="mod">
          <ac:chgData name="Ragnhild Halvorsrud" userId="917ea340-fd63-490f-a7db-68428d24cf32" providerId="ADAL" clId="{3F26B701-AADC-4668-AAA4-FB7BA2B947B1}" dt="2020-06-19T09:18:50.191" v="5170"/>
          <ac:spMkLst>
            <pc:docMk/>
            <pc:sldMk cId="2858277977" sldId="523"/>
            <ac:spMk id="1550" creationId="{D4C84D74-B416-403E-963C-7D5053206E54}"/>
          </ac:spMkLst>
        </pc:spChg>
        <pc:spChg chg="mod">
          <ac:chgData name="Ragnhild Halvorsrud" userId="917ea340-fd63-490f-a7db-68428d24cf32" providerId="ADAL" clId="{3F26B701-AADC-4668-AAA4-FB7BA2B947B1}" dt="2020-06-19T09:18:50.191" v="5170"/>
          <ac:spMkLst>
            <pc:docMk/>
            <pc:sldMk cId="2858277977" sldId="523"/>
            <ac:spMk id="1551" creationId="{9A95627F-6E81-424D-BF36-E395FA7CC7D0}"/>
          </ac:spMkLst>
        </pc:spChg>
        <pc:spChg chg="mod">
          <ac:chgData name="Ragnhild Halvorsrud" userId="917ea340-fd63-490f-a7db-68428d24cf32" providerId="ADAL" clId="{3F26B701-AADC-4668-AAA4-FB7BA2B947B1}" dt="2020-06-19T09:18:50.191" v="5170"/>
          <ac:spMkLst>
            <pc:docMk/>
            <pc:sldMk cId="2858277977" sldId="523"/>
            <ac:spMk id="1552" creationId="{12FD9CB3-B6B7-4F73-BE00-3B7E9C7419DB}"/>
          </ac:spMkLst>
        </pc:spChg>
        <pc:spChg chg="mod">
          <ac:chgData name="Ragnhild Halvorsrud" userId="917ea340-fd63-490f-a7db-68428d24cf32" providerId="ADAL" clId="{3F26B701-AADC-4668-AAA4-FB7BA2B947B1}" dt="2020-06-19T09:18:50.191" v="5170"/>
          <ac:spMkLst>
            <pc:docMk/>
            <pc:sldMk cId="2858277977" sldId="523"/>
            <ac:spMk id="1553" creationId="{A4C41867-C11F-4609-BEE8-FD541E8733DA}"/>
          </ac:spMkLst>
        </pc:spChg>
        <pc:spChg chg="mod">
          <ac:chgData name="Ragnhild Halvorsrud" userId="917ea340-fd63-490f-a7db-68428d24cf32" providerId="ADAL" clId="{3F26B701-AADC-4668-AAA4-FB7BA2B947B1}" dt="2020-06-19T09:18:50.191" v="5170"/>
          <ac:spMkLst>
            <pc:docMk/>
            <pc:sldMk cId="2858277977" sldId="523"/>
            <ac:spMk id="1554" creationId="{5A959B7D-0586-420E-87A3-4B875E4270BE}"/>
          </ac:spMkLst>
        </pc:spChg>
        <pc:spChg chg="mod">
          <ac:chgData name="Ragnhild Halvorsrud" userId="917ea340-fd63-490f-a7db-68428d24cf32" providerId="ADAL" clId="{3F26B701-AADC-4668-AAA4-FB7BA2B947B1}" dt="2020-06-19T09:18:50.191" v="5170"/>
          <ac:spMkLst>
            <pc:docMk/>
            <pc:sldMk cId="2858277977" sldId="523"/>
            <ac:spMk id="1555" creationId="{B5E6A77D-0F28-47E3-9258-A9F234741282}"/>
          </ac:spMkLst>
        </pc:spChg>
        <pc:spChg chg="mod">
          <ac:chgData name="Ragnhild Halvorsrud" userId="917ea340-fd63-490f-a7db-68428d24cf32" providerId="ADAL" clId="{3F26B701-AADC-4668-AAA4-FB7BA2B947B1}" dt="2020-06-19T09:18:50.191" v="5170"/>
          <ac:spMkLst>
            <pc:docMk/>
            <pc:sldMk cId="2858277977" sldId="523"/>
            <ac:spMk id="1556" creationId="{D65D90E6-1B4C-49AD-B6D7-F350A921DADF}"/>
          </ac:spMkLst>
        </pc:spChg>
        <pc:spChg chg="mod">
          <ac:chgData name="Ragnhild Halvorsrud" userId="917ea340-fd63-490f-a7db-68428d24cf32" providerId="ADAL" clId="{3F26B701-AADC-4668-AAA4-FB7BA2B947B1}" dt="2020-06-19T09:18:50.191" v="5170"/>
          <ac:spMkLst>
            <pc:docMk/>
            <pc:sldMk cId="2858277977" sldId="523"/>
            <ac:spMk id="1557" creationId="{66981C5B-F48F-4765-BC81-6002D049F417}"/>
          </ac:spMkLst>
        </pc:spChg>
        <pc:spChg chg="mod">
          <ac:chgData name="Ragnhild Halvorsrud" userId="917ea340-fd63-490f-a7db-68428d24cf32" providerId="ADAL" clId="{3F26B701-AADC-4668-AAA4-FB7BA2B947B1}" dt="2020-06-19T09:18:50.191" v="5170"/>
          <ac:spMkLst>
            <pc:docMk/>
            <pc:sldMk cId="2858277977" sldId="523"/>
            <ac:spMk id="1558" creationId="{D11255CE-8D78-4108-BEF5-AD9FD5C10B56}"/>
          </ac:spMkLst>
        </pc:spChg>
        <pc:spChg chg="mod">
          <ac:chgData name="Ragnhild Halvorsrud" userId="917ea340-fd63-490f-a7db-68428d24cf32" providerId="ADAL" clId="{3F26B701-AADC-4668-AAA4-FB7BA2B947B1}" dt="2020-06-19T09:18:50.191" v="5170"/>
          <ac:spMkLst>
            <pc:docMk/>
            <pc:sldMk cId="2858277977" sldId="523"/>
            <ac:spMk id="1559" creationId="{64C0B29B-C227-446C-B87D-F9C2A23788DA}"/>
          </ac:spMkLst>
        </pc:spChg>
        <pc:spChg chg="mod">
          <ac:chgData name="Ragnhild Halvorsrud" userId="917ea340-fd63-490f-a7db-68428d24cf32" providerId="ADAL" clId="{3F26B701-AADC-4668-AAA4-FB7BA2B947B1}" dt="2020-06-19T09:18:50.191" v="5170"/>
          <ac:spMkLst>
            <pc:docMk/>
            <pc:sldMk cId="2858277977" sldId="523"/>
            <ac:spMk id="1560" creationId="{7AD7C09D-C1E7-4056-9270-58A9D8B36B12}"/>
          </ac:spMkLst>
        </pc:spChg>
        <pc:spChg chg="mod">
          <ac:chgData name="Ragnhild Halvorsrud" userId="917ea340-fd63-490f-a7db-68428d24cf32" providerId="ADAL" clId="{3F26B701-AADC-4668-AAA4-FB7BA2B947B1}" dt="2020-06-19T09:18:50.191" v="5170"/>
          <ac:spMkLst>
            <pc:docMk/>
            <pc:sldMk cId="2858277977" sldId="523"/>
            <ac:spMk id="1572" creationId="{3622FB71-17AC-4D1C-AEB9-0584C209A852}"/>
          </ac:spMkLst>
        </pc:spChg>
        <pc:spChg chg="mod">
          <ac:chgData name="Ragnhild Halvorsrud" userId="917ea340-fd63-490f-a7db-68428d24cf32" providerId="ADAL" clId="{3F26B701-AADC-4668-AAA4-FB7BA2B947B1}" dt="2020-06-19T09:18:50.191" v="5170"/>
          <ac:spMkLst>
            <pc:docMk/>
            <pc:sldMk cId="2858277977" sldId="523"/>
            <ac:spMk id="1573" creationId="{C60746EC-C8E7-45B4-9469-AEF362E5AF4B}"/>
          </ac:spMkLst>
        </pc:spChg>
        <pc:spChg chg="mod">
          <ac:chgData name="Ragnhild Halvorsrud" userId="917ea340-fd63-490f-a7db-68428d24cf32" providerId="ADAL" clId="{3F26B701-AADC-4668-AAA4-FB7BA2B947B1}" dt="2020-06-19T09:18:50.191" v="5170"/>
          <ac:spMkLst>
            <pc:docMk/>
            <pc:sldMk cId="2858277977" sldId="523"/>
            <ac:spMk id="1574" creationId="{C8550646-C5D5-4405-9D09-9FBBBD71CAB4}"/>
          </ac:spMkLst>
        </pc:spChg>
        <pc:spChg chg="mod">
          <ac:chgData name="Ragnhild Halvorsrud" userId="917ea340-fd63-490f-a7db-68428d24cf32" providerId="ADAL" clId="{3F26B701-AADC-4668-AAA4-FB7BA2B947B1}" dt="2020-06-19T09:18:50.191" v="5170"/>
          <ac:spMkLst>
            <pc:docMk/>
            <pc:sldMk cId="2858277977" sldId="523"/>
            <ac:spMk id="1575" creationId="{E8454800-BA6F-4658-9D2D-3A3EE317B9B1}"/>
          </ac:spMkLst>
        </pc:spChg>
        <pc:spChg chg="mod">
          <ac:chgData name="Ragnhild Halvorsrud" userId="917ea340-fd63-490f-a7db-68428d24cf32" providerId="ADAL" clId="{3F26B701-AADC-4668-AAA4-FB7BA2B947B1}" dt="2020-06-19T09:18:50.191" v="5170"/>
          <ac:spMkLst>
            <pc:docMk/>
            <pc:sldMk cId="2858277977" sldId="523"/>
            <ac:spMk id="1576" creationId="{7ECA507A-709B-4F01-9A64-E65722A553E6}"/>
          </ac:spMkLst>
        </pc:spChg>
        <pc:spChg chg="mod">
          <ac:chgData name="Ragnhild Halvorsrud" userId="917ea340-fd63-490f-a7db-68428d24cf32" providerId="ADAL" clId="{3F26B701-AADC-4668-AAA4-FB7BA2B947B1}" dt="2020-06-19T09:18:50.191" v="5170"/>
          <ac:spMkLst>
            <pc:docMk/>
            <pc:sldMk cId="2858277977" sldId="523"/>
            <ac:spMk id="1578" creationId="{798A5496-418B-42FF-A63B-1AFCD808D5A0}"/>
          </ac:spMkLst>
        </pc:spChg>
        <pc:spChg chg="mod">
          <ac:chgData name="Ragnhild Halvorsrud" userId="917ea340-fd63-490f-a7db-68428d24cf32" providerId="ADAL" clId="{3F26B701-AADC-4668-AAA4-FB7BA2B947B1}" dt="2020-06-19T09:18:50.191" v="5170"/>
          <ac:spMkLst>
            <pc:docMk/>
            <pc:sldMk cId="2858277977" sldId="523"/>
            <ac:spMk id="1579" creationId="{0096500C-36B3-4808-A823-084C62D8EF50}"/>
          </ac:spMkLst>
        </pc:spChg>
        <pc:spChg chg="mod">
          <ac:chgData name="Ragnhild Halvorsrud" userId="917ea340-fd63-490f-a7db-68428d24cf32" providerId="ADAL" clId="{3F26B701-AADC-4668-AAA4-FB7BA2B947B1}" dt="2020-06-19T09:18:50.191" v="5170"/>
          <ac:spMkLst>
            <pc:docMk/>
            <pc:sldMk cId="2858277977" sldId="523"/>
            <ac:spMk id="1580" creationId="{B4D961EC-5D62-4EA1-8B8B-AC43DEE097BA}"/>
          </ac:spMkLst>
        </pc:spChg>
        <pc:spChg chg="mod">
          <ac:chgData name="Ragnhild Halvorsrud" userId="917ea340-fd63-490f-a7db-68428d24cf32" providerId="ADAL" clId="{3F26B701-AADC-4668-AAA4-FB7BA2B947B1}" dt="2020-06-19T09:18:50.191" v="5170"/>
          <ac:spMkLst>
            <pc:docMk/>
            <pc:sldMk cId="2858277977" sldId="523"/>
            <ac:spMk id="1581" creationId="{FE56DA1A-FE60-4564-9921-FEF408FEE150}"/>
          </ac:spMkLst>
        </pc:spChg>
        <pc:spChg chg="mod">
          <ac:chgData name="Ragnhild Halvorsrud" userId="917ea340-fd63-490f-a7db-68428d24cf32" providerId="ADAL" clId="{3F26B701-AADC-4668-AAA4-FB7BA2B947B1}" dt="2020-06-19T09:18:50.191" v="5170"/>
          <ac:spMkLst>
            <pc:docMk/>
            <pc:sldMk cId="2858277977" sldId="523"/>
            <ac:spMk id="1582" creationId="{DA24ECF8-970D-4132-9C5D-6411E9452B56}"/>
          </ac:spMkLst>
        </pc:spChg>
        <pc:spChg chg="mod">
          <ac:chgData name="Ragnhild Halvorsrud" userId="917ea340-fd63-490f-a7db-68428d24cf32" providerId="ADAL" clId="{3F26B701-AADC-4668-AAA4-FB7BA2B947B1}" dt="2020-06-19T09:18:50.191" v="5170"/>
          <ac:spMkLst>
            <pc:docMk/>
            <pc:sldMk cId="2858277977" sldId="523"/>
            <ac:spMk id="1584" creationId="{9D493A3A-88C1-4199-91F7-BAB4B30C0258}"/>
          </ac:spMkLst>
        </pc:spChg>
        <pc:spChg chg="mod">
          <ac:chgData name="Ragnhild Halvorsrud" userId="917ea340-fd63-490f-a7db-68428d24cf32" providerId="ADAL" clId="{3F26B701-AADC-4668-AAA4-FB7BA2B947B1}" dt="2020-06-19T09:18:50.191" v="5170"/>
          <ac:spMkLst>
            <pc:docMk/>
            <pc:sldMk cId="2858277977" sldId="523"/>
            <ac:spMk id="1585" creationId="{F974BDD5-E84D-4A49-84BE-73A70B670CFC}"/>
          </ac:spMkLst>
        </pc:spChg>
        <pc:spChg chg="mod">
          <ac:chgData name="Ragnhild Halvorsrud" userId="917ea340-fd63-490f-a7db-68428d24cf32" providerId="ADAL" clId="{3F26B701-AADC-4668-AAA4-FB7BA2B947B1}" dt="2020-06-19T09:18:50.191" v="5170"/>
          <ac:spMkLst>
            <pc:docMk/>
            <pc:sldMk cId="2858277977" sldId="523"/>
            <ac:spMk id="1586" creationId="{C641DDDA-9FFD-499C-B629-07276F0ED2D5}"/>
          </ac:spMkLst>
        </pc:spChg>
        <pc:spChg chg="mod">
          <ac:chgData name="Ragnhild Halvorsrud" userId="917ea340-fd63-490f-a7db-68428d24cf32" providerId="ADAL" clId="{3F26B701-AADC-4668-AAA4-FB7BA2B947B1}" dt="2020-06-19T09:18:50.191" v="5170"/>
          <ac:spMkLst>
            <pc:docMk/>
            <pc:sldMk cId="2858277977" sldId="523"/>
            <ac:spMk id="1587" creationId="{54B981F7-CFEF-4038-8873-2D5922790E9B}"/>
          </ac:spMkLst>
        </pc:spChg>
        <pc:spChg chg="mod">
          <ac:chgData name="Ragnhild Halvorsrud" userId="917ea340-fd63-490f-a7db-68428d24cf32" providerId="ADAL" clId="{3F26B701-AADC-4668-AAA4-FB7BA2B947B1}" dt="2020-06-19T09:18:50.191" v="5170"/>
          <ac:spMkLst>
            <pc:docMk/>
            <pc:sldMk cId="2858277977" sldId="523"/>
            <ac:spMk id="1588" creationId="{1E2E72CF-F3DF-4052-9C54-6BAFC25C4719}"/>
          </ac:spMkLst>
        </pc:spChg>
        <pc:spChg chg="mod">
          <ac:chgData name="Ragnhild Halvorsrud" userId="917ea340-fd63-490f-a7db-68428d24cf32" providerId="ADAL" clId="{3F26B701-AADC-4668-AAA4-FB7BA2B947B1}" dt="2020-06-19T09:18:50.191" v="5170"/>
          <ac:spMkLst>
            <pc:docMk/>
            <pc:sldMk cId="2858277977" sldId="523"/>
            <ac:spMk id="1590" creationId="{17619458-A542-465B-A4F1-904C6E18079D}"/>
          </ac:spMkLst>
        </pc:spChg>
        <pc:spChg chg="mod">
          <ac:chgData name="Ragnhild Halvorsrud" userId="917ea340-fd63-490f-a7db-68428d24cf32" providerId="ADAL" clId="{3F26B701-AADC-4668-AAA4-FB7BA2B947B1}" dt="2020-06-19T09:18:50.191" v="5170"/>
          <ac:spMkLst>
            <pc:docMk/>
            <pc:sldMk cId="2858277977" sldId="523"/>
            <ac:spMk id="1591" creationId="{7227BC04-0F66-4222-BC9A-4FBF627D48F0}"/>
          </ac:spMkLst>
        </pc:spChg>
        <pc:spChg chg="mod">
          <ac:chgData name="Ragnhild Halvorsrud" userId="917ea340-fd63-490f-a7db-68428d24cf32" providerId="ADAL" clId="{3F26B701-AADC-4668-AAA4-FB7BA2B947B1}" dt="2020-06-19T09:18:50.191" v="5170"/>
          <ac:spMkLst>
            <pc:docMk/>
            <pc:sldMk cId="2858277977" sldId="523"/>
            <ac:spMk id="1592" creationId="{9F88AAC4-12C0-46D0-8947-B7379EAB880B}"/>
          </ac:spMkLst>
        </pc:spChg>
        <pc:spChg chg="mod">
          <ac:chgData name="Ragnhild Halvorsrud" userId="917ea340-fd63-490f-a7db-68428d24cf32" providerId="ADAL" clId="{3F26B701-AADC-4668-AAA4-FB7BA2B947B1}" dt="2020-06-19T09:18:50.191" v="5170"/>
          <ac:spMkLst>
            <pc:docMk/>
            <pc:sldMk cId="2858277977" sldId="523"/>
            <ac:spMk id="1593" creationId="{B94669FE-A07C-4193-A6F5-198257338F41}"/>
          </ac:spMkLst>
        </pc:spChg>
        <pc:spChg chg="mod">
          <ac:chgData name="Ragnhild Halvorsrud" userId="917ea340-fd63-490f-a7db-68428d24cf32" providerId="ADAL" clId="{3F26B701-AADC-4668-AAA4-FB7BA2B947B1}" dt="2020-06-19T09:18:50.191" v="5170"/>
          <ac:spMkLst>
            <pc:docMk/>
            <pc:sldMk cId="2858277977" sldId="523"/>
            <ac:spMk id="1594" creationId="{D186E7E6-1BF8-425A-A9B0-3CAC52DE8BA2}"/>
          </ac:spMkLst>
        </pc:spChg>
        <pc:spChg chg="mod">
          <ac:chgData name="Ragnhild Halvorsrud" userId="917ea340-fd63-490f-a7db-68428d24cf32" providerId="ADAL" clId="{3F26B701-AADC-4668-AAA4-FB7BA2B947B1}" dt="2020-06-19T09:18:50.191" v="5170"/>
          <ac:spMkLst>
            <pc:docMk/>
            <pc:sldMk cId="2858277977" sldId="523"/>
            <ac:spMk id="1595" creationId="{1E67E472-B224-4BA9-B02E-1D7FDD96D8DC}"/>
          </ac:spMkLst>
        </pc:spChg>
        <pc:spChg chg="mod">
          <ac:chgData name="Ragnhild Halvorsrud" userId="917ea340-fd63-490f-a7db-68428d24cf32" providerId="ADAL" clId="{3F26B701-AADC-4668-AAA4-FB7BA2B947B1}" dt="2020-06-19T09:18:50.191" v="5170"/>
          <ac:spMkLst>
            <pc:docMk/>
            <pc:sldMk cId="2858277977" sldId="523"/>
            <ac:spMk id="1596" creationId="{D8C53367-E489-4868-827A-16A653FB2AF0}"/>
          </ac:spMkLst>
        </pc:spChg>
        <pc:spChg chg="mod">
          <ac:chgData name="Ragnhild Halvorsrud" userId="917ea340-fd63-490f-a7db-68428d24cf32" providerId="ADAL" clId="{3F26B701-AADC-4668-AAA4-FB7BA2B947B1}" dt="2020-06-19T09:18:50.191" v="5170"/>
          <ac:spMkLst>
            <pc:docMk/>
            <pc:sldMk cId="2858277977" sldId="523"/>
            <ac:spMk id="1597" creationId="{1EBC1D44-94D7-4ECC-81B7-B7E8D72F1E23}"/>
          </ac:spMkLst>
        </pc:spChg>
        <pc:spChg chg="mod">
          <ac:chgData name="Ragnhild Halvorsrud" userId="917ea340-fd63-490f-a7db-68428d24cf32" providerId="ADAL" clId="{3F26B701-AADC-4668-AAA4-FB7BA2B947B1}" dt="2020-06-19T09:18:50.191" v="5170"/>
          <ac:spMkLst>
            <pc:docMk/>
            <pc:sldMk cId="2858277977" sldId="523"/>
            <ac:spMk id="1598" creationId="{35BC25E5-9DB4-4904-9AB9-331250F4A836}"/>
          </ac:spMkLst>
        </pc:spChg>
        <pc:spChg chg="mod">
          <ac:chgData name="Ragnhild Halvorsrud" userId="917ea340-fd63-490f-a7db-68428d24cf32" providerId="ADAL" clId="{3F26B701-AADC-4668-AAA4-FB7BA2B947B1}" dt="2020-06-19T09:18:50.191" v="5170"/>
          <ac:spMkLst>
            <pc:docMk/>
            <pc:sldMk cId="2858277977" sldId="523"/>
            <ac:spMk id="1606" creationId="{12A230DB-59C1-4CEE-A4D2-62AE0968E24E}"/>
          </ac:spMkLst>
        </pc:spChg>
        <pc:spChg chg="mod">
          <ac:chgData name="Ragnhild Halvorsrud" userId="917ea340-fd63-490f-a7db-68428d24cf32" providerId="ADAL" clId="{3F26B701-AADC-4668-AAA4-FB7BA2B947B1}" dt="2020-06-19T09:18:50.191" v="5170"/>
          <ac:spMkLst>
            <pc:docMk/>
            <pc:sldMk cId="2858277977" sldId="523"/>
            <ac:spMk id="1608" creationId="{BFD28432-2EA3-4CA7-9E79-C5D53E1CDC5A}"/>
          </ac:spMkLst>
        </pc:spChg>
        <pc:spChg chg="mod">
          <ac:chgData name="Ragnhild Halvorsrud" userId="917ea340-fd63-490f-a7db-68428d24cf32" providerId="ADAL" clId="{3F26B701-AADC-4668-AAA4-FB7BA2B947B1}" dt="2020-06-19T09:18:50.191" v="5170"/>
          <ac:spMkLst>
            <pc:docMk/>
            <pc:sldMk cId="2858277977" sldId="523"/>
            <ac:spMk id="1611" creationId="{BDDC3627-1865-4F54-92E9-722EF1F73B1E}"/>
          </ac:spMkLst>
        </pc:spChg>
        <pc:spChg chg="mod">
          <ac:chgData name="Ragnhild Halvorsrud" userId="917ea340-fd63-490f-a7db-68428d24cf32" providerId="ADAL" clId="{3F26B701-AADC-4668-AAA4-FB7BA2B947B1}" dt="2020-06-19T09:18:50.191" v="5170"/>
          <ac:spMkLst>
            <pc:docMk/>
            <pc:sldMk cId="2858277977" sldId="523"/>
            <ac:spMk id="1612" creationId="{674C3647-1173-4D21-840F-9B47AB349F72}"/>
          </ac:spMkLst>
        </pc:spChg>
        <pc:spChg chg="mod">
          <ac:chgData name="Ragnhild Halvorsrud" userId="917ea340-fd63-490f-a7db-68428d24cf32" providerId="ADAL" clId="{3F26B701-AADC-4668-AAA4-FB7BA2B947B1}" dt="2020-06-19T09:18:50.191" v="5170"/>
          <ac:spMkLst>
            <pc:docMk/>
            <pc:sldMk cId="2858277977" sldId="523"/>
            <ac:spMk id="1615" creationId="{B84D0494-4AC3-4892-B2B5-45F7AFB6D964}"/>
          </ac:spMkLst>
        </pc:spChg>
        <pc:spChg chg="mod">
          <ac:chgData name="Ragnhild Halvorsrud" userId="917ea340-fd63-490f-a7db-68428d24cf32" providerId="ADAL" clId="{3F26B701-AADC-4668-AAA4-FB7BA2B947B1}" dt="2020-06-19T09:18:50.191" v="5170"/>
          <ac:spMkLst>
            <pc:docMk/>
            <pc:sldMk cId="2858277977" sldId="523"/>
            <ac:spMk id="1616" creationId="{5E547E26-FF44-4DF0-9ADC-66259A265E52}"/>
          </ac:spMkLst>
        </pc:spChg>
        <pc:spChg chg="mod">
          <ac:chgData name="Ragnhild Halvorsrud" userId="917ea340-fd63-490f-a7db-68428d24cf32" providerId="ADAL" clId="{3F26B701-AADC-4668-AAA4-FB7BA2B947B1}" dt="2020-06-19T09:18:50.191" v="5170"/>
          <ac:spMkLst>
            <pc:docMk/>
            <pc:sldMk cId="2858277977" sldId="523"/>
            <ac:spMk id="1618" creationId="{A282A558-20D2-42CB-B3B0-D9607761AC22}"/>
          </ac:spMkLst>
        </pc:spChg>
        <pc:spChg chg="mod">
          <ac:chgData name="Ragnhild Halvorsrud" userId="917ea340-fd63-490f-a7db-68428d24cf32" providerId="ADAL" clId="{3F26B701-AADC-4668-AAA4-FB7BA2B947B1}" dt="2020-06-19T09:18:50.191" v="5170"/>
          <ac:spMkLst>
            <pc:docMk/>
            <pc:sldMk cId="2858277977" sldId="523"/>
            <ac:spMk id="1621" creationId="{B288BFBB-8F21-4B27-B4F8-73C2E816DEE6}"/>
          </ac:spMkLst>
        </pc:spChg>
        <pc:spChg chg="mod">
          <ac:chgData name="Ragnhild Halvorsrud" userId="917ea340-fd63-490f-a7db-68428d24cf32" providerId="ADAL" clId="{3F26B701-AADC-4668-AAA4-FB7BA2B947B1}" dt="2020-06-19T09:18:50.191" v="5170"/>
          <ac:spMkLst>
            <pc:docMk/>
            <pc:sldMk cId="2858277977" sldId="523"/>
            <ac:spMk id="1622" creationId="{A10E6135-82AA-46C2-82A2-F4E185C136C5}"/>
          </ac:spMkLst>
        </pc:spChg>
        <pc:spChg chg="mod">
          <ac:chgData name="Ragnhild Halvorsrud" userId="917ea340-fd63-490f-a7db-68428d24cf32" providerId="ADAL" clId="{3F26B701-AADC-4668-AAA4-FB7BA2B947B1}" dt="2020-06-19T09:18:50.191" v="5170"/>
          <ac:spMkLst>
            <pc:docMk/>
            <pc:sldMk cId="2858277977" sldId="523"/>
            <ac:spMk id="1623" creationId="{A7E0034F-BADB-49C6-A7AF-221759106833}"/>
          </ac:spMkLst>
        </pc:spChg>
        <pc:spChg chg="mod">
          <ac:chgData name="Ragnhild Halvorsrud" userId="917ea340-fd63-490f-a7db-68428d24cf32" providerId="ADAL" clId="{3F26B701-AADC-4668-AAA4-FB7BA2B947B1}" dt="2020-06-19T09:18:50.191" v="5170"/>
          <ac:spMkLst>
            <pc:docMk/>
            <pc:sldMk cId="2858277977" sldId="523"/>
            <ac:spMk id="1624" creationId="{B8FE8DEE-0F98-4489-850B-8F06EFDA801E}"/>
          </ac:spMkLst>
        </pc:spChg>
        <pc:spChg chg="mod">
          <ac:chgData name="Ragnhild Halvorsrud" userId="917ea340-fd63-490f-a7db-68428d24cf32" providerId="ADAL" clId="{3F26B701-AADC-4668-AAA4-FB7BA2B947B1}" dt="2020-06-19T09:18:50.191" v="5170"/>
          <ac:spMkLst>
            <pc:docMk/>
            <pc:sldMk cId="2858277977" sldId="523"/>
            <ac:spMk id="1629" creationId="{39F63BB8-3720-4B99-9BDC-CC6FEE2692B1}"/>
          </ac:spMkLst>
        </pc:spChg>
        <pc:spChg chg="mod">
          <ac:chgData name="Ragnhild Halvorsrud" userId="917ea340-fd63-490f-a7db-68428d24cf32" providerId="ADAL" clId="{3F26B701-AADC-4668-AAA4-FB7BA2B947B1}" dt="2020-06-19T09:18:50.191" v="5170"/>
          <ac:spMkLst>
            <pc:docMk/>
            <pc:sldMk cId="2858277977" sldId="523"/>
            <ac:spMk id="1631" creationId="{AE27521A-586F-4930-BAD7-946BCB6669E8}"/>
          </ac:spMkLst>
        </pc:spChg>
        <pc:spChg chg="mod">
          <ac:chgData name="Ragnhild Halvorsrud" userId="917ea340-fd63-490f-a7db-68428d24cf32" providerId="ADAL" clId="{3F26B701-AADC-4668-AAA4-FB7BA2B947B1}" dt="2020-06-19T09:18:50.191" v="5170"/>
          <ac:spMkLst>
            <pc:docMk/>
            <pc:sldMk cId="2858277977" sldId="523"/>
            <ac:spMk id="1634" creationId="{4B32533A-7DF6-4A07-9DDB-B4242940CC30}"/>
          </ac:spMkLst>
        </pc:spChg>
        <pc:spChg chg="mod">
          <ac:chgData name="Ragnhild Halvorsrud" userId="917ea340-fd63-490f-a7db-68428d24cf32" providerId="ADAL" clId="{3F26B701-AADC-4668-AAA4-FB7BA2B947B1}" dt="2020-06-19T09:18:50.191" v="5170"/>
          <ac:spMkLst>
            <pc:docMk/>
            <pc:sldMk cId="2858277977" sldId="523"/>
            <ac:spMk id="1635" creationId="{78150326-0825-4BAA-8D84-775D824B0B6B}"/>
          </ac:spMkLst>
        </pc:spChg>
        <pc:spChg chg="mod">
          <ac:chgData name="Ragnhild Halvorsrud" userId="917ea340-fd63-490f-a7db-68428d24cf32" providerId="ADAL" clId="{3F26B701-AADC-4668-AAA4-FB7BA2B947B1}" dt="2020-06-19T09:18:50.191" v="5170"/>
          <ac:spMkLst>
            <pc:docMk/>
            <pc:sldMk cId="2858277977" sldId="523"/>
            <ac:spMk id="1636" creationId="{6511CB7B-17AD-4A6C-96E4-217A1CED95B9}"/>
          </ac:spMkLst>
        </pc:spChg>
        <pc:spChg chg="mod">
          <ac:chgData name="Ragnhild Halvorsrud" userId="917ea340-fd63-490f-a7db-68428d24cf32" providerId="ADAL" clId="{3F26B701-AADC-4668-AAA4-FB7BA2B947B1}" dt="2020-06-19T09:18:50.191" v="5170"/>
          <ac:spMkLst>
            <pc:docMk/>
            <pc:sldMk cId="2858277977" sldId="523"/>
            <ac:spMk id="1638" creationId="{65CA2828-D637-4277-8A20-9339E1369FB9}"/>
          </ac:spMkLst>
        </pc:spChg>
        <pc:spChg chg="mod">
          <ac:chgData name="Ragnhild Halvorsrud" userId="917ea340-fd63-490f-a7db-68428d24cf32" providerId="ADAL" clId="{3F26B701-AADC-4668-AAA4-FB7BA2B947B1}" dt="2020-06-19T09:18:50.191" v="5170"/>
          <ac:spMkLst>
            <pc:docMk/>
            <pc:sldMk cId="2858277977" sldId="523"/>
            <ac:spMk id="1639" creationId="{CB30FC0E-1438-4BB0-BDA0-AC2338DCE959}"/>
          </ac:spMkLst>
        </pc:spChg>
        <pc:spChg chg="mod">
          <ac:chgData name="Ragnhild Halvorsrud" userId="917ea340-fd63-490f-a7db-68428d24cf32" providerId="ADAL" clId="{3F26B701-AADC-4668-AAA4-FB7BA2B947B1}" dt="2020-06-19T09:18:50.191" v="5170"/>
          <ac:spMkLst>
            <pc:docMk/>
            <pc:sldMk cId="2858277977" sldId="523"/>
            <ac:spMk id="1640" creationId="{F3A290EB-7D3E-4A94-8DAB-0802472A91DA}"/>
          </ac:spMkLst>
        </pc:spChg>
        <pc:spChg chg="mod">
          <ac:chgData name="Ragnhild Halvorsrud" userId="917ea340-fd63-490f-a7db-68428d24cf32" providerId="ADAL" clId="{3F26B701-AADC-4668-AAA4-FB7BA2B947B1}" dt="2020-06-19T09:18:50.191" v="5170"/>
          <ac:spMkLst>
            <pc:docMk/>
            <pc:sldMk cId="2858277977" sldId="523"/>
            <ac:spMk id="1644" creationId="{AF5682B2-33F2-4C2C-98DA-2DD8132761A3}"/>
          </ac:spMkLst>
        </pc:spChg>
        <pc:spChg chg="mod">
          <ac:chgData name="Ragnhild Halvorsrud" userId="917ea340-fd63-490f-a7db-68428d24cf32" providerId="ADAL" clId="{3F26B701-AADC-4668-AAA4-FB7BA2B947B1}" dt="2020-06-19T09:18:50.191" v="5170"/>
          <ac:spMkLst>
            <pc:docMk/>
            <pc:sldMk cId="2858277977" sldId="523"/>
            <ac:spMk id="1645" creationId="{041DDEB2-11D2-47AA-A0B0-CFA68C4CB7F1}"/>
          </ac:spMkLst>
        </pc:spChg>
        <pc:spChg chg="mod">
          <ac:chgData name="Ragnhild Halvorsrud" userId="917ea340-fd63-490f-a7db-68428d24cf32" providerId="ADAL" clId="{3F26B701-AADC-4668-AAA4-FB7BA2B947B1}" dt="2020-06-19T09:18:50.191" v="5170"/>
          <ac:spMkLst>
            <pc:docMk/>
            <pc:sldMk cId="2858277977" sldId="523"/>
            <ac:spMk id="1649" creationId="{4EFBC9B6-6C79-4E9D-8285-EF4E334BBD26}"/>
          </ac:spMkLst>
        </pc:spChg>
        <pc:spChg chg="mod">
          <ac:chgData name="Ragnhild Halvorsrud" userId="917ea340-fd63-490f-a7db-68428d24cf32" providerId="ADAL" clId="{3F26B701-AADC-4668-AAA4-FB7BA2B947B1}" dt="2020-06-19T09:18:50.191" v="5170"/>
          <ac:spMkLst>
            <pc:docMk/>
            <pc:sldMk cId="2858277977" sldId="523"/>
            <ac:spMk id="1652" creationId="{9F867AEA-4EDD-44F3-A417-F1D120CC07AD}"/>
          </ac:spMkLst>
        </pc:spChg>
        <pc:spChg chg="mod">
          <ac:chgData name="Ragnhild Halvorsrud" userId="917ea340-fd63-490f-a7db-68428d24cf32" providerId="ADAL" clId="{3F26B701-AADC-4668-AAA4-FB7BA2B947B1}" dt="2020-06-19T09:18:50.191" v="5170"/>
          <ac:spMkLst>
            <pc:docMk/>
            <pc:sldMk cId="2858277977" sldId="523"/>
            <ac:spMk id="1654" creationId="{FE628467-BAA5-4034-8240-A8981E2155F5}"/>
          </ac:spMkLst>
        </pc:spChg>
        <pc:spChg chg="mod">
          <ac:chgData name="Ragnhild Halvorsrud" userId="917ea340-fd63-490f-a7db-68428d24cf32" providerId="ADAL" clId="{3F26B701-AADC-4668-AAA4-FB7BA2B947B1}" dt="2020-06-19T09:18:50.191" v="5170"/>
          <ac:spMkLst>
            <pc:docMk/>
            <pc:sldMk cId="2858277977" sldId="523"/>
            <ac:spMk id="1655" creationId="{640E0E48-1289-40A1-B704-30ACDD25D80F}"/>
          </ac:spMkLst>
        </pc:spChg>
        <pc:spChg chg="mod">
          <ac:chgData name="Ragnhild Halvorsrud" userId="917ea340-fd63-490f-a7db-68428d24cf32" providerId="ADAL" clId="{3F26B701-AADC-4668-AAA4-FB7BA2B947B1}" dt="2020-06-19T09:18:50.191" v="5170"/>
          <ac:spMkLst>
            <pc:docMk/>
            <pc:sldMk cId="2858277977" sldId="523"/>
            <ac:spMk id="1656" creationId="{392F07AC-CD61-48C0-999F-270173DCCB5F}"/>
          </ac:spMkLst>
        </pc:spChg>
        <pc:spChg chg="mod">
          <ac:chgData name="Ragnhild Halvorsrud" userId="917ea340-fd63-490f-a7db-68428d24cf32" providerId="ADAL" clId="{3F26B701-AADC-4668-AAA4-FB7BA2B947B1}" dt="2020-06-19T09:18:50.191" v="5170"/>
          <ac:spMkLst>
            <pc:docMk/>
            <pc:sldMk cId="2858277977" sldId="523"/>
            <ac:spMk id="1659" creationId="{3A47711F-DBEC-4CEA-87D1-5ED1D1417193}"/>
          </ac:spMkLst>
        </pc:spChg>
        <pc:spChg chg="mod">
          <ac:chgData name="Ragnhild Halvorsrud" userId="917ea340-fd63-490f-a7db-68428d24cf32" providerId="ADAL" clId="{3F26B701-AADC-4668-AAA4-FB7BA2B947B1}" dt="2020-06-19T09:18:50.191" v="5170"/>
          <ac:spMkLst>
            <pc:docMk/>
            <pc:sldMk cId="2858277977" sldId="523"/>
            <ac:spMk id="1661" creationId="{A6D3AD18-6C8B-4C3A-863A-0A2D33F5AF29}"/>
          </ac:spMkLst>
        </pc:spChg>
        <pc:spChg chg="mod">
          <ac:chgData name="Ragnhild Halvorsrud" userId="917ea340-fd63-490f-a7db-68428d24cf32" providerId="ADAL" clId="{3F26B701-AADC-4668-AAA4-FB7BA2B947B1}" dt="2020-06-19T09:18:50.191" v="5170"/>
          <ac:spMkLst>
            <pc:docMk/>
            <pc:sldMk cId="2858277977" sldId="523"/>
            <ac:spMk id="1663" creationId="{DDE73A68-5C7C-4308-8E3A-7460BD2FDDF5}"/>
          </ac:spMkLst>
        </pc:spChg>
        <pc:spChg chg="mod">
          <ac:chgData name="Ragnhild Halvorsrud" userId="917ea340-fd63-490f-a7db-68428d24cf32" providerId="ADAL" clId="{3F26B701-AADC-4668-AAA4-FB7BA2B947B1}" dt="2020-06-19T09:18:50.191" v="5170"/>
          <ac:spMkLst>
            <pc:docMk/>
            <pc:sldMk cId="2858277977" sldId="523"/>
            <ac:spMk id="1664" creationId="{B8817826-DDF2-4473-A574-8FD9EA90DEF0}"/>
          </ac:spMkLst>
        </pc:spChg>
        <pc:spChg chg="mod">
          <ac:chgData name="Ragnhild Halvorsrud" userId="917ea340-fd63-490f-a7db-68428d24cf32" providerId="ADAL" clId="{3F26B701-AADC-4668-AAA4-FB7BA2B947B1}" dt="2020-06-19T09:18:50.191" v="5170"/>
          <ac:spMkLst>
            <pc:docMk/>
            <pc:sldMk cId="2858277977" sldId="523"/>
            <ac:spMk id="1665" creationId="{E11C4508-C0C9-4199-AC1C-CE9ECB4BF491}"/>
          </ac:spMkLst>
        </pc:spChg>
        <pc:spChg chg="mod">
          <ac:chgData name="Ragnhild Halvorsrud" userId="917ea340-fd63-490f-a7db-68428d24cf32" providerId="ADAL" clId="{3F26B701-AADC-4668-AAA4-FB7BA2B947B1}" dt="2020-06-19T09:18:50.191" v="5170"/>
          <ac:spMkLst>
            <pc:docMk/>
            <pc:sldMk cId="2858277977" sldId="523"/>
            <ac:spMk id="1667" creationId="{A0890709-1FD1-4A04-98A1-9FB6161D298A}"/>
          </ac:spMkLst>
        </pc:spChg>
        <pc:spChg chg="mod">
          <ac:chgData name="Ragnhild Halvorsrud" userId="917ea340-fd63-490f-a7db-68428d24cf32" providerId="ADAL" clId="{3F26B701-AADC-4668-AAA4-FB7BA2B947B1}" dt="2020-06-19T09:18:50.191" v="5170"/>
          <ac:spMkLst>
            <pc:docMk/>
            <pc:sldMk cId="2858277977" sldId="523"/>
            <ac:spMk id="1671" creationId="{EB2DC520-3F07-4B0F-85B0-895CD5896589}"/>
          </ac:spMkLst>
        </pc:spChg>
        <pc:spChg chg="mod">
          <ac:chgData name="Ragnhild Halvorsrud" userId="917ea340-fd63-490f-a7db-68428d24cf32" providerId="ADAL" clId="{3F26B701-AADC-4668-AAA4-FB7BA2B947B1}" dt="2020-06-19T09:18:50.191" v="5170"/>
          <ac:spMkLst>
            <pc:docMk/>
            <pc:sldMk cId="2858277977" sldId="523"/>
            <ac:spMk id="1672" creationId="{D1230296-690B-4DFC-8DBE-B398BEF185D3}"/>
          </ac:spMkLst>
        </pc:spChg>
        <pc:spChg chg="mod">
          <ac:chgData name="Ragnhild Halvorsrud" userId="917ea340-fd63-490f-a7db-68428d24cf32" providerId="ADAL" clId="{3F26B701-AADC-4668-AAA4-FB7BA2B947B1}" dt="2020-06-19T09:18:50.191" v="5170"/>
          <ac:spMkLst>
            <pc:docMk/>
            <pc:sldMk cId="2858277977" sldId="523"/>
            <ac:spMk id="1684" creationId="{B5A056D5-9C7F-44CF-BDF1-882C72128116}"/>
          </ac:spMkLst>
        </pc:spChg>
        <pc:spChg chg="mod">
          <ac:chgData name="Ragnhild Halvorsrud" userId="917ea340-fd63-490f-a7db-68428d24cf32" providerId="ADAL" clId="{3F26B701-AADC-4668-AAA4-FB7BA2B947B1}" dt="2020-06-19T09:18:50.191" v="5170"/>
          <ac:spMkLst>
            <pc:docMk/>
            <pc:sldMk cId="2858277977" sldId="523"/>
            <ac:spMk id="1686" creationId="{93CAEDFC-55BC-4B12-815B-D67A1700EB56}"/>
          </ac:spMkLst>
        </pc:spChg>
        <pc:spChg chg="mod">
          <ac:chgData name="Ragnhild Halvorsrud" userId="917ea340-fd63-490f-a7db-68428d24cf32" providerId="ADAL" clId="{3F26B701-AADC-4668-AAA4-FB7BA2B947B1}" dt="2020-06-19T09:18:50.191" v="5170"/>
          <ac:spMkLst>
            <pc:docMk/>
            <pc:sldMk cId="2858277977" sldId="523"/>
            <ac:spMk id="1687" creationId="{18A2AC71-D3B1-4725-B67E-BCE828DAD055}"/>
          </ac:spMkLst>
        </pc:spChg>
        <pc:spChg chg="mod">
          <ac:chgData name="Ragnhild Halvorsrud" userId="917ea340-fd63-490f-a7db-68428d24cf32" providerId="ADAL" clId="{3F26B701-AADC-4668-AAA4-FB7BA2B947B1}" dt="2020-06-19T09:18:50.191" v="5170"/>
          <ac:spMkLst>
            <pc:docMk/>
            <pc:sldMk cId="2858277977" sldId="523"/>
            <ac:spMk id="1688" creationId="{A1123FF1-4E77-4A0F-ACBF-5F9C91C80C1E}"/>
          </ac:spMkLst>
        </pc:spChg>
        <pc:spChg chg="mod">
          <ac:chgData name="Ragnhild Halvorsrud" userId="917ea340-fd63-490f-a7db-68428d24cf32" providerId="ADAL" clId="{3F26B701-AADC-4668-AAA4-FB7BA2B947B1}" dt="2020-06-19T09:18:50.191" v="5170"/>
          <ac:spMkLst>
            <pc:docMk/>
            <pc:sldMk cId="2858277977" sldId="523"/>
            <ac:spMk id="1690" creationId="{078BF9D6-3AEB-4A00-9A65-064483D4F71F}"/>
          </ac:spMkLst>
        </pc:spChg>
        <pc:spChg chg="mod">
          <ac:chgData name="Ragnhild Halvorsrud" userId="917ea340-fd63-490f-a7db-68428d24cf32" providerId="ADAL" clId="{3F26B701-AADC-4668-AAA4-FB7BA2B947B1}" dt="2020-06-19T09:18:50.191" v="5170"/>
          <ac:spMkLst>
            <pc:docMk/>
            <pc:sldMk cId="2858277977" sldId="523"/>
            <ac:spMk id="1691" creationId="{B089117C-89D0-4558-8BB8-7A432BEB4415}"/>
          </ac:spMkLst>
        </pc:spChg>
        <pc:spChg chg="mod">
          <ac:chgData name="Ragnhild Halvorsrud" userId="917ea340-fd63-490f-a7db-68428d24cf32" providerId="ADAL" clId="{3F26B701-AADC-4668-AAA4-FB7BA2B947B1}" dt="2020-06-19T09:18:50.191" v="5170"/>
          <ac:spMkLst>
            <pc:docMk/>
            <pc:sldMk cId="2858277977" sldId="523"/>
            <ac:spMk id="1692" creationId="{0F228173-7BE6-485C-8A4F-9F5A1068474D}"/>
          </ac:spMkLst>
        </pc:spChg>
        <pc:spChg chg="mod">
          <ac:chgData name="Ragnhild Halvorsrud" userId="917ea340-fd63-490f-a7db-68428d24cf32" providerId="ADAL" clId="{3F26B701-AADC-4668-AAA4-FB7BA2B947B1}" dt="2020-06-19T09:18:50.191" v="5170"/>
          <ac:spMkLst>
            <pc:docMk/>
            <pc:sldMk cId="2858277977" sldId="523"/>
            <ac:spMk id="1694" creationId="{51180B53-9540-42A2-B8EF-AB9A147A5CBD}"/>
          </ac:spMkLst>
        </pc:spChg>
        <pc:spChg chg="mod">
          <ac:chgData name="Ragnhild Halvorsrud" userId="917ea340-fd63-490f-a7db-68428d24cf32" providerId="ADAL" clId="{3F26B701-AADC-4668-AAA4-FB7BA2B947B1}" dt="2020-06-19T09:18:50.191" v="5170"/>
          <ac:spMkLst>
            <pc:docMk/>
            <pc:sldMk cId="2858277977" sldId="523"/>
            <ac:spMk id="1695" creationId="{A0623238-D495-48F0-A71B-B3BD2AE6DA0C}"/>
          </ac:spMkLst>
        </pc:spChg>
        <pc:spChg chg="mod">
          <ac:chgData name="Ragnhild Halvorsrud" userId="917ea340-fd63-490f-a7db-68428d24cf32" providerId="ADAL" clId="{3F26B701-AADC-4668-AAA4-FB7BA2B947B1}" dt="2020-06-19T09:18:50.191" v="5170"/>
          <ac:spMkLst>
            <pc:docMk/>
            <pc:sldMk cId="2858277977" sldId="523"/>
            <ac:spMk id="1698" creationId="{1B992334-82D9-4640-8E90-512E371F9CAF}"/>
          </ac:spMkLst>
        </pc:spChg>
        <pc:spChg chg="mod">
          <ac:chgData name="Ragnhild Halvorsrud" userId="917ea340-fd63-490f-a7db-68428d24cf32" providerId="ADAL" clId="{3F26B701-AADC-4668-AAA4-FB7BA2B947B1}" dt="2020-06-19T09:18:50.191" v="5170"/>
          <ac:spMkLst>
            <pc:docMk/>
            <pc:sldMk cId="2858277977" sldId="523"/>
            <ac:spMk id="1699" creationId="{16B451A6-8B39-471E-9DEE-171E3EE7AA44}"/>
          </ac:spMkLst>
        </pc:spChg>
        <pc:spChg chg="mod">
          <ac:chgData name="Ragnhild Halvorsrud" userId="917ea340-fd63-490f-a7db-68428d24cf32" providerId="ADAL" clId="{3F26B701-AADC-4668-AAA4-FB7BA2B947B1}" dt="2020-06-19T09:18:50.191" v="5170"/>
          <ac:spMkLst>
            <pc:docMk/>
            <pc:sldMk cId="2858277977" sldId="523"/>
            <ac:spMk id="1700" creationId="{70DB70AE-23F0-424F-9AA6-951844EFADBD}"/>
          </ac:spMkLst>
        </pc:spChg>
        <pc:spChg chg="mod">
          <ac:chgData name="Ragnhild Halvorsrud" userId="917ea340-fd63-490f-a7db-68428d24cf32" providerId="ADAL" clId="{3F26B701-AADC-4668-AAA4-FB7BA2B947B1}" dt="2020-06-19T09:18:50.191" v="5170"/>
          <ac:spMkLst>
            <pc:docMk/>
            <pc:sldMk cId="2858277977" sldId="523"/>
            <ac:spMk id="1701" creationId="{EBB81BF6-F61F-408E-BB4F-682F151C9FD8}"/>
          </ac:spMkLst>
        </pc:spChg>
        <pc:spChg chg="mod">
          <ac:chgData name="Ragnhild Halvorsrud" userId="917ea340-fd63-490f-a7db-68428d24cf32" providerId="ADAL" clId="{3F26B701-AADC-4668-AAA4-FB7BA2B947B1}" dt="2020-06-19T09:18:50.191" v="5170"/>
          <ac:spMkLst>
            <pc:docMk/>
            <pc:sldMk cId="2858277977" sldId="523"/>
            <ac:spMk id="1702" creationId="{9F54E580-0CC1-44C5-9119-83D3A64DC698}"/>
          </ac:spMkLst>
        </pc:spChg>
        <pc:spChg chg="mod">
          <ac:chgData name="Ragnhild Halvorsrud" userId="917ea340-fd63-490f-a7db-68428d24cf32" providerId="ADAL" clId="{3F26B701-AADC-4668-AAA4-FB7BA2B947B1}" dt="2020-06-19T09:18:50.191" v="5170"/>
          <ac:spMkLst>
            <pc:docMk/>
            <pc:sldMk cId="2858277977" sldId="523"/>
            <ac:spMk id="1703" creationId="{8F007096-2385-4C57-AA4D-3BC1A5356E15}"/>
          </ac:spMkLst>
        </pc:spChg>
        <pc:spChg chg="mod">
          <ac:chgData name="Ragnhild Halvorsrud" userId="917ea340-fd63-490f-a7db-68428d24cf32" providerId="ADAL" clId="{3F26B701-AADC-4668-AAA4-FB7BA2B947B1}" dt="2020-06-19T09:18:50.191" v="5170"/>
          <ac:spMkLst>
            <pc:docMk/>
            <pc:sldMk cId="2858277977" sldId="523"/>
            <ac:spMk id="1704" creationId="{8FFC9F2F-1803-4805-BCDF-95148F624593}"/>
          </ac:spMkLst>
        </pc:spChg>
        <pc:spChg chg="mod">
          <ac:chgData name="Ragnhild Halvorsrud" userId="917ea340-fd63-490f-a7db-68428d24cf32" providerId="ADAL" clId="{3F26B701-AADC-4668-AAA4-FB7BA2B947B1}" dt="2020-06-19T09:18:50.191" v="5170"/>
          <ac:spMkLst>
            <pc:docMk/>
            <pc:sldMk cId="2858277977" sldId="523"/>
            <ac:spMk id="1706" creationId="{2B16EDA3-1DDA-4BEF-B913-DB3EF0753430}"/>
          </ac:spMkLst>
        </pc:spChg>
        <pc:spChg chg="mod">
          <ac:chgData name="Ragnhild Halvorsrud" userId="917ea340-fd63-490f-a7db-68428d24cf32" providerId="ADAL" clId="{3F26B701-AADC-4668-AAA4-FB7BA2B947B1}" dt="2020-06-19T09:18:50.191" v="5170"/>
          <ac:spMkLst>
            <pc:docMk/>
            <pc:sldMk cId="2858277977" sldId="523"/>
            <ac:spMk id="1707" creationId="{5A7CADA3-DABD-491A-A9B3-D61738FE4C13}"/>
          </ac:spMkLst>
        </pc:spChg>
        <pc:spChg chg="mod">
          <ac:chgData name="Ragnhild Halvorsrud" userId="917ea340-fd63-490f-a7db-68428d24cf32" providerId="ADAL" clId="{3F26B701-AADC-4668-AAA4-FB7BA2B947B1}" dt="2020-06-19T09:18:50.191" v="5170"/>
          <ac:spMkLst>
            <pc:docMk/>
            <pc:sldMk cId="2858277977" sldId="523"/>
            <ac:spMk id="1708" creationId="{3B46D284-403B-4087-93C7-800635571861}"/>
          </ac:spMkLst>
        </pc:spChg>
        <pc:spChg chg="mod">
          <ac:chgData name="Ragnhild Halvorsrud" userId="917ea340-fd63-490f-a7db-68428d24cf32" providerId="ADAL" clId="{3F26B701-AADC-4668-AAA4-FB7BA2B947B1}" dt="2020-06-19T09:18:50.191" v="5170"/>
          <ac:spMkLst>
            <pc:docMk/>
            <pc:sldMk cId="2858277977" sldId="523"/>
            <ac:spMk id="1709" creationId="{29647B91-86FD-4BF0-97F8-A1B76062EC01}"/>
          </ac:spMkLst>
        </pc:spChg>
        <pc:spChg chg="mod">
          <ac:chgData name="Ragnhild Halvorsrud" userId="917ea340-fd63-490f-a7db-68428d24cf32" providerId="ADAL" clId="{3F26B701-AADC-4668-AAA4-FB7BA2B947B1}" dt="2020-06-19T09:18:50.191" v="5170"/>
          <ac:spMkLst>
            <pc:docMk/>
            <pc:sldMk cId="2858277977" sldId="523"/>
            <ac:spMk id="1710" creationId="{E3D41B62-FFDE-47BD-9546-28830DCA6B91}"/>
          </ac:spMkLst>
        </pc:spChg>
        <pc:spChg chg="mod">
          <ac:chgData name="Ragnhild Halvorsrud" userId="917ea340-fd63-490f-a7db-68428d24cf32" providerId="ADAL" clId="{3F26B701-AADC-4668-AAA4-FB7BA2B947B1}" dt="2020-06-19T09:18:50.191" v="5170"/>
          <ac:spMkLst>
            <pc:docMk/>
            <pc:sldMk cId="2858277977" sldId="523"/>
            <ac:spMk id="1711" creationId="{1A0B41ED-E0E3-4501-A380-F0599C4C9D3B}"/>
          </ac:spMkLst>
        </pc:spChg>
        <pc:spChg chg="mod">
          <ac:chgData name="Ragnhild Halvorsrud" userId="917ea340-fd63-490f-a7db-68428d24cf32" providerId="ADAL" clId="{3F26B701-AADC-4668-AAA4-FB7BA2B947B1}" dt="2020-06-19T09:18:50.191" v="5170"/>
          <ac:spMkLst>
            <pc:docMk/>
            <pc:sldMk cId="2858277977" sldId="523"/>
            <ac:spMk id="1712" creationId="{5DEB838F-9D7D-4DC5-BFB2-BB30BAC5D12E}"/>
          </ac:spMkLst>
        </pc:spChg>
        <pc:spChg chg="mod">
          <ac:chgData name="Ragnhild Halvorsrud" userId="917ea340-fd63-490f-a7db-68428d24cf32" providerId="ADAL" clId="{3F26B701-AADC-4668-AAA4-FB7BA2B947B1}" dt="2020-06-19T09:18:50.191" v="5170"/>
          <ac:spMkLst>
            <pc:docMk/>
            <pc:sldMk cId="2858277977" sldId="523"/>
            <ac:spMk id="1714" creationId="{6D9FC841-7AB3-4524-A815-8157DF0AD2DB}"/>
          </ac:spMkLst>
        </pc:spChg>
        <pc:spChg chg="mod">
          <ac:chgData name="Ragnhild Halvorsrud" userId="917ea340-fd63-490f-a7db-68428d24cf32" providerId="ADAL" clId="{3F26B701-AADC-4668-AAA4-FB7BA2B947B1}" dt="2020-06-19T09:18:50.191" v="5170"/>
          <ac:spMkLst>
            <pc:docMk/>
            <pc:sldMk cId="2858277977" sldId="523"/>
            <ac:spMk id="1715" creationId="{E66AED11-ABFB-4B32-908A-271B0D439F5B}"/>
          </ac:spMkLst>
        </pc:spChg>
        <pc:spChg chg="mod">
          <ac:chgData name="Ragnhild Halvorsrud" userId="917ea340-fd63-490f-a7db-68428d24cf32" providerId="ADAL" clId="{3F26B701-AADC-4668-AAA4-FB7BA2B947B1}" dt="2020-06-19T09:18:50.191" v="5170"/>
          <ac:spMkLst>
            <pc:docMk/>
            <pc:sldMk cId="2858277977" sldId="523"/>
            <ac:spMk id="1716" creationId="{7EF93A19-9027-4C8C-8979-DBC22B6066C8}"/>
          </ac:spMkLst>
        </pc:spChg>
        <pc:spChg chg="mod">
          <ac:chgData name="Ragnhild Halvorsrud" userId="917ea340-fd63-490f-a7db-68428d24cf32" providerId="ADAL" clId="{3F26B701-AADC-4668-AAA4-FB7BA2B947B1}" dt="2020-06-19T09:18:50.191" v="5170"/>
          <ac:spMkLst>
            <pc:docMk/>
            <pc:sldMk cId="2858277977" sldId="523"/>
            <ac:spMk id="1717" creationId="{D82DB957-6F78-4694-B854-65CF2436516F}"/>
          </ac:spMkLst>
        </pc:spChg>
        <pc:spChg chg="mod">
          <ac:chgData name="Ragnhild Halvorsrud" userId="917ea340-fd63-490f-a7db-68428d24cf32" providerId="ADAL" clId="{3F26B701-AADC-4668-AAA4-FB7BA2B947B1}" dt="2020-06-19T09:18:50.191" v="5170"/>
          <ac:spMkLst>
            <pc:docMk/>
            <pc:sldMk cId="2858277977" sldId="523"/>
            <ac:spMk id="1718" creationId="{F8D4BB05-7E96-4792-8926-1FF6CA35876A}"/>
          </ac:spMkLst>
        </pc:spChg>
        <pc:spChg chg="mod">
          <ac:chgData name="Ragnhild Halvorsrud" userId="917ea340-fd63-490f-a7db-68428d24cf32" providerId="ADAL" clId="{3F26B701-AADC-4668-AAA4-FB7BA2B947B1}" dt="2020-06-19T09:18:50.191" v="5170"/>
          <ac:spMkLst>
            <pc:docMk/>
            <pc:sldMk cId="2858277977" sldId="523"/>
            <ac:spMk id="1719" creationId="{E968D19B-0A8E-4863-B7A6-4BBCA4E54085}"/>
          </ac:spMkLst>
        </pc:spChg>
        <pc:spChg chg="mod">
          <ac:chgData name="Ragnhild Halvorsrud" userId="917ea340-fd63-490f-a7db-68428d24cf32" providerId="ADAL" clId="{3F26B701-AADC-4668-AAA4-FB7BA2B947B1}" dt="2020-06-19T09:18:50.191" v="5170"/>
          <ac:spMkLst>
            <pc:docMk/>
            <pc:sldMk cId="2858277977" sldId="523"/>
            <ac:spMk id="1720" creationId="{735B1D35-55D8-4DE5-82B0-C045122EEF52}"/>
          </ac:spMkLst>
        </pc:spChg>
        <pc:spChg chg="mod">
          <ac:chgData name="Ragnhild Halvorsrud" userId="917ea340-fd63-490f-a7db-68428d24cf32" providerId="ADAL" clId="{3F26B701-AADC-4668-AAA4-FB7BA2B947B1}" dt="2020-06-19T09:18:50.191" v="5170"/>
          <ac:spMkLst>
            <pc:docMk/>
            <pc:sldMk cId="2858277977" sldId="523"/>
            <ac:spMk id="1722" creationId="{0CC0F1E9-9FA0-412B-B729-C9C5DAB7224B}"/>
          </ac:spMkLst>
        </pc:spChg>
        <pc:spChg chg="mod">
          <ac:chgData name="Ragnhild Halvorsrud" userId="917ea340-fd63-490f-a7db-68428d24cf32" providerId="ADAL" clId="{3F26B701-AADC-4668-AAA4-FB7BA2B947B1}" dt="2020-06-19T09:18:50.191" v="5170"/>
          <ac:spMkLst>
            <pc:docMk/>
            <pc:sldMk cId="2858277977" sldId="523"/>
            <ac:spMk id="1723" creationId="{E58D0661-1EAE-4530-8F60-580477EDCD16}"/>
          </ac:spMkLst>
        </pc:spChg>
        <pc:spChg chg="mod">
          <ac:chgData name="Ragnhild Halvorsrud" userId="917ea340-fd63-490f-a7db-68428d24cf32" providerId="ADAL" clId="{3F26B701-AADC-4668-AAA4-FB7BA2B947B1}" dt="2020-06-19T09:18:50.191" v="5170"/>
          <ac:spMkLst>
            <pc:docMk/>
            <pc:sldMk cId="2858277977" sldId="523"/>
            <ac:spMk id="1724" creationId="{4429189D-1ECE-4DBF-8B30-1048BE835DDC}"/>
          </ac:spMkLst>
        </pc:spChg>
        <pc:spChg chg="mod">
          <ac:chgData name="Ragnhild Halvorsrud" userId="917ea340-fd63-490f-a7db-68428d24cf32" providerId="ADAL" clId="{3F26B701-AADC-4668-AAA4-FB7BA2B947B1}" dt="2020-06-19T09:18:50.191" v="5170"/>
          <ac:spMkLst>
            <pc:docMk/>
            <pc:sldMk cId="2858277977" sldId="523"/>
            <ac:spMk id="1725" creationId="{582A15CC-2447-4FD5-9548-E92C3BB2CCF6}"/>
          </ac:spMkLst>
        </pc:spChg>
        <pc:spChg chg="mod">
          <ac:chgData name="Ragnhild Halvorsrud" userId="917ea340-fd63-490f-a7db-68428d24cf32" providerId="ADAL" clId="{3F26B701-AADC-4668-AAA4-FB7BA2B947B1}" dt="2020-06-19T09:18:50.191" v="5170"/>
          <ac:spMkLst>
            <pc:docMk/>
            <pc:sldMk cId="2858277977" sldId="523"/>
            <ac:spMk id="1726" creationId="{9E46AC8C-0525-4FFE-9CFD-75E4EB032E84}"/>
          </ac:spMkLst>
        </pc:spChg>
        <pc:spChg chg="mod">
          <ac:chgData name="Ragnhild Halvorsrud" userId="917ea340-fd63-490f-a7db-68428d24cf32" providerId="ADAL" clId="{3F26B701-AADC-4668-AAA4-FB7BA2B947B1}" dt="2020-06-19T09:18:50.191" v="5170"/>
          <ac:spMkLst>
            <pc:docMk/>
            <pc:sldMk cId="2858277977" sldId="523"/>
            <ac:spMk id="1727" creationId="{CE79DE39-A86D-49C9-8D32-3E4643C7A60C}"/>
          </ac:spMkLst>
        </pc:spChg>
        <pc:spChg chg="mod">
          <ac:chgData name="Ragnhild Halvorsrud" userId="917ea340-fd63-490f-a7db-68428d24cf32" providerId="ADAL" clId="{3F26B701-AADC-4668-AAA4-FB7BA2B947B1}" dt="2020-06-19T09:18:50.191" v="5170"/>
          <ac:spMkLst>
            <pc:docMk/>
            <pc:sldMk cId="2858277977" sldId="523"/>
            <ac:spMk id="1728" creationId="{C46851BD-4F2C-4490-8FB6-05D334C8D955}"/>
          </ac:spMkLst>
        </pc:spChg>
        <pc:spChg chg="mod">
          <ac:chgData name="Ragnhild Halvorsrud" userId="917ea340-fd63-490f-a7db-68428d24cf32" providerId="ADAL" clId="{3F26B701-AADC-4668-AAA4-FB7BA2B947B1}" dt="2020-06-19T09:18:50.191" v="5170"/>
          <ac:spMkLst>
            <pc:docMk/>
            <pc:sldMk cId="2858277977" sldId="523"/>
            <ac:spMk id="1730" creationId="{7AFE174C-2319-4211-9CEE-72B3A0AF1882}"/>
          </ac:spMkLst>
        </pc:spChg>
        <pc:spChg chg="mod">
          <ac:chgData name="Ragnhild Halvorsrud" userId="917ea340-fd63-490f-a7db-68428d24cf32" providerId="ADAL" clId="{3F26B701-AADC-4668-AAA4-FB7BA2B947B1}" dt="2020-06-19T09:18:50.191" v="5170"/>
          <ac:spMkLst>
            <pc:docMk/>
            <pc:sldMk cId="2858277977" sldId="523"/>
            <ac:spMk id="1731" creationId="{2A0D942F-3C53-4A09-93FC-CA73670E54DD}"/>
          </ac:spMkLst>
        </pc:spChg>
        <pc:spChg chg="mod">
          <ac:chgData name="Ragnhild Halvorsrud" userId="917ea340-fd63-490f-a7db-68428d24cf32" providerId="ADAL" clId="{3F26B701-AADC-4668-AAA4-FB7BA2B947B1}" dt="2020-06-19T09:18:50.191" v="5170"/>
          <ac:spMkLst>
            <pc:docMk/>
            <pc:sldMk cId="2858277977" sldId="523"/>
            <ac:spMk id="1732" creationId="{A8F176B8-7935-4D7A-ACD0-5C3EA066265F}"/>
          </ac:spMkLst>
        </pc:spChg>
        <pc:spChg chg="mod">
          <ac:chgData name="Ragnhild Halvorsrud" userId="917ea340-fd63-490f-a7db-68428d24cf32" providerId="ADAL" clId="{3F26B701-AADC-4668-AAA4-FB7BA2B947B1}" dt="2020-06-19T09:18:50.191" v="5170"/>
          <ac:spMkLst>
            <pc:docMk/>
            <pc:sldMk cId="2858277977" sldId="523"/>
            <ac:spMk id="1733" creationId="{E6E1BD0F-8ACC-4CF2-8B15-8A7A9654B4E3}"/>
          </ac:spMkLst>
        </pc:spChg>
        <pc:spChg chg="mod">
          <ac:chgData name="Ragnhild Halvorsrud" userId="917ea340-fd63-490f-a7db-68428d24cf32" providerId="ADAL" clId="{3F26B701-AADC-4668-AAA4-FB7BA2B947B1}" dt="2020-06-19T09:18:50.191" v="5170"/>
          <ac:spMkLst>
            <pc:docMk/>
            <pc:sldMk cId="2858277977" sldId="523"/>
            <ac:spMk id="1734" creationId="{ECDDD387-A69C-4654-B9BA-D82813EA414C}"/>
          </ac:spMkLst>
        </pc:spChg>
        <pc:spChg chg="mod">
          <ac:chgData name="Ragnhild Halvorsrud" userId="917ea340-fd63-490f-a7db-68428d24cf32" providerId="ADAL" clId="{3F26B701-AADC-4668-AAA4-FB7BA2B947B1}" dt="2020-06-19T09:18:50.191" v="5170"/>
          <ac:spMkLst>
            <pc:docMk/>
            <pc:sldMk cId="2858277977" sldId="523"/>
            <ac:spMk id="1735" creationId="{F1DDD6E8-625F-47B6-98A2-B05E394AD776}"/>
          </ac:spMkLst>
        </pc:spChg>
        <pc:spChg chg="mod">
          <ac:chgData name="Ragnhild Halvorsrud" userId="917ea340-fd63-490f-a7db-68428d24cf32" providerId="ADAL" clId="{3F26B701-AADC-4668-AAA4-FB7BA2B947B1}" dt="2020-06-19T09:18:50.191" v="5170"/>
          <ac:spMkLst>
            <pc:docMk/>
            <pc:sldMk cId="2858277977" sldId="523"/>
            <ac:spMk id="1736" creationId="{80EE90BA-74FB-42B6-A070-D4464419C3E8}"/>
          </ac:spMkLst>
        </pc:spChg>
        <pc:spChg chg="mod">
          <ac:chgData name="Ragnhild Halvorsrud" userId="917ea340-fd63-490f-a7db-68428d24cf32" providerId="ADAL" clId="{3F26B701-AADC-4668-AAA4-FB7BA2B947B1}" dt="2020-06-19T09:18:50.191" v="5170"/>
          <ac:spMkLst>
            <pc:docMk/>
            <pc:sldMk cId="2858277977" sldId="523"/>
            <ac:spMk id="1737" creationId="{D77353DC-91FD-4439-ACD6-6DB9421E3050}"/>
          </ac:spMkLst>
        </pc:spChg>
        <pc:spChg chg="mod">
          <ac:chgData name="Ragnhild Halvorsrud" userId="917ea340-fd63-490f-a7db-68428d24cf32" providerId="ADAL" clId="{3F26B701-AADC-4668-AAA4-FB7BA2B947B1}" dt="2020-06-19T09:18:50.191" v="5170"/>
          <ac:spMkLst>
            <pc:docMk/>
            <pc:sldMk cId="2858277977" sldId="523"/>
            <ac:spMk id="1738" creationId="{70416DC8-166E-4AF6-8D7F-6EB782BC6688}"/>
          </ac:spMkLst>
        </pc:spChg>
        <pc:spChg chg="mod">
          <ac:chgData name="Ragnhild Halvorsrud" userId="917ea340-fd63-490f-a7db-68428d24cf32" providerId="ADAL" clId="{3F26B701-AADC-4668-AAA4-FB7BA2B947B1}" dt="2020-06-19T09:18:50.191" v="5170"/>
          <ac:spMkLst>
            <pc:docMk/>
            <pc:sldMk cId="2858277977" sldId="523"/>
            <ac:spMk id="1739" creationId="{7619638D-37BE-44B0-84E1-A8338CB91F7C}"/>
          </ac:spMkLst>
        </pc:spChg>
        <pc:spChg chg="mod">
          <ac:chgData name="Ragnhild Halvorsrud" userId="917ea340-fd63-490f-a7db-68428d24cf32" providerId="ADAL" clId="{3F26B701-AADC-4668-AAA4-FB7BA2B947B1}" dt="2020-06-19T09:18:50.191" v="5170"/>
          <ac:spMkLst>
            <pc:docMk/>
            <pc:sldMk cId="2858277977" sldId="523"/>
            <ac:spMk id="1740" creationId="{37A99137-B8BD-49C5-9F91-D8B9316F5468}"/>
          </ac:spMkLst>
        </pc:spChg>
        <pc:spChg chg="mod">
          <ac:chgData name="Ragnhild Halvorsrud" userId="917ea340-fd63-490f-a7db-68428d24cf32" providerId="ADAL" clId="{3F26B701-AADC-4668-AAA4-FB7BA2B947B1}" dt="2020-06-19T09:18:50.191" v="5170"/>
          <ac:spMkLst>
            <pc:docMk/>
            <pc:sldMk cId="2858277977" sldId="523"/>
            <ac:spMk id="1741" creationId="{77B021EC-A9EC-4152-AD34-84E32AA3D7F3}"/>
          </ac:spMkLst>
        </pc:spChg>
        <pc:spChg chg="mod">
          <ac:chgData name="Ragnhild Halvorsrud" userId="917ea340-fd63-490f-a7db-68428d24cf32" providerId="ADAL" clId="{3F26B701-AADC-4668-AAA4-FB7BA2B947B1}" dt="2020-06-19T09:18:50.191" v="5170"/>
          <ac:spMkLst>
            <pc:docMk/>
            <pc:sldMk cId="2858277977" sldId="523"/>
            <ac:spMk id="1751" creationId="{9A31236E-4721-4B1B-A12F-E7CF958C759D}"/>
          </ac:spMkLst>
        </pc:spChg>
        <pc:spChg chg="mod">
          <ac:chgData name="Ragnhild Halvorsrud" userId="917ea340-fd63-490f-a7db-68428d24cf32" providerId="ADAL" clId="{3F26B701-AADC-4668-AAA4-FB7BA2B947B1}" dt="2020-06-19T09:18:50.191" v="5170"/>
          <ac:spMkLst>
            <pc:docMk/>
            <pc:sldMk cId="2858277977" sldId="523"/>
            <ac:spMk id="1752" creationId="{9F87FDE8-E258-4909-B823-BD709F352B76}"/>
          </ac:spMkLst>
        </pc:spChg>
        <pc:spChg chg="mod">
          <ac:chgData name="Ragnhild Halvorsrud" userId="917ea340-fd63-490f-a7db-68428d24cf32" providerId="ADAL" clId="{3F26B701-AADC-4668-AAA4-FB7BA2B947B1}" dt="2020-06-19T09:18:50.191" v="5170"/>
          <ac:spMkLst>
            <pc:docMk/>
            <pc:sldMk cId="2858277977" sldId="523"/>
            <ac:spMk id="1753" creationId="{71E32FE4-2D6C-4E46-A82D-C78A476BEDD6}"/>
          </ac:spMkLst>
        </pc:spChg>
        <pc:spChg chg="mod">
          <ac:chgData name="Ragnhild Halvorsrud" userId="917ea340-fd63-490f-a7db-68428d24cf32" providerId="ADAL" clId="{3F26B701-AADC-4668-AAA4-FB7BA2B947B1}" dt="2020-06-19T09:18:50.191" v="5170"/>
          <ac:spMkLst>
            <pc:docMk/>
            <pc:sldMk cId="2858277977" sldId="523"/>
            <ac:spMk id="1754" creationId="{F6B1EEC7-9BC5-414C-8963-711F5AD8D59B}"/>
          </ac:spMkLst>
        </pc:spChg>
        <pc:spChg chg="mod">
          <ac:chgData name="Ragnhild Halvorsrud" userId="917ea340-fd63-490f-a7db-68428d24cf32" providerId="ADAL" clId="{3F26B701-AADC-4668-AAA4-FB7BA2B947B1}" dt="2020-06-19T09:18:50.191" v="5170"/>
          <ac:spMkLst>
            <pc:docMk/>
            <pc:sldMk cId="2858277977" sldId="523"/>
            <ac:spMk id="1755" creationId="{6FCA4F8A-0F41-440E-9F28-6ABB70A56AAB}"/>
          </ac:spMkLst>
        </pc:spChg>
        <pc:spChg chg="mod">
          <ac:chgData name="Ragnhild Halvorsrud" userId="917ea340-fd63-490f-a7db-68428d24cf32" providerId="ADAL" clId="{3F26B701-AADC-4668-AAA4-FB7BA2B947B1}" dt="2020-06-19T09:18:50.191" v="5170"/>
          <ac:spMkLst>
            <pc:docMk/>
            <pc:sldMk cId="2858277977" sldId="523"/>
            <ac:spMk id="1756" creationId="{E9B4C7CA-68FE-40D8-B2B1-11BDA6E5D82D}"/>
          </ac:spMkLst>
        </pc:spChg>
        <pc:spChg chg="mod">
          <ac:chgData name="Ragnhild Halvorsrud" userId="917ea340-fd63-490f-a7db-68428d24cf32" providerId="ADAL" clId="{3F26B701-AADC-4668-AAA4-FB7BA2B947B1}" dt="2020-06-19T09:18:50.191" v="5170"/>
          <ac:spMkLst>
            <pc:docMk/>
            <pc:sldMk cId="2858277977" sldId="523"/>
            <ac:spMk id="1757" creationId="{69B2A206-9264-4BD9-92CF-7EACE2731921}"/>
          </ac:spMkLst>
        </pc:spChg>
        <pc:spChg chg="mod">
          <ac:chgData name="Ragnhild Halvorsrud" userId="917ea340-fd63-490f-a7db-68428d24cf32" providerId="ADAL" clId="{3F26B701-AADC-4668-AAA4-FB7BA2B947B1}" dt="2020-06-19T09:18:50.191" v="5170"/>
          <ac:spMkLst>
            <pc:docMk/>
            <pc:sldMk cId="2858277977" sldId="523"/>
            <ac:spMk id="1758" creationId="{626B7859-6151-4676-8273-5C724857ED52}"/>
          </ac:spMkLst>
        </pc:spChg>
        <pc:spChg chg="mod">
          <ac:chgData name="Ragnhild Halvorsrud" userId="917ea340-fd63-490f-a7db-68428d24cf32" providerId="ADAL" clId="{3F26B701-AADC-4668-AAA4-FB7BA2B947B1}" dt="2020-06-19T09:18:50.191" v="5170"/>
          <ac:spMkLst>
            <pc:docMk/>
            <pc:sldMk cId="2858277977" sldId="523"/>
            <ac:spMk id="1760" creationId="{0EE516EE-92D9-428D-A5F7-102408D5C0BF}"/>
          </ac:spMkLst>
        </pc:spChg>
        <pc:spChg chg="mod">
          <ac:chgData name="Ragnhild Halvorsrud" userId="917ea340-fd63-490f-a7db-68428d24cf32" providerId="ADAL" clId="{3F26B701-AADC-4668-AAA4-FB7BA2B947B1}" dt="2020-06-19T09:18:50.191" v="5170"/>
          <ac:spMkLst>
            <pc:docMk/>
            <pc:sldMk cId="2858277977" sldId="523"/>
            <ac:spMk id="1761" creationId="{4C15F5C1-1477-4827-B3AA-28911300AF1F}"/>
          </ac:spMkLst>
        </pc:spChg>
        <pc:spChg chg="mod">
          <ac:chgData name="Ragnhild Halvorsrud" userId="917ea340-fd63-490f-a7db-68428d24cf32" providerId="ADAL" clId="{3F26B701-AADC-4668-AAA4-FB7BA2B947B1}" dt="2020-06-19T09:18:50.191" v="5170"/>
          <ac:spMkLst>
            <pc:docMk/>
            <pc:sldMk cId="2858277977" sldId="523"/>
            <ac:spMk id="1762" creationId="{B8EC499F-C8C7-4FBB-944E-C7CF9E7D74EB}"/>
          </ac:spMkLst>
        </pc:spChg>
        <pc:spChg chg="mod">
          <ac:chgData name="Ragnhild Halvorsrud" userId="917ea340-fd63-490f-a7db-68428d24cf32" providerId="ADAL" clId="{3F26B701-AADC-4668-AAA4-FB7BA2B947B1}" dt="2020-06-19T09:18:50.191" v="5170"/>
          <ac:spMkLst>
            <pc:docMk/>
            <pc:sldMk cId="2858277977" sldId="523"/>
            <ac:spMk id="1763" creationId="{9459C312-3469-406B-AE7E-2051D68F6736}"/>
          </ac:spMkLst>
        </pc:spChg>
        <pc:spChg chg="mod">
          <ac:chgData name="Ragnhild Halvorsrud" userId="917ea340-fd63-490f-a7db-68428d24cf32" providerId="ADAL" clId="{3F26B701-AADC-4668-AAA4-FB7BA2B947B1}" dt="2020-06-19T09:18:50.191" v="5170"/>
          <ac:spMkLst>
            <pc:docMk/>
            <pc:sldMk cId="2858277977" sldId="523"/>
            <ac:spMk id="1764" creationId="{24CCCEC7-C152-4BCC-A3A6-79E79D31F2C2}"/>
          </ac:spMkLst>
        </pc:spChg>
        <pc:spChg chg="mod">
          <ac:chgData name="Ragnhild Halvorsrud" userId="917ea340-fd63-490f-a7db-68428d24cf32" providerId="ADAL" clId="{3F26B701-AADC-4668-AAA4-FB7BA2B947B1}" dt="2020-06-19T09:18:50.191" v="5170"/>
          <ac:spMkLst>
            <pc:docMk/>
            <pc:sldMk cId="2858277977" sldId="523"/>
            <ac:spMk id="1765" creationId="{9C3DF322-5741-48DF-8DCE-19E2E1688071}"/>
          </ac:spMkLst>
        </pc:spChg>
        <pc:spChg chg="mod">
          <ac:chgData name="Ragnhild Halvorsrud" userId="917ea340-fd63-490f-a7db-68428d24cf32" providerId="ADAL" clId="{3F26B701-AADC-4668-AAA4-FB7BA2B947B1}" dt="2020-06-19T09:18:50.191" v="5170"/>
          <ac:spMkLst>
            <pc:docMk/>
            <pc:sldMk cId="2858277977" sldId="523"/>
            <ac:spMk id="1766" creationId="{8240ADAF-AC6B-4184-8EFD-836DBE32219C}"/>
          </ac:spMkLst>
        </pc:spChg>
        <pc:spChg chg="mod">
          <ac:chgData name="Ragnhild Halvorsrud" userId="917ea340-fd63-490f-a7db-68428d24cf32" providerId="ADAL" clId="{3F26B701-AADC-4668-AAA4-FB7BA2B947B1}" dt="2020-06-19T09:18:50.191" v="5170"/>
          <ac:spMkLst>
            <pc:docMk/>
            <pc:sldMk cId="2858277977" sldId="523"/>
            <ac:spMk id="1767" creationId="{A308CB1F-CE09-4EBF-87B3-4572D4968655}"/>
          </ac:spMkLst>
        </pc:spChg>
        <pc:spChg chg="mod">
          <ac:chgData name="Ragnhild Halvorsrud" userId="917ea340-fd63-490f-a7db-68428d24cf32" providerId="ADAL" clId="{3F26B701-AADC-4668-AAA4-FB7BA2B947B1}" dt="2020-06-19T09:18:50.191" v="5170"/>
          <ac:spMkLst>
            <pc:docMk/>
            <pc:sldMk cId="2858277977" sldId="523"/>
            <ac:spMk id="1769" creationId="{99AE5AF1-0526-466E-9326-4A9D1DC2B09D}"/>
          </ac:spMkLst>
        </pc:spChg>
        <pc:spChg chg="mod">
          <ac:chgData name="Ragnhild Halvorsrud" userId="917ea340-fd63-490f-a7db-68428d24cf32" providerId="ADAL" clId="{3F26B701-AADC-4668-AAA4-FB7BA2B947B1}" dt="2020-06-19T09:18:50.191" v="5170"/>
          <ac:spMkLst>
            <pc:docMk/>
            <pc:sldMk cId="2858277977" sldId="523"/>
            <ac:spMk id="1770" creationId="{603FC855-38B4-44F1-810D-2CE1F7A0C973}"/>
          </ac:spMkLst>
        </pc:spChg>
        <pc:spChg chg="mod">
          <ac:chgData name="Ragnhild Halvorsrud" userId="917ea340-fd63-490f-a7db-68428d24cf32" providerId="ADAL" clId="{3F26B701-AADC-4668-AAA4-FB7BA2B947B1}" dt="2020-06-19T09:18:50.191" v="5170"/>
          <ac:spMkLst>
            <pc:docMk/>
            <pc:sldMk cId="2858277977" sldId="523"/>
            <ac:spMk id="1771" creationId="{88DD7B03-9FCC-4D38-9117-0F92820AC24F}"/>
          </ac:spMkLst>
        </pc:spChg>
        <pc:spChg chg="mod">
          <ac:chgData name="Ragnhild Halvorsrud" userId="917ea340-fd63-490f-a7db-68428d24cf32" providerId="ADAL" clId="{3F26B701-AADC-4668-AAA4-FB7BA2B947B1}" dt="2020-06-19T09:18:50.191" v="5170"/>
          <ac:spMkLst>
            <pc:docMk/>
            <pc:sldMk cId="2858277977" sldId="523"/>
            <ac:spMk id="1772" creationId="{67F7809C-8FE7-4B0D-8ACB-2830E2F75B9C}"/>
          </ac:spMkLst>
        </pc:spChg>
        <pc:spChg chg="mod">
          <ac:chgData name="Ragnhild Halvorsrud" userId="917ea340-fd63-490f-a7db-68428d24cf32" providerId="ADAL" clId="{3F26B701-AADC-4668-AAA4-FB7BA2B947B1}" dt="2020-06-19T09:18:50.191" v="5170"/>
          <ac:spMkLst>
            <pc:docMk/>
            <pc:sldMk cId="2858277977" sldId="523"/>
            <ac:spMk id="1773" creationId="{D7615343-05FE-4773-9BF6-F8D76709C6D4}"/>
          </ac:spMkLst>
        </pc:spChg>
        <pc:spChg chg="mod">
          <ac:chgData name="Ragnhild Halvorsrud" userId="917ea340-fd63-490f-a7db-68428d24cf32" providerId="ADAL" clId="{3F26B701-AADC-4668-AAA4-FB7BA2B947B1}" dt="2020-06-19T09:18:50.191" v="5170"/>
          <ac:spMkLst>
            <pc:docMk/>
            <pc:sldMk cId="2858277977" sldId="523"/>
            <ac:spMk id="1774" creationId="{5352F42A-D4DE-470B-8F9F-435840C08CEF}"/>
          </ac:spMkLst>
        </pc:spChg>
        <pc:spChg chg="mod">
          <ac:chgData name="Ragnhild Halvorsrud" userId="917ea340-fd63-490f-a7db-68428d24cf32" providerId="ADAL" clId="{3F26B701-AADC-4668-AAA4-FB7BA2B947B1}" dt="2020-06-19T09:18:50.191" v="5170"/>
          <ac:spMkLst>
            <pc:docMk/>
            <pc:sldMk cId="2858277977" sldId="523"/>
            <ac:spMk id="1775" creationId="{4EC5E010-9FD0-4B16-8563-B038714D75B3}"/>
          </ac:spMkLst>
        </pc:spChg>
        <pc:spChg chg="mod">
          <ac:chgData name="Ragnhild Halvorsrud" userId="917ea340-fd63-490f-a7db-68428d24cf32" providerId="ADAL" clId="{3F26B701-AADC-4668-AAA4-FB7BA2B947B1}" dt="2020-06-19T09:18:50.191" v="5170"/>
          <ac:spMkLst>
            <pc:docMk/>
            <pc:sldMk cId="2858277977" sldId="523"/>
            <ac:spMk id="1776" creationId="{103484C0-FA0A-4C77-A349-8C63EA495CD8}"/>
          </ac:spMkLst>
        </pc:spChg>
        <pc:spChg chg="mod">
          <ac:chgData name="Ragnhild Halvorsrud" userId="917ea340-fd63-490f-a7db-68428d24cf32" providerId="ADAL" clId="{3F26B701-AADC-4668-AAA4-FB7BA2B947B1}" dt="2020-06-19T09:18:50.191" v="5170"/>
          <ac:spMkLst>
            <pc:docMk/>
            <pc:sldMk cId="2858277977" sldId="523"/>
            <ac:spMk id="1778" creationId="{1F76231C-DCDC-4263-84CF-CBCA09FE7B59}"/>
          </ac:spMkLst>
        </pc:spChg>
        <pc:spChg chg="mod">
          <ac:chgData name="Ragnhild Halvorsrud" userId="917ea340-fd63-490f-a7db-68428d24cf32" providerId="ADAL" clId="{3F26B701-AADC-4668-AAA4-FB7BA2B947B1}" dt="2020-06-19T09:18:50.191" v="5170"/>
          <ac:spMkLst>
            <pc:docMk/>
            <pc:sldMk cId="2858277977" sldId="523"/>
            <ac:spMk id="1779" creationId="{7C5095E2-06EA-40EE-B069-3590F4D74B53}"/>
          </ac:spMkLst>
        </pc:spChg>
        <pc:spChg chg="mod">
          <ac:chgData name="Ragnhild Halvorsrud" userId="917ea340-fd63-490f-a7db-68428d24cf32" providerId="ADAL" clId="{3F26B701-AADC-4668-AAA4-FB7BA2B947B1}" dt="2020-06-19T09:18:50.191" v="5170"/>
          <ac:spMkLst>
            <pc:docMk/>
            <pc:sldMk cId="2858277977" sldId="523"/>
            <ac:spMk id="1780" creationId="{69D19890-F604-48F0-B542-11FDDD7DB0D3}"/>
          </ac:spMkLst>
        </pc:spChg>
        <pc:spChg chg="mod">
          <ac:chgData name="Ragnhild Halvorsrud" userId="917ea340-fd63-490f-a7db-68428d24cf32" providerId="ADAL" clId="{3F26B701-AADC-4668-AAA4-FB7BA2B947B1}" dt="2020-06-19T09:18:50.191" v="5170"/>
          <ac:spMkLst>
            <pc:docMk/>
            <pc:sldMk cId="2858277977" sldId="523"/>
            <ac:spMk id="1781" creationId="{EFBABA49-1E89-42CC-B3EA-5F9D12A6B930}"/>
          </ac:spMkLst>
        </pc:spChg>
        <pc:spChg chg="mod">
          <ac:chgData name="Ragnhild Halvorsrud" userId="917ea340-fd63-490f-a7db-68428d24cf32" providerId="ADAL" clId="{3F26B701-AADC-4668-AAA4-FB7BA2B947B1}" dt="2020-06-19T09:18:50.191" v="5170"/>
          <ac:spMkLst>
            <pc:docMk/>
            <pc:sldMk cId="2858277977" sldId="523"/>
            <ac:spMk id="1782" creationId="{B8E6F0AF-6A5A-4312-BCBC-0DD5D5751D23}"/>
          </ac:spMkLst>
        </pc:spChg>
        <pc:spChg chg="mod">
          <ac:chgData name="Ragnhild Halvorsrud" userId="917ea340-fd63-490f-a7db-68428d24cf32" providerId="ADAL" clId="{3F26B701-AADC-4668-AAA4-FB7BA2B947B1}" dt="2020-06-19T09:18:50.191" v="5170"/>
          <ac:spMkLst>
            <pc:docMk/>
            <pc:sldMk cId="2858277977" sldId="523"/>
            <ac:spMk id="1783" creationId="{BCB2FCFD-3B48-4976-BD41-3D380F664116}"/>
          </ac:spMkLst>
        </pc:spChg>
        <pc:spChg chg="mod">
          <ac:chgData name="Ragnhild Halvorsrud" userId="917ea340-fd63-490f-a7db-68428d24cf32" providerId="ADAL" clId="{3F26B701-AADC-4668-AAA4-FB7BA2B947B1}" dt="2020-06-19T09:18:50.191" v="5170"/>
          <ac:spMkLst>
            <pc:docMk/>
            <pc:sldMk cId="2858277977" sldId="523"/>
            <ac:spMk id="1784" creationId="{194C339D-B984-41BC-9DA7-9350AC73E5BC}"/>
          </ac:spMkLst>
        </pc:spChg>
        <pc:spChg chg="mod">
          <ac:chgData name="Ragnhild Halvorsrud" userId="917ea340-fd63-490f-a7db-68428d24cf32" providerId="ADAL" clId="{3F26B701-AADC-4668-AAA4-FB7BA2B947B1}" dt="2020-06-19T09:18:50.191" v="5170"/>
          <ac:spMkLst>
            <pc:docMk/>
            <pc:sldMk cId="2858277977" sldId="523"/>
            <ac:spMk id="1785" creationId="{01B72102-4B21-4437-83E0-6158D2674F17}"/>
          </ac:spMkLst>
        </pc:spChg>
        <pc:spChg chg="mod">
          <ac:chgData name="Ragnhild Halvorsrud" userId="917ea340-fd63-490f-a7db-68428d24cf32" providerId="ADAL" clId="{3F26B701-AADC-4668-AAA4-FB7BA2B947B1}" dt="2020-06-19T09:18:50.191" v="5170"/>
          <ac:spMkLst>
            <pc:docMk/>
            <pc:sldMk cId="2858277977" sldId="523"/>
            <ac:spMk id="1787" creationId="{3C31EBFE-DCD6-40A1-B3C3-2F4677EE7C27}"/>
          </ac:spMkLst>
        </pc:spChg>
        <pc:spChg chg="mod">
          <ac:chgData name="Ragnhild Halvorsrud" userId="917ea340-fd63-490f-a7db-68428d24cf32" providerId="ADAL" clId="{3F26B701-AADC-4668-AAA4-FB7BA2B947B1}" dt="2020-06-19T09:18:50.191" v="5170"/>
          <ac:spMkLst>
            <pc:docMk/>
            <pc:sldMk cId="2858277977" sldId="523"/>
            <ac:spMk id="1788" creationId="{CCFFC448-FFF6-474B-B603-9308BEDB029E}"/>
          </ac:spMkLst>
        </pc:spChg>
        <pc:spChg chg="mod">
          <ac:chgData name="Ragnhild Halvorsrud" userId="917ea340-fd63-490f-a7db-68428d24cf32" providerId="ADAL" clId="{3F26B701-AADC-4668-AAA4-FB7BA2B947B1}" dt="2020-06-19T09:18:50.191" v="5170"/>
          <ac:spMkLst>
            <pc:docMk/>
            <pc:sldMk cId="2858277977" sldId="523"/>
            <ac:spMk id="1789" creationId="{E98694FB-6E84-4039-BD07-117A172515EE}"/>
          </ac:spMkLst>
        </pc:spChg>
        <pc:spChg chg="mod">
          <ac:chgData name="Ragnhild Halvorsrud" userId="917ea340-fd63-490f-a7db-68428d24cf32" providerId="ADAL" clId="{3F26B701-AADC-4668-AAA4-FB7BA2B947B1}" dt="2020-06-19T09:18:50.191" v="5170"/>
          <ac:spMkLst>
            <pc:docMk/>
            <pc:sldMk cId="2858277977" sldId="523"/>
            <ac:spMk id="1790" creationId="{1D798ABC-8D40-459C-B855-7248E3E51675}"/>
          </ac:spMkLst>
        </pc:spChg>
        <pc:spChg chg="mod">
          <ac:chgData name="Ragnhild Halvorsrud" userId="917ea340-fd63-490f-a7db-68428d24cf32" providerId="ADAL" clId="{3F26B701-AADC-4668-AAA4-FB7BA2B947B1}" dt="2020-06-19T09:18:50.191" v="5170"/>
          <ac:spMkLst>
            <pc:docMk/>
            <pc:sldMk cId="2858277977" sldId="523"/>
            <ac:spMk id="1791" creationId="{AFF565D8-F100-4B4E-AE5D-42D1F2CD78BB}"/>
          </ac:spMkLst>
        </pc:spChg>
        <pc:spChg chg="mod">
          <ac:chgData name="Ragnhild Halvorsrud" userId="917ea340-fd63-490f-a7db-68428d24cf32" providerId="ADAL" clId="{3F26B701-AADC-4668-AAA4-FB7BA2B947B1}" dt="2020-06-19T09:18:50.191" v="5170"/>
          <ac:spMkLst>
            <pc:docMk/>
            <pc:sldMk cId="2858277977" sldId="523"/>
            <ac:spMk id="1792" creationId="{9B1D2B73-32BF-43EF-8342-2385A13B0498}"/>
          </ac:spMkLst>
        </pc:spChg>
        <pc:spChg chg="mod">
          <ac:chgData name="Ragnhild Halvorsrud" userId="917ea340-fd63-490f-a7db-68428d24cf32" providerId="ADAL" clId="{3F26B701-AADC-4668-AAA4-FB7BA2B947B1}" dt="2020-06-19T09:18:50.191" v="5170"/>
          <ac:spMkLst>
            <pc:docMk/>
            <pc:sldMk cId="2858277977" sldId="523"/>
            <ac:spMk id="1793" creationId="{8C664C7E-10C5-425A-9647-F6581F3B4B5F}"/>
          </ac:spMkLst>
        </pc:spChg>
        <pc:spChg chg="mod">
          <ac:chgData name="Ragnhild Halvorsrud" userId="917ea340-fd63-490f-a7db-68428d24cf32" providerId="ADAL" clId="{3F26B701-AADC-4668-AAA4-FB7BA2B947B1}" dt="2020-06-19T09:18:50.191" v="5170"/>
          <ac:spMkLst>
            <pc:docMk/>
            <pc:sldMk cId="2858277977" sldId="523"/>
            <ac:spMk id="1794" creationId="{EB432766-6CE4-4252-AA6C-6F91BB7FAF6E}"/>
          </ac:spMkLst>
        </pc:spChg>
        <pc:spChg chg="mod">
          <ac:chgData name="Ragnhild Halvorsrud" userId="917ea340-fd63-490f-a7db-68428d24cf32" providerId="ADAL" clId="{3F26B701-AADC-4668-AAA4-FB7BA2B947B1}" dt="2020-06-19T09:18:50.191" v="5170"/>
          <ac:spMkLst>
            <pc:docMk/>
            <pc:sldMk cId="2858277977" sldId="523"/>
            <ac:spMk id="1796" creationId="{F609A85B-EFE9-4116-8126-9DA4E4EF4C8B}"/>
          </ac:spMkLst>
        </pc:spChg>
        <pc:spChg chg="mod">
          <ac:chgData name="Ragnhild Halvorsrud" userId="917ea340-fd63-490f-a7db-68428d24cf32" providerId="ADAL" clId="{3F26B701-AADC-4668-AAA4-FB7BA2B947B1}" dt="2020-06-19T09:18:50.191" v="5170"/>
          <ac:spMkLst>
            <pc:docMk/>
            <pc:sldMk cId="2858277977" sldId="523"/>
            <ac:spMk id="1797" creationId="{A62AEED5-BF2B-4A3A-8946-4A39532B2972}"/>
          </ac:spMkLst>
        </pc:spChg>
        <pc:spChg chg="mod">
          <ac:chgData name="Ragnhild Halvorsrud" userId="917ea340-fd63-490f-a7db-68428d24cf32" providerId="ADAL" clId="{3F26B701-AADC-4668-AAA4-FB7BA2B947B1}" dt="2020-06-19T09:18:50.191" v="5170"/>
          <ac:spMkLst>
            <pc:docMk/>
            <pc:sldMk cId="2858277977" sldId="523"/>
            <ac:spMk id="1798" creationId="{D2E17638-C1A3-4A1E-94E4-A618B8256C76}"/>
          </ac:spMkLst>
        </pc:spChg>
        <pc:spChg chg="mod">
          <ac:chgData name="Ragnhild Halvorsrud" userId="917ea340-fd63-490f-a7db-68428d24cf32" providerId="ADAL" clId="{3F26B701-AADC-4668-AAA4-FB7BA2B947B1}" dt="2020-06-19T09:18:50.191" v="5170"/>
          <ac:spMkLst>
            <pc:docMk/>
            <pc:sldMk cId="2858277977" sldId="523"/>
            <ac:spMk id="1799" creationId="{28C6DD42-2732-415E-9B5E-A46C52BCB10E}"/>
          </ac:spMkLst>
        </pc:spChg>
        <pc:spChg chg="mod">
          <ac:chgData name="Ragnhild Halvorsrud" userId="917ea340-fd63-490f-a7db-68428d24cf32" providerId="ADAL" clId="{3F26B701-AADC-4668-AAA4-FB7BA2B947B1}" dt="2020-06-19T09:18:50.191" v="5170"/>
          <ac:spMkLst>
            <pc:docMk/>
            <pc:sldMk cId="2858277977" sldId="523"/>
            <ac:spMk id="1800" creationId="{F5A1407E-7665-4B4C-BF66-9DA29DF676FB}"/>
          </ac:spMkLst>
        </pc:spChg>
        <pc:spChg chg="mod">
          <ac:chgData name="Ragnhild Halvorsrud" userId="917ea340-fd63-490f-a7db-68428d24cf32" providerId="ADAL" clId="{3F26B701-AADC-4668-AAA4-FB7BA2B947B1}" dt="2020-06-19T09:18:50.191" v="5170"/>
          <ac:spMkLst>
            <pc:docMk/>
            <pc:sldMk cId="2858277977" sldId="523"/>
            <ac:spMk id="1801" creationId="{D03EF830-D9CC-41C9-BA5A-B1F2F5890FF4}"/>
          </ac:spMkLst>
        </pc:spChg>
        <pc:spChg chg="mod">
          <ac:chgData name="Ragnhild Halvorsrud" userId="917ea340-fd63-490f-a7db-68428d24cf32" providerId="ADAL" clId="{3F26B701-AADC-4668-AAA4-FB7BA2B947B1}" dt="2020-06-19T09:18:50.191" v="5170"/>
          <ac:spMkLst>
            <pc:docMk/>
            <pc:sldMk cId="2858277977" sldId="523"/>
            <ac:spMk id="1802" creationId="{6A76A1AC-FF95-46BE-98B6-BF4093BBC6A2}"/>
          </ac:spMkLst>
        </pc:spChg>
        <pc:spChg chg="mod">
          <ac:chgData name="Ragnhild Halvorsrud" userId="917ea340-fd63-490f-a7db-68428d24cf32" providerId="ADAL" clId="{3F26B701-AADC-4668-AAA4-FB7BA2B947B1}" dt="2020-06-19T09:18:50.191" v="5170"/>
          <ac:spMkLst>
            <pc:docMk/>
            <pc:sldMk cId="2858277977" sldId="523"/>
            <ac:spMk id="1803" creationId="{F92AF27C-4299-4F29-816D-0EB5A544E213}"/>
          </ac:spMkLst>
        </pc:spChg>
        <pc:spChg chg="mod">
          <ac:chgData name="Ragnhild Halvorsrud" userId="917ea340-fd63-490f-a7db-68428d24cf32" providerId="ADAL" clId="{3F26B701-AADC-4668-AAA4-FB7BA2B947B1}" dt="2020-06-19T09:18:50.191" v="5170"/>
          <ac:spMkLst>
            <pc:docMk/>
            <pc:sldMk cId="2858277977" sldId="523"/>
            <ac:spMk id="1804" creationId="{E489F22A-43F3-4F02-AD88-BD624E38B93E}"/>
          </ac:spMkLst>
        </pc:spChg>
        <pc:spChg chg="mod">
          <ac:chgData name="Ragnhild Halvorsrud" userId="917ea340-fd63-490f-a7db-68428d24cf32" providerId="ADAL" clId="{3F26B701-AADC-4668-AAA4-FB7BA2B947B1}" dt="2020-06-19T09:18:50.191" v="5170"/>
          <ac:spMkLst>
            <pc:docMk/>
            <pc:sldMk cId="2858277977" sldId="523"/>
            <ac:spMk id="1805" creationId="{A57A3957-8FFF-41C3-961B-694A427C4048}"/>
          </ac:spMkLst>
        </pc:spChg>
        <pc:spChg chg="mod">
          <ac:chgData name="Ragnhild Halvorsrud" userId="917ea340-fd63-490f-a7db-68428d24cf32" providerId="ADAL" clId="{3F26B701-AADC-4668-AAA4-FB7BA2B947B1}" dt="2020-06-19T09:18:50.191" v="5170"/>
          <ac:spMkLst>
            <pc:docMk/>
            <pc:sldMk cId="2858277977" sldId="523"/>
            <ac:spMk id="1806" creationId="{0CB07C11-D3E3-4593-93BD-C42AEE2BEA59}"/>
          </ac:spMkLst>
        </pc:spChg>
        <pc:spChg chg="mod">
          <ac:chgData name="Ragnhild Halvorsrud" userId="917ea340-fd63-490f-a7db-68428d24cf32" providerId="ADAL" clId="{3F26B701-AADC-4668-AAA4-FB7BA2B947B1}" dt="2020-06-19T09:18:50.191" v="5170"/>
          <ac:spMkLst>
            <pc:docMk/>
            <pc:sldMk cId="2858277977" sldId="523"/>
            <ac:spMk id="1807" creationId="{A6BFCE8C-125D-4463-99BA-36813FFAEA93}"/>
          </ac:spMkLst>
        </pc:spChg>
        <pc:spChg chg="mod">
          <ac:chgData name="Ragnhild Halvorsrud" userId="917ea340-fd63-490f-a7db-68428d24cf32" providerId="ADAL" clId="{3F26B701-AADC-4668-AAA4-FB7BA2B947B1}" dt="2020-06-19T09:18:50.191" v="5170"/>
          <ac:spMkLst>
            <pc:docMk/>
            <pc:sldMk cId="2858277977" sldId="523"/>
            <ac:spMk id="1808" creationId="{31D9C5BA-1556-4C9E-B949-1057607B5841}"/>
          </ac:spMkLst>
        </pc:spChg>
        <pc:spChg chg="mod">
          <ac:chgData name="Ragnhild Halvorsrud" userId="917ea340-fd63-490f-a7db-68428d24cf32" providerId="ADAL" clId="{3F26B701-AADC-4668-AAA4-FB7BA2B947B1}" dt="2020-06-19T09:18:50.191" v="5170"/>
          <ac:spMkLst>
            <pc:docMk/>
            <pc:sldMk cId="2858277977" sldId="523"/>
            <ac:spMk id="1809" creationId="{B040BEB4-E701-4B95-8100-EED70E6AA731}"/>
          </ac:spMkLst>
        </pc:spChg>
        <pc:spChg chg="mod">
          <ac:chgData name="Ragnhild Halvorsrud" userId="917ea340-fd63-490f-a7db-68428d24cf32" providerId="ADAL" clId="{3F26B701-AADC-4668-AAA4-FB7BA2B947B1}" dt="2020-06-19T17:20:46.577" v="16407" actId="790"/>
          <ac:spMkLst>
            <pc:docMk/>
            <pc:sldMk cId="2858277977" sldId="523"/>
            <ac:spMk id="1823" creationId="{AC5B5BB0-AC4B-4FB6-8608-C59FF735BB7D}"/>
          </ac:spMkLst>
        </pc:spChg>
        <pc:spChg chg="mod">
          <ac:chgData name="Ragnhild Halvorsrud" userId="917ea340-fd63-490f-a7db-68428d24cf32" providerId="ADAL" clId="{3F26B701-AADC-4668-AAA4-FB7BA2B947B1}" dt="2020-06-19T17:20:46.579" v="16408" actId="790"/>
          <ac:spMkLst>
            <pc:docMk/>
            <pc:sldMk cId="2858277977" sldId="523"/>
            <ac:spMk id="1824" creationId="{5178C2E7-A371-434C-8FAD-BD5C7C981567}"/>
          </ac:spMkLst>
        </pc:spChg>
        <pc:spChg chg="mod">
          <ac:chgData name="Ragnhild Halvorsrud" userId="917ea340-fd63-490f-a7db-68428d24cf32" providerId="ADAL" clId="{3F26B701-AADC-4668-AAA4-FB7BA2B947B1}" dt="2020-06-19T17:20:46.580" v="16409" actId="790"/>
          <ac:spMkLst>
            <pc:docMk/>
            <pc:sldMk cId="2858277977" sldId="523"/>
            <ac:spMk id="1825" creationId="{0D0378BC-0880-45AE-BFE7-43260C384C85}"/>
          </ac:spMkLst>
        </pc:spChg>
        <pc:spChg chg="mod">
          <ac:chgData name="Ragnhild Halvorsrud" userId="917ea340-fd63-490f-a7db-68428d24cf32" providerId="ADAL" clId="{3F26B701-AADC-4668-AAA4-FB7BA2B947B1}" dt="2020-06-19T17:20:46.582" v="16410" actId="790"/>
          <ac:spMkLst>
            <pc:docMk/>
            <pc:sldMk cId="2858277977" sldId="523"/>
            <ac:spMk id="1826" creationId="{13A18651-87BC-49F5-BB41-74CB64C7D011}"/>
          </ac:spMkLst>
        </pc:spChg>
        <pc:spChg chg="mod">
          <ac:chgData name="Ragnhild Halvorsrud" userId="917ea340-fd63-490f-a7db-68428d24cf32" providerId="ADAL" clId="{3F26B701-AADC-4668-AAA4-FB7BA2B947B1}" dt="2020-06-19T17:20:46.584" v="16411" actId="790"/>
          <ac:spMkLst>
            <pc:docMk/>
            <pc:sldMk cId="2858277977" sldId="523"/>
            <ac:spMk id="1827" creationId="{A50B263C-A83A-4ABD-898F-619E30F5BB37}"/>
          </ac:spMkLst>
        </pc:spChg>
        <pc:spChg chg="mod">
          <ac:chgData name="Ragnhild Halvorsrud" userId="917ea340-fd63-490f-a7db-68428d24cf32" providerId="ADAL" clId="{3F26B701-AADC-4668-AAA4-FB7BA2B947B1}" dt="2020-06-19T17:20:46.586" v="16412" actId="790"/>
          <ac:spMkLst>
            <pc:docMk/>
            <pc:sldMk cId="2858277977" sldId="523"/>
            <ac:spMk id="1828" creationId="{F2E73FAB-C049-4322-B1A9-5E6CC50061A0}"/>
          </ac:spMkLst>
        </pc:spChg>
        <pc:spChg chg="mod">
          <ac:chgData name="Ragnhild Halvorsrud" userId="917ea340-fd63-490f-a7db-68428d24cf32" providerId="ADAL" clId="{3F26B701-AADC-4668-AAA4-FB7BA2B947B1}" dt="2020-06-19T17:20:46.588" v="16413" actId="790"/>
          <ac:spMkLst>
            <pc:docMk/>
            <pc:sldMk cId="2858277977" sldId="523"/>
            <ac:spMk id="1830" creationId="{4A86F07B-4A49-4086-BC5A-5C5172C9970E}"/>
          </ac:spMkLst>
        </pc:spChg>
        <pc:spChg chg="mod">
          <ac:chgData name="Ragnhild Halvorsrud" userId="917ea340-fd63-490f-a7db-68428d24cf32" providerId="ADAL" clId="{3F26B701-AADC-4668-AAA4-FB7BA2B947B1}" dt="2020-06-19T17:20:46.589" v="16414" actId="790"/>
          <ac:spMkLst>
            <pc:docMk/>
            <pc:sldMk cId="2858277977" sldId="523"/>
            <ac:spMk id="1831" creationId="{FBE8A330-4C77-42A3-9B77-BB45924DBF59}"/>
          </ac:spMkLst>
        </pc:spChg>
        <pc:spChg chg="mod">
          <ac:chgData name="Ragnhild Halvorsrud" userId="917ea340-fd63-490f-a7db-68428d24cf32" providerId="ADAL" clId="{3F26B701-AADC-4668-AAA4-FB7BA2B947B1}" dt="2020-06-19T17:20:46.591" v="16415" actId="790"/>
          <ac:spMkLst>
            <pc:docMk/>
            <pc:sldMk cId="2858277977" sldId="523"/>
            <ac:spMk id="1832" creationId="{B3548104-CAAA-4F87-8CC3-360A2BE2B9A6}"/>
          </ac:spMkLst>
        </pc:spChg>
        <pc:spChg chg="mod">
          <ac:chgData name="Ragnhild Halvorsrud" userId="917ea340-fd63-490f-a7db-68428d24cf32" providerId="ADAL" clId="{3F26B701-AADC-4668-AAA4-FB7BA2B947B1}" dt="2020-06-19T17:20:46.593" v="16416" actId="790"/>
          <ac:spMkLst>
            <pc:docMk/>
            <pc:sldMk cId="2858277977" sldId="523"/>
            <ac:spMk id="1833" creationId="{74EAFF41-5096-450C-BA75-2B4DE1C7C8DF}"/>
          </ac:spMkLst>
        </pc:spChg>
        <pc:spChg chg="mod">
          <ac:chgData name="Ragnhild Halvorsrud" userId="917ea340-fd63-490f-a7db-68428d24cf32" providerId="ADAL" clId="{3F26B701-AADC-4668-AAA4-FB7BA2B947B1}" dt="2020-06-19T17:20:46.594" v="16417" actId="790"/>
          <ac:spMkLst>
            <pc:docMk/>
            <pc:sldMk cId="2858277977" sldId="523"/>
            <ac:spMk id="1834" creationId="{80C99F64-5CFD-43D9-9CD5-67E603AA5511}"/>
          </ac:spMkLst>
        </pc:spChg>
        <pc:spChg chg="mod">
          <ac:chgData name="Ragnhild Halvorsrud" userId="917ea340-fd63-490f-a7db-68428d24cf32" providerId="ADAL" clId="{3F26B701-AADC-4668-AAA4-FB7BA2B947B1}" dt="2020-06-19T17:20:46.596" v="16418" actId="790"/>
          <ac:spMkLst>
            <pc:docMk/>
            <pc:sldMk cId="2858277977" sldId="523"/>
            <ac:spMk id="1835" creationId="{F2EE76D5-B0E8-4B4B-99FA-4B51AA075509}"/>
          </ac:spMkLst>
        </pc:spChg>
        <pc:spChg chg="mod">
          <ac:chgData name="Ragnhild Halvorsrud" userId="917ea340-fd63-490f-a7db-68428d24cf32" providerId="ADAL" clId="{3F26B701-AADC-4668-AAA4-FB7BA2B947B1}" dt="2020-06-19T17:20:46.598" v="16419" actId="790"/>
          <ac:spMkLst>
            <pc:docMk/>
            <pc:sldMk cId="2858277977" sldId="523"/>
            <ac:spMk id="1837" creationId="{12A8F3ED-3B86-4296-A454-C185F83E667E}"/>
          </ac:spMkLst>
        </pc:spChg>
        <pc:spChg chg="mod">
          <ac:chgData name="Ragnhild Halvorsrud" userId="917ea340-fd63-490f-a7db-68428d24cf32" providerId="ADAL" clId="{3F26B701-AADC-4668-AAA4-FB7BA2B947B1}" dt="2020-06-19T17:20:46.600" v="16420" actId="790"/>
          <ac:spMkLst>
            <pc:docMk/>
            <pc:sldMk cId="2858277977" sldId="523"/>
            <ac:spMk id="1838" creationId="{A1452094-8388-4B47-8B05-FB31F720FBCC}"/>
          </ac:spMkLst>
        </pc:spChg>
        <pc:spChg chg="mod">
          <ac:chgData name="Ragnhild Halvorsrud" userId="917ea340-fd63-490f-a7db-68428d24cf32" providerId="ADAL" clId="{3F26B701-AADC-4668-AAA4-FB7BA2B947B1}" dt="2020-06-19T17:20:46.602" v="16421" actId="790"/>
          <ac:spMkLst>
            <pc:docMk/>
            <pc:sldMk cId="2858277977" sldId="523"/>
            <ac:spMk id="1839" creationId="{98B5C07A-0902-41B4-A8A2-DDDA6A4FE536}"/>
          </ac:spMkLst>
        </pc:spChg>
        <pc:spChg chg="mod">
          <ac:chgData name="Ragnhild Halvorsrud" userId="917ea340-fd63-490f-a7db-68428d24cf32" providerId="ADAL" clId="{3F26B701-AADC-4668-AAA4-FB7BA2B947B1}" dt="2020-06-19T17:20:46.603" v="16422" actId="790"/>
          <ac:spMkLst>
            <pc:docMk/>
            <pc:sldMk cId="2858277977" sldId="523"/>
            <ac:spMk id="1840" creationId="{F555FBCE-7B1C-4EF2-AB82-EAB1E9EC2593}"/>
          </ac:spMkLst>
        </pc:spChg>
        <pc:spChg chg="mod">
          <ac:chgData name="Ragnhild Halvorsrud" userId="917ea340-fd63-490f-a7db-68428d24cf32" providerId="ADAL" clId="{3F26B701-AADC-4668-AAA4-FB7BA2B947B1}" dt="2020-06-19T17:20:46.605" v="16423" actId="790"/>
          <ac:spMkLst>
            <pc:docMk/>
            <pc:sldMk cId="2858277977" sldId="523"/>
            <ac:spMk id="1841" creationId="{D0A4BF54-E860-4235-BFBA-AF6E47E44707}"/>
          </ac:spMkLst>
        </pc:spChg>
        <pc:spChg chg="mod">
          <ac:chgData name="Ragnhild Halvorsrud" userId="917ea340-fd63-490f-a7db-68428d24cf32" providerId="ADAL" clId="{3F26B701-AADC-4668-AAA4-FB7BA2B947B1}" dt="2020-06-19T17:20:46.607" v="16424" actId="790"/>
          <ac:spMkLst>
            <pc:docMk/>
            <pc:sldMk cId="2858277977" sldId="523"/>
            <ac:spMk id="1842" creationId="{87705AEA-AA34-4AB6-91A2-FDD492788067}"/>
          </ac:spMkLst>
        </pc:spChg>
        <pc:spChg chg="mod">
          <ac:chgData name="Ragnhild Halvorsrud" userId="917ea340-fd63-490f-a7db-68428d24cf32" providerId="ADAL" clId="{3F26B701-AADC-4668-AAA4-FB7BA2B947B1}" dt="2020-06-19T17:20:46.610" v="16425" actId="790"/>
          <ac:spMkLst>
            <pc:docMk/>
            <pc:sldMk cId="2858277977" sldId="523"/>
            <ac:spMk id="1844" creationId="{B62BB80E-19D6-4BDF-9A24-4756CFC75836}"/>
          </ac:spMkLst>
        </pc:spChg>
        <pc:spChg chg="mod">
          <ac:chgData name="Ragnhild Halvorsrud" userId="917ea340-fd63-490f-a7db-68428d24cf32" providerId="ADAL" clId="{3F26B701-AADC-4668-AAA4-FB7BA2B947B1}" dt="2020-06-19T17:20:46.612" v="16426" actId="790"/>
          <ac:spMkLst>
            <pc:docMk/>
            <pc:sldMk cId="2858277977" sldId="523"/>
            <ac:spMk id="1845" creationId="{89FCEF25-4B3E-4C99-817D-1B2B539B9FB3}"/>
          </ac:spMkLst>
        </pc:spChg>
        <pc:spChg chg="mod">
          <ac:chgData name="Ragnhild Halvorsrud" userId="917ea340-fd63-490f-a7db-68428d24cf32" providerId="ADAL" clId="{3F26B701-AADC-4668-AAA4-FB7BA2B947B1}" dt="2020-06-19T17:20:46.614" v="16427" actId="790"/>
          <ac:spMkLst>
            <pc:docMk/>
            <pc:sldMk cId="2858277977" sldId="523"/>
            <ac:spMk id="1846" creationId="{9431A7BF-7FF9-45AD-96C8-6D7F34C3E910}"/>
          </ac:spMkLst>
        </pc:spChg>
        <pc:spChg chg="mod">
          <ac:chgData name="Ragnhild Halvorsrud" userId="917ea340-fd63-490f-a7db-68428d24cf32" providerId="ADAL" clId="{3F26B701-AADC-4668-AAA4-FB7BA2B947B1}" dt="2020-06-19T17:20:46.616" v="16428" actId="790"/>
          <ac:spMkLst>
            <pc:docMk/>
            <pc:sldMk cId="2858277977" sldId="523"/>
            <ac:spMk id="1847" creationId="{085429D2-C893-4471-B274-C6D6B62CE9DB}"/>
          </ac:spMkLst>
        </pc:spChg>
        <pc:spChg chg="mod">
          <ac:chgData name="Ragnhild Halvorsrud" userId="917ea340-fd63-490f-a7db-68428d24cf32" providerId="ADAL" clId="{3F26B701-AADC-4668-AAA4-FB7BA2B947B1}" dt="2020-06-19T17:20:46.617" v="16429" actId="790"/>
          <ac:spMkLst>
            <pc:docMk/>
            <pc:sldMk cId="2858277977" sldId="523"/>
            <ac:spMk id="1848" creationId="{C7429C65-43E2-4C18-A0AD-AFF6B937F189}"/>
          </ac:spMkLst>
        </pc:spChg>
        <pc:spChg chg="mod">
          <ac:chgData name="Ragnhild Halvorsrud" userId="917ea340-fd63-490f-a7db-68428d24cf32" providerId="ADAL" clId="{3F26B701-AADC-4668-AAA4-FB7BA2B947B1}" dt="2020-06-19T17:20:46.619" v="16430" actId="790"/>
          <ac:spMkLst>
            <pc:docMk/>
            <pc:sldMk cId="2858277977" sldId="523"/>
            <ac:spMk id="1849" creationId="{7DE181A7-A956-4B28-917C-A03E170AB037}"/>
          </ac:spMkLst>
        </pc:spChg>
        <pc:spChg chg="mod">
          <ac:chgData name="Ragnhild Halvorsrud" userId="917ea340-fd63-490f-a7db-68428d24cf32" providerId="ADAL" clId="{3F26B701-AADC-4668-AAA4-FB7BA2B947B1}" dt="2020-06-19T17:20:46.621" v="16431" actId="790"/>
          <ac:spMkLst>
            <pc:docMk/>
            <pc:sldMk cId="2858277977" sldId="523"/>
            <ac:spMk id="1851" creationId="{99D64769-5921-4BB5-A95F-9B400988392E}"/>
          </ac:spMkLst>
        </pc:spChg>
        <pc:spChg chg="mod">
          <ac:chgData name="Ragnhild Halvorsrud" userId="917ea340-fd63-490f-a7db-68428d24cf32" providerId="ADAL" clId="{3F26B701-AADC-4668-AAA4-FB7BA2B947B1}" dt="2020-06-19T17:20:46.623" v="16432" actId="790"/>
          <ac:spMkLst>
            <pc:docMk/>
            <pc:sldMk cId="2858277977" sldId="523"/>
            <ac:spMk id="1852" creationId="{E90884A8-4C56-4696-BE5C-94784E7A9C85}"/>
          </ac:spMkLst>
        </pc:spChg>
        <pc:spChg chg="mod">
          <ac:chgData name="Ragnhild Halvorsrud" userId="917ea340-fd63-490f-a7db-68428d24cf32" providerId="ADAL" clId="{3F26B701-AADC-4668-AAA4-FB7BA2B947B1}" dt="2020-06-19T17:20:46.624" v="16433" actId="790"/>
          <ac:spMkLst>
            <pc:docMk/>
            <pc:sldMk cId="2858277977" sldId="523"/>
            <ac:spMk id="1853" creationId="{88B25F9B-AF6D-413A-8264-86F56BDB7127}"/>
          </ac:spMkLst>
        </pc:spChg>
        <pc:spChg chg="mod">
          <ac:chgData name="Ragnhild Halvorsrud" userId="917ea340-fd63-490f-a7db-68428d24cf32" providerId="ADAL" clId="{3F26B701-AADC-4668-AAA4-FB7BA2B947B1}" dt="2020-06-19T17:20:46.626" v="16434" actId="790"/>
          <ac:spMkLst>
            <pc:docMk/>
            <pc:sldMk cId="2858277977" sldId="523"/>
            <ac:spMk id="1854" creationId="{2478AF74-FBF6-43B5-B27F-5F2ABD478360}"/>
          </ac:spMkLst>
        </pc:spChg>
        <pc:spChg chg="mod">
          <ac:chgData name="Ragnhild Halvorsrud" userId="917ea340-fd63-490f-a7db-68428d24cf32" providerId="ADAL" clId="{3F26B701-AADC-4668-AAA4-FB7BA2B947B1}" dt="2020-06-19T17:20:46.628" v="16435" actId="790"/>
          <ac:spMkLst>
            <pc:docMk/>
            <pc:sldMk cId="2858277977" sldId="523"/>
            <ac:spMk id="1855" creationId="{36DEC0CD-8DF3-4C23-852A-6F09429FA5BB}"/>
          </ac:spMkLst>
        </pc:spChg>
        <pc:spChg chg="mod">
          <ac:chgData name="Ragnhild Halvorsrud" userId="917ea340-fd63-490f-a7db-68428d24cf32" providerId="ADAL" clId="{3F26B701-AADC-4668-AAA4-FB7BA2B947B1}" dt="2020-06-19T17:20:46.629" v="16436" actId="790"/>
          <ac:spMkLst>
            <pc:docMk/>
            <pc:sldMk cId="2858277977" sldId="523"/>
            <ac:spMk id="1856" creationId="{E4C10C31-0A0C-4582-BB3E-992804D751FD}"/>
          </ac:spMkLst>
        </pc:spChg>
        <pc:spChg chg="mod">
          <ac:chgData name="Ragnhild Halvorsrud" userId="917ea340-fd63-490f-a7db-68428d24cf32" providerId="ADAL" clId="{3F26B701-AADC-4668-AAA4-FB7BA2B947B1}" dt="2020-06-19T17:20:46.631" v="16437" actId="790"/>
          <ac:spMkLst>
            <pc:docMk/>
            <pc:sldMk cId="2858277977" sldId="523"/>
            <ac:spMk id="1857" creationId="{C0C2B968-F374-424C-9358-49C9C6D3C1A5}"/>
          </ac:spMkLst>
        </pc:spChg>
        <pc:spChg chg="mod">
          <ac:chgData name="Ragnhild Halvorsrud" userId="917ea340-fd63-490f-a7db-68428d24cf32" providerId="ADAL" clId="{3F26B701-AADC-4668-AAA4-FB7BA2B947B1}" dt="2020-06-19T17:20:46.633" v="16438" actId="790"/>
          <ac:spMkLst>
            <pc:docMk/>
            <pc:sldMk cId="2858277977" sldId="523"/>
            <ac:spMk id="1858" creationId="{0C4CDB6A-4229-4897-8DE5-1ACF7D2BDBD6}"/>
          </ac:spMkLst>
        </pc:spChg>
        <pc:spChg chg="mod">
          <ac:chgData name="Ragnhild Halvorsrud" userId="917ea340-fd63-490f-a7db-68428d24cf32" providerId="ADAL" clId="{3F26B701-AADC-4668-AAA4-FB7BA2B947B1}" dt="2020-06-19T17:20:46.635" v="16439" actId="790"/>
          <ac:spMkLst>
            <pc:docMk/>
            <pc:sldMk cId="2858277977" sldId="523"/>
            <ac:spMk id="1859" creationId="{A8BA3192-5897-4610-A8EC-3F680A5D381C}"/>
          </ac:spMkLst>
        </pc:spChg>
        <pc:spChg chg="mod">
          <ac:chgData name="Ragnhild Halvorsrud" userId="917ea340-fd63-490f-a7db-68428d24cf32" providerId="ADAL" clId="{3F26B701-AADC-4668-AAA4-FB7BA2B947B1}" dt="2020-06-19T17:20:46.636" v="16440" actId="790"/>
          <ac:spMkLst>
            <pc:docMk/>
            <pc:sldMk cId="2858277977" sldId="523"/>
            <ac:spMk id="1860" creationId="{F6F3ECEE-F060-4DD2-9F55-F8F2D29246EC}"/>
          </ac:spMkLst>
        </pc:spChg>
        <pc:spChg chg="mod">
          <ac:chgData name="Ragnhild Halvorsrud" userId="917ea340-fd63-490f-a7db-68428d24cf32" providerId="ADAL" clId="{3F26B701-AADC-4668-AAA4-FB7BA2B947B1}" dt="2020-06-19T17:20:46.638" v="16441" actId="790"/>
          <ac:spMkLst>
            <pc:docMk/>
            <pc:sldMk cId="2858277977" sldId="523"/>
            <ac:spMk id="1861" creationId="{B5F35C68-EC39-4D75-BCC7-E23C8E41AE6D}"/>
          </ac:spMkLst>
        </pc:spChg>
        <pc:spChg chg="mod">
          <ac:chgData name="Ragnhild Halvorsrud" userId="917ea340-fd63-490f-a7db-68428d24cf32" providerId="ADAL" clId="{3F26B701-AADC-4668-AAA4-FB7BA2B947B1}" dt="2020-06-19T17:20:46.731" v="16490" actId="790"/>
          <ac:spMkLst>
            <pc:docMk/>
            <pc:sldMk cId="2858277977" sldId="523"/>
            <ac:spMk id="1873" creationId="{E0742927-1CC8-4ADC-9DD4-5EAD3300026A}"/>
          </ac:spMkLst>
        </pc:spChg>
        <pc:spChg chg="mod">
          <ac:chgData name="Ragnhild Halvorsrud" userId="917ea340-fd63-490f-a7db-68428d24cf32" providerId="ADAL" clId="{3F26B701-AADC-4668-AAA4-FB7BA2B947B1}" dt="2020-06-19T17:20:46.733" v="16491" actId="790"/>
          <ac:spMkLst>
            <pc:docMk/>
            <pc:sldMk cId="2858277977" sldId="523"/>
            <ac:spMk id="1874" creationId="{68BEB3C4-87A5-4ACC-AF2B-B9BD93D6D32F}"/>
          </ac:spMkLst>
        </pc:spChg>
        <pc:spChg chg="mod">
          <ac:chgData name="Ragnhild Halvorsrud" userId="917ea340-fd63-490f-a7db-68428d24cf32" providerId="ADAL" clId="{3F26B701-AADC-4668-AAA4-FB7BA2B947B1}" dt="2020-06-19T17:20:46.734" v="16492" actId="790"/>
          <ac:spMkLst>
            <pc:docMk/>
            <pc:sldMk cId="2858277977" sldId="523"/>
            <ac:spMk id="1875" creationId="{A5FB9B56-9FC1-409A-AF22-EA68B9ED165A}"/>
          </ac:spMkLst>
        </pc:spChg>
        <pc:spChg chg="mod">
          <ac:chgData name="Ragnhild Halvorsrud" userId="917ea340-fd63-490f-a7db-68428d24cf32" providerId="ADAL" clId="{3F26B701-AADC-4668-AAA4-FB7BA2B947B1}" dt="2020-06-19T17:20:46.736" v="16493" actId="790"/>
          <ac:spMkLst>
            <pc:docMk/>
            <pc:sldMk cId="2858277977" sldId="523"/>
            <ac:spMk id="1876" creationId="{42560089-0D9E-4DCE-83BA-FA789AA17126}"/>
          </ac:spMkLst>
        </pc:spChg>
        <pc:spChg chg="mod">
          <ac:chgData name="Ragnhild Halvorsrud" userId="917ea340-fd63-490f-a7db-68428d24cf32" providerId="ADAL" clId="{3F26B701-AADC-4668-AAA4-FB7BA2B947B1}" dt="2020-06-19T17:20:46.738" v="16494" actId="790"/>
          <ac:spMkLst>
            <pc:docMk/>
            <pc:sldMk cId="2858277977" sldId="523"/>
            <ac:spMk id="1877" creationId="{98E7F9C0-CED4-44E2-B370-53F6458AEFD4}"/>
          </ac:spMkLst>
        </pc:spChg>
        <pc:spChg chg="mod">
          <ac:chgData name="Ragnhild Halvorsrud" userId="917ea340-fd63-490f-a7db-68428d24cf32" providerId="ADAL" clId="{3F26B701-AADC-4668-AAA4-FB7BA2B947B1}" dt="2020-06-19T17:20:46.739" v="16495" actId="790"/>
          <ac:spMkLst>
            <pc:docMk/>
            <pc:sldMk cId="2858277977" sldId="523"/>
            <ac:spMk id="1879" creationId="{5BD2720A-D5A7-42D6-8C93-149829E019A3}"/>
          </ac:spMkLst>
        </pc:spChg>
        <pc:spChg chg="mod">
          <ac:chgData name="Ragnhild Halvorsrud" userId="917ea340-fd63-490f-a7db-68428d24cf32" providerId="ADAL" clId="{3F26B701-AADC-4668-AAA4-FB7BA2B947B1}" dt="2020-06-19T17:20:46.741" v="16496" actId="790"/>
          <ac:spMkLst>
            <pc:docMk/>
            <pc:sldMk cId="2858277977" sldId="523"/>
            <ac:spMk id="1880" creationId="{D77E0A4E-2F8C-46AC-A3E8-44A5083A3744}"/>
          </ac:spMkLst>
        </pc:spChg>
        <pc:spChg chg="mod">
          <ac:chgData name="Ragnhild Halvorsrud" userId="917ea340-fd63-490f-a7db-68428d24cf32" providerId="ADAL" clId="{3F26B701-AADC-4668-AAA4-FB7BA2B947B1}" dt="2020-06-19T17:20:46.743" v="16497" actId="790"/>
          <ac:spMkLst>
            <pc:docMk/>
            <pc:sldMk cId="2858277977" sldId="523"/>
            <ac:spMk id="1881" creationId="{38DC9575-CCE1-47FB-9E97-139E21C31CF7}"/>
          </ac:spMkLst>
        </pc:spChg>
        <pc:spChg chg="mod">
          <ac:chgData name="Ragnhild Halvorsrud" userId="917ea340-fd63-490f-a7db-68428d24cf32" providerId="ADAL" clId="{3F26B701-AADC-4668-AAA4-FB7BA2B947B1}" dt="2020-06-19T17:20:46.744" v="16498" actId="790"/>
          <ac:spMkLst>
            <pc:docMk/>
            <pc:sldMk cId="2858277977" sldId="523"/>
            <ac:spMk id="1882" creationId="{6F9DB253-6CD7-4D32-9AAD-AD775ECC4143}"/>
          </ac:spMkLst>
        </pc:spChg>
        <pc:spChg chg="mod">
          <ac:chgData name="Ragnhild Halvorsrud" userId="917ea340-fd63-490f-a7db-68428d24cf32" providerId="ADAL" clId="{3F26B701-AADC-4668-AAA4-FB7BA2B947B1}" dt="2020-06-19T17:20:46.746" v="16499" actId="790"/>
          <ac:spMkLst>
            <pc:docMk/>
            <pc:sldMk cId="2858277977" sldId="523"/>
            <ac:spMk id="1883" creationId="{A05F62F5-3EAD-4565-860A-25606DAF08DF}"/>
          </ac:spMkLst>
        </pc:spChg>
        <pc:spChg chg="mod">
          <ac:chgData name="Ragnhild Halvorsrud" userId="917ea340-fd63-490f-a7db-68428d24cf32" providerId="ADAL" clId="{3F26B701-AADC-4668-AAA4-FB7BA2B947B1}" dt="2020-06-19T17:20:46.748" v="16500" actId="790"/>
          <ac:spMkLst>
            <pc:docMk/>
            <pc:sldMk cId="2858277977" sldId="523"/>
            <ac:spMk id="1885" creationId="{449B8F0C-7C22-415B-B1BB-F070395ECCA8}"/>
          </ac:spMkLst>
        </pc:spChg>
        <pc:spChg chg="mod">
          <ac:chgData name="Ragnhild Halvorsrud" userId="917ea340-fd63-490f-a7db-68428d24cf32" providerId="ADAL" clId="{3F26B701-AADC-4668-AAA4-FB7BA2B947B1}" dt="2020-06-19T17:20:46.750" v="16501" actId="790"/>
          <ac:spMkLst>
            <pc:docMk/>
            <pc:sldMk cId="2858277977" sldId="523"/>
            <ac:spMk id="1886" creationId="{0FC9ACF9-8032-4213-B257-ADEED30A3BC8}"/>
          </ac:spMkLst>
        </pc:spChg>
        <pc:spChg chg="mod">
          <ac:chgData name="Ragnhild Halvorsrud" userId="917ea340-fd63-490f-a7db-68428d24cf32" providerId="ADAL" clId="{3F26B701-AADC-4668-AAA4-FB7BA2B947B1}" dt="2020-06-19T17:20:46.751" v="16502" actId="790"/>
          <ac:spMkLst>
            <pc:docMk/>
            <pc:sldMk cId="2858277977" sldId="523"/>
            <ac:spMk id="1887" creationId="{AC9B2562-4985-4A08-995A-AD38DF7A432E}"/>
          </ac:spMkLst>
        </pc:spChg>
        <pc:spChg chg="mod">
          <ac:chgData name="Ragnhild Halvorsrud" userId="917ea340-fd63-490f-a7db-68428d24cf32" providerId="ADAL" clId="{3F26B701-AADC-4668-AAA4-FB7BA2B947B1}" dt="2020-06-19T17:20:46.753" v="16503" actId="790"/>
          <ac:spMkLst>
            <pc:docMk/>
            <pc:sldMk cId="2858277977" sldId="523"/>
            <ac:spMk id="1888" creationId="{0417C61E-88D0-4FE2-A1AA-416C8B2DEF3B}"/>
          </ac:spMkLst>
        </pc:spChg>
        <pc:spChg chg="mod">
          <ac:chgData name="Ragnhild Halvorsrud" userId="917ea340-fd63-490f-a7db-68428d24cf32" providerId="ADAL" clId="{3F26B701-AADC-4668-AAA4-FB7BA2B947B1}" dt="2020-06-19T17:20:46.755" v="16504" actId="790"/>
          <ac:spMkLst>
            <pc:docMk/>
            <pc:sldMk cId="2858277977" sldId="523"/>
            <ac:spMk id="1889" creationId="{11F64C31-5D71-4D6C-BFDC-270BB157F6C7}"/>
          </ac:spMkLst>
        </pc:spChg>
        <pc:spChg chg="mod">
          <ac:chgData name="Ragnhild Halvorsrud" userId="917ea340-fd63-490f-a7db-68428d24cf32" providerId="ADAL" clId="{3F26B701-AADC-4668-AAA4-FB7BA2B947B1}" dt="2020-06-19T17:20:46.757" v="16505" actId="790"/>
          <ac:spMkLst>
            <pc:docMk/>
            <pc:sldMk cId="2858277977" sldId="523"/>
            <ac:spMk id="1891" creationId="{48BFE854-0BF0-41A8-9E6F-6B98E8C5D607}"/>
          </ac:spMkLst>
        </pc:spChg>
        <pc:spChg chg="mod">
          <ac:chgData name="Ragnhild Halvorsrud" userId="917ea340-fd63-490f-a7db-68428d24cf32" providerId="ADAL" clId="{3F26B701-AADC-4668-AAA4-FB7BA2B947B1}" dt="2020-06-19T17:20:46.759" v="16506" actId="790"/>
          <ac:spMkLst>
            <pc:docMk/>
            <pc:sldMk cId="2858277977" sldId="523"/>
            <ac:spMk id="1892" creationId="{2A2B3EBA-1AE8-4ED1-8028-CE36A315507B}"/>
          </ac:spMkLst>
        </pc:spChg>
        <pc:spChg chg="mod">
          <ac:chgData name="Ragnhild Halvorsrud" userId="917ea340-fd63-490f-a7db-68428d24cf32" providerId="ADAL" clId="{3F26B701-AADC-4668-AAA4-FB7BA2B947B1}" dt="2020-06-19T17:20:46.760" v="16507" actId="790"/>
          <ac:spMkLst>
            <pc:docMk/>
            <pc:sldMk cId="2858277977" sldId="523"/>
            <ac:spMk id="1893" creationId="{F3B89FD8-1015-44EA-B709-6D2D3AA3B1DE}"/>
          </ac:spMkLst>
        </pc:spChg>
        <pc:spChg chg="mod">
          <ac:chgData name="Ragnhild Halvorsrud" userId="917ea340-fd63-490f-a7db-68428d24cf32" providerId="ADAL" clId="{3F26B701-AADC-4668-AAA4-FB7BA2B947B1}" dt="2020-06-19T17:20:46.762" v="16508" actId="790"/>
          <ac:spMkLst>
            <pc:docMk/>
            <pc:sldMk cId="2858277977" sldId="523"/>
            <ac:spMk id="1894" creationId="{66F992B0-6062-4310-B1F2-0C326B1F3101}"/>
          </ac:spMkLst>
        </pc:spChg>
        <pc:spChg chg="mod">
          <ac:chgData name="Ragnhild Halvorsrud" userId="917ea340-fd63-490f-a7db-68428d24cf32" providerId="ADAL" clId="{3F26B701-AADC-4668-AAA4-FB7BA2B947B1}" dt="2020-06-19T17:20:46.764" v="16509" actId="790"/>
          <ac:spMkLst>
            <pc:docMk/>
            <pc:sldMk cId="2858277977" sldId="523"/>
            <ac:spMk id="1895" creationId="{2CD1BC3A-965E-4234-8C71-7205126B5262}"/>
          </ac:spMkLst>
        </pc:spChg>
        <pc:spChg chg="mod">
          <ac:chgData name="Ragnhild Halvorsrud" userId="917ea340-fd63-490f-a7db-68428d24cf32" providerId="ADAL" clId="{3F26B701-AADC-4668-AAA4-FB7BA2B947B1}" dt="2020-06-19T17:20:46.765" v="16510" actId="790"/>
          <ac:spMkLst>
            <pc:docMk/>
            <pc:sldMk cId="2858277977" sldId="523"/>
            <ac:spMk id="1896" creationId="{51FB2BA8-23DF-4756-95CF-1ABD2B54FAE9}"/>
          </ac:spMkLst>
        </pc:spChg>
        <pc:spChg chg="mod">
          <ac:chgData name="Ragnhild Halvorsrud" userId="917ea340-fd63-490f-a7db-68428d24cf32" providerId="ADAL" clId="{3F26B701-AADC-4668-AAA4-FB7BA2B947B1}" dt="2020-06-19T17:20:46.767" v="16511" actId="790"/>
          <ac:spMkLst>
            <pc:docMk/>
            <pc:sldMk cId="2858277977" sldId="523"/>
            <ac:spMk id="1897" creationId="{248EB943-8700-4EFD-A5CA-594F2F02EE2F}"/>
          </ac:spMkLst>
        </pc:spChg>
        <pc:spChg chg="mod">
          <ac:chgData name="Ragnhild Halvorsrud" userId="917ea340-fd63-490f-a7db-68428d24cf32" providerId="ADAL" clId="{3F26B701-AADC-4668-AAA4-FB7BA2B947B1}" dt="2020-06-19T17:20:46.769" v="16512" actId="790"/>
          <ac:spMkLst>
            <pc:docMk/>
            <pc:sldMk cId="2858277977" sldId="523"/>
            <ac:spMk id="1898" creationId="{C9908F9B-8F34-4583-AAEE-B46E8F444F8C}"/>
          </ac:spMkLst>
        </pc:spChg>
        <pc:spChg chg="mod">
          <ac:chgData name="Ragnhild Halvorsrud" userId="917ea340-fd63-490f-a7db-68428d24cf32" providerId="ADAL" clId="{3F26B701-AADC-4668-AAA4-FB7BA2B947B1}" dt="2020-06-19T17:20:46.771" v="16513" actId="790"/>
          <ac:spMkLst>
            <pc:docMk/>
            <pc:sldMk cId="2858277977" sldId="523"/>
            <ac:spMk id="1899" creationId="{7E6CB0FF-8990-4ABD-9A45-4235316DE64E}"/>
          </ac:spMkLst>
        </pc:spChg>
        <pc:spChg chg="mod">
          <ac:chgData name="Ragnhild Halvorsrud" userId="917ea340-fd63-490f-a7db-68428d24cf32" providerId="ADAL" clId="{3F26B701-AADC-4668-AAA4-FB7BA2B947B1}" dt="2020-06-19T17:20:46.774" v="16514" actId="790"/>
          <ac:spMkLst>
            <pc:docMk/>
            <pc:sldMk cId="2858277977" sldId="523"/>
            <ac:spMk id="1907" creationId="{4F8E1829-7F7E-47EF-8581-E52C00E4037F}"/>
          </ac:spMkLst>
        </pc:spChg>
        <pc:spChg chg="mod">
          <ac:chgData name="Ragnhild Halvorsrud" userId="917ea340-fd63-490f-a7db-68428d24cf32" providerId="ADAL" clId="{3F26B701-AADC-4668-AAA4-FB7BA2B947B1}" dt="2020-06-19T17:20:46.776" v="16515" actId="790"/>
          <ac:spMkLst>
            <pc:docMk/>
            <pc:sldMk cId="2858277977" sldId="523"/>
            <ac:spMk id="1909" creationId="{C3862399-BBA6-440D-BAF9-F7F3632C4E60}"/>
          </ac:spMkLst>
        </pc:spChg>
        <pc:spChg chg="mod">
          <ac:chgData name="Ragnhild Halvorsrud" userId="917ea340-fd63-490f-a7db-68428d24cf32" providerId="ADAL" clId="{3F26B701-AADC-4668-AAA4-FB7BA2B947B1}" dt="2020-06-19T17:20:46.779" v="16516" actId="790"/>
          <ac:spMkLst>
            <pc:docMk/>
            <pc:sldMk cId="2858277977" sldId="523"/>
            <ac:spMk id="1912" creationId="{697E3F84-F1C5-40A8-9FD4-88B050F93213}"/>
          </ac:spMkLst>
        </pc:spChg>
        <pc:spChg chg="mod">
          <ac:chgData name="Ragnhild Halvorsrud" userId="917ea340-fd63-490f-a7db-68428d24cf32" providerId="ADAL" clId="{3F26B701-AADC-4668-AAA4-FB7BA2B947B1}" dt="2020-06-19T17:20:46.780" v="16517" actId="790"/>
          <ac:spMkLst>
            <pc:docMk/>
            <pc:sldMk cId="2858277977" sldId="523"/>
            <ac:spMk id="1913" creationId="{987887CC-BE40-48D7-A103-74AC637B9936}"/>
          </ac:spMkLst>
        </pc:spChg>
        <pc:spChg chg="mod">
          <ac:chgData name="Ragnhild Halvorsrud" userId="917ea340-fd63-490f-a7db-68428d24cf32" providerId="ADAL" clId="{3F26B701-AADC-4668-AAA4-FB7BA2B947B1}" dt="2020-06-19T17:20:46.782" v="16518" actId="790"/>
          <ac:spMkLst>
            <pc:docMk/>
            <pc:sldMk cId="2858277977" sldId="523"/>
            <ac:spMk id="1916" creationId="{EAFB482D-98A3-4A10-A0FF-E23EDC6B8A4F}"/>
          </ac:spMkLst>
        </pc:spChg>
        <pc:spChg chg="mod">
          <ac:chgData name="Ragnhild Halvorsrud" userId="917ea340-fd63-490f-a7db-68428d24cf32" providerId="ADAL" clId="{3F26B701-AADC-4668-AAA4-FB7BA2B947B1}" dt="2020-06-19T17:20:46.784" v="16519" actId="790"/>
          <ac:spMkLst>
            <pc:docMk/>
            <pc:sldMk cId="2858277977" sldId="523"/>
            <ac:spMk id="1917" creationId="{9AF80270-9380-444D-A095-4054F6301175}"/>
          </ac:spMkLst>
        </pc:spChg>
        <pc:spChg chg="mod">
          <ac:chgData name="Ragnhild Halvorsrud" userId="917ea340-fd63-490f-a7db-68428d24cf32" providerId="ADAL" clId="{3F26B701-AADC-4668-AAA4-FB7BA2B947B1}" dt="2020-06-19T17:20:46.786" v="16520" actId="790"/>
          <ac:spMkLst>
            <pc:docMk/>
            <pc:sldMk cId="2858277977" sldId="523"/>
            <ac:spMk id="1919" creationId="{4AFD7C99-9321-4A86-9E05-65D66C093A59}"/>
          </ac:spMkLst>
        </pc:spChg>
        <pc:spChg chg="mod">
          <ac:chgData name="Ragnhild Halvorsrud" userId="917ea340-fd63-490f-a7db-68428d24cf32" providerId="ADAL" clId="{3F26B701-AADC-4668-AAA4-FB7BA2B947B1}" dt="2020-06-19T17:20:46.788" v="16521" actId="790"/>
          <ac:spMkLst>
            <pc:docMk/>
            <pc:sldMk cId="2858277977" sldId="523"/>
            <ac:spMk id="1922" creationId="{3AC3554C-99E7-47B8-A65A-CBEE369CEEB7}"/>
          </ac:spMkLst>
        </pc:spChg>
        <pc:spChg chg="mod">
          <ac:chgData name="Ragnhild Halvorsrud" userId="917ea340-fd63-490f-a7db-68428d24cf32" providerId="ADAL" clId="{3F26B701-AADC-4668-AAA4-FB7BA2B947B1}" dt="2020-06-19T17:20:46.790" v="16522" actId="790"/>
          <ac:spMkLst>
            <pc:docMk/>
            <pc:sldMk cId="2858277977" sldId="523"/>
            <ac:spMk id="1923" creationId="{75B3550E-DD14-4302-83C3-BB6D0006C7CE}"/>
          </ac:spMkLst>
        </pc:spChg>
        <pc:spChg chg="mod">
          <ac:chgData name="Ragnhild Halvorsrud" userId="917ea340-fd63-490f-a7db-68428d24cf32" providerId="ADAL" clId="{3F26B701-AADC-4668-AAA4-FB7BA2B947B1}" dt="2020-06-19T17:20:46.792" v="16523" actId="790"/>
          <ac:spMkLst>
            <pc:docMk/>
            <pc:sldMk cId="2858277977" sldId="523"/>
            <ac:spMk id="1924" creationId="{CFF11CF3-CCF1-4C97-B88A-B73CA6690AAB}"/>
          </ac:spMkLst>
        </pc:spChg>
        <pc:spChg chg="mod">
          <ac:chgData name="Ragnhild Halvorsrud" userId="917ea340-fd63-490f-a7db-68428d24cf32" providerId="ADAL" clId="{3F26B701-AADC-4668-AAA4-FB7BA2B947B1}" dt="2020-06-19T17:20:46.794" v="16524" actId="790"/>
          <ac:spMkLst>
            <pc:docMk/>
            <pc:sldMk cId="2858277977" sldId="523"/>
            <ac:spMk id="1925" creationId="{01F41E8F-2AD7-4313-AE8E-1B855AF37B1C}"/>
          </ac:spMkLst>
        </pc:spChg>
        <pc:spChg chg="mod">
          <ac:chgData name="Ragnhild Halvorsrud" userId="917ea340-fd63-490f-a7db-68428d24cf32" providerId="ADAL" clId="{3F26B701-AADC-4668-AAA4-FB7BA2B947B1}" dt="2020-06-19T17:20:46.796" v="16525" actId="790"/>
          <ac:spMkLst>
            <pc:docMk/>
            <pc:sldMk cId="2858277977" sldId="523"/>
            <ac:spMk id="1930" creationId="{79F60186-2289-47E7-916A-E1CF67F30888}"/>
          </ac:spMkLst>
        </pc:spChg>
        <pc:spChg chg="mod">
          <ac:chgData name="Ragnhild Halvorsrud" userId="917ea340-fd63-490f-a7db-68428d24cf32" providerId="ADAL" clId="{3F26B701-AADC-4668-AAA4-FB7BA2B947B1}" dt="2020-06-19T17:20:46.798" v="16526" actId="790"/>
          <ac:spMkLst>
            <pc:docMk/>
            <pc:sldMk cId="2858277977" sldId="523"/>
            <ac:spMk id="1932" creationId="{566B9590-74B9-404C-89B4-3FB322AFEE8B}"/>
          </ac:spMkLst>
        </pc:spChg>
        <pc:spChg chg="mod">
          <ac:chgData name="Ragnhild Halvorsrud" userId="917ea340-fd63-490f-a7db-68428d24cf32" providerId="ADAL" clId="{3F26B701-AADC-4668-AAA4-FB7BA2B947B1}" dt="2020-06-19T17:20:46.800" v="16527" actId="790"/>
          <ac:spMkLst>
            <pc:docMk/>
            <pc:sldMk cId="2858277977" sldId="523"/>
            <ac:spMk id="1935" creationId="{77B2F231-8128-4705-BCBD-9EDCABA70D3B}"/>
          </ac:spMkLst>
        </pc:spChg>
        <pc:spChg chg="mod">
          <ac:chgData name="Ragnhild Halvorsrud" userId="917ea340-fd63-490f-a7db-68428d24cf32" providerId="ADAL" clId="{3F26B701-AADC-4668-AAA4-FB7BA2B947B1}" dt="2020-06-19T17:20:46.802" v="16528" actId="790"/>
          <ac:spMkLst>
            <pc:docMk/>
            <pc:sldMk cId="2858277977" sldId="523"/>
            <ac:spMk id="1936" creationId="{425E5A31-3557-4C00-895B-583085549C29}"/>
          </ac:spMkLst>
        </pc:spChg>
        <pc:spChg chg="mod">
          <ac:chgData name="Ragnhild Halvorsrud" userId="917ea340-fd63-490f-a7db-68428d24cf32" providerId="ADAL" clId="{3F26B701-AADC-4668-AAA4-FB7BA2B947B1}" dt="2020-06-19T17:20:46.803" v="16529" actId="790"/>
          <ac:spMkLst>
            <pc:docMk/>
            <pc:sldMk cId="2858277977" sldId="523"/>
            <ac:spMk id="1937" creationId="{BAF5FB3B-1BAA-4A19-A294-275B62F17ED9}"/>
          </ac:spMkLst>
        </pc:spChg>
        <pc:spChg chg="mod">
          <ac:chgData name="Ragnhild Halvorsrud" userId="917ea340-fd63-490f-a7db-68428d24cf32" providerId="ADAL" clId="{3F26B701-AADC-4668-AAA4-FB7BA2B947B1}" dt="2020-06-19T17:20:46.805" v="16530" actId="790"/>
          <ac:spMkLst>
            <pc:docMk/>
            <pc:sldMk cId="2858277977" sldId="523"/>
            <ac:spMk id="1939" creationId="{A6CF1ECE-FE29-4EFA-A3C8-FC999EDF9D51}"/>
          </ac:spMkLst>
        </pc:spChg>
        <pc:spChg chg="mod">
          <ac:chgData name="Ragnhild Halvorsrud" userId="917ea340-fd63-490f-a7db-68428d24cf32" providerId="ADAL" clId="{3F26B701-AADC-4668-AAA4-FB7BA2B947B1}" dt="2020-06-19T17:20:46.807" v="16531" actId="790"/>
          <ac:spMkLst>
            <pc:docMk/>
            <pc:sldMk cId="2858277977" sldId="523"/>
            <ac:spMk id="1940" creationId="{801C43B4-8EE0-40FA-9D5C-D42F45D208E8}"/>
          </ac:spMkLst>
        </pc:spChg>
        <pc:spChg chg="mod">
          <ac:chgData name="Ragnhild Halvorsrud" userId="917ea340-fd63-490f-a7db-68428d24cf32" providerId="ADAL" clId="{3F26B701-AADC-4668-AAA4-FB7BA2B947B1}" dt="2020-06-19T17:20:46.809" v="16532" actId="790"/>
          <ac:spMkLst>
            <pc:docMk/>
            <pc:sldMk cId="2858277977" sldId="523"/>
            <ac:spMk id="1941" creationId="{5518AA36-02FE-47A2-A0A9-0D62CE2AC932}"/>
          </ac:spMkLst>
        </pc:spChg>
        <pc:spChg chg="mod">
          <ac:chgData name="Ragnhild Halvorsrud" userId="917ea340-fd63-490f-a7db-68428d24cf32" providerId="ADAL" clId="{3F26B701-AADC-4668-AAA4-FB7BA2B947B1}" dt="2020-06-19T17:20:46.812" v="16533" actId="790"/>
          <ac:spMkLst>
            <pc:docMk/>
            <pc:sldMk cId="2858277977" sldId="523"/>
            <ac:spMk id="1945" creationId="{9554C25D-A4C8-49F5-AC2E-E39895FBC865}"/>
          </ac:spMkLst>
        </pc:spChg>
        <pc:spChg chg="mod">
          <ac:chgData name="Ragnhild Halvorsrud" userId="917ea340-fd63-490f-a7db-68428d24cf32" providerId="ADAL" clId="{3F26B701-AADC-4668-AAA4-FB7BA2B947B1}" dt="2020-06-19T17:20:46.814" v="16534" actId="790"/>
          <ac:spMkLst>
            <pc:docMk/>
            <pc:sldMk cId="2858277977" sldId="523"/>
            <ac:spMk id="1946" creationId="{47568839-5CD8-4F98-8915-960EEFEF9FD1}"/>
          </ac:spMkLst>
        </pc:spChg>
        <pc:spChg chg="mod">
          <ac:chgData name="Ragnhild Halvorsrud" userId="917ea340-fd63-490f-a7db-68428d24cf32" providerId="ADAL" clId="{3F26B701-AADC-4668-AAA4-FB7BA2B947B1}" dt="2020-06-19T17:20:46.817" v="16535" actId="790"/>
          <ac:spMkLst>
            <pc:docMk/>
            <pc:sldMk cId="2858277977" sldId="523"/>
            <ac:spMk id="1950" creationId="{C631118D-4AA9-4A18-B5C5-E16FBCB902A7}"/>
          </ac:spMkLst>
        </pc:spChg>
        <pc:spChg chg="mod">
          <ac:chgData name="Ragnhild Halvorsrud" userId="917ea340-fd63-490f-a7db-68428d24cf32" providerId="ADAL" clId="{3F26B701-AADC-4668-AAA4-FB7BA2B947B1}" dt="2020-06-19T17:20:46.820" v="16536" actId="790"/>
          <ac:spMkLst>
            <pc:docMk/>
            <pc:sldMk cId="2858277977" sldId="523"/>
            <ac:spMk id="1953" creationId="{0667E5FA-78A8-449C-A0E1-ED0EE67A6F63}"/>
          </ac:spMkLst>
        </pc:spChg>
        <pc:spChg chg="mod">
          <ac:chgData name="Ragnhild Halvorsrud" userId="917ea340-fd63-490f-a7db-68428d24cf32" providerId="ADAL" clId="{3F26B701-AADC-4668-AAA4-FB7BA2B947B1}" dt="2020-06-19T17:20:46.823" v="16537" actId="790"/>
          <ac:spMkLst>
            <pc:docMk/>
            <pc:sldMk cId="2858277977" sldId="523"/>
            <ac:spMk id="1955" creationId="{F9361307-1AE2-41A0-8CDC-D01428FDA351}"/>
          </ac:spMkLst>
        </pc:spChg>
        <pc:spChg chg="mod">
          <ac:chgData name="Ragnhild Halvorsrud" userId="917ea340-fd63-490f-a7db-68428d24cf32" providerId="ADAL" clId="{3F26B701-AADC-4668-AAA4-FB7BA2B947B1}" dt="2020-06-19T17:20:46.825" v="16538" actId="790"/>
          <ac:spMkLst>
            <pc:docMk/>
            <pc:sldMk cId="2858277977" sldId="523"/>
            <ac:spMk id="1956" creationId="{232FFAD8-5C86-4B7E-A5FE-A16B4737B87F}"/>
          </ac:spMkLst>
        </pc:spChg>
        <pc:spChg chg="mod">
          <ac:chgData name="Ragnhild Halvorsrud" userId="917ea340-fd63-490f-a7db-68428d24cf32" providerId="ADAL" clId="{3F26B701-AADC-4668-AAA4-FB7BA2B947B1}" dt="2020-06-19T17:20:46.827" v="16539" actId="790"/>
          <ac:spMkLst>
            <pc:docMk/>
            <pc:sldMk cId="2858277977" sldId="523"/>
            <ac:spMk id="1957" creationId="{3C1ABDB9-5ED5-4A1E-A4C6-C6A4EDB5E3AE}"/>
          </ac:spMkLst>
        </pc:spChg>
        <pc:spChg chg="mod">
          <ac:chgData name="Ragnhild Halvorsrud" userId="917ea340-fd63-490f-a7db-68428d24cf32" providerId="ADAL" clId="{3F26B701-AADC-4668-AAA4-FB7BA2B947B1}" dt="2020-06-19T17:20:46.829" v="16540" actId="790"/>
          <ac:spMkLst>
            <pc:docMk/>
            <pc:sldMk cId="2858277977" sldId="523"/>
            <ac:spMk id="1960" creationId="{3A9E5AB2-5D11-41AE-AA79-E8497AB17E2C}"/>
          </ac:spMkLst>
        </pc:spChg>
        <pc:spChg chg="mod">
          <ac:chgData name="Ragnhild Halvorsrud" userId="917ea340-fd63-490f-a7db-68428d24cf32" providerId="ADAL" clId="{3F26B701-AADC-4668-AAA4-FB7BA2B947B1}" dt="2020-06-19T17:20:46.831" v="16541" actId="790"/>
          <ac:spMkLst>
            <pc:docMk/>
            <pc:sldMk cId="2858277977" sldId="523"/>
            <ac:spMk id="1962" creationId="{C07678D4-6652-44FA-931F-54B7632E15A7}"/>
          </ac:spMkLst>
        </pc:spChg>
        <pc:spChg chg="mod">
          <ac:chgData name="Ragnhild Halvorsrud" userId="917ea340-fd63-490f-a7db-68428d24cf32" providerId="ADAL" clId="{3F26B701-AADC-4668-AAA4-FB7BA2B947B1}" dt="2020-06-19T17:20:46.833" v="16542" actId="790"/>
          <ac:spMkLst>
            <pc:docMk/>
            <pc:sldMk cId="2858277977" sldId="523"/>
            <ac:spMk id="1964" creationId="{5792BAA2-DD59-449F-8544-354BC0F87C1A}"/>
          </ac:spMkLst>
        </pc:spChg>
        <pc:spChg chg="mod">
          <ac:chgData name="Ragnhild Halvorsrud" userId="917ea340-fd63-490f-a7db-68428d24cf32" providerId="ADAL" clId="{3F26B701-AADC-4668-AAA4-FB7BA2B947B1}" dt="2020-06-19T17:20:46.835" v="16543" actId="790"/>
          <ac:spMkLst>
            <pc:docMk/>
            <pc:sldMk cId="2858277977" sldId="523"/>
            <ac:spMk id="1965" creationId="{36B9131E-F041-4E3B-8E79-12075F0A594D}"/>
          </ac:spMkLst>
        </pc:spChg>
        <pc:spChg chg="mod">
          <ac:chgData name="Ragnhild Halvorsrud" userId="917ea340-fd63-490f-a7db-68428d24cf32" providerId="ADAL" clId="{3F26B701-AADC-4668-AAA4-FB7BA2B947B1}" dt="2020-06-19T17:20:46.837" v="16544" actId="790"/>
          <ac:spMkLst>
            <pc:docMk/>
            <pc:sldMk cId="2858277977" sldId="523"/>
            <ac:spMk id="1966" creationId="{C7368C64-0628-435B-8301-187FC442D7C1}"/>
          </ac:spMkLst>
        </pc:spChg>
        <pc:spChg chg="mod">
          <ac:chgData name="Ragnhild Halvorsrud" userId="917ea340-fd63-490f-a7db-68428d24cf32" providerId="ADAL" clId="{3F26B701-AADC-4668-AAA4-FB7BA2B947B1}" dt="2020-06-19T17:20:46.838" v="16545" actId="790"/>
          <ac:spMkLst>
            <pc:docMk/>
            <pc:sldMk cId="2858277977" sldId="523"/>
            <ac:spMk id="1968" creationId="{BE514549-7D03-465D-816D-B580B57FB451}"/>
          </ac:spMkLst>
        </pc:spChg>
        <pc:spChg chg="mod">
          <ac:chgData name="Ragnhild Halvorsrud" userId="917ea340-fd63-490f-a7db-68428d24cf32" providerId="ADAL" clId="{3F26B701-AADC-4668-AAA4-FB7BA2B947B1}" dt="2020-06-19T17:20:46.841" v="16546" actId="790"/>
          <ac:spMkLst>
            <pc:docMk/>
            <pc:sldMk cId="2858277977" sldId="523"/>
            <ac:spMk id="1972" creationId="{79152F2F-FA4C-44EE-AA94-BC5B27715D9B}"/>
          </ac:spMkLst>
        </pc:spChg>
        <pc:spChg chg="mod">
          <ac:chgData name="Ragnhild Halvorsrud" userId="917ea340-fd63-490f-a7db-68428d24cf32" providerId="ADAL" clId="{3F26B701-AADC-4668-AAA4-FB7BA2B947B1}" dt="2020-06-19T17:20:46.842" v="16547" actId="790"/>
          <ac:spMkLst>
            <pc:docMk/>
            <pc:sldMk cId="2858277977" sldId="523"/>
            <ac:spMk id="1973" creationId="{6818B1FF-E107-4E34-A22C-E877EE46365F}"/>
          </ac:spMkLst>
        </pc:spChg>
        <pc:spChg chg="mod">
          <ac:chgData name="Ragnhild Halvorsrud" userId="917ea340-fd63-490f-a7db-68428d24cf32" providerId="ADAL" clId="{3F26B701-AADC-4668-AAA4-FB7BA2B947B1}" dt="2020-06-19T17:20:46.847" v="16548" actId="790"/>
          <ac:spMkLst>
            <pc:docMk/>
            <pc:sldMk cId="2858277977" sldId="523"/>
            <ac:spMk id="1985" creationId="{43A12735-36FB-4DB6-BD6B-52E6D5782B0E}"/>
          </ac:spMkLst>
        </pc:spChg>
        <pc:spChg chg="mod">
          <ac:chgData name="Ragnhild Halvorsrud" userId="917ea340-fd63-490f-a7db-68428d24cf32" providerId="ADAL" clId="{3F26B701-AADC-4668-AAA4-FB7BA2B947B1}" dt="2020-06-19T17:20:46.716" v="16482" actId="790"/>
          <ac:spMkLst>
            <pc:docMk/>
            <pc:sldMk cId="2858277977" sldId="523"/>
            <ac:spMk id="1987" creationId="{6C773EE9-DF84-4231-BA1C-C61AFF9EE146}"/>
          </ac:spMkLst>
        </pc:spChg>
        <pc:spChg chg="mod">
          <ac:chgData name="Ragnhild Halvorsrud" userId="917ea340-fd63-490f-a7db-68428d24cf32" providerId="ADAL" clId="{3F26B701-AADC-4668-AAA4-FB7BA2B947B1}" dt="2020-06-19T17:20:46.717" v="16483" actId="790"/>
          <ac:spMkLst>
            <pc:docMk/>
            <pc:sldMk cId="2858277977" sldId="523"/>
            <ac:spMk id="1988" creationId="{2694CEAD-8795-4CEF-9151-AAEC7455F9B5}"/>
          </ac:spMkLst>
        </pc:spChg>
        <pc:spChg chg="mod">
          <ac:chgData name="Ragnhild Halvorsrud" userId="917ea340-fd63-490f-a7db-68428d24cf32" providerId="ADAL" clId="{3F26B701-AADC-4668-AAA4-FB7BA2B947B1}" dt="2020-06-19T17:20:46.719" v="16484" actId="790"/>
          <ac:spMkLst>
            <pc:docMk/>
            <pc:sldMk cId="2858277977" sldId="523"/>
            <ac:spMk id="1989" creationId="{4B36F06F-0E11-4EDE-915E-7C5B4D104D04}"/>
          </ac:spMkLst>
        </pc:spChg>
        <pc:spChg chg="mod">
          <ac:chgData name="Ragnhild Halvorsrud" userId="917ea340-fd63-490f-a7db-68428d24cf32" providerId="ADAL" clId="{3F26B701-AADC-4668-AAA4-FB7BA2B947B1}" dt="2020-06-19T17:20:46.721" v="16485" actId="790"/>
          <ac:spMkLst>
            <pc:docMk/>
            <pc:sldMk cId="2858277977" sldId="523"/>
            <ac:spMk id="1991" creationId="{204EBC8B-86E9-412F-8BFA-C46C3372393F}"/>
          </ac:spMkLst>
        </pc:spChg>
        <pc:spChg chg="mod">
          <ac:chgData name="Ragnhild Halvorsrud" userId="917ea340-fd63-490f-a7db-68428d24cf32" providerId="ADAL" clId="{3F26B701-AADC-4668-AAA4-FB7BA2B947B1}" dt="2020-06-19T17:20:46.723" v="16486" actId="790"/>
          <ac:spMkLst>
            <pc:docMk/>
            <pc:sldMk cId="2858277977" sldId="523"/>
            <ac:spMk id="1992" creationId="{2A6133C8-4447-4307-BD70-0CDC19303387}"/>
          </ac:spMkLst>
        </pc:spChg>
        <pc:spChg chg="mod">
          <ac:chgData name="Ragnhild Halvorsrud" userId="917ea340-fd63-490f-a7db-68428d24cf32" providerId="ADAL" clId="{3F26B701-AADC-4668-AAA4-FB7BA2B947B1}" dt="2020-06-19T17:20:46.724" v="16487" actId="790"/>
          <ac:spMkLst>
            <pc:docMk/>
            <pc:sldMk cId="2858277977" sldId="523"/>
            <ac:spMk id="1993" creationId="{86BA0AB7-76F4-48FD-9DC2-EBCC07B5F83A}"/>
          </ac:spMkLst>
        </pc:spChg>
        <pc:spChg chg="mod">
          <ac:chgData name="Ragnhild Halvorsrud" userId="917ea340-fd63-490f-a7db-68428d24cf32" providerId="ADAL" clId="{3F26B701-AADC-4668-AAA4-FB7BA2B947B1}" dt="2020-06-19T17:20:46.727" v="16488" actId="790"/>
          <ac:spMkLst>
            <pc:docMk/>
            <pc:sldMk cId="2858277977" sldId="523"/>
            <ac:spMk id="1995" creationId="{B15CD6A1-D0D7-4D2D-AA99-1793EC7DCF5E}"/>
          </ac:spMkLst>
        </pc:spChg>
        <pc:spChg chg="mod">
          <ac:chgData name="Ragnhild Halvorsrud" userId="917ea340-fd63-490f-a7db-68428d24cf32" providerId="ADAL" clId="{3F26B701-AADC-4668-AAA4-FB7BA2B947B1}" dt="2020-06-19T17:20:46.728" v="16489" actId="790"/>
          <ac:spMkLst>
            <pc:docMk/>
            <pc:sldMk cId="2858277977" sldId="523"/>
            <ac:spMk id="1996" creationId="{CCC164C2-FF33-4023-9631-17F169865E1A}"/>
          </ac:spMkLst>
        </pc:spChg>
        <pc:spChg chg="mod">
          <ac:chgData name="Ragnhild Halvorsrud" userId="917ea340-fd63-490f-a7db-68428d24cf32" providerId="ADAL" clId="{3F26B701-AADC-4668-AAA4-FB7BA2B947B1}" dt="2020-06-19T17:20:46.642" v="16442" actId="790"/>
          <ac:spMkLst>
            <pc:docMk/>
            <pc:sldMk cId="2858277977" sldId="523"/>
            <ac:spMk id="1999" creationId="{8CBF4A35-43BD-4058-9C92-DFC7117F9438}"/>
          </ac:spMkLst>
        </pc:spChg>
        <pc:spChg chg="mod">
          <ac:chgData name="Ragnhild Halvorsrud" userId="917ea340-fd63-490f-a7db-68428d24cf32" providerId="ADAL" clId="{3F26B701-AADC-4668-AAA4-FB7BA2B947B1}" dt="2020-06-19T17:20:46.643" v="16443" actId="790"/>
          <ac:spMkLst>
            <pc:docMk/>
            <pc:sldMk cId="2858277977" sldId="523"/>
            <ac:spMk id="2000" creationId="{248A1A84-73CA-47A7-ABD2-7A1D7FEA4362}"/>
          </ac:spMkLst>
        </pc:spChg>
        <pc:spChg chg="mod">
          <ac:chgData name="Ragnhild Halvorsrud" userId="917ea340-fd63-490f-a7db-68428d24cf32" providerId="ADAL" clId="{3F26B701-AADC-4668-AAA4-FB7BA2B947B1}" dt="2020-06-19T17:20:46.645" v="16444" actId="790"/>
          <ac:spMkLst>
            <pc:docMk/>
            <pc:sldMk cId="2858277977" sldId="523"/>
            <ac:spMk id="2001" creationId="{1089D0AD-F435-4854-8B9F-36DDE4E2BD05}"/>
          </ac:spMkLst>
        </pc:spChg>
        <pc:spChg chg="mod">
          <ac:chgData name="Ragnhild Halvorsrud" userId="917ea340-fd63-490f-a7db-68428d24cf32" providerId="ADAL" clId="{3F26B701-AADC-4668-AAA4-FB7BA2B947B1}" dt="2020-06-19T17:20:46.646" v="16445" actId="790"/>
          <ac:spMkLst>
            <pc:docMk/>
            <pc:sldMk cId="2858277977" sldId="523"/>
            <ac:spMk id="2002" creationId="{C766D3F8-4F0F-4285-93D7-C949753D7CB4}"/>
          </ac:spMkLst>
        </pc:spChg>
        <pc:spChg chg="mod">
          <ac:chgData name="Ragnhild Halvorsrud" userId="917ea340-fd63-490f-a7db-68428d24cf32" providerId="ADAL" clId="{3F26B701-AADC-4668-AAA4-FB7BA2B947B1}" dt="2020-06-19T17:20:46.648" v="16446" actId="790"/>
          <ac:spMkLst>
            <pc:docMk/>
            <pc:sldMk cId="2858277977" sldId="523"/>
            <ac:spMk id="2003" creationId="{5888C61A-9BDA-45A4-9A97-D1FD63983321}"/>
          </ac:spMkLst>
        </pc:spChg>
        <pc:spChg chg="mod">
          <ac:chgData name="Ragnhild Halvorsrud" userId="917ea340-fd63-490f-a7db-68428d24cf32" providerId="ADAL" clId="{3F26B701-AADC-4668-AAA4-FB7BA2B947B1}" dt="2020-06-19T17:20:46.650" v="16447" actId="790"/>
          <ac:spMkLst>
            <pc:docMk/>
            <pc:sldMk cId="2858277977" sldId="523"/>
            <ac:spMk id="2004" creationId="{A2561B84-ECC7-4C5D-AD3F-CE4F9B861CB0}"/>
          </ac:spMkLst>
        </pc:spChg>
        <pc:spChg chg="mod">
          <ac:chgData name="Ragnhild Halvorsrud" userId="917ea340-fd63-490f-a7db-68428d24cf32" providerId="ADAL" clId="{3F26B701-AADC-4668-AAA4-FB7BA2B947B1}" dt="2020-06-19T17:20:46.652" v="16448" actId="790"/>
          <ac:spMkLst>
            <pc:docMk/>
            <pc:sldMk cId="2858277977" sldId="523"/>
            <ac:spMk id="2005" creationId="{5F9C6B08-BA1A-4E14-A943-5F449BCEF90C}"/>
          </ac:spMkLst>
        </pc:spChg>
        <pc:spChg chg="mod">
          <ac:chgData name="Ragnhild Halvorsrud" userId="917ea340-fd63-490f-a7db-68428d24cf32" providerId="ADAL" clId="{3F26B701-AADC-4668-AAA4-FB7BA2B947B1}" dt="2020-06-19T17:20:46.654" v="16449" actId="790"/>
          <ac:spMkLst>
            <pc:docMk/>
            <pc:sldMk cId="2858277977" sldId="523"/>
            <ac:spMk id="2007" creationId="{4DAE9BA4-F911-4A23-AF9D-C97EE359704C}"/>
          </ac:spMkLst>
        </pc:spChg>
        <pc:spChg chg="mod">
          <ac:chgData name="Ragnhild Halvorsrud" userId="917ea340-fd63-490f-a7db-68428d24cf32" providerId="ADAL" clId="{3F26B701-AADC-4668-AAA4-FB7BA2B947B1}" dt="2020-06-19T17:20:46.655" v="16450" actId="790"/>
          <ac:spMkLst>
            <pc:docMk/>
            <pc:sldMk cId="2858277977" sldId="523"/>
            <ac:spMk id="2008" creationId="{D4180B14-2D66-43D4-AAED-D3B3DB972695}"/>
          </ac:spMkLst>
        </pc:spChg>
        <pc:spChg chg="mod">
          <ac:chgData name="Ragnhild Halvorsrud" userId="917ea340-fd63-490f-a7db-68428d24cf32" providerId="ADAL" clId="{3F26B701-AADC-4668-AAA4-FB7BA2B947B1}" dt="2020-06-19T17:20:46.657" v="16451" actId="790"/>
          <ac:spMkLst>
            <pc:docMk/>
            <pc:sldMk cId="2858277977" sldId="523"/>
            <ac:spMk id="2009" creationId="{65F28CED-95A4-410B-A3CD-E5A65849EABE}"/>
          </ac:spMkLst>
        </pc:spChg>
        <pc:spChg chg="mod">
          <ac:chgData name="Ragnhild Halvorsrud" userId="917ea340-fd63-490f-a7db-68428d24cf32" providerId="ADAL" clId="{3F26B701-AADC-4668-AAA4-FB7BA2B947B1}" dt="2020-06-19T17:20:46.659" v="16452" actId="790"/>
          <ac:spMkLst>
            <pc:docMk/>
            <pc:sldMk cId="2858277977" sldId="523"/>
            <ac:spMk id="2010" creationId="{8C281F76-4A34-4378-8BB2-8DD31AC406FF}"/>
          </ac:spMkLst>
        </pc:spChg>
        <pc:spChg chg="mod">
          <ac:chgData name="Ragnhild Halvorsrud" userId="917ea340-fd63-490f-a7db-68428d24cf32" providerId="ADAL" clId="{3F26B701-AADC-4668-AAA4-FB7BA2B947B1}" dt="2020-06-19T17:20:46.660" v="16453" actId="790"/>
          <ac:spMkLst>
            <pc:docMk/>
            <pc:sldMk cId="2858277977" sldId="523"/>
            <ac:spMk id="2011" creationId="{207A5837-F8CD-4B59-980B-7A78881A8949}"/>
          </ac:spMkLst>
        </pc:spChg>
        <pc:spChg chg="mod">
          <ac:chgData name="Ragnhild Halvorsrud" userId="917ea340-fd63-490f-a7db-68428d24cf32" providerId="ADAL" clId="{3F26B701-AADC-4668-AAA4-FB7BA2B947B1}" dt="2020-06-19T17:20:46.662" v="16454" actId="790"/>
          <ac:spMkLst>
            <pc:docMk/>
            <pc:sldMk cId="2858277977" sldId="523"/>
            <ac:spMk id="2012" creationId="{5EF6BB19-0D79-47B4-BC7F-43D99FB57B8B}"/>
          </ac:spMkLst>
        </pc:spChg>
        <pc:spChg chg="mod">
          <ac:chgData name="Ragnhild Halvorsrud" userId="917ea340-fd63-490f-a7db-68428d24cf32" providerId="ADAL" clId="{3F26B701-AADC-4668-AAA4-FB7BA2B947B1}" dt="2020-06-19T17:20:46.664" v="16455" actId="790"/>
          <ac:spMkLst>
            <pc:docMk/>
            <pc:sldMk cId="2858277977" sldId="523"/>
            <ac:spMk id="2013" creationId="{33674D22-0CC6-4968-8C53-4E94BC61480B}"/>
          </ac:spMkLst>
        </pc:spChg>
        <pc:spChg chg="mod">
          <ac:chgData name="Ragnhild Halvorsrud" userId="917ea340-fd63-490f-a7db-68428d24cf32" providerId="ADAL" clId="{3F26B701-AADC-4668-AAA4-FB7BA2B947B1}" dt="2020-06-19T17:20:46.667" v="16456" actId="790"/>
          <ac:spMkLst>
            <pc:docMk/>
            <pc:sldMk cId="2858277977" sldId="523"/>
            <ac:spMk id="2015" creationId="{374B687C-DAB8-4466-A834-00CFC02D7649}"/>
          </ac:spMkLst>
        </pc:spChg>
        <pc:spChg chg="mod">
          <ac:chgData name="Ragnhild Halvorsrud" userId="917ea340-fd63-490f-a7db-68428d24cf32" providerId="ADAL" clId="{3F26B701-AADC-4668-AAA4-FB7BA2B947B1}" dt="2020-06-19T17:20:46.668" v="16457" actId="790"/>
          <ac:spMkLst>
            <pc:docMk/>
            <pc:sldMk cId="2858277977" sldId="523"/>
            <ac:spMk id="2016" creationId="{41AC4AEF-1D5E-4558-A73D-AB9BF6E88406}"/>
          </ac:spMkLst>
        </pc:spChg>
        <pc:spChg chg="mod">
          <ac:chgData name="Ragnhild Halvorsrud" userId="917ea340-fd63-490f-a7db-68428d24cf32" providerId="ADAL" clId="{3F26B701-AADC-4668-AAA4-FB7BA2B947B1}" dt="2020-06-19T17:20:46.670" v="16458" actId="790"/>
          <ac:spMkLst>
            <pc:docMk/>
            <pc:sldMk cId="2858277977" sldId="523"/>
            <ac:spMk id="2017" creationId="{2FE34010-57A2-4B0F-B79C-9F21B737637A}"/>
          </ac:spMkLst>
        </pc:spChg>
        <pc:spChg chg="mod">
          <ac:chgData name="Ragnhild Halvorsrud" userId="917ea340-fd63-490f-a7db-68428d24cf32" providerId="ADAL" clId="{3F26B701-AADC-4668-AAA4-FB7BA2B947B1}" dt="2020-06-19T17:20:46.672" v="16459" actId="790"/>
          <ac:spMkLst>
            <pc:docMk/>
            <pc:sldMk cId="2858277977" sldId="523"/>
            <ac:spMk id="2018" creationId="{CCD4FF9F-7A7F-4242-8576-83A75CABDD04}"/>
          </ac:spMkLst>
        </pc:spChg>
        <pc:spChg chg="mod">
          <ac:chgData name="Ragnhild Halvorsrud" userId="917ea340-fd63-490f-a7db-68428d24cf32" providerId="ADAL" clId="{3F26B701-AADC-4668-AAA4-FB7BA2B947B1}" dt="2020-06-19T17:20:46.674" v="16460" actId="790"/>
          <ac:spMkLst>
            <pc:docMk/>
            <pc:sldMk cId="2858277977" sldId="523"/>
            <ac:spMk id="2019" creationId="{66B9D564-8816-4D0F-AF63-39AA96917AEC}"/>
          </ac:spMkLst>
        </pc:spChg>
        <pc:spChg chg="mod">
          <ac:chgData name="Ragnhild Halvorsrud" userId="917ea340-fd63-490f-a7db-68428d24cf32" providerId="ADAL" clId="{3F26B701-AADC-4668-AAA4-FB7BA2B947B1}" dt="2020-06-19T17:20:46.675" v="16461" actId="790"/>
          <ac:spMkLst>
            <pc:docMk/>
            <pc:sldMk cId="2858277977" sldId="523"/>
            <ac:spMk id="2020" creationId="{C84B0800-F770-4BD1-A070-AC8F0FB9E2F9}"/>
          </ac:spMkLst>
        </pc:spChg>
        <pc:spChg chg="mod">
          <ac:chgData name="Ragnhild Halvorsrud" userId="917ea340-fd63-490f-a7db-68428d24cf32" providerId="ADAL" clId="{3F26B701-AADC-4668-AAA4-FB7BA2B947B1}" dt="2020-06-19T17:20:46.677" v="16462" actId="790"/>
          <ac:spMkLst>
            <pc:docMk/>
            <pc:sldMk cId="2858277977" sldId="523"/>
            <ac:spMk id="2021" creationId="{C56C2043-8205-4280-8F0E-09B8F63CB39D}"/>
          </ac:spMkLst>
        </pc:spChg>
        <pc:spChg chg="mod">
          <ac:chgData name="Ragnhild Halvorsrud" userId="917ea340-fd63-490f-a7db-68428d24cf32" providerId="ADAL" clId="{3F26B701-AADC-4668-AAA4-FB7BA2B947B1}" dt="2020-06-19T17:20:46.679" v="16463" actId="790"/>
          <ac:spMkLst>
            <pc:docMk/>
            <pc:sldMk cId="2858277977" sldId="523"/>
            <ac:spMk id="2023" creationId="{98B9DDEC-08F1-4E50-A05F-D32FD02460CC}"/>
          </ac:spMkLst>
        </pc:spChg>
        <pc:spChg chg="mod">
          <ac:chgData name="Ragnhild Halvorsrud" userId="917ea340-fd63-490f-a7db-68428d24cf32" providerId="ADAL" clId="{3F26B701-AADC-4668-AAA4-FB7BA2B947B1}" dt="2020-06-19T17:20:46.681" v="16464" actId="790"/>
          <ac:spMkLst>
            <pc:docMk/>
            <pc:sldMk cId="2858277977" sldId="523"/>
            <ac:spMk id="2024" creationId="{34E2E9F8-D444-48F8-9C73-5A4CDBF81594}"/>
          </ac:spMkLst>
        </pc:spChg>
        <pc:spChg chg="mod">
          <ac:chgData name="Ragnhild Halvorsrud" userId="917ea340-fd63-490f-a7db-68428d24cf32" providerId="ADAL" clId="{3F26B701-AADC-4668-AAA4-FB7BA2B947B1}" dt="2020-06-19T17:20:46.683" v="16465" actId="790"/>
          <ac:spMkLst>
            <pc:docMk/>
            <pc:sldMk cId="2858277977" sldId="523"/>
            <ac:spMk id="2025" creationId="{27AE6608-0F57-4282-8B7E-0BE3FF5A165F}"/>
          </ac:spMkLst>
        </pc:spChg>
        <pc:spChg chg="mod">
          <ac:chgData name="Ragnhild Halvorsrud" userId="917ea340-fd63-490f-a7db-68428d24cf32" providerId="ADAL" clId="{3F26B701-AADC-4668-AAA4-FB7BA2B947B1}" dt="2020-06-19T17:20:46.684" v="16466" actId="790"/>
          <ac:spMkLst>
            <pc:docMk/>
            <pc:sldMk cId="2858277977" sldId="523"/>
            <ac:spMk id="2026" creationId="{C22D5E92-A253-43B6-AFE3-252E9FD89954}"/>
          </ac:spMkLst>
        </pc:spChg>
        <pc:spChg chg="mod">
          <ac:chgData name="Ragnhild Halvorsrud" userId="917ea340-fd63-490f-a7db-68428d24cf32" providerId="ADAL" clId="{3F26B701-AADC-4668-AAA4-FB7BA2B947B1}" dt="2020-06-19T17:20:46.686" v="16467" actId="790"/>
          <ac:spMkLst>
            <pc:docMk/>
            <pc:sldMk cId="2858277977" sldId="523"/>
            <ac:spMk id="2027" creationId="{57F779F2-EFD0-4B40-A350-24BCABDD1E28}"/>
          </ac:spMkLst>
        </pc:spChg>
        <pc:spChg chg="mod">
          <ac:chgData name="Ragnhild Halvorsrud" userId="917ea340-fd63-490f-a7db-68428d24cf32" providerId="ADAL" clId="{3F26B701-AADC-4668-AAA4-FB7BA2B947B1}" dt="2020-06-19T17:20:46.688" v="16468" actId="790"/>
          <ac:spMkLst>
            <pc:docMk/>
            <pc:sldMk cId="2858277977" sldId="523"/>
            <ac:spMk id="2028" creationId="{19825C66-EE37-4D98-8B69-DF5AFEEF6A67}"/>
          </ac:spMkLst>
        </pc:spChg>
        <pc:spChg chg="mod">
          <ac:chgData name="Ragnhild Halvorsrud" userId="917ea340-fd63-490f-a7db-68428d24cf32" providerId="ADAL" clId="{3F26B701-AADC-4668-AAA4-FB7BA2B947B1}" dt="2020-06-19T17:20:46.691" v="16469" actId="790"/>
          <ac:spMkLst>
            <pc:docMk/>
            <pc:sldMk cId="2858277977" sldId="523"/>
            <ac:spMk id="2029" creationId="{B84DA3A5-B5DE-4EB4-B3E4-A9A204B6EFC4}"/>
          </ac:spMkLst>
        </pc:spChg>
        <pc:spChg chg="mod">
          <ac:chgData name="Ragnhild Halvorsrud" userId="917ea340-fd63-490f-a7db-68428d24cf32" providerId="ADAL" clId="{3F26B701-AADC-4668-AAA4-FB7BA2B947B1}" dt="2020-06-19T17:20:46.692" v="16470" actId="790"/>
          <ac:spMkLst>
            <pc:docMk/>
            <pc:sldMk cId="2858277977" sldId="523"/>
            <ac:spMk id="2031" creationId="{B3C1DE6A-BC0A-47D1-9D78-8CBCC7F6970E}"/>
          </ac:spMkLst>
        </pc:spChg>
        <pc:spChg chg="mod">
          <ac:chgData name="Ragnhild Halvorsrud" userId="917ea340-fd63-490f-a7db-68428d24cf32" providerId="ADAL" clId="{3F26B701-AADC-4668-AAA4-FB7BA2B947B1}" dt="2020-06-19T17:20:46.694" v="16471" actId="790"/>
          <ac:spMkLst>
            <pc:docMk/>
            <pc:sldMk cId="2858277977" sldId="523"/>
            <ac:spMk id="2032" creationId="{075E6D0F-A422-4BCF-B1E0-C15D9E3A683F}"/>
          </ac:spMkLst>
        </pc:spChg>
        <pc:spChg chg="mod">
          <ac:chgData name="Ragnhild Halvorsrud" userId="917ea340-fd63-490f-a7db-68428d24cf32" providerId="ADAL" clId="{3F26B701-AADC-4668-AAA4-FB7BA2B947B1}" dt="2020-06-19T17:20:46.696" v="16472" actId="790"/>
          <ac:spMkLst>
            <pc:docMk/>
            <pc:sldMk cId="2858277977" sldId="523"/>
            <ac:spMk id="2033" creationId="{E60CF4E5-231B-445B-914B-FCF00D8BAE94}"/>
          </ac:spMkLst>
        </pc:spChg>
        <pc:spChg chg="mod">
          <ac:chgData name="Ragnhild Halvorsrud" userId="917ea340-fd63-490f-a7db-68428d24cf32" providerId="ADAL" clId="{3F26B701-AADC-4668-AAA4-FB7BA2B947B1}" dt="2020-06-19T17:20:46.698" v="16473" actId="790"/>
          <ac:spMkLst>
            <pc:docMk/>
            <pc:sldMk cId="2858277977" sldId="523"/>
            <ac:spMk id="2034" creationId="{6033FCAF-71B2-44CE-AAB5-8B8659493BD7}"/>
          </ac:spMkLst>
        </pc:spChg>
        <pc:spChg chg="mod">
          <ac:chgData name="Ragnhild Halvorsrud" userId="917ea340-fd63-490f-a7db-68428d24cf32" providerId="ADAL" clId="{3F26B701-AADC-4668-AAA4-FB7BA2B947B1}" dt="2020-06-19T17:20:46.700" v="16474" actId="790"/>
          <ac:spMkLst>
            <pc:docMk/>
            <pc:sldMk cId="2858277977" sldId="523"/>
            <ac:spMk id="2035" creationId="{0CE23E96-A577-4BD9-8A84-863CF7FFC428}"/>
          </ac:spMkLst>
        </pc:spChg>
        <pc:spChg chg="mod">
          <ac:chgData name="Ragnhild Halvorsrud" userId="917ea340-fd63-490f-a7db-68428d24cf32" providerId="ADAL" clId="{3F26B701-AADC-4668-AAA4-FB7BA2B947B1}" dt="2020-06-19T17:20:46.702" v="16475" actId="790"/>
          <ac:spMkLst>
            <pc:docMk/>
            <pc:sldMk cId="2858277977" sldId="523"/>
            <ac:spMk id="2036" creationId="{45410D6F-851E-48AC-94C1-1F4A1925B435}"/>
          </ac:spMkLst>
        </pc:spChg>
        <pc:spChg chg="mod">
          <ac:chgData name="Ragnhild Halvorsrud" userId="917ea340-fd63-490f-a7db-68428d24cf32" providerId="ADAL" clId="{3F26B701-AADC-4668-AAA4-FB7BA2B947B1}" dt="2020-06-19T17:20:46.703" v="16476" actId="790"/>
          <ac:spMkLst>
            <pc:docMk/>
            <pc:sldMk cId="2858277977" sldId="523"/>
            <ac:spMk id="2037" creationId="{20B3D234-6ADB-4AAF-AF1C-BFC14F83AF45}"/>
          </ac:spMkLst>
        </pc:spChg>
        <pc:spChg chg="mod">
          <ac:chgData name="Ragnhild Halvorsrud" userId="917ea340-fd63-490f-a7db-68428d24cf32" providerId="ADAL" clId="{3F26B701-AADC-4668-AAA4-FB7BA2B947B1}" dt="2020-06-19T17:20:46.705" v="16477" actId="790"/>
          <ac:spMkLst>
            <pc:docMk/>
            <pc:sldMk cId="2858277977" sldId="523"/>
            <ac:spMk id="2038" creationId="{63ED00B4-76BC-43CD-ADF1-64A1BFFECE64}"/>
          </ac:spMkLst>
        </pc:spChg>
        <pc:spChg chg="mod">
          <ac:chgData name="Ragnhild Halvorsrud" userId="917ea340-fd63-490f-a7db-68428d24cf32" providerId="ADAL" clId="{3F26B701-AADC-4668-AAA4-FB7BA2B947B1}" dt="2020-06-19T17:20:46.707" v="16478" actId="790"/>
          <ac:spMkLst>
            <pc:docMk/>
            <pc:sldMk cId="2858277977" sldId="523"/>
            <ac:spMk id="2039" creationId="{E21CB0B7-64EA-4C5B-85CE-AA618DDB12DB}"/>
          </ac:spMkLst>
        </pc:spChg>
        <pc:spChg chg="mod">
          <ac:chgData name="Ragnhild Halvorsrud" userId="917ea340-fd63-490f-a7db-68428d24cf32" providerId="ADAL" clId="{3F26B701-AADC-4668-AAA4-FB7BA2B947B1}" dt="2020-06-19T17:20:46.708" v="16479" actId="790"/>
          <ac:spMkLst>
            <pc:docMk/>
            <pc:sldMk cId="2858277977" sldId="523"/>
            <ac:spMk id="2040" creationId="{5B5C993D-6EDC-462E-9191-16BFD2E13BC8}"/>
          </ac:spMkLst>
        </pc:spChg>
        <pc:spChg chg="mod">
          <ac:chgData name="Ragnhild Halvorsrud" userId="917ea340-fd63-490f-a7db-68428d24cf32" providerId="ADAL" clId="{3F26B701-AADC-4668-AAA4-FB7BA2B947B1}" dt="2020-06-19T17:20:46.710" v="16480" actId="790"/>
          <ac:spMkLst>
            <pc:docMk/>
            <pc:sldMk cId="2858277977" sldId="523"/>
            <ac:spMk id="2041" creationId="{1ACFC217-5BA7-4F89-B407-523AAA105430}"/>
          </ac:spMkLst>
        </pc:spChg>
        <pc:spChg chg="mod">
          <ac:chgData name="Ragnhild Halvorsrud" userId="917ea340-fd63-490f-a7db-68428d24cf32" providerId="ADAL" clId="{3F26B701-AADC-4668-AAA4-FB7BA2B947B1}" dt="2020-06-19T17:20:46.712" v="16481" actId="790"/>
          <ac:spMkLst>
            <pc:docMk/>
            <pc:sldMk cId="2858277977" sldId="523"/>
            <ac:spMk id="2042" creationId="{BDA4FC48-4D0F-4C96-AAB8-70A7AC9D46AC}"/>
          </ac:spMkLst>
        </pc:spChg>
        <pc:spChg chg="mod">
          <ac:chgData name="Ragnhild Halvorsrud" userId="917ea340-fd63-490f-a7db-68428d24cf32" providerId="ADAL" clId="{3F26B701-AADC-4668-AAA4-FB7BA2B947B1}" dt="2020-06-19T17:20:46.480" v="16353" actId="790"/>
          <ac:spMkLst>
            <pc:docMk/>
            <pc:sldMk cId="2858277977" sldId="523"/>
            <ac:spMk id="2052" creationId="{2A6A2736-D9FE-49AD-979C-42F6E1E2B17A}"/>
          </ac:spMkLst>
        </pc:spChg>
        <pc:spChg chg="mod">
          <ac:chgData name="Ragnhild Halvorsrud" userId="917ea340-fd63-490f-a7db-68428d24cf32" providerId="ADAL" clId="{3F26B701-AADC-4668-AAA4-FB7BA2B947B1}" dt="2020-06-19T17:20:46.481" v="16354" actId="790"/>
          <ac:spMkLst>
            <pc:docMk/>
            <pc:sldMk cId="2858277977" sldId="523"/>
            <ac:spMk id="2053" creationId="{73B31559-8754-47DF-B23F-F630160522E0}"/>
          </ac:spMkLst>
        </pc:spChg>
        <pc:spChg chg="mod">
          <ac:chgData name="Ragnhild Halvorsrud" userId="917ea340-fd63-490f-a7db-68428d24cf32" providerId="ADAL" clId="{3F26B701-AADC-4668-AAA4-FB7BA2B947B1}" dt="2020-06-19T17:20:46.483" v="16355" actId="790"/>
          <ac:spMkLst>
            <pc:docMk/>
            <pc:sldMk cId="2858277977" sldId="523"/>
            <ac:spMk id="2054" creationId="{D3AEC19B-A262-410B-9CE9-E2E0B6D34890}"/>
          </ac:spMkLst>
        </pc:spChg>
        <pc:spChg chg="mod">
          <ac:chgData name="Ragnhild Halvorsrud" userId="917ea340-fd63-490f-a7db-68428d24cf32" providerId="ADAL" clId="{3F26B701-AADC-4668-AAA4-FB7BA2B947B1}" dt="2020-06-19T17:20:46.485" v="16356" actId="790"/>
          <ac:spMkLst>
            <pc:docMk/>
            <pc:sldMk cId="2858277977" sldId="523"/>
            <ac:spMk id="2055" creationId="{6E8C2C84-7E96-4F86-89E9-3AC5870DA59E}"/>
          </ac:spMkLst>
        </pc:spChg>
        <pc:spChg chg="mod">
          <ac:chgData name="Ragnhild Halvorsrud" userId="917ea340-fd63-490f-a7db-68428d24cf32" providerId="ADAL" clId="{3F26B701-AADC-4668-AAA4-FB7BA2B947B1}" dt="2020-06-19T17:20:46.486" v="16357" actId="790"/>
          <ac:spMkLst>
            <pc:docMk/>
            <pc:sldMk cId="2858277977" sldId="523"/>
            <ac:spMk id="2056" creationId="{BFEB1408-487F-4B0C-95D6-85B64D93E477}"/>
          </ac:spMkLst>
        </pc:spChg>
        <pc:spChg chg="mod">
          <ac:chgData name="Ragnhild Halvorsrud" userId="917ea340-fd63-490f-a7db-68428d24cf32" providerId="ADAL" clId="{3F26B701-AADC-4668-AAA4-FB7BA2B947B1}" dt="2020-06-19T17:20:46.488" v="16358" actId="790"/>
          <ac:spMkLst>
            <pc:docMk/>
            <pc:sldMk cId="2858277977" sldId="523"/>
            <ac:spMk id="2057" creationId="{B64F2372-BB4A-4CE1-8F42-775A57973D7B}"/>
          </ac:spMkLst>
        </pc:spChg>
        <pc:spChg chg="mod">
          <ac:chgData name="Ragnhild Halvorsrud" userId="917ea340-fd63-490f-a7db-68428d24cf32" providerId="ADAL" clId="{3F26B701-AADC-4668-AAA4-FB7BA2B947B1}" dt="2020-06-19T17:20:46.490" v="16359" actId="790"/>
          <ac:spMkLst>
            <pc:docMk/>
            <pc:sldMk cId="2858277977" sldId="523"/>
            <ac:spMk id="2058" creationId="{E5F03EA4-4592-423A-8738-DEBC34FB8717}"/>
          </ac:spMkLst>
        </pc:spChg>
        <pc:spChg chg="mod">
          <ac:chgData name="Ragnhild Halvorsrud" userId="917ea340-fd63-490f-a7db-68428d24cf32" providerId="ADAL" clId="{3F26B701-AADC-4668-AAA4-FB7BA2B947B1}" dt="2020-06-19T17:20:46.491" v="16360" actId="790"/>
          <ac:spMkLst>
            <pc:docMk/>
            <pc:sldMk cId="2858277977" sldId="523"/>
            <ac:spMk id="2059" creationId="{E4A00EE1-76D5-40A5-9FAC-8845F294A09E}"/>
          </ac:spMkLst>
        </pc:spChg>
        <pc:spChg chg="mod">
          <ac:chgData name="Ragnhild Halvorsrud" userId="917ea340-fd63-490f-a7db-68428d24cf32" providerId="ADAL" clId="{3F26B701-AADC-4668-AAA4-FB7BA2B947B1}" dt="2020-06-19T17:20:46.494" v="16361" actId="790"/>
          <ac:spMkLst>
            <pc:docMk/>
            <pc:sldMk cId="2858277977" sldId="523"/>
            <ac:spMk id="2061" creationId="{B0C9DCEE-48F7-44A6-8DBA-E7A830A73BC7}"/>
          </ac:spMkLst>
        </pc:spChg>
        <pc:spChg chg="mod">
          <ac:chgData name="Ragnhild Halvorsrud" userId="917ea340-fd63-490f-a7db-68428d24cf32" providerId="ADAL" clId="{3F26B701-AADC-4668-AAA4-FB7BA2B947B1}" dt="2020-06-19T17:20:46.495" v="16362" actId="790"/>
          <ac:spMkLst>
            <pc:docMk/>
            <pc:sldMk cId="2858277977" sldId="523"/>
            <ac:spMk id="2062" creationId="{8E913812-FDA4-4064-A58F-C7EE2F00DF36}"/>
          </ac:spMkLst>
        </pc:spChg>
        <pc:spChg chg="mod">
          <ac:chgData name="Ragnhild Halvorsrud" userId="917ea340-fd63-490f-a7db-68428d24cf32" providerId="ADAL" clId="{3F26B701-AADC-4668-AAA4-FB7BA2B947B1}" dt="2020-06-19T17:20:46.496" v="16363" actId="790"/>
          <ac:spMkLst>
            <pc:docMk/>
            <pc:sldMk cId="2858277977" sldId="523"/>
            <ac:spMk id="2063" creationId="{8833EB79-B222-4C6B-AA7A-CED462976391}"/>
          </ac:spMkLst>
        </pc:spChg>
        <pc:spChg chg="mod">
          <ac:chgData name="Ragnhild Halvorsrud" userId="917ea340-fd63-490f-a7db-68428d24cf32" providerId="ADAL" clId="{3F26B701-AADC-4668-AAA4-FB7BA2B947B1}" dt="2020-06-19T17:20:46.498" v="16364" actId="790"/>
          <ac:spMkLst>
            <pc:docMk/>
            <pc:sldMk cId="2858277977" sldId="523"/>
            <ac:spMk id="2064" creationId="{825CED63-C722-4275-9489-32A9961544A2}"/>
          </ac:spMkLst>
        </pc:spChg>
        <pc:spChg chg="mod">
          <ac:chgData name="Ragnhild Halvorsrud" userId="917ea340-fd63-490f-a7db-68428d24cf32" providerId="ADAL" clId="{3F26B701-AADC-4668-AAA4-FB7BA2B947B1}" dt="2020-06-19T17:20:46.500" v="16365" actId="790"/>
          <ac:spMkLst>
            <pc:docMk/>
            <pc:sldMk cId="2858277977" sldId="523"/>
            <ac:spMk id="2065" creationId="{066EC70A-F96A-4C11-BED9-9612ED0D5EF5}"/>
          </ac:spMkLst>
        </pc:spChg>
        <pc:spChg chg="mod">
          <ac:chgData name="Ragnhild Halvorsrud" userId="917ea340-fd63-490f-a7db-68428d24cf32" providerId="ADAL" clId="{3F26B701-AADC-4668-AAA4-FB7BA2B947B1}" dt="2020-06-19T17:20:46.502" v="16366" actId="790"/>
          <ac:spMkLst>
            <pc:docMk/>
            <pc:sldMk cId="2858277977" sldId="523"/>
            <ac:spMk id="2066" creationId="{46A92245-EF4B-4E41-896A-45BD35640B11}"/>
          </ac:spMkLst>
        </pc:spChg>
        <pc:spChg chg="mod">
          <ac:chgData name="Ragnhild Halvorsrud" userId="917ea340-fd63-490f-a7db-68428d24cf32" providerId="ADAL" clId="{3F26B701-AADC-4668-AAA4-FB7BA2B947B1}" dt="2020-06-19T17:20:46.503" v="16367" actId="790"/>
          <ac:spMkLst>
            <pc:docMk/>
            <pc:sldMk cId="2858277977" sldId="523"/>
            <ac:spMk id="2067" creationId="{BD3DD51B-5371-40EC-A17A-B01EE7A9A614}"/>
          </ac:spMkLst>
        </pc:spChg>
        <pc:spChg chg="mod">
          <ac:chgData name="Ragnhild Halvorsrud" userId="917ea340-fd63-490f-a7db-68428d24cf32" providerId="ADAL" clId="{3F26B701-AADC-4668-AAA4-FB7BA2B947B1}" dt="2020-06-19T17:20:46.505" v="16368" actId="790"/>
          <ac:spMkLst>
            <pc:docMk/>
            <pc:sldMk cId="2858277977" sldId="523"/>
            <ac:spMk id="2068" creationId="{9CFF7035-C923-4296-ACC2-4583D5D28B03}"/>
          </ac:spMkLst>
        </pc:spChg>
        <pc:spChg chg="mod">
          <ac:chgData name="Ragnhild Halvorsrud" userId="917ea340-fd63-490f-a7db-68428d24cf32" providerId="ADAL" clId="{3F26B701-AADC-4668-AAA4-FB7BA2B947B1}" dt="2020-06-19T17:20:46.507" v="16369" actId="790"/>
          <ac:spMkLst>
            <pc:docMk/>
            <pc:sldMk cId="2858277977" sldId="523"/>
            <ac:spMk id="2070" creationId="{99834E2B-E728-41B8-8BFC-822DF6CDDE71}"/>
          </ac:spMkLst>
        </pc:spChg>
        <pc:spChg chg="mod">
          <ac:chgData name="Ragnhild Halvorsrud" userId="917ea340-fd63-490f-a7db-68428d24cf32" providerId="ADAL" clId="{3F26B701-AADC-4668-AAA4-FB7BA2B947B1}" dt="2020-06-19T17:20:46.509" v="16370" actId="790"/>
          <ac:spMkLst>
            <pc:docMk/>
            <pc:sldMk cId="2858277977" sldId="523"/>
            <ac:spMk id="2071" creationId="{644A7E12-FC6F-4901-A36E-EAFC4D300931}"/>
          </ac:spMkLst>
        </pc:spChg>
        <pc:spChg chg="mod">
          <ac:chgData name="Ragnhild Halvorsrud" userId="917ea340-fd63-490f-a7db-68428d24cf32" providerId="ADAL" clId="{3F26B701-AADC-4668-AAA4-FB7BA2B947B1}" dt="2020-06-19T17:20:46.511" v="16371" actId="790"/>
          <ac:spMkLst>
            <pc:docMk/>
            <pc:sldMk cId="2858277977" sldId="523"/>
            <ac:spMk id="2072" creationId="{03B9A957-F725-4D3E-BDD0-B2ECD1CAF324}"/>
          </ac:spMkLst>
        </pc:spChg>
        <pc:spChg chg="mod">
          <ac:chgData name="Ragnhild Halvorsrud" userId="917ea340-fd63-490f-a7db-68428d24cf32" providerId="ADAL" clId="{3F26B701-AADC-4668-AAA4-FB7BA2B947B1}" dt="2020-06-19T17:20:46.513" v="16372" actId="790"/>
          <ac:spMkLst>
            <pc:docMk/>
            <pc:sldMk cId="2858277977" sldId="523"/>
            <ac:spMk id="2073" creationId="{A4191C92-2D9A-4B2A-897B-7ED8FCAC5D3E}"/>
          </ac:spMkLst>
        </pc:spChg>
        <pc:spChg chg="mod">
          <ac:chgData name="Ragnhild Halvorsrud" userId="917ea340-fd63-490f-a7db-68428d24cf32" providerId="ADAL" clId="{3F26B701-AADC-4668-AAA4-FB7BA2B947B1}" dt="2020-06-19T17:20:46.514" v="16373" actId="790"/>
          <ac:spMkLst>
            <pc:docMk/>
            <pc:sldMk cId="2858277977" sldId="523"/>
            <ac:spMk id="2074" creationId="{A73F6020-1DF8-4DFE-8AD4-9FD24946D5AE}"/>
          </ac:spMkLst>
        </pc:spChg>
        <pc:spChg chg="mod">
          <ac:chgData name="Ragnhild Halvorsrud" userId="917ea340-fd63-490f-a7db-68428d24cf32" providerId="ADAL" clId="{3F26B701-AADC-4668-AAA4-FB7BA2B947B1}" dt="2020-06-19T17:20:46.516" v="16374" actId="790"/>
          <ac:spMkLst>
            <pc:docMk/>
            <pc:sldMk cId="2858277977" sldId="523"/>
            <ac:spMk id="2075" creationId="{E021E85F-B0D8-4198-A458-1FBFE337F93C}"/>
          </ac:spMkLst>
        </pc:spChg>
        <pc:spChg chg="mod">
          <ac:chgData name="Ragnhild Halvorsrud" userId="917ea340-fd63-490f-a7db-68428d24cf32" providerId="ADAL" clId="{3F26B701-AADC-4668-AAA4-FB7BA2B947B1}" dt="2020-06-19T17:20:46.518" v="16375" actId="790"/>
          <ac:spMkLst>
            <pc:docMk/>
            <pc:sldMk cId="2858277977" sldId="523"/>
            <ac:spMk id="2076" creationId="{D4ED9806-4850-46ED-9FF8-B797C4E7246A}"/>
          </ac:spMkLst>
        </pc:spChg>
        <pc:spChg chg="mod">
          <ac:chgData name="Ragnhild Halvorsrud" userId="917ea340-fd63-490f-a7db-68428d24cf32" providerId="ADAL" clId="{3F26B701-AADC-4668-AAA4-FB7BA2B947B1}" dt="2020-06-19T17:20:46.519" v="16376" actId="790"/>
          <ac:spMkLst>
            <pc:docMk/>
            <pc:sldMk cId="2858277977" sldId="523"/>
            <ac:spMk id="2077" creationId="{E336D4F9-CE6A-4A6B-82AD-4C1F1724D207}"/>
          </ac:spMkLst>
        </pc:spChg>
        <pc:spChg chg="mod">
          <ac:chgData name="Ragnhild Halvorsrud" userId="917ea340-fd63-490f-a7db-68428d24cf32" providerId="ADAL" clId="{3F26B701-AADC-4668-AAA4-FB7BA2B947B1}" dt="2020-06-19T17:20:46.521" v="16377" actId="790"/>
          <ac:spMkLst>
            <pc:docMk/>
            <pc:sldMk cId="2858277977" sldId="523"/>
            <ac:spMk id="2079" creationId="{0A27CF30-9304-4531-A635-82DE4A6059C1}"/>
          </ac:spMkLst>
        </pc:spChg>
        <pc:spChg chg="mod">
          <ac:chgData name="Ragnhild Halvorsrud" userId="917ea340-fd63-490f-a7db-68428d24cf32" providerId="ADAL" clId="{3F26B701-AADC-4668-AAA4-FB7BA2B947B1}" dt="2020-06-19T17:20:46.523" v="16378" actId="790"/>
          <ac:spMkLst>
            <pc:docMk/>
            <pc:sldMk cId="2858277977" sldId="523"/>
            <ac:spMk id="2080" creationId="{03E8482F-A433-449C-B0D7-D6A3616D21AD}"/>
          </ac:spMkLst>
        </pc:spChg>
        <pc:spChg chg="mod">
          <ac:chgData name="Ragnhild Halvorsrud" userId="917ea340-fd63-490f-a7db-68428d24cf32" providerId="ADAL" clId="{3F26B701-AADC-4668-AAA4-FB7BA2B947B1}" dt="2020-06-19T17:20:46.525" v="16379" actId="790"/>
          <ac:spMkLst>
            <pc:docMk/>
            <pc:sldMk cId="2858277977" sldId="523"/>
            <ac:spMk id="2081" creationId="{54DC2C82-3FFC-4425-A8F3-9A2BB07900A0}"/>
          </ac:spMkLst>
        </pc:spChg>
        <pc:spChg chg="mod">
          <ac:chgData name="Ragnhild Halvorsrud" userId="917ea340-fd63-490f-a7db-68428d24cf32" providerId="ADAL" clId="{3F26B701-AADC-4668-AAA4-FB7BA2B947B1}" dt="2020-06-19T17:20:46.526" v="16380" actId="790"/>
          <ac:spMkLst>
            <pc:docMk/>
            <pc:sldMk cId="2858277977" sldId="523"/>
            <ac:spMk id="2082" creationId="{40AE2042-46AD-46DB-A24E-84E20FD0CDE7}"/>
          </ac:spMkLst>
        </pc:spChg>
        <pc:spChg chg="mod">
          <ac:chgData name="Ragnhild Halvorsrud" userId="917ea340-fd63-490f-a7db-68428d24cf32" providerId="ADAL" clId="{3F26B701-AADC-4668-AAA4-FB7BA2B947B1}" dt="2020-06-19T17:20:46.528" v="16381" actId="790"/>
          <ac:spMkLst>
            <pc:docMk/>
            <pc:sldMk cId="2858277977" sldId="523"/>
            <ac:spMk id="2083" creationId="{45D7C351-3EEA-4723-9D01-3F70454EDE65}"/>
          </ac:spMkLst>
        </pc:spChg>
        <pc:spChg chg="mod">
          <ac:chgData name="Ragnhild Halvorsrud" userId="917ea340-fd63-490f-a7db-68428d24cf32" providerId="ADAL" clId="{3F26B701-AADC-4668-AAA4-FB7BA2B947B1}" dt="2020-06-19T17:20:46.530" v="16382" actId="790"/>
          <ac:spMkLst>
            <pc:docMk/>
            <pc:sldMk cId="2858277977" sldId="523"/>
            <ac:spMk id="2084" creationId="{4EE67A4A-8CC3-48A2-88CD-C71AE8B64B1F}"/>
          </ac:spMkLst>
        </pc:spChg>
        <pc:spChg chg="mod">
          <ac:chgData name="Ragnhild Halvorsrud" userId="917ea340-fd63-490f-a7db-68428d24cf32" providerId="ADAL" clId="{3F26B701-AADC-4668-AAA4-FB7BA2B947B1}" dt="2020-06-19T17:20:46.532" v="16383" actId="790"/>
          <ac:spMkLst>
            <pc:docMk/>
            <pc:sldMk cId="2858277977" sldId="523"/>
            <ac:spMk id="2085" creationId="{46A03F6D-CF1B-48B5-A042-63D518AA7BFE}"/>
          </ac:spMkLst>
        </pc:spChg>
        <pc:spChg chg="mod">
          <ac:chgData name="Ragnhild Halvorsrud" userId="917ea340-fd63-490f-a7db-68428d24cf32" providerId="ADAL" clId="{3F26B701-AADC-4668-AAA4-FB7BA2B947B1}" dt="2020-06-19T17:20:46.534" v="16384" actId="790"/>
          <ac:spMkLst>
            <pc:docMk/>
            <pc:sldMk cId="2858277977" sldId="523"/>
            <ac:spMk id="2086" creationId="{8E45646D-18E4-48CB-9FAD-A6080E5C4DD3}"/>
          </ac:spMkLst>
        </pc:spChg>
        <pc:spChg chg="mod">
          <ac:chgData name="Ragnhild Halvorsrud" userId="917ea340-fd63-490f-a7db-68428d24cf32" providerId="ADAL" clId="{3F26B701-AADC-4668-AAA4-FB7BA2B947B1}" dt="2020-06-19T17:20:46.536" v="16385" actId="790"/>
          <ac:spMkLst>
            <pc:docMk/>
            <pc:sldMk cId="2858277977" sldId="523"/>
            <ac:spMk id="2088" creationId="{8EB9445D-A06A-4A55-95C3-98480DF56034}"/>
          </ac:spMkLst>
        </pc:spChg>
        <pc:spChg chg="mod">
          <ac:chgData name="Ragnhild Halvorsrud" userId="917ea340-fd63-490f-a7db-68428d24cf32" providerId="ADAL" clId="{3F26B701-AADC-4668-AAA4-FB7BA2B947B1}" dt="2020-06-19T17:20:46.538" v="16386" actId="790"/>
          <ac:spMkLst>
            <pc:docMk/>
            <pc:sldMk cId="2858277977" sldId="523"/>
            <ac:spMk id="2089" creationId="{7B578040-CAFC-4762-85BB-BB56D7C186A5}"/>
          </ac:spMkLst>
        </pc:spChg>
        <pc:spChg chg="mod">
          <ac:chgData name="Ragnhild Halvorsrud" userId="917ea340-fd63-490f-a7db-68428d24cf32" providerId="ADAL" clId="{3F26B701-AADC-4668-AAA4-FB7BA2B947B1}" dt="2020-06-19T17:20:46.540" v="16387" actId="790"/>
          <ac:spMkLst>
            <pc:docMk/>
            <pc:sldMk cId="2858277977" sldId="523"/>
            <ac:spMk id="2090" creationId="{6464C260-D088-41F2-ABFC-2F770344FBFC}"/>
          </ac:spMkLst>
        </pc:spChg>
        <pc:spChg chg="mod">
          <ac:chgData name="Ragnhild Halvorsrud" userId="917ea340-fd63-490f-a7db-68428d24cf32" providerId="ADAL" clId="{3F26B701-AADC-4668-AAA4-FB7BA2B947B1}" dt="2020-06-19T17:20:46.541" v="16388" actId="790"/>
          <ac:spMkLst>
            <pc:docMk/>
            <pc:sldMk cId="2858277977" sldId="523"/>
            <ac:spMk id="2091" creationId="{5E9DCA65-FDE6-442F-9C3B-019911B24F6E}"/>
          </ac:spMkLst>
        </pc:spChg>
        <pc:spChg chg="mod">
          <ac:chgData name="Ragnhild Halvorsrud" userId="917ea340-fd63-490f-a7db-68428d24cf32" providerId="ADAL" clId="{3F26B701-AADC-4668-AAA4-FB7BA2B947B1}" dt="2020-06-19T17:20:46.543" v="16389" actId="790"/>
          <ac:spMkLst>
            <pc:docMk/>
            <pc:sldMk cId="2858277977" sldId="523"/>
            <ac:spMk id="2092" creationId="{A734620E-5981-41C4-A520-948ED503D957}"/>
          </ac:spMkLst>
        </pc:spChg>
        <pc:spChg chg="mod">
          <ac:chgData name="Ragnhild Halvorsrud" userId="917ea340-fd63-490f-a7db-68428d24cf32" providerId="ADAL" clId="{3F26B701-AADC-4668-AAA4-FB7BA2B947B1}" dt="2020-06-19T17:20:46.545" v="16390" actId="790"/>
          <ac:spMkLst>
            <pc:docMk/>
            <pc:sldMk cId="2858277977" sldId="523"/>
            <ac:spMk id="2093" creationId="{7F4DC0AD-9993-428A-9605-25C358203765}"/>
          </ac:spMkLst>
        </pc:spChg>
        <pc:spChg chg="mod">
          <ac:chgData name="Ragnhild Halvorsrud" userId="917ea340-fd63-490f-a7db-68428d24cf32" providerId="ADAL" clId="{3F26B701-AADC-4668-AAA4-FB7BA2B947B1}" dt="2020-06-19T17:20:46.546" v="16391" actId="790"/>
          <ac:spMkLst>
            <pc:docMk/>
            <pc:sldMk cId="2858277977" sldId="523"/>
            <ac:spMk id="2094" creationId="{59DA25A7-C70B-4173-B65D-2DF79AFFCDF6}"/>
          </ac:spMkLst>
        </pc:spChg>
        <pc:spChg chg="mod">
          <ac:chgData name="Ragnhild Halvorsrud" userId="917ea340-fd63-490f-a7db-68428d24cf32" providerId="ADAL" clId="{3F26B701-AADC-4668-AAA4-FB7BA2B947B1}" dt="2020-06-19T17:20:46.548" v="16392" actId="790"/>
          <ac:spMkLst>
            <pc:docMk/>
            <pc:sldMk cId="2858277977" sldId="523"/>
            <ac:spMk id="2095" creationId="{7252C839-E974-481A-B124-1874F9E19C6B}"/>
          </ac:spMkLst>
        </pc:spChg>
        <pc:spChg chg="mod">
          <ac:chgData name="Ragnhild Halvorsrud" userId="917ea340-fd63-490f-a7db-68428d24cf32" providerId="ADAL" clId="{3F26B701-AADC-4668-AAA4-FB7BA2B947B1}" dt="2020-06-19T17:20:46.550" v="16393" actId="790"/>
          <ac:spMkLst>
            <pc:docMk/>
            <pc:sldMk cId="2858277977" sldId="523"/>
            <ac:spMk id="2097" creationId="{C2C08D29-C3F5-40C1-A2E2-D5C06A6285D6}"/>
          </ac:spMkLst>
        </pc:spChg>
        <pc:spChg chg="mod">
          <ac:chgData name="Ragnhild Halvorsrud" userId="917ea340-fd63-490f-a7db-68428d24cf32" providerId="ADAL" clId="{3F26B701-AADC-4668-AAA4-FB7BA2B947B1}" dt="2020-06-19T17:20:46.552" v="16394" actId="790"/>
          <ac:spMkLst>
            <pc:docMk/>
            <pc:sldMk cId="2858277977" sldId="523"/>
            <ac:spMk id="2098" creationId="{E329F172-ED19-4613-A8BE-879C968F165A}"/>
          </ac:spMkLst>
        </pc:spChg>
        <pc:spChg chg="mod">
          <ac:chgData name="Ragnhild Halvorsrud" userId="917ea340-fd63-490f-a7db-68428d24cf32" providerId="ADAL" clId="{3F26B701-AADC-4668-AAA4-FB7BA2B947B1}" dt="2020-06-19T17:20:46.554" v="16395" actId="790"/>
          <ac:spMkLst>
            <pc:docMk/>
            <pc:sldMk cId="2858277977" sldId="523"/>
            <ac:spMk id="2099" creationId="{8D07ABF2-A6FA-45CD-BE38-B13B414069B5}"/>
          </ac:spMkLst>
        </pc:spChg>
        <pc:spChg chg="mod">
          <ac:chgData name="Ragnhild Halvorsrud" userId="917ea340-fd63-490f-a7db-68428d24cf32" providerId="ADAL" clId="{3F26B701-AADC-4668-AAA4-FB7BA2B947B1}" dt="2020-06-19T17:20:46.556" v="16396" actId="790"/>
          <ac:spMkLst>
            <pc:docMk/>
            <pc:sldMk cId="2858277977" sldId="523"/>
            <ac:spMk id="2100" creationId="{96C76B50-D4BC-46CD-8298-DCE1B38AADF5}"/>
          </ac:spMkLst>
        </pc:spChg>
        <pc:spChg chg="mod">
          <ac:chgData name="Ragnhild Halvorsrud" userId="917ea340-fd63-490f-a7db-68428d24cf32" providerId="ADAL" clId="{3F26B701-AADC-4668-AAA4-FB7BA2B947B1}" dt="2020-06-19T17:20:46.558" v="16397" actId="790"/>
          <ac:spMkLst>
            <pc:docMk/>
            <pc:sldMk cId="2858277977" sldId="523"/>
            <ac:spMk id="2101" creationId="{949904D9-8003-4FAD-B78A-5D4B49931897}"/>
          </ac:spMkLst>
        </pc:spChg>
        <pc:spChg chg="mod">
          <ac:chgData name="Ragnhild Halvorsrud" userId="917ea340-fd63-490f-a7db-68428d24cf32" providerId="ADAL" clId="{3F26B701-AADC-4668-AAA4-FB7BA2B947B1}" dt="2020-06-19T17:20:46.559" v="16398" actId="790"/>
          <ac:spMkLst>
            <pc:docMk/>
            <pc:sldMk cId="2858277977" sldId="523"/>
            <ac:spMk id="2102" creationId="{2DBAB399-F81B-42F4-8CF6-22E746ECE70F}"/>
          </ac:spMkLst>
        </pc:spChg>
        <pc:spChg chg="mod">
          <ac:chgData name="Ragnhild Halvorsrud" userId="917ea340-fd63-490f-a7db-68428d24cf32" providerId="ADAL" clId="{3F26B701-AADC-4668-AAA4-FB7BA2B947B1}" dt="2020-06-19T17:20:46.561" v="16399" actId="790"/>
          <ac:spMkLst>
            <pc:docMk/>
            <pc:sldMk cId="2858277977" sldId="523"/>
            <ac:spMk id="2103" creationId="{C1430C96-65CD-4818-9E44-8729AB129EE2}"/>
          </ac:spMkLst>
        </pc:spChg>
        <pc:spChg chg="mod">
          <ac:chgData name="Ragnhild Halvorsrud" userId="917ea340-fd63-490f-a7db-68428d24cf32" providerId="ADAL" clId="{3F26B701-AADC-4668-AAA4-FB7BA2B947B1}" dt="2020-06-19T17:20:46.562" v="16400" actId="790"/>
          <ac:spMkLst>
            <pc:docMk/>
            <pc:sldMk cId="2858277977" sldId="523"/>
            <ac:spMk id="2104" creationId="{59C8D811-3E40-4946-B570-D87B95CB263E}"/>
          </ac:spMkLst>
        </pc:spChg>
        <pc:spChg chg="mod">
          <ac:chgData name="Ragnhild Halvorsrud" userId="917ea340-fd63-490f-a7db-68428d24cf32" providerId="ADAL" clId="{3F26B701-AADC-4668-AAA4-FB7BA2B947B1}" dt="2020-06-19T17:20:46.564" v="16401" actId="790"/>
          <ac:spMkLst>
            <pc:docMk/>
            <pc:sldMk cId="2858277977" sldId="523"/>
            <ac:spMk id="2105" creationId="{ADF0E8BD-F47E-40EA-A662-504B13BBB8F0}"/>
          </ac:spMkLst>
        </pc:spChg>
        <pc:spChg chg="mod">
          <ac:chgData name="Ragnhild Halvorsrud" userId="917ea340-fd63-490f-a7db-68428d24cf32" providerId="ADAL" clId="{3F26B701-AADC-4668-AAA4-FB7BA2B947B1}" dt="2020-06-19T17:20:46.566" v="16402" actId="790"/>
          <ac:spMkLst>
            <pc:docMk/>
            <pc:sldMk cId="2858277977" sldId="523"/>
            <ac:spMk id="2106" creationId="{532937C9-2655-418E-8A37-4EA41166E278}"/>
          </ac:spMkLst>
        </pc:spChg>
        <pc:spChg chg="mod">
          <ac:chgData name="Ragnhild Halvorsrud" userId="917ea340-fd63-490f-a7db-68428d24cf32" providerId="ADAL" clId="{3F26B701-AADC-4668-AAA4-FB7BA2B947B1}" dt="2020-06-19T17:20:46.567" v="16403" actId="790"/>
          <ac:spMkLst>
            <pc:docMk/>
            <pc:sldMk cId="2858277977" sldId="523"/>
            <ac:spMk id="2107" creationId="{AD2B6AE2-119E-42AE-9D6C-19AC6C1AE2F7}"/>
          </ac:spMkLst>
        </pc:spChg>
        <pc:spChg chg="mod">
          <ac:chgData name="Ragnhild Halvorsrud" userId="917ea340-fd63-490f-a7db-68428d24cf32" providerId="ADAL" clId="{3F26B701-AADC-4668-AAA4-FB7BA2B947B1}" dt="2020-06-19T17:20:46.569" v="16404" actId="790"/>
          <ac:spMkLst>
            <pc:docMk/>
            <pc:sldMk cId="2858277977" sldId="523"/>
            <ac:spMk id="2108" creationId="{A226D080-119C-4D02-8B13-341B19268F0C}"/>
          </ac:spMkLst>
        </pc:spChg>
        <pc:spChg chg="mod">
          <ac:chgData name="Ragnhild Halvorsrud" userId="917ea340-fd63-490f-a7db-68428d24cf32" providerId="ADAL" clId="{3F26B701-AADC-4668-AAA4-FB7BA2B947B1}" dt="2020-06-19T17:20:46.571" v="16405" actId="790"/>
          <ac:spMkLst>
            <pc:docMk/>
            <pc:sldMk cId="2858277977" sldId="523"/>
            <ac:spMk id="2109" creationId="{AA4A104C-D05E-4353-8270-566B887ADB44}"/>
          </ac:spMkLst>
        </pc:spChg>
        <pc:spChg chg="mod">
          <ac:chgData name="Ragnhild Halvorsrud" userId="917ea340-fd63-490f-a7db-68428d24cf32" providerId="ADAL" clId="{3F26B701-AADC-4668-AAA4-FB7BA2B947B1}" dt="2020-06-19T17:20:46.573" v="16406" actId="790"/>
          <ac:spMkLst>
            <pc:docMk/>
            <pc:sldMk cId="2858277977" sldId="523"/>
            <ac:spMk id="2110" creationId="{0DE90823-0B3E-41F2-83F1-64B144A86BDF}"/>
          </ac:spMkLst>
        </pc:spChg>
        <pc:spChg chg="add del mod">
          <ac:chgData name="Ragnhild Halvorsrud" userId="917ea340-fd63-490f-a7db-68428d24cf32" providerId="ADAL" clId="{3F26B701-AADC-4668-AAA4-FB7BA2B947B1}" dt="2020-06-19T09:43:05.593" v="7188" actId="478"/>
          <ac:spMkLst>
            <pc:docMk/>
            <pc:sldMk cId="2858277977" sldId="523"/>
            <ac:spMk id="2121" creationId="{E2B5BEBF-0D02-4233-9DA6-EB45CB187D49}"/>
          </ac:spMkLst>
        </pc:spChg>
        <pc:spChg chg="add mod">
          <ac:chgData name="Ragnhild Halvorsrud" userId="917ea340-fd63-490f-a7db-68428d24cf32" providerId="ADAL" clId="{3F26B701-AADC-4668-AAA4-FB7BA2B947B1}" dt="2020-06-19T17:20:46.849" v="16549" actId="790"/>
          <ac:spMkLst>
            <pc:docMk/>
            <pc:sldMk cId="2858277977" sldId="523"/>
            <ac:spMk id="2123" creationId="{A83BFBB8-FA60-4942-8CEF-6579E5AB5504}"/>
          </ac:spMkLst>
        </pc:spChg>
        <pc:spChg chg="add del mod">
          <ac:chgData name="Ragnhild Halvorsrud" userId="917ea340-fd63-490f-a7db-68428d24cf32" providerId="ADAL" clId="{3F26B701-AADC-4668-AAA4-FB7BA2B947B1}" dt="2020-06-19T16:51:23.863" v="12455" actId="478"/>
          <ac:spMkLst>
            <pc:docMk/>
            <pc:sldMk cId="2858277977" sldId="523"/>
            <ac:spMk id="2125" creationId="{DCFDA30F-232C-466C-B3FD-C01438B400EA}"/>
          </ac:spMkLst>
        </pc:spChg>
        <pc:spChg chg="add mod">
          <ac:chgData name="Ragnhild Halvorsrud" userId="917ea340-fd63-490f-a7db-68428d24cf32" providerId="ADAL" clId="{3F26B701-AADC-4668-AAA4-FB7BA2B947B1}" dt="2020-06-19T17:20:46.851" v="16550" actId="790"/>
          <ac:spMkLst>
            <pc:docMk/>
            <pc:sldMk cId="2858277977" sldId="523"/>
            <ac:spMk id="2126" creationId="{47477C64-89FB-45F3-9CD5-1C14209AB5E4}"/>
          </ac:spMkLst>
        </pc:spChg>
        <pc:spChg chg="add mod">
          <ac:chgData name="Ragnhild Halvorsrud" userId="917ea340-fd63-490f-a7db-68428d24cf32" providerId="ADAL" clId="{3F26B701-AADC-4668-AAA4-FB7BA2B947B1}" dt="2020-06-19T17:20:46.853" v="16551" actId="790"/>
          <ac:spMkLst>
            <pc:docMk/>
            <pc:sldMk cId="2858277977" sldId="523"/>
            <ac:spMk id="2127" creationId="{CB54FEAE-37E5-47C1-A04A-AC204CFF3079}"/>
          </ac:spMkLst>
        </pc:spChg>
        <pc:spChg chg="add mod">
          <ac:chgData name="Ragnhild Halvorsrud" userId="917ea340-fd63-490f-a7db-68428d24cf32" providerId="ADAL" clId="{3F26B701-AADC-4668-AAA4-FB7BA2B947B1}" dt="2020-06-19T17:20:46.854" v="16552" actId="790"/>
          <ac:spMkLst>
            <pc:docMk/>
            <pc:sldMk cId="2858277977" sldId="523"/>
            <ac:spMk id="2129" creationId="{8E90F8F5-A5D9-4262-BD95-3430F574D895}"/>
          </ac:spMkLst>
        </pc:spChg>
        <pc:spChg chg="add mod">
          <ac:chgData name="Ragnhild Halvorsrud" userId="917ea340-fd63-490f-a7db-68428d24cf32" providerId="ADAL" clId="{3F26B701-AADC-4668-AAA4-FB7BA2B947B1}" dt="2020-06-19T17:20:46.856" v="16553" actId="790"/>
          <ac:spMkLst>
            <pc:docMk/>
            <pc:sldMk cId="2858277977" sldId="523"/>
            <ac:spMk id="2137" creationId="{E698CC64-2606-4675-82E0-626BC752790F}"/>
          </ac:spMkLst>
        </pc:spChg>
        <pc:grpChg chg="del">
          <ac:chgData name="Ragnhild Halvorsrud" userId="917ea340-fd63-490f-a7db-68428d24cf32" providerId="ADAL" clId="{3F26B701-AADC-4668-AAA4-FB7BA2B947B1}" dt="2020-06-19T09:17:11.218" v="5156" actId="478"/>
          <ac:grpSpMkLst>
            <pc:docMk/>
            <pc:sldMk cId="2858277977" sldId="523"/>
            <ac:grpSpMk id="4" creationId="{19838274-CD14-4988-9475-DE281C297B5F}"/>
          </ac:grpSpMkLst>
        </pc:grpChg>
        <pc:grpChg chg="del">
          <ac:chgData name="Ragnhild Halvorsrud" userId="917ea340-fd63-490f-a7db-68428d24cf32" providerId="ADAL" clId="{3F26B701-AADC-4668-AAA4-FB7BA2B947B1}" dt="2020-06-19T09:17:11.218" v="5156" actId="478"/>
          <ac:grpSpMkLst>
            <pc:docMk/>
            <pc:sldMk cId="2858277977" sldId="523"/>
            <ac:grpSpMk id="123" creationId="{4C1459BC-4D8F-44F9-B207-A981A5532C8B}"/>
          </ac:grpSpMkLst>
        </pc:grpChg>
        <pc:grpChg chg="del">
          <ac:chgData name="Ragnhild Halvorsrud" userId="917ea340-fd63-490f-a7db-68428d24cf32" providerId="ADAL" clId="{3F26B701-AADC-4668-AAA4-FB7BA2B947B1}" dt="2020-06-19T09:17:11.218" v="5156" actId="478"/>
          <ac:grpSpMkLst>
            <pc:docMk/>
            <pc:sldMk cId="2858277977" sldId="523"/>
            <ac:grpSpMk id="177" creationId="{42B501C7-495F-48C3-9404-458FAE9518E4}"/>
          </ac:grpSpMkLst>
        </pc:grpChg>
        <pc:grpChg chg="add del mod">
          <ac:chgData name="Ragnhild Halvorsrud" userId="917ea340-fd63-490f-a7db-68428d24cf32" providerId="ADAL" clId="{3F26B701-AADC-4668-AAA4-FB7BA2B947B1}" dt="2020-06-19T09:17:33.445" v="5158"/>
          <ac:grpSpMkLst>
            <pc:docMk/>
            <pc:sldMk cId="2858277977" sldId="523"/>
            <ac:grpSpMk id="309" creationId="{40638204-3202-4DC7-9684-CF3DB8AC7429}"/>
          </ac:grpSpMkLst>
        </pc:grpChg>
        <pc:grpChg chg="add del mod">
          <ac:chgData name="Ragnhild Halvorsrud" userId="917ea340-fd63-490f-a7db-68428d24cf32" providerId="ADAL" clId="{3F26B701-AADC-4668-AAA4-FB7BA2B947B1}" dt="2020-06-19T09:17:33.445" v="5158"/>
          <ac:grpSpMkLst>
            <pc:docMk/>
            <pc:sldMk cId="2858277977" sldId="523"/>
            <ac:grpSpMk id="430" creationId="{87C649DC-8EFA-4C1A-8119-00B772854740}"/>
          </ac:grpSpMkLst>
        </pc:grpChg>
        <pc:grpChg chg="add del mod">
          <ac:chgData name="Ragnhild Halvorsrud" userId="917ea340-fd63-490f-a7db-68428d24cf32" providerId="ADAL" clId="{3F26B701-AADC-4668-AAA4-FB7BA2B947B1}" dt="2020-06-19T09:17:33.445" v="5158"/>
          <ac:grpSpMkLst>
            <pc:docMk/>
            <pc:sldMk cId="2858277977" sldId="523"/>
            <ac:grpSpMk id="484" creationId="{7AAB48D9-25F6-4788-97E2-B1790B4EA73C}"/>
          </ac:grpSpMkLst>
        </pc:grpChg>
        <pc:grpChg chg="add del mod">
          <ac:chgData name="Ragnhild Halvorsrud" userId="917ea340-fd63-490f-a7db-68428d24cf32" providerId="ADAL" clId="{3F26B701-AADC-4668-AAA4-FB7BA2B947B1}" dt="2020-06-19T09:17:47.506" v="5162"/>
          <ac:grpSpMkLst>
            <pc:docMk/>
            <pc:sldMk cId="2858277977" sldId="523"/>
            <ac:grpSpMk id="613" creationId="{6758095E-5EFF-44E0-8BFB-6A49F45D5C09}"/>
          </ac:grpSpMkLst>
        </pc:grpChg>
        <pc:grpChg chg="add del mod">
          <ac:chgData name="Ragnhild Halvorsrud" userId="917ea340-fd63-490f-a7db-68428d24cf32" providerId="ADAL" clId="{3F26B701-AADC-4668-AAA4-FB7BA2B947B1}" dt="2020-06-19T09:17:47.506" v="5162"/>
          <ac:grpSpMkLst>
            <pc:docMk/>
            <pc:sldMk cId="2858277977" sldId="523"/>
            <ac:grpSpMk id="732" creationId="{E4A432DF-53B2-4633-B3B0-B5CE782A5E7F}"/>
          </ac:grpSpMkLst>
        </pc:grpChg>
        <pc:grpChg chg="add del mod">
          <ac:chgData name="Ragnhild Halvorsrud" userId="917ea340-fd63-490f-a7db-68428d24cf32" providerId="ADAL" clId="{3F26B701-AADC-4668-AAA4-FB7BA2B947B1}" dt="2020-06-19T09:17:47.506" v="5162"/>
          <ac:grpSpMkLst>
            <pc:docMk/>
            <pc:sldMk cId="2858277977" sldId="523"/>
            <ac:grpSpMk id="786" creationId="{00766EFD-A2BD-42B2-8DA9-98B9C5029063}"/>
          </ac:grpSpMkLst>
        </pc:grpChg>
        <pc:grpChg chg="add del mod">
          <ac:chgData name="Ragnhild Halvorsrud" userId="917ea340-fd63-490f-a7db-68428d24cf32" providerId="ADAL" clId="{3F26B701-AADC-4668-AAA4-FB7BA2B947B1}" dt="2020-06-19T09:18:16.536" v="5165"/>
          <ac:grpSpMkLst>
            <pc:docMk/>
            <pc:sldMk cId="2858277977" sldId="523"/>
            <ac:grpSpMk id="915" creationId="{868DFA80-474F-4FE2-A2F5-B05D2931F5AC}"/>
          </ac:grpSpMkLst>
        </pc:grpChg>
        <pc:grpChg chg="add del mod">
          <ac:chgData name="Ragnhild Halvorsrud" userId="917ea340-fd63-490f-a7db-68428d24cf32" providerId="ADAL" clId="{3F26B701-AADC-4668-AAA4-FB7BA2B947B1}" dt="2020-06-19T09:18:16.536" v="5165"/>
          <ac:grpSpMkLst>
            <pc:docMk/>
            <pc:sldMk cId="2858277977" sldId="523"/>
            <ac:grpSpMk id="1034" creationId="{A946B08C-AB47-4DAA-BA75-B08DFE909A86}"/>
          </ac:grpSpMkLst>
        </pc:grpChg>
        <pc:grpChg chg="add del mod">
          <ac:chgData name="Ragnhild Halvorsrud" userId="917ea340-fd63-490f-a7db-68428d24cf32" providerId="ADAL" clId="{3F26B701-AADC-4668-AAA4-FB7BA2B947B1}" dt="2020-06-19T09:18:16.536" v="5165"/>
          <ac:grpSpMkLst>
            <pc:docMk/>
            <pc:sldMk cId="2858277977" sldId="523"/>
            <ac:grpSpMk id="1088" creationId="{3424ED2C-8EFE-43E2-BFBF-1F22534C8C04}"/>
          </ac:grpSpMkLst>
        </pc:grpChg>
        <pc:grpChg chg="add del mod">
          <ac:chgData name="Ragnhild Halvorsrud" userId="917ea340-fd63-490f-a7db-68428d24cf32" providerId="ADAL" clId="{3F26B701-AADC-4668-AAA4-FB7BA2B947B1}" dt="2020-06-19T09:18:41.401" v="5169"/>
          <ac:grpSpMkLst>
            <pc:docMk/>
            <pc:sldMk cId="2858277977" sldId="523"/>
            <ac:grpSpMk id="1217" creationId="{F31D8911-4B5F-4CC0-810C-F4CC9C7E006A}"/>
          </ac:grpSpMkLst>
        </pc:grpChg>
        <pc:grpChg chg="add del mod">
          <ac:chgData name="Ragnhild Halvorsrud" userId="917ea340-fd63-490f-a7db-68428d24cf32" providerId="ADAL" clId="{3F26B701-AADC-4668-AAA4-FB7BA2B947B1}" dt="2020-06-19T09:18:41.401" v="5169"/>
          <ac:grpSpMkLst>
            <pc:docMk/>
            <pc:sldMk cId="2858277977" sldId="523"/>
            <ac:grpSpMk id="1336" creationId="{030B2135-F8D4-4038-BA47-43346ACA8A61}"/>
          </ac:grpSpMkLst>
        </pc:grpChg>
        <pc:grpChg chg="add del mod">
          <ac:chgData name="Ragnhild Halvorsrud" userId="917ea340-fd63-490f-a7db-68428d24cf32" providerId="ADAL" clId="{3F26B701-AADC-4668-AAA4-FB7BA2B947B1}" dt="2020-06-19T09:18:41.401" v="5169"/>
          <ac:grpSpMkLst>
            <pc:docMk/>
            <pc:sldMk cId="2858277977" sldId="523"/>
            <ac:grpSpMk id="1390" creationId="{FCE2B9B7-474D-48E2-A702-4ADF5E863B41}"/>
          </ac:grpSpMkLst>
        </pc:grpChg>
        <pc:grpChg chg="add del mod">
          <ac:chgData name="Ragnhild Halvorsrud" userId="917ea340-fd63-490f-a7db-68428d24cf32" providerId="ADAL" clId="{3F26B701-AADC-4668-AAA4-FB7BA2B947B1}" dt="2020-06-19T09:18:56.122" v="5173"/>
          <ac:grpSpMkLst>
            <pc:docMk/>
            <pc:sldMk cId="2858277977" sldId="523"/>
            <ac:grpSpMk id="1519" creationId="{D76329AE-B45C-41F5-92E6-96D6A570587B}"/>
          </ac:grpSpMkLst>
        </pc:grpChg>
        <pc:grpChg chg="mod">
          <ac:chgData name="Ragnhild Halvorsrud" userId="917ea340-fd63-490f-a7db-68428d24cf32" providerId="ADAL" clId="{3F26B701-AADC-4668-AAA4-FB7BA2B947B1}" dt="2020-06-19T09:18:50.191" v="5170"/>
          <ac:grpSpMkLst>
            <pc:docMk/>
            <pc:sldMk cId="2858277977" sldId="523"/>
            <ac:grpSpMk id="1520" creationId="{CB39F938-DC6A-42BA-B211-A169D0A43F75}"/>
          </ac:grpSpMkLst>
        </pc:grpChg>
        <pc:grpChg chg="mod">
          <ac:chgData name="Ragnhild Halvorsrud" userId="917ea340-fd63-490f-a7db-68428d24cf32" providerId="ADAL" clId="{3F26B701-AADC-4668-AAA4-FB7BA2B947B1}" dt="2020-06-19T09:18:50.191" v="5170"/>
          <ac:grpSpMkLst>
            <pc:docMk/>
            <pc:sldMk cId="2858277977" sldId="523"/>
            <ac:grpSpMk id="1569" creationId="{EE0CFA09-E040-424B-9D83-2641509E1120}"/>
          </ac:grpSpMkLst>
        </pc:grpChg>
        <pc:grpChg chg="mod">
          <ac:chgData name="Ragnhild Halvorsrud" userId="917ea340-fd63-490f-a7db-68428d24cf32" providerId="ADAL" clId="{3F26B701-AADC-4668-AAA4-FB7BA2B947B1}" dt="2020-06-19T09:18:50.191" v="5170"/>
          <ac:grpSpMkLst>
            <pc:docMk/>
            <pc:sldMk cId="2858277977" sldId="523"/>
            <ac:grpSpMk id="1570" creationId="{C694BB27-36D4-4275-91B7-8F8428AC4832}"/>
          </ac:grpSpMkLst>
        </pc:grpChg>
        <pc:grpChg chg="add mod">
          <ac:chgData name="Ragnhild Halvorsrud" userId="917ea340-fd63-490f-a7db-68428d24cf32" providerId="ADAL" clId="{3F26B701-AADC-4668-AAA4-FB7BA2B947B1}" dt="2020-06-19T09:33:23.457" v="6760" actId="1076"/>
          <ac:grpSpMkLst>
            <pc:docMk/>
            <pc:sldMk cId="2858277977" sldId="523"/>
            <ac:grpSpMk id="1820" creationId="{1A895D49-DD88-4B99-97AC-98171CB01988}"/>
          </ac:grpSpMkLst>
        </pc:grpChg>
        <pc:grpChg chg="mod">
          <ac:chgData name="Ragnhild Halvorsrud" userId="917ea340-fd63-490f-a7db-68428d24cf32" providerId="ADAL" clId="{3F26B701-AADC-4668-AAA4-FB7BA2B947B1}" dt="2020-06-19T09:18:56.232" v="5174"/>
          <ac:grpSpMkLst>
            <pc:docMk/>
            <pc:sldMk cId="2858277977" sldId="523"/>
            <ac:grpSpMk id="1821" creationId="{4176CA68-2584-4627-81AA-87D07116749D}"/>
          </ac:grpSpMkLst>
        </pc:grpChg>
        <pc:grpChg chg="mod">
          <ac:chgData name="Ragnhild Halvorsrud" userId="917ea340-fd63-490f-a7db-68428d24cf32" providerId="ADAL" clId="{3F26B701-AADC-4668-AAA4-FB7BA2B947B1}" dt="2020-06-19T09:18:56.232" v="5174"/>
          <ac:grpSpMkLst>
            <pc:docMk/>
            <pc:sldMk cId="2858277977" sldId="523"/>
            <ac:grpSpMk id="1870" creationId="{6E0D2282-6570-4F68-A2E6-C2C7037FD5B8}"/>
          </ac:grpSpMkLst>
        </pc:grpChg>
        <pc:grpChg chg="mod">
          <ac:chgData name="Ragnhild Halvorsrud" userId="917ea340-fd63-490f-a7db-68428d24cf32" providerId="ADAL" clId="{3F26B701-AADC-4668-AAA4-FB7BA2B947B1}" dt="2020-06-19T09:18:56.232" v="5174"/>
          <ac:grpSpMkLst>
            <pc:docMk/>
            <pc:sldMk cId="2858277977" sldId="523"/>
            <ac:grpSpMk id="1871" creationId="{D46049BD-D168-4352-8222-841ED2111E8E}"/>
          </ac:grpSpMkLst>
        </pc:grpChg>
        <pc:picChg chg="add del mod">
          <ac:chgData name="Ragnhild Halvorsrud" userId="917ea340-fd63-490f-a7db-68428d24cf32" providerId="ADAL" clId="{3F26B701-AADC-4668-AAA4-FB7BA2B947B1}" dt="2020-06-19T09:17:33.445" v="5158"/>
          <ac:picMkLst>
            <pc:docMk/>
            <pc:sldMk cId="2858277977" sldId="523"/>
            <ac:picMk id="612" creationId="{1B4FE05C-E6B9-4F12-BB11-4261609DA7F5}"/>
          </ac:picMkLst>
        </pc:picChg>
        <pc:picChg chg="add del mod">
          <ac:chgData name="Ragnhild Halvorsrud" userId="917ea340-fd63-490f-a7db-68428d24cf32" providerId="ADAL" clId="{3F26B701-AADC-4668-AAA4-FB7BA2B947B1}" dt="2020-06-19T09:17:47.506" v="5162"/>
          <ac:picMkLst>
            <pc:docMk/>
            <pc:sldMk cId="2858277977" sldId="523"/>
            <ac:picMk id="914" creationId="{15C21A70-C8C2-4827-B89B-33F2A67613D6}"/>
          </ac:picMkLst>
        </pc:picChg>
        <pc:picChg chg="add del mod">
          <ac:chgData name="Ragnhild Halvorsrud" userId="917ea340-fd63-490f-a7db-68428d24cf32" providerId="ADAL" clId="{3F26B701-AADC-4668-AAA4-FB7BA2B947B1}" dt="2020-06-19T09:18:16.536" v="5165"/>
          <ac:picMkLst>
            <pc:docMk/>
            <pc:sldMk cId="2858277977" sldId="523"/>
            <ac:picMk id="1216" creationId="{9F21D072-6210-4F44-9CC3-D756A04135F4}"/>
          </ac:picMkLst>
        </pc:picChg>
        <pc:picChg chg="add del mod">
          <ac:chgData name="Ragnhild Halvorsrud" userId="917ea340-fd63-490f-a7db-68428d24cf32" providerId="ADAL" clId="{3F26B701-AADC-4668-AAA4-FB7BA2B947B1}" dt="2020-06-19T09:18:41.401" v="5169"/>
          <ac:picMkLst>
            <pc:docMk/>
            <pc:sldMk cId="2858277977" sldId="523"/>
            <ac:picMk id="1518" creationId="{25410F17-69A9-4F63-B7A6-E5D57C52F0C8}"/>
          </ac:picMkLst>
        </pc:picChg>
        <pc:picChg chg="add mod">
          <ac:chgData name="Ragnhild Halvorsrud" userId="917ea340-fd63-490f-a7db-68428d24cf32" providerId="ADAL" clId="{3F26B701-AADC-4668-AAA4-FB7BA2B947B1}" dt="2020-06-19T09:41:27.888" v="7070" actId="1076"/>
          <ac:picMkLst>
            <pc:docMk/>
            <pc:sldMk cId="2858277977" sldId="523"/>
            <ac:picMk id="2122" creationId="{00303C42-1B15-49B9-A85D-C255E3B27ADA}"/>
          </ac:picMkLst>
        </pc:picChg>
        <pc:picChg chg="add mod">
          <ac:chgData name="Ragnhild Halvorsrud" userId="917ea340-fd63-490f-a7db-68428d24cf32" providerId="ADAL" clId="{3F26B701-AADC-4668-AAA4-FB7BA2B947B1}" dt="2020-06-19T09:47:43.096" v="7434" actId="1076"/>
          <ac:picMkLst>
            <pc:docMk/>
            <pc:sldMk cId="2858277977" sldId="523"/>
            <ac:picMk id="2128" creationId="{99ABDC2B-294A-4818-BB16-0711835468CF}"/>
          </ac:picMkLst>
        </pc:picChg>
        <pc:picChg chg="add mod">
          <ac:chgData name="Ragnhild Halvorsrud" userId="917ea340-fd63-490f-a7db-68428d24cf32" providerId="ADAL" clId="{3F26B701-AADC-4668-AAA4-FB7BA2B947B1}" dt="2020-06-19T16:51:54.320" v="12457" actId="1076"/>
          <ac:picMkLst>
            <pc:docMk/>
            <pc:sldMk cId="2858277977" sldId="523"/>
            <ac:picMk id="2138" creationId="{F0A6152F-810E-4064-A61E-3B13EA83CCF7}"/>
          </ac:picMkLst>
        </pc:picChg>
        <pc:cxnChg chg="mod">
          <ac:chgData name="Ragnhild Halvorsrud" userId="917ea340-fd63-490f-a7db-68428d24cf32" providerId="ADAL" clId="{3F26B701-AADC-4668-AAA4-FB7BA2B947B1}" dt="2020-06-19T09:17:11.218" v="5156" actId="478"/>
          <ac:cxnSpMkLst>
            <pc:docMk/>
            <pc:sldMk cId="2858277977" sldId="523"/>
            <ac:cxnSpMk id="5" creationId="{BF297F20-3FA6-4BA0-9191-3821B4BA3CF5}"/>
          </ac:cxnSpMkLst>
        </pc:cxnChg>
        <pc:cxnChg chg="mod">
          <ac:chgData name="Ragnhild Halvorsrud" userId="917ea340-fd63-490f-a7db-68428d24cf32" providerId="ADAL" clId="{3F26B701-AADC-4668-AAA4-FB7BA2B947B1}" dt="2020-06-19T09:17:11.218" v="5156" actId="478"/>
          <ac:cxnSpMkLst>
            <pc:docMk/>
            <pc:sldMk cId="2858277977" sldId="523"/>
            <ac:cxnSpMk id="14" creationId="{FD4865EE-E968-4420-B5F7-E8AB332B39FB}"/>
          </ac:cxnSpMkLst>
        </pc:cxnChg>
        <pc:cxnChg chg="mod">
          <ac:chgData name="Ragnhild Halvorsrud" userId="917ea340-fd63-490f-a7db-68428d24cf32" providerId="ADAL" clId="{3F26B701-AADC-4668-AAA4-FB7BA2B947B1}" dt="2020-06-19T09:17:11.218" v="5156" actId="478"/>
          <ac:cxnSpMkLst>
            <pc:docMk/>
            <pc:sldMk cId="2858277977" sldId="523"/>
            <ac:cxnSpMk id="23" creationId="{328CB6ED-3E65-4292-A537-3BEDD379011E}"/>
          </ac:cxnSpMkLst>
        </pc:cxnChg>
        <pc:cxnChg chg="mod">
          <ac:chgData name="Ragnhild Halvorsrud" userId="917ea340-fd63-490f-a7db-68428d24cf32" providerId="ADAL" clId="{3F26B701-AADC-4668-AAA4-FB7BA2B947B1}" dt="2020-06-19T09:17:11.218" v="5156" actId="478"/>
          <ac:cxnSpMkLst>
            <pc:docMk/>
            <pc:sldMk cId="2858277977" sldId="523"/>
            <ac:cxnSpMk id="32" creationId="{4B2D6B59-BF80-4920-B181-1A26736C43B7}"/>
          </ac:cxnSpMkLst>
        </pc:cxnChg>
        <pc:cxnChg chg="mod">
          <ac:chgData name="Ragnhild Halvorsrud" userId="917ea340-fd63-490f-a7db-68428d24cf32" providerId="ADAL" clId="{3F26B701-AADC-4668-AAA4-FB7BA2B947B1}" dt="2020-06-19T09:17:11.218" v="5156" actId="478"/>
          <ac:cxnSpMkLst>
            <pc:docMk/>
            <pc:sldMk cId="2858277977" sldId="523"/>
            <ac:cxnSpMk id="41" creationId="{0D829C62-5945-479C-9D47-3AB5465B9A8D}"/>
          </ac:cxnSpMkLst>
        </pc:cxnChg>
        <pc:cxnChg chg="mod">
          <ac:chgData name="Ragnhild Halvorsrud" userId="917ea340-fd63-490f-a7db-68428d24cf32" providerId="ADAL" clId="{3F26B701-AADC-4668-AAA4-FB7BA2B947B1}" dt="2020-06-19T09:17:11.218" v="5156" actId="478"/>
          <ac:cxnSpMkLst>
            <pc:docMk/>
            <pc:sldMk cId="2858277977" sldId="523"/>
            <ac:cxnSpMk id="50" creationId="{42FE404D-3A2F-43A9-A797-83DE7CA780F4}"/>
          </ac:cxnSpMkLst>
        </pc:cxnChg>
        <pc:cxnChg chg="mod">
          <ac:chgData name="Ragnhild Halvorsrud" userId="917ea340-fd63-490f-a7db-68428d24cf32" providerId="ADAL" clId="{3F26B701-AADC-4668-AAA4-FB7BA2B947B1}" dt="2020-06-19T09:17:11.218" v="5156" actId="478"/>
          <ac:cxnSpMkLst>
            <pc:docMk/>
            <pc:sldMk cId="2858277977" sldId="523"/>
            <ac:cxnSpMk id="65" creationId="{A32523F6-633E-4D3D-B1EC-28BFB9D92D66}"/>
          </ac:cxnSpMkLst>
        </pc:cxnChg>
        <pc:cxnChg chg="mod">
          <ac:chgData name="Ragnhild Halvorsrud" userId="917ea340-fd63-490f-a7db-68428d24cf32" providerId="ADAL" clId="{3F26B701-AADC-4668-AAA4-FB7BA2B947B1}" dt="2020-06-19T09:17:11.218" v="5156" actId="478"/>
          <ac:cxnSpMkLst>
            <pc:docMk/>
            <pc:sldMk cId="2858277977" sldId="523"/>
            <ac:cxnSpMk id="66" creationId="{FE235409-C8F2-4D82-8053-17784B1682C9}"/>
          </ac:cxnSpMkLst>
        </pc:cxnChg>
        <pc:cxnChg chg="mod">
          <ac:chgData name="Ragnhild Halvorsrud" userId="917ea340-fd63-490f-a7db-68428d24cf32" providerId="ADAL" clId="{3F26B701-AADC-4668-AAA4-FB7BA2B947B1}" dt="2020-06-19T09:17:11.218" v="5156" actId="478"/>
          <ac:cxnSpMkLst>
            <pc:docMk/>
            <pc:sldMk cId="2858277977" sldId="523"/>
            <ac:cxnSpMk id="67" creationId="{48EA1606-CD20-41ED-85D7-3E610F8D7E20}"/>
          </ac:cxnSpMkLst>
        </pc:cxnChg>
        <pc:cxnChg chg="mod">
          <ac:chgData name="Ragnhild Halvorsrud" userId="917ea340-fd63-490f-a7db-68428d24cf32" providerId="ADAL" clId="{3F26B701-AADC-4668-AAA4-FB7BA2B947B1}" dt="2020-06-19T09:17:11.218" v="5156" actId="478"/>
          <ac:cxnSpMkLst>
            <pc:docMk/>
            <pc:sldMk cId="2858277977" sldId="523"/>
            <ac:cxnSpMk id="68" creationId="{85C879F5-037A-439C-872E-59A4C9F46FA1}"/>
          </ac:cxnSpMkLst>
        </pc:cxnChg>
        <pc:cxnChg chg="mod">
          <ac:chgData name="Ragnhild Halvorsrud" userId="917ea340-fd63-490f-a7db-68428d24cf32" providerId="ADAL" clId="{3F26B701-AADC-4668-AAA4-FB7BA2B947B1}" dt="2020-06-19T09:17:11.218" v="5156" actId="478"/>
          <ac:cxnSpMkLst>
            <pc:docMk/>
            <pc:sldMk cId="2858277977" sldId="523"/>
            <ac:cxnSpMk id="69" creationId="{A3DDCE53-0961-4439-B7DC-8863D426EA06}"/>
          </ac:cxnSpMkLst>
        </pc:cxnChg>
        <pc:cxnChg chg="mod">
          <ac:chgData name="Ragnhild Halvorsrud" userId="917ea340-fd63-490f-a7db-68428d24cf32" providerId="ADAL" clId="{3F26B701-AADC-4668-AAA4-FB7BA2B947B1}" dt="2020-06-19T09:17:11.218" v="5156" actId="478"/>
          <ac:cxnSpMkLst>
            <pc:docMk/>
            <pc:sldMk cId="2858277977" sldId="523"/>
            <ac:cxnSpMk id="70" creationId="{6999A65C-A5AB-477F-8DD8-0C2B5ADF0675}"/>
          </ac:cxnSpMkLst>
        </pc:cxnChg>
        <pc:cxnChg chg="mod">
          <ac:chgData name="Ragnhild Halvorsrud" userId="917ea340-fd63-490f-a7db-68428d24cf32" providerId="ADAL" clId="{3F26B701-AADC-4668-AAA4-FB7BA2B947B1}" dt="2020-06-19T09:17:11.218" v="5156" actId="478"/>
          <ac:cxnSpMkLst>
            <pc:docMk/>
            <pc:sldMk cId="2858277977" sldId="523"/>
            <ac:cxnSpMk id="71" creationId="{0121D46C-82A6-4ECC-9411-E41FECE19911}"/>
          </ac:cxnSpMkLst>
        </pc:cxnChg>
        <pc:cxnChg chg="mod">
          <ac:chgData name="Ragnhild Halvorsrud" userId="917ea340-fd63-490f-a7db-68428d24cf32" providerId="ADAL" clId="{3F26B701-AADC-4668-AAA4-FB7BA2B947B1}" dt="2020-06-19T09:17:11.218" v="5156" actId="478"/>
          <ac:cxnSpMkLst>
            <pc:docMk/>
            <pc:sldMk cId="2858277977" sldId="523"/>
            <ac:cxnSpMk id="72" creationId="{8400B641-9332-486A-A572-C9303467D585}"/>
          </ac:cxnSpMkLst>
        </pc:cxnChg>
        <pc:cxnChg chg="mod">
          <ac:chgData name="Ragnhild Halvorsrud" userId="917ea340-fd63-490f-a7db-68428d24cf32" providerId="ADAL" clId="{3F26B701-AADC-4668-AAA4-FB7BA2B947B1}" dt="2020-06-19T09:17:11.218" v="5156" actId="478"/>
          <ac:cxnSpMkLst>
            <pc:docMk/>
            <pc:sldMk cId="2858277977" sldId="523"/>
            <ac:cxnSpMk id="73" creationId="{67477189-C449-4B67-8F56-49EECEE24A74}"/>
          </ac:cxnSpMkLst>
        </pc:cxnChg>
        <pc:cxnChg chg="mod">
          <ac:chgData name="Ragnhild Halvorsrud" userId="917ea340-fd63-490f-a7db-68428d24cf32" providerId="ADAL" clId="{3F26B701-AADC-4668-AAA4-FB7BA2B947B1}" dt="2020-06-19T09:17:11.218" v="5156" actId="478"/>
          <ac:cxnSpMkLst>
            <pc:docMk/>
            <pc:sldMk cId="2858277977" sldId="523"/>
            <ac:cxnSpMk id="74" creationId="{89FF4413-99E6-46D5-9751-27C6466C8F1B}"/>
          </ac:cxnSpMkLst>
        </pc:cxnChg>
        <pc:cxnChg chg="del mod">
          <ac:chgData name="Ragnhild Halvorsrud" userId="917ea340-fd63-490f-a7db-68428d24cf32" providerId="ADAL" clId="{3F26B701-AADC-4668-AAA4-FB7BA2B947B1}" dt="2020-06-19T09:17:11.218" v="5156" actId="478"/>
          <ac:cxnSpMkLst>
            <pc:docMk/>
            <pc:sldMk cId="2858277977" sldId="523"/>
            <ac:cxnSpMk id="75" creationId="{41C7FA3C-E180-4406-9098-58A281F9FE70}"/>
          </ac:cxnSpMkLst>
        </pc:cxnChg>
        <pc:cxnChg chg="del mod">
          <ac:chgData name="Ragnhild Halvorsrud" userId="917ea340-fd63-490f-a7db-68428d24cf32" providerId="ADAL" clId="{3F26B701-AADC-4668-AAA4-FB7BA2B947B1}" dt="2020-06-19T09:17:11.218" v="5156" actId="478"/>
          <ac:cxnSpMkLst>
            <pc:docMk/>
            <pc:sldMk cId="2858277977" sldId="523"/>
            <ac:cxnSpMk id="82" creationId="{C8434A13-377D-4619-B914-8B6370CFFF5B}"/>
          </ac:cxnSpMkLst>
        </pc:cxnChg>
        <pc:cxnChg chg="del mod">
          <ac:chgData name="Ragnhild Halvorsrud" userId="917ea340-fd63-490f-a7db-68428d24cf32" providerId="ADAL" clId="{3F26B701-AADC-4668-AAA4-FB7BA2B947B1}" dt="2020-06-19T09:17:11.218" v="5156" actId="478"/>
          <ac:cxnSpMkLst>
            <pc:docMk/>
            <pc:sldMk cId="2858277977" sldId="523"/>
            <ac:cxnSpMk id="89" creationId="{74B300FC-3422-4577-AB78-9A9D11F59375}"/>
          </ac:cxnSpMkLst>
        </pc:cxnChg>
        <pc:cxnChg chg="del mod">
          <ac:chgData name="Ragnhild Halvorsrud" userId="917ea340-fd63-490f-a7db-68428d24cf32" providerId="ADAL" clId="{3F26B701-AADC-4668-AAA4-FB7BA2B947B1}" dt="2020-06-19T09:17:11.218" v="5156" actId="478"/>
          <ac:cxnSpMkLst>
            <pc:docMk/>
            <pc:sldMk cId="2858277977" sldId="523"/>
            <ac:cxnSpMk id="96" creationId="{083B3AAE-7973-42EF-9821-FFC414B14826}"/>
          </ac:cxnSpMkLst>
        </pc:cxnChg>
        <pc:cxnChg chg="del mod">
          <ac:chgData name="Ragnhild Halvorsrud" userId="917ea340-fd63-490f-a7db-68428d24cf32" providerId="ADAL" clId="{3F26B701-AADC-4668-AAA4-FB7BA2B947B1}" dt="2020-06-19T09:17:11.218" v="5156" actId="478"/>
          <ac:cxnSpMkLst>
            <pc:docMk/>
            <pc:sldMk cId="2858277977" sldId="523"/>
            <ac:cxnSpMk id="103" creationId="{F5BF84BF-5DC3-4865-AFDE-E27FB9B900FC}"/>
          </ac:cxnSpMkLst>
        </pc:cxnChg>
        <pc:cxnChg chg="del mod">
          <ac:chgData name="Ragnhild Halvorsrud" userId="917ea340-fd63-490f-a7db-68428d24cf32" providerId="ADAL" clId="{3F26B701-AADC-4668-AAA4-FB7BA2B947B1}" dt="2020-06-19T09:17:11.218" v="5156" actId="478"/>
          <ac:cxnSpMkLst>
            <pc:docMk/>
            <pc:sldMk cId="2858277977" sldId="523"/>
            <ac:cxnSpMk id="115" creationId="{A6C8085A-0F68-43E7-8B42-41E4EF81537A}"/>
          </ac:cxnSpMkLst>
        </pc:cxnChg>
        <pc:cxnChg chg="del mod">
          <ac:chgData name="Ragnhild Halvorsrud" userId="917ea340-fd63-490f-a7db-68428d24cf32" providerId="ADAL" clId="{3F26B701-AADC-4668-AAA4-FB7BA2B947B1}" dt="2020-06-19T09:17:11.218" v="5156" actId="478"/>
          <ac:cxnSpMkLst>
            <pc:docMk/>
            <pc:sldMk cId="2858277977" sldId="523"/>
            <ac:cxnSpMk id="116" creationId="{B716392A-6359-46B7-AE6C-75BC81AAB18A}"/>
          </ac:cxnSpMkLst>
        </pc:cxnChg>
        <pc:cxnChg chg="del mod">
          <ac:chgData name="Ragnhild Halvorsrud" userId="917ea340-fd63-490f-a7db-68428d24cf32" providerId="ADAL" clId="{3F26B701-AADC-4668-AAA4-FB7BA2B947B1}" dt="2020-06-19T09:17:11.218" v="5156" actId="478"/>
          <ac:cxnSpMkLst>
            <pc:docMk/>
            <pc:sldMk cId="2858277977" sldId="523"/>
            <ac:cxnSpMk id="117" creationId="{00E96EC2-B011-498F-B22F-81C6C558C601}"/>
          </ac:cxnSpMkLst>
        </pc:cxnChg>
        <pc:cxnChg chg="del mod">
          <ac:chgData name="Ragnhild Halvorsrud" userId="917ea340-fd63-490f-a7db-68428d24cf32" providerId="ADAL" clId="{3F26B701-AADC-4668-AAA4-FB7BA2B947B1}" dt="2020-06-19T09:17:11.218" v="5156" actId="478"/>
          <ac:cxnSpMkLst>
            <pc:docMk/>
            <pc:sldMk cId="2858277977" sldId="523"/>
            <ac:cxnSpMk id="118" creationId="{36C44676-DD9D-41FC-B2F3-684072ECE760}"/>
          </ac:cxnSpMkLst>
        </pc:cxnChg>
        <pc:cxnChg chg="del mod">
          <ac:chgData name="Ragnhild Halvorsrud" userId="917ea340-fd63-490f-a7db-68428d24cf32" providerId="ADAL" clId="{3F26B701-AADC-4668-AAA4-FB7BA2B947B1}" dt="2020-06-19T09:17:11.218" v="5156" actId="478"/>
          <ac:cxnSpMkLst>
            <pc:docMk/>
            <pc:sldMk cId="2858277977" sldId="523"/>
            <ac:cxnSpMk id="119" creationId="{C16B030C-54FA-4016-8C09-A816A632937A}"/>
          </ac:cxnSpMkLst>
        </pc:cxnChg>
        <pc:cxnChg chg="del mod">
          <ac:chgData name="Ragnhild Halvorsrud" userId="917ea340-fd63-490f-a7db-68428d24cf32" providerId="ADAL" clId="{3F26B701-AADC-4668-AAA4-FB7BA2B947B1}" dt="2020-06-19T09:17:11.218" v="5156" actId="478"/>
          <ac:cxnSpMkLst>
            <pc:docMk/>
            <pc:sldMk cId="2858277977" sldId="523"/>
            <ac:cxnSpMk id="120" creationId="{36195B1F-F322-4EB8-83FB-137A1AF4F681}"/>
          </ac:cxnSpMkLst>
        </pc:cxnChg>
        <pc:cxnChg chg="del mod">
          <ac:chgData name="Ragnhild Halvorsrud" userId="917ea340-fd63-490f-a7db-68428d24cf32" providerId="ADAL" clId="{3F26B701-AADC-4668-AAA4-FB7BA2B947B1}" dt="2020-06-19T09:17:11.218" v="5156" actId="478"/>
          <ac:cxnSpMkLst>
            <pc:docMk/>
            <pc:sldMk cId="2858277977" sldId="523"/>
            <ac:cxnSpMk id="121" creationId="{24024EB9-A66F-4793-90D6-A790F65036D7}"/>
          </ac:cxnSpMkLst>
        </pc:cxnChg>
        <pc:cxnChg chg="del mod">
          <ac:chgData name="Ragnhild Halvorsrud" userId="917ea340-fd63-490f-a7db-68428d24cf32" providerId="ADAL" clId="{3F26B701-AADC-4668-AAA4-FB7BA2B947B1}" dt="2020-06-19T09:17:11.218" v="5156" actId="478"/>
          <ac:cxnSpMkLst>
            <pc:docMk/>
            <pc:sldMk cId="2858277977" sldId="523"/>
            <ac:cxnSpMk id="122" creationId="{8E4DA92D-7A2B-4AD4-99C5-2A9F43F48CE5}"/>
          </ac:cxnSpMkLst>
        </pc:cxnChg>
        <pc:cxnChg chg="mod">
          <ac:chgData name="Ragnhild Halvorsrud" userId="917ea340-fd63-490f-a7db-68428d24cf32" providerId="ADAL" clId="{3F26B701-AADC-4668-AAA4-FB7BA2B947B1}" dt="2020-06-19T09:17:11.218" v="5156" actId="478"/>
          <ac:cxnSpMkLst>
            <pc:docMk/>
            <pc:sldMk cId="2858277977" sldId="523"/>
            <ac:cxnSpMk id="124" creationId="{220FFA6D-1166-4D15-BCB8-03D50BF14374}"/>
          </ac:cxnSpMkLst>
        </pc:cxnChg>
        <pc:cxnChg chg="mod">
          <ac:chgData name="Ragnhild Halvorsrud" userId="917ea340-fd63-490f-a7db-68428d24cf32" providerId="ADAL" clId="{3F26B701-AADC-4668-AAA4-FB7BA2B947B1}" dt="2020-06-19T09:17:11.218" v="5156" actId="478"/>
          <ac:cxnSpMkLst>
            <pc:docMk/>
            <pc:sldMk cId="2858277977" sldId="523"/>
            <ac:cxnSpMk id="132" creationId="{F0A21B40-0B75-451C-A8A3-3E46B1F63BA6}"/>
          </ac:cxnSpMkLst>
        </pc:cxnChg>
        <pc:cxnChg chg="mod">
          <ac:chgData name="Ragnhild Halvorsrud" userId="917ea340-fd63-490f-a7db-68428d24cf32" providerId="ADAL" clId="{3F26B701-AADC-4668-AAA4-FB7BA2B947B1}" dt="2020-06-19T09:17:11.218" v="5156" actId="478"/>
          <ac:cxnSpMkLst>
            <pc:docMk/>
            <pc:sldMk cId="2858277977" sldId="523"/>
            <ac:cxnSpMk id="140" creationId="{3E663377-0C5E-4D3F-88AC-90A4FF04DBF3}"/>
          </ac:cxnSpMkLst>
        </pc:cxnChg>
        <pc:cxnChg chg="mod">
          <ac:chgData name="Ragnhild Halvorsrud" userId="917ea340-fd63-490f-a7db-68428d24cf32" providerId="ADAL" clId="{3F26B701-AADC-4668-AAA4-FB7BA2B947B1}" dt="2020-06-19T09:17:11.218" v="5156" actId="478"/>
          <ac:cxnSpMkLst>
            <pc:docMk/>
            <pc:sldMk cId="2858277977" sldId="523"/>
            <ac:cxnSpMk id="148" creationId="{B955446B-B971-4518-A37A-BD0E82066D9C}"/>
          </ac:cxnSpMkLst>
        </pc:cxnChg>
        <pc:cxnChg chg="mod">
          <ac:chgData name="Ragnhild Halvorsrud" userId="917ea340-fd63-490f-a7db-68428d24cf32" providerId="ADAL" clId="{3F26B701-AADC-4668-AAA4-FB7BA2B947B1}" dt="2020-06-19T09:17:11.218" v="5156" actId="478"/>
          <ac:cxnSpMkLst>
            <pc:docMk/>
            <pc:sldMk cId="2858277977" sldId="523"/>
            <ac:cxnSpMk id="156" creationId="{773FE097-4970-40F2-8FA6-126F1E1EDB98}"/>
          </ac:cxnSpMkLst>
        </pc:cxnChg>
        <pc:cxnChg chg="mod">
          <ac:chgData name="Ragnhild Halvorsrud" userId="917ea340-fd63-490f-a7db-68428d24cf32" providerId="ADAL" clId="{3F26B701-AADC-4668-AAA4-FB7BA2B947B1}" dt="2020-06-19T09:17:11.218" v="5156" actId="478"/>
          <ac:cxnSpMkLst>
            <pc:docMk/>
            <pc:sldMk cId="2858277977" sldId="523"/>
            <ac:cxnSpMk id="169" creationId="{97691A14-2916-40ED-A554-1F9D82225DF2}"/>
          </ac:cxnSpMkLst>
        </pc:cxnChg>
        <pc:cxnChg chg="mod">
          <ac:chgData name="Ragnhild Halvorsrud" userId="917ea340-fd63-490f-a7db-68428d24cf32" providerId="ADAL" clId="{3F26B701-AADC-4668-AAA4-FB7BA2B947B1}" dt="2020-06-19T09:17:11.218" v="5156" actId="478"/>
          <ac:cxnSpMkLst>
            <pc:docMk/>
            <pc:sldMk cId="2858277977" sldId="523"/>
            <ac:cxnSpMk id="170" creationId="{533D3966-A848-4035-A546-31667EB347E5}"/>
          </ac:cxnSpMkLst>
        </pc:cxnChg>
        <pc:cxnChg chg="mod">
          <ac:chgData name="Ragnhild Halvorsrud" userId="917ea340-fd63-490f-a7db-68428d24cf32" providerId="ADAL" clId="{3F26B701-AADC-4668-AAA4-FB7BA2B947B1}" dt="2020-06-19T09:17:11.218" v="5156" actId="478"/>
          <ac:cxnSpMkLst>
            <pc:docMk/>
            <pc:sldMk cId="2858277977" sldId="523"/>
            <ac:cxnSpMk id="171" creationId="{708AF8C5-B905-49FA-A2D8-A3DE8E9B23A5}"/>
          </ac:cxnSpMkLst>
        </pc:cxnChg>
        <pc:cxnChg chg="mod">
          <ac:chgData name="Ragnhild Halvorsrud" userId="917ea340-fd63-490f-a7db-68428d24cf32" providerId="ADAL" clId="{3F26B701-AADC-4668-AAA4-FB7BA2B947B1}" dt="2020-06-19T09:17:11.218" v="5156" actId="478"/>
          <ac:cxnSpMkLst>
            <pc:docMk/>
            <pc:sldMk cId="2858277977" sldId="523"/>
            <ac:cxnSpMk id="172" creationId="{5E522936-5969-49CC-8C1E-23956C20E781}"/>
          </ac:cxnSpMkLst>
        </pc:cxnChg>
        <pc:cxnChg chg="mod">
          <ac:chgData name="Ragnhild Halvorsrud" userId="917ea340-fd63-490f-a7db-68428d24cf32" providerId="ADAL" clId="{3F26B701-AADC-4668-AAA4-FB7BA2B947B1}" dt="2020-06-19T09:17:11.218" v="5156" actId="478"/>
          <ac:cxnSpMkLst>
            <pc:docMk/>
            <pc:sldMk cId="2858277977" sldId="523"/>
            <ac:cxnSpMk id="173" creationId="{1FCFEF8A-8E6A-45B8-B619-97633C1AFC07}"/>
          </ac:cxnSpMkLst>
        </pc:cxnChg>
        <pc:cxnChg chg="mod">
          <ac:chgData name="Ragnhild Halvorsrud" userId="917ea340-fd63-490f-a7db-68428d24cf32" providerId="ADAL" clId="{3F26B701-AADC-4668-AAA4-FB7BA2B947B1}" dt="2020-06-19T09:17:11.218" v="5156" actId="478"/>
          <ac:cxnSpMkLst>
            <pc:docMk/>
            <pc:sldMk cId="2858277977" sldId="523"/>
            <ac:cxnSpMk id="174" creationId="{5F64F3D5-76C8-4C30-B916-3923F553689D}"/>
          </ac:cxnSpMkLst>
        </pc:cxnChg>
        <pc:cxnChg chg="mod">
          <ac:chgData name="Ragnhild Halvorsrud" userId="917ea340-fd63-490f-a7db-68428d24cf32" providerId="ADAL" clId="{3F26B701-AADC-4668-AAA4-FB7BA2B947B1}" dt="2020-06-19T09:17:11.218" v="5156" actId="478"/>
          <ac:cxnSpMkLst>
            <pc:docMk/>
            <pc:sldMk cId="2858277977" sldId="523"/>
            <ac:cxnSpMk id="175" creationId="{5849952E-1ACF-4351-B771-3D3A166B1B77}"/>
          </ac:cxnSpMkLst>
        </pc:cxnChg>
        <pc:cxnChg chg="mod">
          <ac:chgData name="Ragnhild Halvorsrud" userId="917ea340-fd63-490f-a7db-68428d24cf32" providerId="ADAL" clId="{3F26B701-AADC-4668-AAA4-FB7BA2B947B1}" dt="2020-06-19T09:17:11.218" v="5156" actId="478"/>
          <ac:cxnSpMkLst>
            <pc:docMk/>
            <pc:sldMk cId="2858277977" sldId="523"/>
            <ac:cxnSpMk id="176" creationId="{A9BBF020-0B72-4B0C-9C70-2D554E886E5B}"/>
          </ac:cxnSpMkLst>
        </pc:cxnChg>
        <pc:cxnChg chg="mod">
          <ac:chgData name="Ragnhild Halvorsrud" userId="917ea340-fd63-490f-a7db-68428d24cf32" providerId="ADAL" clId="{3F26B701-AADC-4668-AAA4-FB7BA2B947B1}" dt="2020-06-19T09:17:11.218" v="5156" actId="478"/>
          <ac:cxnSpMkLst>
            <pc:docMk/>
            <pc:sldMk cId="2858277977" sldId="523"/>
            <ac:cxnSpMk id="178" creationId="{F430BDFD-3E60-40BD-A5E0-64104408656A}"/>
          </ac:cxnSpMkLst>
        </pc:cxnChg>
        <pc:cxnChg chg="mod">
          <ac:chgData name="Ragnhild Halvorsrud" userId="917ea340-fd63-490f-a7db-68428d24cf32" providerId="ADAL" clId="{3F26B701-AADC-4668-AAA4-FB7BA2B947B1}" dt="2020-06-19T09:17:11.218" v="5156" actId="478"/>
          <ac:cxnSpMkLst>
            <pc:docMk/>
            <pc:sldMk cId="2858277977" sldId="523"/>
            <ac:cxnSpMk id="182" creationId="{FB117DBB-4D7C-4897-8118-5829C8420035}"/>
          </ac:cxnSpMkLst>
        </pc:cxnChg>
        <pc:cxnChg chg="mod">
          <ac:chgData name="Ragnhild Halvorsrud" userId="917ea340-fd63-490f-a7db-68428d24cf32" providerId="ADAL" clId="{3F26B701-AADC-4668-AAA4-FB7BA2B947B1}" dt="2020-06-19T09:17:11.218" v="5156" actId="478"/>
          <ac:cxnSpMkLst>
            <pc:docMk/>
            <pc:sldMk cId="2858277977" sldId="523"/>
            <ac:cxnSpMk id="186" creationId="{4FA8656B-8277-4E52-93B0-93780F8171BC}"/>
          </ac:cxnSpMkLst>
        </pc:cxnChg>
        <pc:cxnChg chg="mod">
          <ac:chgData name="Ragnhild Halvorsrud" userId="917ea340-fd63-490f-a7db-68428d24cf32" providerId="ADAL" clId="{3F26B701-AADC-4668-AAA4-FB7BA2B947B1}" dt="2020-06-19T09:17:11.218" v="5156" actId="478"/>
          <ac:cxnSpMkLst>
            <pc:docMk/>
            <pc:sldMk cId="2858277977" sldId="523"/>
            <ac:cxnSpMk id="189" creationId="{1F69DC00-BC7F-41CD-A4FD-8E57AF443416}"/>
          </ac:cxnSpMkLst>
        </pc:cxnChg>
        <pc:cxnChg chg="del mod">
          <ac:chgData name="Ragnhild Halvorsrud" userId="917ea340-fd63-490f-a7db-68428d24cf32" providerId="ADAL" clId="{3F26B701-AADC-4668-AAA4-FB7BA2B947B1}" dt="2020-06-19T09:17:11.218" v="5156" actId="478"/>
          <ac:cxnSpMkLst>
            <pc:docMk/>
            <pc:sldMk cId="2858277977" sldId="523"/>
            <ac:cxnSpMk id="190" creationId="{3C5CCF92-5D3D-4820-AF3E-DC52C03A2E71}"/>
          </ac:cxnSpMkLst>
        </pc:cxnChg>
        <pc:cxnChg chg="del mod">
          <ac:chgData name="Ragnhild Halvorsrud" userId="917ea340-fd63-490f-a7db-68428d24cf32" providerId="ADAL" clId="{3F26B701-AADC-4668-AAA4-FB7BA2B947B1}" dt="2020-06-19T09:17:11.218" v="5156" actId="478"/>
          <ac:cxnSpMkLst>
            <pc:docMk/>
            <pc:sldMk cId="2858277977" sldId="523"/>
            <ac:cxnSpMk id="196" creationId="{27FD458D-4CAC-43A8-984A-F168CF0A1BEC}"/>
          </ac:cxnSpMkLst>
        </pc:cxnChg>
        <pc:cxnChg chg="del mod">
          <ac:chgData name="Ragnhild Halvorsrud" userId="917ea340-fd63-490f-a7db-68428d24cf32" providerId="ADAL" clId="{3F26B701-AADC-4668-AAA4-FB7BA2B947B1}" dt="2020-06-19T09:17:11.218" v="5156" actId="478"/>
          <ac:cxnSpMkLst>
            <pc:docMk/>
            <pc:sldMk cId="2858277977" sldId="523"/>
            <ac:cxnSpMk id="198" creationId="{E4479A84-65D9-4E16-9E01-89EB06799EF9}"/>
          </ac:cxnSpMkLst>
        </pc:cxnChg>
        <pc:cxnChg chg="del mod">
          <ac:chgData name="Ragnhild Halvorsrud" userId="917ea340-fd63-490f-a7db-68428d24cf32" providerId="ADAL" clId="{3F26B701-AADC-4668-AAA4-FB7BA2B947B1}" dt="2020-06-19T09:17:11.218" v="5156" actId="478"/>
          <ac:cxnSpMkLst>
            <pc:docMk/>
            <pc:sldMk cId="2858277977" sldId="523"/>
            <ac:cxnSpMk id="204" creationId="{BCB84761-BEC8-4692-AAD7-6D21A85622CE}"/>
          </ac:cxnSpMkLst>
        </pc:cxnChg>
        <pc:cxnChg chg="del mod">
          <ac:chgData name="Ragnhild Halvorsrud" userId="917ea340-fd63-490f-a7db-68428d24cf32" providerId="ADAL" clId="{3F26B701-AADC-4668-AAA4-FB7BA2B947B1}" dt="2020-06-19T09:17:11.218" v="5156" actId="478"/>
          <ac:cxnSpMkLst>
            <pc:docMk/>
            <pc:sldMk cId="2858277977" sldId="523"/>
            <ac:cxnSpMk id="214" creationId="{109F0D0A-DC20-46D8-8012-AA6B3D021B8A}"/>
          </ac:cxnSpMkLst>
        </pc:cxnChg>
        <pc:cxnChg chg="del mod">
          <ac:chgData name="Ragnhild Halvorsrud" userId="917ea340-fd63-490f-a7db-68428d24cf32" providerId="ADAL" clId="{3F26B701-AADC-4668-AAA4-FB7BA2B947B1}" dt="2020-06-19T09:17:11.218" v="5156" actId="478"/>
          <ac:cxnSpMkLst>
            <pc:docMk/>
            <pc:sldMk cId="2858277977" sldId="523"/>
            <ac:cxnSpMk id="215" creationId="{BCC19FAC-4867-404B-955D-18DE2CB30C79}"/>
          </ac:cxnSpMkLst>
        </pc:cxnChg>
        <pc:cxnChg chg="del mod">
          <ac:chgData name="Ragnhild Halvorsrud" userId="917ea340-fd63-490f-a7db-68428d24cf32" providerId="ADAL" clId="{3F26B701-AADC-4668-AAA4-FB7BA2B947B1}" dt="2020-06-19T09:17:11.218" v="5156" actId="478"/>
          <ac:cxnSpMkLst>
            <pc:docMk/>
            <pc:sldMk cId="2858277977" sldId="523"/>
            <ac:cxnSpMk id="216" creationId="{0FA20378-BAC4-40EC-BE81-57D3DA4DA941}"/>
          </ac:cxnSpMkLst>
        </pc:cxnChg>
        <pc:cxnChg chg="del mod">
          <ac:chgData name="Ragnhild Halvorsrud" userId="917ea340-fd63-490f-a7db-68428d24cf32" providerId="ADAL" clId="{3F26B701-AADC-4668-AAA4-FB7BA2B947B1}" dt="2020-06-19T09:17:11.218" v="5156" actId="478"/>
          <ac:cxnSpMkLst>
            <pc:docMk/>
            <pc:sldMk cId="2858277977" sldId="523"/>
            <ac:cxnSpMk id="217" creationId="{4CC02713-F44D-443D-85C2-B1CE5AAFB899}"/>
          </ac:cxnSpMkLst>
        </pc:cxnChg>
        <pc:cxnChg chg="del mod">
          <ac:chgData name="Ragnhild Halvorsrud" userId="917ea340-fd63-490f-a7db-68428d24cf32" providerId="ADAL" clId="{3F26B701-AADC-4668-AAA4-FB7BA2B947B1}" dt="2020-06-19T09:17:11.218" v="5156" actId="478"/>
          <ac:cxnSpMkLst>
            <pc:docMk/>
            <pc:sldMk cId="2858277977" sldId="523"/>
            <ac:cxnSpMk id="218" creationId="{410FE770-A52E-4EF9-A51E-99FD1B4AACE6}"/>
          </ac:cxnSpMkLst>
        </pc:cxnChg>
        <pc:cxnChg chg="del mod">
          <ac:chgData name="Ragnhild Halvorsrud" userId="917ea340-fd63-490f-a7db-68428d24cf32" providerId="ADAL" clId="{3F26B701-AADC-4668-AAA4-FB7BA2B947B1}" dt="2020-06-19T09:17:11.218" v="5156" actId="478"/>
          <ac:cxnSpMkLst>
            <pc:docMk/>
            <pc:sldMk cId="2858277977" sldId="523"/>
            <ac:cxnSpMk id="219" creationId="{00481B7B-BD51-4558-9BE5-EB7427DE63FA}"/>
          </ac:cxnSpMkLst>
        </pc:cxnChg>
        <pc:cxnChg chg="del mod">
          <ac:chgData name="Ragnhild Halvorsrud" userId="917ea340-fd63-490f-a7db-68428d24cf32" providerId="ADAL" clId="{3F26B701-AADC-4668-AAA4-FB7BA2B947B1}" dt="2020-06-19T09:17:11.218" v="5156" actId="478"/>
          <ac:cxnSpMkLst>
            <pc:docMk/>
            <pc:sldMk cId="2858277977" sldId="523"/>
            <ac:cxnSpMk id="220" creationId="{F42A8645-2AB0-44DF-B2FA-F85077B75279}"/>
          </ac:cxnSpMkLst>
        </pc:cxnChg>
        <pc:cxnChg chg="del mod">
          <ac:chgData name="Ragnhild Halvorsrud" userId="917ea340-fd63-490f-a7db-68428d24cf32" providerId="ADAL" clId="{3F26B701-AADC-4668-AAA4-FB7BA2B947B1}" dt="2020-06-19T09:17:11.218" v="5156" actId="478"/>
          <ac:cxnSpMkLst>
            <pc:docMk/>
            <pc:sldMk cId="2858277977" sldId="523"/>
            <ac:cxnSpMk id="222" creationId="{6C8D2EAA-7D13-4F83-985C-BF0463BCB2C0}"/>
          </ac:cxnSpMkLst>
        </pc:cxnChg>
        <pc:cxnChg chg="del mod">
          <ac:chgData name="Ragnhild Halvorsrud" userId="917ea340-fd63-490f-a7db-68428d24cf32" providerId="ADAL" clId="{3F26B701-AADC-4668-AAA4-FB7BA2B947B1}" dt="2020-06-19T09:17:11.218" v="5156" actId="478"/>
          <ac:cxnSpMkLst>
            <pc:docMk/>
            <pc:sldMk cId="2858277977" sldId="523"/>
            <ac:cxnSpMk id="224" creationId="{39B3B52D-5967-4240-BCF7-077463DF4120}"/>
          </ac:cxnSpMkLst>
        </pc:cxnChg>
        <pc:cxnChg chg="del mod">
          <ac:chgData name="Ragnhild Halvorsrud" userId="917ea340-fd63-490f-a7db-68428d24cf32" providerId="ADAL" clId="{3F26B701-AADC-4668-AAA4-FB7BA2B947B1}" dt="2020-06-19T09:17:11.218" v="5156" actId="478"/>
          <ac:cxnSpMkLst>
            <pc:docMk/>
            <pc:sldMk cId="2858277977" sldId="523"/>
            <ac:cxnSpMk id="225" creationId="{A65CB5B3-9BD6-4F1A-8BC0-59BA5A25A0B8}"/>
          </ac:cxnSpMkLst>
        </pc:cxnChg>
        <pc:cxnChg chg="del mod">
          <ac:chgData name="Ragnhild Halvorsrud" userId="917ea340-fd63-490f-a7db-68428d24cf32" providerId="ADAL" clId="{3F26B701-AADC-4668-AAA4-FB7BA2B947B1}" dt="2020-06-19T09:17:11.218" v="5156" actId="478"/>
          <ac:cxnSpMkLst>
            <pc:docMk/>
            <pc:sldMk cId="2858277977" sldId="523"/>
            <ac:cxnSpMk id="228" creationId="{7D95B863-3362-4716-8592-49C88349627C}"/>
          </ac:cxnSpMkLst>
        </pc:cxnChg>
        <pc:cxnChg chg="del mod">
          <ac:chgData name="Ragnhild Halvorsrud" userId="917ea340-fd63-490f-a7db-68428d24cf32" providerId="ADAL" clId="{3F26B701-AADC-4668-AAA4-FB7BA2B947B1}" dt="2020-06-19T09:17:11.218" v="5156" actId="478"/>
          <ac:cxnSpMkLst>
            <pc:docMk/>
            <pc:sldMk cId="2858277977" sldId="523"/>
            <ac:cxnSpMk id="229" creationId="{6CA1ABCB-666E-4878-8AFC-4EF9C2633DD1}"/>
          </ac:cxnSpMkLst>
        </pc:cxnChg>
        <pc:cxnChg chg="del mod">
          <ac:chgData name="Ragnhild Halvorsrud" userId="917ea340-fd63-490f-a7db-68428d24cf32" providerId="ADAL" clId="{3F26B701-AADC-4668-AAA4-FB7BA2B947B1}" dt="2020-06-19T09:17:11.218" v="5156" actId="478"/>
          <ac:cxnSpMkLst>
            <pc:docMk/>
            <pc:sldMk cId="2858277977" sldId="523"/>
            <ac:cxnSpMk id="232" creationId="{25DEF4FF-6415-4C0B-94EE-F62E8CF42420}"/>
          </ac:cxnSpMkLst>
        </pc:cxnChg>
        <pc:cxnChg chg="del mod">
          <ac:chgData name="Ragnhild Halvorsrud" userId="917ea340-fd63-490f-a7db-68428d24cf32" providerId="ADAL" clId="{3F26B701-AADC-4668-AAA4-FB7BA2B947B1}" dt="2020-06-19T09:17:11.218" v="5156" actId="478"/>
          <ac:cxnSpMkLst>
            <pc:docMk/>
            <pc:sldMk cId="2858277977" sldId="523"/>
            <ac:cxnSpMk id="234" creationId="{D063C195-8D7C-4543-A211-06D7A6A17606}"/>
          </ac:cxnSpMkLst>
        </pc:cxnChg>
        <pc:cxnChg chg="del mod">
          <ac:chgData name="Ragnhild Halvorsrud" userId="917ea340-fd63-490f-a7db-68428d24cf32" providerId="ADAL" clId="{3F26B701-AADC-4668-AAA4-FB7BA2B947B1}" dt="2020-06-19T09:17:11.218" v="5156" actId="478"/>
          <ac:cxnSpMkLst>
            <pc:docMk/>
            <pc:sldMk cId="2858277977" sldId="523"/>
            <ac:cxnSpMk id="235" creationId="{05E5B2BF-F681-43B3-95AE-BC0F28EFB6F9}"/>
          </ac:cxnSpMkLst>
        </pc:cxnChg>
        <pc:cxnChg chg="del mod">
          <ac:chgData name="Ragnhild Halvorsrud" userId="917ea340-fd63-490f-a7db-68428d24cf32" providerId="ADAL" clId="{3F26B701-AADC-4668-AAA4-FB7BA2B947B1}" dt="2020-06-19T09:17:11.218" v="5156" actId="478"/>
          <ac:cxnSpMkLst>
            <pc:docMk/>
            <pc:sldMk cId="2858277977" sldId="523"/>
            <ac:cxnSpMk id="240" creationId="{29710DAE-18AD-4CEC-BC2E-6588AB2B7726}"/>
          </ac:cxnSpMkLst>
        </pc:cxnChg>
        <pc:cxnChg chg="del mod">
          <ac:chgData name="Ragnhild Halvorsrud" userId="917ea340-fd63-490f-a7db-68428d24cf32" providerId="ADAL" clId="{3F26B701-AADC-4668-AAA4-FB7BA2B947B1}" dt="2020-06-19T09:17:11.218" v="5156" actId="478"/>
          <ac:cxnSpMkLst>
            <pc:docMk/>
            <pc:sldMk cId="2858277977" sldId="523"/>
            <ac:cxnSpMk id="241" creationId="{B6FBA8A7-8E72-4D85-B08C-BEE7F8F7DDF1}"/>
          </ac:cxnSpMkLst>
        </pc:cxnChg>
        <pc:cxnChg chg="del mod">
          <ac:chgData name="Ragnhild Halvorsrud" userId="917ea340-fd63-490f-a7db-68428d24cf32" providerId="ADAL" clId="{3F26B701-AADC-4668-AAA4-FB7BA2B947B1}" dt="2020-06-19T09:17:11.218" v="5156" actId="478"/>
          <ac:cxnSpMkLst>
            <pc:docMk/>
            <pc:sldMk cId="2858277977" sldId="523"/>
            <ac:cxnSpMk id="242" creationId="{7154A460-98BC-4B3B-B627-E5DAE725307D}"/>
          </ac:cxnSpMkLst>
        </pc:cxnChg>
        <pc:cxnChg chg="del mod">
          <ac:chgData name="Ragnhild Halvorsrud" userId="917ea340-fd63-490f-a7db-68428d24cf32" providerId="ADAL" clId="{3F26B701-AADC-4668-AAA4-FB7BA2B947B1}" dt="2020-06-19T09:17:11.218" v="5156" actId="478"/>
          <ac:cxnSpMkLst>
            <pc:docMk/>
            <pc:sldMk cId="2858277977" sldId="523"/>
            <ac:cxnSpMk id="243" creationId="{6AED1F54-93AC-479E-843F-7C6E0F35A798}"/>
          </ac:cxnSpMkLst>
        </pc:cxnChg>
        <pc:cxnChg chg="del">
          <ac:chgData name="Ragnhild Halvorsrud" userId="917ea340-fd63-490f-a7db-68428d24cf32" providerId="ADAL" clId="{3F26B701-AADC-4668-AAA4-FB7BA2B947B1}" dt="2020-06-19T09:17:11.218" v="5156" actId="478"/>
          <ac:cxnSpMkLst>
            <pc:docMk/>
            <pc:sldMk cId="2858277977" sldId="523"/>
            <ac:cxnSpMk id="245" creationId="{D9E2F335-5730-41A6-93E3-482422B4DF7E}"/>
          </ac:cxnSpMkLst>
        </pc:cxnChg>
        <pc:cxnChg chg="del mod">
          <ac:chgData name="Ragnhild Halvorsrud" userId="917ea340-fd63-490f-a7db-68428d24cf32" providerId="ADAL" clId="{3F26B701-AADC-4668-AAA4-FB7BA2B947B1}" dt="2020-06-19T09:17:11.218" v="5156" actId="478"/>
          <ac:cxnSpMkLst>
            <pc:docMk/>
            <pc:sldMk cId="2858277977" sldId="523"/>
            <ac:cxnSpMk id="247" creationId="{933BDDBE-E1B2-4EEA-A423-946EB9623D85}"/>
          </ac:cxnSpMkLst>
        </pc:cxnChg>
        <pc:cxnChg chg="del mod">
          <ac:chgData name="Ragnhild Halvorsrud" userId="917ea340-fd63-490f-a7db-68428d24cf32" providerId="ADAL" clId="{3F26B701-AADC-4668-AAA4-FB7BA2B947B1}" dt="2020-06-19T09:17:11.218" v="5156" actId="478"/>
          <ac:cxnSpMkLst>
            <pc:docMk/>
            <pc:sldMk cId="2858277977" sldId="523"/>
            <ac:cxnSpMk id="248" creationId="{511796D2-BF0F-4434-BE95-E9CBAE8011BD}"/>
          </ac:cxnSpMkLst>
        </pc:cxnChg>
        <pc:cxnChg chg="del mod">
          <ac:chgData name="Ragnhild Halvorsrud" userId="917ea340-fd63-490f-a7db-68428d24cf32" providerId="ADAL" clId="{3F26B701-AADC-4668-AAA4-FB7BA2B947B1}" dt="2020-06-19T09:17:11.218" v="5156" actId="478"/>
          <ac:cxnSpMkLst>
            <pc:docMk/>
            <pc:sldMk cId="2858277977" sldId="523"/>
            <ac:cxnSpMk id="252" creationId="{36BC4F0B-9D4D-494B-967E-AC8AC0E22B63}"/>
          </ac:cxnSpMkLst>
        </pc:cxnChg>
        <pc:cxnChg chg="del mod">
          <ac:chgData name="Ragnhild Halvorsrud" userId="917ea340-fd63-490f-a7db-68428d24cf32" providerId="ADAL" clId="{3F26B701-AADC-4668-AAA4-FB7BA2B947B1}" dt="2020-06-19T09:17:11.218" v="5156" actId="478"/>
          <ac:cxnSpMkLst>
            <pc:docMk/>
            <pc:sldMk cId="2858277977" sldId="523"/>
            <ac:cxnSpMk id="256" creationId="{DC4681DC-AD63-45C9-8EEE-9900C631E8CE}"/>
          </ac:cxnSpMkLst>
        </pc:cxnChg>
        <pc:cxnChg chg="del mod">
          <ac:chgData name="Ragnhild Halvorsrud" userId="917ea340-fd63-490f-a7db-68428d24cf32" providerId="ADAL" clId="{3F26B701-AADC-4668-AAA4-FB7BA2B947B1}" dt="2020-06-19T09:17:11.218" v="5156" actId="478"/>
          <ac:cxnSpMkLst>
            <pc:docMk/>
            <pc:sldMk cId="2858277977" sldId="523"/>
            <ac:cxnSpMk id="257" creationId="{223F4C44-4B69-4ECB-BBE8-241ECF05CA7E}"/>
          </ac:cxnSpMkLst>
        </pc:cxnChg>
        <pc:cxnChg chg="del mod">
          <ac:chgData name="Ragnhild Halvorsrud" userId="917ea340-fd63-490f-a7db-68428d24cf32" providerId="ADAL" clId="{3F26B701-AADC-4668-AAA4-FB7BA2B947B1}" dt="2020-06-19T09:17:11.218" v="5156" actId="478"/>
          <ac:cxnSpMkLst>
            <pc:docMk/>
            <pc:sldMk cId="2858277977" sldId="523"/>
            <ac:cxnSpMk id="258" creationId="{5A15FD9C-BD98-49B0-AA73-30A4A48D890D}"/>
          </ac:cxnSpMkLst>
        </pc:cxnChg>
        <pc:cxnChg chg="del mod">
          <ac:chgData name="Ragnhild Halvorsrud" userId="917ea340-fd63-490f-a7db-68428d24cf32" providerId="ADAL" clId="{3F26B701-AADC-4668-AAA4-FB7BA2B947B1}" dt="2020-06-19T09:17:11.218" v="5156" actId="478"/>
          <ac:cxnSpMkLst>
            <pc:docMk/>
            <pc:sldMk cId="2858277977" sldId="523"/>
            <ac:cxnSpMk id="261" creationId="{282FF727-6A8E-4D66-8AD8-F766FFA66D82}"/>
          </ac:cxnSpMkLst>
        </pc:cxnChg>
        <pc:cxnChg chg="del mod">
          <ac:chgData name="Ragnhild Halvorsrud" userId="917ea340-fd63-490f-a7db-68428d24cf32" providerId="ADAL" clId="{3F26B701-AADC-4668-AAA4-FB7BA2B947B1}" dt="2020-06-19T09:17:11.218" v="5156" actId="478"/>
          <ac:cxnSpMkLst>
            <pc:docMk/>
            <pc:sldMk cId="2858277977" sldId="523"/>
            <ac:cxnSpMk id="262" creationId="{90456A34-254A-4767-9963-63D705062CE1}"/>
          </ac:cxnSpMkLst>
        </pc:cxnChg>
        <pc:cxnChg chg="del mod">
          <ac:chgData name="Ragnhild Halvorsrud" userId="917ea340-fd63-490f-a7db-68428d24cf32" providerId="ADAL" clId="{3F26B701-AADC-4668-AAA4-FB7BA2B947B1}" dt="2020-06-19T09:17:11.218" v="5156" actId="478"/>
          <ac:cxnSpMkLst>
            <pc:docMk/>
            <pc:sldMk cId="2858277977" sldId="523"/>
            <ac:cxnSpMk id="263" creationId="{07089982-69B3-4240-A902-564D50E3CECA}"/>
          </ac:cxnSpMkLst>
        </pc:cxnChg>
        <pc:cxnChg chg="del mod">
          <ac:chgData name="Ragnhild Halvorsrud" userId="917ea340-fd63-490f-a7db-68428d24cf32" providerId="ADAL" clId="{3F26B701-AADC-4668-AAA4-FB7BA2B947B1}" dt="2020-06-19T09:17:11.218" v="5156" actId="478"/>
          <ac:cxnSpMkLst>
            <pc:docMk/>
            <pc:sldMk cId="2858277977" sldId="523"/>
            <ac:cxnSpMk id="265" creationId="{6F20D73F-B314-4D61-ACC1-F858D8700AC8}"/>
          </ac:cxnSpMkLst>
        </pc:cxnChg>
        <pc:cxnChg chg="del mod">
          <ac:chgData name="Ragnhild Halvorsrud" userId="917ea340-fd63-490f-a7db-68428d24cf32" providerId="ADAL" clId="{3F26B701-AADC-4668-AAA4-FB7BA2B947B1}" dt="2020-06-19T09:17:11.218" v="5156" actId="478"/>
          <ac:cxnSpMkLst>
            <pc:docMk/>
            <pc:sldMk cId="2858277977" sldId="523"/>
            <ac:cxnSpMk id="266" creationId="{B7DC57F0-711B-40A1-BAB6-588C59269A8A}"/>
          </ac:cxnSpMkLst>
        </pc:cxnChg>
        <pc:cxnChg chg="del mod">
          <ac:chgData name="Ragnhild Halvorsrud" userId="917ea340-fd63-490f-a7db-68428d24cf32" providerId="ADAL" clId="{3F26B701-AADC-4668-AAA4-FB7BA2B947B1}" dt="2020-06-19T09:17:11.218" v="5156" actId="478"/>
          <ac:cxnSpMkLst>
            <pc:docMk/>
            <pc:sldMk cId="2858277977" sldId="523"/>
            <ac:cxnSpMk id="268" creationId="{E58EF18C-81DD-429D-8A29-BC59C42192BB}"/>
          </ac:cxnSpMkLst>
        </pc:cxnChg>
        <pc:cxnChg chg="del mod">
          <ac:chgData name="Ragnhild Halvorsrud" userId="917ea340-fd63-490f-a7db-68428d24cf32" providerId="ADAL" clId="{3F26B701-AADC-4668-AAA4-FB7BA2B947B1}" dt="2020-06-19T09:17:11.218" v="5156" actId="478"/>
          <ac:cxnSpMkLst>
            <pc:docMk/>
            <pc:sldMk cId="2858277977" sldId="523"/>
            <ac:cxnSpMk id="272" creationId="{F02B9DE6-959D-4057-B5F3-8CC69EBB24E1}"/>
          </ac:cxnSpMkLst>
        </pc:cxnChg>
        <pc:cxnChg chg="del mod">
          <ac:chgData name="Ragnhild Halvorsrud" userId="917ea340-fd63-490f-a7db-68428d24cf32" providerId="ADAL" clId="{3F26B701-AADC-4668-AAA4-FB7BA2B947B1}" dt="2020-06-19T09:17:11.218" v="5156" actId="478"/>
          <ac:cxnSpMkLst>
            <pc:docMk/>
            <pc:sldMk cId="2858277977" sldId="523"/>
            <ac:cxnSpMk id="273" creationId="{BCA57DA5-970B-431A-9CFF-A9B7343320EC}"/>
          </ac:cxnSpMkLst>
        </pc:cxnChg>
        <pc:cxnChg chg="del">
          <ac:chgData name="Ragnhild Halvorsrud" userId="917ea340-fd63-490f-a7db-68428d24cf32" providerId="ADAL" clId="{3F26B701-AADC-4668-AAA4-FB7BA2B947B1}" dt="2020-06-19T09:17:11.218" v="5156" actId="478"/>
          <ac:cxnSpMkLst>
            <pc:docMk/>
            <pc:sldMk cId="2858277977" sldId="523"/>
            <ac:cxnSpMk id="275" creationId="{177416E8-F501-4CB7-B015-26491534FDA2}"/>
          </ac:cxnSpMkLst>
        </pc:cxnChg>
        <pc:cxnChg chg="del mod">
          <ac:chgData name="Ragnhild Halvorsrud" userId="917ea340-fd63-490f-a7db-68428d24cf32" providerId="ADAL" clId="{3F26B701-AADC-4668-AAA4-FB7BA2B947B1}" dt="2020-06-19T09:17:11.218" v="5156" actId="478"/>
          <ac:cxnSpMkLst>
            <pc:docMk/>
            <pc:sldMk cId="2858277977" sldId="523"/>
            <ac:cxnSpMk id="277" creationId="{0BF4590C-3583-42EF-BD47-6C8801CFC845}"/>
          </ac:cxnSpMkLst>
        </pc:cxnChg>
        <pc:cxnChg chg="del mod">
          <ac:chgData name="Ragnhild Halvorsrud" userId="917ea340-fd63-490f-a7db-68428d24cf32" providerId="ADAL" clId="{3F26B701-AADC-4668-AAA4-FB7BA2B947B1}" dt="2020-06-19T09:17:11.218" v="5156" actId="478"/>
          <ac:cxnSpMkLst>
            <pc:docMk/>
            <pc:sldMk cId="2858277977" sldId="523"/>
            <ac:cxnSpMk id="281" creationId="{89852529-C8A5-4B70-BB53-0F1E6180BA8B}"/>
          </ac:cxnSpMkLst>
        </pc:cxnChg>
        <pc:cxnChg chg="del mod">
          <ac:chgData name="Ragnhild Halvorsrud" userId="917ea340-fd63-490f-a7db-68428d24cf32" providerId="ADAL" clId="{3F26B701-AADC-4668-AAA4-FB7BA2B947B1}" dt="2020-06-19T09:17:11.218" v="5156" actId="478"/>
          <ac:cxnSpMkLst>
            <pc:docMk/>
            <pc:sldMk cId="2858277977" sldId="523"/>
            <ac:cxnSpMk id="283" creationId="{095A87F3-FB51-4D2E-B594-CBB40ADBE3F8}"/>
          </ac:cxnSpMkLst>
        </pc:cxnChg>
        <pc:cxnChg chg="del mod">
          <ac:chgData name="Ragnhild Halvorsrud" userId="917ea340-fd63-490f-a7db-68428d24cf32" providerId="ADAL" clId="{3F26B701-AADC-4668-AAA4-FB7BA2B947B1}" dt="2020-06-19T09:17:11.218" v="5156" actId="478"/>
          <ac:cxnSpMkLst>
            <pc:docMk/>
            <pc:sldMk cId="2858277977" sldId="523"/>
            <ac:cxnSpMk id="284" creationId="{CA8E2B18-B8A7-4422-BC9C-8E922ECD61EE}"/>
          </ac:cxnSpMkLst>
        </pc:cxnChg>
        <pc:cxnChg chg="del mod">
          <ac:chgData name="Ragnhild Halvorsrud" userId="917ea340-fd63-490f-a7db-68428d24cf32" providerId="ADAL" clId="{3F26B701-AADC-4668-AAA4-FB7BA2B947B1}" dt="2020-06-19T09:17:11.218" v="5156" actId="478"/>
          <ac:cxnSpMkLst>
            <pc:docMk/>
            <pc:sldMk cId="2858277977" sldId="523"/>
            <ac:cxnSpMk id="285" creationId="{2658C360-7E7B-4E2D-8A96-76819C27E4AD}"/>
          </ac:cxnSpMkLst>
        </pc:cxnChg>
        <pc:cxnChg chg="del mod">
          <ac:chgData name="Ragnhild Halvorsrud" userId="917ea340-fd63-490f-a7db-68428d24cf32" providerId="ADAL" clId="{3F26B701-AADC-4668-AAA4-FB7BA2B947B1}" dt="2020-06-19T09:17:11.218" v="5156" actId="478"/>
          <ac:cxnSpMkLst>
            <pc:docMk/>
            <pc:sldMk cId="2858277977" sldId="523"/>
            <ac:cxnSpMk id="288" creationId="{72E7B97E-1042-4312-93D2-1E178517A682}"/>
          </ac:cxnSpMkLst>
        </pc:cxnChg>
        <pc:cxnChg chg="del mod">
          <ac:chgData name="Ragnhild Halvorsrud" userId="917ea340-fd63-490f-a7db-68428d24cf32" providerId="ADAL" clId="{3F26B701-AADC-4668-AAA4-FB7BA2B947B1}" dt="2020-06-19T09:17:11.218" v="5156" actId="478"/>
          <ac:cxnSpMkLst>
            <pc:docMk/>
            <pc:sldMk cId="2858277977" sldId="523"/>
            <ac:cxnSpMk id="289" creationId="{4C79E1F9-6933-40A1-98E5-3CCFE69AD31A}"/>
          </ac:cxnSpMkLst>
        </pc:cxnChg>
        <pc:cxnChg chg="del mod">
          <ac:chgData name="Ragnhild Halvorsrud" userId="917ea340-fd63-490f-a7db-68428d24cf32" providerId="ADAL" clId="{3F26B701-AADC-4668-AAA4-FB7BA2B947B1}" dt="2020-06-19T09:17:11.218" v="5156" actId="478"/>
          <ac:cxnSpMkLst>
            <pc:docMk/>
            <pc:sldMk cId="2858277977" sldId="523"/>
            <ac:cxnSpMk id="290" creationId="{9D632D2D-E159-422D-9965-E6CF46747B45}"/>
          </ac:cxnSpMkLst>
        </pc:cxnChg>
        <pc:cxnChg chg="del mod">
          <ac:chgData name="Ragnhild Halvorsrud" userId="917ea340-fd63-490f-a7db-68428d24cf32" providerId="ADAL" clId="{3F26B701-AADC-4668-AAA4-FB7BA2B947B1}" dt="2020-06-19T09:17:11.218" v="5156" actId="478"/>
          <ac:cxnSpMkLst>
            <pc:docMk/>
            <pc:sldMk cId="2858277977" sldId="523"/>
            <ac:cxnSpMk id="291" creationId="{FC536F9B-9CA7-42CA-859F-50A90CD3E80C}"/>
          </ac:cxnSpMkLst>
        </pc:cxnChg>
        <pc:cxnChg chg="del mod">
          <ac:chgData name="Ragnhild Halvorsrud" userId="917ea340-fd63-490f-a7db-68428d24cf32" providerId="ADAL" clId="{3F26B701-AADC-4668-AAA4-FB7BA2B947B1}" dt="2020-06-19T09:17:11.218" v="5156" actId="478"/>
          <ac:cxnSpMkLst>
            <pc:docMk/>
            <pc:sldMk cId="2858277977" sldId="523"/>
            <ac:cxnSpMk id="292" creationId="{3E6F32D1-DBB9-4685-9F6E-544E5E3D7A0B}"/>
          </ac:cxnSpMkLst>
        </pc:cxnChg>
        <pc:cxnChg chg="del mod">
          <ac:chgData name="Ragnhild Halvorsrud" userId="917ea340-fd63-490f-a7db-68428d24cf32" providerId="ADAL" clId="{3F26B701-AADC-4668-AAA4-FB7BA2B947B1}" dt="2020-06-19T09:17:11.218" v="5156" actId="478"/>
          <ac:cxnSpMkLst>
            <pc:docMk/>
            <pc:sldMk cId="2858277977" sldId="523"/>
            <ac:cxnSpMk id="293" creationId="{33C9F67A-8F20-43F6-9CAF-4500A9BBE821}"/>
          </ac:cxnSpMkLst>
        </pc:cxnChg>
        <pc:cxnChg chg="del mod">
          <ac:chgData name="Ragnhild Halvorsrud" userId="917ea340-fd63-490f-a7db-68428d24cf32" providerId="ADAL" clId="{3F26B701-AADC-4668-AAA4-FB7BA2B947B1}" dt="2020-06-19T09:17:11.218" v="5156" actId="478"/>
          <ac:cxnSpMkLst>
            <pc:docMk/>
            <pc:sldMk cId="2858277977" sldId="523"/>
            <ac:cxnSpMk id="294" creationId="{8BE42847-51E9-4CE6-9642-EE97C0A47C44}"/>
          </ac:cxnSpMkLst>
        </pc:cxnChg>
        <pc:cxnChg chg="del mod">
          <ac:chgData name="Ragnhild Halvorsrud" userId="917ea340-fd63-490f-a7db-68428d24cf32" providerId="ADAL" clId="{3F26B701-AADC-4668-AAA4-FB7BA2B947B1}" dt="2020-06-19T09:17:11.218" v="5156" actId="478"/>
          <ac:cxnSpMkLst>
            <pc:docMk/>
            <pc:sldMk cId="2858277977" sldId="523"/>
            <ac:cxnSpMk id="295" creationId="{FD1A917F-7DBD-4F9D-A013-EE5B0A1276CF}"/>
          </ac:cxnSpMkLst>
        </pc:cxnChg>
        <pc:cxnChg chg="del mod">
          <ac:chgData name="Ragnhild Halvorsrud" userId="917ea340-fd63-490f-a7db-68428d24cf32" providerId="ADAL" clId="{3F26B701-AADC-4668-AAA4-FB7BA2B947B1}" dt="2020-06-19T09:17:11.218" v="5156" actId="478"/>
          <ac:cxnSpMkLst>
            <pc:docMk/>
            <pc:sldMk cId="2858277977" sldId="523"/>
            <ac:cxnSpMk id="296" creationId="{A9479816-DB06-4F3D-B470-0134C048DDED}"/>
          </ac:cxnSpMkLst>
        </pc:cxnChg>
        <pc:cxnChg chg="del mod">
          <ac:chgData name="Ragnhild Halvorsrud" userId="917ea340-fd63-490f-a7db-68428d24cf32" providerId="ADAL" clId="{3F26B701-AADC-4668-AAA4-FB7BA2B947B1}" dt="2020-06-19T09:17:11.218" v="5156" actId="478"/>
          <ac:cxnSpMkLst>
            <pc:docMk/>
            <pc:sldMk cId="2858277977" sldId="523"/>
            <ac:cxnSpMk id="297" creationId="{0A9C180E-55BC-4E9B-AB2C-A0CD334470A4}"/>
          </ac:cxnSpMkLst>
        </pc:cxnChg>
        <pc:cxnChg chg="del">
          <ac:chgData name="Ragnhild Halvorsrud" userId="917ea340-fd63-490f-a7db-68428d24cf32" providerId="ADAL" clId="{3F26B701-AADC-4668-AAA4-FB7BA2B947B1}" dt="2020-06-19T09:17:11.218" v="5156" actId="478"/>
          <ac:cxnSpMkLst>
            <pc:docMk/>
            <pc:sldMk cId="2858277977" sldId="523"/>
            <ac:cxnSpMk id="298" creationId="{E6C22F08-EE7B-4EDC-8D27-6A3C60F9CCF4}"/>
          </ac:cxnSpMkLst>
        </pc:cxnChg>
        <pc:cxnChg chg="del mod">
          <ac:chgData name="Ragnhild Halvorsrud" userId="917ea340-fd63-490f-a7db-68428d24cf32" providerId="ADAL" clId="{3F26B701-AADC-4668-AAA4-FB7BA2B947B1}" dt="2020-06-19T09:32:36.918" v="6758" actId="478"/>
          <ac:cxnSpMkLst>
            <pc:docMk/>
            <pc:sldMk cId="2858277977" sldId="523"/>
            <ac:cxnSpMk id="304" creationId="{DD816C4A-6D62-4551-AF12-F896E55AFB63}"/>
          </ac:cxnSpMkLst>
        </pc:cxnChg>
        <pc:cxnChg chg="mod">
          <ac:chgData name="Ragnhild Halvorsrud" userId="917ea340-fd63-490f-a7db-68428d24cf32" providerId="ADAL" clId="{3F26B701-AADC-4668-AAA4-FB7BA2B947B1}" dt="2020-06-19T09:17:28.036" v="5157"/>
          <ac:cxnSpMkLst>
            <pc:docMk/>
            <pc:sldMk cId="2858277977" sldId="523"/>
            <ac:cxnSpMk id="310" creationId="{DA74E0DA-09E2-4B57-9AFC-2A81CF4C5BFB}"/>
          </ac:cxnSpMkLst>
        </pc:cxnChg>
        <pc:cxnChg chg="mod">
          <ac:chgData name="Ragnhild Halvorsrud" userId="917ea340-fd63-490f-a7db-68428d24cf32" providerId="ADAL" clId="{3F26B701-AADC-4668-AAA4-FB7BA2B947B1}" dt="2020-06-19T09:17:28.036" v="5157"/>
          <ac:cxnSpMkLst>
            <pc:docMk/>
            <pc:sldMk cId="2858277977" sldId="523"/>
            <ac:cxnSpMk id="321" creationId="{CD8D0C51-4534-44F3-9D2E-9833FC324CCA}"/>
          </ac:cxnSpMkLst>
        </pc:cxnChg>
        <pc:cxnChg chg="mod">
          <ac:chgData name="Ragnhild Halvorsrud" userId="917ea340-fd63-490f-a7db-68428d24cf32" providerId="ADAL" clId="{3F26B701-AADC-4668-AAA4-FB7BA2B947B1}" dt="2020-06-19T09:17:28.036" v="5157"/>
          <ac:cxnSpMkLst>
            <pc:docMk/>
            <pc:sldMk cId="2858277977" sldId="523"/>
            <ac:cxnSpMk id="330" creationId="{D6BF3F82-0E2B-4452-97F4-1CA6995722C2}"/>
          </ac:cxnSpMkLst>
        </pc:cxnChg>
        <pc:cxnChg chg="mod">
          <ac:chgData name="Ragnhild Halvorsrud" userId="917ea340-fd63-490f-a7db-68428d24cf32" providerId="ADAL" clId="{3F26B701-AADC-4668-AAA4-FB7BA2B947B1}" dt="2020-06-19T09:17:28.036" v="5157"/>
          <ac:cxnSpMkLst>
            <pc:docMk/>
            <pc:sldMk cId="2858277977" sldId="523"/>
            <ac:cxnSpMk id="339" creationId="{25C0FD35-778E-4D37-B631-0E558D2ACCF5}"/>
          </ac:cxnSpMkLst>
        </pc:cxnChg>
        <pc:cxnChg chg="mod">
          <ac:chgData name="Ragnhild Halvorsrud" userId="917ea340-fd63-490f-a7db-68428d24cf32" providerId="ADAL" clId="{3F26B701-AADC-4668-AAA4-FB7BA2B947B1}" dt="2020-06-19T09:17:28.036" v="5157"/>
          <ac:cxnSpMkLst>
            <pc:docMk/>
            <pc:sldMk cId="2858277977" sldId="523"/>
            <ac:cxnSpMk id="348" creationId="{2E8D9467-4041-4FCF-9FCC-30FF1F889D5D}"/>
          </ac:cxnSpMkLst>
        </pc:cxnChg>
        <pc:cxnChg chg="mod">
          <ac:chgData name="Ragnhild Halvorsrud" userId="917ea340-fd63-490f-a7db-68428d24cf32" providerId="ADAL" clId="{3F26B701-AADC-4668-AAA4-FB7BA2B947B1}" dt="2020-06-19T09:17:28.036" v="5157"/>
          <ac:cxnSpMkLst>
            <pc:docMk/>
            <pc:sldMk cId="2858277977" sldId="523"/>
            <ac:cxnSpMk id="357" creationId="{2E3C1DC8-E83C-410A-AA78-37B5F84D7BC1}"/>
          </ac:cxnSpMkLst>
        </pc:cxnChg>
        <pc:cxnChg chg="mod">
          <ac:chgData name="Ragnhild Halvorsrud" userId="917ea340-fd63-490f-a7db-68428d24cf32" providerId="ADAL" clId="{3F26B701-AADC-4668-AAA4-FB7BA2B947B1}" dt="2020-06-19T09:17:28.036" v="5157"/>
          <ac:cxnSpMkLst>
            <pc:docMk/>
            <pc:sldMk cId="2858277977" sldId="523"/>
            <ac:cxnSpMk id="372" creationId="{1E972725-A77B-401B-80E9-1C62B58C8422}"/>
          </ac:cxnSpMkLst>
        </pc:cxnChg>
        <pc:cxnChg chg="mod">
          <ac:chgData name="Ragnhild Halvorsrud" userId="917ea340-fd63-490f-a7db-68428d24cf32" providerId="ADAL" clId="{3F26B701-AADC-4668-AAA4-FB7BA2B947B1}" dt="2020-06-19T09:17:28.036" v="5157"/>
          <ac:cxnSpMkLst>
            <pc:docMk/>
            <pc:sldMk cId="2858277977" sldId="523"/>
            <ac:cxnSpMk id="373" creationId="{A68A6538-10CE-4E2D-9952-5250272B9799}"/>
          </ac:cxnSpMkLst>
        </pc:cxnChg>
        <pc:cxnChg chg="mod">
          <ac:chgData name="Ragnhild Halvorsrud" userId="917ea340-fd63-490f-a7db-68428d24cf32" providerId="ADAL" clId="{3F26B701-AADC-4668-AAA4-FB7BA2B947B1}" dt="2020-06-19T09:17:28.036" v="5157"/>
          <ac:cxnSpMkLst>
            <pc:docMk/>
            <pc:sldMk cId="2858277977" sldId="523"/>
            <ac:cxnSpMk id="374" creationId="{3BC3A690-266C-426E-82C9-F63C5C1A2A73}"/>
          </ac:cxnSpMkLst>
        </pc:cxnChg>
        <pc:cxnChg chg="mod">
          <ac:chgData name="Ragnhild Halvorsrud" userId="917ea340-fd63-490f-a7db-68428d24cf32" providerId="ADAL" clId="{3F26B701-AADC-4668-AAA4-FB7BA2B947B1}" dt="2020-06-19T09:17:28.036" v="5157"/>
          <ac:cxnSpMkLst>
            <pc:docMk/>
            <pc:sldMk cId="2858277977" sldId="523"/>
            <ac:cxnSpMk id="375" creationId="{55193BD6-228B-442C-BD28-E52F419F8C2F}"/>
          </ac:cxnSpMkLst>
        </pc:cxnChg>
        <pc:cxnChg chg="mod">
          <ac:chgData name="Ragnhild Halvorsrud" userId="917ea340-fd63-490f-a7db-68428d24cf32" providerId="ADAL" clId="{3F26B701-AADC-4668-AAA4-FB7BA2B947B1}" dt="2020-06-19T09:17:28.036" v="5157"/>
          <ac:cxnSpMkLst>
            <pc:docMk/>
            <pc:sldMk cId="2858277977" sldId="523"/>
            <ac:cxnSpMk id="376" creationId="{AEB6AC55-D840-4126-838C-261AF656FAFB}"/>
          </ac:cxnSpMkLst>
        </pc:cxnChg>
        <pc:cxnChg chg="mod">
          <ac:chgData name="Ragnhild Halvorsrud" userId="917ea340-fd63-490f-a7db-68428d24cf32" providerId="ADAL" clId="{3F26B701-AADC-4668-AAA4-FB7BA2B947B1}" dt="2020-06-19T09:17:28.036" v="5157"/>
          <ac:cxnSpMkLst>
            <pc:docMk/>
            <pc:sldMk cId="2858277977" sldId="523"/>
            <ac:cxnSpMk id="377" creationId="{8EF4C88F-1F27-492C-A815-C37B70E6B2DF}"/>
          </ac:cxnSpMkLst>
        </pc:cxnChg>
        <pc:cxnChg chg="mod">
          <ac:chgData name="Ragnhild Halvorsrud" userId="917ea340-fd63-490f-a7db-68428d24cf32" providerId="ADAL" clId="{3F26B701-AADC-4668-AAA4-FB7BA2B947B1}" dt="2020-06-19T09:17:28.036" v="5157"/>
          <ac:cxnSpMkLst>
            <pc:docMk/>
            <pc:sldMk cId="2858277977" sldId="523"/>
            <ac:cxnSpMk id="378" creationId="{E5939BE4-8327-4B24-BA1E-7FD56C34C538}"/>
          </ac:cxnSpMkLst>
        </pc:cxnChg>
        <pc:cxnChg chg="mod">
          <ac:chgData name="Ragnhild Halvorsrud" userId="917ea340-fd63-490f-a7db-68428d24cf32" providerId="ADAL" clId="{3F26B701-AADC-4668-AAA4-FB7BA2B947B1}" dt="2020-06-19T09:17:28.036" v="5157"/>
          <ac:cxnSpMkLst>
            <pc:docMk/>
            <pc:sldMk cId="2858277977" sldId="523"/>
            <ac:cxnSpMk id="379" creationId="{A718F227-493F-4BB1-A2D2-D17240AF77A5}"/>
          </ac:cxnSpMkLst>
        </pc:cxnChg>
        <pc:cxnChg chg="mod">
          <ac:chgData name="Ragnhild Halvorsrud" userId="917ea340-fd63-490f-a7db-68428d24cf32" providerId="ADAL" clId="{3F26B701-AADC-4668-AAA4-FB7BA2B947B1}" dt="2020-06-19T09:17:28.036" v="5157"/>
          <ac:cxnSpMkLst>
            <pc:docMk/>
            <pc:sldMk cId="2858277977" sldId="523"/>
            <ac:cxnSpMk id="380" creationId="{C5787476-46D2-462F-9E54-C3189750C83E}"/>
          </ac:cxnSpMkLst>
        </pc:cxnChg>
        <pc:cxnChg chg="mod">
          <ac:chgData name="Ragnhild Halvorsrud" userId="917ea340-fd63-490f-a7db-68428d24cf32" providerId="ADAL" clId="{3F26B701-AADC-4668-AAA4-FB7BA2B947B1}" dt="2020-06-19T09:17:28.036" v="5157"/>
          <ac:cxnSpMkLst>
            <pc:docMk/>
            <pc:sldMk cId="2858277977" sldId="523"/>
            <ac:cxnSpMk id="381" creationId="{AE7132F2-503C-49C3-A9B5-C63F97874184}"/>
          </ac:cxnSpMkLst>
        </pc:cxnChg>
        <pc:cxnChg chg="add del mod">
          <ac:chgData name="Ragnhild Halvorsrud" userId="917ea340-fd63-490f-a7db-68428d24cf32" providerId="ADAL" clId="{3F26B701-AADC-4668-AAA4-FB7BA2B947B1}" dt="2020-06-19T09:17:33.445" v="5158"/>
          <ac:cxnSpMkLst>
            <pc:docMk/>
            <pc:sldMk cId="2858277977" sldId="523"/>
            <ac:cxnSpMk id="382" creationId="{666FD362-832A-43AC-AF5A-2F65A4E43BA2}"/>
          </ac:cxnSpMkLst>
        </pc:cxnChg>
        <pc:cxnChg chg="add del mod">
          <ac:chgData name="Ragnhild Halvorsrud" userId="917ea340-fd63-490f-a7db-68428d24cf32" providerId="ADAL" clId="{3F26B701-AADC-4668-AAA4-FB7BA2B947B1}" dt="2020-06-19T09:17:33.445" v="5158"/>
          <ac:cxnSpMkLst>
            <pc:docMk/>
            <pc:sldMk cId="2858277977" sldId="523"/>
            <ac:cxnSpMk id="389" creationId="{014C7EA7-39C1-4409-A6E4-F10CDE21DF15}"/>
          </ac:cxnSpMkLst>
        </pc:cxnChg>
        <pc:cxnChg chg="add del mod">
          <ac:chgData name="Ragnhild Halvorsrud" userId="917ea340-fd63-490f-a7db-68428d24cf32" providerId="ADAL" clId="{3F26B701-AADC-4668-AAA4-FB7BA2B947B1}" dt="2020-06-19T09:17:33.445" v="5158"/>
          <ac:cxnSpMkLst>
            <pc:docMk/>
            <pc:sldMk cId="2858277977" sldId="523"/>
            <ac:cxnSpMk id="396" creationId="{EB4ACCE1-E2CA-458E-A176-1CE52D8902FA}"/>
          </ac:cxnSpMkLst>
        </pc:cxnChg>
        <pc:cxnChg chg="add del mod">
          <ac:chgData name="Ragnhild Halvorsrud" userId="917ea340-fd63-490f-a7db-68428d24cf32" providerId="ADAL" clId="{3F26B701-AADC-4668-AAA4-FB7BA2B947B1}" dt="2020-06-19T09:17:33.445" v="5158"/>
          <ac:cxnSpMkLst>
            <pc:docMk/>
            <pc:sldMk cId="2858277977" sldId="523"/>
            <ac:cxnSpMk id="403" creationId="{7A14B7FF-825A-4D05-B929-5648CCDDBD40}"/>
          </ac:cxnSpMkLst>
        </pc:cxnChg>
        <pc:cxnChg chg="add del mod">
          <ac:chgData name="Ragnhild Halvorsrud" userId="917ea340-fd63-490f-a7db-68428d24cf32" providerId="ADAL" clId="{3F26B701-AADC-4668-AAA4-FB7BA2B947B1}" dt="2020-06-19T09:17:33.445" v="5158"/>
          <ac:cxnSpMkLst>
            <pc:docMk/>
            <pc:sldMk cId="2858277977" sldId="523"/>
            <ac:cxnSpMk id="410" creationId="{1F6AFC57-A5AF-4968-9032-8E661C3F1E09}"/>
          </ac:cxnSpMkLst>
        </pc:cxnChg>
        <pc:cxnChg chg="add del mod">
          <ac:chgData name="Ragnhild Halvorsrud" userId="917ea340-fd63-490f-a7db-68428d24cf32" providerId="ADAL" clId="{3F26B701-AADC-4668-AAA4-FB7BA2B947B1}" dt="2020-06-19T09:17:33.445" v="5158"/>
          <ac:cxnSpMkLst>
            <pc:docMk/>
            <pc:sldMk cId="2858277977" sldId="523"/>
            <ac:cxnSpMk id="422" creationId="{5C1C8687-A6B6-4264-A936-9AA63DE8E8D1}"/>
          </ac:cxnSpMkLst>
        </pc:cxnChg>
        <pc:cxnChg chg="add del mod">
          <ac:chgData name="Ragnhild Halvorsrud" userId="917ea340-fd63-490f-a7db-68428d24cf32" providerId="ADAL" clId="{3F26B701-AADC-4668-AAA4-FB7BA2B947B1}" dt="2020-06-19T09:17:33.445" v="5158"/>
          <ac:cxnSpMkLst>
            <pc:docMk/>
            <pc:sldMk cId="2858277977" sldId="523"/>
            <ac:cxnSpMk id="423" creationId="{E9B08739-EB4C-4D63-94D6-15F02413953A}"/>
          </ac:cxnSpMkLst>
        </pc:cxnChg>
        <pc:cxnChg chg="add del mod">
          <ac:chgData name="Ragnhild Halvorsrud" userId="917ea340-fd63-490f-a7db-68428d24cf32" providerId="ADAL" clId="{3F26B701-AADC-4668-AAA4-FB7BA2B947B1}" dt="2020-06-19T09:17:33.445" v="5158"/>
          <ac:cxnSpMkLst>
            <pc:docMk/>
            <pc:sldMk cId="2858277977" sldId="523"/>
            <ac:cxnSpMk id="424" creationId="{6D69CE3E-27E8-4D5F-9189-D3623B2E12A9}"/>
          </ac:cxnSpMkLst>
        </pc:cxnChg>
        <pc:cxnChg chg="add del mod">
          <ac:chgData name="Ragnhild Halvorsrud" userId="917ea340-fd63-490f-a7db-68428d24cf32" providerId="ADAL" clId="{3F26B701-AADC-4668-AAA4-FB7BA2B947B1}" dt="2020-06-19T09:17:33.445" v="5158"/>
          <ac:cxnSpMkLst>
            <pc:docMk/>
            <pc:sldMk cId="2858277977" sldId="523"/>
            <ac:cxnSpMk id="425" creationId="{9B5D04C7-5A92-49EB-ADFF-C9F9F4E47D7B}"/>
          </ac:cxnSpMkLst>
        </pc:cxnChg>
        <pc:cxnChg chg="add del mod">
          <ac:chgData name="Ragnhild Halvorsrud" userId="917ea340-fd63-490f-a7db-68428d24cf32" providerId="ADAL" clId="{3F26B701-AADC-4668-AAA4-FB7BA2B947B1}" dt="2020-06-19T09:17:33.445" v="5158"/>
          <ac:cxnSpMkLst>
            <pc:docMk/>
            <pc:sldMk cId="2858277977" sldId="523"/>
            <ac:cxnSpMk id="426" creationId="{90E2794B-F5AD-44C9-B8E3-4384949336B3}"/>
          </ac:cxnSpMkLst>
        </pc:cxnChg>
        <pc:cxnChg chg="add del mod">
          <ac:chgData name="Ragnhild Halvorsrud" userId="917ea340-fd63-490f-a7db-68428d24cf32" providerId="ADAL" clId="{3F26B701-AADC-4668-AAA4-FB7BA2B947B1}" dt="2020-06-19T09:17:33.445" v="5158"/>
          <ac:cxnSpMkLst>
            <pc:docMk/>
            <pc:sldMk cId="2858277977" sldId="523"/>
            <ac:cxnSpMk id="427" creationId="{9B5ED06A-A293-4571-84BB-1360CD39D3B2}"/>
          </ac:cxnSpMkLst>
        </pc:cxnChg>
        <pc:cxnChg chg="add del mod">
          <ac:chgData name="Ragnhild Halvorsrud" userId="917ea340-fd63-490f-a7db-68428d24cf32" providerId="ADAL" clId="{3F26B701-AADC-4668-AAA4-FB7BA2B947B1}" dt="2020-06-19T09:17:33.445" v="5158"/>
          <ac:cxnSpMkLst>
            <pc:docMk/>
            <pc:sldMk cId="2858277977" sldId="523"/>
            <ac:cxnSpMk id="428" creationId="{6FB1C00A-49B3-45B3-A12A-715ED98796B0}"/>
          </ac:cxnSpMkLst>
        </pc:cxnChg>
        <pc:cxnChg chg="add del mod">
          <ac:chgData name="Ragnhild Halvorsrud" userId="917ea340-fd63-490f-a7db-68428d24cf32" providerId="ADAL" clId="{3F26B701-AADC-4668-AAA4-FB7BA2B947B1}" dt="2020-06-19T09:17:33.445" v="5158"/>
          <ac:cxnSpMkLst>
            <pc:docMk/>
            <pc:sldMk cId="2858277977" sldId="523"/>
            <ac:cxnSpMk id="429" creationId="{B984AD71-FC0B-4745-B4A9-168AC243C7E2}"/>
          </ac:cxnSpMkLst>
        </pc:cxnChg>
        <pc:cxnChg chg="mod">
          <ac:chgData name="Ragnhild Halvorsrud" userId="917ea340-fd63-490f-a7db-68428d24cf32" providerId="ADAL" clId="{3F26B701-AADC-4668-AAA4-FB7BA2B947B1}" dt="2020-06-19T09:17:28.036" v="5157"/>
          <ac:cxnSpMkLst>
            <pc:docMk/>
            <pc:sldMk cId="2858277977" sldId="523"/>
            <ac:cxnSpMk id="431" creationId="{3890F8FB-29E4-447F-B152-F4E53F0123F8}"/>
          </ac:cxnSpMkLst>
        </pc:cxnChg>
        <pc:cxnChg chg="mod">
          <ac:chgData name="Ragnhild Halvorsrud" userId="917ea340-fd63-490f-a7db-68428d24cf32" providerId="ADAL" clId="{3F26B701-AADC-4668-AAA4-FB7BA2B947B1}" dt="2020-06-19T09:17:28.036" v="5157"/>
          <ac:cxnSpMkLst>
            <pc:docMk/>
            <pc:sldMk cId="2858277977" sldId="523"/>
            <ac:cxnSpMk id="439" creationId="{E91378CA-D781-4D13-8573-F5B6D7C185DD}"/>
          </ac:cxnSpMkLst>
        </pc:cxnChg>
        <pc:cxnChg chg="mod">
          <ac:chgData name="Ragnhild Halvorsrud" userId="917ea340-fd63-490f-a7db-68428d24cf32" providerId="ADAL" clId="{3F26B701-AADC-4668-AAA4-FB7BA2B947B1}" dt="2020-06-19T09:17:28.036" v="5157"/>
          <ac:cxnSpMkLst>
            <pc:docMk/>
            <pc:sldMk cId="2858277977" sldId="523"/>
            <ac:cxnSpMk id="447" creationId="{56EEF47C-AE07-43CA-85B8-34C64DE4B394}"/>
          </ac:cxnSpMkLst>
        </pc:cxnChg>
        <pc:cxnChg chg="mod">
          <ac:chgData name="Ragnhild Halvorsrud" userId="917ea340-fd63-490f-a7db-68428d24cf32" providerId="ADAL" clId="{3F26B701-AADC-4668-AAA4-FB7BA2B947B1}" dt="2020-06-19T09:17:28.036" v="5157"/>
          <ac:cxnSpMkLst>
            <pc:docMk/>
            <pc:sldMk cId="2858277977" sldId="523"/>
            <ac:cxnSpMk id="455" creationId="{6472FDCF-F032-4950-8D7C-D278272D04E0}"/>
          </ac:cxnSpMkLst>
        </pc:cxnChg>
        <pc:cxnChg chg="mod">
          <ac:chgData name="Ragnhild Halvorsrud" userId="917ea340-fd63-490f-a7db-68428d24cf32" providerId="ADAL" clId="{3F26B701-AADC-4668-AAA4-FB7BA2B947B1}" dt="2020-06-19T09:17:28.036" v="5157"/>
          <ac:cxnSpMkLst>
            <pc:docMk/>
            <pc:sldMk cId="2858277977" sldId="523"/>
            <ac:cxnSpMk id="463" creationId="{0B90F998-EDD0-44BC-9180-3848ADDAAEE4}"/>
          </ac:cxnSpMkLst>
        </pc:cxnChg>
        <pc:cxnChg chg="mod">
          <ac:chgData name="Ragnhild Halvorsrud" userId="917ea340-fd63-490f-a7db-68428d24cf32" providerId="ADAL" clId="{3F26B701-AADC-4668-AAA4-FB7BA2B947B1}" dt="2020-06-19T09:17:28.036" v="5157"/>
          <ac:cxnSpMkLst>
            <pc:docMk/>
            <pc:sldMk cId="2858277977" sldId="523"/>
            <ac:cxnSpMk id="476" creationId="{4361063B-1D67-48CC-8C45-089E80887A8A}"/>
          </ac:cxnSpMkLst>
        </pc:cxnChg>
        <pc:cxnChg chg="mod">
          <ac:chgData name="Ragnhild Halvorsrud" userId="917ea340-fd63-490f-a7db-68428d24cf32" providerId="ADAL" clId="{3F26B701-AADC-4668-AAA4-FB7BA2B947B1}" dt="2020-06-19T09:17:28.036" v="5157"/>
          <ac:cxnSpMkLst>
            <pc:docMk/>
            <pc:sldMk cId="2858277977" sldId="523"/>
            <ac:cxnSpMk id="477" creationId="{988574BB-DC36-48E1-A88E-9E5FE977FA27}"/>
          </ac:cxnSpMkLst>
        </pc:cxnChg>
        <pc:cxnChg chg="mod">
          <ac:chgData name="Ragnhild Halvorsrud" userId="917ea340-fd63-490f-a7db-68428d24cf32" providerId="ADAL" clId="{3F26B701-AADC-4668-AAA4-FB7BA2B947B1}" dt="2020-06-19T09:17:28.036" v="5157"/>
          <ac:cxnSpMkLst>
            <pc:docMk/>
            <pc:sldMk cId="2858277977" sldId="523"/>
            <ac:cxnSpMk id="478" creationId="{D373544F-1EFC-498D-81D6-258618495F6A}"/>
          </ac:cxnSpMkLst>
        </pc:cxnChg>
        <pc:cxnChg chg="mod">
          <ac:chgData name="Ragnhild Halvorsrud" userId="917ea340-fd63-490f-a7db-68428d24cf32" providerId="ADAL" clId="{3F26B701-AADC-4668-AAA4-FB7BA2B947B1}" dt="2020-06-19T09:17:28.036" v="5157"/>
          <ac:cxnSpMkLst>
            <pc:docMk/>
            <pc:sldMk cId="2858277977" sldId="523"/>
            <ac:cxnSpMk id="479" creationId="{819FA2A1-7422-4101-AA71-A837881B4927}"/>
          </ac:cxnSpMkLst>
        </pc:cxnChg>
        <pc:cxnChg chg="mod">
          <ac:chgData name="Ragnhild Halvorsrud" userId="917ea340-fd63-490f-a7db-68428d24cf32" providerId="ADAL" clId="{3F26B701-AADC-4668-AAA4-FB7BA2B947B1}" dt="2020-06-19T09:17:28.036" v="5157"/>
          <ac:cxnSpMkLst>
            <pc:docMk/>
            <pc:sldMk cId="2858277977" sldId="523"/>
            <ac:cxnSpMk id="480" creationId="{BF41C247-465A-4CA4-9CED-61A6C0E91CF1}"/>
          </ac:cxnSpMkLst>
        </pc:cxnChg>
        <pc:cxnChg chg="mod">
          <ac:chgData name="Ragnhild Halvorsrud" userId="917ea340-fd63-490f-a7db-68428d24cf32" providerId="ADAL" clId="{3F26B701-AADC-4668-AAA4-FB7BA2B947B1}" dt="2020-06-19T09:17:28.036" v="5157"/>
          <ac:cxnSpMkLst>
            <pc:docMk/>
            <pc:sldMk cId="2858277977" sldId="523"/>
            <ac:cxnSpMk id="481" creationId="{3FCD8A47-8CBF-4714-8ADF-09E04AEAB504}"/>
          </ac:cxnSpMkLst>
        </pc:cxnChg>
        <pc:cxnChg chg="mod">
          <ac:chgData name="Ragnhild Halvorsrud" userId="917ea340-fd63-490f-a7db-68428d24cf32" providerId="ADAL" clId="{3F26B701-AADC-4668-AAA4-FB7BA2B947B1}" dt="2020-06-19T09:17:28.036" v="5157"/>
          <ac:cxnSpMkLst>
            <pc:docMk/>
            <pc:sldMk cId="2858277977" sldId="523"/>
            <ac:cxnSpMk id="482" creationId="{5057E99C-C515-49DE-9116-DF228D2DDFF0}"/>
          </ac:cxnSpMkLst>
        </pc:cxnChg>
        <pc:cxnChg chg="mod">
          <ac:chgData name="Ragnhild Halvorsrud" userId="917ea340-fd63-490f-a7db-68428d24cf32" providerId="ADAL" clId="{3F26B701-AADC-4668-AAA4-FB7BA2B947B1}" dt="2020-06-19T09:17:28.036" v="5157"/>
          <ac:cxnSpMkLst>
            <pc:docMk/>
            <pc:sldMk cId="2858277977" sldId="523"/>
            <ac:cxnSpMk id="483" creationId="{5DBB45D8-8801-47BE-9CEB-ABD87FCB6859}"/>
          </ac:cxnSpMkLst>
        </pc:cxnChg>
        <pc:cxnChg chg="mod">
          <ac:chgData name="Ragnhild Halvorsrud" userId="917ea340-fd63-490f-a7db-68428d24cf32" providerId="ADAL" clId="{3F26B701-AADC-4668-AAA4-FB7BA2B947B1}" dt="2020-06-19T09:17:28.036" v="5157"/>
          <ac:cxnSpMkLst>
            <pc:docMk/>
            <pc:sldMk cId="2858277977" sldId="523"/>
            <ac:cxnSpMk id="485" creationId="{8A2AFDD9-C8BD-44A0-9F76-9C23CDF97287}"/>
          </ac:cxnSpMkLst>
        </pc:cxnChg>
        <pc:cxnChg chg="mod">
          <ac:chgData name="Ragnhild Halvorsrud" userId="917ea340-fd63-490f-a7db-68428d24cf32" providerId="ADAL" clId="{3F26B701-AADC-4668-AAA4-FB7BA2B947B1}" dt="2020-06-19T09:17:28.036" v="5157"/>
          <ac:cxnSpMkLst>
            <pc:docMk/>
            <pc:sldMk cId="2858277977" sldId="523"/>
            <ac:cxnSpMk id="489" creationId="{4C6ABE6C-FADB-4D46-AAF0-246647DEEDC6}"/>
          </ac:cxnSpMkLst>
        </pc:cxnChg>
        <pc:cxnChg chg="mod">
          <ac:chgData name="Ragnhild Halvorsrud" userId="917ea340-fd63-490f-a7db-68428d24cf32" providerId="ADAL" clId="{3F26B701-AADC-4668-AAA4-FB7BA2B947B1}" dt="2020-06-19T09:17:28.036" v="5157"/>
          <ac:cxnSpMkLst>
            <pc:docMk/>
            <pc:sldMk cId="2858277977" sldId="523"/>
            <ac:cxnSpMk id="493" creationId="{B197B313-E0D5-4E35-9F43-0094518E7A3D}"/>
          </ac:cxnSpMkLst>
        </pc:cxnChg>
        <pc:cxnChg chg="mod">
          <ac:chgData name="Ragnhild Halvorsrud" userId="917ea340-fd63-490f-a7db-68428d24cf32" providerId="ADAL" clId="{3F26B701-AADC-4668-AAA4-FB7BA2B947B1}" dt="2020-06-19T09:17:28.036" v="5157"/>
          <ac:cxnSpMkLst>
            <pc:docMk/>
            <pc:sldMk cId="2858277977" sldId="523"/>
            <ac:cxnSpMk id="496" creationId="{CEBD4CD0-DEEA-4F08-819E-BB63E32A6474}"/>
          </ac:cxnSpMkLst>
        </pc:cxnChg>
        <pc:cxnChg chg="add del mod">
          <ac:chgData name="Ragnhild Halvorsrud" userId="917ea340-fd63-490f-a7db-68428d24cf32" providerId="ADAL" clId="{3F26B701-AADC-4668-AAA4-FB7BA2B947B1}" dt="2020-06-19T09:17:33.445" v="5158"/>
          <ac:cxnSpMkLst>
            <pc:docMk/>
            <pc:sldMk cId="2858277977" sldId="523"/>
            <ac:cxnSpMk id="497" creationId="{3BC598F5-94B3-4F42-83AA-7BF3D1E8A68A}"/>
          </ac:cxnSpMkLst>
        </pc:cxnChg>
        <pc:cxnChg chg="add del mod">
          <ac:chgData name="Ragnhild Halvorsrud" userId="917ea340-fd63-490f-a7db-68428d24cf32" providerId="ADAL" clId="{3F26B701-AADC-4668-AAA4-FB7BA2B947B1}" dt="2020-06-19T09:17:33.445" v="5158"/>
          <ac:cxnSpMkLst>
            <pc:docMk/>
            <pc:sldMk cId="2858277977" sldId="523"/>
            <ac:cxnSpMk id="503" creationId="{290DE40C-75A9-47BD-AE49-0D4778B21EEE}"/>
          </ac:cxnSpMkLst>
        </pc:cxnChg>
        <pc:cxnChg chg="add del mod">
          <ac:chgData name="Ragnhild Halvorsrud" userId="917ea340-fd63-490f-a7db-68428d24cf32" providerId="ADAL" clId="{3F26B701-AADC-4668-AAA4-FB7BA2B947B1}" dt="2020-06-19T09:17:33.445" v="5158"/>
          <ac:cxnSpMkLst>
            <pc:docMk/>
            <pc:sldMk cId="2858277977" sldId="523"/>
            <ac:cxnSpMk id="509" creationId="{C2CF6AD4-5F25-48F2-B137-1A7D8E97B69A}"/>
          </ac:cxnSpMkLst>
        </pc:cxnChg>
        <pc:cxnChg chg="add del mod">
          <ac:chgData name="Ragnhild Halvorsrud" userId="917ea340-fd63-490f-a7db-68428d24cf32" providerId="ADAL" clId="{3F26B701-AADC-4668-AAA4-FB7BA2B947B1}" dt="2020-06-19T09:17:33.445" v="5158"/>
          <ac:cxnSpMkLst>
            <pc:docMk/>
            <pc:sldMk cId="2858277977" sldId="523"/>
            <ac:cxnSpMk id="515" creationId="{B69E22B9-71AE-4695-A3B2-47CDB646E66B}"/>
          </ac:cxnSpMkLst>
        </pc:cxnChg>
        <pc:cxnChg chg="add del mod">
          <ac:chgData name="Ragnhild Halvorsrud" userId="917ea340-fd63-490f-a7db-68428d24cf32" providerId="ADAL" clId="{3F26B701-AADC-4668-AAA4-FB7BA2B947B1}" dt="2020-06-19T09:17:33.445" v="5158"/>
          <ac:cxnSpMkLst>
            <pc:docMk/>
            <pc:sldMk cId="2858277977" sldId="523"/>
            <ac:cxnSpMk id="525" creationId="{58F4F716-4D08-4A9A-98B4-A6E965ED587F}"/>
          </ac:cxnSpMkLst>
        </pc:cxnChg>
        <pc:cxnChg chg="add del mod">
          <ac:chgData name="Ragnhild Halvorsrud" userId="917ea340-fd63-490f-a7db-68428d24cf32" providerId="ADAL" clId="{3F26B701-AADC-4668-AAA4-FB7BA2B947B1}" dt="2020-06-19T09:17:33.445" v="5158"/>
          <ac:cxnSpMkLst>
            <pc:docMk/>
            <pc:sldMk cId="2858277977" sldId="523"/>
            <ac:cxnSpMk id="526" creationId="{BA521994-D153-4A8B-9A5E-C8F870A1F0B3}"/>
          </ac:cxnSpMkLst>
        </pc:cxnChg>
        <pc:cxnChg chg="add del mod">
          <ac:chgData name="Ragnhild Halvorsrud" userId="917ea340-fd63-490f-a7db-68428d24cf32" providerId="ADAL" clId="{3F26B701-AADC-4668-AAA4-FB7BA2B947B1}" dt="2020-06-19T09:17:33.445" v="5158"/>
          <ac:cxnSpMkLst>
            <pc:docMk/>
            <pc:sldMk cId="2858277977" sldId="523"/>
            <ac:cxnSpMk id="527" creationId="{AE848125-F101-40C3-ABBD-6814E20E5624}"/>
          </ac:cxnSpMkLst>
        </pc:cxnChg>
        <pc:cxnChg chg="add del mod">
          <ac:chgData name="Ragnhild Halvorsrud" userId="917ea340-fd63-490f-a7db-68428d24cf32" providerId="ADAL" clId="{3F26B701-AADC-4668-AAA4-FB7BA2B947B1}" dt="2020-06-19T09:17:33.445" v="5158"/>
          <ac:cxnSpMkLst>
            <pc:docMk/>
            <pc:sldMk cId="2858277977" sldId="523"/>
            <ac:cxnSpMk id="528" creationId="{D052D1BB-E026-4EA0-A689-9633912AFC2B}"/>
          </ac:cxnSpMkLst>
        </pc:cxnChg>
        <pc:cxnChg chg="add del mod">
          <ac:chgData name="Ragnhild Halvorsrud" userId="917ea340-fd63-490f-a7db-68428d24cf32" providerId="ADAL" clId="{3F26B701-AADC-4668-AAA4-FB7BA2B947B1}" dt="2020-06-19T09:17:33.445" v="5158"/>
          <ac:cxnSpMkLst>
            <pc:docMk/>
            <pc:sldMk cId="2858277977" sldId="523"/>
            <ac:cxnSpMk id="529" creationId="{8C1E3E35-9BF7-453A-AB5A-B9A4644FD532}"/>
          </ac:cxnSpMkLst>
        </pc:cxnChg>
        <pc:cxnChg chg="add del mod">
          <ac:chgData name="Ragnhild Halvorsrud" userId="917ea340-fd63-490f-a7db-68428d24cf32" providerId="ADAL" clId="{3F26B701-AADC-4668-AAA4-FB7BA2B947B1}" dt="2020-06-19T09:17:33.445" v="5158"/>
          <ac:cxnSpMkLst>
            <pc:docMk/>
            <pc:sldMk cId="2858277977" sldId="523"/>
            <ac:cxnSpMk id="530" creationId="{902712B6-8E58-4A6A-BA1A-CA66F9C0EE6E}"/>
          </ac:cxnSpMkLst>
        </pc:cxnChg>
        <pc:cxnChg chg="add del mod">
          <ac:chgData name="Ragnhild Halvorsrud" userId="917ea340-fd63-490f-a7db-68428d24cf32" providerId="ADAL" clId="{3F26B701-AADC-4668-AAA4-FB7BA2B947B1}" dt="2020-06-19T09:17:33.445" v="5158"/>
          <ac:cxnSpMkLst>
            <pc:docMk/>
            <pc:sldMk cId="2858277977" sldId="523"/>
            <ac:cxnSpMk id="531" creationId="{E286910A-FDA2-469D-B7D3-70ED98C509C3}"/>
          </ac:cxnSpMkLst>
        </pc:cxnChg>
        <pc:cxnChg chg="add del mod">
          <ac:chgData name="Ragnhild Halvorsrud" userId="917ea340-fd63-490f-a7db-68428d24cf32" providerId="ADAL" clId="{3F26B701-AADC-4668-AAA4-FB7BA2B947B1}" dt="2020-06-19T09:17:33.445" v="5158"/>
          <ac:cxnSpMkLst>
            <pc:docMk/>
            <pc:sldMk cId="2858277977" sldId="523"/>
            <ac:cxnSpMk id="533" creationId="{21E69C8F-7F2D-446D-85BB-149EBBEE634E}"/>
          </ac:cxnSpMkLst>
        </pc:cxnChg>
        <pc:cxnChg chg="add del mod">
          <ac:chgData name="Ragnhild Halvorsrud" userId="917ea340-fd63-490f-a7db-68428d24cf32" providerId="ADAL" clId="{3F26B701-AADC-4668-AAA4-FB7BA2B947B1}" dt="2020-06-19T09:17:33.445" v="5158"/>
          <ac:cxnSpMkLst>
            <pc:docMk/>
            <pc:sldMk cId="2858277977" sldId="523"/>
            <ac:cxnSpMk id="535" creationId="{8B2D573B-DA3A-4E6D-BB0D-D2F6A4D1F9BE}"/>
          </ac:cxnSpMkLst>
        </pc:cxnChg>
        <pc:cxnChg chg="add del mod">
          <ac:chgData name="Ragnhild Halvorsrud" userId="917ea340-fd63-490f-a7db-68428d24cf32" providerId="ADAL" clId="{3F26B701-AADC-4668-AAA4-FB7BA2B947B1}" dt="2020-06-19T09:17:33.445" v="5158"/>
          <ac:cxnSpMkLst>
            <pc:docMk/>
            <pc:sldMk cId="2858277977" sldId="523"/>
            <ac:cxnSpMk id="536" creationId="{4AD143AB-F642-4792-AF7B-2C3E9A60339A}"/>
          </ac:cxnSpMkLst>
        </pc:cxnChg>
        <pc:cxnChg chg="add del mod">
          <ac:chgData name="Ragnhild Halvorsrud" userId="917ea340-fd63-490f-a7db-68428d24cf32" providerId="ADAL" clId="{3F26B701-AADC-4668-AAA4-FB7BA2B947B1}" dt="2020-06-19T09:17:33.445" v="5158"/>
          <ac:cxnSpMkLst>
            <pc:docMk/>
            <pc:sldMk cId="2858277977" sldId="523"/>
            <ac:cxnSpMk id="539" creationId="{5A1E430A-5316-4228-9FD5-1E983AAC4319}"/>
          </ac:cxnSpMkLst>
        </pc:cxnChg>
        <pc:cxnChg chg="add del mod">
          <ac:chgData name="Ragnhild Halvorsrud" userId="917ea340-fd63-490f-a7db-68428d24cf32" providerId="ADAL" clId="{3F26B701-AADC-4668-AAA4-FB7BA2B947B1}" dt="2020-06-19T09:17:33.445" v="5158"/>
          <ac:cxnSpMkLst>
            <pc:docMk/>
            <pc:sldMk cId="2858277977" sldId="523"/>
            <ac:cxnSpMk id="540" creationId="{275DF3F0-C238-4B99-8A08-849D392544FD}"/>
          </ac:cxnSpMkLst>
        </pc:cxnChg>
        <pc:cxnChg chg="add del mod">
          <ac:chgData name="Ragnhild Halvorsrud" userId="917ea340-fd63-490f-a7db-68428d24cf32" providerId="ADAL" clId="{3F26B701-AADC-4668-AAA4-FB7BA2B947B1}" dt="2020-06-19T09:17:33.445" v="5158"/>
          <ac:cxnSpMkLst>
            <pc:docMk/>
            <pc:sldMk cId="2858277977" sldId="523"/>
            <ac:cxnSpMk id="543" creationId="{B40A48AB-3776-43A1-A864-DE4C8ED70918}"/>
          </ac:cxnSpMkLst>
        </pc:cxnChg>
        <pc:cxnChg chg="add del mod">
          <ac:chgData name="Ragnhild Halvorsrud" userId="917ea340-fd63-490f-a7db-68428d24cf32" providerId="ADAL" clId="{3F26B701-AADC-4668-AAA4-FB7BA2B947B1}" dt="2020-06-19T09:17:33.445" v="5158"/>
          <ac:cxnSpMkLst>
            <pc:docMk/>
            <pc:sldMk cId="2858277977" sldId="523"/>
            <ac:cxnSpMk id="545" creationId="{FB58D1F1-956B-4614-AA83-AD893BD39BAF}"/>
          </ac:cxnSpMkLst>
        </pc:cxnChg>
        <pc:cxnChg chg="add del mod">
          <ac:chgData name="Ragnhild Halvorsrud" userId="917ea340-fd63-490f-a7db-68428d24cf32" providerId="ADAL" clId="{3F26B701-AADC-4668-AAA4-FB7BA2B947B1}" dt="2020-06-19T09:17:33.445" v="5158"/>
          <ac:cxnSpMkLst>
            <pc:docMk/>
            <pc:sldMk cId="2858277977" sldId="523"/>
            <ac:cxnSpMk id="546" creationId="{1FEB9372-FCA9-4B3D-8D5F-C49BD742EC7A}"/>
          </ac:cxnSpMkLst>
        </pc:cxnChg>
        <pc:cxnChg chg="add del mod">
          <ac:chgData name="Ragnhild Halvorsrud" userId="917ea340-fd63-490f-a7db-68428d24cf32" providerId="ADAL" clId="{3F26B701-AADC-4668-AAA4-FB7BA2B947B1}" dt="2020-06-19T09:17:33.445" v="5158"/>
          <ac:cxnSpMkLst>
            <pc:docMk/>
            <pc:sldMk cId="2858277977" sldId="523"/>
            <ac:cxnSpMk id="551" creationId="{42562538-18F4-4CDA-9943-08C3E43695B0}"/>
          </ac:cxnSpMkLst>
        </pc:cxnChg>
        <pc:cxnChg chg="add del mod">
          <ac:chgData name="Ragnhild Halvorsrud" userId="917ea340-fd63-490f-a7db-68428d24cf32" providerId="ADAL" clId="{3F26B701-AADC-4668-AAA4-FB7BA2B947B1}" dt="2020-06-19T09:17:33.445" v="5158"/>
          <ac:cxnSpMkLst>
            <pc:docMk/>
            <pc:sldMk cId="2858277977" sldId="523"/>
            <ac:cxnSpMk id="552" creationId="{B3242FF9-B9AF-4490-9181-2E78D6192E37}"/>
          </ac:cxnSpMkLst>
        </pc:cxnChg>
        <pc:cxnChg chg="add del mod">
          <ac:chgData name="Ragnhild Halvorsrud" userId="917ea340-fd63-490f-a7db-68428d24cf32" providerId="ADAL" clId="{3F26B701-AADC-4668-AAA4-FB7BA2B947B1}" dt="2020-06-19T09:17:33.445" v="5158"/>
          <ac:cxnSpMkLst>
            <pc:docMk/>
            <pc:sldMk cId="2858277977" sldId="523"/>
            <ac:cxnSpMk id="553" creationId="{72C2CA1A-5993-443E-A511-31B22AC49833}"/>
          </ac:cxnSpMkLst>
        </pc:cxnChg>
        <pc:cxnChg chg="add del mod">
          <ac:chgData name="Ragnhild Halvorsrud" userId="917ea340-fd63-490f-a7db-68428d24cf32" providerId="ADAL" clId="{3F26B701-AADC-4668-AAA4-FB7BA2B947B1}" dt="2020-06-19T09:17:33.445" v="5158"/>
          <ac:cxnSpMkLst>
            <pc:docMk/>
            <pc:sldMk cId="2858277977" sldId="523"/>
            <ac:cxnSpMk id="554" creationId="{197FBBE2-DFBC-499F-A7AD-3C545C71D2F3}"/>
          </ac:cxnSpMkLst>
        </pc:cxnChg>
        <pc:cxnChg chg="add del mod">
          <ac:chgData name="Ragnhild Halvorsrud" userId="917ea340-fd63-490f-a7db-68428d24cf32" providerId="ADAL" clId="{3F26B701-AADC-4668-AAA4-FB7BA2B947B1}" dt="2020-06-19T09:17:33.445" v="5158"/>
          <ac:cxnSpMkLst>
            <pc:docMk/>
            <pc:sldMk cId="2858277977" sldId="523"/>
            <ac:cxnSpMk id="556" creationId="{C061EACA-BA32-48C6-9257-1A4B5D9CFAE6}"/>
          </ac:cxnSpMkLst>
        </pc:cxnChg>
        <pc:cxnChg chg="add del mod">
          <ac:chgData name="Ragnhild Halvorsrud" userId="917ea340-fd63-490f-a7db-68428d24cf32" providerId="ADAL" clId="{3F26B701-AADC-4668-AAA4-FB7BA2B947B1}" dt="2020-06-19T09:17:33.445" v="5158"/>
          <ac:cxnSpMkLst>
            <pc:docMk/>
            <pc:sldMk cId="2858277977" sldId="523"/>
            <ac:cxnSpMk id="558" creationId="{E93512D4-09D5-41BC-8D5D-03E34262422B}"/>
          </ac:cxnSpMkLst>
        </pc:cxnChg>
        <pc:cxnChg chg="add del mod">
          <ac:chgData name="Ragnhild Halvorsrud" userId="917ea340-fd63-490f-a7db-68428d24cf32" providerId="ADAL" clId="{3F26B701-AADC-4668-AAA4-FB7BA2B947B1}" dt="2020-06-19T09:17:33.445" v="5158"/>
          <ac:cxnSpMkLst>
            <pc:docMk/>
            <pc:sldMk cId="2858277977" sldId="523"/>
            <ac:cxnSpMk id="559" creationId="{B84AC073-A3BD-4160-B266-4431217F4CA3}"/>
          </ac:cxnSpMkLst>
        </pc:cxnChg>
        <pc:cxnChg chg="add del mod">
          <ac:chgData name="Ragnhild Halvorsrud" userId="917ea340-fd63-490f-a7db-68428d24cf32" providerId="ADAL" clId="{3F26B701-AADC-4668-AAA4-FB7BA2B947B1}" dt="2020-06-19T09:17:33.445" v="5158"/>
          <ac:cxnSpMkLst>
            <pc:docMk/>
            <pc:sldMk cId="2858277977" sldId="523"/>
            <ac:cxnSpMk id="563" creationId="{20C11A42-654A-42C2-A714-4A91B5854277}"/>
          </ac:cxnSpMkLst>
        </pc:cxnChg>
        <pc:cxnChg chg="add del mod">
          <ac:chgData name="Ragnhild Halvorsrud" userId="917ea340-fd63-490f-a7db-68428d24cf32" providerId="ADAL" clId="{3F26B701-AADC-4668-AAA4-FB7BA2B947B1}" dt="2020-06-19T09:17:33.445" v="5158"/>
          <ac:cxnSpMkLst>
            <pc:docMk/>
            <pc:sldMk cId="2858277977" sldId="523"/>
            <ac:cxnSpMk id="567" creationId="{A8A11203-DAB6-41ED-AFAE-86ABC376D112}"/>
          </ac:cxnSpMkLst>
        </pc:cxnChg>
        <pc:cxnChg chg="add del mod">
          <ac:chgData name="Ragnhild Halvorsrud" userId="917ea340-fd63-490f-a7db-68428d24cf32" providerId="ADAL" clId="{3F26B701-AADC-4668-AAA4-FB7BA2B947B1}" dt="2020-06-19T09:17:33.445" v="5158"/>
          <ac:cxnSpMkLst>
            <pc:docMk/>
            <pc:sldMk cId="2858277977" sldId="523"/>
            <ac:cxnSpMk id="568" creationId="{671EBD75-A5B9-40A7-AFB4-9BCE4AFDB2AF}"/>
          </ac:cxnSpMkLst>
        </pc:cxnChg>
        <pc:cxnChg chg="add del mod">
          <ac:chgData name="Ragnhild Halvorsrud" userId="917ea340-fd63-490f-a7db-68428d24cf32" providerId="ADAL" clId="{3F26B701-AADC-4668-AAA4-FB7BA2B947B1}" dt="2020-06-19T09:17:33.445" v="5158"/>
          <ac:cxnSpMkLst>
            <pc:docMk/>
            <pc:sldMk cId="2858277977" sldId="523"/>
            <ac:cxnSpMk id="569" creationId="{534F21F8-9156-4FB6-A8DC-7BC744983742}"/>
          </ac:cxnSpMkLst>
        </pc:cxnChg>
        <pc:cxnChg chg="add del mod">
          <ac:chgData name="Ragnhild Halvorsrud" userId="917ea340-fd63-490f-a7db-68428d24cf32" providerId="ADAL" clId="{3F26B701-AADC-4668-AAA4-FB7BA2B947B1}" dt="2020-06-19T09:17:33.445" v="5158"/>
          <ac:cxnSpMkLst>
            <pc:docMk/>
            <pc:sldMk cId="2858277977" sldId="523"/>
            <ac:cxnSpMk id="572" creationId="{74D0B323-E152-4415-B819-4DAEB11ACE8E}"/>
          </ac:cxnSpMkLst>
        </pc:cxnChg>
        <pc:cxnChg chg="add del mod">
          <ac:chgData name="Ragnhild Halvorsrud" userId="917ea340-fd63-490f-a7db-68428d24cf32" providerId="ADAL" clId="{3F26B701-AADC-4668-AAA4-FB7BA2B947B1}" dt="2020-06-19T09:17:33.445" v="5158"/>
          <ac:cxnSpMkLst>
            <pc:docMk/>
            <pc:sldMk cId="2858277977" sldId="523"/>
            <ac:cxnSpMk id="573" creationId="{A3E0F843-3D4A-4719-AF45-0381F9093E7E}"/>
          </ac:cxnSpMkLst>
        </pc:cxnChg>
        <pc:cxnChg chg="add del mod">
          <ac:chgData name="Ragnhild Halvorsrud" userId="917ea340-fd63-490f-a7db-68428d24cf32" providerId="ADAL" clId="{3F26B701-AADC-4668-AAA4-FB7BA2B947B1}" dt="2020-06-19T09:17:33.445" v="5158"/>
          <ac:cxnSpMkLst>
            <pc:docMk/>
            <pc:sldMk cId="2858277977" sldId="523"/>
            <ac:cxnSpMk id="574" creationId="{AD1EFDEF-2B58-4C03-ABAD-99D5FAABBF5B}"/>
          </ac:cxnSpMkLst>
        </pc:cxnChg>
        <pc:cxnChg chg="add del mod">
          <ac:chgData name="Ragnhild Halvorsrud" userId="917ea340-fd63-490f-a7db-68428d24cf32" providerId="ADAL" clId="{3F26B701-AADC-4668-AAA4-FB7BA2B947B1}" dt="2020-06-19T09:17:33.445" v="5158"/>
          <ac:cxnSpMkLst>
            <pc:docMk/>
            <pc:sldMk cId="2858277977" sldId="523"/>
            <ac:cxnSpMk id="576" creationId="{93582C42-F86D-4BCF-AE2F-34386D0F1B05}"/>
          </ac:cxnSpMkLst>
        </pc:cxnChg>
        <pc:cxnChg chg="add del mod">
          <ac:chgData name="Ragnhild Halvorsrud" userId="917ea340-fd63-490f-a7db-68428d24cf32" providerId="ADAL" clId="{3F26B701-AADC-4668-AAA4-FB7BA2B947B1}" dt="2020-06-19T09:17:33.445" v="5158"/>
          <ac:cxnSpMkLst>
            <pc:docMk/>
            <pc:sldMk cId="2858277977" sldId="523"/>
            <ac:cxnSpMk id="577" creationId="{ACDBE784-28A6-40E5-8064-6E853C01ABD0}"/>
          </ac:cxnSpMkLst>
        </pc:cxnChg>
        <pc:cxnChg chg="add del mod">
          <ac:chgData name="Ragnhild Halvorsrud" userId="917ea340-fd63-490f-a7db-68428d24cf32" providerId="ADAL" clId="{3F26B701-AADC-4668-AAA4-FB7BA2B947B1}" dt="2020-06-19T09:17:33.445" v="5158"/>
          <ac:cxnSpMkLst>
            <pc:docMk/>
            <pc:sldMk cId="2858277977" sldId="523"/>
            <ac:cxnSpMk id="579" creationId="{DFA46C50-D57C-4272-A8FD-75C10970CC8E}"/>
          </ac:cxnSpMkLst>
        </pc:cxnChg>
        <pc:cxnChg chg="add del mod">
          <ac:chgData name="Ragnhild Halvorsrud" userId="917ea340-fd63-490f-a7db-68428d24cf32" providerId="ADAL" clId="{3F26B701-AADC-4668-AAA4-FB7BA2B947B1}" dt="2020-06-19T09:17:33.445" v="5158"/>
          <ac:cxnSpMkLst>
            <pc:docMk/>
            <pc:sldMk cId="2858277977" sldId="523"/>
            <ac:cxnSpMk id="583" creationId="{86459D19-F5BA-4589-8C37-E47D676D590F}"/>
          </ac:cxnSpMkLst>
        </pc:cxnChg>
        <pc:cxnChg chg="add del mod">
          <ac:chgData name="Ragnhild Halvorsrud" userId="917ea340-fd63-490f-a7db-68428d24cf32" providerId="ADAL" clId="{3F26B701-AADC-4668-AAA4-FB7BA2B947B1}" dt="2020-06-19T09:17:33.445" v="5158"/>
          <ac:cxnSpMkLst>
            <pc:docMk/>
            <pc:sldMk cId="2858277977" sldId="523"/>
            <ac:cxnSpMk id="584" creationId="{768A39EB-5333-4059-A030-B3F14C33346F}"/>
          </ac:cxnSpMkLst>
        </pc:cxnChg>
        <pc:cxnChg chg="add del mod">
          <ac:chgData name="Ragnhild Halvorsrud" userId="917ea340-fd63-490f-a7db-68428d24cf32" providerId="ADAL" clId="{3F26B701-AADC-4668-AAA4-FB7BA2B947B1}" dt="2020-06-19T09:17:33.445" v="5158"/>
          <ac:cxnSpMkLst>
            <pc:docMk/>
            <pc:sldMk cId="2858277977" sldId="523"/>
            <ac:cxnSpMk id="586" creationId="{DE8CBE43-BEA6-4DE6-8800-29707489E2C5}"/>
          </ac:cxnSpMkLst>
        </pc:cxnChg>
        <pc:cxnChg chg="add del mod">
          <ac:chgData name="Ragnhild Halvorsrud" userId="917ea340-fd63-490f-a7db-68428d24cf32" providerId="ADAL" clId="{3F26B701-AADC-4668-AAA4-FB7BA2B947B1}" dt="2020-06-19T09:17:33.445" v="5158"/>
          <ac:cxnSpMkLst>
            <pc:docMk/>
            <pc:sldMk cId="2858277977" sldId="523"/>
            <ac:cxnSpMk id="588" creationId="{70285211-51E4-4521-B554-234F92CA588C}"/>
          </ac:cxnSpMkLst>
        </pc:cxnChg>
        <pc:cxnChg chg="add del mod">
          <ac:chgData name="Ragnhild Halvorsrud" userId="917ea340-fd63-490f-a7db-68428d24cf32" providerId="ADAL" clId="{3F26B701-AADC-4668-AAA4-FB7BA2B947B1}" dt="2020-06-19T09:17:33.445" v="5158"/>
          <ac:cxnSpMkLst>
            <pc:docMk/>
            <pc:sldMk cId="2858277977" sldId="523"/>
            <ac:cxnSpMk id="592" creationId="{0AB9A5DD-DF2C-4364-BDA3-84EBBC4E4940}"/>
          </ac:cxnSpMkLst>
        </pc:cxnChg>
        <pc:cxnChg chg="add del mod">
          <ac:chgData name="Ragnhild Halvorsrud" userId="917ea340-fd63-490f-a7db-68428d24cf32" providerId="ADAL" clId="{3F26B701-AADC-4668-AAA4-FB7BA2B947B1}" dt="2020-06-19T09:17:33.445" v="5158"/>
          <ac:cxnSpMkLst>
            <pc:docMk/>
            <pc:sldMk cId="2858277977" sldId="523"/>
            <ac:cxnSpMk id="594" creationId="{384C3314-394A-49EA-A316-0DB73E438DEA}"/>
          </ac:cxnSpMkLst>
        </pc:cxnChg>
        <pc:cxnChg chg="add del mod">
          <ac:chgData name="Ragnhild Halvorsrud" userId="917ea340-fd63-490f-a7db-68428d24cf32" providerId="ADAL" clId="{3F26B701-AADC-4668-AAA4-FB7BA2B947B1}" dt="2020-06-19T09:17:33.445" v="5158"/>
          <ac:cxnSpMkLst>
            <pc:docMk/>
            <pc:sldMk cId="2858277977" sldId="523"/>
            <ac:cxnSpMk id="595" creationId="{86FDA807-E0AB-4CC9-84D2-15D43CA1F872}"/>
          </ac:cxnSpMkLst>
        </pc:cxnChg>
        <pc:cxnChg chg="add del mod">
          <ac:chgData name="Ragnhild Halvorsrud" userId="917ea340-fd63-490f-a7db-68428d24cf32" providerId="ADAL" clId="{3F26B701-AADC-4668-AAA4-FB7BA2B947B1}" dt="2020-06-19T09:17:33.445" v="5158"/>
          <ac:cxnSpMkLst>
            <pc:docMk/>
            <pc:sldMk cId="2858277977" sldId="523"/>
            <ac:cxnSpMk id="596" creationId="{10E5F8B6-C536-4371-985D-87153A3F9CE1}"/>
          </ac:cxnSpMkLst>
        </pc:cxnChg>
        <pc:cxnChg chg="add del mod">
          <ac:chgData name="Ragnhild Halvorsrud" userId="917ea340-fd63-490f-a7db-68428d24cf32" providerId="ADAL" clId="{3F26B701-AADC-4668-AAA4-FB7BA2B947B1}" dt="2020-06-19T09:17:33.445" v="5158"/>
          <ac:cxnSpMkLst>
            <pc:docMk/>
            <pc:sldMk cId="2858277977" sldId="523"/>
            <ac:cxnSpMk id="599" creationId="{CAFCB17D-A3AF-4C3C-9E67-4CB59C553340}"/>
          </ac:cxnSpMkLst>
        </pc:cxnChg>
        <pc:cxnChg chg="add del mod">
          <ac:chgData name="Ragnhild Halvorsrud" userId="917ea340-fd63-490f-a7db-68428d24cf32" providerId="ADAL" clId="{3F26B701-AADC-4668-AAA4-FB7BA2B947B1}" dt="2020-06-19T09:17:33.445" v="5158"/>
          <ac:cxnSpMkLst>
            <pc:docMk/>
            <pc:sldMk cId="2858277977" sldId="523"/>
            <ac:cxnSpMk id="600" creationId="{F08EB594-0578-4088-B0BE-6EC404C436FB}"/>
          </ac:cxnSpMkLst>
        </pc:cxnChg>
        <pc:cxnChg chg="add del mod">
          <ac:chgData name="Ragnhild Halvorsrud" userId="917ea340-fd63-490f-a7db-68428d24cf32" providerId="ADAL" clId="{3F26B701-AADC-4668-AAA4-FB7BA2B947B1}" dt="2020-06-19T09:17:33.445" v="5158"/>
          <ac:cxnSpMkLst>
            <pc:docMk/>
            <pc:sldMk cId="2858277977" sldId="523"/>
            <ac:cxnSpMk id="601" creationId="{281F8611-699E-450E-BCFD-70340BDA69BC}"/>
          </ac:cxnSpMkLst>
        </pc:cxnChg>
        <pc:cxnChg chg="add del mod">
          <ac:chgData name="Ragnhild Halvorsrud" userId="917ea340-fd63-490f-a7db-68428d24cf32" providerId="ADAL" clId="{3F26B701-AADC-4668-AAA4-FB7BA2B947B1}" dt="2020-06-19T09:17:33.445" v="5158"/>
          <ac:cxnSpMkLst>
            <pc:docMk/>
            <pc:sldMk cId="2858277977" sldId="523"/>
            <ac:cxnSpMk id="602" creationId="{3E8DC3DB-385F-434B-8B8F-34090DA0D8A3}"/>
          </ac:cxnSpMkLst>
        </pc:cxnChg>
        <pc:cxnChg chg="add del mod">
          <ac:chgData name="Ragnhild Halvorsrud" userId="917ea340-fd63-490f-a7db-68428d24cf32" providerId="ADAL" clId="{3F26B701-AADC-4668-AAA4-FB7BA2B947B1}" dt="2020-06-19T09:17:33.445" v="5158"/>
          <ac:cxnSpMkLst>
            <pc:docMk/>
            <pc:sldMk cId="2858277977" sldId="523"/>
            <ac:cxnSpMk id="603" creationId="{49094C45-5672-4893-AC62-4E90645F25D6}"/>
          </ac:cxnSpMkLst>
        </pc:cxnChg>
        <pc:cxnChg chg="add del mod">
          <ac:chgData name="Ragnhild Halvorsrud" userId="917ea340-fd63-490f-a7db-68428d24cf32" providerId="ADAL" clId="{3F26B701-AADC-4668-AAA4-FB7BA2B947B1}" dt="2020-06-19T09:17:33.445" v="5158"/>
          <ac:cxnSpMkLst>
            <pc:docMk/>
            <pc:sldMk cId="2858277977" sldId="523"/>
            <ac:cxnSpMk id="604" creationId="{BA204597-FC54-4F29-BD01-5AD62490C9D2}"/>
          </ac:cxnSpMkLst>
        </pc:cxnChg>
        <pc:cxnChg chg="add del mod">
          <ac:chgData name="Ragnhild Halvorsrud" userId="917ea340-fd63-490f-a7db-68428d24cf32" providerId="ADAL" clId="{3F26B701-AADC-4668-AAA4-FB7BA2B947B1}" dt="2020-06-19T09:17:33.445" v="5158"/>
          <ac:cxnSpMkLst>
            <pc:docMk/>
            <pc:sldMk cId="2858277977" sldId="523"/>
            <ac:cxnSpMk id="605" creationId="{543446E9-BF44-45D6-91CD-1A7CB25B8564}"/>
          </ac:cxnSpMkLst>
        </pc:cxnChg>
        <pc:cxnChg chg="add del mod">
          <ac:chgData name="Ragnhild Halvorsrud" userId="917ea340-fd63-490f-a7db-68428d24cf32" providerId="ADAL" clId="{3F26B701-AADC-4668-AAA4-FB7BA2B947B1}" dt="2020-06-19T09:17:33.445" v="5158"/>
          <ac:cxnSpMkLst>
            <pc:docMk/>
            <pc:sldMk cId="2858277977" sldId="523"/>
            <ac:cxnSpMk id="606" creationId="{DEA6E754-8494-4C83-B63E-DEF14198D80A}"/>
          </ac:cxnSpMkLst>
        </pc:cxnChg>
        <pc:cxnChg chg="add del mod">
          <ac:chgData name="Ragnhild Halvorsrud" userId="917ea340-fd63-490f-a7db-68428d24cf32" providerId="ADAL" clId="{3F26B701-AADC-4668-AAA4-FB7BA2B947B1}" dt="2020-06-19T09:17:33.445" v="5158"/>
          <ac:cxnSpMkLst>
            <pc:docMk/>
            <pc:sldMk cId="2858277977" sldId="523"/>
            <ac:cxnSpMk id="607" creationId="{BC4B1C90-76B9-4C3F-9DEE-A7716ADC3698}"/>
          </ac:cxnSpMkLst>
        </pc:cxnChg>
        <pc:cxnChg chg="add del mod">
          <ac:chgData name="Ragnhild Halvorsrud" userId="917ea340-fd63-490f-a7db-68428d24cf32" providerId="ADAL" clId="{3F26B701-AADC-4668-AAA4-FB7BA2B947B1}" dt="2020-06-19T09:17:33.445" v="5158"/>
          <ac:cxnSpMkLst>
            <pc:docMk/>
            <pc:sldMk cId="2858277977" sldId="523"/>
            <ac:cxnSpMk id="608" creationId="{8303386F-BFB0-44E6-99A2-D5FA5C7EA3EC}"/>
          </ac:cxnSpMkLst>
        </pc:cxnChg>
        <pc:cxnChg chg="add del mod">
          <ac:chgData name="Ragnhild Halvorsrud" userId="917ea340-fd63-490f-a7db-68428d24cf32" providerId="ADAL" clId="{3F26B701-AADC-4668-AAA4-FB7BA2B947B1}" dt="2020-06-19T09:17:33.445" v="5158"/>
          <ac:cxnSpMkLst>
            <pc:docMk/>
            <pc:sldMk cId="2858277977" sldId="523"/>
            <ac:cxnSpMk id="609" creationId="{F28ED742-5A77-4A78-B79A-65FA340BA902}"/>
          </ac:cxnSpMkLst>
        </pc:cxnChg>
        <pc:cxnChg chg="mod">
          <ac:chgData name="Ragnhild Halvorsrud" userId="917ea340-fd63-490f-a7db-68428d24cf32" providerId="ADAL" clId="{3F26B701-AADC-4668-AAA4-FB7BA2B947B1}" dt="2020-06-19T09:17:33.543" v="5159"/>
          <ac:cxnSpMkLst>
            <pc:docMk/>
            <pc:sldMk cId="2858277977" sldId="523"/>
            <ac:cxnSpMk id="614" creationId="{6193DF7B-ADB6-4E29-ACD4-D22DB5FF6903}"/>
          </ac:cxnSpMkLst>
        </pc:cxnChg>
        <pc:cxnChg chg="mod">
          <ac:chgData name="Ragnhild Halvorsrud" userId="917ea340-fd63-490f-a7db-68428d24cf32" providerId="ADAL" clId="{3F26B701-AADC-4668-AAA4-FB7BA2B947B1}" dt="2020-06-19T09:17:33.543" v="5159"/>
          <ac:cxnSpMkLst>
            <pc:docMk/>
            <pc:sldMk cId="2858277977" sldId="523"/>
            <ac:cxnSpMk id="623" creationId="{0862CA54-EA84-4089-A528-CB61719D5D1D}"/>
          </ac:cxnSpMkLst>
        </pc:cxnChg>
        <pc:cxnChg chg="mod">
          <ac:chgData name="Ragnhild Halvorsrud" userId="917ea340-fd63-490f-a7db-68428d24cf32" providerId="ADAL" clId="{3F26B701-AADC-4668-AAA4-FB7BA2B947B1}" dt="2020-06-19T09:17:33.543" v="5159"/>
          <ac:cxnSpMkLst>
            <pc:docMk/>
            <pc:sldMk cId="2858277977" sldId="523"/>
            <ac:cxnSpMk id="632" creationId="{955E9A15-FB4E-4509-B39D-1343B86AFE75}"/>
          </ac:cxnSpMkLst>
        </pc:cxnChg>
        <pc:cxnChg chg="mod">
          <ac:chgData name="Ragnhild Halvorsrud" userId="917ea340-fd63-490f-a7db-68428d24cf32" providerId="ADAL" clId="{3F26B701-AADC-4668-AAA4-FB7BA2B947B1}" dt="2020-06-19T09:17:33.543" v="5159"/>
          <ac:cxnSpMkLst>
            <pc:docMk/>
            <pc:sldMk cId="2858277977" sldId="523"/>
            <ac:cxnSpMk id="641" creationId="{5CD43D70-71D9-40DE-8455-DADA9CAAD7AE}"/>
          </ac:cxnSpMkLst>
        </pc:cxnChg>
        <pc:cxnChg chg="mod">
          <ac:chgData name="Ragnhild Halvorsrud" userId="917ea340-fd63-490f-a7db-68428d24cf32" providerId="ADAL" clId="{3F26B701-AADC-4668-AAA4-FB7BA2B947B1}" dt="2020-06-19T09:17:33.543" v="5159"/>
          <ac:cxnSpMkLst>
            <pc:docMk/>
            <pc:sldMk cId="2858277977" sldId="523"/>
            <ac:cxnSpMk id="650" creationId="{C4FDFFB2-AA02-4263-8BF6-EC0B65AC098F}"/>
          </ac:cxnSpMkLst>
        </pc:cxnChg>
        <pc:cxnChg chg="mod">
          <ac:chgData name="Ragnhild Halvorsrud" userId="917ea340-fd63-490f-a7db-68428d24cf32" providerId="ADAL" clId="{3F26B701-AADC-4668-AAA4-FB7BA2B947B1}" dt="2020-06-19T09:17:33.543" v="5159"/>
          <ac:cxnSpMkLst>
            <pc:docMk/>
            <pc:sldMk cId="2858277977" sldId="523"/>
            <ac:cxnSpMk id="659" creationId="{7E3CF13E-99BE-4FCD-8A9D-16ABBFE32F79}"/>
          </ac:cxnSpMkLst>
        </pc:cxnChg>
        <pc:cxnChg chg="mod">
          <ac:chgData name="Ragnhild Halvorsrud" userId="917ea340-fd63-490f-a7db-68428d24cf32" providerId="ADAL" clId="{3F26B701-AADC-4668-AAA4-FB7BA2B947B1}" dt="2020-06-19T09:17:33.543" v="5159"/>
          <ac:cxnSpMkLst>
            <pc:docMk/>
            <pc:sldMk cId="2858277977" sldId="523"/>
            <ac:cxnSpMk id="674" creationId="{86E6EFDC-209D-4AFE-8B48-E85870E7EFEF}"/>
          </ac:cxnSpMkLst>
        </pc:cxnChg>
        <pc:cxnChg chg="mod">
          <ac:chgData name="Ragnhild Halvorsrud" userId="917ea340-fd63-490f-a7db-68428d24cf32" providerId="ADAL" clId="{3F26B701-AADC-4668-AAA4-FB7BA2B947B1}" dt="2020-06-19T09:17:33.543" v="5159"/>
          <ac:cxnSpMkLst>
            <pc:docMk/>
            <pc:sldMk cId="2858277977" sldId="523"/>
            <ac:cxnSpMk id="675" creationId="{6921C930-2970-4200-B5AC-5E1025F1E36B}"/>
          </ac:cxnSpMkLst>
        </pc:cxnChg>
        <pc:cxnChg chg="mod">
          <ac:chgData name="Ragnhild Halvorsrud" userId="917ea340-fd63-490f-a7db-68428d24cf32" providerId="ADAL" clId="{3F26B701-AADC-4668-AAA4-FB7BA2B947B1}" dt="2020-06-19T09:17:33.543" v="5159"/>
          <ac:cxnSpMkLst>
            <pc:docMk/>
            <pc:sldMk cId="2858277977" sldId="523"/>
            <ac:cxnSpMk id="676" creationId="{BD5E37C8-0C88-474E-817F-C011DFFA9DF5}"/>
          </ac:cxnSpMkLst>
        </pc:cxnChg>
        <pc:cxnChg chg="mod">
          <ac:chgData name="Ragnhild Halvorsrud" userId="917ea340-fd63-490f-a7db-68428d24cf32" providerId="ADAL" clId="{3F26B701-AADC-4668-AAA4-FB7BA2B947B1}" dt="2020-06-19T09:17:33.543" v="5159"/>
          <ac:cxnSpMkLst>
            <pc:docMk/>
            <pc:sldMk cId="2858277977" sldId="523"/>
            <ac:cxnSpMk id="677" creationId="{1E88F0EE-F806-4A8B-B027-84AA6F956308}"/>
          </ac:cxnSpMkLst>
        </pc:cxnChg>
        <pc:cxnChg chg="mod">
          <ac:chgData name="Ragnhild Halvorsrud" userId="917ea340-fd63-490f-a7db-68428d24cf32" providerId="ADAL" clId="{3F26B701-AADC-4668-AAA4-FB7BA2B947B1}" dt="2020-06-19T09:17:33.543" v="5159"/>
          <ac:cxnSpMkLst>
            <pc:docMk/>
            <pc:sldMk cId="2858277977" sldId="523"/>
            <ac:cxnSpMk id="678" creationId="{90DAC618-6C80-4634-9B54-12F636AA8B07}"/>
          </ac:cxnSpMkLst>
        </pc:cxnChg>
        <pc:cxnChg chg="mod">
          <ac:chgData name="Ragnhild Halvorsrud" userId="917ea340-fd63-490f-a7db-68428d24cf32" providerId="ADAL" clId="{3F26B701-AADC-4668-AAA4-FB7BA2B947B1}" dt="2020-06-19T09:17:33.543" v="5159"/>
          <ac:cxnSpMkLst>
            <pc:docMk/>
            <pc:sldMk cId="2858277977" sldId="523"/>
            <ac:cxnSpMk id="679" creationId="{AD657B37-801B-493E-A5E8-B7CC1670CA7A}"/>
          </ac:cxnSpMkLst>
        </pc:cxnChg>
        <pc:cxnChg chg="mod">
          <ac:chgData name="Ragnhild Halvorsrud" userId="917ea340-fd63-490f-a7db-68428d24cf32" providerId="ADAL" clId="{3F26B701-AADC-4668-AAA4-FB7BA2B947B1}" dt="2020-06-19T09:17:33.543" v="5159"/>
          <ac:cxnSpMkLst>
            <pc:docMk/>
            <pc:sldMk cId="2858277977" sldId="523"/>
            <ac:cxnSpMk id="680" creationId="{31927AA8-31EE-46DC-93BF-D5E87444BF33}"/>
          </ac:cxnSpMkLst>
        </pc:cxnChg>
        <pc:cxnChg chg="mod">
          <ac:chgData name="Ragnhild Halvorsrud" userId="917ea340-fd63-490f-a7db-68428d24cf32" providerId="ADAL" clId="{3F26B701-AADC-4668-AAA4-FB7BA2B947B1}" dt="2020-06-19T09:17:33.543" v="5159"/>
          <ac:cxnSpMkLst>
            <pc:docMk/>
            <pc:sldMk cId="2858277977" sldId="523"/>
            <ac:cxnSpMk id="681" creationId="{02B386A6-90DE-4697-81E2-59F77609F1FE}"/>
          </ac:cxnSpMkLst>
        </pc:cxnChg>
        <pc:cxnChg chg="mod">
          <ac:chgData name="Ragnhild Halvorsrud" userId="917ea340-fd63-490f-a7db-68428d24cf32" providerId="ADAL" clId="{3F26B701-AADC-4668-AAA4-FB7BA2B947B1}" dt="2020-06-19T09:17:33.543" v="5159"/>
          <ac:cxnSpMkLst>
            <pc:docMk/>
            <pc:sldMk cId="2858277977" sldId="523"/>
            <ac:cxnSpMk id="682" creationId="{F68915B8-827C-458F-8B39-AC4DFFA6272F}"/>
          </ac:cxnSpMkLst>
        </pc:cxnChg>
        <pc:cxnChg chg="mod">
          <ac:chgData name="Ragnhild Halvorsrud" userId="917ea340-fd63-490f-a7db-68428d24cf32" providerId="ADAL" clId="{3F26B701-AADC-4668-AAA4-FB7BA2B947B1}" dt="2020-06-19T09:17:33.543" v="5159"/>
          <ac:cxnSpMkLst>
            <pc:docMk/>
            <pc:sldMk cId="2858277977" sldId="523"/>
            <ac:cxnSpMk id="683" creationId="{269C56C7-9AC3-4A69-A3E2-C74A37E5B29D}"/>
          </ac:cxnSpMkLst>
        </pc:cxnChg>
        <pc:cxnChg chg="add del mod">
          <ac:chgData name="Ragnhild Halvorsrud" userId="917ea340-fd63-490f-a7db-68428d24cf32" providerId="ADAL" clId="{3F26B701-AADC-4668-AAA4-FB7BA2B947B1}" dt="2020-06-19T09:17:47.506" v="5162"/>
          <ac:cxnSpMkLst>
            <pc:docMk/>
            <pc:sldMk cId="2858277977" sldId="523"/>
            <ac:cxnSpMk id="684" creationId="{D5C449C3-F4EE-47BE-88EA-38CF59A36BCD}"/>
          </ac:cxnSpMkLst>
        </pc:cxnChg>
        <pc:cxnChg chg="add del mod">
          <ac:chgData name="Ragnhild Halvorsrud" userId="917ea340-fd63-490f-a7db-68428d24cf32" providerId="ADAL" clId="{3F26B701-AADC-4668-AAA4-FB7BA2B947B1}" dt="2020-06-19T09:17:47.506" v="5162"/>
          <ac:cxnSpMkLst>
            <pc:docMk/>
            <pc:sldMk cId="2858277977" sldId="523"/>
            <ac:cxnSpMk id="691" creationId="{B42C6646-CA08-4D71-BB6B-FF68C9EB6EA9}"/>
          </ac:cxnSpMkLst>
        </pc:cxnChg>
        <pc:cxnChg chg="add del mod">
          <ac:chgData name="Ragnhild Halvorsrud" userId="917ea340-fd63-490f-a7db-68428d24cf32" providerId="ADAL" clId="{3F26B701-AADC-4668-AAA4-FB7BA2B947B1}" dt="2020-06-19T09:17:47.506" v="5162"/>
          <ac:cxnSpMkLst>
            <pc:docMk/>
            <pc:sldMk cId="2858277977" sldId="523"/>
            <ac:cxnSpMk id="698" creationId="{7675C538-D540-461D-96F3-36C40D486CC4}"/>
          </ac:cxnSpMkLst>
        </pc:cxnChg>
        <pc:cxnChg chg="add del mod">
          <ac:chgData name="Ragnhild Halvorsrud" userId="917ea340-fd63-490f-a7db-68428d24cf32" providerId="ADAL" clId="{3F26B701-AADC-4668-AAA4-FB7BA2B947B1}" dt="2020-06-19T09:17:47.506" v="5162"/>
          <ac:cxnSpMkLst>
            <pc:docMk/>
            <pc:sldMk cId="2858277977" sldId="523"/>
            <ac:cxnSpMk id="705" creationId="{0BF6FAC4-7B67-4C39-96FD-FE3232F8059B}"/>
          </ac:cxnSpMkLst>
        </pc:cxnChg>
        <pc:cxnChg chg="add del mod">
          <ac:chgData name="Ragnhild Halvorsrud" userId="917ea340-fd63-490f-a7db-68428d24cf32" providerId="ADAL" clId="{3F26B701-AADC-4668-AAA4-FB7BA2B947B1}" dt="2020-06-19T09:17:47.506" v="5162"/>
          <ac:cxnSpMkLst>
            <pc:docMk/>
            <pc:sldMk cId="2858277977" sldId="523"/>
            <ac:cxnSpMk id="712" creationId="{ACE8BD4D-3EC4-4AB7-B2F5-CD0A94538DBA}"/>
          </ac:cxnSpMkLst>
        </pc:cxnChg>
        <pc:cxnChg chg="add del mod">
          <ac:chgData name="Ragnhild Halvorsrud" userId="917ea340-fd63-490f-a7db-68428d24cf32" providerId="ADAL" clId="{3F26B701-AADC-4668-AAA4-FB7BA2B947B1}" dt="2020-06-19T09:17:47.506" v="5162"/>
          <ac:cxnSpMkLst>
            <pc:docMk/>
            <pc:sldMk cId="2858277977" sldId="523"/>
            <ac:cxnSpMk id="724" creationId="{EF1E9934-ADFA-40F5-BA30-8BBA65AF33D9}"/>
          </ac:cxnSpMkLst>
        </pc:cxnChg>
        <pc:cxnChg chg="add del mod">
          <ac:chgData name="Ragnhild Halvorsrud" userId="917ea340-fd63-490f-a7db-68428d24cf32" providerId="ADAL" clId="{3F26B701-AADC-4668-AAA4-FB7BA2B947B1}" dt="2020-06-19T09:17:47.506" v="5162"/>
          <ac:cxnSpMkLst>
            <pc:docMk/>
            <pc:sldMk cId="2858277977" sldId="523"/>
            <ac:cxnSpMk id="725" creationId="{3D7AAD05-0218-4E3F-A6CA-82416263B115}"/>
          </ac:cxnSpMkLst>
        </pc:cxnChg>
        <pc:cxnChg chg="add del mod">
          <ac:chgData name="Ragnhild Halvorsrud" userId="917ea340-fd63-490f-a7db-68428d24cf32" providerId="ADAL" clId="{3F26B701-AADC-4668-AAA4-FB7BA2B947B1}" dt="2020-06-19T09:17:47.506" v="5162"/>
          <ac:cxnSpMkLst>
            <pc:docMk/>
            <pc:sldMk cId="2858277977" sldId="523"/>
            <ac:cxnSpMk id="726" creationId="{3C0BF140-7878-4AA4-B7CE-DAAABBC850CD}"/>
          </ac:cxnSpMkLst>
        </pc:cxnChg>
        <pc:cxnChg chg="add del mod">
          <ac:chgData name="Ragnhild Halvorsrud" userId="917ea340-fd63-490f-a7db-68428d24cf32" providerId="ADAL" clId="{3F26B701-AADC-4668-AAA4-FB7BA2B947B1}" dt="2020-06-19T09:17:47.506" v="5162"/>
          <ac:cxnSpMkLst>
            <pc:docMk/>
            <pc:sldMk cId="2858277977" sldId="523"/>
            <ac:cxnSpMk id="727" creationId="{2AE99103-94D3-4A85-AE16-239840F30856}"/>
          </ac:cxnSpMkLst>
        </pc:cxnChg>
        <pc:cxnChg chg="add del mod">
          <ac:chgData name="Ragnhild Halvorsrud" userId="917ea340-fd63-490f-a7db-68428d24cf32" providerId="ADAL" clId="{3F26B701-AADC-4668-AAA4-FB7BA2B947B1}" dt="2020-06-19T09:17:47.506" v="5162"/>
          <ac:cxnSpMkLst>
            <pc:docMk/>
            <pc:sldMk cId="2858277977" sldId="523"/>
            <ac:cxnSpMk id="728" creationId="{8A48C2E1-3558-453D-93DE-55730F1785C0}"/>
          </ac:cxnSpMkLst>
        </pc:cxnChg>
        <pc:cxnChg chg="add del mod">
          <ac:chgData name="Ragnhild Halvorsrud" userId="917ea340-fd63-490f-a7db-68428d24cf32" providerId="ADAL" clId="{3F26B701-AADC-4668-AAA4-FB7BA2B947B1}" dt="2020-06-19T09:17:47.506" v="5162"/>
          <ac:cxnSpMkLst>
            <pc:docMk/>
            <pc:sldMk cId="2858277977" sldId="523"/>
            <ac:cxnSpMk id="729" creationId="{16392731-0962-4C73-A465-571B35F63D30}"/>
          </ac:cxnSpMkLst>
        </pc:cxnChg>
        <pc:cxnChg chg="add del mod">
          <ac:chgData name="Ragnhild Halvorsrud" userId="917ea340-fd63-490f-a7db-68428d24cf32" providerId="ADAL" clId="{3F26B701-AADC-4668-AAA4-FB7BA2B947B1}" dt="2020-06-19T09:17:47.506" v="5162"/>
          <ac:cxnSpMkLst>
            <pc:docMk/>
            <pc:sldMk cId="2858277977" sldId="523"/>
            <ac:cxnSpMk id="730" creationId="{9614F3C8-1EC8-473D-A65F-0F11B44FA6D9}"/>
          </ac:cxnSpMkLst>
        </pc:cxnChg>
        <pc:cxnChg chg="add del mod">
          <ac:chgData name="Ragnhild Halvorsrud" userId="917ea340-fd63-490f-a7db-68428d24cf32" providerId="ADAL" clId="{3F26B701-AADC-4668-AAA4-FB7BA2B947B1}" dt="2020-06-19T09:17:47.506" v="5162"/>
          <ac:cxnSpMkLst>
            <pc:docMk/>
            <pc:sldMk cId="2858277977" sldId="523"/>
            <ac:cxnSpMk id="731" creationId="{2D16D9FF-F244-4B55-A507-AE3A867B5F8E}"/>
          </ac:cxnSpMkLst>
        </pc:cxnChg>
        <pc:cxnChg chg="mod">
          <ac:chgData name="Ragnhild Halvorsrud" userId="917ea340-fd63-490f-a7db-68428d24cf32" providerId="ADAL" clId="{3F26B701-AADC-4668-AAA4-FB7BA2B947B1}" dt="2020-06-19T09:17:33.543" v="5159"/>
          <ac:cxnSpMkLst>
            <pc:docMk/>
            <pc:sldMk cId="2858277977" sldId="523"/>
            <ac:cxnSpMk id="733" creationId="{5D3B8047-BF6F-4D37-B4B2-2947FE725E09}"/>
          </ac:cxnSpMkLst>
        </pc:cxnChg>
        <pc:cxnChg chg="mod">
          <ac:chgData name="Ragnhild Halvorsrud" userId="917ea340-fd63-490f-a7db-68428d24cf32" providerId="ADAL" clId="{3F26B701-AADC-4668-AAA4-FB7BA2B947B1}" dt="2020-06-19T09:17:33.543" v="5159"/>
          <ac:cxnSpMkLst>
            <pc:docMk/>
            <pc:sldMk cId="2858277977" sldId="523"/>
            <ac:cxnSpMk id="741" creationId="{0DCEE535-3499-4FB2-880A-F345D8D1A133}"/>
          </ac:cxnSpMkLst>
        </pc:cxnChg>
        <pc:cxnChg chg="mod">
          <ac:chgData name="Ragnhild Halvorsrud" userId="917ea340-fd63-490f-a7db-68428d24cf32" providerId="ADAL" clId="{3F26B701-AADC-4668-AAA4-FB7BA2B947B1}" dt="2020-06-19T09:17:33.543" v="5159"/>
          <ac:cxnSpMkLst>
            <pc:docMk/>
            <pc:sldMk cId="2858277977" sldId="523"/>
            <ac:cxnSpMk id="749" creationId="{B65A9D7E-D83A-426D-95BE-4F22D57650D9}"/>
          </ac:cxnSpMkLst>
        </pc:cxnChg>
        <pc:cxnChg chg="mod">
          <ac:chgData name="Ragnhild Halvorsrud" userId="917ea340-fd63-490f-a7db-68428d24cf32" providerId="ADAL" clId="{3F26B701-AADC-4668-AAA4-FB7BA2B947B1}" dt="2020-06-19T09:17:33.543" v="5159"/>
          <ac:cxnSpMkLst>
            <pc:docMk/>
            <pc:sldMk cId="2858277977" sldId="523"/>
            <ac:cxnSpMk id="757" creationId="{00DCF218-E469-4934-9CED-B3FD07A7C97A}"/>
          </ac:cxnSpMkLst>
        </pc:cxnChg>
        <pc:cxnChg chg="mod">
          <ac:chgData name="Ragnhild Halvorsrud" userId="917ea340-fd63-490f-a7db-68428d24cf32" providerId="ADAL" clId="{3F26B701-AADC-4668-AAA4-FB7BA2B947B1}" dt="2020-06-19T09:17:33.543" v="5159"/>
          <ac:cxnSpMkLst>
            <pc:docMk/>
            <pc:sldMk cId="2858277977" sldId="523"/>
            <ac:cxnSpMk id="765" creationId="{3357F08A-16B0-41F5-8575-54BCBD474223}"/>
          </ac:cxnSpMkLst>
        </pc:cxnChg>
        <pc:cxnChg chg="mod">
          <ac:chgData name="Ragnhild Halvorsrud" userId="917ea340-fd63-490f-a7db-68428d24cf32" providerId="ADAL" clId="{3F26B701-AADC-4668-AAA4-FB7BA2B947B1}" dt="2020-06-19T09:17:33.543" v="5159"/>
          <ac:cxnSpMkLst>
            <pc:docMk/>
            <pc:sldMk cId="2858277977" sldId="523"/>
            <ac:cxnSpMk id="778" creationId="{8F02A211-5866-4524-A699-AEE559EE2D87}"/>
          </ac:cxnSpMkLst>
        </pc:cxnChg>
        <pc:cxnChg chg="mod">
          <ac:chgData name="Ragnhild Halvorsrud" userId="917ea340-fd63-490f-a7db-68428d24cf32" providerId="ADAL" clId="{3F26B701-AADC-4668-AAA4-FB7BA2B947B1}" dt="2020-06-19T09:17:33.543" v="5159"/>
          <ac:cxnSpMkLst>
            <pc:docMk/>
            <pc:sldMk cId="2858277977" sldId="523"/>
            <ac:cxnSpMk id="779" creationId="{45E12FE0-8956-4511-911A-EB9721283BD2}"/>
          </ac:cxnSpMkLst>
        </pc:cxnChg>
        <pc:cxnChg chg="mod">
          <ac:chgData name="Ragnhild Halvorsrud" userId="917ea340-fd63-490f-a7db-68428d24cf32" providerId="ADAL" clId="{3F26B701-AADC-4668-AAA4-FB7BA2B947B1}" dt="2020-06-19T09:17:33.543" v="5159"/>
          <ac:cxnSpMkLst>
            <pc:docMk/>
            <pc:sldMk cId="2858277977" sldId="523"/>
            <ac:cxnSpMk id="780" creationId="{E7A8C2AC-25A6-4FC3-862E-E0954345F46F}"/>
          </ac:cxnSpMkLst>
        </pc:cxnChg>
        <pc:cxnChg chg="mod">
          <ac:chgData name="Ragnhild Halvorsrud" userId="917ea340-fd63-490f-a7db-68428d24cf32" providerId="ADAL" clId="{3F26B701-AADC-4668-AAA4-FB7BA2B947B1}" dt="2020-06-19T09:17:33.543" v="5159"/>
          <ac:cxnSpMkLst>
            <pc:docMk/>
            <pc:sldMk cId="2858277977" sldId="523"/>
            <ac:cxnSpMk id="781" creationId="{A1544341-50FA-4679-8878-148A4A1686AD}"/>
          </ac:cxnSpMkLst>
        </pc:cxnChg>
        <pc:cxnChg chg="mod">
          <ac:chgData name="Ragnhild Halvorsrud" userId="917ea340-fd63-490f-a7db-68428d24cf32" providerId="ADAL" clId="{3F26B701-AADC-4668-AAA4-FB7BA2B947B1}" dt="2020-06-19T09:17:33.543" v="5159"/>
          <ac:cxnSpMkLst>
            <pc:docMk/>
            <pc:sldMk cId="2858277977" sldId="523"/>
            <ac:cxnSpMk id="782" creationId="{763DDB13-161E-4341-B965-3298DA9CF4C8}"/>
          </ac:cxnSpMkLst>
        </pc:cxnChg>
        <pc:cxnChg chg="mod">
          <ac:chgData name="Ragnhild Halvorsrud" userId="917ea340-fd63-490f-a7db-68428d24cf32" providerId="ADAL" clId="{3F26B701-AADC-4668-AAA4-FB7BA2B947B1}" dt="2020-06-19T09:17:33.543" v="5159"/>
          <ac:cxnSpMkLst>
            <pc:docMk/>
            <pc:sldMk cId="2858277977" sldId="523"/>
            <ac:cxnSpMk id="783" creationId="{5020D2DB-D085-4A72-B015-25E6D8313E16}"/>
          </ac:cxnSpMkLst>
        </pc:cxnChg>
        <pc:cxnChg chg="mod">
          <ac:chgData name="Ragnhild Halvorsrud" userId="917ea340-fd63-490f-a7db-68428d24cf32" providerId="ADAL" clId="{3F26B701-AADC-4668-AAA4-FB7BA2B947B1}" dt="2020-06-19T09:17:33.543" v="5159"/>
          <ac:cxnSpMkLst>
            <pc:docMk/>
            <pc:sldMk cId="2858277977" sldId="523"/>
            <ac:cxnSpMk id="784" creationId="{7142FB31-B82A-480C-9B21-4E060952E3C7}"/>
          </ac:cxnSpMkLst>
        </pc:cxnChg>
        <pc:cxnChg chg="mod">
          <ac:chgData name="Ragnhild Halvorsrud" userId="917ea340-fd63-490f-a7db-68428d24cf32" providerId="ADAL" clId="{3F26B701-AADC-4668-AAA4-FB7BA2B947B1}" dt="2020-06-19T09:17:33.543" v="5159"/>
          <ac:cxnSpMkLst>
            <pc:docMk/>
            <pc:sldMk cId="2858277977" sldId="523"/>
            <ac:cxnSpMk id="785" creationId="{7A213F2B-1CED-496C-AB6B-45C44FC08F45}"/>
          </ac:cxnSpMkLst>
        </pc:cxnChg>
        <pc:cxnChg chg="mod">
          <ac:chgData name="Ragnhild Halvorsrud" userId="917ea340-fd63-490f-a7db-68428d24cf32" providerId="ADAL" clId="{3F26B701-AADC-4668-AAA4-FB7BA2B947B1}" dt="2020-06-19T09:17:33.543" v="5159"/>
          <ac:cxnSpMkLst>
            <pc:docMk/>
            <pc:sldMk cId="2858277977" sldId="523"/>
            <ac:cxnSpMk id="787" creationId="{60C8CE50-FC8B-4320-8631-9C509CFB7986}"/>
          </ac:cxnSpMkLst>
        </pc:cxnChg>
        <pc:cxnChg chg="mod">
          <ac:chgData name="Ragnhild Halvorsrud" userId="917ea340-fd63-490f-a7db-68428d24cf32" providerId="ADAL" clId="{3F26B701-AADC-4668-AAA4-FB7BA2B947B1}" dt="2020-06-19T09:17:33.543" v="5159"/>
          <ac:cxnSpMkLst>
            <pc:docMk/>
            <pc:sldMk cId="2858277977" sldId="523"/>
            <ac:cxnSpMk id="791" creationId="{6167BB80-08BE-4CFA-A71C-01B2CED4A4E8}"/>
          </ac:cxnSpMkLst>
        </pc:cxnChg>
        <pc:cxnChg chg="mod">
          <ac:chgData name="Ragnhild Halvorsrud" userId="917ea340-fd63-490f-a7db-68428d24cf32" providerId="ADAL" clId="{3F26B701-AADC-4668-AAA4-FB7BA2B947B1}" dt="2020-06-19T09:17:33.543" v="5159"/>
          <ac:cxnSpMkLst>
            <pc:docMk/>
            <pc:sldMk cId="2858277977" sldId="523"/>
            <ac:cxnSpMk id="795" creationId="{5D5793D1-B026-4B8D-81A8-772972818F25}"/>
          </ac:cxnSpMkLst>
        </pc:cxnChg>
        <pc:cxnChg chg="mod">
          <ac:chgData name="Ragnhild Halvorsrud" userId="917ea340-fd63-490f-a7db-68428d24cf32" providerId="ADAL" clId="{3F26B701-AADC-4668-AAA4-FB7BA2B947B1}" dt="2020-06-19T09:17:33.543" v="5159"/>
          <ac:cxnSpMkLst>
            <pc:docMk/>
            <pc:sldMk cId="2858277977" sldId="523"/>
            <ac:cxnSpMk id="798" creationId="{B3E113B5-C818-4938-B4C2-A021C8D750AE}"/>
          </ac:cxnSpMkLst>
        </pc:cxnChg>
        <pc:cxnChg chg="add del mod">
          <ac:chgData name="Ragnhild Halvorsrud" userId="917ea340-fd63-490f-a7db-68428d24cf32" providerId="ADAL" clId="{3F26B701-AADC-4668-AAA4-FB7BA2B947B1}" dt="2020-06-19T09:17:47.506" v="5162"/>
          <ac:cxnSpMkLst>
            <pc:docMk/>
            <pc:sldMk cId="2858277977" sldId="523"/>
            <ac:cxnSpMk id="799" creationId="{515CDD95-64D3-4A24-9FD6-E398962F4620}"/>
          </ac:cxnSpMkLst>
        </pc:cxnChg>
        <pc:cxnChg chg="add del mod">
          <ac:chgData name="Ragnhild Halvorsrud" userId="917ea340-fd63-490f-a7db-68428d24cf32" providerId="ADAL" clId="{3F26B701-AADC-4668-AAA4-FB7BA2B947B1}" dt="2020-06-19T09:17:47.506" v="5162"/>
          <ac:cxnSpMkLst>
            <pc:docMk/>
            <pc:sldMk cId="2858277977" sldId="523"/>
            <ac:cxnSpMk id="805" creationId="{EAEB660A-FCB7-4996-AEDC-0E34EC7091BB}"/>
          </ac:cxnSpMkLst>
        </pc:cxnChg>
        <pc:cxnChg chg="add del mod">
          <ac:chgData name="Ragnhild Halvorsrud" userId="917ea340-fd63-490f-a7db-68428d24cf32" providerId="ADAL" clId="{3F26B701-AADC-4668-AAA4-FB7BA2B947B1}" dt="2020-06-19T09:17:47.506" v="5162"/>
          <ac:cxnSpMkLst>
            <pc:docMk/>
            <pc:sldMk cId="2858277977" sldId="523"/>
            <ac:cxnSpMk id="811" creationId="{24E58E07-80EF-4DC3-88A5-C4E198F4E553}"/>
          </ac:cxnSpMkLst>
        </pc:cxnChg>
        <pc:cxnChg chg="add del mod">
          <ac:chgData name="Ragnhild Halvorsrud" userId="917ea340-fd63-490f-a7db-68428d24cf32" providerId="ADAL" clId="{3F26B701-AADC-4668-AAA4-FB7BA2B947B1}" dt="2020-06-19T09:17:47.506" v="5162"/>
          <ac:cxnSpMkLst>
            <pc:docMk/>
            <pc:sldMk cId="2858277977" sldId="523"/>
            <ac:cxnSpMk id="817" creationId="{6FBE1C3F-79C6-4070-9915-C2E27553383A}"/>
          </ac:cxnSpMkLst>
        </pc:cxnChg>
        <pc:cxnChg chg="add del mod">
          <ac:chgData name="Ragnhild Halvorsrud" userId="917ea340-fd63-490f-a7db-68428d24cf32" providerId="ADAL" clId="{3F26B701-AADC-4668-AAA4-FB7BA2B947B1}" dt="2020-06-19T09:17:47.506" v="5162"/>
          <ac:cxnSpMkLst>
            <pc:docMk/>
            <pc:sldMk cId="2858277977" sldId="523"/>
            <ac:cxnSpMk id="827" creationId="{71B9D02B-186A-4CF9-BBDD-EF14E26D7280}"/>
          </ac:cxnSpMkLst>
        </pc:cxnChg>
        <pc:cxnChg chg="add del mod">
          <ac:chgData name="Ragnhild Halvorsrud" userId="917ea340-fd63-490f-a7db-68428d24cf32" providerId="ADAL" clId="{3F26B701-AADC-4668-AAA4-FB7BA2B947B1}" dt="2020-06-19T09:17:47.506" v="5162"/>
          <ac:cxnSpMkLst>
            <pc:docMk/>
            <pc:sldMk cId="2858277977" sldId="523"/>
            <ac:cxnSpMk id="828" creationId="{9D1BD209-A3A8-49F7-9292-079BCE3E15F5}"/>
          </ac:cxnSpMkLst>
        </pc:cxnChg>
        <pc:cxnChg chg="add del mod">
          <ac:chgData name="Ragnhild Halvorsrud" userId="917ea340-fd63-490f-a7db-68428d24cf32" providerId="ADAL" clId="{3F26B701-AADC-4668-AAA4-FB7BA2B947B1}" dt="2020-06-19T09:17:47.506" v="5162"/>
          <ac:cxnSpMkLst>
            <pc:docMk/>
            <pc:sldMk cId="2858277977" sldId="523"/>
            <ac:cxnSpMk id="829" creationId="{619F974E-7A9D-4747-BEF5-BC709E7B8131}"/>
          </ac:cxnSpMkLst>
        </pc:cxnChg>
        <pc:cxnChg chg="add del mod">
          <ac:chgData name="Ragnhild Halvorsrud" userId="917ea340-fd63-490f-a7db-68428d24cf32" providerId="ADAL" clId="{3F26B701-AADC-4668-AAA4-FB7BA2B947B1}" dt="2020-06-19T09:17:47.506" v="5162"/>
          <ac:cxnSpMkLst>
            <pc:docMk/>
            <pc:sldMk cId="2858277977" sldId="523"/>
            <ac:cxnSpMk id="830" creationId="{470727BD-5C3E-47F6-B09D-CE505E042A14}"/>
          </ac:cxnSpMkLst>
        </pc:cxnChg>
        <pc:cxnChg chg="add del mod">
          <ac:chgData name="Ragnhild Halvorsrud" userId="917ea340-fd63-490f-a7db-68428d24cf32" providerId="ADAL" clId="{3F26B701-AADC-4668-AAA4-FB7BA2B947B1}" dt="2020-06-19T09:17:47.506" v="5162"/>
          <ac:cxnSpMkLst>
            <pc:docMk/>
            <pc:sldMk cId="2858277977" sldId="523"/>
            <ac:cxnSpMk id="831" creationId="{75FEF5F0-7A9A-43B6-BA4E-628FA462C05A}"/>
          </ac:cxnSpMkLst>
        </pc:cxnChg>
        <pc:cxnChg chg="add del mod">
          <ac:chgData name="Ragnhild Halvorsrud" userId="917ea340-fd63-490f-a7db-68428d24cf32" providerId="ADAL" clId="{3F26B701-AADC-4668-AAA4-FB7BA2B947B1}" dt="2020-06-19T09:17:47.506" v="5162"/>
          <ac:cxnSpMkLst>
            <pc:docMk/>
            <pc:sldMk cId="2858277977" sldId="523"/>
            <ac:cxnSpMk id="832" creationId="{55A3623A-9064-4593-9184-21AACB64317C}"/>
          </ac:cxnSpMkLst>
        </pc:cxnChg>
        <pc:cxnChg chg="add del mod">
          <ac:chgData name="Ragnhild Halvorsrud" userId="917ea340-fd63-490f-a7db-68428d24cf32" providerId="ADAL" clId="{3F26B701-AADC-4668-AAA4-FB7BA2B947B1}" dt="2020-06-19T09:17:47.506" v="5162"/>
          <ac:cxnSpMkLst>
            <pc:docMk/>
            <pc:sldMk cId="2858277977" sldId="523"/>
            <ac:cxnSpMk id="833" creationId="{D08A8D9D-0CE9-435C-A532-D0EF5338B177}"/>
          </ac:cxnSpMkLst>
        </pc:cxnChg>
        <pc:cxnChg chg="add del mod">
          <ac:chgData name="Ragnhild Halvorsrud" userId="917ea340-fd63-490f-a7db-68428d24cf32" providerId="ADAL" clId="{3F26B701-AADC-4668-AAA4-FB7BA2B947B1}" dt="2020-06-19T09:17:47.506" v="5162"/>
          <ac:cxnSpMkLst>
            <pc:docMk/>
            <pc:sldMk cId="2858277977" sldId="523"/>
            <ac:cxnSpMk id="835" creationId="{86E67113-8DD6-4C86-92DC-FB8B865DF7B1}"/>
          </ac:cxnSpMkLst>
        </pc:cxnChg>
        <pc:cxnChg chg="add del mod">
          <ac:chgData name="Ragnhild Halvorsrud" userId="917ea340-fd63-490f-a7db-68428d24cf32" providerId="ADAL" clId="{3F26B701-AADC-4668-AAA4-FB7BA2B947B1}" dt="2020-06-19T09:17:47.506" v="5162"/>
          <ac:cxnSpMkLst>
            <pc:docMk/>
            <pc:sldMk cId="2858277977" sldId="523"/>
            <ac:cxnSpMk id="837" creationId="{A1BBF50A-CD62-4CEE-A21A-DE39AD633EBE}"/>
          </ac:cxnSpMkLst>
        </pc:cxnChg>
        <pc:cxnChg chg="add del mod">
          <ac:chgData name="Ragnhild Halvorsrud" userId="917ea340-fd63-490f-a7db-68428d24cf32" providerId="ADAL" clId="{3F26B701-AADC-4668-AAA4-FB7BA2B947B1}" dt="2020-06-19T09:17:47.506" v="5162"/>
          <ac:cxnSpMkLst>
            <pc:docMk/>
            <pc:sldMk cId="2858277977" sldId="523"/>
            <ac:cxnSpMk id="838" creationId="{FB66D814-8ADE-449C-9742-14729C5F3A16}"/>
          </ac:cxnSpMkLst>
        </pc:cxnChg>
        <pc:cxnChg chg="add del mod">
          <ac:chgData name="Ragnhild Halvorsrud" userId="917ea340-fd63-490f-a7db-68428d24cf32" providerId="ADAL" clId="{3F26B701-AADC-4668-AAA4-FB7BA2B947B1}" dt="2020-06-19T09:17:47.506" v="5162"/>
          <ac:cxnSpMkLst>
            <pc:docMk/>
            <pc:sldMk cId="2858277977" sldId="523"/>
            <ac:cxnSpMk id="841" creationId="{7D05244A-20A5-4B62-8993-F552B2592731}"/>
          </ac:cxnSpMkLst>
        </pc:cxnChg>
        <pc:cxnChg chg="add del mod">
          <ac:chgData name="Ragnhild Halvorsrud" userId="917ea340-fd63-490f-a7db-68428d24cf32" providerId="ADAL" clId="{3F26B701-AADC-4668-AAA4-FB7BA2B947B1}" dt="2020-06-19T09:17:47.506" v="5162"/>
          <ac:cxnSpMkLst>
            <pc:docMk/>
            <pc:sldMk cId="2858277977" sldId="523"/>
            <ac:cxnSpMk id="842" creationId="{68173608-2161-4FE1-A830-10D6DD6529CC}"/>
          </ac:cxnSpMkLst>
        </pc:cxnChg>
        <pc:cxnChg chg="add del mod">
          <ac:chgData name="Ragnhild Halvorsrud" userId="917ea340-fd63-490f-a7db-68428d24cf32" providerId="ADAL" clId="{3F26B701-AADC-4668-AAA4-FB7BA2B947B1}" dt="2020-06-19T09:17:47.506" v="5162"/>
          <ac:cxnSpMkLst>
            <pc:docMk/>
            <pc:sldMk cId="2858277977" sldId="523"/>
            <ac:cxnSpMk id="845" creationId="{9066F671-FEB0-47B4-8F0E-92B78DBCFD0E}"/>
          </ac:cxnSpMkLst>
        </pc:cxnChg>
        <pc:cxnChg chg="add del mod">
          <ac:chgData name="Ragnhild Halvorsrud" userId="917ea340-fd63-490f-a7db-68428d24cf32" providerId="ADAL" clId="{3F26B701-AADC-4668-AAA4-FB7BA2B947B1}" dt="2020-06-19T09:17:47.506" v="5162"/>
          <ac:cxnSpMkLst>
            <pc:docMk/>
            <pc:sldMk cId="2858277977" sldId="523"/>
            <ac:cxnSpMk id="847" creationId="{8899D039-0138-43C7-AD85-86586783C064}"/>
          </ac:cxnSpMkLst>
        </pc:cxnChg>
        <pc:cxnChg chg="add del mod">
          <ac:chgData name="Ragnhild Halvorsrud" userId="917ea340-fd63-490f-a7db-68428d24cf32" providerId="ADAL" clId="{3F26B701-AADC-4668-AAA4-FB7BA2B947B1}" dt="2020-06-19T09:17:47.506" v="5162"/>
          <ac:cxnSpMkLst>
            <pc:docMk/>
            <pc:sldMk cId="2858277977" sldId="523"/>
            <ac:cxnSpMk id="848" creationId="{950467BC-2109-4A96-9DC2-622DDB5CA4BF}"/>
          </ac:cxnSpMkLst>
        </pc:cxnChg>
        <pc:cxnChg chg="add del mod">
          <ac:chgData name="Ragnhild Halvorsrud" userId="917ea340-fd63-490f-a7db-68428d24cf32" providerId="ADAL" clId="{3F26B701-AADC-4668-AAA4-FB7BA2B947B1}" dt="2020-06-19T09:17:47.506" v="5162"/>
          <ac:cxnSpMkLst>
            <pc:docMk/>
            <pc:sldMk cId="2858277977" sldId="523"/>
            <ac:cxnSpMk id="853" creationId="{507A4C9A-C88B-4BEE-BD78-DC166B71EE78}"/>
          </ac:cxnSpMkLst>
        </pc:cxnChg>
        <pc:cxnChg chg="add del mod">
          <ac:chgData name="Ragnhild Halvorsrud" userId="917ea340-fd63-490f-a7db-68428d24cf32" providerId="ADAL" clId="{3F26B701-AADC-4668-AAA4-FB7BA2B947B1}" dt="2020-06-19T09:17:47.506" v="5162"/>
          <ac:cxnSpMkLst>
            <pc:docMk/>
            <pc:sldMk cId="2858277977" sldId="523"/>
            <ac:cxnSpMk id="854" creationId="{FD1AC11F-CF67-42B3-ABD7-28F65F9E8CB3}"/>
          </ac:cxnSpMkLst>
        </pc:cxnChg>
        <pc:cxnChg chg="add del mod">
          <ac:chgData name="Ragnhild Halvorsrud" userId="917ea340-fd63-490f-a7db-68428d24cf32" providerId="ADAL" clId="{3F26B701-AADC-4668-AAA4-FB7BA2B947B1}" dt="2020-06-19T09:17:47.506" v="5162"/>
          <ac:cxnSpMkLst>
            <pc:docMk/>
            <pc:sldMk cId="2858277977" sldId="523"/>
            <ac:cxnSpMk id="855" creationId="{BE41E4E6-862E-48A4-89BF-268149051A13}"/>
          </ac:cxnSpMkLst>
        </pc:cxnChg>
        <pc:cxnChg chg="add del mod">
          <ac:chgData name="Ragnhild Halvorsrud" userId="917ea340-fd63-490f-a7db-68428d24cf32" providerId="ADAL" clId="{3F26B701-AADC-4668-AAA4-FB7BA2B947B1}" dt="2020-06-19T09:17:47.506" v="5162"/>
          <ac:cxnSpMkLst>
            <pc:docMk/>
            <pc:sldMk cId="2858277977" sldId="523"/>
            <ac:cxnSpMk id="856" creationId="{27C8EF41-FA54-4698-9705-D39059E894B2}"/>
          </ac:cxnSpMkLst>
        </pc:cxnChg>
        <pc:cxnChg chg="add del mod">
          <ac:chgData name="Ragnhild Halvorsrud" userId="917ea340-fd63-490f-a7db-68428d24cf32" providerId="ADAL" clId="{3F26B701-AADC-4668-AAA4-FB7BA2B947B1}" dt="2020-06-19T09:17:47.506" v="5162"/>
          <ac:cxnSpMkLst>
            <pc:docMk/>
            <pc:sldMk cId="2858277977" sldId="523"/>
            <ac:cxnSpMk id="858" creationId="{82365571-16F1-4601-BDCE-3BB11E451588}"/>
          </ac:cxnSpMkLst>
        </pc:cxnChg>
        <pc:cxnChg chg="add del mod">
          <ac:chgData name="Ragnhild Halvorsrud" userId="917ea340-fd63-490f-a7db-68428d24cf32" providerId="ADAL" clId="{3F26B701-AADC-4668-AAA4-FB7BA2B947B1}" dt="2020-06-19T09:17:47.506" v="5162"/>
          <ac:cxnSpMkLst>
            <pc:docMk/>
            <pc:sldMk cId="2858277977" sldId="523"/>
            <ac:cxnSpMk id="860" creationId="{B2DF641B-4B39-4793-8569-D6B60024766A}"/>
          </ac:cxnSpMkLst>
        </pc:cxnChg>
        <pc:cxnChg chg="add del mod">
          <ac:chgData name="Ragnhild Halvorsrud" userId="917ea340-fd63-490f-a7db-68428d24cf32" providerId="ADAL" clId="{3F26B701-AADC-4668-AAA4-FB7BA2B947B1}" dt="2020-06-19T09:17:47.506" v="5162"/>
          <ac:cxnSpMkLst>
            <pc:docMk/>
            <pc:sldMk cId="2858277977" sldId="523"/>
            <ac:cxnSpMk id="861" creationId="{E505A032-82DF-4906-8C9A-2D5FCD798707}"/>
          </ac:cxnSpMkLst>
        </pc:cxnChg>
        <pc:cxnChg chg="add del mod">
          <ac:chgData name="Ragnhild Halvorsrud" userId="917ea340-fd63-490f-a7db-68428d24cf32" providerId="ADAL" clId="{3F26B701-AADC-4668-AAA4-FB7BA2B947B1}" dt="2020-06-19T09:17:47.506" v="5162"/>
          <ac:cxnSpMkLst>
            <pc:docMk/>
            <pc:sldMk cId="2858277977" sldId="523"/>
            <ac:cxnSpMk id="865" creationId="{8C0DAE87-F612-49A5-899F-4CB75C4150D8}"/>
          </ac:cxnSpMkLst>
        </pc:cxnChg>
        <pc:cxnChg chg="add del mod">
          <ac:chgData name="Ragnhild Halvorsrud" userId="917ea340-fd63-490f-a7db-68428d24cf32" providerId="ADAL" clId="{3F26B701-AADC-4668-AAA4-FB7BA2B947B1}" dt="2020-06-19T09:17:47.506" v="5162"/>
          <ac:cxnSpMkLst>
            <pc:docMk/>
            <pc:sldMk cId="2858277977" sldId="523"/>
            <ac:cxnSpMk id="869" creationId="{74BACB61-CDB7-413D-A559-0D34CEB9691E}"/>
          </ac:cxnSpMkLst>
        </pc:cxnChg>
        <pc:cxnChg chg="add del mod">
          <ac:chgData name="Ragnhild Halvorsrud" userId="917ea340-fd63-490f-a7db-68428d24cf32" providerId="ADAL" clId="{3F26B701-AADC-4668-AAA4-FB7BA2B947B1}" dt="2020-06-19T09:17:47.506" v="5162"/>
          <ac:cxnSpMkLst>
            <pc:docMk/>
            <pc:sldMk cId="2858277977" sldId="523"/>
            <ac:cxnSpMk id="870" creationId="{6078D6B4-2670-48B6-BE71-682E4E5B4B6D}"/>
          </ac:cxnSpMkLst>
        </pc:cxnChg>
        <pc:cxnChg chg="add del mod">
          <ac:chgData name="Ragnhild Halvorsrud" userId="917ea340-fd63-490f-a7db-68428d24cf32" providerId="ADAL" clId="{3F26B701-AADC-4668-AAA4-FB7BA2B947B1}" dt="2020-06-19T09:17:47.506" v="5162"/>
          <ac:cxnSpMkLst>
            <pc:docMk/>
            <pc:sldMk cId="2858277977" sldId="523"/>
            <ac:cxnSpMk id="871" creationId="{E1811728-A0CF-42B5-A4CB-1C17EAB76D12}"/>
          </ac:cxnSpMkLst>
        </pc:cxnChg>
        <pc:cxnChg chg="add del mod">
          <ac:chgData name="Ragnhild Halvorsrud" userId="917ea340-fd63-490f-a7db-68428d24cf32" providerId="ADAL" clId="{3F26B701-AADC-4668-AAA4-FB7BA2B947B1}" dt="2020-06-19T09:17:47.506" v="5162"/>
          <ac:cxnSpMkLst>
            <pc:docMk/>
            <pc:sldMk cId="2858277977" sldId="523"/>
            <ac:cxnSpMk id="874" creationId="{BB94A822-AE99-432F-9AB9-76159512A257}"/>
          </ac:cxnSpMkLst>
        </pc:cxnChg>
        <pc:cxnChg chg="add del mod">
          <ac:chgData name="Ragnhild Halvorsrud" userId="917ea340-fd63-490f-a7db-68428d24cf32" providerId="ADAL" clId="{3F26B701-AADC-4668-AAA4-FB7BA2B947B1}" dt="2020-06-19T09:17:47.506" v="5162"/>
          <ac:cxnSpMkLst>
            <pc:docMk/>
            <pc:sldMk cId="2858277977" sldId="523"/>
            <ac:cxnSpMk id="875" creationId="{F0B93D05-3E54-40A3-82A8-2A0303388F66}"/>
          </ac:cxnSpMkLst>
        </pc:cxnChg>
        <pc:cxnChg chg="add del mod">
          <ac:chgData name="Ragnhild Halvorsrud" userId="917ea340-fd63-490f-a7db-68428d24cf32" providerId="ADAL" clId="{3F26B701-AADC-4668-AAA4-FB7BA2B947B1}" dt="2020-06-19T09:17:47.506" v="5162"/>
          <ac:cxnSpMkLst>
            <pc:docMk/>
            <pc:sldMk cId="2858277977" sldId="523"/>
            <ac:cxnSpMk id="876" creationId="{08D36ED0-746F-422F-8CBC-D20561B352F9}"/>
          </ac:cxnSpMkLst>
        </pc:cxnChg>
        <pc:cxnChg chg="add del mod">
          <ac:chgData name="Ragnhild Halvorsrud" userId="917ea340-fd63-490f-a7db-68428d24cf32" providerId="ADAL" clId="{3F26B701-AADC-4668-AAA4-FB7BA2B947B1}" dt="2020-06-19T09:17:47.506" v="5162"/>
          <ac:cxnSpMkLst>
            <pc:docMk/>
            <pc:sldMk cId="2858277977" sldId="523"/>
            <ac:cxnSpMk id="878" creationId="{9C1959F8-4BE4-450B-B09D-8220F1310AEB}"/>
          </ac:cxnSpMkLst>
        </pc:cxnChg>
        <pc:cxnChg chg="add del mod">
          <ac:chgData name="Ragnhild Halvorsrud" userId="917ea340-fd63-490f-a7db-68428d24cf32" providerId="ADAL" clId="{3F26B701-AADC-4668-AAA4-FB7BA2B947B1}" dt="2020-06-19T09:17:47.506" v="5162"/>
          <ac:cxnSpMkLst>
            <pc:docMk/>
            <pc:sldMk cId="2858277977" sldId="523"/>
            <ac:cxnSpMk id="879" creationId="{44557CDE-DE36-4636-B494-F7FD8238AC06}"/>
          </ac:cxnSpMkLst>
        </pc:cxnChg>
        <pc:cxnChg chg="add del mod">
          <ac:chgData name="Ragnhild Halvorsrud" userId="917ea340-fd63-490f-a7db-68428d24cf32" providerId="ADAL" clId="{3F26B701-AADC-4668-AAA4-FB7BA2B947B1}" dt="2020-06-19T09:17:47.506" v="5162"/>
          <ac:cxnSpMkLst>
            <pc:docMk/>
            <pc:sldMk cId="2858277977" sldId="523"/>
            <ac:cxnSpMk id="881" creationId="{0D167EBA-A186-48C2-8430-4566E2F2F080}"/>
          </ac:cxnSpMkLst>
        </pc:cxnChg>
        <pc:cxnChg chg="add del mod">
          <ac:chgData name="Ragnhild Halvorsrud" userId="917ea340-fd63-490f-a7db-68428d24cf32" providerId="ADAL" clId="{3F26B701-AADC-4668-AAA4-FB7BA2B947B1}" dt="2020-06-19T09:17:47.506" v="5162"/>
          <ac:cxnSpMkLst>
            <pc:docMk/>
            <pc:sldMk cId="2858277977" sldId="523"/>
            <ac:cxnSpMk id="885" creationId="{59F535BB-1C60-4A7D-8362-580655E81260}"/>
          </ac:cxnSpMkLst>
        </pc:cxnChg>
        <pc:cxnChg chg="add del mod">
          <ac:chgData name="Ragnhild Halvorsrud" userId="917ea340-fd63-490f-a7db-68428d24cf32" providerId="ADAL" clId="{3F26B701-AADC-4668-AAA4-FB7BA2B947B1}" dt="2020-06-19T09:17:47.506" v="5162"/>
          <ac:cxnSpMkLst>
            <pc:docMk/>
            <pc:sldMk cId="2858277977" sldId="523"/>
            <ac:cxnSpMk id="886" creationId="{E034F759-BB6F-46F1-A713-B576958DB750}"/>
          </ac:cxnSpMkLst>
        </pc:cxnChg>
        <pc:cxnChg chg="add del mod">
          <ac:chgData name="Ragnhild Halvorsrud" userId="917ea340-fd63-490f-a7db-68428d24cf32" providerId="ADAL" clId="{3F26B701-AADC-4668-AAA4-FB7BA2B947B1}" dt="2020-06-19T09:17:47.506" v="5162"/>
          <ac:cxnSpMkLst>
            <pc:docMk/>
            <pc:sldMk cId="2858277977" sldId="523"/>
            <ac:cxnSpMk id="888" creationId="{BB3793E1-00E1-4E1C-B1BE-C5E2172CF3E2}"/>
          </ac:cxnSpMkLst>
        </pc:cxnChg>
        <pc:cxnChg chg="add del mod">
          <ac:chgData name="Ragnhild Halvorsrud" userId="917ea340-fd63-490f-a7db-68428d24cf32" providerId="ADAL" clId="{3F26B701-AADC-4668-AAA4-FB7BA2B947B1}" dt="2020-06-19T09:17:47.506" v="5162"/>
          <ac:cxnSpMkLst>
            <pc:docMk/>
            <pc:sldMk cId="2858277977" sldId="523"/>
            <ac:cxnSpMk id="890" creationId="{617E2606-3214-46CF-BE24-79DFE97C55C2}"/>
          </ac:cxnSpMkLst>
        </pc:cxnChg>
        <pc:cxnChg chg="add del mod">
          <ac:chgData name="Ragnhild Halvorsrud" userId="917ea340-fd63-490f-a7db-68428d24cf32" providerId="ADAL" clId="{3F26B701-AADC-4668-AAA4-FB7BA2B947B1}" dt="2020-06-19T09:17:47.506" v="5162"/>
          <ac:cxnSpMkLst>
            <pc:docMk/>
            <pc:sldMk cId="2858277977" sldId="523"/>
            <ac:cxnSpMk id="894" creationId="{5E2BE332-2458-4616-97FC-9F64EDF3EA8E}"/>
          </ac:cxnSpMkLst>
        </pc:cxnChg>
        <pc:cxnChg chg="add del mod">
          <ac:chgData name="Ragnhild Halvorsrud" userId="917ea340-fd63-490f-a7db-68428d24cf32" providerId="ADAL" clId="{3F26B701-AADC-4668-AAA4-FB7BA2B947B1}" dt="2020-06-19T09:17:47.506" v="5162"/>
          <ac:cxnSpMkLst>
            <pc:docMk/>
            <pc:sldMk cId="2858277977" sldId="523"/>
            <ac:cxnSpMk id="896" creationId="{45CF3690-1CF7-42C6-94D1-7C2816C38483}"/>
          </ac:cxnSpMkLst>
        </pc:cxnChg>
        <pc:cxnChg chg="add del mod">
          <ac:chgData name="Ragnhild Halvorsrud" userId="917ea340-fd63-490f-a7db-68428d24cf32" providerId="ADAL" clId="{3F26B701-AADC-4668-AAA4-FB7BA2B947B1}" dt="2020-06-19T09:17:47.506" v="5162"/>
          <ac:cxnSpMkLst>
            <pc:docMk/>
            <pc:sldMk cId="2858277977" sldId="523"/>
            <ac:cxnSpMk id="897" creationId="{DCF047C3-3722-4B5C-813C-1C98601728BE}"/>
          </ac:cxnSpMkLst>
        </pc:cxnChg>
        <pc:cxnChg chg="add del mod">
          <ac:chgData name="Ragnhild Halvorsrud" userId="917ea340-fd63-490f-a7db-68428d24cf32" providerId="ADAL" clId="{3F26B701-AADC-4668-AAA4-FB7BA2B947B1}" dt="2020-06-19T09:17:47.506" v="5162"/>
          <ac:cxnSpMkLst>
            <pc:docMk/>
            <pc:sldMk cId="2858277977" sldId="523"/>
            <ac:cxnSpMk id="898" creationId="{E45BAA4B-D81E-409A-AD88-95F096822807}"/>
          </ac:cxnSpMkLst>
        </pc:cxnChg>
        <pc:cxnChg chg="add del mod">
          <ac:chgData name="Ragnhild Halvorsrud" userId="917ea340-fd63-490f-a7db-68428d24cf32" providerId="ADAL" clId="{3F26B701-AADC-4668-AAA4-FB7BA2B947B1}" dt="2020-06-19T09:17:47.506" v="5162"/>
          <ac:cxnSpMkLst>
            <pc:docMk/>
            <pc:sldMk cId="2858277977" sldId="523"/>
            <ac:cxnSpMk id="901" creationId="{F69E469B-710F-4E4D-8E98-20134F826172}"/>
          </ac:cxnSpMkLst>
        </pc:cxnChg>
        <pc:cxnChg chg="add del mod">
          <ac:chgData name="Ragnhild Halvorsrud" userId="917ea340-fd63-490f-a7db-68428d24cf32" providerId="ADAL" clId="{3F26B701-AADC-4668-AAA4-FB7BA2B947B1}" dt="2020-06-19T09:17:47.506" v="5162"/>
          <ac:cxnSpMkLst>
            <pc:docMk/>
            <pc:sldMk cId="2858277977" sldId="523"/>
            <ac:cxnSpMk id="902" creationId="{0D77F4BC-E63D-4152-912A-C41E58B0921A}"/>
          </ac:cxnSpMkLst>
        </pc:cxnChg>
        <pc:cxnChg chg="add del mod">
          <ac:chgData name="Ragnhild Halvorsrud" userId="917ea340-fd63-490f-a7db-68428d24cf32" providerId="ADAL" clId="{3F26B701-AADC-4668-AAA4-FB7BA2B947B1}" dt="2020-06-19T09:17:47.506" v="5162"/>
          <ac:cxnSpMkLst>
            <pc:docMk/>
            <pc:sldMk cId="2858277977" sldId="523"/>
            <ac:cxnSpMk id="903" creationId="{B98725DC-AEC4-4584-AA35-647D4C1A36E1}"/>
          </ac:cxnSpMkLst>
        </pc:cxnChg>
        <pc:cxnChg chg="add del mod">
          <ac:chgData name="Ragnhild Halvorsrud" userId="917ea340-fd63-490f-a7db-68428d24cf32" providerId="ADAL" clId="{3F26B701-AADC-4668-AAA4-FB7BA2B947B1}" dt="2020-06-19T09:17:47.506" v="5162"/>
          <ac:cxnSpMkLst>
            <pc:docMk/>
            <pc:sldMk cId="2858277977" sldId="523"/>
            <ac:cxnSpMk id="904" creationId="{1F19E6BF-7DE0-4F13-A68C-0BF1DACE2B63}"/>
          </ac:cxnSpMkLst>
        </pc:cxnChg>
        <pc:cxnChg chg="add del mod">
          <ac:chgData name="Ragnhild Halvorsrud" userId="917ea340-fd63-490f-a7db-68428d24cf32" providerId="ADAL" clId="{3F26B701-AADC-4668-AAA4-FB7BA2B947B1}" dt="2020-06-19T09:17:47.506" v="5162"/>
          <ac:cxnSpMkLst>
            <pc:docMk/>
            <pc:sldMk cId="2858277977" sldId="523"/>
            <ac:cxnSpMk id="905" creationId="{2D5F27D2-7811-46CE-8172-001469AC6472}"/>
          </ac:cxnSpMkLst>
        </pc:cxnChg>
        <pc:cxnChg chg="add del mod">
          <ac:chgData name="Ragnhild Halvorsrud" userId="917ea340-fd63-490f-a7db-68428d24cf32" providerId="ADAL" clId="{3F26B701-AADC-4668-AAA4-FB7BA2B947B1}" dt="2020-06-19T09:17:47.506" v="5162"/>
          <ac:cxnSpMkLst>
            <pc:docMk/>
            <pc:sldMk cId="2858277977" sldId="523"/>
            <ac:cxnSpMk id="906" creationId="{5C20BA2D-AAE7-45D0-BB6D-17863E260265}"/>
          </ac:cxnSpMkLst>
        </pc:cxnChg>
        <pc:cxnChg chg="add del mod">
          <ac:chgData name="Ragnhild Halvorsrud" userId="917ea340-fd63-490f-a7db-68428d24cf32" providerId="ADAL" clId="{3F26B701-AADC-4668-AAA4-FB7BA2B947B1}" dt="2020-06-19T09:17:47.506" v="5162"/>
          <ac:cxnSpMkLst>
            <pc:docMk/>
            <pc:sldMk cId="2858277977" sldId="523"/>
            <ac:cxnSpMk id="907" creationId="{4EFFB8E8-AB53-499B-9F81-A308D300204D}"/>
          </ac:cxnSpMkLst>
        </pc:cxnChg>
        <pc:cxnChg chg="add del mod">
          <ac:chgData name="Ragnhild Halvorsrud" userId="917ea340-fd63-490f-a7db-68428d24cf32" providerId="ADAL" clId="{3F26B701-AADC-4668-AAA4-FB7BA2B947B1}" dt="2020-06-19T09:17:47.506" v="5162"/>
          <ac:cxnSpMkLst>
            <pc:docMk/>
            <pc:sldMk cId="2858277977" sldId="523"/>
            <ac:cxnSpMk id="908" creationId="{78A7E126-9397-4F4C-ADF1-D448A0142265}"/>
          </ac:cxnSpMkLst>
        </pc:cxnChg>
        <pc:cxnChg chg="add del mod">
          <ac:chgData name="Ragnhild Halvorsrud" userId="917ea340-fd63-490f-a7db-68428d24cf32" providerId="ADAL" clId="{3F26B701-AADC-4668-AAA4-FB7BA2B947B1}" dt="2020-06-19T09:17:47.506" v="5162"/>
          <ac:cxnSpMkLst>
            <pc:docMk/>
            <pc:sldMk cId="2858277977" sldId="523"/>
            <ac:cxnSpMk id="909" creationId="{12032BD1-83E1-4DA6-9621-DC46E1D22EA2}"/>
          </ac:cxnSpMkLst>
        </pc:cxnChg>
        <pc:cxnChg chg="add del mod">
          <ac:chgData name="Ragnhild Halvorsrud" userId="917ea340-fd63-490f-a7db-68428d24cf32" providerId="ADAL" clId="{3F26B701-AADC-4668-AAA4-FB7BA2B947B1}" dt="2020-06-19T09:17:47.506" v="5162"/>
          <ac:cxnSpMkLst>
            <pc:docMk/>
            <pc:sldMk cId="2858277977" sldId="523"/>
            <ac:cxnSpMk id="910" creationId="{0743BE82-DF82-4460-958A-078FDC8A2B5F}"/>
          </ac:cxnSpMkLst>
        </pc:cxnChg>
        <pc:cxnChg chg="add del mod">
          <ac:chgData name="Ragnhild Halvorsrud" userId="917ea340-fd63-490f-a7db-68428d24cf32" providerId="ADAL" clId="{3F26B701-AADC-4668-AAA4-FB7BA2B947B1}" dt="2020-06-19T09:17:47.506" v="5162"/>
          <ac:cxnSpMkLst>
            <pc:docMk/>
            <pc:sldMk cId="2858277977" sldId="523"/>
            <ac:cxnSpMk id="911" creationId="{E22F3CD6-85DD-4231-905C-73FFDA9AA2A5}"/>
          </ac:cxnSpMkLst>
        </pc:cxnChg>
        <pc:cxnChg chg="mod">
          <ac:chgData name="Ragnhild Halvorsrud" userId="917ea340-fd63-490f-a7db-68428d24cf32" providerId="ADAL" clId="{3F26B701-AADC-4668-AAA4-FB7BA2B947B1}" dt="2020-06-19T09:18:12.801" v="5164"/>
          <ac:cxnSpMkLst>
            <pc:docMk/>
            <pc:sldMk cId="2858277977" sldId="523"/>
            <ac:cxnSpMk id="916" creationId="{5C5FD9B2-71AA-4ACC-81BE-B4E54217EF50}"/>
          </ac:cxnSpMkLst>
        </pc:cxnChg>
        <pc:cxnChg chg="mod">
          <ac:chgData name="Ragnhild Halvorsrud" userId="917ea340-fd63-490f-a7db-68428d24cf32" providerId="ADAL" clId="{3F26B701-AADC-4668-AAA4-FB7BA2B947B1}" dt="2020-06-19T09:18:12.801" v="5164"/>
          <ac:cxnSpMkLst>
            <pc:docMk/>
            <pc:sldMk cId="2858277977" sldId="523"/>
            <ac:cxnSpMk id="925" creationId="{E5C96BCD-3A63-4866-A38F-1550BF265CC7}"/>
          </ac:cxnSpMkLst>
        </pc:cxnChg>
        <pc:cxnChg chg="mod">
          <ac:chgData name="Ragnhild Halvorsrud" userId="917ea340-fd63-490f-a7db-68428d24cf32" providerId="ADAL" clId="{3F26B701-AADC-4668-AAA4-FB7BA2B947B1}" dt="2020-06-19T09:18:12.801" v="5164"/>
          <ac:cxnSpMkLst>
            <pc:docMk/>
            <pc:sldMk cId="2858277977" sldId="523"/>
            <ac:cxnSpMk id="934" creationId="{3DABD29E-F03A-4399-B27E-2015E69DCA8F}"/>
          </ac:cxnSpMkLst>
        </pc:cxnChg>
        <pc:cxnChg chg="mod">
          <ac:chgData name="Ragnhild Halvorsrud" userId="917ea340-fd63-490f-a7db-68428d24cf32" providerId="ADAL" clId="{3F26B701-AADC-4668-AAA4-FB7BA2B947B1}" dt="2020-06-19T09:18:12.801" v="5164"/>
          <ac:cxnSpMkLst>
            <pc:docMk/>
            <pc:sldMk cId="2858277977" sldId="523"/>
            <ac:cxnSpMk id="943" creationId="{A3BC4CEA-B3C3-4A39-8BDC-9DE18A9E9C6B}"/>
          </ac:cxnSpMkLst>
        </pc:cxnChg>
        <pc:cxnChg chg="mod">
          <ac:chgData name="Ragnhild Halvorsrud" userId="917ea340-fd63-490f-a7db-68428d24cf32" providerId="ADAL" clId="{3F26B701-AADC-4668-AAA4-FB7BA2B947B1}" dt="2020-06-19T09:18:12.801" v="5164"/>
          <ac:cxnSpMkLst>
            <pc:docMk/>
            <pc:sldMk cId="2858277977" sldId="523"/>
            <ac:cxnSpMk id="952" creationId="{D3167849-2DC5-4772-9C49-BBA636B1B2C1}"/>
          </ac:cxnSpMkLst>
        </pc:cxnChg>
        <pc:cxnChg chg="mod">
          <ac:chgData name="Ragnhild Halvorsrud" userId="917ea340-fd63-490f-a7db-68428d24cf32" providerId="ADAL" clId="{3F26B701-AADC-4668-AAA4-FB7BA2B947B1}" dt="2020-06-19T09:18:12.801" v="5164"/>
          <ac:cxnSpMkLst>
            <pc:docMk/>
            <pc:sldMk cId="2858277977" sldId="523"/>
            <ac:cxnSpMk id="961" creationId="{9AEC9001-B85F-438F-A75B-45F412E8D6C6}"/>
          </ac:cxnSpMkLst>
        </pc:cxnChg>
        <pc:cxnChg chg="mod">
          <ac:chgData name="Ragnhild Halvorsrud" userId="917ea340-fd63-490f-a7db-68428d24cf32" providerId="ADAL" clId="{3F26B701-AADC-4668-AAA4-FB7BA2B947B1}" dt="2020-06-19T09:18:12.801" v="5164"/>
          <ac:cxnSpMkLst>
            <pc:docMk/>
            <pc:sldMk cId="2858277977" sldId="523"/>
            <ac:cxnSpMk id="976" creationId="{5A3D20AC-DBD0-4BB1-902D-BA58B2FADF4A}"/>
          </ac:cxnSpMkLst>
        </pc:cxnChg>
        <pc:cxnChg chg="mod">
          <ac:chgData name="Ragnhild Halvorsrud" userId="917ea340-fd63-490f-a7db-68428d24cf32" providerId="ADAL" clId="{3F26B701-AADC-4668-AAA4-FB7BA2B947B1}" dt="2020-06-19T09:18:12.801" v="5164"/>
          <ac:cxnSpMkLst>
            <pc:docMk/>
            <pc:sldMk cId="2858277977" sldId="523"/>
            <ac:cxnSpMk id="977" creationId="{43960221-9632-48CE-9C3E-AAB80AA8812C}"/>
          </ac:cxnSpMkLst>
        </pc:cxnChg>
        <pc:cxnChg chg="mod">
          <ac:chgData name="Ragnhild Halvorsrud" userId="917ea340-fd63-490f-a7db-68428d24cf32" providerId="ADAL" clId="{3F26B701-AADC-4668-AAA4-FB7BA2B947B1}" dt="2020-06-19T09:18:12.801" v="5164"/>
          <ac:cxnSpMkLst>
            <pc:docMk/>
            <pc:sldMk cId="2858277977" sldId="523"/>
            <ac:cxnSpMk id="978" creationId="{14DCC81E-AD04-471A-A2A1-F5FB702A1B85}"/>
          </ac:cxnSpMkLst>
        </pc:cxnChg>
        <pc:cxnChg chg="mod">
          <ac:chgData name="Ragnhild Halvorsrud" userId="917ea340-fd63-490f-a7db-68428d24cf32" providerId="ADAL" clId="{3F26B701-AADC-4668-AAA4-FB7BA2B947B1}" dt="2020-06-19T09:18:12.801" v="5164"/>
          <ac:cxnSpMkLst>
            <pc:docMk/>
            <pc:sldMk cId="2858277977" sldId="523"/>
            <ac:cxnSpMk id="979" creationId="{ACA79688-4BD4-4216-9C6B-8BE26932A0AE}"/>
          </ac:cxnSpMkLst>
        </pc:cxnChg>
        <pc:cxnChg chg="mod">
          <ac:chgData name="Ragnhild Halvorsrud" userId="917ea340-fd63-490f-a7db-68428d24cf32" providerId="ADAL" clId="{3F26B701-AADC-4668-AAA4-FB7BA2B947B1}" dt="2020-06-19T09:18:12.801" v="5164"/>
          <ac:cxnSpMkLst>
            <pc:docMk/>
            <pc:sldMk cId="2858277977" sldId="523"/>
            <ac:cxnSpMk id="980" creationId="{B400ECE4-B00A-47E0-9751-50D88621A36F}"/>
          </ac:cxnSpMkLst>
        </pc:cxnChg>
        <pc:cxnChg chg="mod">
          <ac:chgData name="Ragnhild Halvorsrud" userId="917ea340-fd63-490f-a7db-68428d24cf32" providerId="ADAL" clId="{3F26B701-AADC-4668-AAA4-FB7BA2B947B1}" dt="2020-06-19T09:18:12.801" v="5164"/>
          <ac:cxnSpMkLst>
            <pc:docMk/>
            <pc:sldMk cId="2858277977" sldId="523"/>
            <ac:cxnSpMk id="981" creationId="{84245218-07E9-4B55-8007-A2E1ADBE2E39}"/>
          </ac:cxnSpMkLst>
        </pc:cxnChg>
        <pc:cxnChg chg="mod">
          <ac:chgData name="Ragnhild Halvorsrud" userId="917ea340-fd63-490f-a7db-68428d24cf32" providerId="ADAL" clId="{3F26B701-AADC-4668-AAA4-FB7BA2B947B1}" dt="2020-06-19T09:18:12.801" v="5164"/>
          <ac:cxnSpMkLst>
            <pc:docMk/>
            <pc:sldMk cId="2858277977" sldId="523"/>
            <ac:cxnSpMk id="982" creationId="{81255AF7-5A61-4181-B000-DBE946CE94B9}"/>
          </ac:cxnSpMkLst>
        </pc:cxnChg>
        <pc:cxnChg chg="mod">
          <ac:chgData name="Ragnhild Halvorsrud" userId="917ea340-fd63-490f-a7db-68428d24cf32" providerId="ADAL" clId="{3F26B701-AADC-4668-AAA4-FB7BA2B947B1}" dt="2020-06-19T09:18:12.801" v="5164"/>
          <ac:cxnSpMkLst>
            <pc:docMk/>
            <pc:sldMk cId="2858277977" sldId="523"/>
            <ac:cxnSpMk id="983" creationId="{3E151DEB-2700-4534-B28A-D1DE4AD55A61}"/>
          </ac:cxnSpMkLst>
        </pc:cxnChg>
        <pc:cxnChg chg="mod">
          <ac:chgData name="Ragnhild Halvorsrud" userId="917ea340-fd63-490f-a7db-68428d24cf32" providerId="ADAL" clId="{3F26B701-AADC-4668-AAA4-FB7BA2B947B1}" dt="2020-06-19T09:18:12.801" v="5164"/>
          <ac:cxnSpMkLst>
            <pc:docMk/>
            <pc:sldMk cId="2858277977" sldId="523"/>
            <ac:cxnSpMk id="984" creationId="{376B0597-78B0-4530-97C9-E3317BE58755}"/>
          </ac:cxnSpMkLst>
        </pc:cxnChg>
        <pc:cxnChg chg="mod">
          <ac:chgData name="Ragnhild Halvorsrud" userId="917ea340-fd63-490f-a7db-68428d24cf32" providerId="ADAL" clId="{3F26B701-AADC-4668-AAA4-FB7BA2B947B1}" dt="2020-06-19T09:18:12.801" v="5164"/>
          <ac:cxnSpMkLst>
            <pc:docMk/>
            <pc:sldMk cId="2858277977" sldId="523"/>
            <ac:cxnSpMk id="985" creationId="{3A11A364-7514-45F9-B8A3-A7E13B93C903}"/>
          </ac:cxnSpMkLst>
        </pc:cxnChg>
        <pc:cxnChg chg="add del mod">
          <ac:chgData name="Ragnhild Halvorsrud" userId="917ea340-fd63-490f-a7db-68428d24cf32" providerId="ADAL" clId="{3F26B701-AADC-4668-AAA4-FB7BA2B947B1}" dt="2020-06-19T09:18:16.536" v="5165"/>
          <ac:cxnSpMkLst>
            <pc:docMk/>
            <pc:sldMk cId="2858277977" sldId="523"/>
            <ac:cxnSpMk id="986" creationId="{F3E155C9-A338-460A-9D0F-06E30D0B9A9F}"/>
          </ac:cxnSpMkLst>
        </pc:cxnChg>
        <pc:cxnChg chg="add del mod">
          <ac:chgData name="Ragnhild Halvorsrud" userId="917ea340-fd63-490f-a7db-68428d24cf32" providerId="ADAL" clId="{3F26B701-AADC-4668-AAA4-FB7BA2B947B1}" dt="2020-06-19T09:18:16.536" v="5165"/>
          <ac:cxnSpMkLst>
            <pc:docMk/>
            <pc:sldMk cId="2858277977" sldId="523"/>
            <ac:cxnSpMk id="993" creationId="{CA3FB68B-F059-4865-B927-CFEA7D33F728}"/>
          </ac:cxnSpMkLst>
        </pc:cxnChg>
        <pc:cxnChg chg="add del mod">
          <ac:chgData name="Ragnhild Halvorsrud" userId="917ea340-fd63-490f-a7db-68428d24cf32" providerId="ADAL" clId="{3F26B701-AADC-4668-AAA4-FB7BA2B947B1}" dt="2020-06-19T09:18:16.536" v="5165"/>
          <ac:cxnSpMkLst>
            <pc:docMk/>
            <pc:sldMk cId="2858277977" sldId="523"/>
            <ac:cxnSpMk id="1000" creationId="{8DF8F92E-0DA9-4B94-86D0-D89BF8D1F464}"/>
          </ac:cxnSpMkLst>
        </pc:cxnChg>
        <pc:cxnChg chg="add del mod">
          <ac:chgData name="Ragnhild Halvorsrud" userId="917ea340-fd63-490f-a7db-68428d24cf32" providerId="ADAL" clId="{3F26B701-AADC-4668-AAA4-FB7BA2B947B1}" dt="2020-06-19T09:18:16.536" v="5165"/>
          <ac:cxnSpMkLst>
            <pc:docMk/>
            <pc:sldMk cId="2858277977" sldId="523"/>
            <ac:cxnSpMk id="1007" creationId="{DF8541E9-C1B4-439F-9198-9E39A49B0110}"/>
          </ac:cxnSpMkLst>
        </pc:cxnChg>
        <pc:cxnChg chg="add del mod">
          <ac:chgData name="Ragnhild Halvorsrud" userId="917ea340-fd63-490f-a7db-68428d24cf32" providerId="ADAL" clId="{3F26B701-AADC-4668-AAA4-FB7BA2B947B1}" dt="2020-06-19T09:18:16.536" v="5165"/>
          <ac:cxnSpMkLst>
            <pc:docMk/>
            <pc:sldMk cId="2858277977" sldId="523"/>
            <ac:cxnSpMk id="1014" creationId="{A62F7586-A527-4E16-9AC5-B8C21CDD1BF0}"/>
          </ac:cxnSpMkLst>
        </pc:cxnChg>
        <pc:cxnChg chg="add del mod">
          <ac:chgData name="Ragnhild Halvorsrud" userId="917ea340-fd63-490f-a7db-68428d24cf32" providerId="ADAL" clId="{3F26B701-AADC-4668-AAA4-FB7BA2B947B1}" dt="2020-06-19T09:18:16.536" v="5165"/>
          <ac:cxnSpMkLst>
            <pc:docMk/>
            <pc:sldMk cId="2858277977" sldId="523"/>
            <ac:cxnSpMk id="1026" creationId="{6EF0A667-B280-4C48-885D-AB95581AA4A7}"/>
          </ac:cxnSpMkLst>
        </pc:cxnChg>
        <pc:cxnChg chg="add del mod">
          <ac:chgData name="Ragnhild Halvorsrud" userId="917ea340-fd63-490f-a7db-68428d24cf32" providerId="ADAL" clId="{3F26B701-AADC-4668-AAA4-FB7BA2B947B1}" dt="2020-06-19T09:18:16.536" v="5165"/>
          <ac:cxnSpMkLst>
            <pc:docMk/>
            <pc:sldMk cId="2858277977" sldId="523"/>
            <ac:cxnSpMk id="1027" creationId="{29B1A455-AE23-4D7A-90F4-8C57CDCF5E7C}"/>
          </ac:cxnSpMkLst>
        </pc:cxnChg>
        <pc:cxnChg chg="add del mod">
          <ac:chgData name="Ragnhild Halvorsrud" userId="917ea340-fd63-490f-a7db-68428d24cf32" providerId="ADAL" clId="{3F26B701-AADC-4668-AAA4-FB7BA2B947B1}" dt="2020-06-19T09:18:16.536" v="5165"/>
          <ac:cxnSpMkLst>
            <pc:docMk/>
            <pc:sldMk cId="2858277977" sldId="523"/>
            <ac:cxnSpMk id="1028" creationId="{448BFD54-45E4-4BD9-B92C-68150CE84685}"/>
          </ac:cxnSpMkLst>
        </pc:cxnChg>
        <pc:cxnChg chg="add del mod">
          <ac:chgData name="Ragnhild Halvorsrud" userId="917ea340-fd63-490f-a7db-68428d24cf32" providerId="ADAL" clId="{3F26B701-AADC-4668-AAA4-FB7BA2B947B1}" dt="2020-06-19T09:18:16.536" v="5165"/>
          <ac:cxnSpMkLst>
            <pc:docMk/>
            <pc:sldMk cId="2858277977" sldId="523"/>
            <ac:cxnSpMk id="1029" creationId="{037FD784-DF0E-4EAD-B0A3-896DD9A7332F}"/>
          </ac:cxnSpMkLst>
        </pc:cxnChg>
        <pc:cxnChg chg="add del mod">
          <ac:chgData name="Ragnhild Halvorsrud" userId="917ea340-fd63-490f-a7db-68428d24cf32" providerId="ADAL" clId="{3F26B701-AADC-4668-AAA4-FB7BA2B947B1}" dt="2020-06-19T09:18:16.536" v="5165"/>
          <ac:cxnSpMkLst>
            <pc:docMk/>
            <pc:sldMk cId="2858277977" sldId="523"/>
            <ac:cxnSpMk id="1030" creationId="{EE7A1660-8505-40D6-934B-8253925100A8}"/>
          </ac:cxnSpMkLst>
        </pc:cxnChg>
        <pc:cxnChg chg="add del mod">
          <ac:chgData name="Ragnhild Halvorsrud" userId="917ea340-fd63-490f-a7db-68428d24cf32" providerId="ADAL" clId="{3F26B701-AADC-4668-AAA4-FB7BA2B947B1}" dt="2020-06-19T09:18:16.536" v="5165"/>
          <ac:cxnSpMkLst>
            <pc:docMk/>
            <pc:sldMk cId="2858277977" sldId="523"/>
            <ac:cxnSpMk id="1031" creationId="{56EDF650-95F2-4893-B0B2-ECE96BC8ED5C}"/>
          </ac:cxnSpMkLst>
        </pc:cxnChg>
        <pc:cxnChg chg="add del mod">
          <ac:chgData name="Ragnhild Halvorsrud" userId="917ea340-fd63-490f-a7db-68428d24cf32" providerId="ADAL" clId="{3F26B701-AADC-4668-AAA4-FB7BA2B947B1}" dt="2020-06-19T09:18:16.536" v="5165"/>
          <ac:cxnSpMkLst>
            <pc:docMk/>
            <pc:sldMk cId="2858277977" sldId="523"/>
            <ac:cxnSpMk id="1032" creationId="{E3612C78-C429-4D27-A738-A9A9B786FF24}"/>
          </ac:cxnSpMkLst>
        </pc:cxnChg>
        <pc:cxnChg chg="add del mod">
          <ac:chgData name="Ragnhild Halvorsrud" userId="917ea340-fd63-490f-a7db-68428d24cf32" providerId="ADAL" clId="{3F26B701-AADC-4668-AAA4-FB7BA2B947B1}" dt="2020-06-19T09:18:16.536" v="5165"/>
          <ac:cxnSpMkLst>
            <pc:docMk/>
            <pc:sldMk cId="2858277977" sldId="523"/>
            <ac:cxnSpMk id="1033" creationId="{62152F90-7F80-427F-9873-7D0E688FAF37}"/>
          </ac:cxnSpMkLst>
        </pc:cxnChg>
        <pc:cxnChg chg="mod">
          <ac:chgData name="Ragnhild Halvorsrud" userId="917ea340-fd63-490f-a7db-68428d24cf32" providerId="ADAL" clId="{3F26B701-AADC-4668-AAA4-FB7BA2B947B1}" dt="2020-06-19T09:18:12.801" v="5164"/>
          <ac:cxnSpMkLst>
            <pc:docMk/>
            <pc:sldMk cId="2858277977" sldId="523"/>
            <ac:cxnSpMk id="1035" creationId="{81BE32E7-0816-4855-AE72-D12F8D3C0BEA}"/>
          </ac:cxnSpMkLst>
        </pc:cxnChg>
        <pc:cxnChg chg="mod">
          <ac:chgData name="Ragnhild Halvorsrud" userId="917ea340-fd63-490f-a7db-68428d24cf32" providerId="ADAL" clId="{3F26B701-AADC-4668-AAA4-FB7BA2B947B1}" dt="2020-06-19T09:18:12.801" v="5164"/>
          <ac:cxnSpMkLst>
            <pc:docMk/>
            <pc:sldMk cId="2858277977" sldId="523"/>
            <ac:cxnSpMk id="1043" creationId="{2ED07454-DA72-43D7-8AD6-1DFC7D9EB195}"/>
          </ac:cxnSpMkLst>
        </pc:cxnChg>
        <pc:cxnChg chg="mod">
          <ac:chgData name="Ragnhild Halvorsrud" userId="917ea340-fd63-490f-a7db-68428d24cf32" providerId="ADAL" clId="{3F26B701-AADC-4668-AAA4-FB7BA2B947B1}" dt="2020-06-19T09:18:12.801" v="5164"/>
          <ac:cxnSpMkLst>
            <pc:docMk/>
            <pc:sldMk cId="2858277977" sldId="523"/>
            <ac:cxnSpMk id="1051" creationId="{42D273A1-65C9-4EB5-B2D8-C96836F35D9F}"/>
          </ac:cxnSpMkLst>
        </pc:cxnChg>
        <pc:cxnChg chg="mod">
          <ac:chgData name="Ragnhild Halvorsrud" userId="917ea340-fd63-490f-a7db-68428d24cf32" providerId="ADAL" clId="{3F26B701-AADC-4668-AAA4-FB7BA2B947B1}" dt="2020-06-19T09:18:12.801" v="5164"/>
          <ac:cxnSpMkLst>
            <pc:docMk/>
            <pc:sldMk cId="2858277977" sldId="523"/>
            <ac:cxnSpMk id="1059" creationId="{3BC48ACD-0A1C-41E8-90AE-4677822690B8}"/>
          </ac:cxnSpMkLst>
        </pc:cxnChg>
        <pc:cxnChg chg="mod">
          <ac:chgData name="Ragnhild Halvorsrud" userId="917ea340-fd63-490f-a7db-68428d24cf32" providerId="ADAL" clId="{3F26B701-AADC-4668-AAA4-FB7BA2B947B1}" dt="2020-06-19T09:18:12.801" v="5164"/>
          <ac:cxnSpMkLst>
            <pc:docMk/>
            <pc:sldMk cId="2858277977" sldId="523"/>
            <ac:cxnSpMk id="1067" creationId="{B3146D3B-4B15-40B5-885D-1CE95986E5D4}"/>
          </ac:cxnSpMkLst>
        </pc:cxnChg>
        <pc:cxnChg chg="mod">
          <ac:chgData name="Ragnhild Halvorsrud" userId="917ea340-fd63-490f-a7db-68428d24cf32" providerId="ADAL" clId="{3F26B701-AADC-4668-AAA4-FB7BA2B947B1}" dt="2020-06-19T09:18:12.801" v="5164"/>
          <ac:cxnSpMkLst>
            <pc:docMk/>
            <pc:sldMk cId="2858277977" sldId="523"/>
            <ac:cxnSpMk id="1080" creationId="{CF74FD86-9D35-468B-8AD5-AC1441D39AF7}"/>
          </ac:cxnSpMkLst>
        </pc:cxnChg>
        <pc:cxnChg chg="mod">
          <ac:chgData name="Ragnhild Halvorsrud" userId="917ea340-fd63-490f-a7db-68428d24cf32" providerId="ADAL" clId="{3F26B701-AADC-4668-AAA4-FB7BA2B947B1}" dt="2020-06-19T09:18:12.801" v="5164"/>
          <ac:cxnSpMkLst>
            <pc:docMk/>
            <pc:sldMk cId="2858277977" sldId="523"/>
            <ac:cxnSpMk id="1081" creationId="{19FD2A69-51C8-4F62-BD28-8451EC4C2357}"/>
          </ac:cxnSpMkLst>
        </pc:cxnChg>
        <pc:cxnChg chg="mod">
          <ac:chgData name="Ragnhild Halvorsrud" userId="917ea340-fd63-490f-a7db-68428d24cf32" providerId="ADAL" clId="{3F26B701-AADC-4668-AAA4-FB7BA2B947B1}" dt="2020-06-19T09:18:12.801" v="5164"/>
          <ac:cxnSpMkLst>
            <pc:docMk/>
            <pc:sldMk cId="2858277977" sldId="523"/>
            <ac:cxnSpMk id="1082" creationId="{84D5DA06-F340-44F3-9EC7-B0ECEC09698E}"/>
          </ac:cxnSpMkLst>
        </pc:cxnChg>
        <pc:cxnChg chg="mod">
          <ac:chgData name="Ragnhild Halvorsrud" userId="917ea340-fd63-490f-a7db-68428d24cf32" providerId="ADAL" clId="{3F26B701-AADC-4668-AAA4-FB7BA2B947B1}" dt="2020-06-19T09:18:12.801" v="5164"/>
          <ac:cxnSpMkLst>
            <pc:docMk/>
            <pc:sldMk cId="2858277977" sldId="523"/>
            <ac:cxnSpMk id="1083" creationId="{ADC18E44-0A88-42E5-B73F-1DA10ADB5010}"/>
          </ac:cxnSpMkLst>
        </pc:cxnChg>
        <pc:cxnChg chg="mod">
          <ac:chgData name="Ragnhild Halvorsrud" userId="917ea340-fd63-490f-a7db-68428d24cf32" providerId="ADAL" clId="{3F26B701-AADC-4668-AAA4-FB7BA2B947B1}" dt="2020-06-19T09:18:12.801" v="5164"/>
          <ac:cxnSpMkLst>
            <pc:docMk/>
            <pc:sldMk cId="2858277977" sldId="523"/>
            <ac:cxnSpMk id="1084" creationId="{5B2DC565-719A-49AA-B25E-2846EA3F49A2}"/>
          </ac:cxnSpMkLst>
        </pc:cxnChg>
        <pc:cxnChg chg="mod">
          <ac:chgData name="Ragnhild Halvorsrud" userId="917ea340-fd63-490f-a7db-68428d24cf32" providerId="ADAL" clId="{3F26B701-AADC-4668-AAA4-FB7BA2B947B1}" dt="2020-06-19T09:18:12.801" v="5164"/>
          <ac:cxnSpMkLst>
            <pc:docMk/>
            <pc:sldMk cId="2858277977" sldId="523"/>
            <ac:cxnSpMk id="1085" creationId="{7E009631-AA22-48A9-98EC-FC4E5C130609}"/>
          </ac:cxnSpMkLst>
        </pc:cxnChg>
        <pc:cxnChg chg="mod">
          <ac:chgData name="Ragnhild Halvorsrud" userId="917ea340-fd63-490f-a7db-68428d24cf32" providerId="ADAL" clId="{3F26B701-AADC-4668-AAA4-FB7BA2B947B1}" dt="2020-06-19T09:18:12.801" v="5164"/>
          <ac:cxnSpMkLst>
            <pc:docMk/>
            <pc:sldMk cId="2858277977" sldId="523"/>
            <ac:cxnSpMk id="1086" creationId="{514208FA-21AE-4182-A4FD-EF5E299BCBB1}"/>
          </ac:cxnSpMkLst>
        </pc:cxnChg>
        <pc:cxnChg chg="mod">
          <ac:chgData name="Ragnhild Halvorsrud" userId="917ea340-fd63-490f-a7db-68428d24cf32" providerId="ADAL" clId="{3F26B701-AADC-4668-AAA4-FB7BA2B947B1}" dt="2020-06-19T09:18:12.801" v="5164"/>
          <ac:cxnSpMkLst>
            <pc:docMk/>
            <pc:sldMk cId="2858277977" sldId="523"/>
            <ac:cxnSpMk id="1087" creationId="{F8D7B4EA-C2CD-49A1-84BE-14C6680B02A5}"/>
          </ac:cxnSpMkLst>
        </pc:cxnChg>
        <pc:cxnChg chg="mod">
          <ac:chgData name="Ragnhild Halvorsrud" userId="917ea340-fd63-490f-a7db-68428d24cf32" providerId="ADAL" clId="{3F26B701-AADC-4668-AAA4-FB7BA2B947B1}" dt="2020-06-19T09:18:12.801" v="5164"/>
          <ac:cxnSpMkLst>
            <pc:docMk/>
            <pc:sldMk cId="2858277977" sldId="523"/>
            <ac:cxnSpMk id="1089" creationId="{8726F9CB-08BB-409E-87F6-4A20CC85A348}"/>
          </ac:cxnSpMkLst>
        </pc:cxnChg>
        <pc:cxnChg chg="mod">
          <ac:chgData name="Ragnhild Halvorsrud" userId="917ea340-fd63-490f-a7db-68428d24cf32" providerId="ADAL" clId="{3F26B701-AADC-4668-AAA4-FB7BA2B947B1}" dt="2020-06-19T09:18:12.801" v="5164"/>
          <ac:cxnSpMkLst>
            <pc:docMk/>
            <pc:sldMk cId="2858277977" sldId="523"/>
            <ac:cxnSpMk id="1093" creationId="{87E51445-41D8-4297-92C4-5F636F9EE473}"/>
          </ac:cxnSpMkLst>
        </pc:cxnChg>
        <pc:cxnChg chg="mod">
          <ac:chgData name="Ragnhild Halvorsrud" userId="917ea340-fd63-490f-a7db-68428d24cf32" providerId="ADAL" clId="{3F26B701-AADC-4668-AAA4-FB7BA2B947B1}" dt="2020-06-19T09:18:12.801" v="5164"/>
          <ac:cxnSpMkLst>
            <pc:docMk/>
            <pc:sldMk cId="2858277977" sldId="523"/>
            <ac:cxnSpMk id="1097" creationId="{42897111-7E4B-4EB7-9ACA-E8C31A63E81A}"/>
          </ac:cxnSpMkLst>
        </pc:cxnChg>
        <pc:cxnChg chg="mod">
          <ac:chgData name="Ragnhild Halvorsrud" userId="917ea340-fd63-490f-a7db-68428d24cf32" providerId="ADAL" clId="{3F26B701-AADC-4668-AAA4-FB7BA2B947B1}" dt="2020-06-19T09:18:12.801" v="5164"/>
          <ac:cxnSpMkLst>
            <pc:docMk/>
            <pc:sldMk cId="2858277977" sldId="523"/>
            <ac:cxnSpMk id="1100" creationId="{2E727E8A-7156-44E4-8E54-715DDB838BEB}"/>
          </ac:cxnSpMkLst>
        </pc:cxnChg>
        <pc:cxnChg chg="add del mod">
          <ac:chgData name="Ragnhild Halvorsrud" userId="917ea340-fd63-490f-a7db-68428d24cf32" providerId="ADAL" clId="{3F26B701-AADC-4668-AAA4-FB7BA2B947B1}" dt="2020-06-19T09:18:16.536" v="5165"/>
          <ac:cxnSpMkLst>
            <pc:docMk/>
            <pc:sldMk cId="2858277977" sldId="523"/>
            <ac:cxnSpMk id="1101" creationId="{A67FBAEB-E76B-4BD7-AE4C-2D8A7A5743A5}"/>
          </ac:cxnSpMkLst>
        </pc:cxnChg>
        <pc:cxnChg chg="add del mod">
          <ac:chgData name="Ragnhild Halvorsrud" userId="917ea340-fd63-490f-a7db-68428d24cf32" providerId="ADAL" clId="{3F26B701-AADC-4668-AAA4-FB7BA2B947B1}" dt="2020-06-19T09:18:16.536" v="5165"/>
          <ac:cxnSpMkLst>
            <pc:docMk/>
            <pc:sldMk cId="2858277977" sldId="523"/>
            <ac:cxnSpMk id="1107" creationId="{47DC9806-F691-4CCB-83C4-6D94F472E215}"/>
          </ac:cxnSpMkLst>
        </pc:cxnChg>
        <pc:cxnChg chg="add del mod">
          <ac:chgData name="Ragnhild Halvorsrud" userId="917ea340-fd63-490f-a7db-68428d24cf32" providerId="ADAL" clId="{3F26B701-AADC-4668-AAA4-FB7BA2B947B1}" dt="2020-06-19T09:18:16.536" v="5165"/>
          <ac:cxnSpMkLst>
            <pc:docMk/>
            <pc:sldMk cId="2858277977" sldId="523"/>
            <ac:cxnSpMk id="1113" creationId="{75793E31-7D55-4720-B8EA-D77694B88305}"/>
          </ac:cxnSpMkLst>
        </pc:cxnChg>
        <pc:cxnChg chg="add del mod">
          <ac:chgData name="Ragnhild Halvorsrud" userId="917ea340-fd63-490f-a7db-68428d24cf32" providerId="ADAL" clId="{3F26B701-AADC-4668-AAA4-FB7BA2B947B1}" dt="2020-06-19T09:18:16.536" v="5165"/>
          <ac:cxnSpMkLst>
            <pc:docMk/>
            <pc:sldMk cId="2858277977" sldId="523"/>
            <ac:cxnSpMk id="1119" creationId="{220B6FF0-AE45-41F6-8A53-3A1E72D37BA1}"/>
          </ac:cxnSpMkLst>
        </pc:cxnChg>
        <pc:cxnChg chg="add del mod">
          <ac:chgData name="Ragnhild Halvorsrud" userId="917ea340-fd63-490f-a7db-68428d24cf32" providerId="ADAL" clId="{3F26B701-AADC-4668-AAA4-FB7BA2B947B1}" dt="2020-06-19T09:18:16.536" v="5165"/>
          <ac:cxnSpMkLst>
            <pc:docMk/>
            <pc:sldMk cId="2858277977" sldId="523"/>
            <ac:cxnSpMk id="1129" creationId="{60406438-208F-48E8-90AB-0E0CCBC07506}"/>
          </ac:cxnSpMkLst>
        </pc:cxnChg>
        <pc:cxnChg chg="add del mod">
          <ac:chgData name="Ragnhild Halvorsrud" userId="917ea340-fd63-490f-a7db-68428d24cf32" providerId="ADAL" clId="{3F26B701-AADC-4668-AAA4-FB7BA2B947B1}" dt="2020-06-19T09:18:16.536" v="5165"/>
          <ac:cxnSpMkLst>
            <pc:docMk/>
            <pc:sldMk cId="2858277977" sldId="523"/>
            <ac:cxnSpMk id="1130" creationId="{A652F642-1F52-4FD9-A611-BB8D5F293F9A}"/>
          </ac:cxnSpMkLst>
        </pc:cxnChg>
        <pc:cxnChg chg="add del mod">
          <ac:chgData name="Ragnhild Halvorsrud" userId="917ea340-fd63-490f-a7db-68428d24cf32" providerId="ADAL" clId="{3F26B701-AADC-4668-AAA4-FB7BA2B947B1}" dt="2020-06-19T09:18:16.536" v="5165"/>
          <ac:cxnSpMkLst>
            <pc:docMk/>
            <pc:sldMk cId="2858277977" sldId="523"/>
            <ac:cxnSpMk id="1131" creationId="{AA3FA2CE-0F8D-423A-A516-401F28E618A4}"/>
          </ac:cxnSpMkLst>
        </pc:cxnChg>
        <pc:cxnChg chg="add del mod">
          <ac:chgData name="Ragnhild Halvorsrud" userId="917ea340-fd63-490f-a7db-68428d24cf32" providerId="ADAL" clId="{3F26B701-AADC-4668-AAA4-FB7BA2B947B1}" dt="2020-06-19T09:18:16.536" v="5165"/>
          <ac:cxnSpMkLst>
            <pc:docMk/>
            <pc:sldMk cId="2858277977" sldId="523"/>
            <ac:cxnSpMk id="1132" creationId="{AE839D98-7A04-4B75-AF69-58B71DA48EE8}"/>
          </ac:cxnSpMkLst>
        </pc:cxnChg>
        <pc:cxnChg chg="add del mod">
          <ac:chgData name="Ragnhild Halvorsrud" userId="917ea340-fd63-490f-a7db-68428d24cf32" providerId="ADAL" clId="{3F26B701-AADC-4668-AAA4-FB7BA2B947B1}" dt="2020-06-19T09:18:16.536" v="5165"/>
          <ac:cxnSpMkLst>
            <pc:docMk/>
            <pc:sldMk cId="2858277977" sldId="523"/>
            <ac:cxnSpMk id="1133" creationId="{A1F326C3-6B77-48D1-88B1-259470B84342}"/>
          </ac:cxnSpMkLst>
        </pc:cxnChg>
        <pc:cxnChg chg="add del mod">
          <ac:chgData name="Ragnhild Halvorsrud" userId="917ea340-fd63-490f-a7db-68428d24cf32" providerId="ADAL" clId="{3F26B701-AADC-4668-AAA4-FB7BA2B947B1}" dt="2020-06-19T09:18:16.536" v="5165"/>
          <ac:cxnSpMkLst>
            <pc:docMk/>
            <pc:sldMk cId="2858277977" sldId="523"/>
            <ac:cxnSpMk id="1134" creationId="{54822251-CBAA-4AFA-B3DD-B3ECC8B5A7EF}"/>
          </ac:cxnSpMkLst>
        </pc:cxnChg>
        <pc:cxnChg chg="add del mod">
          <ac:chgData name="Ragnhild Halvorsrud" userId="917ea340-fd63-490f-a7db-68428d24cf32" providerId="ADAL" clId="{3F26B701-AADC-4668-AAA4-FB7BA2B947B1}" dt="2020-06-19T09:18:16.536" v="5165"/>
          <ac:cxnSpMkLst>
            <pc:docMk/>
            <pc:sldMk cId="2858277977" sldId="523"/>
            <ac:cxnSpMk id="1135" creationId="{9BF3D1C7-9C39-490C-9B1E-F7C47942EB45}"/>
          </ac:cxnSpMkLst>
        </pc:cxnChg>
        <pc:cxnChg chg="add del mod">
          <ac:chgData name="Ragnhild Halvorsrud" userId="917ea340-fd63-490f-a7db-68428d24cf32" providerId="ADAL" clId="{3F26B701-AADC-4668-AAA4-FB7BA2B947B1}" dt="2020-06-19T09:18:16.536" v="5165"/>
          <ac:cxnSpMkLst>
            <pc:docMk/>
            <pc:sldMk cId="2858277977" sldId="523"/>
            <ac:cxnSpMk id="1137" creationId="{132F6814-116D-4898-9B62-D5F0DD1E2877}"/>
          </ac:cxnSpMkLst>
        </pc:cxnChg>
        <pc:cxnChg chg="add del mod">
          <ac:chgData name="Ragnhild Halvorsrud" userId="917ea340-fd63-490f-a7db-68428d24cf32" providerId="ADAL" clId="{3F26B701-AADC-4668-AAA4-FB7BA2B947B1}" dt="2020-06-19T09:18:16.536" v="5165"/>
          <ac:cxnSpMkLst>
            <pc:docMk/>
            <pc:sldMk cId="2858277977" sldId="523"/>
            <ac:cxnSpMk id="1139" creationId="{A7182CC5-9766-4C44-8C37-4E4622C270F3}"/>
          </ac:cxnSpMkLst>
        </pc:cxnChg>
        <pc:cxnChg chg="add del mod">
          <ac:chgData name="Ragnhild Halvorsrud" userId="917ea340-fd63-490f-a7db-68428d24cf32" providerId="ADAL" clId="{3F26B701-AADC-4668-AAA4-FB7BA2B947B1}" dt="2020-06-19T09:18:16.536" v="5165"/>
          <ac:cxnSpMkLst>
            <pc:docMk/>
            <pc:sldMk cId="2858277977" sldId="523"/>
            <ac:cxnSpMk id="1140" creationId="{0CD28397-2575-451F-9A8A-B1B63E5FF3C5}"/>
          </ac:cxnSpMkLst>
        </pc:cxnChg>
        <pc:cxnChg chg="add del mod">
          <ac:chgData name="Ragnhild Halvorsrud" userId="917ea340-fd63-490f-a7db-68428d24cf32" providerId="ADAL" clId="{3F26B701-AADC-4668-AAA4-FB7BA2B947B1}" dt="2020-06-19T09:18:16.536" v="5165"/>
          <ac:cxnSpMkLst>
            <pc:docMk/>
            <pc:sldMk cId="2858277977" sldId="523"/>
            <ac:cxnSpMk id="1143" creationId="{6E996D74-F27F-4D93-9B6C-9C6FBB80DD21}"/>
          </ac:cxnSpMkLst>
        </pc:cxnChg>
        <pc:cxnChg chg="add del mod">
          <ac:chgData name="Ragnhild Halvorsrud" userId="917ea340-fd63-490f-a7db-68428d24cf32" providerId="ADAL" clId="{3F26B701-AADC-4668-AAA4-FB7BA2B947B1}" dt="2020-06-19T09:18:16.536" v="5165"/>
          <ac:cxnSpMkLst>
            <pc:docMk/>
            <pc:sldMk cId="2858277977" sldId="523"/>
            <ac:cxnSpMk id="1144" creationId="{D8ABA8C0-B75E-4602-BE33-AAFDA4002404}"/>
          </ac:cxnSpMkLst>
        </pc:cxnChg>
        <pc:cxnChg chg="add del mod">
          <ac:chgData name="Ragnhild Halvorsrud" userId="917ea340-fd63-490f-a7db-68428d24cf32" providerId="ADAL" clId="{3F26B701-AADC-4668-AAA4-FB7BA2B947B1}" dt="2020-06-19T09:18:16.536" v="5165"/>
          <ac:cxnSpMkLst>
            <pc:docMk/>
            <pc:sldMk cId="2858277977" sldId="523"/>
            <ac:cxnSpMk id="1147" creationId="{7293FD68-2E8B-4E53-871A-9F71E0368C64}"/>
          </ac:cxnSpMkLst>
        </pc:cxnChg>
        <pc:cxnChg chg="add del mod">
          <ac:chgData name="Ragnhild Halvorsrud" userId="917ea340-fd63-490f-a7db-68428d24cf32" providerId="ADAL" clId="{3F26B701-AADC-4668-AAA4-FB7BA2B947B1}" dt="2020-06-19T09:18:16.536" v="5165"/>
          <ac:cxnSpMkLst>
            <pc:docMk/>
            <pc:sldMk cId="2858277977" sldId="523"/>
            <ac:cxnSpMk id="1149" creationId="{A375A636-4295-4716-BB7A-EFDEA0C7B2C4}"/>
          </ac:cxnSpMkLst>
        </pc:cxnChg>
        <pc:cxnChg chg="add del mod">
          <ac:chgData name="Ragnhild Halvorsrud" userId="917ea340-fd63-490f-a7db-68428d24cf32" providerId="ADAL" clId="{3F26B701-AADC-4668-AAA4-FB7BA2B947B1}" dt="2020-06-19T09:18:16.536" v="5165"/>
          <ac:cxnSpMkLst>
            <pc:docMk/>
            <pc:sldMk cId="2858277977" sldId="523"/>
            <ac:cxnSpMk id="1150" creationId="{362AA275-835F-494B-A708-CFBF4F43D6D6}"/>
          </ac:cxnSpMkLst>
        </pc:cxnChg>
        <pc:cxnChg chg="add del mod">
          <ac:chgData name="Ragnhild Halvorsrud" userId="917ea340-fd63-490f-a7db-68428d24cf32" providerId="ADAL" clId="{3F26B701-AADC-4668-AAA4-FB7BA2B947B1}" dt="2020-06-19T09:18:16.536" v="5165"/>
          <ac:cxnSpMkLst>
            <pc:docMk/>
            <pc:sldMk cId="2858277977" sldId="523"/>
            <ac:cxnSpMk id="1155" creationId="{4CEE0EB2-5DC4-48FE-8245-914150EBCCA2}"/>
          </ac:cxnSpMkLst>
        </pc:cxnChg>
        <pc:cxnChg chg="add del mod">
          <ac:chgData name="Ragnhild Halvorsrud" userId="917ea340-fd63-490f-a7db-68428d24cf32" providerId="ADAL" clId="{3F26B701-AADC-4668-AAA4-FB7BA2B947B1}" dt="2020-06-19T09:18:16.536" v="5165"/>
          <ac:cxnSpMkLst>
            <pc:docMk/>
            <pc:sldMk cId="2858277977" sldId="523"/>
            <ac:cxnSpMk id="1156" creationId="{995BB634-7325-4E09-ACD3-C11F2EDB8C60}"/>
          </ac:cxnSpMkLst>
        </pc:cxnChg>
        <pc:cxnChg chg="add del mod">
          <ac:chgData name="Ragnhild Halvorsrud" userId="917ea340-fd63-490f-a7db-68428d24cf32" providerId="ADAL" clId="{3F26B701-AADC-4668-AAA4-FB7BA2B947B1}" dt="2020-06-19T09:18:16.536" v="5165"/>
          <ac:cxnSpMkLst>
            <pc:docMk/>
            <pc:sldMk cId="2858277977" sldId="523"/>
            <ac:cxnSpMk id="1157" creationId="{CC114D9E-2ED1-486C-A5C0-E9B3DB2E1DEA}"/>
          </ac:cxnSpMkLst>
        </pc:cxnChg>
        <pc:cxnChg chg="add del mod">
          <ac:chgData name="Ragnhild Halvorsrud" userId="917ea340-fd63-490f-a7db-68428d24cf32" providerId="ADAL" clId="{3F26B701-AADC-4668-AAA4-FB7BA2B947B1}" dt="2020-06-19T09:18:16.536" v="5165"/>
          <ac:cxnSpMkLst>
            <pc:docMk/>
            <pc:sldMk cId="2858277977" sldId="523"/>
            <ac:cxnSpMk id="1158" creationId="{FBCB1C9E-8263-4086-8B3D-7C0B3D1C26D8}"/>
          </ac:cxnSpMkLst>
        </pc:cxnChg>
        <pc:cxnChg chg="add del mod">
          <ac:chgData name="Ragnhild Halvorsrud" userId="917ea340-fd63-490f-a7db-68428d24cf32" providerId="ADAL" clId="{3F26B701-AADC-4668-AAA4-FB7BA2B947B1}" dt="2020-06-19T09:18:16.536" v="5165"/>
          <ac:cxnSpMkLst>
            <pc:docMk/>
            <pc:sldMk cId="2858277977" sldId="523"/>
            <ac:cxnSpMk id="1160" creationId="{4D516CC4-EF4F-419F-A6B7-D7117711E65D}"/>
          </ac:cxnSpMkLst>
        </pc:cxnChg>
        <pc:cxnChg chg="add del mod">
          <ac:chgData name="Ragnhild Halvorsrud" userId="917ea340-fd63-490f-a7db-68428d24cf32" providerId="ADAL" clId="{3F26B701-AADC-4668-AAA4-FB7BA2B947B1}" dt="2020-06-19T09:18:16.536" v="5165"/>
          <ac:cxnSpMkLst>
            <pc:docMk/>
            <pc:sldMk cId="2858277977" sldId="523"/>
            <ac:cxnSpMk id="1162" creationId="{50F6BBB1-3016-4E4F-95DF-155AAD786F9C}"/>
          </ac:cxnSpMkLst>
        </pc:cxnChg>
        <pc:cxnChg chg="add del mod">
          <ac:chgData name="Ragnhild Halvorsrud" userId="917ea340-fd63-490f-a7db-68428d24cf32" providerId="ADAL" clId="{3F26B701-AADC-4668-AAA4-FB7BA2B947B1}" dt="2020-06-19T09:18:16.536" v="5165"/>
          <ac:cxnSpMkLst>
            <pc:docMk/>
            <pc:sldMk cId="2858277977" sldId="523"/>
            <ac:cxnSpMk id="1163" creationId="{C9A78F43-5044-4D5B-BC90-193E283A6272}"/>
          </ac:cxnSpMkLst>
        </pc:cxnChg>
        <pc:cxnChg chg="add del mod">
          <ac:chgData name="Ragnhild Halvorsrud" userId="917ea340-fd63-490f-a7db-68428d24cf32" providerId="ADAL" clId="{3F26B701-AADC-4668-AAA4-FB7BA2B947B1}" dt="2020-06-19T09:18:16.536" v="5165"/>
          <ac:cxnSpMkLst>
            <pc:docMk/>
            <pc:sldMk cId="2858277977" sldId="523"/>
            <ac:cxnSpMk id="1167" creationId="{8B1DFEF1-324B-4F79-9FF7-E9ED12B3EB6A}"/>
          </ac:cxnSpMkLst>
        </pc:cxnChg>
        <pc:cxnChg chg="add del mod">
          <ac:chgData name="Ragnhild Halvorsrud" userId="917ea340-fd63-490f-a7db-68428d24cf32" providerId="ADAL" clId="{3F26B701-AADC-4668-AAA4-FB7BA2B947B1}" dt="2020-06-19T09:18:16.536" v="5165"/>
          <ac:cxnSpMkLst>
            <pc:docMk/>
            <pc:sldMk cId="2858277977" sldId="523"/>
            <ac:cxnSpMk id="1171" creationId="{FBDC314B-2803-42D4-8857-5F6D7AE57906}"/>
          </ac:cxnSpMkLst>
        </pc:cxnChg>
        <pc:cxnChg chg="add del mod">
          <ac:chgData name="Ragnhild Halvorsrud" userId="917ea340-fd63-490f-a7db-68428d24cf32" providerId="ADAL" clId="{3F26B701-AADC-4668-AAA4-FB7BA2B947B1}" dt="2020-06-19T09:18:16.536" v="5165"/>
          <ac:cxnSpMkLst>
            <pc:docMk/>
            <pc:sldMk cId="2858277977" sldId="523"/>
            <ac:cxnSpMk id="1172" creationId="{4FE9C069-745F-4021-8FB0-C92E5F5E1A77}"/>
          </ac:cxnSpMkLst>
        </pc:cxnChg>
        <pc:cxnChg chg="add del mod">
          <ac:chgData name="Ragnhild Halvorsrud" userId="917ea340-fd63-490f-a7db-68428d24cf32" providerId="ADAL" clId="{3F26B701-AADC-4668-AAA4-FB7BA2B947B1}" dt="2020-06-19T09:18:16.536" v="5165"/>
          <ac:cxnSpMkLst>
            <pc:docMk/>
            <pc:sldMk cId="2858277977" sldId="523"/>
            <ac:cxnSpMk id="1173" creationId="{58C0CD83-12D2-4814-91D3-9F9FAFCEA88E}"/>
          </ac:cxnSpMkLst>
        </pc:cxnChg>
        <pc:cxnChg chg="add del mod">
          <ac:chgData name="Ragnhild Halvorsrud" userId="917ea340-fd63-490f-a7db-68428d24cf32" providerId="ADAL" clId="{3F26B701-AADC-4668-AAA4-FB7BA2B947B1}" dt="2020-06-19T09:18:16.536" v="5165"/>
          <ac:cxnSpMkLst>
            <pc:docMk/>
            <pc:sldMk cId="2858277977" sldId="523"/>
            <ac:cxnSpMk id="1176" creationId="{76F0D148-ECEA-4574-A4F8-3BFFBD898649}"/>
          </ac:cxnSpMkLst>
        </pc:cxnChg>
        <pc:cxnChg chg="add del mod">
          <ac:chgData name="Ragnhild Halvorsrud" userId="917ea340-fd63-490f-a7db-68428d24cf32" providerId="ADAL" clId="{3F26B701-AADC-4668-AAA4-FB7BA2B947B1}" dt="2020-06-19T09:18:16.536" v="5165"/>
          <ac:cxnSpMkLst>
            <pc:docMk/>
            <pc:sldMk cId="2858277977" sldId="523"/>
            <ac:cxnSpMk id="1177" creationId="{B48785A6-4C58-41F3-90AE-4677AEEDC409}"/>
          </ac:cxnSpMkLst>
        </pc:cxnChg>
        <pc:cxnChg chg="add del mod">
          <ac:chgData name="Ragnhild Halvorsrud" userId="917ea340-fd63-490f-a7db-68428d24cf32" providerId="ADAL" clId="{3F26B701-AADC-4668-AAA4-FB7BA2B947B1}" dt="2020-06-19T09:18:16.536" v="5165"/>
          <ac:cxnSpMkLst>
            <pc:docMk/>
            <pc:sldMk cId="2858277977" sldId="523"/>
            <ac:cxnSpMk id="1178" creationId="{4E847505-773A-4A6B-9E26-849C996AF6FA}"/>
          </ac:cxnSpMkLst>
        </pc:cxnChg>
        <pc:cxnChg chg="add del mod">
          <ac:chgData name="Ragnhild Halvorsrud" userId="917ea340-fd63-490f-a7db-68428d24cf32" providerId="ADAL" clId="{3F26B701-AADC-4668-AAA4-FB7BA2B947B1}" dt="2020-06-19T09:18:16.536" v="5165"/>
          <ac:cxnSpMkLst>
            <pc:docMk/>
            <pc:sldMk cId="2858277977" sldId="523"/>
            <ac:cxnSpMk id="1180" creationId="{012277F7-61D5-479B-AD35-FC7D7ED18B22}"/>
          </ac:cxnSpMkLst>
        </pc:cxnChg>
        <pc:cxnChg chg="add del mod">
          <ac:chgData name="Ragnhild Halvorsrud" userId="917ea340-fd63-490f-a7db-68428d24cf32" providerId="ADAL" clId="{3F26B701-AADC-4668-AAA4-FB7BA2B947B1}" dt="2020-06-19T09:18:16.536" v="5165"/>
          <ac:cxnSpMkLst>
            <pc:docMk/>
            <pc:sldMk cId="2858277977" sldId="523"/>
            <ac:cxnSpMk id="1181" creationId="{4BCAC1F6-B05B-4C5E-953E-9B5F92B5DBF1}"/>
          </ac:cxnSpMkLst>
        </pc:cxnChg>
        <pc:cxnChg chg="add del mod">
          <ac:chgData name="Ragnhild Halvorsrud" userId="917ea340-fd63-490f-a7db-68428d24cf32" providerId="ADAL" clId="{3F26B701-AADC-4668-AAA4-FB7BA2B947B1}" dt="2020-06-19T09:18:16.536" v="5165"/>
          <ac:cxnSpMkLst>
            <pc:docMk/>
            <pc:sldMk cId="2858277977" sldId="523"/>
            <ac:cxnSpMk id="1183" creationId="{145AE5D8-366E-4A66-ABBD-CBAE2DB5377E}"/>
          </ac:cxnSpMkLst>
        </pc:cxnChg>
        <pc:cxnChg chg="add del mod">
          <ac:chgData name="Ragnhild Halvorsrud" userId="917ea340-fd63-490f-a7db-68428d24cf32" providerId="ADAL" clId="{3F26B701-AADC-4668-AAA4-FB7BA2B947B1}" dt="2020-06-19T09:18:16.536" v="5165"/>
          <ac:cxnSpMkLst>
            <pc:docMk/>
            <pc:sldMk cId="2858277977" sldId="523"/>
            <ac:cxnSpMk id="1187" creationId="{7B71FAE1-BDC8-4AE0-A44E-E040ED8E2934}"/>
          </ac:cxnSpMkLst>
        </pc:cxnChg>
        <pc:cxnChg chg="add del mod">
          <ac:chgData name="Ragnhild Halvorsrud" userId="917ea340-fd63-490f-a7db-68428d24cf32" providerId="ADAL" clId="{3F26B701-AADC-4668-AAA4-FB7BA2B947B1}" dt="2020-06-19T09:18:16.536" v="5165"/>
          <ac:cxnSpMkLst>
            <pc:docMk/>
            <pc:sldMk cId="2858277977" sldId="523"/>
            <ac:cxnSpMk id="1188" creationId="{557ABA19-0F7A-48B2-9B2A-7D7AD8FB131D}"/>
          </ac:cxnSpMkLst>
        </pc:cxnChg>
        <pc:cxnChg chg="add del mod">
          <ac:chgData name="Ragnhild Halvorsrud" userId="917ea340-fd63-490f-a7db-68428d24cf32" providerId="ADAL" clId="{3F26B701-AADC-4668-AAA4-FB7BA2B947B1}" dt="2020-06-19T09:18:16.536" v="5165"/>
          <ac:cxnSpMkLst>
            <pc:docMk/>
            <pc:sldMk cId="2858277977" sldId="523"/>
            <ac:cxnSpMk id="1190" creationId="{E8A16313-D92C-43AF-9A11-E12928950350}"/>
          </ac:cxnSpMkLst>
        </pc:cxnChg>
        <pc:cxnChg chg="add del mod">
          <ac:chgData name="Ragnhild Halvorsrud" userId="917ea340-fd63-490f-a7db-68428d24cf32" providerId="ADAL" clId="{3F26B701-AADC-4668-AAA4-FB7BA2B947B1}" dt="2020-06-19T09:18:16.536" v="5165"/>
          <ac:cxnSpMkLst>
            <pc:docMk/>
            <pc:sldMk cId="2858277977" sldId="523"/>
            <ac:cxnSpMk id="1192" creationId="{7509F89A-910B-4DBC-AC26-5DE2C50ADFF7}"/>
          </ac:cxnSpMkLst>
        </pc:cxnChg>
        <pc:cxnChg chg="add del mod">
          <ac:chgData name="Ragnhild Halvorsrud" userId="917ea340-fd63-490f-a7db-68428d24cf32" providerId="ADAL" clId="{3F26B701-AADC-4668-AAA4-FB7BA2B947B1}" dt="2020-06-19T09:18:16.536" v="5165"/>
          <ac:cxnSpMkLst>
            <pc:docMk/>
            <pc:sldMk cId="2858277977" sldId="523"/>
            <ac:cxnSpMk id="1196" creationId="{0EBA8D81-8B5F-4759-8593-D1B2838059A6}"/>
          </ac:cxnSpMkLst>
        </pc:cxnChg>
        <pc:cxnChg chg="add del mod">
          <ac:chgData name="Ragnhild Halvorsrud" userId="917ea340-fd63-490f-a7db-68428d24cf32" providerId="ADAL" clId="{3F26B701-AADC-4668-AAA4-FB7BA2B947B1}" dt="2020-06-19T09:18:16.536" v="5165"/>
          <ac:cxnSpMkLst>
            <pc:docMk/>
            <pc:sldMk cId="2858277977" sldId="523"/>
            <ac:cxnSpMk id="1198" creationId="{74A18C7E-36CC-472B-9ECE-D6122609E652}"/>
          </ac:cxnSpMkLst>
        </pc:cxnChg>
        <pc:cxnChg chg="add del mod">
          <ac:chgData name="Ragnhild Halvorsrud" userId="917ea340-fd63-490f-a7db-68428d24cf32" providerId="ADAL" clId="{3F26B701-AADC-4668-AAA4-FB7BA2B947B1}" dt="2020-06-19T09:18:16.536" v="5165"/>
          <ac:cxnSpMkLst>
            <pc:docMk/>
            <pc:sldMk cId="2858277977" sldId="523"/>
            <ac:cxnSpMk id="1199" creationId="{3779E8AB-25F9-459F-BCE0-03417781097A}"/>
          </ac:cxnSpMkLst>
        </pc:cxnChg>
        <pc:cxnChg chg="add del mod">
          <ac:chgData name="Ragnhild Halvorsrud" userId="917ea340-fd63-490f-a7db-68428d24cf32" providerId="ADAL" clId="{3F26B701-AADC-4668-AAA4-FB7BA2B947B1}" dt="2020-06-19T09:18:16.536" v="5165"/>
          <ac:cxnSpMkLst>
            <pc:docMk/>
            <pc:sldMk cId="2858277977" sldId="523"/>
            <ac:cxnSpMk id="1200" creationId="{C3EA35B9-9C3E-4683-8EA0-D8AB0B4980C2}"/>
          </ac:cxnSpMkLst>
        </pc:cxnChg>
        <pc:cxnChg chg="add del mod">
          <ac:chgData name="Ragnhild Halvorsrud" userId="917ea340-fd63-490f-a7db-68428d24cf32" providerId="ADAL" clId="{3F26B701-AADC-4668-AAA4-FB7BA2B947B1}" dt="2020-06-19T09:18:16.536" v="5165"/>
          <ac:cxnSpMkLst>
            <pc:docMk/>
            <pc:sldMk cId="2858277977" sldId="523"/>
            <ac:cxnSpMk id="1203" creationId="{93F0C866-655F-4CFD-BEAF-EC02BC465FB4}"/>
          </ac:cxnSpMkLst>
        </pc:cxnChg>
        <pc:cxnChg chg="add del mod">
          <ac:chgData name="Ragnhild Halvorsrud" userId="917ea340-fd63-490f-a7db-68428d24cf32" providerId="ADAL" clId="{3F26B701-AADC-4668-AAA4-FB7BA2B947B1}" dt="2020-06-19T09:18:16.536" v="5165"/>
          <ac:cxnSpMkLst>
            <pc:docMk/>
            <pc:sldMk cId="2858277977" sldId="523"/>
            <ac:cxnSpMk id="1204" creationId="{60027894-74FC-4C1D-9B16-60E29D6CD3B0}"/>
          </ac:cxnSpMkLst>
        </pc:cxnChg>
        <pc:cxnChg chg="add del mod">
          <ac:chgData name="Ragnhild Halvorsrud" userId="917ea340-fd63-490f-a7db-68428d24cf32" providerId="ADAL" clId="{3F26B701-AADC-4668-AAA4-FB7BA2B947B1}" dt="2020-06-19T09:18:16.536" v="5165"/>
          <ac:cxnSpMkLst>
            <pc:docMk/>
            <pc:sldMk cId="2858277977" sldId="523"/>
            <ac:cxnSpMk id="1205" creationId="{58B14BA4-9BFF-4882-8750-5FED3B8D6318}"/>
          </ac:cxnSpMkLst>
        </pc:cxnChg>
        <pc:cxnChg chg="add del mod">
          <ac:chgData name="Ragnhild Halvorsrud" userId="917ea340-fd63-490f-a7db-68428d24cf32" providerId="ADAL" clId="{3F26B701-AADC-4668-AAA4-FB7BA2B947B1}" dt="2020-06-19T09:18:16.536" v="5165"/>
          <ac:cxnSpMkLst>
            <pc:docMk/>
            <pc:sldMk cId="2858277977" sldId="523"/>
            <ac:cxnSpMk id="1206" creationId="{D25A2390-F281-49E9-99E7-28FB98751C0D}"/>
          </ac:cxnSpMkLst>
        </pc:cxnChg>
        <pc:cxnChg chg="add del mod">
          <ac:chgData name="Ragnhild Halvorsrud" userId="917ea340-fd63-490f-a7db-68428d24cf32" providerId="ADAL" clId="{3F26B701-AADC-4668-AAA4-FB7BA2B947B1}" dt="2020-06-19T09:18:16.536" v="5165"/>
          <ac:cxnSpMkLst>
            <pc:docMk/>
            <pc:sldMk cId="2858277977" sldId="523"/>
            <ac:cxnSpMk id="1207" creationId="{9F58B469-D726-47CC-BB46-B063D2ED257C}"/>
          </ac:cxnSpMkLst>
        </pc:cxnChg>
        <pc:cxnChg chg="add del mod">
          <ac:chgData name="Ragnhild Halvorsrud" userId="917ea340-fd63-490f-a7db-68428d24cf32" providerId="ADAL" clId="{3F26B701-AADC-4668-AAA4-FB7BA2B947B1}" dt="2020-06-19T09:18:16.536" v="5165"/>
          <ac:cxnSpMkLst>
            <pc:docMk/>
            <pc:sldMk cId="2858277977" sldId="523"/>
            <ac:cxnSpMk id="1208" creationId="{AC6898CA-072E-4D7A-A2A9-CB41F4FDB279}"/>
          </ac:cxnSpMkLst>
        </pc:cxnChg>
        <pc:cxnChg chg="add del mod">
          <ac:chgData name="Ragnhild Halvorsrud" userId="917ea340-fd63-490f-a7db-68428d24cf32" providerId="ADAL" clId="{3F26B701-AADC-4668-AAA4-FB7BA2B947B1}" dt="2020-06-19T09:18:16.536" v="5165"/>
          <ac:cxnSpMkLst>
            <pc:docMk/>
            <pc:sldMk cId="2858277977" sldId="523"/>
            <ac:cxnSpMk id="1209" creationId="{B157727E-FDA2-464D-A6F5-034D47B7D854}"/>
          </ac:cxnSpMkLst>
        </pc:cxnChg>
        <pc:cxnChg chg="add del mod">
          <ac:chgData name="Ragnhild Halvorsrud" userId="917ea340-fd63-490f-a7db-68428d24cf32" providerId="ADAL" clId="{3F26B701-AADC-4668-AAA4-FB7BA2B947B1}" dt="2020-06-19T09:18:16.536" v="5165"/>
          <ac:cxnSpMkLst>
            <pc:docMk/>
            <pc:sldMk cId="2858277977" sldId="523"/>
            <ac:cxnSpMk id="1210" creationId="{656F4AD4-BF1B-4313-A3D3-5B84C294C5D9}"/>
          </ac:cxnSpMkLst>
        </pc:cxnChg>
        <pc:cxnChg chg="add del mod">
          <ac:chgData name="Ragnhild Halvorsrud" userId="917ea340-fd63-490f-a7db-68428d24cf32" providerId="ADAL" clId="{3F26B701-AADC-4668-AAA4-FB7BA2B947B1}" dt="2020-06-19T09:18:16.536" v="5165"/>
          <ac:cxnSpMkLst>
            <pc:docMk/>
            <pc:sldMk cId="2858277977" sldId="523"/>
            <ac:cxnSpMk id="1211" creationId="{E40ADD06-47E5-4888-87E2-58B3D7D481C0}"/>
          </ac:cxnSpMkLst>
        </pc:cxnChg>
        <pc:cxnChg chg="add del mod">
          <ac:chgData name="Ragnhild Halvorsrud" userId="917ea340-fd63-490f-a7db-68428d24cf32" providerId="ADAL" clId="{3F26B701-AADC-4668-AAA4-FB7BA2B947B1}" dt="2020-06-19T09:18:16.536" v="5165"/>
          <ac:cxnSpMkLst>
            <pc:docMk/>
            <pc:sldMk cId="2858277977" sldId="523"/>
            <ac:cxnSpMk id="1212" creationId="{37D3F541-D568-481A-85D2-EA6947A785D0}"/>
          </ac:cxnSpMkLst>
        </pc:cxnChg>
        <pc:cxnChg chg="add del mod">
          <ac:chgData name="Ragnhild Halvorsrud" userId="917ea340-fd63-490f-a7db-68428d24cf32" providerId="ADAL" clId="{3F26B701-AADC-4668-AAA4-FB7BA2B947B1}" dt="2020-06-19T09:18:16.536" v="5165"/>
          <ac:cxnSpMkLst>
            <pc:docMk/>
            <pc:sldMk cId="2858277977" sldId="523"/>
            <ac:cxnSpMk id="1213" creationId="{53633EBF-4EF0-48BA-8DA5-617DA74D6FCE}"/>
          </ac:cxnSpMkLst>
        </pc:cxnChg>
        <pc:cxnChg chg="mod">
          <ac:chgData name="Ragnhild Halvorsrud" userId="917ea340-fd63-490f-a7db-68428d24cf32" providerId="ADAL" clId="{3F26B701-AADC-4668-AAA4-FB7BA2B947B1}" dt="2020-06-19T09:18:16.638" v="5166"/>
          <ac:cxnSpMkLst>
            <pc:docMk/>
            <pc:sldMk cId="2858277977" sldId="523"/>
            <ac:cxnSpMk id="1218" creationId="{DE74E375-28E2-4ED8-A3EB-B223761511FE}"/>
          </ac:cxnSpMkLst>
        </pc:cxnChg>
        <pc:cxnChg chg="mod">
          <ac:chgData name="Ragnhild Halvorsrud" userId="917ea340-fd63-490f-a7db-68428d24cf32" providerId="ADAL" clId="{3F26B701-AADC-4668-AAA4-FB7BA2B947B1}" dt="2020-06-19T09:18:16.638" v="5166"/>
          <ac:cxnSpMkLst>
            <pc:docMk/>
            <pc:sldMk cId="2858277977" sldId="523"/>
            <ac:cxnSpMk id="1227" creationId="{6A1BC1D0-4120-49EE-96E1-C923A21AAC36}"/>
          </ac:cxnSpMkLst>
        </pc:cxnChg>
        <pc:cxnChg chg="mod">
          <ac:chgData name="Ragnhild Halvorsrud" userId="917ea340-fd63-490f-a7db-68428d24cf32" providerId="ADAL" clId="{3F26B701-AADC-4668-AAA4-FB7BA2B947B1}" dt="2020-06-19T09:18:16.638" v="5166"/>
          <ac:cxnSpMkLst>
            <pc:docMk/>
            <pc:sldMk cId="2858277977" sldId="523"/>
            <ac:cxnSpMk id="1236" creationId="{EE3243B7-EB82-48D3-A3C9-66BD49194F2A}"/>
          </ac:cxnSpMkLst>
        </pc:cxnChg>
        <pc:cxnChg chg="mod">
          <ac:chgData name="Ragnhild Halvorsrud" userId="917ea340-fd63-490f-a7db-68428d24cf32" providerId="ADAL" clId="{3F26B701-AADC-4668-AAA4-FB7BA2B947B1}" dt="2020-06-19T09:18:16.638" v="5166"/>
          <ac:cxnSpMkLst>
            <pc:docMk/>
            <pc:sldMk cId="2858277977" sldId="523"/>
            <ac:cxnSpMk id="1245" creationId="{BE179481-003C-4E52-9A72-63313A4F3ADD}"/>
          </ac:cxnSpMkLst>
        </pc:cxnChg>
        <pc:cxnChg chg="mod">
          <ac:chgData name="Ragnhild Halvorsrud" userId="917ea340-fd63-490f-a7db-68428d24cf32" providerId="ADAL" clId="{3F26B701-AADC-4668-AAA4-FB7BA2B947B1}" dt="2020-06-19T09:18:16.638" v="5166"/>
          <ac:cxnSpMkLst>
            <pc:docMk/>
            <pc:sldMk cId="2858277977" sldId="523"/>
            <ac:cxnSpMk id="1254" creationId="{C2EE1AA4-A9C0-4B45-9812-4F07240B9FEE}"/>
          </ac:cxnSpMkLst>
        </pc:cxnChg>
        <pc:cxnChg chg="mod">
          <ac:chgData name="Ragnhild Halvorsrud" userId="917ea340-fd63-490f-a7db-68428d24cf32" providerId="ADAL" clId="{3F26B701-AADC-4668-AAA4-FB7BA2B947B1}" dt="2020-06-19T09:18:16.638" v="5166"/>
          <ac:cxnSpMkLst>
            <pc:docMk/>
            <pc:sldMk cId="2858277977" sldId="523"/>
            <ac:cxnSpMk id="1263" creationId="{F1E13372-E980-485C-94FF-7B68D02B2D0C}"/>
          </ac:cxnSpMkLst>
        </pc:cxnChg>
        <pc:cxnChg chg="mod">
          <ac:chgData name="Ragnhild Halvorsrud" userId="917ea340-fd63-490f-a7db-68428d24cf32" providerId="ADAL" clId="{3F26B701-AADC-4668-AAA4-FB7BA2B947B1}" dt="2020-06-19T09:18:16.638" v="5166"/>
          <ac:cxnSpMkLst>
            <pc:docMk/>
            <pc:sldMk cId="2858277977" sldId="523"/>
            <ac:cxnSpMk id="1278" creationId="{3EDB00F9-2762-4F10-A95D-90BCF6989B1E}"/>
          </ac:cxnSpMkLst>
        </pc:cxnChg>
        <pc:cxnChg chg="mod">
          <ac:chgData name="Ragnhild Halvorsrud" userId="917ea340-fd63-490f-a7db-68428d24cf32" providerId="ADAL" clId="{3F26B701-AADC-4668-AAA4-FB7BA2B947B1}" dt="2020-06-19T09:18:16.638" v="5166"/>
          <ac:cxnSpMkLst>
            <pc:docMk/>
            <pc:sldMk cId="2858277977" sldId="523"/>
            <ac:cxnSpMk id="1279" creationId="{F4C741B8-1D14-4181-B0E9-FE365790A728}"/>
          </ac:cxnSpMkLst>
        </pc:cxnChg>
        <pc:cxnChg chg="mod">
          <ac:chgData name="Ragnhild Halvorsrud" userId="917ea340-fd63-490f-a7db-68428d24cf32" providerId="ADAL" clId="{3F26B701-AADC-4668-AAA4-FB7BA2B947B1}" dt="2020-06-19T09:18:16.638" v="5166"/>
          <ac:cxnSpMkLst>
            <pc:docMk/>
            <pc:sldMk cId="2858277977" sldId="523"/>
            <ac:cxnSpMk id="1280" creationId="{33AA8D61-5331-4909-B14E-6D1C25B9DB08}"/>
          </ac:cxnSpMkLst>
        </pc:cxnChg>
        <pc:cxnChg chg="mod">
          <ac:chgData name="Ragnhild Halvorsrud" userId="917ea340-fd63-490f-a7db-68428d24cf32" providerId="ADAL" clId="{3F26B701-AADC-4668-AAA4-FB7BA2B947B1}" dt="2020-06-19T09:18:16.638" v="5166"/>
          <ac:cxnSpMkLst>
            <pc:docMk/>
            <pc:sldMk cId="2858277977" sldId="523"/>
            <ac:cxnSpMk id="1281" creationId="{330C8AC4-9060-4CA9-BAF4-48ED9A78A967}"/>
          </ac:cxnSpMkLst>
        </pc:cxnChg>
        <pc:cxnChg chg="mod">
          <ac:chgData name="Ragnhild Halvorsrud" userId="917ea340-fd63-490f-a7db-68428d24cf32" providerId="ADAL" clId="{3F26B701-AADC-4668-AAA4-FB7BA2B947B1}" dt="2020-06-19T09:18:16.638" v="5166"/>
          <ac:cxnSpMkLst>
            <pc:docMk/>
            <pc:sldMk cId="2858277977" sldId="523"/>
            <ac:cxnSpMk id="1282" creationId="{E1B5CCBD-3DE5-47F4-889F-2CE0C627C76B}"/>
          </ac:cxnSpMkLst>
        </pc:cxnChg>
        <pc:cxnChg chg="mod">
          <ac:chgData name="Ragnhild Halvorsrud" userId="917ea340-fd63-490f-a7db-68428d24cf32" providerId="ADAL" clId="{3F26B701-AADC-4668-AAA4-FB7BA2B947B1}" dt="2020-06-19T09:18:16.638" v="5166"/>
          <ac:cxnSpMkLst>
            <pc:docMk/>
            <pc:sldMk cId="2858277977" sldId="523"/>
            <ac:cxnSpMk id="1283" creationId="{72205335-C79B-42BD-B57B-C6BC1C1270F0}"/>
          </ac:cxnSpMkLst>
        </pc:cxnChg>
        <pc:cxnChg chg="mod">
          <ac:chgData name="Ragnhild Halvorsrud" userId="917ea340-fd63-490f-a7db-68428d24cf32" providerId="ADAL" clId="{3F26B701-AADC-4668-AAA4-FB7BA2B947B1}" dt="2020-06-19T09:18:16.638" v="5166"/>
          <ac:cxnSpMkLst>
            <pc:docMk/>
            <pc:sldMk cId="2858277977" sldId="523"/>
            <ac:cxnSpMk id="1284" creationId="{B32241F2-68E6-43BC-9D90-CDD68481B36A}"/>
          </ac:cxnSpMkLst>
        </pc:cxnChg>
        <pc:cxnChg chg="mod">
          <ac:chgData name="Ragnhild Halvorsrud" userId="917ea340-fd63-490f-a7db-68428d24cf32" providerId="ADAL" clId="{3F26B701-AADC-4668-AAA4-FB7BA2B947B1}" dt="2020-06-19T09:18:16.638" v="5166"/>
          <ac:cxnSpMkLst>
            <pc:docMk/>
            <pc:sldMk cId="2858277977" sldId="523"/>
            <ac:cxnSpMk id="1285" creationId="{5D5C00C8-CCFB-42EA-97B7-18D6AA38AA27}"/>
          </ac:cxnSpMkLst>
        </pc:cxnChg>
        <pc:cxnChg chg="mod">
          <ac:chgData name="Ragnhild Halvorsrud" userId="917ea340-fd63-490f-a7db-68428d24cf32" providerId="ADAL" clId="{3F26B701-AADC-4668-AAA4-FB7BA2B947B1}" dt="2020-06-19T09:18:16.638" v="5166"/>
          <ac:cxnSpMkLst>
            <pc:docMk/>
            <pc:sldMk cId="2858277977" sldId="523"/>
            <ac:cxnSpMk id="1286" creationId="{CD0DD54F-870E-485F-8B00-A6CDBAF051FD}"/>
          </ac:cxnSpMkLst>
        </pc:cxnChg>
        <pc:cxnChg chg="mod">
          <ac:chgData name="Ragnhild Halvorsrud" userId="917ea340-fd63-490f-a7db-68428d24cf32" providerId="ADAL" clId="{3F26B701-AADC-4668-AAA4-FB7BA2B947B1}" dt="2020-06-19T09:18:16.638" v="5166"/>
          <ac:cxnSpMkLst>
            <pc:docMk/>
            <pc:sldMk cId="2858277977" sldId="523"/>
            <ac:cxnSpMk id="1287" creationId="{C495DE5A-1468-4F08-A9EE-9C52F99C5B68}"/>
          </ac:cxnSpMkLst>
        </pc:cxnChg>
        <pc:cxnChg chg="add del mod">
          <ac:chgData name="Ragnhild Halvorsrud" userId="917ea340-fd63-490f-a7db-68428d24cf32" providerId="ADAL" clId="{3F26B701-AADC-4668-AAA4-FB7BA2B947B1}" dt="2020-06-19T09:18:41.401" v="5169"/>
          <ac:cxnSpMkLst>
            <pc:docMk/>
            <pc:sldMk cId="2858277977" sldId="523"/>
            <ac:cxnSpMk id="1288" creationId="{CF3BEF59-A8E7-4899-A29B-46C51E4EED8D}"/>
          </ac:cxnSpMkLst>
        </pc:cxnChg>
        <pc:cxnChg chg="add del mod">
          <ac:chgData name="Ragnhild Halvorsrud" userId="917ea340-fd63-490f-a7db-68428d24cf32" providerId="ADAL" clId="{3F26B701-AADC-4668-AAA4-FB7BA2B947B1}" dt="2020-06-19T09:18:41.401" v="5169"/>
          <ac:cxnSpMkLst>
            <pc:docMk/>
            <pc:sldMk cId="2858277977" sldId="523"/>
            <ac:cxnSpMk id="1295" creationId="{B958E2A8-B1CF-4DCB-B135-C54774B7CFAA}"/>
          </ac:cxnSpMkLst>
        </pc:cxnChg>
        <pc:cxnChg chg="add del mod">
          <ac:chgData name="Ragnhild Halvorsrud" userId="917ea340-fd63-490f-a7db-68428d24cf32" providerId="ADAL" clId="{3F26B701-AADC-4668-AAA4-FB7BA2B947B1}" dt="2020-06-19T09:18:41.401" v="5169"/>
          <ac:cxnSpMkLst>
            <pc:docMk/>
            <pc:sldMk cId="2858277977" sldId="523"/>
            <ac:cxnSpMk id="1302" creationId="{B7338269-4BC3-4889-888A-43AF5AE0819D}"/>
          </ac:cxnSpMkLst>
        </pc:cxnChg>
        <pc:cxnChg chg="add del mod">
          <ac:chgData name="Ragnhild Halvorsrud" userId="917ea340-fd63-490f-a7db-68428d24cf32" providerId="ADAL" clId="{3F26B701-AADC-4668-AAA4-FB7BA2B947B1}" dt="2020-06-19T09:18:41.401" v="5169"/>
          <ac:cxnSpMkLst>
            <pc:docMk/>
            <pc:sldMk cId="2858277977" sldId="523"/>
            <ac:cxnSpMk id="1309" creationId="{91F15C4A-10F1-41B0-AAC6-99A6C298D612}"/>
          </ac:cxnSpMkLst>
        </pc:cxnChg>
        <pc:cxnChg chg="add del mod">
          <ac:chgData name="Ragnhild Halvorsrud" userId="917ea340-fd63-490f-a7db-68428d24cf32" providerId="ADAL" clId="{3F26B701-AADC-4668-AAA4-FB7BA2B947B1}" dt="2020-06-19T09:18:41.401" v="5169"/>
          <ac:cxnSpMkLst>
            <pc:docMk/>
            <pc:sldMk cId="2858277977" sldId="523"/>
            <ac:cxnSpMk id="1316" creationId="{0E744016-3E73-41DC-B690-DD475001EE5C}"/>
          </ac:cxnSpMkLst>
        </pc:cxnChg>
        <pc:cxnChg chg="add del mod">
          <ac:chgData name="Ragnhild Halvorsrud" userId="917ea340-fd63-490f-a7db-68428d24cf32" providerId="ADAL" clId="{3F26B701-AADC-4668-AAA4-FB7BA2B947B1}" dt="2020-06-19T09:18:41.401" v="5169"/>
          <ac:cxnSpMkLst>
            <pc:docMk/>
            <pc:sldMk cId="2858277977" sldId="523"/>
            <ac:cxnSpMk id="1328" creationId="{0AB5B0C2-ABBB-42D6-A8CF-27D6EAE2DD36}"/>
          </ac:cxnSpMkLst>
        </pc:cxnChg>
        <pc:cxnChg chg="add del mod">
          <ac:chgData name="Ragnhild Halvorsrud" userId="917ea340-fd63-490f-a7db-68428d24cf32" providerId="ADAL" clId="{3F26B701-AADC-4668-AAA4-FB7BA2B947B1}" dt="2020-06-19T09:18:41.401" v="5169"/>
          <ac:cxnSpMkLst>
            <pc:docMk/>
            <pc:sldMk cId="2858277977" sldId="523"/>
            <ac:cxnSpMk id="1329" creationId="{035BDCA2-6193-4579-93D4-1F783DB8A422}"/>
          </ac:cxnSpMkLst>
        </pc:cxnChg>
        <pc:cxnChg chg="add del mod">
          <ac:chgData name="Ragnhild Halvorsrud" userId="917ea340-fd63-490f-a7db-68428d24cf32" providerId="ADAL" clId="{3F26B701-AADC-4668-AAA4-FB7BA2B947B1}" dt="2020-06-19T09:18:41.401" v="5169"/>
          <ac:cxnSpMkLst>
            <pc:docMk/>
            <pc:sldMk cId="2858277977" sldId="523"/>
            <ac:cxnSpMk id="1330" creationId="{8B11B18D-BBF6-49E1-BBD2-1A7D4575BEC1}"/>
          </ac:cxnSpMkLst>
        </pc:cxnChg>
        <pc:cxnChg chg="add del mod">
          <ac:chgData name="Ragnhild Halvorsrud" userId="917ea340-fd63-490f-a7db-68428d24cf32" providerId="ADAL" clId="{3F26B701-AADC-4668-AAA4-FB7BA2B947B1}" dt="2020-06-19T09:18:41.401" v="5169"/>
          <ac:cxnSpMkLst>
            <pc:docMk/>
            <pc:sldMk cId="2858277977" sldId="523"/>
            <ac:cxnSpMk id="1331" creationId="{639EF17C-509E-4AA6-ADC2-CBC9FDBF903C}"/>
          </ac:cxnSpMkLst>
        </pc:cxnChg>
        <pc:cxnChg chg="add del mod">
          <ac:chgData name="Ragnhild Halvorsrud" userId="917ea340-fd63-490f-a7db-68428d24cf32" providerId="ADAL" clId="{3F26B701-AADC-4668-AAA4-FB7BA2B947B1}" dt="2020-06-19T09:18:41.401" v="5169"/>
          <ac:cxnSpMkLst>
            <pc:docMk/>
            <pc:sldMk cId="2858277977" sldId="523"/>
            <ac:cxnSpMk id="1332" creationId="{489E7861-95D0-4BA6-827E-50CD335C5900}"/>
          </ac:cxnSpMkLst>
        </pc:cxnChg>
        <pc:cxnChg chg="add del mod">
          <ac:chgData name="Ragnhild Halvorsrud" userId="917ea340-fd63-490f-a7db-68428d24cf32" providerId="ADAL" clId="{3F26B701-AADC-4668-AAA4-FB7BA2B947B1}" dt="2020-06-19T09:18:41.401" v="5169"/>
          <ac:cxnSpMkLst>
            <pc:docMk/>
            <pc:sldMk cId="2858277977" sldId="523"/>
            <ac:cxnSpMk id="1333" creationId="{3323E9E6-5FCD-42F4-9FE2-8B59AAFCDF25}"/>
          </ac:cxnSpMkLst>
        </pc:cxnChg>
        <pc:cxnChg chg="add del mod">
          <ac:chgData name="Ragnhild Halvorsrud" userId="917ea340-fd63-490f-a7db-68428d24cf32" providerId="ADAL" clId="{3F26B701-AADC-4668-AAA4-FB7BA2B947B1}" dt="2020-06-19T09:18:41.401" v="5169"/>
          <ac:cxnSpMkLst>
            <pc:docMk/>
            <pc:sldMk cId="2858277977" sldId="523"/>
            <ac:cxnSpMk id="1334" creationId="{6FAEC79C-52B9-44DD-AF16-A95F7BCD6975}"/>
          </ac:cxnSpMkLst>
        </pc:cxnChg>
        <pc:cxnChg chg="add del mod">
          <ac:chgData name="Ragnhild Halvorsrud" userId="917ea340-fd63-490f-a7db-68428d24cf32" providerId="ADAL" clId="{3F26B701-AADC-4668-AAA4-FB7BA2B947B1}" dt="2020-06-19T09:18:41.401" v="5169"/>
          <ac:cxnSpMkLst>
            <pc:docMk/>
            <pc:sldMk cId="2858277977" sldId="523"/>
            <ac:cxnSpMk id="1335" creationId="{6B45D18C-C0A8-47F4-A1F3-33DB306C35AC}"/>
          </ac:cxnSpMkLst>
        </pc:cxnChg>
        <pc:cxnChg chg="mod">
          <ac:chgData name="Ragnhild Halvorsrud" userId="917ea340-fd63-490f-a7db-68428d24cf32" providerId="ADAL" clId="{3F26B701-AADC-4668-AAA4-FB7BA2B947B1}" dt="2020-06-19T09:18:16.638" v="5166"/>
          <ac:cxnSpMkLst>
            <pc:docMk/>
            <pc:sldMk cId="2858277977" sldId="523"/>
            <ac:cxnSpMk id="1337" creationId="{E51E7BA0-C6AC-42A8-9034-97E54DD6BF3A}"/>
          </ac:cxnSpMkLst>
        </pc:cxnChg>
        <pc:cxnChg chg="mod">
          <ac:chgData name="Ragnhild Halvorsrud" userId="917ea340-fd63-490f-a7db-68428d24cf32" providerId="ADAL" clId="{3F26B701-AADC-4668-AAA4-FB7BA2B947B1}" dt="2020-06-19T09:18:16.638" v="5166"/>
          <ac:cxnSpMkLst>
            <pc:docMk/>
            <pc:sldMk cId="2858277977" sldId="523"/>
            <ac:cxnSpMk id="1345" creationId="{03A238F6-EEF7-4B8B-9F51-7B3E792308A7}"/>
          </ac:cxnSpMkLst>
        </pc:cxnChg>
        <pc:cxnChg chg="mod">
          <ac:chgData name="Ragnhild Halvorsrud" userId="917ea340-fd63-490f-a7db-68428d24cf32" providerId="ADAL" clId="{3F26B701-AADC-4668-AAA4-FB7BA2B947B1}" dt="2020-06-19T09:18:16.638" v="5166"/>
          <ac:cxnSpMkLst>
            <pc:docMk/>
            <pc:sldMk cId="2858277977" sldId="523"/>
            <ac:cxnSpMk id="1353" creationId="{8249FBD5-1AE8-42E8-B730-6F489AD8928E}"/>
          </ac:cxnSpMkLst>
        </pc:cxnChg>
        <pc:cxnChg chg="mod">
          <ac:chgData name="Ragnhild Halvorsrud" userId="917ea340-fd63-490f-a7db-68428d24cf32" providerId="ADAL" clId="{3F26B701-AADC-4668-AAA4-FB7BA2B947B1}" dt="2020-06-19T09:18:16.638" v="5166"/>
          <ac:cxnSpMkLst>
            <pc:docMk/>
            <pc:sldMk cId="2858277977" sldId="523"/>
            <ac:cxnSpMk id="1361" creationId="{B9D97F48-CE20-4C77-B48D-F97B8A4B6FCF}"/>
          </ac:cxnSpMkLst>
        </pc:cxnChg>
        <pc:cxnChg chg="mod">
          <ac:chgData name="Ragnhild Halvorsrud" userId="917ea340-fd63-490f-a7db-68428d24cf32" providerId="ADAL" clId="{3F26B701-AADC-4668-AAA4-FB7BA2B947B1}" dt="2020-06-19T09:18:16.638" v="5166"/>
          <ac:cxnSpMkLst>
            <pc:docMk/>
            <pc:sldMk cId="2858277977" sldId="523"/>
            <ac:cxnSpMk id="1369" creationId="{02709040-7901-477D-B208-D4DCC0866FBA}"/>
          </ac:cxnSpMkLst>
        </pc:cxnChg>
        <pc:cxnChg chg="mod">
          <ac:chgData name="Ragnhild Halvorsrud" userId="917ea340-fd63-490f-a7db-68428d24cf32" providerId="ADAL" clId="{3F26B701-AADC-4668-AAA4-FB7BA2B947B1}" dt="2020-06-19T09:18:16.638" v="5166"/>
          <ac:cxnSpMkLst>
            <pc:docMk/>
            <pc:sldMk cId="2858277977" sldId="523"/>
            <ac:cxnSpMk id="1382" creationId="{3537937A-7F73-4555-88CB-29C0AFCAEF6E}"/>
          </ac:cxnSpMkLst>
        </pc:cxnChg>
        <pc:cxnChg chg="mod">
          <ac:chgData name="Ragnhild Halvorsrud" userId="917ea340-fd63-490f-a7db-68428d24cf32" providerId="ADAL" clId="{3F26B701-AADC-4668-AAA4-FB7BA2B947B1}" dt="2020-06-19T09:18:16.638" v="5166"/>
          <ac:cxnSpMkLst>
            <pc:docMk/>
            <pc:sldMk cId="2858277977" sldId="523"/>
            <ac:cxnSpMk id="1383" creationId="{ADF02AEA-EA91-4370-AD55-27A2C5EE6D3F}"/>
          </ac:cxnSpMkLst>
        </pc:cxnChg>
        <pc:cxnChg chg="mod">
          <ac:chgData name="Ragnhild Halvorsrud" userId="917ea340-fd63-490f-a7db-68428d24cf32" providerId="ADAL" clId="{3F26B701-AADC-4668-AAA4-FB7BA2B947B1}" dt="2020-06-19T09:18:16.638" v="5166"/>
          <ac:cxnSpMkLst>
            <pc:docMk/>
            <pc:sldMk cId="2858277977" sldId="523"/>
            <ac:cxnSpMk id="1384" creationId="{075EEEBC-0025-4FBC-A318-C122C341BC08}"/>
          </ac:cxnSpMkLst>
        </pc:cxnChg>
        <pc:cxnChg chg="mod">
          <ac:chgData name="Ragnhild Halvorsrud" userId="917ea340-fd63-490f-a7db-68428d24cf32" providerId="ADAL" clId="{3F26B701-AADC-4668-AAA4-FB7BA2B947B1}" dt="2020-06-19T09:18:16.638" v="5166"/>
          <ac:cxnSpMkLst>
            <pc:docMk/>
            <pc:sldMk cId="2858277977" sldId="523"/>
            <ac:cxnSpMk id="1385" creationId="{FECB8F17-7B72-49A1-9D8A-134440A1BCDE}"/>
          </ac:cxnSpMkLst>
        </pc:cxnChg>
        <pc:cxnChg chg="mod">
          <ac:chgData name="Ragnhild Halvorsrud" userId="917ea340-fd63-490f-a7db-68428d24cf32" providerId="ADAL" clId="{3F26B701-AADC-4668-AAA4-FB7BA2B947B1}" dt="2020-06-19T09:18:16.638" v="5166"/>
          <ac:cxnSpMkLst>
            <pc:docMk/>
            <pc:sldMk cId="2858277977" sldId="523"/>
            <ac:cxnSpMk id="1386" creationId="{89403E18-2216-4017-918A-DB329500066C}"/>
          </ac:cxnSpMkLst>
        </pc:cxnChg>
        <pc:cxnChg chg="mod">
          <ac:chgData name="Ragnhild Halvorsrud" userId="917ea340-fd63-490f-a7db-68428d24cf32" providerId="ADAL" clId="{3F26B701-AADC-4668-AAA4-FB7BA2B947B1}" dt="2020-06-19T09:18:16.638" v="5166"/>
          <ac:cxnSpMkLst>
            <pc:docMk/>
            <pc:sldMk cId="2858277977" sldId="523"/>
            <ac:cxnSpMk id="1387" creationId="{5B2DD84A-5BA8-445E-8B9A-5767D0E6D966}"/>
          </ac:cxnSpMkLst>
        </pc:cxnChg>
        <pc:cxnChg chg="mod">
          <ac:chgData name="Ragnhild Halvorsrud" userId="917ea340-fd63-490f-a7db-68428d24cf32" providerId="ADAL" clId="{3F26B701-AADC-4668-AAA4-FB7BA2B947B1}" dt="2020-06-19T09:18:16.638" v="5166"/>
          <ac:cxnSpMkLst>
            <pc:docMk/>
            <pc:sldMk cId="2858277977" sldId="523"/>
            <ac:cxnSpMk id="1388" creationId="{E05DB320-ABF3-429C-8FE5-73959AA3FB3C}"/>
          </ac:cxnSpMkLst>
        </pc:cxnChg>
        <pc:cxnChg chg="mod">
          <ac:chgData name="Ragnhild Halvorsrud" userId="917ea340-fd63-490f-a7db-68428d24cf32" providerId="ADAL" clId="{3F26B701-AADC-4668-AAA4-FB7BA2B947B1}" dt="2020-06-19T09:18:16.638" v="5166"/>
          <ac:cxnSpMkLst>
            <pc:docMk/>
            <pc:sldMk cId="2858277977" sldId="523"/>
            <ac:cxnSpMk id="1389" creationId="{9DCF6E7F-2939-45E2-B1A8-B3A81ACEDB20}"/>
          </ac:cxnSpMkLst>
        </pc:cxnChg>
        <pc:cxnChg chg="mod">
          <ac:chgData name="Ragnhild Halvorsrud" userId="917ea340-fd63-490f-a7db-68428d24cf32" providerId="ADAL" clId="{3F26B701-AADC-4668-AAA4-FB7BA2B947B1}" dt="2020-06-19T09:18:16.638" v="5166"/>
          <ac:cxnSpMkLst>
            <pc:docMk/>
            <pc:sldMk cId="2858277977" sldId="523"/>
            <ac:cxnSpMk id="1391" creationId="{CB31DE1D-3331-41EE-B8BB-F2EE09B6D2B5}"/>
          </ac:cxnSpMkLst>
        </pc:cxnChg>
        <pc:cxnChg chg="mod">
          <ac:chgData name="Ragnhild Halvorsrud" userId="917ea340-fd63-490f-a7db-68428d24cf32" providerId="ADAL" clId="{3F26B701-AADC-4668-AAA4-FB7BA2B947B1}" dt="2020-06-19T09:18:16.638" v="5166"/>
          <ac:cxnSpMkLst>
            <pc:docMk/>
            <pc:sldMk cId="2858277977" sldId="523"/>
            <ac:cxnSpMk id="1395" creationId="{0A151556-952F-487D-A6AA-91F34FE20284}"/>
          </ac:cxnSpMkLst>
        </pc:cxnChg>
        <pc:cxnChg chg="mod">
          <ac:chgData name="Ragnhild Halvorsrud" userId="917ea340-fd63-490f-a7db-68428d24cf32" providerId="ADAL" clId="{3F26B701-AADC-4668-AAA4-FB7BA2B947B1}" dt="2020-06-19T09:18:16.638" v="5166"/>
          <ac:cxnSpMkLst>
            <pc:docMk/>
            <pc:sldMk cId="2858277977" sldId="523"/>
            <ac:cxnSpMk id="1399" creationId="{E76D390B-3A99-4216-8F78-67D12FF0CF23}"/>
          </ac:cxnSpMkLst>
        </pc:cxnChg>
        <pc:cxnChg chg="mod">
          <ac:chgData name="Ragnhild Halvorsrud" userId="917ea340-fd63-490f-a7db-68428d24cf32" providerId="ADAL" clId="{3F26B701-AADC-4668-AAA4-FB7BA2B947B1}" dt="2020-06-19T09:18:16.638" v="5166"/>
          <ac:cxnSpMkLst>
            <pc:docMk/>
            <pc:sldMk cId="2858277977" sldId="523"/>
            <ac:cxnSpMk id="1402" creationId="{DC028374-F4F8-42E6-9E12-FAA7C076041D}"/>
          </ac:cxnSpMkLst>
        </pc:cxnChg>
        <pc:cxnChg chg="add del mod">
          <ac:chgData name="Ragnhild Halvorsrud" userId="917ea340-fd63-490f-a7db-68428d24cf32" providerId="ADAL" clId="{3F26B701-AADC-4668-AAA4-FB7BA2B947B1}" dt="2020-06-19T09:18:41.401" v="5169"/>
          <ac:cxnSpMkLst>
            <pc:docMk/>
            <pc:sldMk cId="2858277977" sldId="523"/>
            <ac:cxnSpMk id="1403" creationId="{34857DCA-2048-4535-BF6B-9C49CA42CD4A}"/>
          </ac:cxnSpMkLst>
        </pc:cxnChg>
        <pc:cxnChg chg="add del mod">
          <ac:chgData name="Ragnhild Halvorsrud" userId="917ea340-fd63-490f-a7db-68428d24cf32" providerId="ADAL" clId="{3F26B701-AADC-4668-AAA4-FB7BA2B947B1}" dt="2020-06-19T09:18:41.401" v="5169"/>
          <ac:cxnSpMkLst>
            <pc:docMk/>
            <pc:sldMk cId="2858277977" sldId="523"/>
            <ac:cxnSpMk id="1409" creationId="{22B8B351-6CA7-4074-95A5-4EB9E92EDA21}"/>
          </ac:cxnSpMkLst>
        </pc:cxnChg>
        <pc:cxnChg chg="add del mod">
          <ac:chgData name="Ragnhild Halvorsrud" userId="917ea340-fd63-490f-a7db-68428d24cf32" providerId="ADAL" clId="{3F26B701-AADC-4668-AAA4-FB7BA2B947B1}" dt="2020-06-19T09:18:41.401" v="5169"/>
          <ac:cxnSpMkLst>
            <pc:docMk/>
            <pc:sldMk cId="2858277977" sldId="523"/>
            <ac:cxnSpMk id="1415" creationId="{377CC902-A527-4A9A-896E-96A2BFDD55EA}"/>
          </ac:cxnSpMkLst>
        </pc:cxnChg>
        <pc:cxnChg chg="add del mod">
          <ac:chgData name="Ragnhild Halvorsrud" userId="917ea340-fd63-490f-a7db-68428d24cf32" providerId="ADAL" clId="{3F26B701-AADC-4668-AAA4-FB7BA2B947B1}" dt="2020-06-19T09:18:41.401" v="5169"/>
          <ac:cxnSpMkLst>
            <pc:docMk/>
            <pc:sldMk cId="2858277977" sldId="523"/>
            <ac:cxnSpMk id="1421" creationId="{F8968281-9428-448A-911E-29B40783C12F}"/>
          </ac:cxnSpMkLst>
        </pc:cxnChg>
        <pc:cxnChg chg="add del mod">
          <ac:chgData name="Ragnhild Halvorsrud" userId="917ea340-fd63-490f-a7db-68428d24cf32" providerId="ADAL" clId="{3F26B701-AADC-4668-AAA4-FB7BA2B947B1}" dt="2020-06-19T09:18:41.401" v="5169"/>
          <ac:cxnSpMkLst>
            <pc:docMk/>
            <pc:sldMk cId="2858277977" sldId="523"/>
            <ac:cxnSpMk id="1431" creationId="{60A1D29D-1610-45CC-B9CA-45F4A0C8385E}"/>
          </ac:cxnSpMkLst>
        </pc:cxnChg>
        <pc:cxnChg chg="add del mod">
          <ac:chgData name="Ragnhild Halvorsrud" userId="917ea340-fd63-490f-a7db-68428d24cf32" providerId="ADAL" clId="{3F26B701-AADC-4668-AAA4-FB7BA2B947B1}" dt="2020-06-19T09:18:41.401" v="5169"/>
          <ac:cxnSpMkLst>
            <pc:docMk/>
            <pc:sldMk cId="2858277977" sldId="523"/>
            <ac:cxnSpMk id="1432" creationId="{0847EF21-57F9-41C9-8E8C-792C2F8E3F72}"/>
          </ac:cxnSpMkLst>
        </pc:cxnChg>
        <pc:cxnChg chg="add del mod">
          <ac:chgData name="Ragnhild Halvorsrud" userId="917ea340-fd63-490f-a7db-68428d24cf32" providerId="ADAL" clId="{3F26B701-AADC-4668-AAA4-FB7BA2B947B1}" dt="2020-06-19T09:18:41.401" v="5169"/>
          <ac:cxnSpMkLst>
            <pc:docMk/>
            <pc:sldMk cId="2858277977" sldId="523"/>
            <ac:cxnSpMk id="1433" creationId="{0D5EA266-D08F-402A-AEDC-6C3D14DF2CEB}"/>
          </ac:cxnSpMkLst>
        </pc:cxnChg>
        <pc:cxnChg chg="add del mod">
          <ac:chgData name="Ragnhild Halvorsrud" userId="917ea340-fd63-490f-a7db-68428d24cf32" providerId="ADAL" clId="{3F26B701-AADC-4668-AAA4-FB7BA2B947B1}" dt="2020-06-19T09:18:41.401" v="5169"/>
          <ac:cxnSpMkLst>
            <pc:docMk/>
            <pc:sldMk cId="2858277977" sldId="523"/>
            <ac:cxnSpMk id="1434" creationId="{57143799-8238-4CD4-B21F-942680BBE579}"/>
          </ac:cxnSpMkLst>
        </pc:cxnChg>
        <pc:cxnChg chg="add del mod">
          <ac:chgData name="Ragnhild Halvorsrud" userId="917ea340-fd63-490f-a7db-68428d24cf32" providerId="ADAL" clId="{3F26B701-AADC-4668-AAA4-FB7BA2B947B1}" dt="2020-06-19T09:18:41.401" v="5169"/>
          <ac:cxnSpMkLst>
            <pc:docMk/>
            <pc:sldMk cId="2858277977" sldId="523"/>
            <ac:cxnSpMk id="1435" creationId="{B589442C-B5DF-47AD-AF67-F257BFBA3306}"/>
          </ac:cxnSpMkLst>
        </pc:cxnChg>
        <pc:cxnChg chg="add del mod">
          <ac:chgData name="Ragnhild Halvorsrud" userId="917ea340-fd63-490f-a7db-68428d24cf32" providerId="ADAL" clId="{3F26B701-AADC-4668-AAA4-FB7BA2B947B1}" dt="2020-06-19T09:18:41.401" v="5169"/>
          <ac:cxnSpMkLst>
            <pc:docMk/>
            <pc:sldMk cId="2858277977" sldId="523"/>
            <ac:cxnSpMk id="1436" creationId="{4AC930D7-6EC1-4CEF-83E8-F72D6AE60303}"/>
          </ac:cxnSpMkLst>
        </pc:cxnChg>
        <pc:cxnChg chg="add del mod">
          <ac:chgData name="Ragnhild Halvorsrud" userId="917ea340-fd63-490f-a7db-68428d24cf32" providerId="ADAL" clId="{3F26B701-AADC-4668-AAA4-FB7BA2B947B1}" dt="2020-06-19T09:18:41.401" v="5169"/>
          <ac:cxnSpMkLst>
            <pc:docMk/>
            <pc:sldMk cId="2858277977" sldId="523"/>
            <ac:cxnSpMk id="1437" creationId="{BB591B86-CA4B-469F-8555-57C0A314C61F}"/>
          </ac:cxnSpMkLst>
        </pc:cxnChg>
        <pc:cxnChg chg="add del mod">
          <ac:chgData name="Ragnhild Halvorsrud" userId="917ea340-fd63-490f-a7db-68428d24cf32" providerId="ADAL" clId="{3F26B701-AADC-4668-AAA4-FB7BA2B947B1}" dt="2020-06-19T09:18:41.401" v="5169"/>
          <ac:cxnSpMkLst>
            <pc:docMk/>
            <pc:sldMk cId="2858277977" sldId="523"/>
            <ac:cxnSpMk id="1439" creationId="{5845C2F0-DE3C-47A5-B67B-9A05272C7D5B}"/>
          </ac:cxnSpMkLst>
        </pc:cxnChg>
        <pc:cxnChg chg="add del mod">
          <ac:chgData name="Ragnhild Halvorsrud" userId="917ea340-fd63-490f-a7db-68428d24cf32" providerId="ADAL" clId="{3F26B701-AADC-4668-AAA4-FB7BA2B947B1}" dt="2020-06-19T09:18:41.401" v="5169"/>
          <ac:cxnSpMkLst>
            <pc:docMk/>
            <pc:sldMk cId="2858277977" sldId="523"/>
            <ac:cxnSpMk id="1441" creationId="{3789EB28-62D3-47D3-963D-35B9A2D6F080}"/>
          </ac:cxnSpMkLst>
        </pc:cxnChg>
        <pc:cxnChg chg="add del mod">
          <ac:chgData name="Ragnhild Halvorsrud" userId="917ea340-fd63-490f-a7db-68428d24cf32" providerId="ADAL" clId="{3F26B701-AADC-4668-AAA4-FB7BA2B947B1}" dt="2020-06-19T09:18:41.401" v="5169"/>
          <ac:cxnSpMkLst>
            <pc:docMk/>
            <pc:sldMk cId="2858277977" sldId="523"/>
            <ac:cxnSpMk id="1442" creationId="{B5DFE9C7-5918-41A1-BA1A-D68DB6D848A1}"/>
          </ac:cxnSpMkLst>
        </pc:cxnChg>
        <pc:cxnChg chg="add del mod">
          <ac:chgData name="Ragnhild Halvorsrud" userId="917ea340-fd63-490f-a7db-68428d24cf32" providerId="ADAL" clId="{3F26B701-AADC-4668-AAA4-FB7BA2B947B1}" dt="2020-06-19T09:18:41.401" v="5169"/>
          <ac:cxnSpMkLst>
            <pc:docMk/>
            <pc:sldMk cId="2858277977" sldId="523"/>
            <ac:cxnSpMk id="1445" creationId="{5BDB7DB0-37F6-43BA-928D-37BA91E33C50}"/>
          </ac:cxnSpMkLst>
        </pc:cxnChg>
        <pc:cxnChg chg="add del mod">
          <ac:chgData name="Ragnhild Halvorsrud" userId="917ea340-fd63-490f-a7db-68428d24cf32" providerId="ADAL" clId="{3F26B701-AADC-4668-AAA4-FB7BA2B947B1}" dt="2020-06-19T09:18:41.401" v="5169"/>
          <ac:cxnSpMkLst>
            <pc:docMk/>
            <pc:sldMk cId="2858277977" sldId="523"/>
            <ac:cxnSpMk id="1446" creationId="{FC53C5E3-BD81-421D-A7A2-06260BBD7437}"/>
          </ac:cxnSpMkLst>
        </pc:cxnChg>
        <pc:cxnChg chg="add del mod">
          <ac:chgData name="Ragnhild Halvorsrud" userId="917ea340-fd63-490f-a7db-68428d24cf32" providerId="ADAL" clId="{3F26B701-AADC-4668-AAA4-FB7BA2B947B1}" dt="2020-06-19T09:18:41.401" v="5169"/>
          <ac:cxnSpMkLst>
            <pc:docMk/>
            <pc:sldMk cId="2858277977" sldId="523"/>
            <ac:cxnSpMk id="1449" creationId="{A76F639C-E88D-4AC8-8A7E-C1310E0A91E3}"/>
          </ac:cxnSpMkLst>
        </pc:cxnChg>
        <pc:cxnChg chg="add del mod">
          <ac:chgData name="Ragnhild Halvorsrud" userId="917ea340-fd63-490f-a7db-68428d24cf32" providerId="ADAL" clId="{3F26B701-AADC-4668-AAA4-FB7BA2B947B1}" dt="2020-06-19T09:18:41.401" v="5169"/>
          <ac:cxnSpMkLst>
            <pc:docMk/>
            <pc:sldMk cId="2858277977" sldId="523"/>
            <ac:cxnSpMk id="1451" creationId="{E18ABD57-2B7C-42F2-9856-F9504FA56AC4}"/>
          </ac:cxnSpMkLst>
        </pc:cxnChg>
        <pc:cxnChg chg="add del mod">
          <ac:chgData name="Ragnhild Halvorsrud" userId="917ea340-fd63-490f-a7db-68428d24cf32" providerId="ADAL" clId="{3F26B701-AADC-4668-AAA4-FB7BA2B947B1}" dt="2020-06-19T09:18:41.401" v="5169"/>
          <ac:cxnSpMkLst>
            <pc:docMk/>
            <pc:sldMk cId="2858277977" sldId="523"/>
            <ac:cxnSpMk id="1452" creationId="{4264795D-DF2E-45A8-96FC-E5416682422E}"/>
          </ac:cxnSpMkLst>
        </pc:cxnChg>
        <pc:cxnChg chg="add del mod">
          <ac:chgData name="Ragnhild Halvorsrud" userId="917ea340-fd63-490f-a7db-68428d24cf32" providerId="ADAL" clId="{3F26B701-AADC-4668-AAA4-FB7BA2B947B1}" dt="2020-06-19T09:18:41.401" v="5169"/>
          <ac:cxnSpMkLst>
            <pc:docMk/>
            <pc:sldMk cId="2858277977" sldId="523"/>
            <ac:cxnSpMk id="1457" creationId="{2501385E-47A2-473F-A4A6-7E39E0637D0D}"/>
          </ac:cxnSpMkLst>
        </pc:cxnChg>
        <pc:cxnChg chg="add del mod">
          <ac:chgData name="Ragnhild Halvorsrud" userId="917ea340-fd63-490f-a7db-68428d24cf32" providerId="ADAL" clId="{3F26B701-AADC-4668-AAA4-FB7BA2B947B1}" dt="2020-06-19T09:18:41.401" v="5169"/>
          <ac:cxnSpMkLst>
            <pc:docMk/>
            <pc:sldMk cId="2858277977" sldId="523"/>
            <ac:cxnSpMk id="1458" creationId="{F3B4CC21-6F34-446C-88DF-4A7955F0C098}"/>
          </ac:cxnSpMkLst>
        </pc:cxnChg>
        <pc:cxnChg chg="add del mod">
          <ac:chgData name="Ragnhild Halvorsrud" userId="917ea340-fd63-490f-a7db-68428d24cf32" providerId="ADAL" clId="{3F26B701-AADC-4668-AAA4-FB7BA2B947B1}" dt="2020-06-19T09:18:41.401" v="5169"/>
          <ac:cxnSpMkLst>
            <pc:docMk/>
            <pc:sldMk cId="2858277977" sldId="523"/>
            <ac:cxnSpMk id="1459" creationId="{3249C7CC-1FA0-4920-A7C4-04F5271161AC}"/>
          </ac:cxnSpMkLst>
        </pc:cxnChg>
        <pc:cxnChg chg="add del mod">
          <ac:chgData name="Ragnhild Halvorsrud" userId="917ea340-fd63-490f-a7db-68428d24cf32" providerId="ADAL" clId="{3F26B701-AADC-4668-AAA4-FB7BA2B947B1}" dt="2020-06-19T09:18:41.401" v="5169"/>
          <ac:cxnSpMkLst>
            <pc:docMk/>
            <pc:sldMk cId="2858277977" sldId="523"/>
            <ac:cxnSpMk id="1460" creationId="{C627F542-3742-4650-92C8-908298E33FE1}"/>
          </ac:cxnSpMkLst>
        </pc:cxnChg>
        <pc:cxnChg chg="add del mod">
          <ac:chgData name="Ragnhild Halvorsrud" userId="917ea340-fd63-490f-a7db-68428d24cf32" providerId="ADAL" clId="{3F26B701-AADC-4668-AAA4-FB7BA2B947B1}" dt="2020-06-19T09:18:41.401" v="5169"/>
          <ac:cxnSpMkLst>
            <pc:docMk/>
            <pc:sldMk cId="2858277977" sldId="523"/>
            <ac:cxnSpMk id="1462" creationId="{5BEDED80-C26F-4BAD-AB87-F6E47341A796}"/>
          </ac:cxnSpMkLst>
        </pc:cxnChg>
        <pc:cxnChg chg="add del mod">
          <ac:chgData name="Ragnhild Halvorsrud" userId="917ea340-fd63-490f-a7db-68428d24cf32" providerId="ADAL" clId="{3F26B701-AADC-4668-AAA4-FB7BA2B947B1}" dt="2020-06-19T09:18:41.401" v="5169"/>
          <ac:cxnSpMkLst>
            <pc:docMk/>
            <pc:sldMk cId="2858277977" sldId="523"/>
            <ac:cxnSpMk id="1464" creationId="{D837509F-C0CC-48E5-9869-B3DF1C00A1A4}"/>
          </ac:cxnSpMkLst>
        </pc:cxnChg>
        <pc:cxnChg chg="add del mod">
          <ac:chgData name="Ragnhild Halvorsrud" userId="917ea340-fd63-490f-a7db-68428d24cf32" providerId="ADAL" clId="{3F26B701-AADC-4668-AAA4-FB7BA2B947B1}" dt="2020-06-19T09:18:41.401" v="5169"/>
          <ac:cxnSpMkLst>
            <pc:docMk/>
            <pc:sldMk cId="2858277977" sldId="523"/>
            <ac:cxnSpMk id="1465" creationId="{6EDBEB66-CDD9-437D-AB22-66A6CD177DDB}"/>
          </ac:cxnSpMkLst>
        </pc:cxnChg>
        <pc:cxnChg chg="add del mod">
          <ac:chgData name="Ragnhild Halvorsrud" userId="917ea340-fd63-490f-a7db-68428d24cf32" providerId="ADAL" clId="{3F26B701-AADC-4668-AAA4-FB7BA2B947B1}" dt="2020-06-19T09:18:41.401" v="5169"/>
          <ac:cxnSpMkLst>
            <pc:docMk/>
            <pc:sldMk cId="2858277977" sldId="523"/>
            <ac:cxnSpMk id="1469" creationId="{E0EACCBD-501C-40E9-A839-39FB5DB615C3}"/>
          </ac:cxnSpMkLst>
        </pc:cxnChg>
        <pc:cxnChg chg="add del mod">
          <ac:chgData name="Ragnhild Halvorsrud" userId="917ea340-fd63-490f-a7db-68428d24cf32" providerId="ADAL" clId="{3F26B701-AADC-4668-AAA4-FB7BA2B947B1}" dt="2020-06-19T09:18:41.401" v="5169"/>
          <ac:cxnSpMkLst>
            <pc:docMk/>
            <pc:sldMk cId="2858277977" sldId="523"/>
            <ac:cxnSpMk id="1473" creationId="{3C74665A-F48B-4705-A4A2-A8B8B5714A2F}"/>
          </ac:cxnSpMkLst>
        </pc:cxnChg>
        <pc:cxnChg chg="add del mod">
          <ac:chgData name="Ragnhild Halvorsrud" userId="917ea340-fd63-490f-a7db-68428d24cf32" providerId="ADAL" clId="{3F26B701-AADC-4668-AAA4-FB7BA2B947B1}" dt="2020-06-19T09:18:41.401" v="5169"/>
          <ac:cxnSpMkLst>
            <pc:docMk/>
            <pc:sldMk cId="2858277977" sldId="523"/>
            <ac:cxnSpMk id="1474" creationId="{86044DE9-388A-4BC6-9497-DF65C69ED685}"/>
          </ac:cxnSpMkLst>
        </pc:cxnChg>
        <pc:cxnChg chg="add del mod">
          <ac:chgData name="Ragnhild Halvorsrud" userId="917ea340-fd63-490f-a7db-68428d24cf32" providerId="ADAL" clId="{3F26B701-AADC-4668-AAA4-FB7BA2B947B1}" dt="2020-06-19T09:18:41.401" v="5169"/>
          <ac:cxnSpMkLst>
            <pc:docMk/>
            <pc:sldMk cId="2858277977" sldId="523"/>
            <ac:cxnSpMk id="1475" creationId="{D0894B0C-2341-4DEB-B264-D7C567812D87}"/>
          </ac:cxnSpMkLst>
        </pc:cxnChg>
        <pc:cxnChg chg="add del mod">
          <ac:chgData name="Ragnhild Halvorsrud" userId="917ea340-fd63-490f-a7db-68428d24cf32" providerId="ADAL" clId="{3F26B701-AADC-4668-AAA4-FB7BA2B947B1}" dt="2020-06-19T09:18:41.401" v="5169"/>
          <ac:cxnSpMkLst>
            <pc:docMk/>
            <pc:sldMk cId="2858277977" sldId="523"/>
            <ac:cxnSpMk id="1478" creationId="{BBA54EA4-D75D-4340-ABA2-96B9974F2342}"/>
          </ac:cxnSpMkLst>
        </pc:cxnChg>
        <pc:cxnChg chg="add del mod">
          <ac:chgData name="Ragnhild Halvorsrud" userId="917ea340-fd63-490f-a7db-68428d24cf32" providerId="ADAL" clId="{3F26B701-AADC-4668-AAA4-FB7BA2B947B1}" dt="2020-06-19T09:18:41.401" v="5169"/>
          <ac:cxnSpMkLst>
            <pc:docMk/>
            <pc:sldMk cId="2858277977" sldId="523"/>
            <ac:cxnSpMk id="1479" creationId="{9B4D1469-BF0C-47CB-916A-DE363115C46E}"/>
          </ac:cxnSpMkLst>
        </pc:cxnChg>
        <pc:cxnChg chg="add del mod">
          <ac:chgData name="Ragnhild Halvorsrud" userId="917ea340-fd63-490f-a7db-68428d24cf32" providerId="ADAL" clId="{3F26B701-AADC-4668-AAA4-FB7BA2B947B1}" dt="2020-06-19T09:18:41.401" v="5169"/>
          <ac:cxnSpMkLst>
            <pc:docMk/>
            <pc:sldMk cId="2858277977" sldId="523"/>
            <ac:cxnSpMk id="1480" creationId="{6D9B40B5-6537-40DF-9F1B-CB96BF9A2C84}"/>
          </ac:cxnSpMkLst>
        </pc:cxnChg>
        <pc:cxnChg chg="add del mod">
          <ac:chgData name="Ragnhild Halvorsrud" userId="917ea340-fd63-490f-a7db-68428d24cf32" providerId="ADAL" clId="{3F26B701-AADC-4668-AAA4-FB7BA2B947B1}" dt="2020-06-19T09:18:41.401" v="5169"/>
          <ac:cxnSpMkLst>
            <pc:docMk/>
            <pc:sldMk cId="2858277977" sldId="523"/>
            <ac:cxnSpMk id="1482" creationId="{367E6824-A6DE-481C-8820-6FBCE22CFE20}"/>
          </ac:cxnSpMkLst>
        </pc:cxnChg>
        <pc:cxnChg chg="add del mod">
          <ac:chgData name="Ragnhild Halvorsrud" userId="917ea340-fd63-490f-a7db-68428d24cf32" providerId="ADAL" clId="{3F26B701-AADC-4668-AAA4-FB7BA2B947B1}" dt="2020-06-19T09:18:41.401" v="5169"/>
          <ac:cxnSpMkLst>
            <pc:docMk/>
            <pc:sldMk cId="2858277977" sldId="523"/>
            <ac:cxnSpMk id="1483" creationId="{CDE58A5D-6352-44A8-8120-AA34262007AB}"/>
          </ac:cxnSpMkLst>
        </pc:cxnChg>
        <pc:cxnChg chg="add del mod">
          <ac:chgData name="Ragnhild Halvorsrud" userId="917ea340-fd63-490f-a7db-68428d24cf32" providerId="ADAL" clId="{3F26B701-AADC-4668-AAA4-FB7BA2B947B1}" dt="2020-06-19T09:18:41.401" v="5169"/>
          <ac:cxnSpMkLst>
            <pc:docMk/>
            <pc:sldMk cId="2858277977" sldId="523"/>
            <ac:cxnSpMk id="1485" creationId="{93D65431-0B85-48D7-B142-CE70BC941DA8}"/>
          </ac:cxnSpMkLst>
        </pc:cxnChg>
        <pc:cxnChg chg="add del mod">
          <ac:chgData name="Ragnhild Halvorsrud" userId="917ea340-fd63-490f-a7db-68428d24cf32" providerId="ADAL" clId="{3F26B701-AADC-4668-AAA4-FB7BA2B947B1}" dt="2020-06-19T09:18:41.401" v="5169"/>
          <ac:cxnSpMkLst>
            <pc:docMk/>
            <pc:sldMk cId="2858277977" sldId="523"/>
            <ac:cxnSpMk id="1489" creationId="{CB8E9256-2D54-46EC-AB1E-95CEB6E85B67}"/>
          </ac:cxnSpMkLst>
        </pc:cxnChg>
        <pc:cxnChg chg="add del mod">
          <ac:chgData name="Ragnhild Halvorsrud" userId="917ea340-fd63-490f-a7db-68428d24cf32" providerId="ADAL" clId="{3F26B701-AADC-4668-AAA4-FB7BA2B947B1}" dt="2020-06-19T09:18:41.401" v="5169"/>
          <ac:cxnSpMkLst>
            <pc:docMk/>
            <pc:sldMk cId="2858277977" sldId="523"/>
            <ac:cxnSpMk id="1490" creationId="{99A1B595-4228-4974-B01B-4388E23F79B0}"/>
          </ac:cxnSpMkLst>
        </pc:cxnChg>
        <pc:cxnChg chg="add del mod">
          <ac:chgData name="Ragnhild Halvorsrud" userId="917ea340-fd63-490f-a7db-68428d24cf32" providerId="ADAL" clId="{3F26B701-AADC-4668-AAA4-FB7BA2B947B1}" dt="2020-06-19T09:18:41.401" v="5169"/>
          <ac:cxnSpMkLst>
            <pc:docMk/>
            <pc:sldMk cId="2858277977" sldId="523"/>
            <ac:cxnSpMk id="1492" creationId="{59618F65-8EC9-4418-A2FE-678AEE782F6C}"/>
          </ac:cxnSpMkLst>
        </pc:cxnChg>
        <pc:cxnChg chg="add del mod">
          <ac:chgData name="Ragnhild Halvorsrud" userId="917ea340-fd63-490f-a7db-68428d24cf32" providerId="ADAL" clId="{3F26B701-AADC-4668-AAA4-FB7BA2B947B1}" dt="2020-06-19T09:18:41.401" v="5169"/>
          <ac:cxnSpMkLst>
            <pc:docMk/>
            <pc:sldMk cId="2858277977" sldId="523"/>
            <ac:cxnSpMk id="1494" creationId="{CF0939A3-C090-424A-9FF6-6940E81F3192}"/>
          </ac:cxnSpMkLst>
        </pc:cxnChg>
        <pc:cxnChg chg="add del mod">
          <ac:chgData name="Ragnhild Halvorsrud" userId="917ea340-fd63-490f-a7db-68428d24cf32" providerId="ADAL" clId="{3F26B701-AADC-4668-AAA4-FB7BA2B947B1}" dt="2020-06-19T09:18:41.401" v="5169"/>
          <ac:cxnSpMkLst>
            <pc:docMk/>
            <pc:sldMk cId="2858277977" sldId="523"/>
            <ac:cxnSpMk id="1498" creationId="{B4D6698C-4ED4-4DD5-ACB9-B25BA86DF7EE}"/>
          </ac:cxnSpMkLst>
        </pc:cxnChg>
        <pc:cxnChg chg="add del mod">
          <ac:chgData name="Ragnhild Halvorsrud" userId="917ea340-fd63-490f-a7db-68428d24cf32" providerId="ADAL" clId="{3F26B701-AADC-4668-AAA4-FB7BA2B947B1}" dt="2020-06-19T09:18:41.401" v="5169"/>
          <ac:cxnSpMkLst>
            <pc:docMk/>
            <pc:sldMk cId="2858277977" sldId="523"/>
            <ac:cxnSpMk id="1500" creationId="{C0BC5019-5F5B-4785-AC4D-8647B6A452C3}"/>
          </ac:cxnSpMkLst>
        </pc:cxnChg>
        <pc:cxnChg chg="add del mod">
          <ac:chgData name="Ragnhild Halvorsrud" userId="917ea340-fd63-490f-a7db-68428d24cf32" providerId="ADAL" clId="{3F26B701-AADC-4668-AAA4-FB7BA2B947B1}" dt="2020-06-19T09:18:41.401" v="5169"/>
          <ac:cxnSpMkLst>
            <pc:docMk/>
            <pc:sldMk cId="2858277977" sldId="523"/>
            <ac:cxnSpMk id="1501" creationId="{7D605D30-5890-4608-A75D-28E546B1B493}"/>
          </ac:cxnSpMkLst>
        </pc:cxnChg>
        <pc:cxnChg chg="add del mod">
          <ac:chgData name="Ragnhild Halvorsrud" userId="917ea340-fd63-490f-a7db-68428d24cf32" providerId="ADAL" clId="{3F26B701-AADC-4668-AAA4-FB7BA2B947B1}" dt="2020-06-19T09:18:41.401" v="5169"/>
          <ac:cxnSpMkLst>
            <pc:docMk/>
            <pc:sldMk cId="2858277977" sldId="523"/>
            <ac:cxnSpMk id="1502" creationId="{F0A7970C-192C-40D3-803F-2804338ADD6B}"/>
          </ac:cxnSpMkLst>
        </pc:cxnChg>
        <pc:cxnChg chg="add del mod">
          <ac:chgData name="Ragnhild Halvorsrud" userId="917ea340-fd63-490f-a7db-68428d24cf32" providerId="ADAL" clId="{3F26B701-AADC-4668-AAA4-FB7BA2B947B1}" dt="2020-06-19T09:18:41.401" v="5169"/>
          <ac:cxnSpMkLst>
            <pc:docMk/>
            <pc:sldMk cId="2858277977" sldId="523"/>
            <ac:cxnSpMk id="1505" creationId="{C0DA16C0-211A-4EDB-A5DC-44CB57D16EA8}"/>
          </ac:cxnSpMkLst>
        </pc:cxnChg>
        <pc:cxnChg chg="add del mod">
          <ac:chgData name="Ragnhild Halvorsrud" userId="917ea340-fd63-490f-a7db-68428d24cf32" providerId="ADAL" clId="{3F26B701-AADC-4668-AAA4-FB7BA2B947B1}" dt="2020-06-19T09:18:41.401" v="5169"/>
          <ac:cxnSpMkLst>
            <pc:docMk/>
            <pc:sldMk cId="2858277977" sldId="523"/>
            <ac:cxnSpMk id="1506" creationId="{2BB05611-F396-4CCD-9CA0-A494A6DA936E}"/>
          </ac:cxnSpMkLst>
        </pc:cxnChg>
        <pc:cxnChg chg="add del mod">
          <ac:chgData name="Ragnhild Halvorsrud" userId="917ea340-fd63-490f-a7db-68428d24cf32" providerId="ADAL" clId="{3F26B701-AADC-4668-AAA4-FB7BA2B947B1}" dt="2020-06-19T09:18:41.401" v="5169"/>
          <ac:cxnSpMkLst>
            <pc:docMk/>
            <pc:sldMk cId="2858277977" sldId="523"/>
            <ac:cxnSpMk id="1507" creationId="{ADC0B8D9-1D7D-440C-AD58-E81517734A37}"/>
          </ac:cxnSpMkLst>
        </pc:cxnChg>
        <pc:cxnChg chg="add del mod">
          <ac:chgData name="Ragnhild Halvorsrud" userId="917ea340-fd63-490f-a7db-68428d24cf32" providerId="ADAL" clId="{3F26B701-AADC-4668-AAA4-FB7BA2B947B1}" dt="2020-06-19T09:18:41.401" v="5169"/>
          <ac:cxnSpMkLst>
            <pc:docMk/>
            <pc:sldMk cId="2858277977" sldId="523"/>
            <ac:cxnSpMk id="1508" creationId="{0760BD2B-A29A-4216-9AD7-2098D980775C}"/>
          </ac:cxnSpMkLst>
        </pc:cxnChg>
        <pc:cxnChg chg="add del mod">
          <ac:chgData name="Ragnhild Halvorsrud" userId="917ea340-fd63-490f-a7db-68428d24cf32" providerId="ADAL" clId="{3F26B701-AADC-4668-AAA4-FB7BA2B947B1}" dt="2020-06-19T09:18:41.401" v="5169"/>
          <ac:cxnSpMkLst>
            <pc:docMk/>
            <pc:sldMk cId="2858277977" sldId="523"/>
            <ac:cxnSpMk id="1509" creationId="{09E99882-5637-4A23-95D2-44DAAA81CDDF}"/>
          </ac:cxnSpMkLst>
        </pc:cxnChg>
        <pc:cxnChg chg="add del mod">
          <ac:chgData name="Ragnhild Halvorsrud" userId="917ea340-fd63-490f-a7db-68428d24cf32" providerId="ADAL" clId="{3F26B701-AADC-4668-AAA4-FB7BA2B947B1}" dt="2020-06-19T09:18:41.401" v="5169"/>
          <ac:cxnSpMkLst>
            <pc:docMk/>
            <pc:sldMk cId="2858277977" sldId="523"/>
            <ac:cxnSpMk id="1510" creationId="{85C7B5BC-B03A-45F8-9525-F9F77C49A877}"/>
          </ac:cxnSpMkLst>
        </pc:cxnChg>
        <pc:cxnChg chg="add del mod">
          <ac:chgData name="Ragnhild Halvorsrud" userId="917ea340-fd63-490f-a7db-68428d24cf32" providerId="ADAL" clId="{3F26B701-AADC-4668-AAA4-FB7BA2B947B1}" dt="2020-06-19T09:18:41.401" v="5169"/>
          <ac:cxnSpMkLst>
            <pc:docMk/>
            <pc:sldMk cId="2858277977" sldId="523"/>
            <ac:cxnSpMk id="1511" creationId="{0F61B710-6EB5-4C80-9B25-296C409F686A}"/>
          </ac:cxnSpMkLst>
        </pc:cxnChg>
        <pc:cxnChg chg="add del mod">
          <ac:chgData name="Ragnhild Halvorsrud" userId="917ea340-fd63-490f-a7db-68428d24cf32" providerId="ADAL" clId="{3F26B701-AADC-4668-AAA4-FB7BA2B947B1}" dt="2020-06-19T09:18:41.401" v="5169"/>
          <ac:cxnSpMkLst>
            <pc:docMk/>
            <pc:sldMk cId="2858277977" sldId="523"/>
            <ac:cxnSpMk id="1512" creationId="{6A0E1CE3-F180-46E7-9EC6-851C5AF1AE81}"/>
          </ac:cxnSpMkLst>
        </pc:cxnChg>
        <pc:cxnChg chg="add del mod">
          <ac:chgData name="Ragnhild Halvorsrud" userId="917ea340-fd63-490f-a7db-68428d24cf32" providerId="ADAL" clId="{3F26B701-AADC-4668-AAA4-FB7BA2B947B1}" dt="2020-06-19T09:18:41.401" v="5169"/>
          <ac:cxnSpMkLst>
            <pc:docMk/>
            <pc:sldMk cId="2858277977" sldId="523"/>
            <ac:cxnSpMk id="1513" creationId="{886B94FC-F95C-4013-8818-4C0E306510C6}"/>
          </ac:cxnSpMkLst>
        </pc:cxnChg>
        <pc:cxnChg chg="add del mod">
          <ac:chgData name="Ragnhild Halvorsrud" userId="917ea340-fd63-490f-a7db-68428d24cf32" providerId="ADAL" clId="{3F26B701-AADC-4668-AAA4-FB7BA2B947B1}" dt="2020-06-19T09:18:41.401" v="5169"/>
          <ac:cxnSpMkLst>
            <pc:docMk/>
            <pc:sldMk cId="2858277977" sldId="523"/>
            <ac:cxnSpMk id="1514" creationId="{E261C343-0ABA-420C-8918-FA57F0C94CB0}"/>
          </ac:cxnSpMkLst>
        </pc:cxnChg>
        <pc:cxnChg chg="add del mod">
          <ac:chgData name="Ragnhild Halvorsrud" userId="917ea340-fd63-490f-a7db-68428d24cf32" providerId="ADAL" clId="{3F26B701-AADC-4668-AAA4-FB7BA2B947B1}" dt="2020-06-19T09:18:41.401" v="5169"/>
          <ac:cxnSpMkLst>
            <pc:docMk/>
            <pc:sldMk cId="2858277977" sldId="523"/>
            <ac:cxnSpMk id="1515" creationId="{FB0A3DCF-A7AD-4FF1-9FCB-77DBCB20AFE7}"/>
          </ac:cxnSpMkLst>
        </pc:cxnChg>
        <pc:cxnChg chg="mod">
          <ac:chgData name="Ragnhild Halvorsrud" userId="917ea340-fd63-490f-a7db-68428d24cf32" providerId="ADAL" clId="{3F26B701-AADC-4668-AAA4-FB7BA2B947B1}" dt="2020-06-19T09:18:50.191" v="5170"/>
          <ac:cxnSpMkLst>
            <pc:docMk/>
            <pc:sldMk cId="2858277977" sldId="523"/>
            <ac:cxnSpMk id="1521" creationId="{1D03598A-ED26-4F21-97D4-762C75248C23}"/>
          </ac:cxnSpMkLst>
        </pc:cxnChg>
        <pc:cxnChg chg="mod">
          <ac:chgData name="Ragnhild Halvorsrud" userId="917ea340-fd63-490f-a7db-68428d24cf32" providerId="ADAL" clId="{3F26B701-AADC-4668-AAA4-FB7BA2B947B1}" dt="2020-06-19T09:18:50.191" v="5170"/>
          <ac:cxnSpMkLst>
            <pc:docMk/>
            <pc:sldMk cId="2858277977" sldId="523"/>
            <ac:cxnSpMk id="1528" creationId="{94375CEB-5873-4BDB-8BC3-04511457B735}"/>
          </ac:cxnSpMkLst>
        </pc:cxnChg>
        <pc:cxnChg chg="mod">
          <ac:chgData name="Ragnhild Halvorsrud" userId="917ea340-fd63-490f-a7db-68428d24cf32" providerId="ADAL" clId="{3F26B701-AADC-4668-AAA4-FB7BA2B947B1}" dt="2020-06-19T09:18:50.191" v="5170"/>
          <ac:cxnSpMkLst>
            <pc:docMk/>
            <pc:sldMk cId="2858277977" sldId="523"/>
            <ac:cxnSpMk id="1535" creationId="{A9827848-50B9-4B51-8C3E-66C70A6550B7}"/>
          </ac:cxnSpMkLst>
        </pc:cxnChg>
        <pc:cxnChg chg="mod">
          <ac:chgData name="Ragnhild Halvorsrud" userId="917ea340-fd63-490f-a7db-68428d24cf32" providerId="ADAL" clId="{3F26B701-AADC-4668-AAA4-FB7BA2B947B1}" dt="2020-06-19T09:18:50.191" v="5170"/>
          <ac:cxnSpMkLst>
            <pc:docMk/>
            <pc:sldMk cId="2858277977" sldId="523"/>
            <ac:cxnSpMk id="1542" creationId="{B5C56160-D3DC-403A-AF0D-69C6E0A52F00}"/>
          </ac:cxnSpMkLst>
        </pc:cxnChg>
        <pc:cxnChg chg="mod">
          <ac:chgData name="Ragnhild Halvorsrud" userId="917ea340-fd63-490f-a7db-68428d24cf32" providerId="ADAL" clId="{3F26B701-AADC-4668-AAA4-FB7BA2B947B1}" dt="2020-06-19T09:18:50.191" v="5170"/>
          <ac:cxnSpMkLst>
            <pc:docMk/>
            <pc:sldMk cId="2858277977" sldId="523"/>
            <ac:cxnSpMk id="1549" creationId="{BBA751E2-F274-4479-B0B6-CE04818BDEC0}"/>
          </ac:cxnSpMkLst>
        </pc:cxnChg>
        <pc:cxnChg chg="mod">
          <ac:chgData name="Ragnhild Halvorsrud" userId="917ea340-fd63-490f-a7db-68428d24cf32" providerId="ADAL" clId="{3F26B701-AADC-4668-AAA4-FB7BA2B947B1}" dt="2020-06-19T09:18:50.191" v="5170"/>
          <ac:cxnSpMkLst>
            <pc:docMk/>
            <pc:sldMk cId="2858277977" sldId="523"/>
            <ac:cxnSpMk id="1561" creationId="{8D79790C-758B-495F-B296-08A6FEDF861C}"/>
          </ac:cxnSpMkLst>
        </pc:cxnChg>
        <pc:cxnChg chg="mod">
          <ac:chgData name="Ragnhild Halvorsrud" userId="917ea340-fd63-490f-a7db-68428d24cf32" providerId="ADAL" clId="{3F26B701-AADC-4668-AAA4-FB7BA2B947B1}" dt="2020-06-19T09:18:50.191" v="5170"/>
          <ac:cxnSpMkLst>
            <pc:docMk/>
            <pc:sldMk cId="2858277977" sldId="523"/>
            <ac:cxnSpMk id="1562" creationId="{1AC216E0-52FF-434C-8966-5F04D5EB6CB7}"/>
          </ac:cxnSpMkLst>
        </pc:cxnChg>
        <pc:cxnChg chg="mod">
          <ac:chgData name="Ragnhild Halvorsrud" userId="917ea340-fd63-490f-a7db-68428d24cf32" providerId="ADAL" clId="{3F26B701-AADC-4668-AAA4-FB7BA2B947B1}" dt="2020-06-19T09:18:50.191" v="5170"/>
          <ac:cxnSpMkLst>
            <pc:docMk/>
            <pc:sldMk cId="2858277977" sldId="523"/>
            <ac:cxnSpMk id="1563" creationId="{4ED9591D-B46F-4007-9881-77ED191FA5F5}"/>
          </ac:cxnSpMkLst>
        </pc:cxnChg>
        <pc:cxnChg chg="mod">
          <ac:chgData name="Ragnhild Halvorsrud" userId="917ea340-fd63-490f-a7db-68428d24cf32" providerId="ADAL" clId="{3F26B701-AADC-4668-AAA4-FB7BA2B947B1}" dt="2020-06-19T09:18:50.191" v="5170"/>
          <ac:cxnSpMkLst>
            <pc:docMk/>
            <pc:sldMk cId="2858277977" sldId="523"/>
            <ac:cxnSpMk id="1564" creationId="{81DC899D-9420-427C-8FAA-CC242FD63208}"/>
          </ac:cxnSpMkLst>
        </pc:cxnChg>
        <pc:cxnChg chg="mod">
          <ac:chgData name="Ragnhild Halvorsrud" userId="917ea340-fd63-490f-a7db-68428d24cf32" providerId="ADAL" clId="{3F26B701-AADC-4668-AAA4-FB7BA2B947B1}" dt="2020-06-19T09:18:50.191" v="5170"/>
          <ac:cxnSpMkLst>
            <pc:docMk/>
            <pc:sldMk cId="2858277977" sldId="523"/>
            <ac:cxnSpMk id="1565" creationId="{5CBF19FA-5C52-45DA-8201-02EC15AA9914}"/>
          </ac:cxnSpMkLst>
        </pc:cxnChg>
        <pc:cxnChg chg="mod">
          <ac:chgData name="Ragnhild Halvorsrud" userId="917ea340-fd63-490f-a7db-68428d24cf32" providerId="ADAL" clId="{3F26B701-AADC-4668-AAA4-FB7BA2B947B1}" dt="2020-06-19T09:18:50.191" v="5170"/>
          <ac:cxnSpMkLst>
            <pc:docMk/>
            <pc:sldMk cId="2858277977" sldId="523"/>
            <ac:cxnSpMk id="1566" creationId="{D8D7DD02-B360-4917-AD1E-ADF49ED7D8C1}"/>
          </ac:cxnSpMkLst>
        </pc:cxnChg>
        <pc:cxnChg chg="mod">
          <ac:chgData name="Ragnhild Halvorsrud" userId="917ea340-fd63-490f-a7db-68428d24cf32" providerId="ADAL" clId="{3F26B701-AADC-4668-AAA4-FB7BA2B947B1}" dt="2020-06-19T09:18:50.191" v="5170"/>
          <ac:cxnSpMkLst>
            <pc:docMk/>
            <pc:sldMk cId="2858277977" sldId="523"/>
            <ac:cxnSpMk id="1567" creationId="{A2774AAE-DECD-4A48-8151-884EF45D6B73}"/>
          </ac:cxnSpMkLst>
        </pc:cxnChg>
        <pc:cxnChg chg="mod">
          <ac:chgData name="Ragnhild Halvorsrud" userId="917ea340-fd63-490f-a7db-68428d24cf32" providerId="ADAL" clId="{3F26B701-AADC-4668-AAA4-FB7BA2B947B1}" dt="2020-06-19T09:18:50.191" v="5170"/>
          <ac:cxnSpMkLst>
            <pc:docMk/>
            <pc:sldMk cId="2858277977" sldId="523"/>
            <ac:cxnSpMk id="1568" creationId="{74DBAAB9-AA38-4392-87AB-DDBB5B8B8821}"/>
          </ac:cxnSpMkLst>
        </pc:cxnChg>
        <pc:cxnChg chg="mod">
          <ac:chgData name="Ragnhild Halvorsrud" userId="917ea340-fd63-490f-a7db-68428d24cf32" providerId="ADAL" clId="{3F26B701-AADC-4668-AAA4-FB7BA2B947B1}" dt="2020-06-19T09:18:50.191" v="5170"/>
          <ac:cxnSpMkLst>
            <pc:docMk/>
            <pc:sldMk cId="2858277977" sldId="523"/>
            <ac:cxnSpMk id="1571" creationId="{AD2B97E0-3C4C-4362-A25A-B22769BA644F}"/>
          </ac:cxnSpMkLst>
        </pc:cxnChg>
        <pc:cxnChg chg="mod">
          <ac:chgData name="Ragnhild Halvorsrud" userId="917ea340-fd63-490f-a7db-68428d24cf32" providerId="ADAL" clId="{3F26B701-AADC-4668-AAA4-FB7BA2B947B1}" dt="2020-06-19T09:18:50.191" v="5170"/>
          <ac:cxnSpMkLst>
            <pc:docMk/>
            <pc:sldMk cId="2858277977" sldId="523"/>
            <ac:cxnSpMk id="1577" creationId="{28EB7286-FBF9-45B5-B0A4-40303FE75BE9}"/>
          </ac:cxnSpMkLst>
        </pc:cxnChg>
        <pc:cxnChg chg="mod">
          <ac:chgData name="Ragnhild Halvorsrud" userId="917ea340-fd63-490f-a7db-68428d24cf32" providerId="ADAL" clId="{3F26B701-AADC-4668-AAA4-FB7BA2B947B1}" dt="2020-06-19T09:18:50.191" v="5170"/>
          <ac:cxnSpMkLst>
            <pc:docMk/>
            <pc:sldMk cId="2858277977" sldId="523"/>
            <ac:cxnSpMk id="1583" creationId="{88F1299A-3B08-497D-91C4-09A3256393B6}"/>
          </ac:cxnSpMkLst>
        </pc:cxnChg>
        <pc:cxnChg chg="mod">
          <ac:chgData name="Ragnhild Halvorsrud" userId="917ea340-fd63-490f-a7db-68428d24cf32" providerId="ADAL" clId="{3F26B701-AADC-4668-AAA4-FB7BA2B947B1}" dt="2020-06-19T09:18:50.191" v="5170"/>
          <ac:cxnSpMkLst>
            <pc:docMk/>
            <pc:sldMk cId="2858277977" sldId="523"/>
            <ac:cxnSpMk id="1589" creationId="{E3951983-1D7E-40E0-BFF0-604E0DB9C93A}"/>
          </ac:cxnSpMkLst>
        </pc:cxnChg>
        <pc:cxnChg chg="mod">
          <ac:chgData name="Ragnhild Halvorsrud" userId="917ea340-fd63-490f-a7db-68428d24cf32" providerId="ADAL" clId="{3F26B701-AADC-4668-AAA4-FB7BA2B947B1}" dt="2020-06-19T09:18:50.191" v="5170"/>
          <ac:cxnSpMkLst>
            <pc:docMk/>
            <pc:sldMk cId="2858277977" sldId="523"/>
            <ac:cxnSpMk id="1599" creationId="{E4E77882-19D1-45B9-B2D9-225214B770AC}"/>
          </ac:cxnSpMkLst>
        </pc:cxnChg>
        <pc:cxnChg chg="mod">
          <ac:chgData name="Ragnhild Halvorsrud" userId="917ea340-fd63-490f-a7db-68428d24cf32" providerId="ADAL" clId="{3F26B701-AADC-4668-AAA4-FB7BA2B947B1}" dt="2020-06-19T09:18:50.191" v="5170"/>
          <ac:cxnSpMkLst>
            <pc:docMk/>
            <pc:sldMk cId="2858277977" sldId="523"/>
            <ac:cxnSpMk id="1600" creationId="{A367F14A-89F9-40A9-ADE5-DAC448418B32}"/>
          </ac:cxnSpMkLst>
        </pc:cxnChg>
        <pc:cxnChg chg="mod">
          <ac:chgData name="Ragnhild Halvorsrud" userId="917ea340-fd63-490f-a7db-68428d24cf32" providerId="ADAL" clId="{3F26B701-AADC-4668-AAA4-FB7BA2B947B1}" dt="2020-06-19T09:18:50.191" v="5170"/>
          <ac:cxnSpMkLst>
            <pc:docMk/>
            <pc:sldMk cId="2858277977" sldId="523"/>
            <ac:cxnSpMk id="1601" creationId="{B34A96BF-14D8-4EBC-A483-D8956CBC64D1}"/>
          </ac:cxnSpMkLst>
        </pc:cxnChg>
        <pc:cxnChg chg="mod">
          <ac:chgData name="Ragnhild Halvorsrud" userId="917ea340-fd63-490f-a7db-68428d24cf32" providerId="ADAL" clId="{3F26B701-AADC-4668-AAA4-FB7BA2B947B1}" dt="2020-06-19T09:18:50.191" v="5170"/>
          <ac:cxnSpMkLst>
            <pc:docMk/>
            <pc:sldMk cId="2858277977" sldId="523"/>
            <ac:cxnSpMk id="1602" creationId="{386A9CE8-0ECE-4500-8CF6-4F65401D0BD1}"/>
          </ac:cxnSpMkLst>
        </pc:cxnChg>
        <pc:cxnChg chg="mod">
          <ac:chgData name="Ragnhild Halvorsrud" userId="917ea340-fd63-490f-a7db-68428d24cf32" providerId="ADAL" clId="{3F26B701-AADC-4668-AAA4-FB7BA2B947B1}" dt="2020-06-19T09:18:50.191" v="5170"/>
          <ac:cxnSpMkLst>
            <pc:docMk/>
            <pc:sldMk cId="2858277977" sldId="523"/>
            <ac:cxnSpMk id="1603" creationId="{D96B504D-8C62-4EF5-8DEC-F6B6B31CE792}"/>
          </ac:cxnSpMkLst>
        </pc:cxnChg>
        <pc:cxnChg chg="mod">
          <ac:chgData name="Ragnhild Halvorsrud" userId="917ea340-fd63-490f-a7db-68428d24cf32" providerId="ADAL" clId="{3F26B701-AADC-4668-AAA4-FB7BA2B947B1}" dt="2020-06-19T09:18:50.191" v="5170"/>
          <ac:cxnSpMkLst>
            <pc:docMk/>
            <pc:sldMk cId="2858277977" sldId="523"/>
            <ac:cxnSpMk id="1604" creationId="{39BA0101-160C-40CB-A6DF-43C3802615B5}"/>
          </ac:cxnSpMkLst>
        </pc:cxnChg>
        <pc:cxnChg chg="mod">
          <ac:chgData name="Ragnhild Halvorsrud" userId="917ea340-fd63-490f-a7db-68428d24cf32" providerId="ADAL" clId="{3F26B701-AADC-4668-AAA4-FB7BA2B947B1}" dt="2020-06-19T09:18:50.191" v="5170"/>
          <ac:cxnSpMkLst>
            <pc:docMk/>
            <pc:sldMk cId="2858277977" sldId="523"/>
            <ac:cxnSpMk id="1605" creationId="{664E9D34-4236-4950-A715-3D8A2CF795DC}"/>
          </ac:cxnSpMkLst>
        </pc:cxnChg>
        <pc:cxnChg chg="mod">
          <ac:chgData name="Ragnhild Halvorsrud" userId="917ea340-fd63-490f-a7db-68428d24cf32" providerId="ADAL" clId="{3F26B701-AADC-4668-AAA4-FB7BA2B947B1}" dt="2020-06-19T09:18:50.191" v="5170"/>
          <ac:cxnSpMkLst>
            <pc:docMk/>
            <pc:sldMk cId="2858277977" sldId="523"/>
            <ac:cxnSpMk id="1607" creationId="{59FE22B7-B5D6-4636-B60F-B8E497A9109D}"/>
          </ac:cxnSpMkLst>
        </pc:cxnChg>
        <pc:cxnChg chg="mod">
          <ac:chgData name="Ragnhild Halvorsrud" userId="917ea340-fd63-490f-a7db-68428d24cf32" providerId="ADAL" clId="{3F26B701-AADC-4668-AAA4-FB7BA2B947B1}" dt="2020-06-19T09:18:50.191" v="5170"/>
          <ac:cxnSpMkLst>
            <pc:docMk/>
            <pc:sldMk cId="2858277977" sldId="523"/>
            <ac:cxnSpMk id="1609" creationId="{841A962E-ADAE-4556-B13F-310B8A8FF4B5}"/>
          </ac:cxnSpMkLst>
        </pc:cxnChg>
        <pc:cxnChg chg="mod">
          <ac:chgData name="Ragnhild Halvorsrud" userId="917ea340-fd63-490f-a7db-68428d24cf32" providerId="ADAL" clId="{3F26B701-AADC-4668-AAA4-FB7BA2B947B1}" dt="2020-06-19T09:18:50.191" v="5170"/>
          <ac:cxnSpMkLst>
            <pc:docMk/>
            <pc:sldMk cId="2858277977" sldId="523"/>
            <ac:cxnSpMk id="1610" creationId="{6ACBBF7B-6B84-4C9E-8DDF-DE1B5B3BDAE2}"/>
          </ac:cxnSpMkLst>
        </pc:cxnChg>
        <pc:cxnChg chg="mod">
          <ac:chgData name="Ragnhild Halvorsrud" userId="917ea340-fd63-490f-a7db-68428d24cf32" providerId="ADAL" clId="{3F26B701-AADC-4668-AAA4-FB7BA2B947B1}" dt="2020-06-19T09:18:50.191" v="5170"/>
          <ac:cxnSpMkLst>
            <pc:docMk/>
            <pc:sldMk cId="2858277977" sldId="523"/>
            <ac:cxnSpMk id="1613" creationId="{3A7D8904-9472-494B-B3A2-4823E520E9D4}"/>
          </ac:cxnSpMkLst>
        </pc:cxnChg>
        <pc:cxnChg chg="mod">
          <ac:chgData name="Ragnhild Halvorsrud" userId="917ea340-fd63-490f-a7db-68428d24cf32" providerId="ADAL" clId="{3F26B701-AADC-4668-AAA4-FB7BA2B947B1}" dt="2020-06-19T09:18:50.191" v="5170"/>
          <ac:cxnSpMkLst>
            <pc:docMk/>
            <pc:sldMk cId="2858277977" sldId="523"/>
            <ac:cxnSpMk id="1614" creationId="{F7C7A973-2C7C-4CE2-BDE0-432C3E5958B6}"/>
          </ac:cxnSpMkLst>
        </pc:cxnChg>
        <pc:cxnChg chg="mod">
          <ac:chgData name="Ragnhild Halvorsrud" userId="917ea340-fd63-490f-a7db-68428d24cf32" providerId="ADAL" clId="{3F26B701-AADC-4668-AAA4-FB7BA2B947B1}" dt="2020-06-19T09:18:50.191" v="5170"/>
          <ac:cxnSpMkLst>
            <pc:docMk/>
            <pc:sldMk cId="2858277977" sldId="523"/>
            <ac:cxnSpMk id="1617" creationId="{54AD53D9-2611-401A-850B-C4E88888EB23}"/>
          </ac:cxnSpMkLst>
        </pc:cxnChg>
        <pc:cxnChg chg="mod">
          <ac:chgData name="Ragnhild Halvorsrud" userId="917ea340-fd63-490f-a7db-68428d24cf32" providerId="ADAL" clId="{3F26B701-AADC-4668-AAA4-FB7BA2B947B1}" dt="2020-06-19T09:18:50.191" v="5170"/>
          <ac:cxnSpMkLst>
            <pc:docMk/>
            <pc:sldMk cId="2858277977" sldId="523"/>
            <ac:cxnSpMk id="1619" creationId="{9A86EC1A-1BBF-4BD7-B816-7E7747F456D0}"/>
          </ac:cxnSpMkLst>
        </pc:cxnChg>
        <pc:cxnChg chg="mod">
          <ac:chgData name="Ragnhild Halvorsrud" userId="917ea340-fd63-490f-a7db-68428d24cf32" providerId="ADAL" clId="{3F26B701-AADC-4668-AAA4-FB7BA2B947B1}" dt="2020-06-19T09:18:50.191" v="5170"/>
          <ac:cxnSpMkLst>
            <pc:docMk/>
            <pc:sldMk cId="2858277977" sldId="523"/>
            <ac:cxnSpMk id="1620" creationId="{0C0A71C4-43D5-4850-897F-8FC26BEB49E7}"/>
          </ac:cxnSpMkLst>
        </pc:cxnChg>
        <pc:cxnChg chg="mod">
          <ac:chgData name="Ragnhild Halvorsrud" userId="917ea340-fd63-490f-a7db-68428d24cf32" providerId="ADAL" clId="{3F26B701-AADC-4668-AAA4-FB7BA2B947B1}" dt="2020-06-19T09:18:50.191" v="5170"/>
          <ac:cxnSpMkLst>
            <pc:docMk/>
            <pc:sldMk cId="2858277977" sldId="523"/>
            <ac:cxnSpMk id="1625" creationId="{F7DE62A4-B83E-4165-AE5D-1A140DF87CE9}"/>
          </ac:cxnSpMkLst>
        </pc:cxnChg>
        <pc:cxnChg chg="mod">
          <ac:chgData name="Ragnhild Halvorsrud" userId="917ea340-fd63-490f-a7db-68428d24cf32" providerId="ADAL" clId="{3F26B701-AADC-4668-AAA4-FB7BA2B947B1}" dt="2020-06-19T09:18:50.191" v="5170"/>
          <ac:cxnSpMkLst>
            <pc:docMk/>
            <pc:sldMk cId="2858277977" sldId="523"/>
            <ac:cxnSpMk id="1626" creationId="{1C5912F2-4BA9-45A9-9196-5F75DF906992}"/>
          </ac:cxnSpMkLst>
        </pc:cxnChg>
        <pc:cxnChg chg="mod">
          <ac:chgData name="Ragnhild Halvorsrud" userId="917ea340-fd63-490f-a7db-68428d24cf32" providerId="ADAL" clId="{3F26B701-AADC-4668-AAA4-FB7BA2B947B1}" dt="2020-06-19T09:18:50.191" v="5170"/>
          <ac:cxnSpMkLst>
            <pc:docMk/>
            <pc:sldMk cId="2858277977" sldId="523"/>
            <ac:cxnSpMk id="1627" creationId="{F159716F-61F0-4666-A7FC-A2725ECB2D0C}"/>
          </ac:cxnSpMkLst>
        </pc:cxnChg>
        <pc:cxnChg chg="mod">
          <ac:chgData name="Ragnhild Halvorsrud" userId="917ea340-fd63-490f-a7db-68428d24cf32" providerId="ADAL" clId="{3F26B701-AADC-4668-AAA4-FB7BA2B947B1}" dt="2020-06-19T09:18:50.191" v="5170"/>
          <ac:cxnSpMkLst>
            <pc:docMk/>
            <pc:sldMk cId="2858277977" sldId="523"/>
            <ac:cxnSpMk id="1628" creationId="{94A678ED-1BAF-4057-A29E-FC2B5433C801}"/>
          </ac:cxnSpMkLst>
        </pc:cxnChg>
        <pc:cxnChg chg="mod">
          <ac:chgData name="Ragnhild Halvorsrud" userId="917ea340-fd63-490f-a7db-68428d24cf32" providerId="ADAL" clId="{3F26B701-AADC-4668-AAA4-FB7BA2B947B1}" dt="2020-06-19T09:18:50.191" v="5170"/>
          <ac:cxnSpMkLst>
            <pc:docMk/>
            <pc:sldMk cId="2858277977" sldId="523"/>
            <ac:cxnSpMk id="1630" creationId="{03D0D31A-4E7F-44BC-B824-B62852440128}"/>
          </ac:cxnSpMkLst>
        </pc:cxnChg>
        <pc:cxnChg chg="mod">
          <ac:chgData name="Ragnhild Halvorsrud" userId="917ea340-fd63-490f-a7db-68428d24cf32" providerId="ADAL" clId="{3F26B701-AADC-4668-AAA4-FB7BA2B947B1}" dt="2020-06-19T09:18:50.191" v="5170"/>
          <ac:cxnSpMkLst>
            <pc:docMk/>
            <pc:sldMk cId="2858277977" sldId="523"/>
            <ac:cxnSpMk id="1632" creationId="{3A573F97-4E7C-4004-BF03-882D15A347DF}"/>
          </ac:cxnSpMkLst>
        </pc:cxnChg>
        <pc:cxnChg chg="mod">
          <ac:chgData name="Ragnhild Halvorsrud" userId="917ea340-fd63-490f-a7db-68428d24cf32" providerId="ADAL" clId="{3F26B701-AADC-4668-AAA4-FB7BA2B947B1}" dt="2020-06-19T09:18:50.191" v="5170"/>
          <ac:cxnSpMkLst>
            <pc:docMk/>
            <pc:sldMk cId="2858277977" sldId="523"/>
            <ac:cxnSpMk id="1633" creationId="{B80428FB-0A0F-4905-A2BD-C2C19DDDFA3A}"/>
          </ac:cxnSpMkLst>
        </pc:cxnChg>
        <pc:cxnChg chg="mod">
          <ac:chgData name="Ragnhild Halvorsrud" userId="917ea340-fd63-490f-a7db-68428d24cf32" providerId="ADAL" clId="{3F26B701-AADC-4668-AAA4-FB7BA2B947B1}" dt="2020-06-19T09:18:50.191" v="5170"/>
          <ac:cxnSpMkLst>
            <pc:docMk/>
            <pc:sldMk cId="2858277977" sldId="523"/>
            <ac:cxnSpMk id="1637" creationId="{3B797A2E-FFF5-473B-AB04-2DD55A5213B6}"/>
          </ac:cxnSpMkLst>
        </pc:cxnChg>
        <pc:cxnChg chg="mod">
          <ac:chgData name="Ragnhild Halvorsrud" userId="917ea340-fd63-490f-a7db-68428d24cf32" providerId="ADAL" clId="{3F26B701-AADC-4668-AAA4-FB7BA2B947B1}" dt="2020-06-19T09:18:50.191" v="5170"/>
          <ac:cxnSpMkLst>
            <pc:docMk/>
            <pc:sldMk cId="2858277977" sldId="523"/>
            <ac:cxnSpMk id="1641" creationId="{C9069953-2149-498E-9CBE-2BB351EA485F}"/>
          </ac:cxnSpMkLst>
        </pc:cxnChg>
        <pc:cxnChg chg="mod">
          <ac:chgData name="Ragnhild Halvorsrud" userId="917ea340-fd63-490f-a7db-68428d24cf32" providerId="ADAL" clId="{3F26B701-AADC-4668-AAA4-FB7BA2B947B1}" dt="2020-06-19T09:18:50.191" v="5170"/>
          <ac:cxnSpMkLst>
            <pc:docMk/>
            <pc:sldMk cId="2858277977" sldId="523"/>
            <ac:cxnSpMk id="1642" creationId="{225201A7-A8C6-4AD2-B177-3DC768ADB3DB}"/>
          </ac:cxnSpMkLst>
        </pc:cxnChg>
        <pc:cxnChg chg="mod">
          <ac:chgData name="Ragnhild Halvorsrud" userId="917ea340-fd63-490f-a7db-68428d24cf32" providerId="ADAL" clId="{3F26B701-AADC-4668-AAA4-FB7BA2B947B1}" dt="2020-06-19T09:18:50.191" v="5170"/>
          <ac:cxnSpMkLst>
            <pc:docMk/>
            <pc:sldMk cId="2858277977" sldId="523"/>
            <ac:cxnSpMk id="1643" creationId="{34036EF5-32CD-4C73-9CD6-26A71838004D}"/>
          </ac:cxnSpMkLst>
        </pc:cxnChg>
        <pc:cxnChg chg="mod">
          <ac:chgData name="Ragnhild Halvorsrud" userId="917ea340-fd63-490f-a7db-68428d24cf32" providerId="ADAL" clId="{3F26B701-AADC-4668-AAA4-FB7BA2B947B1}" dt="2020-06-19T09:18:50.191" v="5170"/>
          <ac:cxnSpMkLst>
            <pc:docMk/>
            <pc:sldMk cId="2858277977" sldId="523"/>
            <ac:cxnSpMk id="1646" creationId="{724525BD-A161-4552-9D54-49CC47CFEBE3}"/>
          </ac:cxnSpMkLst>
        </pc:cxnChg>
        <pc:cxnChg chg="mod">
          <ac:chgData name="Ragnhild Halvorsrud" userId="917ea340-fd63-490f-a7db-68428d24cf32" providerId="ADAL" clId="{3F26B701-AADC-4668-AAA4-FB7BA2B947B1}" dt="2020-06-19T09:18:50.191" v="5170"/>
          <ac:cxnSpMkLst>
            <pc:docMk/>
            <pc:sldMk cId="2858277977" sldId="523"/>
            <ac:cxnSpMk id="1647" creationId="{B9229364-06C5-431A-873C-741A1D1F93AA}"/>
          </ac:cxnSpMkLst>
        </pc:cxnChg>
        <pc:cxnChg chg="mod">
          <ac:chgData name="Ragnhild Halvorsrud" userId="917ea340-fd63-490f-a7db-68428d24cf32" providerId="ADAL" clId="{3F26B701-AADC-4668-AAA4-FB7BA2B947B1}" dt="2020-06-19T09:18:50.191" v="5170"/>
          <ac:cxnSpMkLst>
            <pc:docMk/>
            <pc:sldMk cId="2858277977" sldId="523"/>
            <ac:cxnSpMk id="1648" creationId="{73C0E325-2111-4AB7-B076-8695DC873F91}"/>
          </ac:cxnSpMkLst>
        </pc:cxnChg>
        <pc:cxnChg chg="mod">
          <ac:chgData name="Ragnhild Halvorsrud" userId="917ea340-fd63-490f-a7db-68428d24cf32" providerId="ADAL" clId="{3F26B701-AADC-4668-AAA4-FB7BA2B947B1}" dt="2020-06-19T09:18:50.191" v="5170"/>
          <ac:cxnSpMkLst>
            <pc:docMk/>
            <pc:sldMk cId="2858277977" sldId="523"/>
            <ac:cxnSpMk id="1650" creationId="{EE01FA1E-EA22-4EB2-8655-D7F3621438D9}"/>
          </ac:cxnSpMkLst>
        </pc:cxnChg>
        <pc:cxnChg chg="mod">
          <ac:chgData name="Ragnhild Halvorsrud" userId="917ea340-fd63-490f-a7db-68428d24cf32" providerId="ADAL" clId="{3F26B701-AADC-4668-AAA4-FB7BA2B947B1}" dt="2020-06-19T09:18:50.191" v="5170"/>
          <ac:cxnSpMkLst>
            <pc:docMk/>
            <pc:sldMk cId="2858277977" sldId="523"/>
            <ac:cxnSpMk id="1651" creationId="{1142DCCC-C837-42EE-841C-CF30677B4791}"/>
          </ac:cxnSpMkLst>
        </pc:cxnChg>
        <pc:cxnChg chg="mod">
          <ac:chgData name="Ragnhild Halvorsrud" userId="917ea340-fd63-490f-a7db-68428d24cf32" providerId="ADAL" clId="{3F26B701-AADC-4668-AAA4-FB7BA2B947B1}" dt="2020-06-19T09:18:50.191" v="5170"/>
          <ac:cxnSpMkLst>
            <pc:docMk/>
            <pc:sldMk cId="2858277977" sldId="523"/>
            <ac:cxnSpMk id="1653" creationId="{2E01144F-5718-4DB7-ACB2-7D4E334E8F73}"/>
          </ac:cxnSpMkLst>
        </pc:cxnChg>
        <pc:cxnChg chg="mod">
          <ac:chgData name="Ragnhild Halvorsrud" userId="917ea340-fd63-490f-a7db-68428d24cf32" providerId="ADAL" clId="{3F26B701-AADC-4668-AAA4-FB7BA2B947B1}" dt="2020-06-19T09:18:50.191" v="5170"/>
          <ac:cxnSpMkLst>
            <pc:docMk/>
            <pc:sldMk cId="2858277977" sldId="523"/>
            <ac:cxnSpMk id="1657" creationId="{6D6E06CD-6FAE-4C00-9D76-ABEF1E1912FA}"/>
          </ac:cxnSpMkLst>
        </pc:cxnChg>
        <pc:cxnChg chg="mod">
          <ac:chgData name="Ragnhild Halvorsrud" userId="917ea340-fd63-490f-a7db-68428d24cf32" providerId="ADAL" clId="{3F26B701-AADC-4668-AAA4-FB7BA2B947B1}" dt="2020-06-19T09:18:50.191" v="5170"/>
          <ac:cxnSpMkLst>
            <pc:docMk/>
            <pc:sldMk cId="2858277977" sldId="523"/>
            <ac:cxnSpMk id="1658" creationId="{2B328B94-48DC-4390-B256-9800CBF55635}"/>
          </ac:cxnSpMkLst>
        </pc:cxnChg>
        <pc:cxnChg chg="mod">
          <ac:chgData name="Ragnhild Halvorsrud" userId="917ea340-fd63-490f-a7db-68428d24cf32" providerId="ADAL" clId="{3F26B701-AADC-4668-AAA4-FB7BA2B947B1}" dt="2020-06-19T09:18:50.191" v="5170"/>
          <ac:cxnSpMkLst>
            <pc:docMk/>
            <pc:sldMk cId="2858277977" sldId="523"/>
            <ac:cxnSpMk id="1660" creationId="{47CCE8E9-1028-487E-B2DC-211782008A65}"/>
          </ac:cxnSpMkLst>
        </pc:cxnChg>
        <pc:cxnChg chg="mod">
          <ac:chgData name="Ragnhild Halvorsrud" userId="917ea340-fd63-490f-a7db-68428d24cf32" providerId="ADAL" clId="{3F26B701-AADC-4668-AAA4-FB7BA2B947B1}" dt="2020-06-19T09:18:50.191" v="5170"/>
          <ac:cxnSpMkLst>
            <pc:docMk/>
            <pc:sldMk cId="2858277977" sldId="523"/>
            <ac:cxnSpMk id="1662" creationId="{B5D4AC9D-3ABF-4287-A24F-79859BF61010}"/>
          </ac:cxnSpMkLst>
        </pc:cxnChg>
        <pc:cxnChg chg="mod">
          <ac:chgData name="Ragnhild Halvorsrud" userId="917ea340-fd63-490f-a7db-68428d24cf32" providerId="ADAL" clId="{3F26B701-AADC-4668-AAA4-FB7BA2B947B1}" dt="2020-06-19T09:18:50.191" v="5170"/>
          <ac:cxnSpMkLst>
            <pc:docMk/>
            <pc:sldMk cId="2858277977" sldId="523"/>
            <ac:cxnSpMk id="1666" creationId="{5B2E3975-B121-4D86-A3FC-6F14C5216CB7}"/>
          </ac:cxnSpMkLst>
        </pc:cxnChg>
        <pc:cxnChg chg="mod">
          <ac:chgData name="Ragnhild Halvorsrud" userId="917ea340-fd63-490f-a7db-68428d24cf32" providerId="ADAL" clId="{3F26B701-AADC-4668-AAA4-FB7BA2B947B1}" dt="2020-06-19T09:18:50.191" v="5170"/>
          <ac:cxnSpMkLst>
            <pc:docMk/>
            <pc:sldMk cId="2858277977" sldId="523"/>
            <ac:cxnSpMk id="1668" creationId="{CD0F14D1-7DDE-44B9-9274-CE42FFF9C607}"/>
          </ac:cxnSpMkLst>
        </pc:cxnChg>
        <pc:cxnChg chg="mod">
          <ac:chgData name="Ragnhild Halvorsrud" userId="917ea340-fd63-490f-a7db-68428d24cf32" providerId="ADAL" clId="{3F26B701-AADC-4668-AAA4-FB7BA2B947B1}" dt="2020-06-19T09:18:50.191" v="5170"/>
          <ac:cxnSpMkLst>
            <pc:docMk/>
            <pc:sldMk cId="2858277977" sldId="523"/>
            <ac:cxnSpMk id="1669" creationId="{421A43C0-F9D1-4934-9667-4831C4D6455E}"/>
          </ac:cxnSpMkLst>
        </pc:cxnChg>
        <pc:cxnChg chg="mod">
          <ac:chgData name="Ragnhild Halvorsrud" userId="917ea340-fd63-490f-a7db-68428d24cf32" providerId="ADAL" clId="{3F26B701-AADC-4668-AAA4-FB7BA2B947B1}" dt="2020-06-19T09:18:50.191" v="5170"/>
          <ac:cxnSpMkLst>
            <pc:docMk/>
            <pc:sldMk cId="2858277977" sldId="523"/>
            <ac:cxnSpMk id="1670" creationId="{8EF1F549-E903-4348-913C-0AED5BBBF32C}"/>
          </ac:cxnSpMkLst>
        </pc:cxnChg>
        <pc:cxnChg chg="mod">
          <ac:chgData name="Ragnhild Halvorsrud" userId="917ea340-fd63-490f-a7db-68428d24cf32" providerId="ADAL" clId="{3F26B701-AADC-4668-AAA4-FB7BA2B947B1}" dt="2020-06-19T09:18:50.191" v="5170"/>
          <ac:cxnSpMkLst>
            <pc:docMk/>
            <pc:sldMk cId="2858277977" sldId="523"/>
            <ac:cxnSpMk id="1673" creationId="{6CC99E66-3DD1-4C2C-8749-F86B5A9B8E63}"/>
          </ac:cxnSpMkLst>
        </pc:cxnChg>
        <pc:cxnChg chg="mod">
          <ac:chgData name="Ragnhild Halvorsrud" userId="917ea340-fd63-490f-a7db-68428d24cf32" providerId="ADAL" clId="{3F26B701-AADC-4668-AAA4-FB7BA2B947B1}" dt="2020-06-19T09:18:50.191" v="5170"/>
          <ac:cxnSpMkLst>
            <pc:docMk/>
            <pc:sldMk cId="2858277977" sldId="523"/>
            <ac:cxnSpMk id="1674" creationId="{7CDF0A56-1C10-4D19-8291-368BE58C711C}"/>
          </ac:cxnSpMkLst>
        </pc:cxnChg>
        <pc:cxnChg chg="mod">
          <ac:chgData name="Ragnhild Halvorsrud" userId="917ea340-fd63-490f-a7db-68428d24cf32" providerId="ADAL" clId="{3F26B701-AADC-4668-AAA4-FB7BA2B947B1}" dt="2020-06-19T09:18:50.191" v="5170"/>
          <ac:cxnSpMkLst>
            <pc:docMk/>
            <pc:sldMk cId="2858277977" sldId="523"/>
            <ac:cxnSpMk id="1675" creationId="{39618C64-8BF4-4BA9-AB7C-6F905ADC2A16}"/>
          </ac:cxnSpMkLst>
        </pc:cxnChg>
        <pc:cxnChg chg="mod">
          <ac:chgData name="Ragnhild Halvorsrud" userId="917ea340-fd63-490f-a7db-68428d24cf32" providerId="ADAL" clId="{3F26B701-AADC-4668-AAA4-FB7BA2B947B1}" dt="2020-06-19T09:18:50.191" v="5170"/>
          <ac:cxnSpMkLst>
            <pc:docMk/>
            <pc:sldMk cId="2858277977" sldId="523"/>
            <ac:cxnSpMk id="1676" creationId="{E20DC17B-6585-4D51-BEEB-208F706E373F}"/>
          </ac:cxnSpMkLst>
        </pc:cxnChg>
        <pc:cxnChg chg="mod">
          <ac:chgData name="Ragnhild Halvorsrud" userId="917ea340-fd63-490f-a7db-68428d24cf32" providerId="ADAL" clId="{3F26B701-AADC-4668-AAA4-FB7BA2B947B1}" dt="2020-06-19T09:18:50.191" v="5170"/>
          <ac:cxnSpMkLst>
            <pc:docMk/>
            <pc:sldMk cId="2858277977" sldId="523"/>
            <ac:cxnSpMk id="1677" creationId="{DFA86649-63CC-403A-802A-C8CCC93F28DE}"/>
          </ac:cxnSpMkLst>
        </pc:cxnChg>
        <pc:cxnChg chg="mod">
          <ac:chgData name="Ragnhild Halvorsrud" userId="917ea340-fd63-490f-a7db-68428d24cf32" providerId="ADAL" clId="{3F26B701-AADC-4668-AAA4-FB7BA2B947B1}" dt="2020-06-19T09:18:50.191" v="5170"/>
          <ac:cxnSpMkLst>
            <pc:docMk/>
            <pc:sldMk cId="2858277977" sldId="523"/>
            <ac:cxnSpMk id="1678" creationId="{0312D035-293D-4E04-9FA2-B3DE699DD697}"/>
          </ac:cxnSpMkLst>
        </pc:cxnChg>
        <pc:cxnChg chg="mod">
          <ac:chgData name="Ragnhild Halvorsrud" userId="917ea340-fd63-490f-a7db-68428d24cf32" providerId="ADAL" clId="{3F26B701-AADC-4668-AAA4-FB7BA2B947B1}" dt="2020-06-19T09:18:50.191" v="5170"/>
          <ac:cxnSpMkLst>
            <pc:docMk/>
            <pc:sldMk cId="2858277977" sldId="523"/>
            <ac:cxnSpMk id="1679" creationId="{91206A1E-D223-431B-BEC1-09492021AA0E}"/>
          </ac:cxnSpMkLst>
        </pc:cxnChg>
        <pc:cxnChg chg="mod">
          <ac:chgData name="Ragnhild Halvorsrud" userId="917ea340-fd63-490f-a7db-68428d24cf32" providerId="ADAL" clId="{3F26B701-AADC-4668-AAA4-FB7BA2B947B1}" dt="2020-06-19T09:18:50.191" v="5170"/>
          <ac:cxnSpMkLst>
            <pc:docMk/>
            <pc:sldMk cId="2858277977" sldId="523"/>
            <ac:cxnSpMk id="1680" creationId="{EA465F9A-417C-43F5-8FDB-37365B6EF204}"/>
          </ac:cxnSpMkLst>
        </pc:cxnChg>
        <pc:cxnChg chg="mod">
          <ac:chgData name="Ragnhild Halvorsrud" userId="917ea340-fd63-490f-a7db-68428d24cf32" providerId="ADAL" clId="{3F26B701-AADC-4668-AAA4-FB7BA2B947B1}" dt="2020-06-19T09:18:50.191" v="5170"/>
          <ac:cxnSpMkLst>
            <pc:docMk/>
            <pc:sldMk cId="2858277977" sldId="523"/>
            <ac:cxnSpMk id="1681" creationId="{6DEF9391-1948-4061-9900-C957CA6A5A5F}"/>
          </ac:cxnSpMkLst>
        </pc:cxnChg>
        <pc:cxnChg chg="mod">
          <ac:chgData name="Ragnhild Halvorsrud" userId="917ea340-fd63-490f-a7db-68428d24cf32" providerId="ADAL" clId="{3F26B701-AADC-4668-AAA4-FB7BA2B947B1}" dt="2020-06-19T09:18:50.191" v="5170"/>
          <ac:cxnSpMkLst>
            <pc:docMk/>
            <pc:sldMk cId="2858277977" sldId="523"/>
            <ac:cxnSpMk id="1682" creationId="{47FF1816-D0CC-45CD-9B80-B81404F5F340}"/>
          </ac:cxnSpMkLst>
        </pc:cxnChg>
        <pc:cxnChg chg="mod">
          <ac:chgData name="Ragnhild Halvorsrud" userId="917ea340-fd63-490f-a7db-68428d24cf32" providerId="ADAL" clId="{3F26B701-AADC-4668-AAA4-FB7BA2B947B1}" dt="2020-06-19T09:18:50.191" v="5170"/>
          <ac:cxnSpMkLst>
            <pc:docMk/>
            <pc:sldMk cId="2858277977" sldId="523"/>
            <ac:cxnSpMk id="1683" creationId="{94DA44C9-3905-49C5-A3B1-C211C9D661FC}"/>
          </ac:cxnSpMkLst>
        </pc:cxnChg>
        <pc:cxnChg chg="mod">
          <ac:chgData name="Ragnhild Halvorsrud" userId="917ea340-fd63-490f-a7db-68428d24cf32" providerId="ADAL" clId="{3F26B701-AADC-4668-AAA4-FB7BA2B947B1}" dt="2020-06-19T09:18:50.191" v="5170"/>
          <ac:cxnSpMkLst>
            <pc:docMk/>
            <pc:sldMk cId="2858277977" sldId="523"/>
            <ac:cxnSpMk id="1685" creationId="{21A7DB7E-2E0A-4B78-997B-D0ACF2EAAE5C}"/>
          </ac:cxnSpMkLst>
        </pc:cxnChg>
        <pc:cxnChg chg="mod">
          <ac:chgData name="Ragnhild Halvorsrud" userId="917ea340-fd63-490f-a7db-68428d24cf32" providerId="ADAL" clId="{3F26B701-AADC-4668-AAA4-FB7BA2B947B1}" dt="2020-06-19T09:18:50.191" v="5170"/>
          <ac:cxnSpMkLst>
            <pc:docMk/>
            <pc:sldMk cId="2858277977" sldId="523"/>
            <ac:cxnSpMk id="1689" creationId="{E401C0DB-0309-4DA6-8060-016379C1DEDE}"/>
          </ac:cxnSpMkLst>
        </pc:cxnChg>
        <pc:cxnChg chg="mod">
          <ac:chgData name="Ragnhild Halvorsrud" userId="917ea340-fd63-490f-a7db-68428d24cf32" providerId="ADAL" clId="{3F26B701-AADC-4668-AAA4-FB7BA2B947B1}" dt="2020-06-19T09:18:50.191" v="5170"/>
          <ac:cxnSpMkLst>
            <pc:docMk/>
            <pc:sldMk cId="2858277977" sldId="523"/>
            <ac:cxnSpMk id="1693" creationId="{25F71184-9E32-48E9-BF33-68E43909C8CF}"/>
          </ac:cxnSpMkLst>
        </pc:cxnChg>
        <pc:cxnChg chg="mod">
          <ac:chgData name="Ragnhild Halvorsrud" userId="917ea340-fd63-490f-a7db-68428d24cf32" providerId="ADAL" clId="{3F26B701-AADC-4668-AAA4-FB7BA2B947B1}" dt="2020-06-19T09:18:50.191" v="5170"/>
          <ac:cxnSpMkLst>
            <pc:docMk/>
            <pc:sldMk cId="2858277977" sldId="523"/>
            <ac:cxnSpMk id="1696" creationId="{267074DC-2DB1-4D9D-A5D2-CAB433CEF6CC}"/>
          </ac:cxnSpMkLst>
        </pc:cxnChg>
        <pc:cxnChg chg="mod">
          <ac:chgData name="Ragnhild Halvorsrud" userId="917ea340-fd63-490f-a7db-68428d24cf32" providerId="ADAL" clId="{3F26B701-AADC-4668-AAA4-FB7BA2B947B1}" dt="2020-06-19T09:18:50.191" v="5170"/>
          <ac:cxnSpMkLst>
            <pc:docMk/>
            <pc:sldMk cId="2858277977" sldId="523"/>
            <ac:cxnSpMk id="1697" creationId="{BB2F2D50-9307-48D3-97F1-9AF0BCB458F6}"/>
          </ac:cxnSpMkLst>
        </pc:cxnChg>
        <pc:cxnChg chg="mod">
          <ac:chgData name="Ragnhild Halvorsrud" userId="917ea340-fd63-490f-a7db-68428d24cf32" providerId="ADAL" clId="{3F26B701-AADC-4668-AAA4-FB7BA2B947B1}" dt="2020-06-19T09:18:50.191" v="5170"/>
          <ac:cxnSpMkLst>
            <pc:docMk/>
            <pc:sldMk cId="2858277977" sldId="523"/>
            <ac:cxnSpMk id="1705" creationId="{121947C0-58A8-4CB3-82BA-00BF6E31C9D5}"/>
          </ac:cxnSpMkLst>
        </pc:cxnChg>
        <pc:cxnChg chg="mod">
          <ac:chgData name="Ragnhild Halvorsrud" userId="917ea340-fd63-490f-a7db-68428d24cf32" providerId="ADAL" clId="{3F26B701-AADC-4668-AAA4-FB7BA2B947B1}" dt="2020-06-19T09:18:50.191" v="5170"/>
          <ac:cxnSpMkLst>
            <pc:docMk/>
            <pc:sldMk cId="2858277977" sldId="523"/>
            <ac:cxnSpMk id="1713" creationId="{AEB6F32F-1D8D-4916-99B0-C510B303059D}"/>
          </ac:cxnSpMkLst>
        </pc:cxnChg>
        <pc:cxnChg chg="mod">
          <ac:chgData name="Ragnhild Halvorsrud" userId="917ea340-fd63-490f-a7db-68428d24cf32" providerId="ADAL" clId="{3F26B701-AADC-4668-AAA4-FB7BA2B947B1}" dt="2020-06-19T09:18:50.191" v="5170"/>
          <ac:cxnSpMkLst>
            <pc:docMk/>
            <pc:sldMk cId="2858277977" sldId="523"/>
            <ac:cxnSpMk id="1721" creationId="{8303AFDB-A541-4274-8C39-8A9D679946E0}"/>
          </ac:cxnSpMkLst>
        </pc:cxnChg>
        <pc:cxnChg chg="mod">
          <ac:chgData name="Ragnhild Halvorsrud" userId="917ea340-fd63-490f-a7db-68428d24cf32" providerId="ADAL" clId="{3F26B701-AADC-4668-AAA4-FB7BA2B947B1}" dt="2020-06-19T09:18:50.191" v="5170"/>
          <ac:cxnSpMkLst>
            <pc:docMk/>
            <pc:sldMk cId="2858277977" sldId="523"/>
            <ac:cxnSpMk id="1729" creationId="{38AC50A6-56C9-4563-B733-0C93F6872F8B}"/>
          </ac:cxnSpMkLst>
        </pc:cxnChg>
        <pc:cxnChg chg="mod">
          <ac:chgData name="Ragnhild Halvorsrud" userId="917ea340-fd63-490f-a7db-68428d24cf32" providerId="ADAL" clId="{3F26B701-AADC-4668-AAA4-FB7BA2B947B1}" dt="2020-06-19T09:18:50.191" v="5170"/>
          <ac:cxnSpMkLst>
            <pc:docMk/>
            <pc:sldMk cId="2858277977" sldId="523"/>
            <ac:cxnSpMk id="1742" creationId="{CE0E3A3B-6555-427A-B9F8-7FE41AEE9D5D}"/>
          </ac:cxnSpMkLst>
        </pc:cxnChg>
        <pc:cxnChg chg="mod">
          <ac:chgData name="Ragnhild Halvorsrud" userId="917ea340-fd63-490f-a7db-68428d24cf32" providerId="ADAL" clId="{3F26B701-AADC-4668-AAA4-FB7BA2B947B1}" dt="2020-06-19T09:18:50.191" v="5170"/>
          <ac:cxnSpMkLst>
            <pc:docMk/>
            <pc:sldMk cId="2858277977" sldId="523"/>
            <ac:cxnSpMk id="1743" creationId="{BEA0448F-053C-486D-8925-BEE4C689973C}"/>
          </ac:cxnSpMkLst>
        </pc:cxnChg>
        <pc:cxnChg chg="mod">
          <ac:chgData name="Ragnhild Halvorsrud" userId="917ea340-fd63-490f-a7db-68428d24cf32" providerId="ADAL" clId="{3F26B701-AADC-4668-AAA4-FB7BA2B947B1}" dt="2020-06-19T09:18:50.191" v="5170"/>
          <ac:cxnSpMkLst>
            <pc:docMk/>
            <pc:sldMk cId="2858277977" sldId="523"/>
            <ac:cxnSpMk id="1744" creationId="{328570A4-0C0E-4FEF-9C12-74480ECA9479}"/>
          </ac:cxnSpMkLst>
        </pc:cxnChg>
        <pc:cxnChg chg="mod">
          <ac:chgData name="Ragnhild Halvorsrud" userId="917ea340-fd63-490f-a7db-68428d24cf32" providerId="ADAL" clId="{3F26B701-AADC-4668-AAA4-FB7BA2B947B1}" dt="2020-06-19T09:18:50.191" v="5170"/>
          <ac:cxnSpMkLst>
            <pc:docMk/>
            <pc:sldMk cId="2858277977" sldId="523"/>
            <ac:cxnSpMk id="1745" creationId="{BC185A4D-6B7F-471E-9154-431EE5762F49}"/>
          </ac:cxnSpMkLst>
        </pc:cxnChg>
        <pc:cxnChg chg="mod">
          <ac:chgData name="Ragnhild Halvorsrud" userId="917ea340-fd63-490f-a7db-68428d24cf32" providerId="ADAL" clId="{3F26B701-AADC-4668-AAA4-FB7BA2B947B1}" dt="2020-06-19T09:18:50.191" v="5170"/>
          <ac:cxnSpMkLst>
            <pc:docMk/>
            <pc:sldMk cId="2858277977" sldId="523"/>
            <ac:cxnSpMk id="1746" creationId="{3B2E5232-4B26-4F10-894D-F6E2B951C177}"/>
          </ac:cxnSpMkLst>
        </pc:cxnChg>
        <pc:cxnChg chg="mod">
          <ac:chgData name="Ragnhild Halvorsrud" userId="917ea340-fd63-490f-a7db-68428d24cf32" providerId="ADAL" clId="{3F26B701-AADC-4668-AAA4-FB7BA2B947B1}" dt="2020-06-19T09:18:50.191" v="5170"/>
          <ac:cxnSpMkLst>
            <pc:docMk/>
            <pc:sldMk cId="2858277977" sldId="523"/>
            <ac:cxnSpMk id="1747" creationId="{C4DD96E3-75B7-4117-A164-B17D0E14F0A1}"/>
          </ac:cxnSpMkLst>
        </pc:cxnChg>
        <pc:cxnChg chg="mod">
          <ac:chgData name="Ragnhild Halvorsrud" userId="917ea340-fd63-490f-a7db-68428d24cf32" providerId="ADAL" clId="{3F26B701-AADC-4668-AAA4-FB7BA2B947B1}" dt="2020-06-19T09:18:50.191" v="5170"/>
          <ac:cxnSpMkLst>
            <pc:docMk/>
            <pc:sldMk cId="2858277977" sldId="523"/>
            <ac:cxnSpMk id="1748" creationId="{F1A966EC-7AA3-4196-B892-CD37351EE133}"/>
          </ac:cxnSpMkLst>
        </pc:cxnChg>
        <pc:cxnChg chg="mod">
          <ac:chgData name="Ragnhild Halvorsrud" userId="917ea340-fd63-490f-a7db-68428d24cf32" providerId="ADAL" clId="{3F26B701-AADC-4668-AAA4-FB7BA2B947B1}" dt="2020-06-19T09:18:50.191" v="5170"/>
          <ac:cxnSpMkLst>
            <pc:docMk/>
            <pc:sldMk cId="2858277977" sldId="523"/>
            <ac:cxnSpMk id="1749" creationId="{F391EA0C-1720-4E0A-B179-0B0575A87B6B}"/>
          </ac:cxnSpMkLst>
        </pc:cxnChg>
        <pc:cxnChg chg="mod">
          <ac:chgData name="Ragnhild Halvorsrud" userId="917ea340-fd63-490f-a7db-68428d24cf32" providerId="ADAL" clId="{3F26B701-AADC-4668-AAA4-FB7BA2B947B1}" dt="2020-06-19T09:18:50.191" v="5170"/>
          <ac:cxnSpMkLst>
            <pc:docMk/>
            <pc:sldMk cId="2858277977" sldId="523"/>
            <ac:cxnSpMk id="1750" creationId="{C49BA142-5E17-4936-BA76-C845EB52FE63}"/>
          </ac:cxnSpMkLst>
        </pc:cxnChg>
        <pc:cxnChg chg="mod">
          <ac:chgData name="Ragnhild Halvorsrud" userId="917ea340-fd63-490f-a7db-68428d24cf32" providerId="ADAL" clId="{3F26B701-AADC-4668-AAA4-FB7BA2B947B1}" dt="2020-06-19T09:18:50.191" v="5170"/>
          <ac:cxnSpMkLst>
            <pc:docMk/>
            <pc:sldMk cId="2858277977" sldId="523"/>
            <ac:cxnSpMk id="1759" creationId="{7DB0336C-1FAE-4D47-973E-AFE591555054}"/>
          </ac:cxnSpMkLst>
        </pc:cxnChg>
        <pc:cxnChg chg="mod">
          <ac:chgData name="Ragnhild Halvorsrud" userId="917ea340-fd63-490f-a7db-68428d24cf32" providerId="ADAL" clId="{3F26B701-AADC-4668-AAA4-FB7BA2B947B1}" dt="2020-06-19T09:18:50.191" v="5170"/>
          <ac:cxnSpMkLst>
            <pc:docMk/>
            <pc:sldMk cId="2858277977" sldId="523"/>
            <ac:cxnSpMk id="1768" creationId="{69D3DF2D-072D-48CF-9F3B-2032A66CE739}"/>
          </ac:cxnSpMkLst>
        </pc:cxnChg>
        <pc:cxnChg chg="mod">
          <ac:chgData name="Ragnhild Halvorsrud" userId="917ea340-fd63-490f-a7db-68428d24cf32" providerId="ADAL" clId="{3F26B701-AADC-4668-AAA4-FB7BA2B947B1}" dt="2020-06-19T09:18:50.191" v="5170"/>
          <ac:cxnSpMkLst>
            <pc:docMk/>
            <pc:sldMk cId="2858277977" sldId="523"/>
            <ac:cxnSpMk id="1777" creationId="{73787466-618D-432F-8B9E-358E3426151E}"/>
          </ac:cxnSpMkLst>
        </pc:cxnChg>
        <pc:cxnChg chg="mod">
          <ac:chgData name="Ragnhild Halvorsrud" userId="917ea340-fd63-490f-a7db-68428d24cf32" providerId="ADAL" clId="{3F26B701-AADC-4668-AAA4-FB7BA2B947B1}" dt="2020-06-19T09:18:50.191" v="5170"/>
          <ac:cxnSpMkLst>
            <pc:docMk/>
            <pc:sldMk cId="2858277977" sldId="523"/>
            <ac:cxnSpMk id="1786" creationId="{EFA86249-DED3-46D6-9EB4-1844BE1AEB49}"/>
          </ac:cxnSpMkLst>
        </pc:cxnChg>
        <pc:cxnChg chg="mod">
          <ac:chgData name="Ragnhild Halvorsrud" userId="917ea340-fd63-490f-a7db-68428d24cf32" providerId="ADAL" clId="{3F26B701-AADC-4668-AAA4-FB7BA2B947B1}" dt="2020-06-19T09:18:50.191" v="5170"/>
          <ac:cxnSpMkLst>
            <pc:docMk/>
            <pc:sldMk cId="2858277977" sldId="523"/>
            <ac:cxnSpMk id="1795" creationId="{1D592FB0-248D-4482-A231-652D6E662221}"/>
          </ac:cxnSpMkLst>
        </pc:cxnChg>
        <pc:cxnChg chg="mod">
          <ac:chgData name="Ragnhild Halvorsrud" userId="917ea340-fd63-490f-a7db-68428d24cf32" providerId="ADAL" clId="{3F26B701-AADC-4668-AAA4-FB7BA2B947B1}" dt="2020-06-19T09:18:50.191" v="5170"/>
          <ac:cxnSpMkLst>
            <pc:docMk/>
            <pc:sldMk cId="2858277977" sldId="523"/>
            <ac:cxnSpMk id="1810" creationId="{270193BC-4EEE-4074-9A2E-76C108E85FDB}"/>
          </ac:cxnSpMkLst>
        </pc:cxnChg>
        <pc:cxnChg chg="mod">
          <ac:chgData name="Ragnhild Halvorsrud" userId="917ea340-fd63-490f-a7db-68428d24cf32" providerId="ADAL" clId="{3F26B701-AADC-4668-AAA4-FB7BA2B947B1}" dt="2020-06-19T09:18:50.191" v="5170"/>
          <ac:cxnSpMkLst>
            <pc:docMk/>
            <pc:sldMk cId="2858277977" sldId="523"/>
            <ac:cxnSpMk id="1811" creationId="{F130E635-DA64-4552-B87B-03FA8DD7070E}"/>
          </ac:cxnSpMkLst>
        </pc:cxnChg>
        <pc:cxnChg chg="mod">
          <ac:chgData name="Ragnhild Halvorsrud" userId="917ea340-fd63-490f-a7db-68428d24cf32" providerId="ADAL" clId="{3F26B701-AADC-4668-AAA4-FB7BA2B947B1}" dt="2020-06-19T09:18:50.191" v="5170"/>
          <ac:cxnSpMkLst>
            <pc:docMk/>
            <pc:sldMk cId="2858277977" sldId="523"/>
            <ac:cxnSpMk id="1812" creationId="{B7712AD5-44CB-4887-A082-1D2FB55B583A}"/>
          </ac:cxnSpMkLst>
        </pc:cxnChg>
        <pc:cxnChg chg="mod">
          <ac:chgData name="Ragnhild Halvorsrud" userId="917ea340-fd63-490f-a7db-68428d24cf32" providerId="ADAL" clId="{3F26B701-AADC-4668-AAA4-FB7BA2B947B1}" dt="2020-06-19T09:18:50.191" v="5170"/>
          <ac:cxnSpMkLst>
            <pc:docMk/>
            <pc:sldMk cId="2858277977" sldId="523"/>
            <ac:cxnSpMk id="1813" creationId="{D86FCD5D-9D01-4F55-8EC5-B3DA0644B2F1}"/>
          </ac:cxnSpMkLst>
        </pc:cxnChg>
        <pc:cxnChg chg="mod">
          <ac:chgData name="Ragnhild Halvorsrud" userId="917ea340-fd63-490f-a7db-68428d24cf32" providerId="ADAL" clId="{3F26B701-AADC-4668-AAA4-FB7BA2B947B1}" dt="2020-06-19T09:18:50.191" v="5170"/>
          <ac:cxnSpMkLst>
            <pc:docMk/>
            <pc:sldMk cId="2858277977" sldId="523"/>
            <ac:cxnSpMk id="1814" creationId="{97AE3BEB-D52F-4476-9939-A388F3D0A4A8}"/>
          </ac:cxnSpMkLst>
        </pc:cxnChg>
        <pc:cxnChg chg="mod">
          <ac:chgData name="Ragnhild Halvorsrud" userId="917ea340-fd63-490f-a7db-68428d24cf32" providerId="ADAL" clId="{3F26B701-AADC-4668-AAA4-FB7BA2B947B1}" dt="2020-06-19T09:18:50.191" v="5170"/>
          <ac:cxnSpMkLst>
            <pc:docMk/>
            <pc:sldMk cId="2858277977" sldId="523"/>
            <ac:cxnSpMk id="1815" creationId="{B18BE8A2-056A-486A-AC02-51A9C8F4E8E1}"/>
          </ac:cxnSpMkLst>
        </pc:cxnChg>
        <pc:cxnChg chg="mod">
          <ac:chgData name="Ragnhild Halvorsrud" userId="917ea340-fd63-490f-a7db-68428d24cf32" providerId="ADAL" clId="{3F26B701-AADC-4668-AAA4-FB7BA2B947B1}" dt="2020-06-19T09:18:50.191" v="5170"/>
          <ac:cxnSpMkLst>
            <pc:docMk/>
            <pc:sldMk cId="2858277977" sldId="523"/>
            <ac:cxnSpMk id="1816" creationId="{CDB33CFC-D814-441A-8B70-9767C540F9C2}"/>
          </ac:cxnSpMkLst>
        </pc:cxnChg>
        <pc:cxnChg chg="mod">
          <ac:chgData name="Ragnhild Halvorsrud" userId="917ea340-fd63-490f-a7db-68428d24cf32" providerId="ADAL" clId="{3F26B701-AADC-4668-AAA4-FB7BA2B947B1}" dt="2020-06-19T09:18:50.191" v="5170"/>
          <ac:cxnSpMkLst>
            <pc:docMk/>
            <pc:sldMk cId="2858277977" sldId="523"/>
            <ac:cxnSpMk id="1817" creationId="{56045E07-A9A5-4995-A271-CACADED6D476}"/>
          </ac:cxnSpMkLst>
        </pc:cxnChg>
        <pc:cxnChg chg="mod">
          <ac:chgData name="Ragnhild Halvorsrud" userId="917ea340-fd63-490f-a7db-68428d24cf32" providerId="ADAL" clId="{3F26B701-AADC-4668-AAA4-FB7BA2B947B1}" dt="2020-06-19T09:18:50.191" v="5170"/>
          <ac:cxnSpMkLst>
            <pc:docMk/>
            <pc:sldMk cId="2858277977" sldId="523"/>
            <ac:cxnSpMk id="1818" creationId="{947A4049-72A4-46FF-AB43-202435A9AB45}"/>
          </ac:cxnSpMkLst>
        </pc:cxnChg>
        <pc:cxnChg chg="mod">
          <ac:chgData name="Ragnhild Halvorsrud" userId="917ea340-fd63-490f-a7db-68428d24cf32" providerId="ADAL" clId="{3F26B701-AADC-4668-AAA4-FB7BA2B947B1}" dt="2020-06-19T09:18:50.191" v="5170"/>
          <ac:cxnSpMkLst>
            <pc:docMk/>
            <pc:sldMk cId="2858277977" sldId="523"/>
            <ac:cxnSpMk id="1819" creationId="{C6138F31-8C94-48EB-BC47-A95547253BC4}"/>
          </ac:cxnSpMkLst>
        </pc:cxnChg>
        <pc:cxnChg chg="mod">
          <ac:chgData name="Ragnhild Halvorsrud" userId="917ea340-fd63-490f-a7db-68428d24cf32" providerId="ADAL" clId="{3F26B701-AADC-4668-AAA4-FB7BA2B947B1}" dt="2020-06-19T09:18:56.232" v="5174"/>
          <ac:cxnSpMkLst>
            <pc:docMk/>
            <pc:sldMk cId="2858277977" sldId="523"/>
            <ac:cxnSpMk id="1822" creationId="{2C611A9E-6906-4A0C-A0A0-D50859DF38D0}"/>
          </ac:cxnSpMkLst>
        </pc:cxnChg>
        <pc:cxnChg chg="mod">
          <ac:chgData name="Ragnhild Halvorsrud" userId="917ea340-fd63-490f-a7db-68428d24cf32" providerId="ADAL" clId="{3F26B701-AADC-4668-AAA4-FB7BA2B947B1}" dt="2020-06-19T09:18:56.232" v="5174"/>
          <ac:cxnSpMkLst>
            <pc:docMk/>
            <pc:sldMk cId="2858277977" sldId="523"/>
            <ac:cxnSpMk id="1829" creationId="{6C304E4D-E19A-45DC-9842-8196A8243F3B}"/>
          </ac:cxnSpMkLst>
        </pc:cxnChg>
        <pc:cxnChg chg="mod">
          <ac:chgData name="Ragnhild Halvorsrud" userId="917ea340-fd63-490f-a7db-68428d24cf32" providerId="ADAL" clId="{3F26B701-AADC-4668-AAA4-FB7BA2B947B1}" dt="2020-06-19T09:18:56.232" v="5174"/>
          <ac:cxnSpMkLst>
            <pc:docMk/>
            <pc:sldMk cId="2858277977" sldId="523"/>
            <ac:cxnSpMk id="1836" creationId="{EB6AE687-5DFD-401C-8C0D-CF7B002B16F7}"/>
          </ac:cxnSpMkLst>
        </pc:cxnChg>
        <pc:cxnChg chg="mod">
          <ac:chgData name="Ragnhild Halvorsrud" userId="917ea340-fd63-490f-a7db-68428d24cf32" providerId="ADAL" clId="{3F26B701-AADC-4668-AAA4-FB7BA2B947B1}" dt="2020-06-19T09:18:56.232" v="5174"/>
          <ac:cxnSpMkLst>
            <pc:docMk/>
            <pc:sldMk cId="2858277977" sldId="523"/>
            <ac:cxnSpMk id="1843" creationId="{F132B7CF-BE00-4DA2-BD7D-DFFB8DE9222F}"/>
          </ac:cxnSpMkLst>
        </pc:cxnChg>
        <pc:cxnChg chg="mod">
          <ac:chgData name="Ragnhild Halvorsrud" userId="917ea340-fd63-490f-a7db-68428d24cf32" providerId="ADAL" clId="{3F26B701-AADC-4668-AAA4-FB7BA2B947B1}" dt="2020-06-19T09:18:56.232" v="5174"/>
          <ac:cxnSpMkLst>
            <pc:docMk/>
            <pc:sldMk cId="2858277977" sldId="523"/>
            <ac:cxnSpMk id="1850" creationId="{FCE81ADB-FEBA-4183-9F37-CB45CB32C218}"/>
          </ac:cxnSpMkLst>
        </pc:cxnChg>
        <pc:cxnChg chg="mod">
          <ac:chgData name="Ragnhild Halvorsrud" userId="917ea340-fd63-490f-a7db-68428d24cf32" providerId="ADAL" clId="{3F26B701-AADC-4668-AAA4-FB7BA2B947B1}" dt="2020-06-19T09:18:56.232" v="5174"/>
          <ac:cxnSpMkLst>
            <pc:docMk/>
            <pc:sldMk cId="2858277977" sldId="523"/>
            <ac:cxnSpMk id="1862" creationId="{B254BB76-EF21-4E6B-BFF9-015F99D8CD93}"/>
          </ac:cxnSpMkLst>
        </pc:cxnChg>
        <pc:cxnChg chg="mod">
          <ac:chgData name="Ragnhild Halvorsrud" userId="917ea340-fd63-490f-a7db-68428d24cf32" providerId="ADAL" clId="{3F26B701-AADC-4668-AAA4-FB7BA2B947B1}" dt="2020-06-19T09:18:56.232" v="5174"/>
          <ac:cxnSpMkLst>
            <pc:docMk/>
            <pc:sldMk cId="2858277977" sldId="523"/>
            <ac:cxnSpMk id="1863" creationId="{53063276-46B0-4945-A834-2D0371D4C7A8}"/>
          </ac:cxnSpMkLst>
        </pc:cxnChg>
        <pc:cxnChg chg="mod">
          <ac:chgData name="Ragnhild Halvorsrud" userId="917ea340-fd63-490f-a7db-68428d24cf32" providerId="ADAL" clId="{3F26B701-AADC-4668-AAA4-FB7BA2B947B1}" dt="2020-06-19T09:18:56.232" v="5174"/>
          <ac:cxnSpMkLst>
            <pc:docMk/>
            <pc:sldMk cId="2858277977" sldId="523"/>
            <ac:cxnSpMk id="1864" creationId="{4D70D0FB-D2AA-4AA7-8291-301CBE11EE1A}"/>
          </ac:cxnSpMkLst>
        </pc:cxnChg>
        <pc:cxnChg chg="mod">
          <ac:chgData name="Ragnhild Halvorsrud" userId="917ea340-fd63-490f-a7db-68428d24cf32" providerId="ADAL" clId="{3F26B701-AADC-4668-AAA4-FB7BA2B947B1}" dt="2020-06-19T09:18:56.232" v="5174"/>
          <ac:cxnSpMkLst>
            <pc:docMk/>
            <pc:sldMk cId="2858277977" sldId="523"/>
            <ac:cxnSpMk id="1865" creationId="{85C94373-8FEB-49D1-AC1E-8CA98083746D}"/>
          </ac:cxnSpMkLst>
        </pc:cxnChg>
        <pc:cxnChg chg="mod">
          <ac:chgData name="Ragnhild Halvorsrud" userId="917ea340-fd63-490f-a7db-68428d24cf32" providerId="ADAL" clId="{3F26B701-AADC-4668-AAA4-FB7BA2B947B1}" dt="2020-06-19T09:18:56.232" v="5174"/>
          <ac:cxnSpMkLst>
            <pc:docMk/>
            <pc:sldMk cId="2858277977" sldId="523"/>
            <ac:cxnSpMk id="1866" creationId="{43662366-3EEA-4964-B80F-F011D48947BC}"/>
          </ac:cxnSpMkLst>
        </pc:cxnChg>
        <pc:cxnChg chg="mod">
          <ac:chgData name="Ragnhild Halvorsrud" userId="917ea340-fd63-490f-a7db-68428d24cf32" providerId="ADAL" clId="{3F26B701-AADC-4668-AAA4-FB7BA2B947B1}" dt="2020-06-19T09:18:56.232" v="5174"/>
          <ac:cxnSpMkLst>
            <pc:docMk/>
            <pc:sldMk cId="2858277977" sldId="523"/>
            <ac:cxnSpMk id="1867" creationId="{495DD9E9-357D-46C2-B1A6-663C564C16C5}"/>
          </ac:cxnSpMkLst>
        </pc:cxnChg>
        <pc:cxnChg chg="mod">
          <ac:chgData name="Ragnhild Halvorsrud" userId="917ea340-fd63-490f-a7db-68428d24cf32" providerId="ADAL" clId="{3F26B701-AADC-4668-AAA4-FB7BA2B947B1}" dt="2020-06-19T09:18:56.232" v="5174"/>
          <ac:cxnSpMkLst>
            <pc:docMk/>
            <pc:sldMk cId="2858277977" sldId="523"/>
            <ac:cxnSpMk id="1868" creationId="{42B9C575-7180-4BDA-AE9A-484A0A30E07D}"/>
          </ac:cxnSpMkLst>
        </pc:cxnChg>
        <pc:cxnChg chg="mod">
          <ac:chgData name="Ragnhild Halvorsrud" userId="917ea340-fd63-490f-a7db-68428d24cf32" providerId="ADAL" clId="{3F26B701-AADC-4668-AAA4-FB7BA2B947B1}" dt="2020-06-19T09:18:56.232" v="5174"/>
          <ac:cxnSpMkLst>
            <pc:docMk/>
            <pc:sldMk cId="2858277977" sldId="523"/>
            <ac:cxnSpMk id="1869" creationId="{479AD03A-55F4-42A7-B2F5-AC60FD057D91}"/>
          </ac:cxnSpMkLst>
        </pc:cxnChg>
        <pc:cxnChg chg="mod">
          <ac:chgData name="Ragnhild Halvorsrud" userId="917ea340-fd63-490f-a7db-68428d24cf32" providerId="ADAL" clId="{3F26B701-AADC-4668-AAA4-FB7BA2B947B1}" dt="2020-06-19T09:18:56.232" v="5174"/>
          <ac:cxnSpMkLst>
            <pc:docMk/>
            <pc:sldMk cId="2858277977" sldId="523"/>
            <ac:cxnSpMk id="1872" creationId="{AE326969-6A8A-41EA-BCE7-F247953BDA61}"/>
          </ac:cxnSpMkLst>
        </pc:cxnChg>
        <pc:cxnChg chg="mod">
          <ac:chgData name="Ragnhild Halvorsrud" userId="917ea340-fd63-490f-a7db-68428d24cf32" providerId="ADAL" clId="{3F26B701-AADC-4668-AAA4-FB7BA2B947B1}" dt="2020-06-19T09:18:56.232" v="5174"/>
          <ac:cxnSpMkLst>
            <pc:docMk/>
            <pc:sldMk cId="2858277977" sldId="523"/>
            <ac:cxnSpMk id="1878" creationId="{8C7EE9DE-3588-4505-83F0-31E2683F56A3}"/>
          </ac:cxnSpMkLst>
        </pc:cxnChg>
        <pc:cxnChg chg="mod">
          <ac:chgData name="Ragnhild Halvorsrud" userId="917ea340-fd63-490f-a7db-68428d24cf32" providerId="ADAL" clId="{3F26B701-AADC-4668-AAA4-FB7BA2B947B1}" dt="2020-06-19T09:18:56.232" v="5174"/>
          <ac:cxnSpMkLst>
            <pc:docMk/>
            <pc:sldMk cId="2858277977" sldId="523"/>
            <ac:cxnSpMk id="1884" creationId="{B9D4BAB8-81B7-446D-86B8-A60DD9167848}"/>
          </ac:cxnSpMkLst>
        </pc:cxnChg>
        <pc:cxnChg chg="mod">
          <ac:chgData name="Ragnhild Halvorsrud" userId="917ea340-fd63-490f-a7db-68428d24cf32" providerId="ADAL" clId="{3F26B701-AADC-4668-AAA4-FB7BA2B947B1}" dt="2020-06-19T09:18:56.232" v="5174"/>
          <ac:cxnSpMkLst>
            <pc:docMk/>
            <pc:sldMk cId="2858277977" sldId="523"/>
            <ac:cxnSpMk id="1890" creationId="{1B8BAE59-4565-4CC2-963E-13E8B063F42D}"/>
          </ac:cxnSpMkLst>
        </pc:cxnChg>
        <pc:cxnChg chg="mod">
          <ac:chgData name="Ragnhild Halvorsrud" userId="917ea340-fd63-490f-a7db-68428d24cf32" providerId="ADAL" clId="{3F26B701-AADC-4668-AAA4-FB7BA2B947B1}" dt="2020-06-19T09:18:56.232" v="5174"/>
          <ac:cxnSpMkLst>
            <pc:docMk/>
            <pc:sldMk cId="2858277977" sldId="523"/>
            <ac:cxnSpMk id="1900" creationId="{0F6BB4D3-37CE-40DC-AD67-C526693BB7D5}"/>
          </ac:cxnSpMkLst>
        </pc:cxnChg>
        <pc:cxnChg chg="mod">
          <ac:chgData name="Ragnhild Halvorsrud" userId="917ea340-fd63-490f-a7db-68428d24cf32" providerId="ADAL" clId="{3F26B701-AADC-4668-AAA4-FB7BA2B947B1}" dt="2020-06-19T09:18:56.232" v="5174"/>
          <ac:cxnSpMkLst>
            <pc:docMk/>
            <pc:sldMk cId="2858277977" sldId="523"/>
            <ac:cxnSpMk id="1901" creationId="{BB662620-9AFC-41D3-A89A-6154652127EE}"/>
          </ac:cxnSpMkLst>
        </pc:cxnChg>
        <pc:cxnChg chg="mod">
          <ac:chgData name="Ragnhild Halvorsrud" userId="917ea340-fd63-490f-a7db-68428d24cf32" providerId="ADAL" clId="{3F26B701-AADC-4668-AAA4-FB7BA2B947B1}" dt="2020-06-19T09:18:56.232" v="5174"/>
          <ac:cxnSpMkLst>
            <pc:docMk/>
            <pc:sldMk cId="2858277977" sldId="523"/>
            <ac:cxnSpMk id="1902" creationId="{3F0AB23B-188D-4F68-BD14-8BC96D56AF00}"/>
          </ac:cxnSpMkLst>
        </pc:cxnChg>
        <pc:cxnChg chg="mod">
          <ac:chgData name="Ragnhild Halvorsrud" userId="917ea340-fd63-490f-a7db-68428d24cf32" providerId="ADAL" clId="{3F26B701-AADC-4668-AAA4-FB7BA2B947B1}" dt="2020-06-19T09:18:56.232" v="5174"/>
          <ac:cxnSpMkLst>
            <pc:docMk/>
            <pc:sldMk cId="2858277977" sldId="523"/>
            <ac:cxnSpMk id="1903" creationId="{B9816285-7169-492D-8D7A-801B6C2CD013}"/>
          </ac:cxnSpMkLst>
        </pc:cxnChg>
        <pc:cxnChg chg="mod">
          <ac:chgData name="Ragnhild Halvorsrud" userId="917ea340-fd63-490f-a7db-68428d24cf32" providerId="ADAL" clId="{3F26B701-AADC-4668-AAA4-FB7BA2B947B1}" dt="2020-06-19T09:18:56.232" v="5174"/>
          <ac:cxnSpMkLst>
            <pc:docMk/>
            <pc:sldMk cId="2858277977" sldId="523"/>
            <ac:cxnSpMk id="1904" creationId="{C1E4259E-5E59-46A3-B5D4-8E78D0DBCCD0}"/>
          </ac:cxnSpMkLst>
        </pc:cxnChg>
        <pc:cxnChg chg="mod">
          <ac:chgData name="Ragnhild Halvorsrud" userId="917ea340-fd63-490f-a7db-68428d24cf32" providerId="ADAL" clId="{3F26B701-AADC-4668-AAA4-FB7BA2B947B1}" dt="2020-06-19T09:18:56.232" v="5174"/>
          <ac:cxnSpMkLst>
            <pc:docMk/>
            <pc:sldMk cId="2858277977" sldId="523"/>
            <ac:cxnSpMk id="1905" creationId="{E74B82EB-60DE-46CD-A34A-5FAAE0D684A3}"/>
          </ac:cxnSpMkLst>
        </pc:cxnChg>
        <pc:cxnChg chg="mod">
          <ac:chgData name="Ragnhild Halvorsrud" userId="917ea340-fd63-490f-a7db-68428d24cf32" providerId="ADAL" clId="{3F26B701-AADC-4668-AAA4-FB7BA2B947B1}" dt="2020-06-19T09:18:56.232" v="5174"/>
          <ac:cxnSpMkLst>
            <pc:docMk/>
            <pc:sldMk cId="2858277977" sldId="523"/>
            <ac:cxnSpMk id="1906" creationId="{E25CBDDB-028C-461F-96A0-4D87C6FF00C9}"/>
          </ac:cxnSpMkLst>
        </pc:cxnChg>
        <pc:cxnChg chg="mod">
          <ac:chgData name="Ragnhild Halvorsrud" userId="917ea340-fd63-490f-a7db-68428d24cf32" providerId="ADAL" clId="{3F26B701-AADC-4668-AAA4-FB7BA2B947B1}" dt="2020-06-19T09:18:56.232" v="5174"/>
          <ac:cxnSpMkLst>
            <pc:docMk/>
            <pc:sldMk cId="2858277977" sldId="523"/>
            <ac:cxnSpMk id="1908" creationId="{CAF38F0E-1C04-47E8-92F6-F85FDD79139F}"/>
          </ac:cxnSpMkLst>
        </pc:cxnChg>
        <pc:cxnChg chg="mod">
          <ac:chgData name="Ragnhild Halvorsrud" userId="917ea340-fd63-490f-a7db-68428d24cf32" providerId="ADAL" clId="{3F26B701-AADC-4668-AAA4-FB7BA2B947B1}" dt="2020-06-19T09:18:56.232" v="5174"/>
          <ac:cxnSpMkLst>
            <pc:docMk/>
            <pc:sldMk cId="2858277977" sldId="523"/>
            <ac:cxnSpMk id="1910" creationId="{816C823D-6672-4B4A-9F5D-6107E0B2A855}"/>
          </ac:cxnSpMkLst>
        </pc:cxnChg>
        <pc:cxnChg chg="mod">
          <ac:chgData name="Ragnhild Halvorsrud" userId="917ea340-fd63-490f-a7db-68428d24cf32" providerId="ADAL" clId="{3F26B701-AADC-4668-AAA4-FB7BA2B947B1}" dt="2020-06-19T09:18:56.232" v="5174"/>
          <ac:cxnSpMkLst>
            <pc:docMk/>
            <pc:sldMk cId="2858277977" sldId="523"/>
            <ac:cxnSpMk id="1911" creationId="{97AD774D-6A01-4C69-9AA6-02315F30D762}"/>
          </ac:cxnSpMkLst>
        </pc:cxnChg>
        <pc:cxnChg chg="mod">
          <ac:chgData name="Ragnhild Halvorsrud" userId="917ea340-fd63-490f-a7db-68428d24cf32" providerId="ADAL" clId="{3F26B701-AADC-4668-AAA4-FB7BA2B947B1}" dt="2020-06-19T09:18:56.232" v="5174"/>
          <ac:cxnSpMkLst>
            <pc:docMk/>
            <pc:sldMk cId="2858277977" sldId="523"/>
            <ac:cxnSpMk id="1914" creationId="{D65F751D-9854-47F5-BBD9-BE4B2B5954C7}"/>
          </ac:cxnSpMkLst>
        </pc:cxnChg>
        <pc:cxnChg chg="mod">
          <ac:chgData name="Ragnhild Halvorsrud" userId="917ea340-fd63-490f-a7db-68428d24cf32" providerId="ADAL" clId="{3F26B701-AADC-4668-AAA4-FB7BA2B947B1}" dt="2020-06-19T09:18:56.232" v="5174"/>
          <ac:cxnSpMkLst>
            <pc:docMk/>
            <pc:sldMk cId="2858277977" sldId="523"/>
            <ac:cxnSpMk id="1915" creationId="{9230DD5E-19D5-4E05-B061-2C90B0C911B6}"/>
          </ac:cxnSpMkLst>
        </pc:cxnChg>
        <pc:cxnChg chg="mod">
          <ac:chgData name="Ragnhild Halvorsrud" userId="917ea340-fd63-490f-a7db-68428d24cf32" providerId="ADAL" clId="{3F26B701-AADC-4668-AAA4-FB7BA2B947B1}" dt="2020-06-19T09:18:56.232" v="5174"/>
          <ac:cxnSpMkLst>
            <pc:docMk/>
            <pc:sldMk cId="2858277977" sldId="523"/>
            <ac:cxnSpMk id="1918" creationId="{62551239-18CD-463B-B58C-DD13CEF6B61D}"/>
          </ac:cxnSpMkLst>
        </pc:cxnChg>
        <pc:cxnChg chg="mod">
          <ac:chgData name="Ragnhild Halvorsrud" userId="917ea340-fd63-490f-a7db-68428d24cf32" providerId="ADAL" clId="{3F26B701-AADC-4668-AAA4-FB7BA2B947B1}" dt="2020-06-19T09:18:56.232" v="5174"/>
          <ac:cxnSpMkLst>
            <pc:docMk/>
            <pc:sldMk cId="2858277977" sldId="523"/>
            <ac:cxnSpMk id="1920" creationId="{2DF68809-E974-443E-BF72-B652235EF793}"/>
          </ac:cxnSpMkLst>
        </pc:cxnChg>
        <pc:cxnChg chg="mod">
          <ac:chgData name="Ragnhild Halvorsrud" userId="917ea340-fd63-490f-a7db-68428d24cf32" providerId="ADAL" clId="{3F26B701-AADC-4668-AAA4-FB7BA2B947B1}" dt="2020-06-19T09:18:56.232" v="5174"/>
          <ac:cxnSpMkLst>
            <pc:docMk/>
            <pc:sldMk cId="2858277977" sldId="523"/>
            <ac:cxnSpMk id="1921" creationId="{6C633DD5-EE79-4AA0-93E4-A269D742C02C}"/>
          </ac:cxnSpMkLst>
        </pc:cxnChg>
        <pc:cxnChg chg="mod">
          <ac:chgData name="Ragnhild Halvorsrud" userId="917ea340-fd63-490f-a7db-68428d24cf32" providerId="ADAL" clId="{3F26B701-AADC-4668-AAA4-FB7BA2B947B1}" dt="2020-06-19T09:18:56.232" v="5174"/>
          <ac:cxnSpMkLst>
            <pc:docMk/>
            <pc:sldMk cId="2858277977" sldId="523"/>
            <ac:cxnSpMk id="1926" creationId="{BC2415F1-99ED-41D7-B63E-E05FD9F30670}"/>
          </ac:cxnSpMkLst>
        </pc:cxnChg>
        <pc:cxnChg chg="mod">
          <ac:chgData name="Ragnhild Halvorsrud" userId="917ea340-fd63-490f-a7db-68428d24cf32" providerId="ADAL" clId="{3F26B701-AADC-4668-AAA4-FB7BA2B947B1}" dt="2020-06-19T09:18:56.232" v="5174"/>
          <ac:cxnSpMkLst>
            <pc:docMk/>
            <pc:sldMk cId="2858277977" sldId="523"/>
            <ac:cxnSpMk id="1927" creationId="{D4DE6910-6F15-4416-A11A-0583C962CCC9}"/>
          </ac:cxnSpMkLst>
        </pc:cxnChg>
        <pc:cxnChg chg="mod">
          <ac:chgData name="Ragnhild Halvorsrud" userId="917ea340-fd63-490f-a7db-68428d24cf32" providerId="ADAL" clId="{3F26B701-AADC-4668-AAA4-FB7BA2B947B1}" dt="2020-06-19T09:18:56.232" v="5174"/>
          <ac:cxnSpMkLst>
            <pc:docMk/>
            <pc:sldMk cId="2858277977" sldId="523"/>
            <ac:cxnSpMk id="1928" creationId="{2B641A56-DD8B-4FFC-95EB-86F69D419FFA}"/>
          </ac:cxnSpMkLst>
        </pc:cxnChg>
        <pc:cxnChg chg="mod">
          <ac:chgData name="Ragnhild Halvorsrud" userId="917ea340-fd63-490f-a7db-68428d24cf32" providerId="ADAL" clId="{3F26B701-AADC-4668-AAA4-FB7BA2B947B1}" dt="2020-06-19T09:18:56.232" v="5174"/>
          <ac:cxnSpMkLst>
            <pc:docMk/>
            <pc:sldMk cId="2858277977" sldId="523"/>
            <ac:cxnSpMk id="1929" creationId="{4663B619-D610-4E98-A1D1-B8B367C0AD27}"/>
          </ac:cxnSpMkLst>
        </pc:cxnChg>
        <pc:cxnChg chg="mod">
          <ac:chgData name="Ragnhild Halvorsrud" userId="917ea340-fd63-490f-a7db-68428d24cf32" providerId="ADAL" clId="{3F26B701-AADC-4668-AAA4-FB7BA2B947B1}" dt="2020-06-19T09:18:56.232" v="5174"/>
          <ac:cxnSpMkLst>
            <pc:docMk/>
            <pc:sldMk cId="2858277977" sldId="523"/>
            <ac:cxnSpMk id="1931" creationId="{EED22D63-EFDF-418D-BE44-CC3A58AFB1CF}"/>
          </ac:cxnSpMkLst>
        </pc:cxnChg>
        <pc:cxnChg chg="mod">
          <ac:chgData name="Ragnhild Halvorsrud" userId="917ea340-fd63-490f-a7db-68428d24cf32" providerId="ADAL" clId="{3F26B701-AADC-4668-AAA4-FB7BA2B947B1}" dt="2020-06-19T09:18:56.232" v="5174"/>
          <ac:cxnSpMkLst>
            <pc:docMk/>
            <pc:sldMk cId="2858277977" sldId="523"/>
            <ac:cxnSpMk id="1933" creationId="{ADC79854-3F70-4AC2-9169-23FE804C164F}"/>
          </ac:cxnSpMkLst>
        </pc:cxnChg>
        <pc:cxnChg chg="mod">
          <ac:chgData name="Ragnhild Halvorsrud" userId="917ea340-fd63-490f-a7db-68428d24cf32" providerId="ADAL" clId="{3F26B701-AADC-4668-AAA4-FB7BA2B947B1}" dt="2020-06-19T09:18:56.232" v="5174"/>
          <ac:cxnSpMkLst>
            <pc:docMk/>
            <pc:sldMk cId="2858277977" sldId="523"/>
            <ac:cxnSpMk id="1934" creationId="{B23990F8-EBCE-4D8B-A433-514BAD4A26E4}"/>
          </ac:cxnSpMkLst>
        </pc:cxnChg>
        <pc:cxnChg chg="mod">
          <ac:chgData name="Ragnhild Halvorsrud" userId="917ea340-fd63-490f-a7db-68428d24cf32" providerId="ADAL" clId="{3F26B701-AADC-4668-AAA4-FB7BA2B947B1}" dt="2020-06-19T09:18:56.232" v="5174"/>
          <ac:cxnSpMkLst>
            <pc:docMk/>
            <pc:sldMk cId="2858277977" sldId="523"/>
            <ac:cxnSpMk id="1938" creationId="{7162E5B7-0E8F-4CC5-B97E-D9C5A1A750B8}"/>
          </ac:cxnSpMkLst>
        </pc:cxnChg>
        <pc:cxnChg chg="mod">
          <ac:chgData name="Ragnhild Halvorsrud" userId="917ea340-fd63-490f-a7db-68428d24cf32" providerId="ADAL" clId="{3F26B701-AADC-4668-AAA4-FB7BA2B947B1}" dt="2020-06-19T09:18:56.232" v="5174"/>
          <ac:cxnSpMkLst>
            <pc:docMk/>
            <pc:sldMk cId="2858277977" sldId="523"/>
            <ac:cxnSpMk id="1942" creationId="{2ED32EA5-D735-4F38-9038-BCAFA4E03D11}"/>
          </ac:cxnSpMkLst>
        </pc:cxnChg>
        <pc:cxnChg chg="mod">
          <ac:chgData name="Ragnhild Halvorsrud" userId="917ea340-fd63-490f-a7db-68428d24cf32" providerId="ADAL" clId="{3F26B701-AADC-4668-AAA4-FB7BA2B947B1}" dt="2020-06-19T09:18:56.232" v="5174"/>
          <ac:cxnSpMkLst>
            <pc:docMk/>
            <pc:sldMk cId="2858277977" sldId="523"/>
            <ac:cxnSpMk id="1943" creationId="{4618C126-32A9-48FA-AF66-915355D49267}"/>
          </ac:cxnSpMkLst>
        </pc:cxnChg>
        <pc:cxnChg chg="mod">
          <ac:chgData name="Ragnhild Halvorsrud" userId="917ea340-fd63-490f-a7db-68428d24cf32" providerId="ADAL" clId="{3F26B701-AADC-4668-AAA4-FB7BA2B947B1}" dt="2020-06-19T09:18:56.232" v="5174"/>
          <ac:cxnSpMkLst>
            <pc:docMk/>
            <pc:sldMk cId="2858277977" sldId="523"/>
            <ac:cxnSpMk id="1944" creationId="{111397B1-22C3-4642-8BC9-CAD8E60280AD}"/>
          </ac:cxnSpMkLst>
        </pc:cxnChg>
        <pc:cxnChg chg="mod">
          <ac:chgData name="Ragnhild Halvorsrud" userId="917ea340-fd63-490f-a7db-68428d24cf32" providerId="ADAL" clId="{3F26B701-AADC-4668-AAA4-FB7BA2B947B1}" dt="2020-06-19T09:18:56.232" v="5174"/>
          <ac:cxnSpMkLst>
            <pc:docMk/>
            <pc:sldMk cId="2858277977" sldId="523"/>
            <ac:cxnSpMk id="1947" creationId="{AC1E9CEF-D4BA-47BB-8231-D318B9283E20}"/>
          </ac:cxnSpMkLst>
        </pc:cxnChg>
        <pc:cxnChg chg="mod">
          <ac:chgData name="Ragnhild Halvorsrud" userId="917ea340-fd63-490f-a7db-68428d24cf32" providerId="ADAL" clId="{3F26B701-AADC-4668-AAA4-FB7BA2B947B1}" dt="2020-06-19T09:18:56.232" v="5174"/>
          <ac:cxnSpMkLst>
            <pc:docMk/>
            <pc:sldMk cId="2858277977" sldId="523"/>
            <ac:cxnSpMk id="1948" creationId="{A2EE8324-E5F4-433F-AEEE-938D943AD9D9}"/>
          </ac:cxnSpMkLst>
        </pc:cxnChg>
        <pc:cxnChg chg="mod">
          <ac:chgData name="Ragnhild Halvorsrud" userId="917ea340-fd63-490f-a7db-68428d24cf32" providerId="ADAL" clId="{3F26B701-AADC-4668-AAA4-FB7BA2B947B1}" dt="2020-06-19T09:18:56.232" v="5174"/>
          <ac:cxnSpMkLst>
            <pc:docMk/>
            <pc:sldMk cId="2858277977" sldId="523"/>
            <ac:cxnSpMk id="1949" creationId="{69C3E382-5BFA-4457-AAFD-1E50574EAE8A}"/>
          </ac:cxnSpMkLst>
        </pc:cxnChg>
        <pc:cxnChg chg="mod">
          <ac:chgData name="Ragnhild Halvorsrud" userId="917ea340-fd63-490f-a7db-68428d24cf32" providerId="ADAL" clId="{3F26B701-AADC-4668-AAA4-FB7BA2B947B1}" dt="2020-06-19T09:18:56.232" v="5174"/>
          <ac:cxnSpMkLst>
            <pc:docMk/>
            <pc:sldMk cId="2858277977" sldId="523"/>
            <ac:cxnSpMk id="1951" creationId="{C2349B60-9CFE-471E-B8AD-3C8482F8D66E}"/>
          </ac:cxnSpMkLst>
        </pc:cxnChg>
        <pc:cxnChg chg="mod">
          <ac:chgData name="Ragnhild Halvorsrud" userId="917ea340-fd63-490f-a7db-68428d24cf32" providerId="ADAL" clId="{3F26B701-AADC-4668-AAA4-FB7BA2B947B1}" dt="2020-06-19T09:18:56.232" v="5174"/>
          <ac:cxnSpMkLst>
            <pc:docMk/>
            <pc:sldMk cId="2858277977" sldId="523"/>
            <ac:cxnSpMk id="1952" creationId="{61B6BF7D-532D-4A30-A2B4-1F6D4E709F74}"/>
          </ac:cxnSpMkLst>
        </pc:cxnChg>
        <pc:cxnChg chg="mod">
          <ac:chgData name="Ragnhild Halvorsrud" userId="917ea340-fd63-490f-a7db-68428d24cf32" providerId="ADAL" clId="{3F26B701-AADC-4668-AAA4-FB7BA2B947B1}" dt="2020-06-19T09:18:56.232" v="5174"/>
          <ac:cxnSpMkLst>
            <pc:docMk/>
            <pc:sldMk cId="2858277977" sldId="523"/>
            <ac:cxnSpMk id="1954" creationId="{6D05EC77-A343-44DC-87DF-9BB86C5FAD1E}"/>
          </ac:cxnSpMkLst>
        </pc:cxnChg>
        <pc:cxnChg chg="mod">
          <ac:chgData name="Ragnhild Halvorsrud" userId="917ea340-fd63-490f-a7db-68428d24cf32" providerId="ADAL" clId="{3F26B701-AADC-4668-AAA4-FB7BA2B947B1}" dt="2020-06-19T09:18:56.232" v="5174"/>
          <ac:cxnSpMkLst>
            <pc:docMk/>
            <pc:sldMk cId="2858277977" sldId="523"/>
            <ac:cxnSpMk id="1958" creationId="{085506A8-78C3-4D2D-BFB0-CFAF2493DAC8}"/>
          </ac:cxnSpMkLst>
        </pc:cxnChg>
        <pc:cxnChg chg="mod">
          <ac:chgData name="Ragnhild Halvorsrud" userId="917ea340-fd63-490f-a7db-68428d24cf32" providerId="ADAL" clId="{3F26B701-AADC-4668-AAA4-FB7BA2B947B1}" dt="2020-06-19T09:18:56.232" v="5174"/>
          <ac:cxnSpMkLst>
            <pc:docMk/>
            <pc:sldMk cId="2858277977" sldId="523"/>
            <ac:cxnSpMk id="1959" creationId="{21BFE08A-319D-48A6-8CEC-D7B2BDC809D2}"/>
          </ac:cxnSpMkLst>
        </pc:cxnChg>
        <pc:cxnChg chg="mod">
          <ac:chgData name="Ragnhild Halvorsrud" userId="917ea340-fd63-490f-a7db-68428d24cf32" providerId="ADAL" clId="{3F26B701-AADC-4668-AAA4-FB7BA2B947B1}" dt="2020-06-19T09:18:56.232" v="5174"/>
          <ac:cxnSpMkLst>
            <pc:docMk/>
            <pc:sldMk cId="2858277977" sldId="523"/>
            <ac:cxnSpMk id="1961" creationId="{FA8A1312-3CAD-4BC4-A381-832DF8231845}"/>
          </ac:cxnSpMkLst>
        </pc:cxnChg>
        <pc:cxnChg chg="mod">
          <ac:chgData name="Ragnhild Halvorsrud" userId="917ea340-fd63-490f-a7db-68428d24cf32" providerId="ADAL" clId="{3F26B701-AADC-4668-AAA4-FB7BA2B947B1}" dt="2020-06-19T09:18:56.232" v="5174"/>
          <ac:cxnSpMkLst>
            <pc:docMk/>
            <pc:sldMk cId="2858277977" sldId="523"/>
            <ac:cxnSpMk id="1963" creationId="{CBE419CD-7E46-4CA9-9826-75B98BEB293F}"/>
          </ac:cxnSpMkLst>
        </pc:cxnChg>
        <pc:cxnChg chg="mod">
          <ac:chgData name="Ragnhild Halvorsrud" userId="917ea340-fd63-490f-a7db-68428d24cf32" providerId="ADAL" clId="{3F26B701-AADC-4668-AAA4-FB7BA2B947B1}" dt="2020-06-19T09:18:56.232" v="5174"/>
          <ac:cxnSpMkLst>
            <pc:docMk/>
            <pc:sldMk cId="2858277977" sldId="523"/>
            <ac:cxnSpMk id="1967" creationId="{FB545A2F-FF38-4FBD-B80B-0FC78677EF8E}"/>
          </ac:cxnSpMkLst>
        </pc:cxnChg>
        <pc:cxnChg chg="mod">
          <ac:chgData name="Ragnhild Halvorsrud" userId="917ea340-fd63-490f-a7db-68428d24cf32" providerId="ADAL" clId="{3F26B701-AADC-4668-AAA4-FB7BA2B947B1}" dt="2020-06-19T09:18:56.232" v="5174"/>
          <ac:cxnSpMkLst>
            <pc:docMk/>
            <pc:sldMk cId="2858277977" sldId="523"/>
            <ac:cxnSpMk id="1969" creationId="{849DF614-6229-4CAF-B2FD-9900FC5F67C1}"/>
          </ac:cxnSpMkLst>
        </pc:cxnChg>
        <pc:cxnChg chg="mod">
          <ac:chgData name="Ragnhild Halvorsrud" userId="917ea340-fd63-490f-a7db-68428d24cf32" providerId="ADAL" clId="{3F26B701-AADC-4668-AAA4-FB7BA2B947B1}" dt="2020-06-19T09:18:56.232" v="5174"/>
          <ac:cxnSpMkLst>
            <pc:docMk/>
            <pc:sldMk cId="2858277977" sldId="523"/>
            <ac:cxnSpMk id="1970" creationId="{45D07986-794C-41D3-ACD8-6BEE44938683}"/>
          </ac:cxnSpMkLst>
        </pc:cxnChg>
        <pc:cxnChg chg="mod">
          <ac:chgData name="Ragnhild Halvorsrud" userId="917ea340-fd63-490f-a7db-68428d24cf32" providerId="ADAL" clId="{3F26B701-AADC-4668-AAA4-FB7BA2B947B1}" dt="2020-06-19T09:18:56.232" v="5174"/>
          <ac:cxnSpMkLst>
            <pc:docMk/>
            <pc:sldMk cId="2858277977" sldId="523"/>
            <ac:cxnSpMk id="1971" creationId="{31860A59-9984-4EE4-9732-71CC5078B98C}"/>
          </ac:cxnSpMkLst>
        </pc:cxnChg>
        <pc:cxnChg chg="mod">
          <ac:chgData name="Ragnhild Halvorsrud" userId="917ea340-fd63-490f-a7db-68428d24cf32" providerId="ADAL" clId="{3F26B701-AADC-4668-AAA4-FB7BA2B947B1}" dt="2020-06-19T09:18:56.232" v="5174"/>
          <ac:cxnSpMkLst>
            <pc:docMk/>
            <pc:sldMk cId="2858277977" sldId="523"/>
            <ac:cxnSpMk id="1974" creationId="{2B1873FD-DC38-497D-9FC9-17FFD8B6C8B9}"/>
          </ac:cxnSpMkLst>
        </pc:cxnChg>
        <pc:cxnChg chg="mod">
          <ac:chgData name="Ragnhild Halvorsrud" userId="917ea340-fd63-490f-a7db-68428d24cf32" providerId="ADAL" clId="{3F26B701-AADC-4668-AAA4-FB7BA2B947B1}" dt="2020-06-19T09:18:56.232" v="5174"/>
          <ac:cxnSpMkLst>
            <pc:docMk/>
            <pc:sldMk cId="2858277977" sldId="523"/>
            <ac:cxnSpMk id="1975" creationId="{40BB265C-2636-4D65-BCE0-DA3C930DE13F}"/>
          </ac:cxnSpMkLst>
        </pc:cxnChg>
        <pc:cxnChg chg="mod">
          <ac:chgData name="Ragnhild Halvorsrud" userId="917ea340-fd63-490f-a7db-68428d24cf32" providerId="ADAL" clId="{3F26B701-AADC-4668-AAA4-FB7BA2B947B1}" dt="2020-06-19T09:18:56.232" v="5174"/>
          <ac:cxnSpMkLst>
            <pc:docMk/>
            <pc:sldMk cId="2858277977" sldId="523"/>
            <ac:cxnSpMk id="1976" creationId="{E0C13537-0B17-4281-BFCD-582E704F7995}"/>
          </ac:cxnSpMkLst>
        </pc:cxnChg>
        <pc:cxnChg chg="mod">
          <ac:chgData name="Ragnhild Halvorsrud" userId="917ea340-fd63-490f-a7db-68428d24cf32" providerId="ADAL" clId="{3F26B701-AADC-4668-AAA4-FB7BA2B947B1}" dt="2020-06-19T09:18:56.232" v="5174"/>
          <ac:cxnSpMkLst>
            <pc:docMk/>
            <pc:sldMk cId="2858277977" sldId="523"/>
            <ac:cxnSpMk id="1977" creationId="{B9EB333E-229E-4AB8-AD9D-A3917BE146CF}"/>
          </ac:cxnSpMkLst>
        </pc:cxnChg>
        <pc:cxnChg chg="mod">
          <ac:chgData name="Ragnhild Halvorsrud" userId="917ea340-fd63-490f-a7db-68428d24cf32" providerId="ADAL" clId="{3F26B701-AADC-4668-AAA4-FB7BA2B947B1}" dt="2020-06-19T09:18:56.232" v="5174"/>
          <ac:cxnSpMkLst>
            <pc:docMk/>
            <pc:sldMk cId="2858277977" sldId="523"/>
            <ac:cxnSpMk id="1978" creationId="{6915ED2D-48D8-45A8-8BA1-6A30AFEDEA37}"/>
          </ac:cxnSpMkLst>
        </pc:cxnChg>
        <pc:cxnChg chg="mod">
          <ac:chgData name="Ragnhild Halvorsrud" userId="917ea340-fd63-490f-a7db-68428d24cf32" providerId="ADAL" clId="{3F26B701-AADC-4668-AAA4-FB7BA2B947B1}" dt="2020-06-19T09:18:56.232" v="5174"/>
          <ac:cxnSpMkLst>
            <pc:docMk/>
            <pc:sldMk cId="2858277977" sldId="523"/>
            <ac:cxnSpMk id="1979" creationId="{9F5CE9BB-38AE-4C63-AC5B-CA198BBC53FF}"/>
          </ac:cxnSpMkLst>
        </pc:cxnChg>
        <pc:cxnChg chg="mod">
          <ac:chgData name="Ragnhild Halvorsrud" userId="917ea340-fd63-490f-a7db-68428d24cf32" providerId="ADAL" clId="{3F26B701-AADC-4668-AAA4-FB7BA2B947B1}" dt="2020-06-19T09:18:56.232" v="5174"/>
          <ac:cxnSpMkLst>
            <pc:docMk/>
            <pc:sldMk cId="2858277977" sldId="523"/>
            <ac:cxnSpMk id="1980" creationId="{54BFD975-1FFE-43FC-8EA5-AB96E4909AFB}"/>
          </ac:cxnSpMkLst>
        </pc:cxnChg>
        <pc:cxnChg chg="mod">
          <ac:chgData name="Ragnhild Halvorsrud" userId="917ea340-fd63-490f-a7db-68428d24cf32" providerId="ADAL" clId="{3F26B701-AADC-4668-AAA4-FB7BA2B947B1}" dt="2020-06-19T09:18:56.232" v="5174"/>
          <ac:cxnSpMkLst>
            <pc:docMk/>
            <pc:sldMk cId="2858277977" sldId="523"/>
            <ac:cxnSpMk id="1981" creationId="{6CFE8174-3A2B-4565-9D2A-35D52BEDB039}"/>
          </ac:cxnSpMkLst>
        </pc:cxnChg>
        <pc:cxnChg chg="mod">
          <ac:chgData name="Ragnhild Halvorsrud" userId="917ea340-fd63-490f-a7db-68428d24cf32" providerId="ADAL" clId="{3F26B701-AADC-4668-AAA4-FB7BA2B947B1}" dt="2020-06-19T09:18:56.232" v="5174"/>
          <ac:cxnSpMkLst>
            <pc:docMk/>
            <pc:sldMk cId="2858277977" sldId="523"/>
            <ac:cxnSpMk id="1982" creationId="{8063685A-67F7-4073-BE22-EEF5385D6E84}"/>
          </ac:cxnSpMkLst>
        </pc:cxnChg>
        <pc:cxnChg chg="mod">
          <ac:chgData name="Ragnhild Halvorsrud" userId="917ea340-fd63-490f-a7db-68428d24cf32" providerId="ADAL" clId="{3F26B701-AADC-4668-AAA4-FB7BA2B947B1}" dt="2020-06-19T09:18:56.232" v="5174"/>
          <ac:cxnSpMkLst>
            <pc:docMk/>
            <pc:sldMk cId="2858277977" sldId="523"/>
            <ac:cxnSpMk id="1983" creationId="{A7249C67-3323-4C79-A05E-DBE49BB680FE}"/>
          </ac:cxnSpMkLst>
        </pc:cxnChg>
        <pc:cxnChg chg="mod">
          <ac:chgData name="Ragnhild Halvorsrud" userId="917ea340-fd63-490f-a7db-68428d24cf32" providerId="ADAL" clId="{3F26B701-AADC-4668-AAA4-FB7BA2B947B1}" dt="2020-06-19T09:18:56.232" v="5174"/>
          <ac:cxnSpMkLst>
            <pc:docMk/>
            <pc:sldMk cId="2858277977" sldId="523"/>
            <ac:cxnSpMk id="1984" creationId="{C0ED2165-1327-4FE4-9FFC-33EAE497D626}"/>
          </ac:cxnSpMkLst>
        </pc:cxnChg>
        <pc:cxnChg chg="mod">
          <ac:chgData name="Ragnhild Halvorsrud" userId="917ea340-fd63-490f-a7db-68428d24cf32" providerId="ADAL" clId="{3F26B701-AADC-4668-AAA4-FB7BA2B947B1}" dt="2020-06-19T09:18:56.232" v="5174"/>
          <ac:cxnSpMkLst>
            <pc:docMk/>
            <pc:sldMk cId="2858277977" sldId="523"/>
            <ac:cxnSpMk id="1986" creationId="{0ED01220-22EF-47A6-BC1C-4935707F4FEC}"/>
          </ac:cxnSpMkLst>
        </pc:cxnChg>
        <pc:cxnChg chg="mod">
          <ac:chgData name="Ragnhild Halvorsrud" userId="917ea340-fd63-490f-a7db-68428d24cf32" providerId="ADAL" clId="{3F26B701-AADC-4668-AAA4-FB7BA2B947B1}" dt="2020-06-19T09:18:56.232" v="5174"/>
          <ac:cxnSpMkLst>
            <pc:docMk/>
            <pc:sldMk cId="2858277977" sldId="523"/>
            <ac:cxnSpMk id="1990" creationId="{30CE9F2E-97A9-495A-AC7C-E0D9ACA76F2D}"/>
          </ac:cxnSpMkLst>
        </pc:cxnChg>
        <pc:cxnChg chg="mod">
          <ac:chgData name="Ragnhild Halvorsrud" userId="917ea340-fd63-490f-a7db-68428d24cf32" providerId="ADAL" clId="{3F26B701-AADC-4668-AAA4-FB7BA2B947B1}" dt="2020-06-19T09:18:56.232" v="5174"/>
          <ac:cxnSpMkLst>
            <pc:docMk/>
            <pc:sldMk cId="2858277977" sldId="523"/>
            <ac:cxnSpMk id="1994" creationId="{7CCD4E93-661B-4E6A-B341-ECCF1D33CE75}"/>
          </ac:cxnSpMkLst>
        </pc:cxnChg>
        <pc:cxnChg chg="mod">
          <ac:chgData name="Ragnhild Halvorsrud" userId="917ea340-fd63-490f-a7db-68428d24cf32" providerId="ADAL" clId="{3F26B701-AADC-4668-AAA4-FB7BA2B947B1}" dt="2020-06-19T09:18:56.232" v="5174"/>
          <ac:cxnSpMkLst>
            <pc:docMk/>
            <pc:sldMk cId="2858277977" sldId="523"/>
            <ac:cxnSpMk id="1997" creationId="{93CD6CF0-4205-4F9E-8AFF-B5EB3DB73E2B}"/>
          </ac:cxnSpMkLst>
        </pc:cxnChg>
        <pc:cxnChg chg="mod">
          <ac:chgData name="Ragnhild Halvorsrud" userId="917ea340-fd63-490f-a7db-68428d24cf32" providerId="ADAL" clId="{3F26B701-AADC-4668-AAA4-FB7BA2B947B1}" dt="2020-06-19T09:18:56.232" v="5174"/>
          <ac:cxnSpMkLst>
            <pc:docMk/>
            <pc:sldMk cId="2858277977" sldId="523"/>
            <ac:cxnSpMk id="1998" creationId="{4F338AFB-E030-4719-B9E5-F84F601889CA}"/>
          </ac:cxnSpMkLst>
        </pc:cxnChg>
        <pc:cxnChg chg="mod">
          <ac:chgData name="Ragnhild Halvorsrud" userId="917ea340-fd63-490f-a7db-68428d24cf32" providerId="ADAL" clId="{3F26B701-AADC-4668-AAA4-FB7BA2B947B1}" dt="2020-06-19T09:18:56.232" v="5174"/>
          <ac:cxnSpMkLst>
            <pc:docMk/>
            <pc:sldMk cId="2858277977" sldId="523"/>
            <ac:cxnSpMk id="2006" creationId="{ACFCC38A-FC96-4383-BC2A-9C8B4E5AD92A}"/>
          </ac:cxnSpMkLst>
        </pc:cxnChg>
        <pc:cxnChg chg="mod">
          <ac:chgData name="Ragnhild Halvorsrud" userId="917ea340-fd63-490f-a7db-68428d24cf32" providerId="ADAL" clId="{3F26B701-AADC-4668-AAA4-FB7BA2B947B1}" dt="2020-06-19T09:18:56.232" v="5174"/>
          <ac:cxnSpMkLst>
            <pc:docMk/>
            <pc:sldMk cId="2858277977" sldId="523"/>
            <ac:cxnSpMk id="2014" creationId="{C4B02D14-160A-4FAD-AE64-AB26E8CBB37C}"/>
          </ac:cxnSpMkLst>
        </pc:cxnChg>
        <pc:cxnChg chg="mod">
          <ac:chgData name="Ragnhild Halvorsrud" userId="917ea340-fd63-490f-a7db-68428d24cf32" providerId="ADAL" clId="{3F26B701-AADC-4668-AAA4-FB7BA2B947B1}" dt="2020-06-19T09:18:56.232" v="5174"/>
          <ac:cxnSpMkLst>
            <pc:docMk/>
            <pc:sldMk cId="2858277977" sldId="523"/>
            <ac:cxnSpMk id="2022" creationId="{F9232543-288D-4FA6-BD2B-6D219AA3CD14}"/>
          </ac:cxnSpMkLst>
        </pc:cxnChg>
        <pc:cxnChg chg="mod">
          <ac:chgData name="Ragnhild Halvorsrud" userId="917ea340-fd63-490f-a7db-68428d24cf32" providerId="ADAL" clId="{3F26B701-AADC-4668-AAA4-FB7BA2B947B1}" dt="2020-06-19T09:18:56.232" v="5174"/>
          <ac:cxnSpMkLst>
            <pc:docMk/>
            <pc:sldMk cId="2858277977" sldId="523"/>
            <ac:cxnSpMk id="2030" creationId="{87C20101-B952-43ED-895B-CDBBD455D597}"/>
          </ac:cxnSpMkLst>
        </pc:cxnChg>
        <pc:cxnChg chg="mod">
          <ac:chgData name="Ragnhild Halvorsrud" userId="917ea340-fd63-490f-a7db-68428d24cf32" providerId="ADAL" clId="{3F26B701-AADC-4668-AAA4-FB7BA2B947B1}" dt="2020-06-19T09:18:56.232" v="5174"/>
          <ac:cxnSpMkLst>
            <pc:docMk/>
            <pc:sldMk cId="2858277977" sldId="523"/>
            <ac:cxnSpMk id="2043" creationId="{A262B05F-43F5-4B75-95F8-E5AA5994CBFC}"/>
          </ac:cxnSpMkLst>
        </pc:cxnChg>
        <pc:cxnChg chg="mod">
          <ac:chgData name="Ragnhild Halvorsrud" userId="917ea340-fd63-490f-a7db-68428d24cf32" providerId="ADAL" clId="{3F26B701-AADC-4668-AAA4-FB7BA2B947B1}" dt="2020-06-19T09:18:56.232" v="5174"/>
          <ac:cxnSpMkLst>
            <pc:docMk/>
            <pc:sldMk cId="2858277977" sldId="523"/>
            <ac:cxnSpMk id="2044" creationId="{7986E106-643A-4AF2-A295-0259C1E9F706}"/>
          </ac:cxnSpMkLst>
        </pc:cxnChg>
        <pc:cxnChg chg="mod">
          <ac:chgData name="Ragnhild Halvorsrud" userId="917ea340-fd63-490f-a7db-68428d24cf32" providerId="ADAL" clId="{3F26B701-AADC-4668-AAA4-FB7BA2B947B1}" dt="2020-06-19T09:18:56.232" v="5174"/>
          <ac:cxnSpMkLst>
            <pc:docMk/>
            <pc:sldMk cId="2858277977" sldId="523"/>
            <ac:cxnSpMk id="2045" creationId="{B48E518B-0BBD-4F35-B4A8-4B2ACAF3C0B6}"/>
          </ac:cxnSpMkLst>
        </pc:cxnChg>
        <pc:cxnChg chg="mod">
          <ac:chgData name="Ragnhild Halvorsrud" userId="917ea340-fd63-490f-a7db-68428d24cf32" providerId="ADAL" clId="{3F26B701-AADC-4668-AAA4-FB7BA2B947B1}" dt="2020-06-19T09:18:56.232" v="5174"/>
          <ac:cxnSpMkLst>
            <pc:docMk/>
            <pc:sldMk cId="2858277977" sldId="523"/>
            <ac:cxnSpMk id="2046" creationId="{5256F425-53CC-49F8-A83D-A0E9E5112CF1}"/>
          </ac:cxnSpMkLst>
        </pc:cxnChg>
        <pc:cxnChg chg="mod">
          <ac:chgData name="Ragnhild Halvorsrud" userId="917ea340-fd63-490f-a7db-68428d24cf32" providerId="ADAL" clId="{3F26B701-AADC-4668-AAA4-FB7BA2B947B1}" dt="2020-06-19T09:18:56.232" v="5174"/>
          <ac:cxnSpMkLst>
            <pc:docMk/>
            <pc:sldMk cId="2858277977" sldId="523"/>
            <ac:cxnSpMk id="2047" creationId="{066A093B-AAFE-4959-A71D-FA670964554A}"/>
          </ac:cxnSpMkLst>
        </pc:cxnChg>
        <pc:cxnChg chg="mod">
          <ac:chgData name="Ragnhild Halvorsrud" userId="917ea340-fd63-490f-a7db-68428d24cf32" providerId="ADAL" clId="{3F26B701-AADC-4668-AAA4-FB7BA2B947B1}" dt="2020-06-19T09:18:56.232" v="5174"/>
          <ac:cxnSpMkLst>
            <pc:docMk/>
            <pc:sldMk cId="2858277977" sldId="523"/>
            <ac:cxnSpMk id="2048" creationId="{F982FD39-704A-4843-BAB6-DA373FC6A32F}"/>
          </ac:cxnSpMkLst>
        </pc:cxnChg>
        <pc:cxnChg chg="mod">
          <ac:chgData name="Ragnhild Halvorsrud" userId="917ea340-fd63-490f-a7db-68428d24cf32" providerId="ADAL" clId="{3F26B701-AADC-4668-AAA4-FB7BA2B947B1}" dt="2020-06-19T09:18:56.232" v="5174"/>
          <ac:cxnSpMkLst>
            <pc:docMk/>
            <pc:sldMk cId="2858277977" sldId="523"/>
            <ac:cxnSpMk id="2049" creationId="{C9AA6EED-6C8E-43E1-A82D-1B947FD1EA88}"/>
          </ac:cxnSpMkLst>
        </pc:cxnChg>
        <pc:cxnChg chg="mod">
          <ac:chgData name="Ragnhild Halvorsrud" userId="917ea340-fd63-490f-a7db-68428d24cf32" providerId="ADAL" clId="{3F26B701-AADC-4668-AAA4-FB7BA2B947B1}" dt="2020-06-19T09:18:56.232" v="5174"/>
          <ac:cxnSpMkLst>
            <pc:docMk/>
            <pc:sldMk cId="2858277977" sldId="523"/>
            <ac:cxnSpMk id="2050" creationId="{2FAC276C-E870-4B77-AFF1-4A24A599A68F}"/>
          </ac:cxnSpMkLst>
        </pc:cxnChg>
        <pc:cxnChg chg="mod">
          <ac:chgData name="Ragnhild Halvorsrud" userId="917ea340-fd63-490f-a7db-68428d24cf32" providerId="ADAL" clId="{3F26B701-AADC-4668-AAA4-FB7BA2B947B1}" dt="2020-06-19T09:18:56.232" v="5174"/>
          <ac:cxnSpMkLst>
            <pc:docMk/>
            <pc:sldMk cId="2858277977" sldId="523"/>
            <ac:cxnSpMk id="2051" creationId="{F8AE5D91-3B57-45CB-B168-3C8D0836ABBB}"/>
          </ac:cxnSpMkLst>
        </pc:cxnChg>
        <pc:cxnChg chg="mod">
          <ac:chgData name="Ragnhild Halvorsrud" userId="917ea340-fd63-490f-a7db-68428d24cf32" providerId="ADAL" clId="{3F26B701-AADC-4668-AAA4-FB7BA2B947B1}" dt="2020-06-19T09:18:56.232" v="5174"/>
          <ac:cxnSpMkLst>
            <pc:docMk/>
            <pc:sldMk cId="2858277977" sldId="523"/>
            <ac:cxnSpMk id="2060" creationId="{0AF2F991-70A9-4070-BAFC-301BA20A87C6}"/>
          </ac:cxnSpMkLst>
        </pc:cxnChg>
        <pc:cxnChg chg="mod">
          <ac:chgData name="Ragnhild Halvorsrud" userId="917ea340-fd63-490f-a7db-68428d24cf32" providerId="ADAL" clId="{3F26B701-AADC-4668-AAA4-FB7BA2B947B1}" dt="2020-06-19T09:18:56.232" v="5174"/>
          <ac:cxnSpMkLst>
            <pc:docMk/>
            <pc:sldMk cId="2858277977" sldId="523"/>
            <ac:cxnSpMk id="2069" creationId="{BB9F0648-5752-48F0-9E15-90201678A187}"/>
          </ac:cxnSpMkLst>
        </pc:cxnChg>
        <pc:cxnChg chg="mod">
          <ac:chgData name="Ragnhild Halvorsrud" userId="917ea340-fd63-490f-a7db-68428d24cf32" providerId="ADAL" clId="{3F26B701-AADC-4668-AAA4-FB7BA2B947B1}" dt="2020-06-19T09:18:56.232" v="5174"/>
          <ac:cxnSpMkLst>
            <pc:docMk/>
            <pc:sldMk cId="2858277977" sldId="523"/>
            <ac:cxnSpMk id="2078" creationId="{0AF29E17-9738-404D-A1B9-541849D377EC}"/>
          </ac:cxnSpMkLst>
        </pc:cxnChg>
        <pc:cxnChg chg="mod">
          <ac:chgData name="Ragnhild Halvorsrud" userId="917ea340-fd63-490f-a7db-68428d24cf32" providerId="ADAL" clId="{3F26B701-AADC-4668-AAA4-FB7BA2B947B1}" dt="2020-06-19T09:18:56.232" v="5174"/>
          <ac:cxnSpMkLst>
            <pc:docMk/>
            <pc:sldMk cId="2858277977" sldId="523"/>
            <ac:cxnSpMk id="2087" creationId="{CB4A40DF-1F89-47A7-B360-690CC0B792F8}"/>
          </ac:cxnSpMkLst>
        </pc:cxnChg>
        <pc:cxnChg chg="mod">
          <ac:chgData name="Ragnhild Halvorsrud" userId="917ea340-fd63-490f-a7db-68428d24cf32" providerId="ADAL" clId="{3F26B701-AADC-4668-AAA4-FB7BA2B947B1}" dt="2020-06-19T09:18:56.232" v="5174"/>
          <ac:cxnSpMkLst>
            <pc:docMk/>
            <pc:sldMk cId="2858277977" sldId="523"/>
            <ac:cxnSpMk id="2096" creationId="{8B43AB97-8E76-4EC5-BDDE-1DDC213DB56E}"/>
          </ac:cxnSpMkLst>
        </pc:cxnChg>
        <pc:cxnChg chg="mod">
          <ac:chgData name="Ragnhild Halvorsrud" userId="917ea340-fd63-490f-a7db-68428d24cf32" providerId="ADAL" clId="{3F26B701-AADC-4668-AAA4-FB7BA2B947B1}" dt="2020-06-19T09:18:56.232" v="5174"/>
          <ac:cxnSpMkLst>
            <pc:docMk/>
            <pc:sldMk cId="2858277977" sldId="523"/>
            <ac:cxnSpMk id="2111" creationId="{DF3A775F-3BCF-4CBD-858C-02E5AEF6DDFE}"/>
          </ac:cxnSpMkLst>
        </pc:cxnChg>
        <pc:cxnChg chg="mod">
          <ac:chgData name="Ragnhild Halvorsrud" userId="917ea340-fd63-490f-a7db-68428d24cf32" providerId="ADAL" clId="{3F26B701-AADC-4668-AAA4-FB7BA2B947B1}" dt="2020-06-19T09:18:56.232" v="5174"/>
          <ac:cxnSpMkLst>
            <pc:docMk/>
            <pc:sldMk cId="2858277977" sldId="523"/>
            <ac:cxnSpMk id="2112" creationId="{EABDE48B-B02B-4E6A-A430-1018DE9BACA4}"/>
          </ac:cxnSpMkLst>
        </pc:cxnChg>
        <pc:cxnChg chg="mod">
          <ac:chgData name="Ragnhild Halvorsrud" userId="917ea340-fd63-490f-a7db-68428d24cf32" providerId="ADAL" clId="{3F26B701-AADC-4668-AAA4-FB7BA2B947B1}" dt="2020-06-19T09:18:56.232" v="5174"/>
          <ac:cxnSpMkLst>
            <pc:docMk/>
            <pc:sldMk cId="2858277977" sldId="523"/>
            <ac:cxnSpMk id="2113" creationId="{BFF6EBC9-1930-4C7A-A39B-0E40873CF160}"/>
          </ac:cxnSpMkLst>
        </pc:cxnChg>
        <pc:cxnChg chg="mod">
          <ac:chgData name="Ragnhild Halvorsrud" userId="917ea340-fd63-490f-a7db-68428d24cf32" providerId="ADAL" clId="{3F26B701-AADC-4668-AAA4-FB7BA2B947B1}" dt="2020-06-19T09:18:56.232" v="5174"/>
          <ac:cxnSpMkLst>
            <pc:docMk/>
            <pc:sldMk cId="2858277977" sldId="523"/>
            <ac:cxnSpMk id="2114" creationId="{2757AD7E-9876-4F16-84EF-5DC1ABEA86D9}"/>
          </ac:cxnSpMkLst>
        </pc:cxnChg>
        <pc:cxnChg chg="mod">
          <ac:chgData name="Ragnhild Halvorsrud" userId="917ea340-fd63-490f-a7db-68428d24cf32" providerId="ADAL" clId="{3F26B701-AADC-4668-AAA4-FB7BA2B947B1}" dt="2020-06-19T09:18:56.232" v="5174"/>
          <ac:cxnSpMkLst>
            <pc:docMk/>
            <pc:sldMk cId="2858277977" sldId="523"/>
            <ac:cxnSpMk id="2115" creationId="{C441C1D8-E074-4205-AC1D-7F052EF6DD59}"/>
          </ac:cxnSpMkLst>
        </pc:cxnChg>
        <pc:cxnChg chg="mod">
          <ac:chgData name="Ragnhild Halvorsrud" userId="917ea340-fd63-490f-a7db-68428d24cf32" providerId="ADAL" clId="{3F26B701-AADC-4668-AAA4-FB7BA2B947B1}" dt="2020-06-19T09:18:56.232" v="5174"/>
          <ac:cxnSpMkLst>
            <pc:docMk/>
            <pc:sldMk cId="2858277977" sldId="523"/>
            <ac:cxnSpMk id="2116" creationId="{B6025678-AE7E-4991-A97C-626DB0DA75A4}"/>
          </ac:cxnSpMkLst>
        </pc:cxnChg>
        <pc:cxnChg chg="mod">
          <ac:chgData name="Ragnhild Halvorsrud" userId="917ea340-fd63-490f-a7db-68428d24cf32" providerId="ADAL" clId="{3F26B701-AADC-4668-AAA4-FB7BA2B947B1}" dt="2020-06-19T09:18:56.232" v="5174"/>
          <ac:cxnSpMkLst>
            <pc:docMk/>
            <pc:sldMk cId="2858277977" sldId="523"/>
            <ac:cxnSpMk id="2117" creationId="{986D4ADE-6A39-4515-A935-C13183965181}"/>
          </ac:cxnSpMkLst>
        </pc:cxnChg>
        <pc:cxnChg chg="mod">
          <ac:chgData name="Ragnhild Halvorsrud" userId="917ea340-fd63-490f-a7db-68428d24cf32" providerId="ADAL" clId="{3F26B701-AADC-4668-AAA4-FB7BA2B947B1}" dt="2020-06-19T09:18:56.232" v="5174"/>
          <ac:cxnSpMkLst>
            <pc:docMk/>
            <pc:sldMk cId="2858277977" sldId="523"/>
            <ac:cxnSpMk id="2118" creationId="{C1C67EE2-64C2-40E3-8DD8-498E15445D94}"/>
          </ac:cxnSpMkLst>
        </pc:cxnChg>
        <pc:cxnChg chg="mod">
          <ac:chgData name="Ragnhild Halvorsrud" userId="917ea340-fd63-490f-a7db-68428d24cf32" providerId="ADAL" clId="{3F26B701-AADC-4668-AAA4-FB7BA2B947B1}" dt="2020-06-19T09:18:56.232" v="5174"/>
          <ac:cxnSpMkLst>
            <pc:docMk/>
            <pc:sldMk cId="2858277977" sldId="523"/>
            <ac:cxnSpMk id="2119" creationId="{EB1CF5AD-2F2A-41EE-9E93-D1B120E3C431}"/>
          </ac:cxnSpMkLst>
        </pc:cxnChg>
        <pc:cxnChg chg="mod">
          <ac:chgData name="Ragnhild Halvorsrud" userId="917ea340-fd63-490f-a7db-68428d24cf32" providerId="ADAL" clId="{3F26B701-AADC-4668-AAA4-FB7BA2B947B1}" dt="2020-06-19T09:18:56.232" v="5174"/>
          <ac:cxnSpMkLst>
            <pc:docMk/>
            <pc:sldMk cId="2858277977" sldId="523"/>
            <ac:cxnSpMk id="2120" creationId="{730855A4-BA10-4C01-B188-B9AE7160C704}"/>
          </ac:cxnSpMkLst>
        </pc:cxnChg>
        <pc:cxnChg chg="add del mod">
          <ac:chgData name="Ragnhild Halvorsrud" userId="917ea340-fd63-490f-a7db-68428d24cf32" providerId="ADAL" clId="{3F26B701-AADC-4668-AAA4-FB7BA2B947B1}" dt="2020-06-19T16:51:23.863" v="12455" actId="478"/>
          <ac:cxnSpMkLst>
            <pc:docMk/>
            <pc:sldMk cId="2858277977" sldId="523"/>
            <ac:cxnSpMk id="2124" creationId="{66FDA1A8-81BF-4755-90D8-E64276F5D43E}"/>
          </ac:cxnSpMkLst>
        </pc:cxnChg>
        <pc:cxnChg chg="add del mod">
          <ac:chgData name="Ragnhild Halvorsrud" userId="917ea340-fd63-490f-a7db-68428d24cf32" providerId="ADAL" clId="{3F26B701-AADC-4668-AAA4-FB7BA2B947B1}" dt="2020-06-19T16:51:23.863" v="12455" actId="478"/>
          <ac:cxnSpMkLst>
            <pc:docMk/>
            <pc:sldMk cId="2858277977" sldId="523"/>
            <ac:cxnSpMk id="2132" creationId="{9DB1B4E6-3076-4156-9749-0043AC4C5C69}"/>
          </ac:cxnSpMkLst>
        </pc:cxnChg>
      </pc:sldChg>
      <pc:sldChg chg="addSp delSp modSp add del mod addAnim delAnim modAnim modNotes">
        <pc:chgData name="Ragnhild Halvorsrud" userId="917ea340-fd63-490f-a7db-68428d24cf32" providerId="ADAL" clId="{3F26B701-AADC-4668-AAA4-FB7BA2B947B1}" dt="2020-06-19T10:32:25.559" v="8528" actId="47"/>
        <pc:sldMkLst>
          <pc:docMk/>
          <pc:sldMk cId="2152147282" sldId="524"/>
        </pc:sldMkLst>
        <pc:spChg chg="mod">
          <ac:chgData name="Ragnhild Halvorsrud" userId="917ea340-fd63-490f-a7db-68428d24cf32" providerId="ADAL" clId="{3F26B701-AADC-4668-AAA4-FB7BA2B947B1}" dt="2020-06-19T09:50:34.655" v="7572" actId="6549"/>
          <ac:spMkLst>
            <pc:docMk/>
            <pc:sldMk cId="2152147282" sldId="524"/>
            <ac:spMk id="5" creationId="{380A23CE-5815-4E08-B771-0889B994DC7C}"/>
          </ac:spMkLst>
        </pc:spChg>
        <pc:spChg chg="del mod">
          <ac:chgData name="Ragnhild Halvorsrud" userId="917ea340-fd63-490f-a7db-68428d24cf32" providerId="ADAL" clId="{3F26B701-AADC-4668-AAA4-FB7BA2B947B1}" dt="2020-06-19T10:31:52.800" v="8526" actId="478"/>
          <ac:spMkLst>
            <pc:docMk/>
            <pc:sldMk cId="2152147282" sldId="524"/>
            <ac:spMk id="6" creationId="{9B259E65-8C90-4F0C-8E9B-6E8A0A6C0E6E}"/>
          </ac:spMkLst>
        </pc:spChg>
        <pc:spChg chg="del mod">
          <ac:chgData name="Ragnhild Halvorsrud" userId="917ea340-fd63-490f-a7db-68428d24cf32" providerId="ADAL" clId="{3F26B701-AADC-4668-AAA4-FB7BA2B947B1}" dt="2020-06-19T10:31:52.800" v="8526" actId="478"/>
          <ac:spMkLst>
            <pc:docMk/>
            <pc:sldMk cId="2152147282" sldId="524"/>
            <ac:spMk id="8" creationId="{A190216D-3D82-4C4A-BBBC-58568D4C80B8}"/>
          </ac:spMkLst>
        </pc:spChg>
        <pc:spChg chg="del mod">
          <ac:chgData name="Ragnhild Halvorsrud" userId="917ea340-fd63-490f-a7db-68428d24cf32" providerId="ADAL" clId="{3F26B701-AADC-4668-AAA4-FB7BA2B947B1}" dt="2020-06-19T10:31:52.800" v="8526" actId="478"/>
          <ac:spMkLst>
            <pc:docMk/>
            <pc:sldMk cId="2152147282" sldId="524"/>
            <ac:spMk id="9" creationId="{42B57A26-CA19-4A12-A954-F49F71795306}"/>
          </ac:spMkLst>
        </pc:spChg>
        <pc:spChg chg="del mod">
          <ac:chgData name="Ragnhild Halvorsrud" userId="917ea340-fd63-490f-a7db-68428d24cf32" providerId="ADAL" clId="{3F26B701-AADC-4668-AAA4-FB7BA2B947B1}" dt="2020-06-19T10:31:52.800" v="8526" actId="478"/>
          <ac:spMkLst>
            <pc:docMk/>
            <pc:sldMk cId="2152147282" sldId="524"/>
            <ac:spMk id="10" creationId="{AA27A2F3-248E-49F3-AE20-5B255C593A47}"/>
          </ac:spMkLst>
        </pc:spChg>
        <pc:spChg chg="mod">
          <ac:chgData name="Ragnhild Halvorsrud" userId="917ea340-fd63-490f-a7db-68428d24cf32" providerId="ADAL" clId="{3F26B701-AADC-4668-AAA4-FB7BA2B947B1}" dt="2020-06-19T10:02:24.908" v="8213" actId="1076"/>
          <ac:spMkLst>
            <pc:docMk/>
            <pc:sldMk cId="2152147282" sldId="524"/>
            <ac:spMk id="16" creationId="{6B5AEB99-B3F1-4FE2-8188-97CC8BA63C15}"/>
          </ac:spMkLst>
        </pc:spChg>
        <pc:spChg chg="mod">
          <ac:chgData name="Ragnhild Halvorsrud" userId="917ea340-fd63-490f-a7db-68428d24cf32" providerId="ADAL" clId="{3F26B701-AADC-4668-AAA4-FB7BA2B947B1}" dt="2020-06-19T10:02:24.908" v="8213" actId="1076"/>
          <ac:spMkLst>
            <pc:docMk/>
            <pc:sldMk cId="2152147282" sldId="524"/>
            <ac:spMk id="17" creationId="{9E115B4F-3FF0-4743-879C-D0B52D661C3B}"/>
          </ac:spMkLst>
        </pc:spChg>
        <pc:spChg chg="mod">
          <ac:chgData name="Ragnhild Halvorsrud" userId="917ea340-fd63-490f-a7db-68428d24cf32" providerId="ADAL" clId="{3F26B701-AADC-4668-AAA4-FB7BA2B947B1}" dt="2020-06-19T10:02:24.908" v="8213" actId="1076"/>
          <ac:spMkLst>
            <pc:docMk/>
            <pc:sldMk cId="2152147282" sldId="524"/>
            <ac:spMk id="18" creationId="{15341CD3-D124-4708-B146-913EA0EC86D2}"/>
          </ac:spMkLst>
        </pc:spChg>
        <pc:spChg chg="mod">
          <ac:chgData name="Ragnhild Halvorsrud" userId="917ea340-fd63-490f-a7db-68428d24cf32" providerId="ADAL" clId="{3F26B701-AADC-4668-AAA4-FB7BA2B947B1}" dt="2020-06-19T10:02:24.908" v="8213" actId="1076"/>
          <ac:spMkLst>
            <pc:docMk/>
            <pc:sldMk cId="2152147282" sldId="524"/>
            <ac:spMk id="19" creationId="{6D4BC493-2179-4EE7-A1CD-A8CEA3E95156}"/>
          </ac:spMkLst>
        </pc:spChg>
        <pc:spChg chg="mod">
          <ac:chgData name="Ragnhild Halvorsrud" userId="917ea340-fd63-490f-a7db-68428d24cf32" providerId="ADAL" clId="{3F26B701-AADC-4668-AAA4-FB7BA2B947B1}" dt="2020-06-19T10:02:24.908" v="8213" actId="1076"/>
          <ac:spMkLst>
            <pc:docMk/>
            <pc:sldMk cId="2152147282" sldId="524"/>
            <ac:spMk id="22" creationId="{2A8B4CAF-E113-4C1B-950E-0AAEAD4C715F}"/>
          </ac:spMkLst>
        </pc:spChg>
        <pc:spChg chg="mod">
          <ac:chgData name="Ragnhild Halvorsrud" userId="917ea340-fd63-490f-a7db-68428d24cf32" providerId="ADAL" clId="{3F26B701-AADC-4668-AAA4-FB7BA2B947B1}" dt="2020-06-19T10:02:24.908" v="8213" actId="1076"/>
          <ac:spMkLst>
            <pc:docMk/>
            <pc:sldMk cId="2152147282" sldId="524"/>
            <ac:spMk id="23" creationId="{59A258F2-FB2B-4E0A-9412-F1EA0CDB2DE8}"/>
          </ac:spMkLst>
        </pc:spChg>
        <pc:spChg chg="mod">
          <ac:chgData name="Ragnhild Halvorsrud" userId="917ea340-fd63-490f-a7db-68428d24cf32" providerId="ADAL" clId="{3F26B701-AADC-4668-AAA4-FB7BA2B947B1}" dt="2020-06-19T10:02:24.908" v="8213" actId="1076"/>
          <ac:spMkLst>
            <pc:docMk/>
            <pc:sldMk cId="2152147282" sldId="524"/>
            <ac:spMk id="25" creationId="{311B6CC1-EB95-43B7-B897-5CC69DBB5F51}"/>
          </ac:spMkLst>
        </pc:spChg>
        <pc:spChg chg="mod">
          <ac:chgData name="Ragnhild Halvorsrud" userId="917ea340-fd63-490f-a7db-68428d24cf32" providerId="ADAL" clId="{3F26B701-AADC-4668-AAA4-FB7BA2B947B1}" dt="2020-06-19T10:02:24.908" v="8213" actId="1076"/>
          <ac:spMkLst>
            <pc:docMk/>
            <pc:sldMk cId="2152147282" sldId="524"/>
            <ac:spMk id="26" creationId="{C989C700-7DEC-43D2-8462-314C2ABB3F01}"/>
          </ac:spMkLst>
        </pc:spChg>
        <pc:spChg chg="mod">
          <ac:chgData name="Ragnhild Halvorsrud" userId="917ea340-fd63-490f-a7db-68428d24cf32" providerId="ADAL" clId="{3F26B701-AADC-4668-AAA4-FB7BA2B947B1}" dt="2020-06-19T10:02:17.523" v="8212" actId="1076"/>
          <ac:spMkLst>
            <pc:docMk/>
            <pc:sldMk cId="2152147282" sldId="524"/>
            <ac:spMk id="27" creationId="{5FB78D8D-ABE7-4848-B610-DEB9CE106385}"/>
          </ac:spMkLst>
        </pc:spChg>
        <pc:spChg chg="mod">
          <ac:chgData name="Ragnhild Halvorsrud" userId="917ea340-fd63-490f-a7db-68428d24cf32" providerId="ADAL" clId="{3F26B701-AADC-4668-AAA4-FB7BA2B947B1}" dt="2020-06-19T10:02:24.908" v="8213" actId="1076"/>
          <ac:spMkLst>
            <pc:docMk/>
            <pc:sldMk cId="2152147282" sldId="524"/>
            <ac:spMk id="28" creationId="{4E568EFA-E977-4FFC-9183-81F04C8806BD}"/>
          </ac:spMkLst>
        </pc:spChg>
        <pc:spChg chg="mod">
          <ac:chgData name="Ragnhild Halvorsrud" userId="917ea340-fd63-490f-a7db-68428d24cf32" providerId="ADAL" clId="{3F26B701-AADC-4668-AAA4-FB7BA2B947B1}" dt="2020-06-19T10:02:24.908" v="8213" actId="1076"/>
          <ac:spMkLst>
            <pc:docMk/>
            <pc:sldMk cId="2152147282" sldId="524"/>
            <ac:spMk id="31" creationId="{15C1A4A5-80A1-4919-AD34-08054FD238EF}"/>
          </ac:spMkLst>
        </pc:spChg>
        <pc:spChg chg="mod">
          <ac:chgData name="Ragnhild Halvorsrud" userId="917ea340-fd63-490f-a7db-68428d24cf32" providerId="ADAL" clId="{3F26B701-AADC-4668-AAA4-FB7BA2B947B1}" dt="2020-06-19T10:02:24.908" v="8213" actId="1076"/>
          <ac:spMkLst>
            <pc:docMk/>
            <pc:sldMk cId="2152147282" sldId="524"/>
            <ac:spMk id="32" creationId="{E59E22A2-B0A0-44AB-9794-F1213459E682}"/>
          </ac:spMkLst>
        </pc:spChg>
        <pc:spChg chg="mod">
          <ac:chgData name="Ragnhild Halvorsrud" userId="917ea340-fd63-490f-a7db-68428d24cf32" providerId="ADAL" clId="{3F26B701-AADC-4668-AAA4-FB7BA2B947B1}" dt="2020-06-19T10:02:24.908" v="8213" actId="1076"/>
          <ac:spMkLst>
            <pc:docMk/>
            <pc:sldMk cId="2152147282" sldId="524"/>
            <ac:spMk id="33" creationId="{237A53DD-5142-4BBC-88A8-3C4FF70C65EC}"/>
          </ac:spMkLst>
        </pc:spChg>
        <pc:spChg chg="mod">
          <ac:chgData name="Ragnhild Halvorsrud" userId="917ea340-fd63-490f-a7db-68428d24cf32" providerId="ADAL" clId="{3F26B701-AADC-4668-AAA4-FB7BA2B947B1}" dt="2020-06-19T10:02:24.908" v="8213" actId="1076"/>
          <ac:spMkLst>
            <pc:docMk/>
            <pc:sldMk cId="2152147282" sldId="524"/>
            <ac:spMk id="34" creationId="{72A2CB0F-1982-4332-9C69-3BA8D5FF7675}"/>
          </ac:spMkLst>
        </pc:spChg>
        <pc:spChg chg="mod">
          <ac:chgData name="Ragnhild Halvorsrud" userId="917ea340-fd63-490f-a7db-68428d24cf32" providerId="ADAL" clId="{3F26B701-AADC-4668-AAA4-FB7BA2B947B1}" dt="2020-06-19T10:02:24.908" v="8213" actId="1076"/>
          <ac:spMkLst>
            <pc:docMk/>
            <pc:sldMk cId="2152147282" sldId="524"/>
            <ac:spMk id="35" creationId="{753449AB-7D8D-48F4-85FC-ACB2E9CE8641}"/>
          </ac:spMkLst>
        </pc:spChg>
        <pc:spChg chg="mod">
          <ac:chgData name="Ragnhild Halvorsrud" userId="917ea340-fd63-490f-a7db-68428d24cf32" providerId="ADAL" clId="{3F26B701-AADC-4668-AAA4-FB7BA2B947B1}" dt="2020-06-19T10:02:24.908" v="8213" actId="1076"/>
          <ac:spMkLst>
            <pc:docMk/>
            <pc:sldMk cId="2152147282" sldId="524"/>
            <ac:spMk id="36" creationId="{802E15C9-9B9B-4BC3-8A54-6799C1F36FD0}"/>
          </ac:spMkLst>
        </pc:spChg>
        <pc:spChg chg="add mod">
          <ac:chgData name="Ragnhild Halvorsrud" userId="917ea340-fd63-490f-a7db-68428d24cf32" providerId="ADAL" clId="{3F26B701-AADC-4668-AAA4-FB7BA2B947B1}" dt="2020-06-19T10:03:28.713" v="8303" actId="6549"/>
          <ac:spMkLst>
            <pc:docMk/>
            <pc:sldMk cId="2152147282" sldId="524"/>
            <ac:spMk id="51" creationId="{EBC8C63A-4D09-4430-80A5-37D400E44E69}"/>
          </ac:spMkLst>
        </pc:spChg>
        <pc:spChg chg="del mod">
          <ac:chgData name="Ragnhild Halvorsrud" userId="917ea340-fd63-490f-a7db-68428d24cf32" providerId="ADAL" clId="{3F26B701-AADC-4668-AAA4-FB7BA2B947B1}" dt="2020-06-19T10:31:56.063" v="8527" actId="478"/>
          <ac:spMkLst>
            <pc:docMk/>
            <pc:sldMk cId="2152147282" sldId="524"/>
            <ac:spMk id="58" creationId="{B86B1E97-FDE9-493F-B345-27F1197CDED2}"/>
          </ac:spMkLst>
        </pc:spChg>
        <pc:spChg chg="add del mod">
          <ac:chgData name="Ragnhild Halvorsrud" userId="917ea340-fd63-490f-a7db-68428d24cf32" providerId="ADAL" clId="{3F26B701-AADC-4668-AAA4-FB7BA2B947B1}" dt="2020-06-19T10:31:52.800" v="8526" actId="478"/>
          <ac:spMkLst>
            <pc:docMk/>
            <pc:sldMk cId="2152147282" sldId="524"/>
            <ac:spMk id="59" creationId="{0711F59F-6D42-40CF-83F0-8A94B2E2A4AE}"/>
          </ac:spMkLst>
        </pc:spChg>
        <pc:spChg chg="del mod">
          <ac:chgData name="Ragnhild Halvorsrud" userId="917ea340-fd63-490f-a7db-68428d24cf32" providerId="ADAL" clId="{3F26B701-AADC-4668-AAA4-FB7BA2B947B1}" dt="2020-06-19T09:55:27.021" v="7723" actId="478"/>
          <ac:spMkLst>
            <pc:docMk/>
            <pc:sldMk cId="2152147282" sldId="524"/>
            <ac:spMk id="60" creationId="{79479B73-EB8F-4CC8-A562-7BCE1BF828F6}"/>
          </ac:spMkLst>
        </pc:spChg>
        <pc:spChg chg="del mod">
          <ac:chgData name="Ragnhild Halvorsrud" userId="917ea340-fd63-490f-a7db-68428d24cf32" providerId="ADAL" clId="{3F26B701-AADC-4668-AAA4-FB7BA2B947B1}" dt="2020-06-19T09:55:27.021" v="7723" actId="478"/>
          <ac:spMkLst>
            <pc:docMk/>
            <pc:sldMk cId="2152147282" sldId="524"/>
            <ac:spMk id="61" creationId="{587F9274-6D87-42F9-9DDA-3C935B60DACC}"/>
          </ac:spMkLst>
        </pc:spChg>
        <pc:spChg chg="del mod">
          <ac:chgData name="Ragnhild Halvorsrud" userId="917ea340-fd63-490f-a7db-68428d24cf32" providerId="ADAL" clId="{3F26B701-AADC-4668-AAA4-FB7BA2B947B1}" dt="2020-06-19T10:31:52.800" v="8526" actId="478"/>
          <ac:spMkLst>
            <pc:docMk/>
            <pc:sldMk cId="2152147282" sldId="524"/>
            <ac:spMk id="62" creationId="{EE724ED9-5697-42EE-B859-761F3502ED38}"/>
          </ac:spMkLst>
        </pc:spChg>
        <pc:spChg chg="del mod">
          <ac:chgData name="Ragnhild Halvorsrud" userId="917ea340-fd63-490f-a7db-68428d24cf32" providerId="ADAL" clId="{3F26B701-AADC-4668-AAA4-FB7BA2B947B1}" dt="2020-06-19T10:31:52.800" v="8526" actId="478"/>
          <ac:spMkLst>
            <pc:docMk/>
            <pc:sldMk cId="2152147282" sldId="524"/>
            <ac:spMk id="63" creationId="{5EA71ED2-28DC-41EE-9999-2FF81A4ECBDB}"/>
          </ac:spMkLst>
        </pc:spChg>
        <pc:spChg chg="del mod">
          <ac:chgData name="Ragnhild Halvorsrud" userId="917ea340-fd63-490f-a7db-68428d24cf32" providerId="ADAL" clId="{3F26B701-AADC-4668-AAA4-FB7BA2B947B1}" dt="2020-06-19T10:31:52.800" v="8526" actId="478"/>
          <ac:spMkLst>
            <pc:docMk/>
            <pc:sldMk cId="2152147282" sldId="524"/>
            <ac:spMk id="64" creationId="{87E8EFC7-13F9-455F-BE90-AB4D864DEB6F}"/>
          </ac:spMkLst>
        </pc:spChg>
        <pc:spChg chg="del mod">
          <ac:chgData name="Ragnhild Halvorsrud" userId="917ea340-fd63-490f-a7db-68428d24cf32" providerId="ADAL" clId="{3F26B701-AADC-4668-AAA4-FB7BA2B947B1}" dt="2020-06-19T10:31:52.800" v="8526" actId="478"/>
          <ac:spMkLst>
            <pc:docMk/>
            <pc:sldMk cId="2152147282" sldId="524"/>
            <ac:spMk id="66" creationId="{FE3D94E1-411C-4824-90ED-C0DC3E64945C}"/>
          </ac:spMkLst>
        </pc:spChg>
        <pc:spChg chg="del mod">
          <ac:chgData name="Ragnhild Halvorsrud" userId="917ea340-fd63-490f-a7db-68428d24cf32" providerId="ADAL" clId="{3F26B701-AADC-4668-AAA4-FB7BA2B947B1}" dt="2020-06-19T09:55:28.996" v="7724" actId="478"/>
          <ac:spMkLst>
            <pc:docMk/>
            <pc:sldMk cId="2152147282" sldId="524"/>
            <ac:spMk id="69" creationId="{9D15D3B2-A243-437D-AA45-8220C667AEE3}"/>
          </ac:spMkLst>
        </pc:spChg>
        <pc:spChg chg="del mod">
          <ac:chgData name="Ragnhild Halvorsrud" userId="917ea340-fd63-490f-a7db-68428d24cf32" providerId="ADAL" clId="{3F26B701-AADC-4668-AAA4-FB7BA2B947B1}" dt="2020-06-19T09:55:27.021" v="7723" actId="478"/>
          <ac:spMkLst>
            <pc:docMk/>
            <pc:sldMk cId="2152147282" sldId="524"/>
            <ac:spMk id="71" creationId="{0A3D97DF-F597-44AE-A905-5462AE044F41}"/>
          </ac:spMkLst>
        </pc:spChg>
        <pc:spChg chg="del mod">
          <ac:chgData name="Ragnhild Halvorsrud" userId="917ea340-fd63-490f-a7db-68428d24cf32" providerId="ADAL" clId="{3F26B701-AADC-4668-AAA4-FB7BA2B947B1}" dt="2020-06-19T09:55:27.021" v="7723" actId="478"/>
          <ac:spMkLst>
            <pc:docMk/>
            <pc:sldMk cId="2152147282" sldId="524"/>
            <ac:spMk id="72" creationId="{C5FE77CF-E474-40E0-9DE1-FBB2FC09FCB1}"/>
          </ac:spMkLst>
        </pc:spChg>
        <pc:spChg chg="del mod">
          <ac:chgData name="Ragnhild Halvorsrud" userId="917ea340-fd63-490f-a7db-68428d24cf32" providerId="ADAL" clId="{3F26B701-AADC-4668-AAA4-FB7BA2B947B1}" dt="2020-06-19T10:31:52.800" v="8526" actId="478"/>
          <ac:spMkLst>
            <pc:docMk/>
            <pc:sldMk cId="2152147282" sldId="524"/>
            <ac:spMk id="74" creationId="{80A3FC2D-0B23-4BC8-9310-F32A4789AA65}"/>
          </ac:spMkLst>
        </pc:spChg>
        <pc:spChg chg="add del mod">
          <ac:chgData name="Ragnhild Halvorsrud" userId="917ea340-fd63-490f-a7db-68428d24cf32" providerId="ADAL" clId="{3F26B701-AADC-4668-AAA4-FB7BA2B947B1}" dt="2020-06-19T09:58:24.666" v="7819" actId="478"/>
          <ac:spMkLst>
            <pc:docMk/>
            <pc:sldMk cId="2152147282" sldId="524"/>
            <ac:spMk id="75" creationId="{F08EC5EF-CFC8-40DA-A5E4-9CDA11B37A93}"/>
          </ac:spMkLst>
        </pc:spChg>
        <pc:spChg chg="add del mod">
          <ac:chgData name="Ragnhild Halvorsrud" userId="917ea340-fd63-490f-a7db-68428d24cf32" providerId="ADAL" clId="{3F26B701-AADC-4668-AAA4-FB7BA2B947B1}" dt="2020-06-19T09:55:51.282" v="7727" actId="478"/>
          <ac:spMkLst>
            <pc:docMk/>
            <pc:sldMk cId="2152147282" sldId="524"/>
            <ac:spMk id="76" creationId="{BEE0ECF3-59C9-43A2-820B-AEA2A76698E0}"/>
          </ac:spMkLst>
        </pc:spChg>
        <pc:spChg chg="add del mod">
          <ac:chgData name="Ragnhild Halvorsrud" userId="917ea340-fd63-490f-a7db-68428d24cf32" providerId="ADAL" clId="{3F26B701-AADC-4668-AAA4-FB7BA2B947B1}" dt="2020-06-19T10:31:52.800" v="8526" actId="478"/>
          <ac:spMkLst>
            <pc:docMk/>
            <pc:sldMk cId="2152147282" sldId="524"/>
            <ac:spMk id="77" creationId="{6662011D-1432-4915-A6F8-3D5829F29ABF}"/>
          </ac:spMkLst>
        </pc:spChg>
        <pc:spChg chg="add del mod">
          <ac:chgData name="Ragnhild Halvorsrud" userId="917ea340-fd63-490f-a7db-68428d24cf32" providerId="ADAL" clId="{3F26B701-AADC-4668-AAA4-FB7BA2B947B1}" dt="2020-06-19T10:31:52.800" v="8526" actId="478"/>
          <ac:spMkLst>
            <pc:docMk/>
            <pc:sldMk cId="2152147282" sldId="524"/>
            <ac:spMk id="78" creationId="{AA3C5CCA-73C3-4B72-A978-6727A463C870}"/>
          </ac:spMkLst>
        </pc:spChg>
        <pc:spChg chg="add del mod">
          <ac:chgData name="Ragnhild Halvorsrud" userId="917ea340-fd63-490f-a7db-68428d24cf32" providerId="ADAL" clId="{3F26B701-AADC-4668-AAA4-FB7BA2B947B1}" dt="2020-06-19T09:55:42.076" v="7726" actId="478"/>
          <ac:spMkLst>
            <pc:docMk/>
            <pc:sldMk cId="2152147282" sldId="524"/>
            <ac:spMk id="79" creationId="{0B362DD2-1E02-42E3-96AD-292461FBF902}"/>
          </ac:spMkLst>
        </pc:spChg>
        <pc:spChg chg="add del mod">
          <ac:chgData name="Ragnhild Halvorsrud" userId="917ea340-fd63-490f-a7db-68428d24cf32" providerId="ADAL" clId="{3F26B701-AADC-4668-AAA4-FB7BA2B947B1}" dt="2020-06-19T09:55:42.076" v="7726" actId="478"/>
          <ac:spMkLst>
            <pc:docMk/>
            <pc:sldMk cId="2152147282" sldId="524"/>
            <ac:spMk id="80" creationId="{77AB70AB-312A-47AA-8859-D18A6ADBC585}"/>
          </ac:spMkLst>
        </pc:spChg>
        <pc:spChg chg="add del mod">
          <ac:chgData name="Ragnhild Halvorsrud" userId="917ea340-fd63-490f-a7db-68428d24cf32" providerId="ADAL" clId="{3F26B701-AADC-4668-AAA4-FB7BA2B947B1}" dt="2020-06-19T10:31:52.800" v="8526" actId="478"/>
          <ac:spMkLst>
            <pc:docMk/>
            <pc:sldMk cId="2152147282" sldId="524"/>
            <ac:spMk id="81" creationId="{B8B87033-F5F9-4D2F-9130-AD3F3D8A1A87}"/>
          </ac:spMkLst>
        </pc:spChg>
        <pc:spChg chg="add del mod">
          <ac:chgData name="Ragnhild Halvorsrud" userId="917ea340-fd63-490f-a7db-68428d24cf32" providerId="ADAL" clId="{3F26B701-AADC-4668-AAA4-FB7BA2B947B1}" dt="2020-06-19T10:31:52.800" v="8526" actId="478"/>
          <ac:spMkLst>
            <pc:docMk/>
            <pc:sldMk cId="2152147282" sldId="524"/>
            <ac:spMk id="83" creationId="{EABEE498-D945-4BC1-9144-EFA107CF7B39}"/>
          </ac:spMkLst>
        </pc:spChg>
        <pc:spChg chg="add del mod">
          <ac:chgData name="Ragnhild Halvorsrud" userId="917ea340-fd63-490f-a7db-68428d24cf32" providerId="ADAL" clId="{3F26B701-AADC-4668-AAA4-FB7BA2B947B1}" dt="2020-06-19T10:31:52.800" v="8526" actId="478"/>
          <ac:spMkLst>
            <pc:docMk/>
            <pc:sldMk cId="2152147282" sldId="524"/>
            <ac:spMk id="86" creationId="{1D9B6CA1-A14B-4B94-B981-84579F764F9E}"/>
          </ac:spMkLst>
        </pc:spChg>
        <pc:spChg chg="add del mod">
          <ac:chgData name="Ragnhild Halvorsrud" userId="917ea340-fd63-490f-a7db-68428d24cf32" providerId="ADAL" clId="{3F26B701-AADC-4668-AAA4-FB7BA2B947B1}" dt="2020-06-19T10:31:52.800" v="8526" actId="478"/>
          <ac:spMkLst>
            <pc:docMk/>
            <pc:sldMk cId="2152147282" sldId="524"/>
            <ac:spMk id="88" creationId="{B60B6737-0398-4717-BFBE-3B3EEF24FED1}"/>
          </ac:spMkLst>
        </pc:spChg>
        <pc:spChg chg="add del mod">
          <ac:chgData name="Ragnhild Halvorsrud" userId="917ea340-fd63-490f-a7db-68428d24cf32" providerId="ADAL" clId="{3F26B701-AADC-4668-AAA4-FB7BA2B947B1}" dt="2020-06-19T10:31:52.800" v="8526" actId="478"/>
          <ac:spMkLst>
            <pc:docMk/>
            <pc:sldMk cId="2152147282" sldId="524"/>
            <ac:spMk id="89" creationId="{E9ED30AD-907B-454B-BBA3-4FC0F0B2A159}"/>
          </ac:spMkLst>
        </pc:spChg>
        <pc:spChg chg="add del mod">
          <ac:chgData name="Ragnhild Halvorsrud" userId="917ea340-fd63-490f-a7db-68428d24cf32" providerId="ADAL" clId="{3F26B701-AADC-4668-AAA4-FB7BA2B947B1}" dt="2020-06-19T10:31:52.800" v="8526" actId="478"/>
          <ac:spMkLst>
            <pc:docMk/>
            <pc:sldMk cId="2152147282" sldId="524"/>
            <ac:spMk id="91" creationId="{6B6D59A5-97AE-4102-9B06-E8AD6858CB54}"/>
          </ac:spMkLst>
        </pc:spChg>
        <pc:spChg chg="add del mod">
          <ac:chgData name="Ragnhild Halvorsrud" userId="917ea340-fd63-490f-a7db-68428d24cf32" providerId="ADAL" clId="{3F26B701-AADC-4668-AAA4-FB7BA2B947B1}" dt="2020-06-19T10:31:52.800" v="8526" actId="478"/>
          <ac:spMkLst>
            <pc:docMk/>
            <pc:sldMk cId="2152147282" sldId="524"/>
            <ac:spMk id="92" creationId="{FCC5607E-76F0-419E-9CA2-BD6E7C475DAB}"/>
          </ac:spMkLst>
        </pc:spChg>
        <pc:spChg chg="add del mod">
          <ac:chgData name="Ragnhild Halvorsrud" userId="917ea340-fd63-490f-a7db-68428d24cf32" providerId="ADAL" clId="{3F26B701-AADC-4668-AAA4-FB7BA2B947B1}" dt="2020-06-19T10:31:52.800" v="8526" actId="478"/>
          <ac:spMkLst>
            <pc:docMk/>
            <pc:sldMk cId="2152147282" sldId="524"/>
            <ac:spMk id="93" creationId="{EA4DB6E6-6493-4879-B1DE-EF3D9221680A}"/>
          </ac:spMkLst>
        </pc:spChg>
        <pc:spChg chg="add mod">
          <ac:chgData name="Ragnhild Halvorsrud" userId="917ea340-fd63-490f-a7db-68428d24cf32" providerId="ADAL" clId="{3F26B701-AADC-4668-AAA4-FB7BA2B947B1}" dt="2020-06-19T10:31:29.818" v="8478" actId="1076"/>
          <ac:spMkLst>
            <pc:docMk/>
            <pc:sldMk cId="2152147282" sldId="524"/>
            <ac:spMk id="94" creationId="{D242FF93-5CE9-46D8-B319-2E1230CA79A9}"/>
          </ac:spMkLst>
        </pc:spChg>
        <pc:spChg chg="add mod">
          <ac:chgData name="Ragnhild Halvorsrud" userId="917ea340-fd63-490f-a7db-68428d24cf32" providerId="ADAL" clId="{3F26B701-AADC-4668-AAA4-FB7BA2B947B1}" dt="2020-06-19T10:31:29.818" v="8478" actId="1076"/>
          <ac:spMkLst>
            <pc:docMk/>
            <pc:sldMk cId="2152147282" sldId="524"/>
            <ac:spMk id="95" creationId="{990F571D-723C-494E-A19D-DE00F42CA1D6}"/>
          </ac:spMkLst>
        </pc:spChg>
        <pc:picChg chg="del mod">
          <ac:chgData name="Ragnhild Halvorsrud" userId="917ea340-fd63-490f-a7db-68428d24cf32" providerId="ADAL" clId="{3F26B701-AADC-4668-AAA4-FB7BA2B947B1}" dt="2020-06-19T10:31:52.800" v="8526" actId="478"/>
          <ac:picMkLst>
            <pc:docMk/>
            <pc:sldMk cId="2152147282" sldId="524"/>
            <ac:picMk id="13" creationId="{3FBF9483-25A0-49B1-A005-5C8BC9A37DA0}"/>
          </ac:picMkLst>
        </pc:picChg>
        <pc:picChg chg="del mod">
          <ac:chgData name="Ragnhild Halvorsrud" userId="917ea340-fd63-490f-a7db-68428d24cf32" providerId="ADAL" clId="{3F26B701-AADC-4668-AAA4-FB7BA2B947B1}" dt="2020-06-19T10:31:52.800" v="8526" actId="478"/>
          <ac:picMkLst>
            <pc:docMk/>
            <pc:sldMk cId="2152147282" sldId="524"/>
            <ac:picMk id="15" creationId="{FA361A84-C1B9-4012-9C41-463EEEF06F3B}"/>
          </ac:picMkLst>
        </pc:picChg>
        <pc:picChg chg="add del mod">
          <ac:chgData name="Ragnhild Halvorsrud" userId="917ea340-fd63-490f-a7db-68428d24cf32" providerId="ADAL" clId="{3F26B701-AADC-4668-AAA4-FB7BA2B947B1}" dt="2020-06-19T10:31:52.800" v="8526" actId="478"/>
          <ac:picMkLst>
            <pc:docMk/>
            <pc:sldMk cId="2152147282" sldId="524"/>
            <ac:picMk id="53" creationId="{04BD3106-A6DF-4CB3-95B7-D3B5FBF756CF}"/>
          </ac:picMkLst>
        </pc:picChg>
        <pc:picChg chg="add del mod">
          <ac:chgData name="Ragnhild Halvorsrud" userId="917ea340-fd63-490f-a7db-68428d24cf32" providerId="ADAL" clId="{3F26B701-AADC-4668-AAA4-FB7BA2B947B1}" dt="2020-06-19T10:31:52.800" v="8526" actId="478"/>
          <ac:picMkLst>
            <pc:docMk/>
            <pc:sldMk cId="2152147282" sldId="524"/>
            <ac:picMk id="54" creationId="{6306B535-2AA8-48AF-A3BF-C4B5396D7657}"/>
          </ac:picMkLst>
        </pc:picChg>
        <pc:picChg chg="del">
          <ac:chgData name="Ragnhild Halvorsrud" userId="917ea340-fd63-490f-a7db-68428d24cf32" providerId="ADAL" clId="{3F26B701-AADC-4668-AAA4-FB7BA2B947B1}" dt="2020-06-19T09:55:27.021" v="7723" actId="478"/>
          <ac:picMkLst>
            <pc:docMk/>
            <pc:sldMk cId="2152147282" sldId="524"/>
            <ac:picMk id="56" creationId="{DE9343A8-2F06-4D6A-AFD5-6B27330BC781}"/>
          </ac:picMkLst>
        </pc:picChg>
        <pc:picChg chg="del">
          <ac:chgData name="Ragnhild Halvorsrud" userId="917ea340-fd63-490f-a7db-68428d24cf32" providerId="ADAL" clId="{3F26B701-AADC-4668-AAA4-FB7BA2B947B1}" dt="2020-06-19T09:55:27.021" v="7723" actId="478"/>
          <ac:picMkLst>
            <pc:docMk/>
            <pc:sldMk cId="2152147282" sldId="524"/>
            <ac:picMk id="57" creationId="{0B9B29C5-D395-47B8-BF99-E7166E3B9156}"/>
          </ac:picMkLst>
        </pc:picChg>
        <pc:picChg chg="add mod">
          <ac:chgData name="Ragnhild Halvorsrud" userId="917ea340-fd63-490f-a7db-68428d24cf32" providerId="ADAL" clId="{3F26B701-AADC-4668-AAA4-FB7BA2B947B1}" dt="2020-06-19T10:31:29.818" v="8478" actId="1076"/>
          <ac:picMkLst>
            <pc:docMk/>
            <pc:sldMk cId="2152147282" sldId="524"/>
            <ac:picMk id="98" creationId="{A11B17C4-A38A-4323-9374-6B77160E3465}"/>
          </ac:picMkLst>
        </pc:picChg>
        <pc:cxnChg chg="del mod">
          <ac:chgData name="Ragnhild Halvorsrud" userId="917ea340-fd63-490f-a7db-68428d24cf32" providerId="ADAL" clId="{3F26B701-AADC-4668-AAA4-FB7BA2B947B1}" dt="2020-06-19T10:31:52.800" v="8526" actId="478"/>
          <ac:cxnSpMkLst>
            <pc:docMk/>
            <pc:sldMk cId="2152147282" sldId="524"/>
            <ac:cxnSpMk id="7" creationId="{B011BD32-109A-4A54-ACE2-580C3A42D750}"/>
          </ac:cxnSpMkLst>
        </pc:cxnChg>
        <pc:cxnChg chg="mod">
          <ac:chgData name="Ragnhild Halvorsrud" userId="917ea340-fd63-490f-a7db-68428d24cf32" providerId="ADAL" clId="{3F26B701-AADC-4668-AAA4-FB7BA2B947B1}" dt="2020-06-19T10:02:24.908" v="8213" actId="1076"/>
          <ac:cxnSpMkLst>
            <pc:docMk/>
            <pc:sldMk cId="2152147282" sldId="524"/>
            <ac:cxnSpMk id="20" creationId="{DD7E642A-1573-4647-BF32-C70A39A783AC}"/>
          </ac:cxnSpMkLst>
        </pc:cxnChg>
        <pc:cxnChg chg="mod">
          <ac:chgData name="Ragnhild Halvorsrud" userId="917ea340-fd63-490f-a7db-68428d24cf32" providerId="ADAL" clId="{3F26B701-AADC-4668-AAA4-FB7BA2B947B1}" dt="2020-06-19T10:02:24.908" v="8213" actId="1076"/>
          <ac:cxnSpMkLst>
            <pc:docMk/>
            <pc:sldMk cId="2152147282" sldId="524"/>
            <ac:cxnSpMk id="21" creationId="{47015FC2-6FB9-48A8-A57B-5D04AABCCC5E}"/>
          </ac:cxnSpMkLst>
        </pc:cxnChg>
        <pc:cxnChg chg="mod">
          <ac:chgData name="Ragnhild Halvorsrud" userId="917ea340-fd63-490f-a7db-68428d24cf32" providerId="ADAL" clId="{3F26B701-AADC-4668-AAA4-FB7BA2B947B1}" dt="2020-06-19T10:02:24.908" v="8213" actId="1076"/>
          <ac:cxnSpMkLst>
            <pc:docMk/>
            <pc:sldMk cId="2152147282" sldId="524"/>
            <ac:cxnSpMk id="24" creationId="{8A32153F-C777-45F1-8E45-F4A87DE6CA27}"/>
          </ac:cxnSpMkLst>
        </pc:cxnChg>
        <pc:cxnChg chg="mod">
          <ac:chgData name="Ragnhild Halvorsrud" userId="917ea340-fd63-490f-a7db-68428d24cf32" providerId="ADAL" clId="{3F26B701-AADC-4668-AAA4-FB7BA2B947B1}" dt="2020-06-19T10:02:24.908" v="8213" actId="1076"/>
          <ac:cxnSpMkLst>
            <pc:docMk/>
            <pc:sldMk cId="2152147282" sldId="524"/>
            <ac:cxnSpMk id="29" creationId="{6C634B8F-CCD8-49FC-82F8-9AA67A50B4B4}"/>
          </ac:cxnSpMkLst>
        </pc:cxnChg>
        <pc:cxnChg chg="mod">
          <ac:chgData name="Ragnhild Halvorsrud" userId="917ea340-fd63-490f-a7db-68428d24cf32" providerId="ADAL" clId="{3F26B701-AADC-4668-AAA4-FB7BA2B947B1}" dt="2020-06-19T10:02:24.908" v="8213" actId="1076"/>
          <ac:cxnSpMkLst>
            <pc:docMk/>
            <pc:sldMk cId="2152147282" sldId="524"/>
            <ac:cxnSpMk id="30" creationId="{AEE5D67E-9662-4006-AAFA-6AB08692EF9E}"/>
          </ac:cxnSpMkLst>
        </pc:cxnChg>
        <pc:cxnChg chg="add del mod">
          <ac:chgData name="Ragnhild Halvorsrud" userId="917ea340-fd63-490f-a7db-68428d24cf32" providerId="ADAL" clId="{3F26B701-AADC-4668-AAA4-FB7BA2B947B1}" dt="2020-06-19T10:31:52.800" v="8526" actId="478"/>
          <ac:cxnSpMkLst>
            <pc:docMk/>
            <pc:sldMk cId="2152147282" sldId="524"/>
            <ac:cxnSpMk id="52" creationId="{F07F87EC-911E-47F2-8035-2DA208BE59B9}"/>
          </ac:cxnSpMkLst>
        </pc:cxnChg>
        <pc:cxnChg chg="del">
          <ac:chgData name="Ragnhild Halvorsrud" userId="917ea340-fd63-490f-a7db-68428d24cf32" providerId="ADAL" clId="{3F26B701-AADC-4668-AAA4-FB7BA2B947B1}" dt="2020-06-19T09:55:27.021" v="7723" actId="478"/>
          <ac:cxnSpMkLst>
            <pc:docMk/>
            <pc:sldMk cId="2152147282" sldId="524"/>
            <ac:cxnSpMk id="55" creationId="{2602CBC0-878D-4D0E-82B1-12B8E5698FA9}"/>
          </ac:cxnSpMkLst>
        </pc:cxnChg>
        <pc:cxnChg chg="del">
          <ac:chgData name="Ragnhild Halvorsrud" userId="917ea340-fd63-490f-a7db-68428d24cf32" providerId="ADAL" clId="{3F26B701-AADC-4668-AAA4-FB7BA2B947B1}" dt="2020-06-19T09:55:27.021" v="7723" actId="478"/>
          <ac:cxnSpMkLst>
            <pc:docMk/>
            <pc:sldMk cId="2152147282" sldId="524"/>
            <ac:cxnSpMk id="65" creationId="{59C83F5D-EB45-40AC-8AC2-BB06BE444B66}"/>
          </ac:cxnSpMkLst>
        </pc:cxnChg>
        <pc:cxnChg chg="del mod">
          <ac:chgData name="Ragnhild Halvorsrud" userId="917ea340-fd63-490f-a7db-68428d24cf32" providerId="ADAL" clId="{3F26B701-AADC-4668-AAA4-FB7BA2B947B1}" dt="2020-06-19T10:31:52.800" v="8526" actId="478"/>
          <ac:cxnSpMkLst>
            <pc:docMk/>
            <pc:sldMk cId="2152147282" sldId="524"/>
            <ac:cxnSpMk id="67" creationId="{6B1967C9-0905-4EC6-A91A-44F99E86A245}"/>
          </ac:cxnSpMkLst>
        </pc:cxnChg>
        <pc:cxnChg chg="del">
          <ac:chgData name="Ragnhild Halvorsrud" userId="917ea340-fd63-490f-a7db-68428d24cf32" providerId="ADAL" clId="{3F26B701-AADC-4668-AAA4-FB7BA2B947B1}" dt="2020-06-19T09:55:32.105" v="7725" actId="478"/>
          <ac:cxnSpMkLst>
            <pc:docMk/>
            <pc:sldMk cId="2152147282" sldId="524"/>
            <ac:cxnSpMk id="68" creationId="{B93B6105-14A6-4209-8643-05CDFAC276E4}"/>
          </ac:cxnSpMkLst>
        </pc:cxnChg>
        <pc:cxnChg chg="del">
          <ac:chgData name="Ragnhild Halvorsrud" userId="917ea340-fd63-490f-a7db-68428d24cf32" providerId="ADAL" clId="{3F26B701-AADC-4668-AAA4-FB7BA2B947B1}" dt="2020-06-19T09:55:28.996" v="7724" actId="478"/>
          <ac:cxnSpMkLst>
            <pc:docMk/>
            <pc:sldMk cId="2152147282" sldId="524"/>
            <ac:cxnSpMk id="70" creationId="{90955555-0E31-49AD-9F84-00C5950BC9B4}"/>
          </ac:cxnSpMkLst>
        </pc:cxnChg>
        <pc:cxnChg chg="del mod">
          <ac:chgData name="Ragnhild Halvorsrud" userId="917ea340-fd63-490f-a7db-68428d24cf32" providerId="ADAL" clId="{3F26B701-AADC-4668-AAA4-FB7BA2B947B1}" dt="2020-06-19T10:31:52.800" v="8526" actId="478"/>
          <ac:cxnSpMkLst>
            <pc:docMk/>
            <pc:sldMk cId="2152147282" sldId="524"/>
            <ac:cxnSpMk id="73" creationId="{30B3175E-557C-4634-A45E-0B81D9BA6361}"/>
          </ac:cxnSpMkLst>
        </pc:cxnChg>
        <pc:cxnChg chg="add del mod">
          <ac:chgData name="Ragnhild Halvorsrud" userId="917ea340-fd63-490f-a7db-68428d24cf32" providerId="ADAL" clId="{3F26B701-AADC-4668-AAA4-FB7BA2B947B1}" dt="2020-06-19T10:31:52.800" v="8526" actId="478"/>
          <ac:cxnSpMkLst>
            <pc:docMk/>
            <pc:sldMk cId="2152147282" sldId="524"/>
            <ac:cxnSpMk id="82" creationId="{7B814FC3-D2DC-4EEB-BE79-32BFDF15C0F7}"/>
          </ac:cxnSpMkLst>
        </pc:cxnChg>
        <pc:cxnChg chg="add del mod">
          <ac:chgData name="Ragnhild Halvorsrud" userId="917ea340-fd63-490f-a7db-68428d24cf32" providerId="ADAL" clId="{3F26B701-AADC-4668-AAA4-FB7BA2B947B1}" dt="2020-06-19T09:55:42.076" v="7726" actId="478"/>
          <ac:cxnSpMkLst>
            <pc:docMk/>
            <pc:sldMk cId="2152147282" sldId="524"/>
            <ac:cxnSpMk id="84" creationId="{9D858161-FEFC-43DD-8B92-59E3C3931375}"/>
          </ac:cxnSpMkLst>
        </pc:cxnChg>
        <pc:cxnChg chg="add del mod">
          <ac:chgData name="Ragnhild Halvorsrud" userId="917ea340-fd63-490f-a7db-68428d24cf32" providerId="ADAL" clId="{3F26B701-AADC-4668-AAA4-FB7BA2B947B1}" dt="2020-06-19T10:31:52.800" v="8526" actId="478"/>
          <ac:cxnSpMkLst>
            <pc:docMk/>
            <pc:sldMk cId="2152147282" sldId="524"/>
            <ac:cxnSpMk id="85" creationId="{F620F070-F88E-4BC2-8574-16D7805BC2F8}"/>
          </ac:cxnSpMkLst>
        </pc:cxnChg>
        <pc:cxnChg chg="add del mod">
          <ac:chgData name="Ragnhild Halvorsrud" userId="917ea340-fd63-490f-a7db-68428d24cf32" providerId="ADAL" clId="{3F26B701-AADC-4668-AAA4-FB7BA2B947B1}" dt="2020-06-19T10:31:52.800" v="8526" actId="478"/>
          <ac:cxnSpMkLst>
            <pc:docMk/>
            <pc:sldMk cId="2152147282" sldId="524"/>
            <ac:cxnSpMk id="87" creationId="{54FA3BB6-4D53-4938-BA47-F9ADB8FDC4DB}"/>
          </ac:cxnSpMkLst>
        </pc:cxnChg>
        <pc:cxnChg chg="add del mod">
          <ac:chgData name="Ragnhild Halvorsrud" userId="917ea340-fd63-490f-a7db-68428d24cf32" providerId="ADAL" clId="{3F26B701-AADC-4668-AAA4-FB7BA2B947B1}" dt="2020-06-19T09:55:42.076" v="7726" actId="478"/>
          <ac:cxnSpMkLst>
            <pc:docMk/>
            <pc:sldMk cId="2152147282" sldId="524"/>
            <ac:cxnSpMk id="90" creationId="{3CCAC518-A89D-4157-9170-5CEFA0995DB3}"/>
          </ac:cxnSpMkLst>
        </pc:cxnChg>
        <pc:cxnChg chg="add mod">
          <ac:chgData name="Ragnhild Halvorsrud" userId="917ea340-fd63-490f-a7db-68428d24cf32" providerId="ADAL" clId="{3F26B701-AADC-4668-AAA4-FB7BA2B947B1}" dt="2020-06-19T10:31:29.818" v="8478" actId="1076"/>
          <ac:cxnSpMkLst>
            <pc:docMk/>
            <pc:sldMk cId="2152147282" sldId="524"/>
            <ac:cxnSpMk id="96" creationId="{FF6F0D09-6D17-44BB-819F-F8E2C26EC493}"/>
          </ac:cxnSpMkLst>
        </pc:cxnChg>
        <pc:cxnChg chg="add mod">
          <ac:chgData name="Ragnhild Halvorsrud" userId="917ea340-fd63-490f-a7db-68428d24cf32" providerId="ADAL" clId="{3F26B701-AADC-4668-AAA4-FB7BA2B947B1}" dt="2020-06-19T10:31:29.818" v="8478" actId="1076"/>
          <ac:cxnSpMkLst>
            <pc:docMk/>
            <pc:sldMk cId="2152147282" sldId="524"/>
            <ac:cxnSpMk id="97" creationId="{77FBC6D0-1120-4A7B-89D3-3E3855D23096}"/>
          </ac:cxnSpMkLst>
        </pc:cxnChg>
      </pc:sldChg>
      <pc:sldChg chg="modSp add del mod modNotes">
        <pc:chgData name="Ragnhild Halvorsrud" userId="917ea340-fd63-490f-a7db-68428d24cf32" providerId="ADAL" clId="{3F26B701-AADC-4668-AAA4-FB7BA2B947B1}" dt="2020-06-19T11:46:08.984" v="9437" actId="47"/>
        <pc:sldMkLst>
          <pc:docMk/>
          <pc:sldMk cId="632734735" sldId="525"/>
        </pc:sldMkLst>
        <pc:spChg chg="mod">
          <ac:chgData name="Ragnhild Halvorsrud" userId="917ea340-fd63-490f-a7db-68428d24cf32" providerId="ADAL" clId="{3F26B701-AADC-4668-AAA4-FB7BA2B947B1}" dt="2020-06-19T10:47:05.580" v="9228"/>
          <ac:spMkLst>
            <pc:docMk/>
            <pc:sldMk cId="632734735" sldId="525"/>
            <ac:spMk id="2" creationId="{CEF0584D-E78C-408F-A464-AF661D7CD2F8}"/>
          </ac:spMkLst>
        </pc:spChg>
        <pc:spChg chg="mod">
          <ac:chgData name="Ragnhild Halvorsrud" userId="917ea340-fd63-490f-a7db-68428d24cf32" providerId="ADAL" clId="{3F26B701-AADC-4668-AAA4-FB7BA2B947B1}" dt="2020-06-19T10:24:13.183" v="8312" actId="790"/>
          <ac:spMkLst>
            <pc:docMk/>
            <pc:sldMk cId="632734735" sldId="525"/>
            <ac:spMk id="4" creationId="{359912B9-4EB6-42C7-BF37-C605F081559D}"/>
          </ac:spMkLst>
        </pc:spChg>
      </pc:sldChg>
      <pc:sldChg chg="addSp modSp add del mod modNotes">
        <pc:chgData name="Ragnhild Halvorsrud" userId="917ea340-fd63-490f-a7db-68428d24cf32" providerId="ADAL" clId="{3F26B701-AADC-4668-AAA4-FB7BA2B947B1}" dt="2020-06-19T17:09:15.165" v="14464" actId="47"/>
        <pc:sldMkLst>
          <pc:docMk/>
          <pc:sldMk cId="2655306377" sldId="526"/>
        </pc:sldMkLst>
        <pc:spChg chg="mod">
          <ac:chgData name="Ragnhild Halvorsrud" userId="917ea340-fd63-490f-a7db-68428d24cf32" providerId="ADAL" clId="{3F26B701-AADC-4668-AAA4-FB7BA2B947B1}" dt="2020-06-19T17:04:57.208" v="14298" actId="790"/>
          <ac:spMkLst>
            <pc:docMk/>
            <pc:sldMk cId="2655306377" sldId="526"/>
            <ac:spMk id="2" creationId="{CEF0584D-E78C-408F-A464-AF661D7CD2F8}"/>
          </ac:spMkLst>
        </pc:spChg>
        <pc:spChg chg="mod">
          <ac:chgData name="Ragnhild Halvorsrud" userId="917ea340-fd63-490f-a7db-68428d24cf32" providerId="ADAL" clId="{3F26B701-AADC-4668-AAA4-FB7BA2B947B1}" dt="2020-06-19T17:04:57.210" v="14299" actId="790"/>
          <ac:spMkLst>
            <pc:docMk/>
            <pc:sldMk cId="2655306377" sldId="526"/>
            <ac:spMk id="4" creationId="{359912B9-4EB6-42C7-BF37-C605F081559D}"/>
          </ac:spMkLst>
        </pc:spChg>
        <pc:spChg chg="add mod">
          <ac:chgData name="Ragnhild Halvorsrud" userId="917ea340-fd63-490f-a7db-68428d24cf32" providerId="ADAL" clId="{3F26B701-AADC-4668-AAA4-FB7BA2B947B1}" dt="2020-06-19T17:04:57.212" v="14300" actId="790"/>
          <ac:spMkLst>
            <pc:docMk/>
            <pc:sldMk cId="2655306377" sldId="526"/>
            <ac:spMk id="10" creationId="{C506146C-0649-4313-90B1-4DAB266FD256}"/>
          </ac:spMkLst>
        </pc:spChg>
        <pc:spChg chg="add mod">
          <ac:chgData name="Ragnhild Halvorsrud" userId="917ea340-fd63-490f-a7db-68428d24cf32" providerId="ADAL" clId="{3F26B701-AADC-4668-AAA4-FB7BA2B947B1}" dt="2020-06-19T17:04:57.213" v="14301" actId="790"/>
          <ac:spMkLst>
            <pc:docMk/>
            <pc:sldMk cId="2655306377" sldId="526"/>
            <ac:spMk id="11" creationId="{93991BFE-F985-4153-BE13-F4BC2C235A48}"/>
          </ac:spMkLst>
        </pc:spChg>
        <pc:spChg chg="add mod">
          <ac:chgData name="Ragnhild Halvorsrud" userId="917ea340-fd63-490f-a7db-68428d24cf32" providerId="ADAL" clId="{3F26B701-AADC-4668-AAA4-FB7BA2B947B1}" dt="2020-06-19T17:04:57.215" v="14302" actId="790"/>
          <ac:spMkLst>
            <pc:docMk/>
            <pc:sldMk cId="2655306377" sldId="526"/>
            <ac:spMk id="12" creationId="{1577ECAF-F832-4989-93A2-D142C3369409}"/>
          </ac:spMkLst>
        </pc:spChg>
        <pc:spChg chg="add mod">
          <ac:chgData name="Ragnhild Halvorsrud" userId="917ea340-fd63-490f-a7db-68428d24cf32" providerId="ADAL" clId="{3F26B701-AADC-4668-AAA4-FB7BA2B947B1}" dt="2020-06-19T17:04:57.216" v="14303" actId="790"/>
          <ac:spMkLst>
            <pc:docMk/>
            <pc:sldMk cId="2655306377" sldId="526"/>
            <ac:spMk id="13" creationId="{947B02A5-6705-4A6D-B753-B51519EBEC75}"/>
          </ac:spMkLst>
        </pc:spChg>
        <pc:spChg chg="add mod">
          <ac:chgData name="Ragnhild Halvorsrud" userId="917ea340-fd63-490f-a7db-68428d24cf32" providerId="ADAL" clId="{3F26B701-AADC-4668-AAA4-FB7BA2B947B1}" dt="2020-06-19T17:04:57.218" v="14304" actId="790"/>
          <ac:spMkLst>
            <pc:docMk/>
            <pc:sldMk cId="2655306377" sldId="526"/>
            <ac:spMk id="14" creationId="{56B70E7F-B1D7-44A1-BE50-DACFD37A15AD}"/>
          </ac:spMkLst>
        </pc:spChg>
        <pc:picChg chg="add mod">
          <ac:chgData name="Ragnhild Halvorsrud" userId="917ea340-fd63-490f-a7db-68428d24cf32" providerId="ADAL" clId="{3F26B701-AADC-4668-AAA4-FB7BA2B947B1}" dt="2020-06-19T16:43:39.292" v="12412" actId="12789"/>
          <ac:picMkLst>
            <pc:docMk/>
            <pc:sldMk cId="2655306377" sldId="526"/>
            <ac:picMk id="5" creationId="{A1CB19FF-6992-497E-88F9-0184DF0DA47B}"/>
          </ac:picMkLst>
        </pc:picChg>
        <pc:picChg chg="add mod">
          <ac:chgData name="Ragnhild Halvorsrud" userId="917ea340-fd63-490f-a7db-68428d24cf32" providerId="ADAL" clId="{3F26B701-AADC-4668-AAA4-FB7BA2B947B1}" dt="2020-06-19T16:43:39.292" v="12412" actId="12789"/>
          <ac:picMkLst>
            <pc:docMk/>
            <pc:sldMk cId="2655306377" sldId="526"/>
            <ac:picMk id="6" creationId="{FD620C07-0BFB-41ED-9E43-905491EC7766}"/>
          </ac:picMkLst>
        </pc:picChg>
        <pc:picChg chg="add mod">
          <ac:chgData name="Ragnhild Halvorsrud" userId="917ea340-fd63-490f-a7db-68428d24cf32" providerId="ADAL" clId="{3F26B701-AADC-4668-AAA4-FB7BA2B947B1}" dt="2020-06-19T16:43:39.292" v="12412" actId="12789"/>
          <ac:picMkLst>
            <pc:docMk/>
            <pc:sldMk cId="2655306377" sldId="526"/>
            <ac:picMk id="7" creationId="{895D85C8-2358-4C06-877B-424D8B005B7C}"/>
          </ac:picMkLst>
        </pc:picChg>
        <pc:picChg chg="add mod">
          <ac:chgData name="Ragnhild Halvorsrud" userId="917ea340-fd63-490f-a7db-68428d24cf32" providerId="ADAL" clId="{3F26B701-AADC-4668-AAA4-FB7BA2B947B1}" dt="2020-06-19T16:43:39.292" v="12412" actId="12789"/>
          <ac:picMkLst>
            <pc:docMk/>
            <pc:sldMk cId="2655306377" sldId="526"/>
            <ac:picMk id="8" creationId="{63955739-E713-479E-8D82-6D9CC0BBCA41}"/>
          </ac:picMkLst>
        </pc:picChg>
        <pc:picChg chg="add mod">
          <ac:chgData name="Ragnhild Halvorsrud" userId="917ea340-fd63-490f-a7db-68428d24cf32" providerId="ADAL" clId="{3F26B701-AADC-4668-AAA4-FB7BA2B947B1}" dt="2020-06-19T16:43:39.292" v="12412" actId="12789"/>
          <ac:picMkLst>
            <pc:docMk/>
            <pc:sldMk cId="2655306377" sldId="526"/>
            <ac:picMk id="9" creationId="{02B2E6CB-1577-4C27-9AA8-0E416FDECC42}"/>
          </ac:picMkLst>
        </pc:picChg>
      </pc:sldChg>
      <pc:sldChg chg="addSp delSp modSp add mod modNotes">
        <pc:chgData name="Ragnhild Halvorsrud" userId="917ea340-fd63-490f-a7db-68428d24cf32" providerId="ADAL" clId="{3F26B701-AADC-4668-AAA4-FB7BA2B947B1}" dt="2020-06-19T17:20:47.063" v="16666" actId="790"/>
        <pc:sldMkLst>
          <pc:docMk/>
          <pc:sldMk cId="1114432326" sldId="527"/>
        </pc:sldMkLst>
        <pc:spChg chg="mod">
          <ac:chgData name="Ragnhild Halvorsrud" userId="917ea340-fd63-490f-a7db-68428d24cf32" providerId="ADAL" clId="{3F26B701-AADC-4668-AAA4-FB7BA2B947B1}" dt="2020-06-19T17:20:47.003" v="16637" actId="790"/>
          <ac:spMkLst>
            <pc:docMk/>
            <pc:sldMk cId="1114432326" sldId="527"/>
            <ac:spMk id="2" creationId="{CEF0584D-E78C-408F-A464-AF661D7CD2F8}"/>
          </ac:spMkLst>
        </pc:spChg>
        <pc:spChg chg="mod">
          <ac:chgData name="Ragnhild Halvorsrud" userId="917ea340-fd63-490f-a7db-68428d24cf32" providerId="ADAL" clId="{3F26B701-AADC-4668-AAA4-FB7BA2B947B1}" dt="2020-06-19T17:20:47.005" v="16638" actId="790"/>
          <ac:spMkLst>
            <pc:docMk/>
            <pc:sldMk cId="1114432326" sldId="527"/>
            <ac:spMk id="4" creationId="{359912B9-4EB6-42C7-BF37-C605F081559D}"/>
          </ac:spMkLst>
        </pc:spChg>
        <pc:spChg chg="add del mod">
          <ac:chgData name="Ragnhild Halvorsrud" userId="917ea340-fd63-490f-a7db-68428d24cf32" providerId="ADAL" clId="{3F26B701-AADC-4668-AAA4-FB7BA2B947B1}" dt="2020-06-19T10:41:23.679" v="9026"/>
          <ac:spMkLst>
            <pc:docMk/>
            <pc:sldMk cId="1114432326" sldId="527"/>
            <ac:spMk id="5" creationId="{7D722A3E-1B30-4027-BE20-8343A7C4842A}"/>
          </ac:spMkLst>
        </pc:spChg>
        <pc:spChg chg="add del mod">
          <ac:chgData name="Ragnhild Halvorsrud" userId="917ea340-fd63-490f-a7db-68428d24cf32" providerId="ADAL" clId="{3F26B701-AADC-4668-AAA4-FB7BA2B947B1}" dt="2020-06-19T10:41:23.679" v="9026"/>
          <ac:spMkLst>
            <pc:docMk/>
            <pc:sldMk cId="1114432326" sldId="527"/>
            <ac:spMk id="6" creationId="{6BF91D6D-BC55-4FEF-A6D3-0A38F5B2A613}"/>
          </ac:spMkLst>
        </pc:spChg>
        <pc:spChg chg="add del mod">
          <ac:chgData name="Ragnhild Halvorsrud" userId="917ea340-fd63-490f-a7db-68428d24cf32" providerId="ADAL" clId="{3F26B701-AADC-4668-AAA4-FB7BA2B947B1}" dt="2020-06-19T10:41:23.679" v="9026"/>
          <ac:spMkLst>
            <pc:docMk/>
            <pc:sldMk cId="1114432326" sldId="527"/>
            <ac:spMk id="7" creationId="{C07FAE38-7D4C-4623-98EF-640BD65E71A7}"/>
          </ac:spMkLst>
        </pc:spChg>
        <pc:spChg chg="add del mod">
          <ac:chgData name="Ragnhild Halvorsrud" userId="917ea340-fd63-490f-a7db-68428d24cf32" providerId="ADAL" clId="{3F26B701-AADC-4668-AAA4-FB7BA2B947B1}" dt="2020-06-19T10:41:23.679" v="9026"/>
          <ac:spMkLst>
            <pc:docMk/>
            <pc:sldMk cId="1114432326" sldId="527"/>
            <ac:spMk id="8" creationId="{3454E2B2-AB9F-46F1-A407-5F63BE34CC44}"/>
          </ac:spMkLst>
        </pc:spChg>
        <pc:spChg chg="add del mod">
          <ac:chgData name="Ragnhild Halvorsrud" userId="917ea340-fd63-490f-a7db-68428d24cf32" providerId="ADAL" clId="{3F26B701-AADC-4668-AAA4-FB7BA2B947B1}" dt="2020-06-19T10:41:23.679" v="9026"/>
          <ac:spMkLst>
            <pc:docMk/>
            <pc:sldMk cId="1114432326" sldId="527"/>
            <ac:spMk id="9" creationId="{64B176FD-A7B5-477F-A2CE-8C910BC37D41}"/>
          </ac:spMkLst>
        </pc:spChg>
        <pc:spChg chg="add del mod">
          <ac:chgData name="Ragnhild Halvorsrud" userId="917ea340-fd63-490f-a7db-68428d24cf32" providerId="ADAL" clId="{3F26B701-AADC-4668-AAA4-FB7BA2B947B1}" dt="2020-06-19T10:41:23.679" v="9026"/>
          <ac:spMkLst>
            <pc:docMk/>
            <pc:sldMk cId="1114432326" sldId="527"/>
            <ac:spMk id="10" creationId="{30F4A61E-1700-4C66-AD8C-92686C5CF731}"/>
          </ac:spMkLst>
        </pc:spChg>
        <pc:spChg chg="add del mod">
          <ac:chgData name="Ragnhild Halvorsrud" userId="917ea340-fd63-490f-a7db-68428d24cf32" providerId="ADAL" clId="{3F26B701-AADC-4668-AAA4-FB7BA2B947B1}" dt="2020-06-19T10:41:23.679" v="9026"/>
          <ac:spMkLst>
            <pc:docMk/>
            <pc:sldMk cId="1114432326" sldId="527"/>
            <ac:spMk id="11" creationId="{B7ABF20A-A5EA-4230-8B07-85AB4C528FC0}"/>
          </ac:spMkLst>
        </pc:spChg>
        <pc:spChg chg="add del mod">
          <ac:chgData name="Ragnhild Halvorsrud" userId="917ea340-fd63-490f-a7db-68428d24cf32" providerId="ADAL" clId="{3F26B701-AADC-4668-AAA4-FB7BA2B947B1}" dt="2020-06-19T10:41:23.679" v="9026"/>
          <ac:spMkLst>
            <pc:docMk/>
            <pc:sldMk cId="1114432326" sldId="527"/>
            <ac:spMk id="12" creationId="{78A39297-B9FD-4DA1-88A0-465C337E0ACD}"/>
          </ac:spMkLst>
        </pc:spChg>
        <pc:spChg chg="add del mod">
          <ac:chgData name="Ragnhild Halvorsrud" userId="917ea340-fd63-490f-a7db-68428d24cf32" providerId="ADAL" clId="{3F26B701-AADC-4668-AAA4-FB7BA2B947B1}" dt="2020-06-19T10:41:23.679" v="9026"/>
          <ac:spMkLst>
            <pc:docMk/>
            <pc:sldMk cId="1114432326" sldId="527"/>
            <ac:spMk id="13" creationId="{B1C3ACC5-D14D-4575-A197-DCDF7E3503D7}"/>
          </ac:spMkLst>
        </pc:spChg>
        <pc:spChg chg="add del mod">
          <ac:chgData name="Ragnhild Halvorsrud" userId="917ea340-fd63-490f-a7db-68428d24cf32" providerId="ADAL" clId="{3F26B701-AADC-4668-AAA4-FB7BA2B947B1}" dt="2020-06-19T10:41:23.679" v="9026"/>
          <ac:spMkLst>
            <pc:docMk/>
            <pc:sldMk cId="1114432326" sldId="527"/>
            <ac:spMk id="14" creationId="{67C752F9-B24D-4746-A2D4-34C38E913A07}"/>
          </ac:spMkLst>
        </pc:spChg>
        <pc:spChg chg="mod">
          <ac:chgData name="Ragnhild Halvorsrud" userId="917ea340-fd63-490f-a7db-68428d24cf32" providerId="ADAL" clId="{3F26B701-AADC-4668-AAA4-FB7BA2B947B1}" dt="2020-06-19T10:41:16.580" v="9025"/>
          <ac:spMkLst>
            <pc:docMk/>
            <pc:sldMk cId="1114432326" sldId="527"/>
            <ac:spMk id="16" creationId="{C6ADA5B8-C2D5-45AB-90A6-FC4C4FB56655}"/>
          </ac:spMkLst>
        </pc:spChg>
        <pc:spChg chg="add del mod">
          <ac:chgData name="Ragnhild Halvorsrud" userId="917ea340-fd63-490f-a7db-68428d24cf32" providerId="ADAL" clId="{3F26B701-AADC-4668-AAA4-FB7BA2B947B1}" dt="2020-06-19T10:41:23.679" v="9026"/>
          <ac:spMkLst>
            <pc:docMk/>
            <pc:sldMk cId="1114432326" sldId="527"/>
            <ac:spMk id="18" creationId="{00C4D69D-3F63-4CBD-A194-B55697401294}"/>
          </ac:spMkLst>
        </pc:spChg>
        <pc:spChg chg="add del mod">
          <ac:chgData name="Ragnhild Halvorsrud" userId="917ea340-fd63-490f-a7db-68428d24cf32" providerId="ADAL" clId="{3F26B701-AADC-4668-AAA4-FB7BA2B947B1}" dt="2020-06-19T10:41:23.679" v="9026"/>
          <ac:spMkLst>
            <pc:docMk/>
            <pc:sldMk cId="1114432326" sldId="527"/>
            <ac:spMk id="19" creationId="{7AE803A8-AC52-49BB-9D3A-5828DC802EB8}"/>
          </ac:spMkLst>
        </pc:spChg>
        <pc:spChg chg="add del mod">
          <ac:chgData name="Ragnhild Halvorsrud" userId="917ea340-fd63-490f-a7db-68428d24cf32" providerId="ADAL" clId="{3F26B701-AADC-4668-AAA4-FB7BA2B947B1}" dt="2020-06-19T10:41:23.679" v="9026"/>
          <ac:spMkLst>
            <pc:docMk/>
            <pc:sldMk cId="1114432326" sldId="527"/>
            <ac:spMk id="20" creationId="{C513E85F-2DA0-44CB-8641-B78846C7F451}"/>
          </ac:spMkLst>
        </pc:spChg>
        <pc:spChg chg="add del mod">
          <ac:chgData name="Ragnhild Halvorsrud" userId="917ea340-fd63-490f-a7db-68428d24cf32" providerId="ADAL" clId="{3F26B701-AADC-4668-AAA4-FB7BA2B947B1}" dt="2020-06-19T10:41:23.679" v="9026"/>
          <ac:spMkLst>
            <pc:docMk/>
            <pc:sldMk cId="1114432326" sldId="527"/>
            <ac:spMk id="21" creationId="{1E69FD69-FD34-4356-9209-E4D08D50343F}"/>
          </ac:spMkLst>
        </pc:spChg>
        <pc:spChg chg="add del mod">
          <ac:chgData name="Ragnhild Halvorsrud" userId="917ea340-fd63-490f-a7db-68428d24cf32" providerId="ADAL" clId="{3F26B701-AADC-4668-AAA4-FB7BA2B947B1}" dt="2020-06-19T10:41:23.679" v="9026"/>
          <ac:spMkLst>
            <pc:docMk/>
            <pc:sldMk cId="1114432326" sldId="527"/>
            <ac:spMk id="22" creationId="{8A18133D-F976-44B8-B634-5B0288733D7C}"/>
          </ac:spMkLst>
        </pc:spChg>
        <pc:spChg chg="add del mod">
          <ac:chgData name="Ragnhild Halvorsrud" userId="917ea340-fd63-490f-a7db-68428d24cf32" providerId="ADAL" clId="{3F26B701-AADC-4668-AAA4-FB7BA2B947B1}" dt="2020-06-19T10:41:23.679" v="9026"/>
          <ac:spMkLst>
            <pc:docMk/>
            <pc:sldMk cId="1114432326" sldId="527"/>
            <ac:spMk id="23" creationId="{FC01E244-576F-450E-A693-140CCBC3F91C}"/>
          </ac:spMkLst>
        </pc:spChg>
        <pc:spChg chg="mod">
          <ac:chgData name="Ragnhild Halvorsrud" userId="917ea340-fd63-490f-a7db-68428d24cf32" providerId="ADAL" clId="{3F26B701-AADC-4668-AAA4-FB7BA2B947B1}" dt="2020-06-19T10:41:16.580" v="9025"/>
          <ac:spMkLst>
            <pc:docMk/>
            <pc:sldMk cId="1114432326" sldId="527"/>
            <ac:spMk id="25" creationId="{D9BCA8A1-D106-4B4A-AE39-7597B36C69ED}"/>
          </ac:spMkLst>
        </pc:spChg>
        <pc:spChg chg="add del mod">
          <ac:chgData name="Ragnhild Halvorsrud" userId="917ea340-fd63-490f-a7db-68428d24cf32" providerId="ADAL" clId="{3F26B701-AADC-4668-AAA4-FB7BA2B947B1}" dt="2020-06-19T10:41:23.679" v="9026"/>
          <ac:spMkLst>
            <pc:docMk/>
            <pc:sldMk cId="1114432326" sldId="527"/>
            <ac:spMk id="27" creationId="{6D097414-F711-48DA-9375-D0249A92CC5D}"/>
          </ac:spMkLst>
        </pc:spChg>
        <pc:spChg chg="add del mod">
          <ac:chgData name="Ragnhild Halvorsrud" userId="917ea340-fd63-490f-a7db-68428d24cf32" providerId="ADAL" clId="{3F26B701-AADC-4668-AAA4-FB7BA2B947B1}" dt="2020-06-19T10:41:23.679" v="9026"/>
          <ac:spMkLst>
            <pc:docMk/>
            <pc:sldMk cId="1114432326" sldId="527"/>
            <ac:spMk id="28" creationId="{0C668D7B-130F-47E2-8A18-5D72F630C052}"/>
          </ac:spMkLst>
        </pc:spChg>
        <pc:spChg chg="add del mod">
          <ac:chgData name="Ragnhild Halvorsrud" userId="917ea340-fd63-490f-a7db-68428d24cf32" providerId="ADAL" clId="{3F26B701-AADC-4668-AAA4-FB7BA2B947B1}" dt="2020-06-19T10:41:23.679" v="9026"/>
          <ac:spMkLst>
            <pc:docMk/>
            <pc:sldMk cId="1114432326" sldId="527"/>
            <ac:spMk id="29" creationId="{31414D99-5907-492E-9BD6-D532E02B1B1C}"/>
          </ac:spMkLst>
        </pc:spChg>
        <pc:spChg chg="add del mod">
          <ac:chgData name="Ragnhild Halvorsrud" userId="917ea340-fd63-490f-a7db-68428d24cf32" providerId="ADAL" clId="{3F26B701-AADC-4668-AAA4-FB7BA2B947B1}" dt="2020-06-19T10:41:23.679" v="9026"/>
          <ac:spMkLst>
            <pc:docMk/>
            <pc:sldMk cId="1114432326" sldId="527"/>
            <ac:spMk id="30" creationId="{9B7EA6F0-A6D7-422F-BAA2-697DDF3EEF9D}"/>
          </ac:spMkLst>
        </pc:spChg>
        <pc:spChg chg="add del mod">
          <ac:chgData name="Ragnhild Halvorsrud" userId="917ea340-fd63-490f-a7db-68428d24cf32" providerId="ADAL" clId="{3F26B701-AADC-4668-AAA4-FB7BA2B947B1}" dt="2020-06-19T10:41:23.679" v="9026"/>
          <ac:spMkLst>
            <pc:docMk/>
            <pc:sldMk cId="1114432326" sldId="527"/>
            <ac:spMk id="31" creationId="{83868003-E044-4121-8862-560F380541AB}"/>
          </ac:spMkLst>
        </pc:spChg>
        <pc:spChg chg="add del mod">
          <ac:chgData name="Ragnhild Halvorsrud" userId="917ea340-fd63-490f-a7db-68428d24cf32" providerId="ADAL" clId="{3F26B701-AADC-4668-AAA4-FB7BA2B947B1}" dt="2020-06-19T10:41:23.679" v="9026"/>
          <ac:spMkLst>
            <pc:docMk/>
            <pc:sldMk cId="1114432326" sldId="527"/>
            <ac:spMk id="32" creationId="{A3AB040F-388E-4654-9CFA-D19DB1E3BE52}"/>
          </ac:spMkLst>
        </pc:spChg>
        <pc:spChg chg="add del mod">
          <ac:chgData name="Ragnhild Halvorsrud" userId="917ea340-fd63-490f-a7db-68428d24cf32" providerId="ADAL" clId="{3F26B701-AADC-4668-AAA4-FB7BA2B947B1}" dt="2020-06-19T10:41:23.679" v="9026"/>
          <ac:spMkLst>
            <pc:docMk/>
            <pc:sldMk cId="1114432326" sldId="527"/>
            <ac:spMk id="33" creationId="{C4C750DC-2F8D-4959-A9C0-906AAFFA0276}"/>
          </ac:spMkLst>
        </pc:spChg>
        <pc:spChg chg="add del mod">
          <ac:chgData name="Ragnhild Halvorsrud" userId="917ea340-fd63-490f-a7db-68428d24cf32" providerId="ADAL" clId="{3F26B701-AADC-4668-AAA4-FB7BA2B947B1}" dt="2020-06-19T10:41:23.679" v="9026"/>
          <ac:spMkLst>
            <pc:docMk/>
            <pc:sldMk cId="1114432326" sldId="527"/>
            <ac:spMk id="34" creationId="{55458288-67E1-4939-92D7-099653B7FEB5}"/>
          </ac:spMkLst>
        </pc:spChg>
        <pc:spChg chg="add mod">
          <ac:chgData name="Ragnhild Halvorsrud" userId="917ea340-fd63-490f-a7db-68428d24cf32" providerId="ADAL" clId="{3F26B701-AADC-4668-AAA4-FB7BA2B947B1}" dt="2020-06-19T17:20:47.007" v="16639" actId="790"/>
          <ac:spMkLst>
            <pc:docMk/>
            <pc:sldMk cId="1114432326" sldId="527"/>
            <ac:spMk id="35" creationId="{0960E66A-6676-4E62-816E-14A2376D6505}"/>
          </ac:spMkLst>
        </pc:spChg>
        <pc:spChg chg="add mod">
          <ac:chgData name="Ragnhild Halvorsrud" userId="917ea340-fd63-490f-a7db-68428d24cf32" providerId="ADAL" clId="{3F26B701-AADC-4668-AAA4-FB7BA2B947B1}" dt="2020-06-19T17:20:47.010" v="16640" actId="790"/>
          <ac:spMkLst>
            <pc:docMk/>
            <pc:sldMk cId="1114432326" sldId="527"/>
            <ac:spMk id="36" creationId="{DEE1BB1B-5775-40A9-858D-A23BACFF0AC0}"/>
          </ac:spMkLst>
        </pc:spChg>
        <pc:spChg chg="add mod">
          <ac:chgData name="Ragnhild Halvorsrud" userId="917ea340-fd63-490f-a7db-68428d24cf32" providerId="ADAL" clId="{3F26B701-AADC-4668-AAA4-FB7BA2B947B1}" dt="2020-06-19T17:20:47.011" v="16641" actId="790"/>
          <ac:spMkLst>
            <pc:docMk/>
            <pc:sldMk cId="1114432326" sldId="527"/>
            <ac:spMk id="37" creationId="{BCEF7574-943F-427B-902F-7E07728327B3}"/>
          </ac:spMkLst>
        </pc:spChg>
        <pc:spChg chg="add mod">
          <ac:chgData name="Ragnhild Halvorsrud" userId="917ea340-fd63-490f-a7db-68428d24cf32" providerId="ADAL" clId="{3F26B701-AADC-4668-AAA4-FB7BA2B947B1}" dt="2020-06-19T17:20:47.014" v="16642" actId="790"/>
          <ac:spMkLst>
            <pc:docMk/>
            <pc:sldMk cId="1114432326" sldId="527"/>
            <ac:spMk id="38" creationId="{27AB23FE-AF7B-4A7F-A462-0754671AE49D}"/>
          </ac:spMkLst>
        </pc:spChg>
        <pc:spChg chg="add mod">
          <ac:chgData name="Ragnhild Halvorsrud" userId="917ea340-fd63-490f-a7db-68428d24cf32" providerId="ADAL" clId="{3F26B701-AADC-4668-AAA4-FB7BA2B947B1}" dt="2020-06-19T17:20:47.016" v="16643" actId="790"/>
          <ac:spMkLst>
            <pc:docMk/>
            <pc:sldMk cId="1114432326" sldId="527"/>
            <ac:spMk id="39" creationId="{4A9D8F65-9F6D-4FDA-96A0-C70216803F6F}"/>
          </ac:spMkLst>
        </pc:spChg>
        <pc:spChg chg="add mod">
          <ac:chgData name="Ragnhild Halvorsrud" userId="917ea340-fd63-490f-a7db-68428d24cf32" providerId="ADAL" clId="{3F26B701-AADC-4668-AAA4-FB7BA2B947B1}" dt="2020-06-19T17:20:47.019" v="16644" actId="790"/>
          <ac:spMkLst>
            <pc:docMk/>
            <pc:sldMk cId="1114432326" sldId="527"/>
            <ac:spMk id="40" creationId="{BBCC2249-3204-4DEF-9B38-F47180F11DC4}"/>
          </ac:spMkLst>
        </pc:spChg>
        <pc:spChg chg="add mod">
          <ac:chgData name="Ragnhild Halvorsrud" userId="917ea340-fd63-490f-a7db-68428d24cf32" providerId="ADAL" clId="{3F26B701-AADC-4668-AAA4-FB7BA2B947B1}" dt="2020-06-19T17:20:47.021" v="16645" actId="790"/>
          <ac:spMkLst>
            <pc:docMk/>
            <pc:sldMk cId="1114432326" sldId="527"/>
            <ac:spMk id="41" creationId="{60CA1D66-EAF8-418F-89E7-2F649ADFB536}"/>
          </ac:spMkLst>
        </pc:spChg>
        <pc:spChg chg="add mod">
          <ac:chgData name="Ragnhild Halvorsrud" userId="917ea340-fd63-490f-a7db-68428d24cf32" providerId="ADAL" clId="{3F26B701-AADC-4668-AAA4-FB7BA2B947B1}" dt="2020-06-19T17:20:47.023" v="16646" actId="790"/>
          <ac:spMkLst>
            <pc:docMk/>
            <pc:sldMk cId="1114432326" sldId="527"/>
            <ac:spMk id="42" creationId="{9D29BC8B-C257-41F5-A0A0-D7F9C18C7C0E}"/>
          </ac:spMkLst>
        </pc:spChg>
        <pc:spChg chg="add mod">
          <ac:chgData name="Ragnhild Halvorsrud" userId="917ea340-fd63-490f-a7db-68428d24cf32" providerId="ADAL" clId="{3F26B701-AADC-4668-AAA4-FB7BA2B947B1}" dt="2020-06-19T17:20:47.025" v="16647" actId="790"/>
          <ac:spMkLst>
            <pc:docMk/>
            <pc:sldMk cId="1114432326" sldId="527"/>
            <ac:spMk id="43" creationId="{03481EE7-F741-4592-B697-00000BBF04E7}"/>
          </ac:spMkLst>
        </pc:spChg>
        <pc:spChg chg="add mod">
          <ac:chgData name="Ragnhild Halvorsrud" userId="917ea340-fd63-490f-a7db-68428d24cf32" providerId="ADAL" clId="{3F26B701-AADC-4668-AAA4-FB7BA2B947B1}" dt="2020-06-19T17:20:47.027" v="16648" actId="790"/>
          <ac:spMkLst>
            <pc:docMk/>
            <pc:sldMk cId="1114432326" sldId="527"/>
            <ac:spMk id="44" creationId="{51651CDD-A24C-4A07-9ED3-5C7F4CA80044}"/>
          </ac:spMkLst>
        </pc:spChg>
        <pc:spChg chg="mod">
          <ac:chgData name="Ragnhild Halvorsrud" userId="917ea340-fd63-490f-a7db-68428d24cf32" providerId="ADAL" clId="{3F26B701-AADC-4668-AAA4-FB7BA2B947B1}" dt="2020-06-19T17:20:47.030" v="16649" actId="790"/>
          <ac:spMkLst>
            <pc:docMk/>
            <pc:sldMk cId="1114432326" sldId="527"/>
            <ac:spMk id="46" creationId="{11907A0F-EA12-48FC-86BA-3925C9825E64}"/>
          </ac:spMkLst>
        </pc:spChg>
        <pc:spChg chg="add mod">
          <ac:chgData name="Ragnhild Halvorsrud" userId="917ea340-fd63-490f-a7db-68428d24cf32" providerId="ADAL" clId="{3F26B701-AADC-4668-AAA4-FB7BA2B947B1}" dt="2020-06-19T17:20:47.032" v="16650" actId="790"/>
          <ac:spMkLst>
            <pc:docMk/>
            <pc:sldMk cId="1114432326" sldId="527"/>
            <ac:spMk id="48" creationId="{6285DCF6-E3E2-4E3B-B920-D534B6977679}"/>
          </ac:spMkLst>
        </pc:spChg>
        <pc:spChg chg="add mod">
          <ac:chgData name="Ragnhild Halvorsrud" userId="917ea340-fd63-490f-a7db-68428d24cf32" providerId="ADAL" clId="{3F26B701-AADC-4668-AAA4-FB7BA2B947B1}" dt="2020-06-19T17:20:47.034" v="16651" actId="790"/>
          <ac:spMkLst>
            <pc:docMk/>
            <pc:sldMk cId="1114432326" sldId="527"/>
            <ac:spMk id="49" creationId="{5063D6D5-C465-4413-9BEB-14886887611A}"/>
          </ac:spMkLst>
        </pc:spChg>
        <pc:spChg chg="add mod">
          <ac:chgData name="Ragnhild Halvorsrud" userId="917ea340-fd63-490f-a7db-68428d24cf32" providerId="ADAL" clId="{3F26B701-AADC-4668-AAA4-FB7BA2B947B1}" dt="2020-06-19T17:20:47.036" v="16652" actId="790"/>
          <ac:spMkLst>
            <pc:docMk/>
            <pc:sldMk cId="1114432326" sldId="527"/>
            <ac:spMk id="50" creationId="{E19482CA-2B35-4265-BEF1-A0DAD99A2434}"/>
          </ac:spMkLst>
        </pc:spChg>
        <pc:spChg chg="add mod">
          <ac:chgData name="Ragnhild Halvorsrud" userId="917ea340-fd63-490f-a7db-68428d24cf32" providerId="ADAL" clId="{3F26B701-AADC-4668-AAA4-FB7BA2B947B1}" dt="2020-06-19T17:20:47.038" v="16653" actId="790"/>
          <ac:spMkLst>
            <pc:docMk/>
            <pc:sldMk cId="1114432326" sldId="527"/>
            <ac:spMk id="51" creationId="{5D9CC845-450B-4A0F-B37D-89ED4A0BC48A}"/>
          </ac:spMkLst>
        </pc:spChg>
        <pc:spChg chg="add mod">
          <ac:chgData name="Ragnhild Halvorsrud" userId="917ea340-fd63-490f-a7db-68428d24cf32" providerId="ADAL" clId="{3F26B701-AADC-4668-AAA4-FB7BA2B947B1}" dt="2020-06-19T17:20:47.040" v="16654" actId="790"/>
          <ac:spMkLst>
            <pc:docMk/>
            <pc:sldMk cId="1114432326" sldId="527"/>
            <ac:spMk id="52" creationId="{03332AC8-BC7B-485A-A4BB-DF3C72D5DCFE}"/>
          </ac:spMkLst>
        </pc:spChg>
        <pc:spChg chg="add mod">
          <ac:chgData name="Ragnhild Halvorsrud" userId="917ea340-fd63-490f-a7db-68428d24cf32" providerId="ADAL" clId="{3F26B701-AADC-4668-AAA4-FB7BA2B947B1}" dt="2020-06-19T17:20:47.042" v="16655" actId="790"/>
          <ac:spMkLst>
            <pc:docMk/>
            <pc:sldMk cId="1114432326" sldId="527"/>
            <ac:spMk id="53" creationId="{7151E05E-4B29-498A-BD10-CE75DA7C9F70}"/>
          </ac:spMkLst>
        </pc:spChg>
        <pc:spChg chg="mod">
          <ac:chgData name="Ragnhild Halvorsrud" userId="917ea340-fd63-490f-a7db-68428d24cf32" providerId="ADAL" clId="{3F26B701-AADC-4668-AAA4-FB7BA2B947B1}" dt="2020-06-19T17:20:47.044" v="16656" actId="790"/>
          <ac:spMkLst>
            <pc:docMk/>
            <pc:sldMk cId="1114432326" sldId="527"/>
            <ac:spMk id="55" creationId="{B862DF1C-2C09-4B75-802A-F8EF42486B6D}"/>
          </ac:spMkLst>
        </pc:spChg>
        <pc:spChg chg="add del mod">
          <ac:chgData name="Ragnhild Halvorsrud" userId="917ea340-fd63-490f-a7db-68428d24cf32" providerId="ADAL" clId="{3F26B701-AADC-4668-AAA4-FB7BA2B947B1}" dt="2020-06-19T10:46:45.906" v="9224" actId="478"/>
          <ac:spMkLst>
            <pc:docMk/>
            <pc:sldMk cId="1114432326" sldId="527"/>
            <ac:spMk id="57" creationId="{902879D4-8146-40D7-963A-CF813B85C88F}"/>
          </ac:spMkLst>
        </pc:spChg>
        <pc:spChg chg="add del mod">
          <ac:chgData name="Ragnhild Halvorsrud" userId="917ea340-fd63-490f-a7db-68428d24cf32" providerId="ADAL" clId="{3F26B701-AADC-4668-AAA4-FB7BA2B947B1}" dt="2020-06-19T10:46:45.906" v="9224" actId="478"/>
          <ac:spMkLst>
            <pc:docMk/>
            <pc:sldMk cId="1114432326" sldId="527"/>
            <ac:spMk id="58" creationId="{C56D76B0-0E6A-405E-9C44-B4E48B1F1EE2}"/>
          </ac:spMkLst>
        </pc:spChg>
        <pc:spChg chg="add mod">
          <ac:chgData name="Ragnhild Halvorsrud" userId="917ea340-fd63-490f-a7db-68428d24cf32" providerId="ADAL" clId="{3F26B701-AADC-4668-AAA4-FB7BA2B947B1}" dt="2020-06-19T17:20:47.046" v="16657" actId="790"/>
          <ac:spMkLst>
            <pc:docMk/>
            <pc:sldMk cId="1114432326" sldId="527"/>
            <ac:spMk id="59" creationId="{6265BC8B-E2D0-4D88-8BEE-93E20EE43D39}"/>
          </ac:spMkLst>
        </pc:spChg>
        <pc:spChg chg="add mod">
          <ac:chgData name="Ragnhild Halvorsrud" userId="917ea340-fd63-490f-a7db-68428d24cf32" providerId="ADAL" clId="{3F26B701-AADC-4668-AAA4-FB7BA2B947B1}" dt="2020-06-19T17:20:47.047" v="16658" actId="790"/>
          <ac:spMkLst>
            <pc:docMk/>
            <pc:sldMk cId="1114432326" sldId="527"/>
            <ac:spMk id="60" creationId="{1847E9C6-9E10-4A28-9AF3-BF0E287C7323}"/>
          </ac:spMkLst>
        </pc:spChg>
        <pc:spChg chg="add del mod">
          <ac:chgData name="Ragnhild Halvorsrud" userId="917ea340-fd63-490f-a7db-68428d24cf32" providerId="ADAL" clId="{3F26B701-AADC-4668-AAA4-FB7BA2B947B1}" dt="2020-06-19T10:46:45.906" v="9224" actId="478"/>
          <ac:spMkLst>
            <pc:docMk/>
            <pc:sldMk cId="1114432326" sldId="527"/>
            <ac:spMk id="61" creationId="{E75B1649-CE9E-4FEB-95A3-6E886CAD8D1B}"/>
          </ac:spMkLst>
        </pc:spChg>
        <pc:spChg chg="add del mod">
          <ac:chgData name="Ragnhild Halvorsrud" userId="917ea340-fd63-490f-a7db-68428d24cf32" providerId="ADAL" clId="{3F26B701-AADC-4668-AAA4-FB7BA2B947B1}" dt="2020-06-19T10:46:45.906" v="9224" actId="478"/>
          <ac:spMkLst>
            <pc:docMk/>
            <pc:sldMk cId="1114432326" sldId="527"/>
            <ac:spMk id="62" creationId="{7CB41466-E54C-4EC6-B5AA-61FF1DF87C06}"/>
          </ac:spMkLst>
        </pc:spChg>
        <pc:spChg chg="add mod">
          <ac:chgData name="Ragnhild Halvorsrud" userId="917ea340-fd63-490f-a7db-68428d24cf32" providerId="ADAL" clId="{3F26B701-AADC-4668-AAA4-FB7BA2B947B1}" dt="2020-06-19T17:20:47.049" v="16659" actId="790"/>
          <ac:spMkLst>
            <pc:docMk/>
            <pc:sldMk cId="1114432326" sldId="527"/>
            <ac:spMk id="63" creationId="{6C08B422-A8B1-46AB-95DE-D7CD0B72691E}"/>
          </ac:spMkLst>
        </pc:spChg>
        <pc:spChg chg="add mod">
          <ac:chgData name="Ragnhild Halvorsrud" userId="917ea340-fd63-490f-a7db-68428d24cf32" providerId="ADAL" clId="{3F26B701-AADC-4668-AAA4-FB7BA2B947B1}" dt="2020-06-19T17:20:47.051" v="16660" actId="790"/>
          <ac:spMkLst>
            <pc:docMk/>
            <pc:sldMk cId="1114432326" sldId="527"/>
            <ac:spMk id="64" creationId="{A03CBC9C-AA5F-4593-9954-F5E7940655E6}"/>
          </ac:spMkLst>
        </pc:spChg>
        <pc:spChg chg="add mod">
          <ac:chgData name="Ragnhild Halvorsrud" userId="917ea340-fd63-490f-a7db-68428d24cf32" providerId="ADAL" clId="{3F26B701-AADC-4668-AAA4-FB7BA2B947B1}" dt="2020-06-19T17:20:47.054" v="16661" actId="790"/>
          <ac:spMkLst>
            <pc:docMk/>
            <pc:sldMk cId="1114432326" sldId="527"/>
            <ac:spMk id="65" creationId="{168ABF85-E24E-4D85-8BFB-447D82BCDAC8}"/>
          </ac:spMkLst>
        </pc:spChg>
        <pc:spChg chg="add mod">
          <ac:chgData name="Ragnhild Halvorsrud" userId="917ea340-fd63-490f-a7db-68428d24cf32" providerId="ADAL" clId="{3F26B701-AADC-4668-AAA4-FB7BA2B947B1}" dt="2020-06-19T17:20:47.056" v="16662" actId="790"/>
          <ac:spMkLst>
            <pc:docMk/>
            <pc:sldMk cId="1114432326" sldId="527"/>
            <ac:spMk id="66" creationId="{6F1F8783-D7B4-4862-AFFF-712A3E762E60}"/>
          </ac:spMkLst>
        </pc:spChg>
        <pc:spChg chg="add mod">
          <ac:chgData name="Ragnhild Halvorsrud" userId="917ea340-fd63-490f-a7db-68428d24cf32" providerId="ADAL" clId="{3F26B701-AADC-4668-AAA4-FB7BA2B947B1}" dt="2020-06-19T17:20:47.058" v="16663" actId="790"/>
          <ac:spMkLst>
            <pc:docMk/>
            <pc:sldMk cId="1114432326" sldId="527"/>
            <ac:spMk id="67" creationId="{AD6DC88B-7525-4DA7-B640-054062C8D489}"/>
          </ac:spMkLst>
        </pc:spChg>
        <pc:spChg chg="add mod">
          <ac:chgData name="Ragnhild Halvorsrud" userId="917ea340-fd63-490f-a7db-68428d24cf32" providerId="ADAL" clId="{3F26B701-AADC-4668-AAA4-FB7BA2B947B1}" dt="2020-06-19T17:20:47.060" v="16664" actId="790"/>
          <ac:spMkLst>
            <pc:docMk/>
            <pc:sldMk cId="1114432326" sldId="527"/>
            <ac:spMk id="68" creationId="{9454F39B-CCE5-4F52-B876-FF6B9334106D}"/>
          </ac:spMkLst>
        </pc:spChg>
        <pc:grpChg chg="add del mod">
          <ac:chgData name="Ragnhild Halvorsrud" userId="917ea340-fd63-490f-a7db-68428d24cf32" providerId="ADAL" clId="{3F26B701-AADC-4668-AAA4-FB7BA2B947B1}" dt="2020-06-19T10:41:23.679" v="9026"/>
          <ac:grpSpMkLst>
            <pc:docMk/>
            <pc:sldMk cId="1114432326" sldId="527"/>
            <ac:grpSpMk id="15" creationId="{6AAC3B6E-9E9B-404D-ACE4-63254C9F901B}"/>
          </ac:grpSpMkLst>
        </pc:grpChg>
        <pc:grpChg chg="add del mod">
          <ac:chgData name="Ragnhild Halvorsrud" userId="917ea340-fd63-490f-a7db-68428d24cf32" providerId="ADAL" clId="{3F26B701-AADC-4668-AAA4-FB7BA2B947B1}" dt="2020-06-19T10:41:23.679" v="9026"/>
          <ac:grpSpMkLst>
            <pc:docMk/>
            <pc:sldMk cId="1114432326" sldId="527"/>
            <ac:grpSpMk id="24" creationId="{EEE8B9BC-5A00-4BAA-B024-EF0C50B36B5E}"/>
          </ac:grpSpMkLst>
        </pc:grpChg>
        <pc:grpChg chg="add mod">
          <ac:chgData name="Ragnhild Halvorsrud" userId="917ea340-fd63-490f-a7db-68428d24cf32" providerId="ADAL" clId="{3F26B701-AADC-4668-AAA4-FB7BA2B947B1}" dt="2020-06-19T10:41:23.705" v="9027"/>
          <ac:grpSpMkLst>
            <pc:docMk/>
            <pc:sldMk cId="1114432326" sldId="527"/>
            <ac:grpSpMk id="45" creationId="{B9B461C2-D905-4FCB-ABD3-7FD5442121B1}"/>
          </ac:grpSpMkLst>
        </pc:grpChg>
        <pc:grpChg chg="add mod">
          <ac:chgData name="Ragnhild Halvorsrud" userId="917ea340-fd63-490f-a7db-68428d24cf32" providerId="ADAL" clId="{3F26B701-AADC-4668-AAA4-FB7BA2B947B1}" dt="2020-06-19T10:41:23.705" v="9027"/>
          <ac:grpSpMkLst>
            <pc:docMk/>
            <pc:sldMk cId="1114432326" sldId="527"/>
            <ac:grpSpMk id="54" creationId="{AA8381FA-51B6-4611-A204-5B1FF6024445}"/>
          </ac:grpSpMkLst>
        </pc:grpChg>
        <pc:picChg chg="mod">
          <ac:chgData name="Ragnhild Halvorsrud" userId="917ea340-fd63-490f-a7db-68428d24cf32" providerId="ADAL" clId="{3F26B701-AADC-4668-AAA4-FB7BA2B947B1}" dt="2020-06-19T10:41:16.580" v="9025"/>
          <ac:picMkLst>
            <pc:docMk/>
            <pc:sldMk cId="1114432326" sldId="527"/>
            <ac:picMk id="17" creationId="{74DAF4E7-9448-4AF1-873C-FB6C2F260ED3}"/>
          </ac:picMkLst>
        </pc:picChg>
        <pc:picChg chg="mod">
          <ac:chgData name="Ragnhild Halvorsrud" userId="917ea340-fd63-490f-a7db-68428d24cf32" providerId="ADAL" clId="{3F26B701-AADC-4668-AAA4-FB7BA2B947B1}" dt="2020-06-19T10:41:16.580" v="9025"/>
          <ac:picMkLst>
            <pc:docMk/>
            <pc:sldMk cId="1114432326" sldId="527"/>
            <ac:picMk id="26" creationId="{BE6BF280-9342-4FF4-85BB-DBF998171C47}"/>
          </ac:picMkLst>
        </pc:picChg>
        <pc:picChg chg="mod">
          <ac:chgData name="Ragnhild Halvorsrud" userId="917ea340-fd63-490f-a7db-68428d24cf32" providerId="ADAL" clId="{3F26B701-AADC-4668-AAA4-FB7BA2B947B1}" dt="2020-06-19T10:41:23.705" v="9027"/>
          <ac:picMkLst>
            <pc:docMk/>
            <pc:sldMk cId="1114432326" sldId="527"/>
            <ac:picMk id="47" creationId="{91C34DB2-A9F8-4388-832D-E69226D02EE5}"/>
          </ac:picMkLst>
        </pc:picChg>
        <pc:picChg chg="mod">
          <ac:chgData name="Ragnhild Halvorsrud" userId="917ea340-fd63-490f-a7db-68428d24cf32" providerId="ADAL" clId="{3F26B701-AADC-4668-AAA4-FB7BA2B947B1}" dt="2020-06-19T10:41:23.705" v="9027"/>
          <ac:picMkLst>
            <pc:docMk/>
            <pc:sldMk cId="1114432326" sldId="527"/>
            <ac:picMk id="56" creationId="{DB8A362E-9D0E-46EE-9E2E-3635EC712C2B}"/>
          </ac:picMkLst>
        </pc:picChg>
      </pc:sldChg>
      <pc:sldChg chg="addSp delSp modSp add mod modNotes">
        <pc:chgData name="Ragnhild Halvorsrud" userId="917ea340-fd63-490f-a7db-68428d24cf32" providerId="ADAL" clId="{3F26B701-AADC-4668-AAA4-FB7BA2B947B1}" dt="2020-06-19T17:20:47.124" v="16698" actId="790"/>
        <pc:sldMkLst>
          <pc:docMk/>
          <pc:sldMk cId="2593434447" sldId="528"/>
        </pc:sldMkLst>
        <pc:spChg chg="mod">
          <ac:chgData name="Ragnhild Halvorsrud" userId="917ea340-fd63-490f-a7db-68428d24cf32" providerId="ADAL" clId="{3F26B701-AADC-4668-AAA4-FB7BA2B947B1}" dt="2020-06-19T17:20:47.065" v="16667" actId="790"/>
          <ac:spMkLst>
            <pc:docMk/>
            <pc:sldMk cId="2593434447" sldId="528"/>
            <ac:spMk id="2" creationId="{CEF0584D-E78C-408F-A464-AF661D7CD2F8}"/>
          </ac:spMkLst>
        </pc:spChg>
        <pc:spChg chg="mod">
          <ac:chgData name="Ragnhild Halvorsrud" userId="917ea340-fd63-490f-a7db-68428d24cf32" providerId="ADAL" clId="{3F26B701-AADC-4668-AAA4-FB7BA2B947B1}" dt="2020-06-19T17:20:47.067" v="16668" actId="790"/>
          <ac:spMkLst>
            <pc:docMk/>
            <pc:sldMk cId="2593434447" sldId="528"/>
            <ac:spMk id="4" creationId="{359912B9-4EB6-42C7-BF37-C605F081559D}"/>
          </ac:spMkLst>
        </pc:spChg>
        <pc:spChg chg="add del mod">
          <ac:chgData name="Ragnhild Halvorsrud" userId="917ea340-fd63-490f-a7db-68428d24cf32" providerId="ADAL" clId="{3F26B701-AADC-4668-AAA4-FB7BA2B947B1}" dt="2020-06-19T10:46:34.318" v="9221"/>
          <ac:spMkLst>
            <pc:docMk/>
            <pc:sldMk cId="2593434447" sldId="528"/>
            <ac:spMk id="5" creationId="{DD5D9151-B292-47DA-A201-08C44BF99A28}"/>
          </ac:spMkLst>
        </pc:spChg>
        <pc:spChg chg="add del mod">
          <ac:chgData name="Ragnhild Halvorsrud" userId="917ea340-fd63-490f-a7db-68428d24cf32" providerId="ADAL" clId="{3F26B701-AADC-4668-AAA4-FB7BA2B947B1}" dt="2020-06-19T10:46:34.318" v="9221"/>
          <ac:spMkLst>
            <pc:docMk/>
            <pc:sldMk cId="2593434447" sldId="528"/>
            <ac:spMk id="6" creationId="{2CF06064-B70B-4BF6-AA14-65CC74978EA5}"/>
          </ac:spMkLst>
        </pc:spChg>
        <pc:spChg chg="add del mod">
          <ac:chgData name="Ragnhild Halvorsrud" userId="917ea340-fd63-490f-a7db-68428d24cf32" providerId="ADAL" clId="{3F26B701-AADC-4668-AAA4-FB7BA2B947B1}" dt="2020-06-19T10:46:34.318" v="9221"/>
          <ac:spMkLst>
            <pc:docMk/>
            <pc:sldMk cId="2593434447" sldId="528"/>
            <ac:spMk id="7" creationId="{200D4063-85CC-4E94-B5E0-E658894A83F5}"/>
          </ac:spMkLst>
        </pc:spChg>
        <pc:spChg chg="add del mod">
          <ac:chgData name="Ragnhild Halvorsrud" userId="917ea340-fd63-490f-a7db-68428d24cf32" providerId="ADAL" clId="{3F26B701-AADC-4668-AAA4-FB7BA2B947B1}" dt="2020-06-19T10:46:34.318" v="9221"/>
          <ac:spMkLst>
            <pc:docMk/>
            <pc:sldMk cId="2593434447" sldId="528"/>
            <ac:spMk id="8" creationId="{297AC024-239D-444A-9E53-2B85D3E3ED56}"/>
          </ac:spMkLst>
        </pc:spChg>
        <pc:spChg chg="add del mod">
          <ac:chgData name="Ragnhild Halvorsrud" userId="917ea340-fd63-490f-a7db-68428d24cf32" providerId="ADAL" clId="{3F26B701-AADC-4668-AAA4-FB7BA2B947B1}" dt="2020-06-19T10:46:34.318" v="9221"/>
          <ac:spMkLst>
            <pc:docMk/>
            <pc:sldMk cId="2593434447" sldId="528"/>
            <ac:spMk id="9" creationId="{FA9CF6C2-028A-4B62-A1C1-35B416ECE889}"/>
          </ac:spMkLst>
        </pc:spChg>
        <pc:spChg chg="add del mod">
          <ac:chgData name="Ragnhild Halvorsrud" userId="917ea340-fd63-490f-a7db-68428d24cf32" providerId="ADAL" clId="{3F26B701-AADC-4668-AAA4-FB7BA2B947B1}" dt="2020-06-19T10:46:34.318" v="9221"/>
          <ac:spMkLst>
            <pc:docMk/>
            <pc:sldMk cId="2593434447" sldId="528"/>
            <ac:spMk id="10" creationId="{6FD45BB6-4CE4-4FC6-8BDE-B447D8FE6B81}"/>
          </ac:spMkLst>
        </pc:spChg>
        <pc:spChg chg="add del mod">
          <ac:chgData name="Ragnhild Halvorsrud" userId="917ea340-fd63-490f-a7db-68428d24cf32" providerId="ADAL" clId="{3F26B701-AADC-4668-AAA4-FB7BA2B947B1}" dt="2020-06-19T10:46:34.318" v="9221"/>
          <ac:spMkLst>
            <pc:docMk/>
            <pc:sldMk cId="2593434447" sldId="528"/>
            <ac:spMk id="11" creationId="{6C072E62-D94C-471B-8EE3-C5BA1CF98B22}"/>
          </ac:spMkLst>
        </pc:spChg>
        <pc:spChg chg="add del mod">
          <ac:chgData name="Ragnhild Halvorsrud" userId="917ea340-fd63-490f-a7db-68428d24cf32" providerId="ADAL" clId="{3F26B701-AADC-4668-AAA4-FB7BA2B947B1}" dt="2020-06-19T10:46:34.318" v="9221"/>
          <ac:spMkLst>
            <pc:docMk/>
            <pc:sldMk cId="2593434447" sldId="528"/>
            <ac:spMk id="12" creationId="{02745A24-E36E-4BB6-8E48-61ABE0BBC443}"/>
          </ac:spMkLst>
        </pc:spChg>
        <pc:spChg chg="add del mod">
          <ac:chgData name="Ragnhild Halvorsrud" userId="917ea340-fd63-490f-a7db-68428d24cf32" providerId="ADAL" clId="{3F26B701-AADC-4668-AAA4-FB7BA2B947B1}" dt="2020-06-19T10:46:34.318" v="9221"/>
          <ac:spMkLst>
            <pc:docMk/>
            <pc:sldMk cId="2593434447" sldId="528"/>
            <ac:spMk id="13" creationId="{DA5EBFE3-A5FD-4730-8CF8-F94DCE619E82}"/>
          </ac:spMkLst>
        </pc:spChg>
        <pc:spChg chg="add del mod">
          <ac:chgData name="Ragnhild Halvorsrud" userId="917ea340-fd63-490f-a7db-68428d24cf32" providerId="ADAL" clId="{3F26B701-AADC-4668-AAA4-FB7BA2B947B1}" dt="2020-06-19T10:46:34.318" v="9221"/>
          <ac:spMkLst>
            <pc:docMk/>
            <pc:sldMk cId="2593434447" sldId="528"/>
            <ac:spMk id="14" creationId="{F3DE0C89-AD2B-4B8C-B828-D9DDB992AE04}"/>
          </ac:spMkLst>
        </pc:spChg>
        <pc:spChg chg="add del mod">
          <ac:chgData name="Ragnhild Halvorsrud" userId="917ea340-fd63-490f-a7db-68428d24cf32" providerId="ADAL" clId="{3F26B701-AADC-4668-AAA4-FB7BA2B947B1}" dt="2020-06-19T10:46:34.318" v="9221"/>
          <ac:spMkLst>
            <pc:docMk/>
            <pc:sldMk cId="2593434447" sldId="528"/>
            <ac:spMk id="15" creationId="{ABCA29FA-0179-4401-A6D7-4D24D32D688D}"/>
          </ac:spMkLst>
        </pc:spChg>
        <pc:spChg chg="add del mod">
          <ac:chgData name="Ragnhild Halvorsrud" userId="917ea340-fd63-490f-a7db-68428d24cf32" providerId="ADAL" clId="{3F26B701-AADC-4668-AAA4-FB7BA2B947B1}" dt="2020-06-19T10:46:34.318" v="9221"/>
          <ac:spMkLst>
            <pc:docMk/>
            <pc:sldMk cId="2593434447" sldId="528"/>
            <ac:spMk id="16" creationId="{DF6CBF17-613D-4D86-A02D-8BB542431F88}"/>
          </ac:spMkLst>
        </pc:spChg>
        <pc:spChg chg="add del mod">
          <ac:chgData name="Ragnhild Halvorsrud" userId="917ea340-fd63-490f-a7db-68428d24cf32" providerId="ADAL" clId="{3F26B701-AADC-4668-AAA4-FB7BA2B947B1}" dt="2020-06-19T10:46:34.318" v="9221"/>
          <ac:spMkLst>
            <pc:docMk/>
            <pc:sldMk cId="2593434447" sldId="528"/>
            <ac:spMk id="17" creationId="{1179C34B-B3EB-4C24-9F66-662C953FB025}"/>
          </ac:spMkLst>
        </pc:spChg>
        <pc:spChg chg="add del mod">
          <ac:chgData name="Ragnhild Halvorsrud" userId="917ea340-fd63-490f-a7db-68428d24cf32" providerId="ADAL" clId="{3F26B701-AADC-4668-AAA4-FB7BA2B947B1}" dt="2020-06-19T10:46:34.318" v="9221"/>
          <ac:spMkLst>
            <pc:docMk/>
            <pc:sldMk cId="2593434447" sldId="528"/>
            <ac:spMk id="18" creationId="{04FEE8F9-6F23-467A-B60A-42EA2B917707}"/>
          </ac:spMkLst>
        </pc:spChg>
        <pc:spChg chg="add del mod">
          <ac:chgData name="Ragnhild Halvorsrud" userId="917ea340-fd63-490f-a7db-68428d24cf32" providerId="ADAL" clId="{3F26B701-AADC-4668-AAA4-FB7BA2B947B1}" dt="2020-06-19T10:46:34.318" v="9221"/>
          <ac:spMkLst>
            <pc:docMk/>
            <pc:sldMk cId="2593434447" sldId="528"/>
            <ac:spMk id="19" creationId="{871D3604-ADE9-4CD7-8BAD-8E8EAAB579F9}"/>
          </ac:spMkLst>
        </pc:spChg>
        <pc:spChg chg="add del mod">
          <ac:chgData name="Ragnhild Halvorsrud" userId="917ea340-fd63-490f-a7db-68428d24cf32" providerId="ADAL" clId="{3F26B701-AADC-4668-AAA4-FB7BA2B947B1}" dt="2020-06-19T10:46:34.318" v="9221"/>
          <ac:spMkLst>
            <pc:docMk/>
            <pc:sldMk cId="2593434447" sldId="528"/>
            <ac:spMk id="20" creationId="{BFCAD838-AE35-4B31-AE2C-AEB3E64CF0C7}"/>
          </ac:spMkLst>
        </pc:spChg>
        <pc:spChg chg="mod">
          <ac:chgData name="Ragnhild Halvorsrud" userId="917ea340-fd63-490f-a7db-68428d24cf32" providerId="ADAL" clId="{3F26B701-AADC-4668-AAA4-FB7BA2B947B1}" dt="2020-06-19T10:46:29.658" v="9220"/>
          <ac:spMkLst>
            <pc:docMk/>
            <pc:sldMk cId="2593434447" sldId="528"/>
            <ac:spMk id="22" creationId="{F3193944-B11B-4E6D-82EE-EC3542A5EE34}"/>
          </ac:spMkLst>
        </pc:spChg>
        <pc:spChg chg="add del mod">
          <ac:chgData name="Ragnhild Halvorsrud" userId="917ea340-fd63-490f-a7db-68428d24cf32" providerId="ADAL" clId="{3F26B701-AADC-4668-AAA4-FB7BA2B947B1}" dt="2020-06-19T10:46:34.318" v="9221"/>
          <ac:spMkLst>
            <pc:docMk/>
            <pc:sldMk cId="2593434447" sldId="528"/>
            <ac:spMk id="24" creationId="{2DEFF43F-73B3-40FB-9DFB-6E836E65E9B6}"/>
          </ac:spMkLst>
        </pc:spChg>
        <pc:spChg chg="add del mod">
          <ac:chgData name="Ragnhild Halvorsrud" userId="917ea340-fd63-490f-a7db-68428d24cf32" providerId="ADAL" clId="{3F26B701-AADC-4668-AAA4-FB7BA2B947B1}" dt="2020-06-19T10:46:34.318" v="9221"/>
          <ac:spMkLst>
            <pc:docMk/>
            <pc:sldMk cId="2593434447" sldId="528"/>
            <ac:spMk id="25" creationId="{6AF743D7-0BA1-40C2-BFA3-90440A154EB8}"/>
          </ac:spMkLst>
        </pc:spChg>
        <pc:spChg chg="add del mod">
          <ac:chgData name="Ragnhild Halvorsrud" userId="917ea340-fd63-490f-a7db-68428d24cf32" providerId="ADAL" clId="{3F26B701-AADC-4668-AAA4-FB7BA2B947B1}" dt="2020-06-19T10:46:34.318" v="9221"/>
          <ac:spMkLst>
            <pc:docMk/>
            <pc:sldMk cId="2593434447" sldId="528"/>
            <ac:spMk id="26" creationId="{4A59569C-EFE9-4D95-B1AC-8874116C57DD}"/>
          </ac:spMkLst>
        </pc:spChg>
        <pc:spChg chg="add del mod">
          <ac:chgData name="Ragnhild Halvorsrud" userId="917ea340-fd63-490f-a7db-68428d24cf32" providerId="ADAL" clId="{3F26B701-AADC-4668-AAA4-FB7BA2B947B1}" dt="2020-06-19T10:46:34.318" v="9221"/>
          <ac:spMkLst>
            <pc:docMk/>
            <pc:sldMk cId="2593434447" sldId="528"/>
            <ac:spMk id="27" creationId="{BAC3EDD8-F868-43F7-A212-CBC7E4F76E19}"/>
          </ac:spMkLst>
        </pc:spChg>
        <pc:spChg chg="add del mod">
          <ac:chgData name="Ragnhild Halvorsrud" userId="917ea340-fd63-490f-a7db-68428d24cf32" providerId="ADAL" clId="{3F26B701-AADC-4668-AAA4-FB7BA2B947B1}" dt="2020-06-19T10:46:34.318" v="9221"/>
          <ac:spMkLst>
            <pc:docMk/>
            <pc:sldMk cId="2593434447" sldId="528"/>
            <ac:spMk id="28" creationId="{83155264-05E1-4590-B1A0-B904A31FEEB1}"/>
          </ac:spMkLst>
        </pc:spChg>
        <pc:spChg chg="add del mod">
          <ac:chgData name="Ragnhild Halvorsrud" userId="917ea340-fd63-490f-a7db-68428d24cf32" providerId="ADAL" clId="{3F26B701-AADC-4668-AAA4-FB7BA2B947B1}" dt="2020-06-19T10:46:34.318" v="9221"/>
          <ac:spMkLst>
            <pc:docMk/>
            <pc:sldMk cId="2593434447" sldId="528"/>
            <ac:spMk id="29" creationId="{695CB219-CF90-45AF-87E9-B5C0CD3FE615}"/>
          </ac:spMkLst>
        </pc:spChg>
        <pc:spChg chg="add del mod">
          <ac:chgData name="Ragnhild Halvorsrud" userId="917ea340-fd63-490f-a7db-68428d24cf32" providerId="ADAL" clId="{3F26B701-AADC-4668-AAA4-FB7BA2B947B1}" dt="2020-06-19T10:46:34.318" v="9221"/>
          <ac:spMkLst>
            <pc:docMk/>
            <pc:sldMk cId="2593434447" sldId="528"/>
            <ac:spMk id="30" creationId="{148A81DB-8E03-4200-A043-53F6EFA8C018}"/>
          </ac:spMkLst>
        </pc:spChg>
        <pc:spChg chg="add del mod">
          <ac:chgData name="Ragnhild Halvorsrud" userId="917ea340-fd63-490f-a7db-68428d24cf32" providerId="ADAL" clId="{3F26B701-AADC-4668-AAA4-FB7BA2B947B1}" dt="2020-06-19T10:46:34.318" v="9221"/>
          <ac:spMkLst>
            <pc:docMk/>
            <pc:sldMk cId="2593434447" sldId="528"/>
            <ac:spMk id="31" creationId="{D549D5C3-6012-49BC-BAFE-F969D11920AC}"/>
          </ac:spMkLst>
        </pc:spChg>
        <pc:spChg chg="add del mod">
          <ac:chgData name="Ragnhild Halvorsrud" userId="917ea340-fd63-490f-a7db-68428d24cf32" providerId="ADAL" clId="{3F26B701-AADC-4668-AAA4-FB7BA2B947B1}" dt="2020-06-19T10:46:34.318" v="9221"/>
          <ac:spMkLst>
            <pc:docMk/>
            <pc:sldMk cId="2593434447" sldId="528"/>
            <ac:spMk id="32" creationId="{84C004DB-CD45-4D5F-8D99-CFB295B0444D}"/>
          </ac:spMkLst>
        </pc:spChg>
        <pc:spChg chg="add del mod">
          <ac:chgData name="Ragnhild Halvorsrud" userId="917ea340-fd63-490f-a7db-68428d24cf32" providerId="ADAL" clId="{3F26B701-AADC-4668-AAA4-FB7BA2B947B1}" dt="2020-06-19T10:46:34.318" v="9221"/>
          <ac:spMkLst>
            <pc:docMk/>
            <pc:sldMk cId="2593434447" sldId="528"/>
            <ac:spMk id="33" creationId="{AB93CB4D-9FFC-403F-8722-649D647F22D6}"/>
          </ac:spMkLst>
        </pc:spChg>
        <pc:spChg chg="mod">
          <ac:chgData name="Ragnhild Halvorsrud" userId="917ea340-fd63-490f-a7db-68428d24cf32" providerId="ADAL" clId="{3F26B701-AADC-4668-AAA4-FB7BA2B947B1}" dt="2020-06-19T10:46:29.658" v="9220"/>
          <ac:spMkLst>
            <pc:docMk/>
            <pc:sldMk cId="2593434447" sldId="528"/>
            <ac:spMk id="35" creationId="{DEBFB4AA-1FDE-4B4C-96FF-66BFAACCFD47}"/>
          </ac:spMkLst>
        </pc:spChg>
        <pc:spChg chg="add del mod">
          <ac:chgData name="Ragnhild Halvorsrud" userId="917ea340-fd63-490f-a7db-68428d24cf32" providerId="ADAL" clId="{3F26B701-AADC-4668-AAA4-FB7BA2B947B1}" dt="2020-06-19T10:46:34.318" v="9221"/>
          <ac:spMkLst>
            <pc:docMk/>
            <pc:sldMk cId="2593434447" sldId="528"/>
            <ac:spMk id="37" creationId="{89EAF1E0-DAEC-4DEB-94B7-D64CDDEAC57B}"/>
          </ac:spMkLst>
        </pc:spChg>
        <pc:spChg chg="add mod">
          <ac:chgData name="Ragnhild Halvorsrud" userId="917ea340-fd63-490f-a7db-68428d24cf32" providerId="ADAL" clId="{3F26B701-AADC-4668-AAA4-FB7BA2B947B1}" dt="2020-06-19T17:20:47.069" v="16669" actId="790"/>
          <ac:spMkLst>
            <pc:docMk/>
            <pc:sldMk cId="2593434447" sldId="528"/>
            <ac:spMk id="38" creationId="{F4EA5477-06D9-491E-8487-66C3FDCFF64C}"/>
          </ac:spMkLst>
        </pc:spChg>
        <pc:spChg chg="add mod">
          <ac:chgData name="Ragnhild Halvorsrud" userId="917ea340-fd63-490f-a7db-68428d24cf32" providerId="ADAL" clId="{3F26B701-AADC-4668-AAA4-FB7BA2B947B1}" dt="2020-06-19T17:20:47.071" v="16670" actId="790"/>
          <ac:spMkLst>
            <pc:docMk/>
            <pc:sldMk cId="2593434447" sldId="528"/>
            <ac:spMk id="39" creationId="{2013583C-029C-46FB-8370-E5999342A226}"/>
          </ac:spMkLst>
        </pc:spChg>
        <pc:spChg chg="add mod">
          <ac:chgData name="Ragnhild Halvorsrud" userId="917ea340-fd63-490f-a7db-68428d24cf32" providerId="ADAL" clId="{3F26B701-AADC-4668-AAA4-FB7BA2B947B1}" dt="2020-06-19T17:20:47.072" v="16671" actId="790"/>
          <ac:spMkLst>
            <pc:docMk/>
            <pc:sldMk cId="2593434447" sldId="528"/>
            <ac:spMk id="40" creationId="{6D595090-7D12-424A-84D7-739CD4B6AEF0}"/>
          </ac:spMkLst>
        </pc:spChg>
        <pc:spChg chg="add mod">
          <ac:chgData name="Ragnhild Halvorsrud" userId="917ea340-fd63-490f-a7db-68428d24cf32" providerId="ADAL" clId="{3F26B701-AADC-4668-AAA4-FB7BA2B947B1}" dt="2020-06-19T17:20:47.074" v="16672" actId="790"/>
          <ac:spMkLst>
            <pc:docMk/>
            <pc:sldMk cId="2593434447" sldId="528"/>
            <ac:spMk id="41" creationId="{D8F12F7A-4B76-4EC2-8A47-A00C6509BBFA}"/>
          </ac:spMkLst>
        </pc:spChg>
        <pc:spChg chg="add mod">
          <ac:chgData name="Ragnhild Halvorsrud" userId="917ea340-fd63-490f-a7db-68428d24cf32" providerId="ADAL" clId="{3F26B701-AADC-4668-AAA4-FB7BA2B947B1}" dt="2020-06-19T17:20:47.075" v="16673" actId="790"/>
          <ac:spMkLst>
            <pc:docMk/>
            <pc:sldMk cId="2593434447" sldId="528"/>
            <ac:spMk id="42" creationId="{45291FD0-8BC7-48B0-BEBA-2DAEF675D052}"/>
          </ac:spMkLst>
        </pc:spChg>
        <pc:spChg chg="add mod">
          <ac:chgData name="Ragnhild Halvorsrud" userId="917ea340-fd63-490f-a7db-68428d24cf32" providerId="ADAL" clId="{3F26B701-AADC-4668-AAA4-FB7BA2B947B1}" dt="2020-06-19T17:20:47.077" v="16674" actId="790"/>
          <ac:spMkLst>
            <pc:docMk/>
            <pc:sldMk cId="2593434447" sldId="528"/>
            <ac:spMk id="43" creationId="{61F39AC2-D2B0-4429-BA35-B9FD0A5D49D9}"/>
          </ac:spMkLst>
        </pc:spChg>
        <pc:spChg chg="add mod">
          <ac:chgData name="Ragnhild Halvorsrud" userId="917ea340-fd63-490f-a7db-68428d24cf32" providerId="ADAL" clId="{3F26B701-AADC-4668-AAA4-FB7BA2B947B1}" dt="2020-06-19T17:20:47.079" v="16675" actId="790"/>
          <ac:spMkLst>
            <pc:docMk/>
            <pc:sldMk cId="2593434447" sldId="528"/>
            <ac:spMk id="44" creationId="{9A1F5564-5C11-4EDA-8C22-4B4222E55ABA}"/>
          </ac:spMkLst>
        </pc:spChg>
        <pc:spChg chg="add mod">
          <ac:chgData name="Ragnhild Halvorsrud" userId="917ea340-fd63-490f-a7db-68428d24cf32" providerId="ADAL" clId="{3F26B701-AADC-4668-AAA4-FB7BA2B947B1}" dt="2020-06-19T17:20:47.081" v="16676" actId="790"/>
          <ac:spMkLst>
            <pc:docMk/>
            <pc:sldMk cId="2593434447" sldId="528"/>
            <ac:spMk id="45" creationId="{9306A40F-0BA8-47D9-A70D-C5E3FA1F3DF2}"/>
          </ac:spMkLst>
        </pc:spChg>
        <pc:spChg chg="add mod">
          <ac:chgData name="Ragnhild Halvorsrud" userId="917ea340-fd63-490f-a7db-68428d24cf32" providerId="ADAL" clId="{3F26B701-AADC-4668-AAA4-FB7BA2B947B1}" dt="2020-06-19T17:20:47.083" v="16677" actId="790"/>
          <ac:spMkLst>
            <pc:docMk/>
            <pc:sldMk cId="2593434447" sldId="528"/>
            <ac:spMk id="46" creationId="{6D1CEB70-9CC2-42B6-A373-377A3F130A07}"/>
          </ac:spMkLst>
        </pc:spChg>
        <pc:spChg chg="add mod">
          <ac:chgData name="Ragnhild Halvorsrud" userId="917ea340-fd63-490f-a7db-68428d24cf32" providerId="ADAL" clId="{3F26B701-AADC-4668-AAA4-FB7BA2B947B1}" dt="2020-06-19T17:20:47.085" v="16678" actId="790"/>
          <ac:spMkLst>
            <pc:docMk/>
            <pc:sldMk cId="2593434447" sldId="528"/>
            <ac:spMk id="47" creationId="{5E4D992D-EE0A-487E-8305-CAA8B6C4001C}"/>
          </ac:spMkLst>
        </pc:spChg>
        <pc:spChg chg="add mod">
          <ac:chgData name="Ragnhild Halvorsrud" userId="917ea340-fd63-490f-a7db-68428d24cf32" providerId="ADAL" clId="{3F26B701-AADC-4668-AAA4-FB7BA2B947B1}" dt="2020-06-19T17:20:47.087" v="16679" actId="790"/>
          <ac:spMkLst>
            <pc:docMk/>
            <pc:sldMk cId="2593434447" sldId="528"/>
            <ac:spMk id="48" creationId="{041122E5-F37A-4E33-A93A-08411EC80C79}"/>
          </ac:spMkLst>
        </pc:spChg>
        <pc:spChg chg="add mod">
          <ac:chgData name="Ragnhild Halvorsrud" userId="917ea340-fd63-490f-a7db-68428d24cf32" providerId="ADAL" clId="{3F26B701-AADC-4668-AAA4-FB7BA2B947B1}" dt="2020-06-19T17:20:47.089" v="16680" actId="790"/>
          <ac:spMkLst>
            <pc:docMk/>
            <pc:sldMk cId="2593434447" sldId="528"/>
            <ac:spMk id="49" creationId="{1875139B-C8DB-4A05-B485-949DCA7FB5DC}"/>
          </ac:spMkLst>
        </pc:spChg>
        <pc:spChg chg="add mod">
          <ac:chgData name="Ragnhild Halvorsrud" userId="917ea340-fd63-490f-a7db-68428d24cf32" providerId="ADAL" clId="{3F26B701-AADC-4668-AAA4-FB7BA2B947B1}" dt="2020-06-19T17:20:47.091" v="16681" actId="790"/>
          <ac:spMkLst>
            <pc:docMk/>
            <pc:sldMk cId="2593434447" sldId="528"/>
            <ac:spMk id="50" creationId="{75FD13BA-2429-4CAD-AAF2-05C76740ABFC}"/>
          </ac:spMkLst>
        </pc:spChg>
        <pc:spChg chg="add mod">
          <ac:chgData name="Ragnhild Halvorsrud" userId="917ea340-fd63-490f-a7db-68428d24cf32" providerId="ADAL" clId="{3F26B701-AADC-4668-AAA4-FB7BA2B947B1}" dt="2020-06-19T17:20:47.093" v="16682" actId="790"/>
          <ac:spMkLst>
            <pc:docMk/>
            <pc:sldMk cId="2593434447" sldId="528"/>
            <ac:spMk id="51" creationId="{73FC14B7-6CB9-446D-BB5F-8A06B8945532}"/>
          </ac:spMkLst>
        </pc:spChg>
        <pc:spChg chg="add mod">
          <ac:chgData name="Ragnhild Halvorsrud" userId="917ea340-fd63-490f-a7db-68428d24cf32" providerId="ADAL" clId="{3F26B701-AADC-4668-AAA4-FB7BA2B947B1}" dt="2020-06-19T17:20:47.095" v="16683" actId="790"/>
          <ac:spMkLst>
            <pc:docMk/>
            <pc:sldMk cId="2593434447" sldId="528"/>
            <ac:spMk id="52" creationId="{CD9BA930-6784-4217-831B-44DA877F62E7}"/>
          </ac:spMkLst>
        </pc:spChg>
        <pc:spChg chg="add mod">
          <ac:chgData name="Ragnhild Halvorsrud" userId="917ea340-fd63-490f-a7db-68428d24cf32" providerId="ADAL" clId="{3F26B701-AADC-4668-AAA4-FB7BA2B947B1}" dt="2020-06-19T17:20:47.097" v="16684" actId="790"/>
          <ac:spMkLst>
            <pc:docMk/>
            <pc:sldMk cId="2593434447" sldId="528"/>
            <ac:spMk id="53" creationId="{6FF3241C-9A96-4FE2-89A1-921FFA6DBF9E}"/>
          </ac:spMkLst>
        </pc:spChg>
        <pc:spChg chg="mod">
          <ac:chgData name="Ragnhild Halvorsrud" userId="917ea340-fd63-490f-a7db-68428d24cf32" providerId="ADAL" clId="{3F26B701-AADC-4668-AAA4-FB7BA2B947B1}" dt="2020-06-19T17:20:47.098" v="16685" actId="790"/>
          <ac:spMkLst>
            <pc:docMk/>
            <pc:sldMk cId="2593434447" sldId="528"/>
            <ac:spMk id="55" creationId="{AB6C1E75-BE1F-438D-806C-34110C4BE8E1}"/>
          </ac:spMkLst>
        </pc:spChg>
        <pc:spChg chg="add mod">
          <ac:chgData name="Ragnhild Halvorsrud" userId="917ea340-fd63-490f-a7db-68428d24cf32" providerId="ADAL" clId="{3F26B701-AADC-4668-AAA4-FB7BA2B947B1}" dt="2020-06-19T17:20:47.101" v="16686" actId="790"/>
          <ac:spMkLst>
            <pc:docMk/>
            <pc:sldMk cId="2593434447" sldId="528"/>
            <ac:spMk id="57" creationId="{6E496855-50DF-4233-A084-AF7272A8FE47}"/>
          </ac:spMkLst>
        </pc:spChg>
        <pc:spChg chg="add mod">
          <ac:chgData name="Ragnhild Halvorsrud" userId="917ea340-fd63-490f-a7db-68428d24cf32" providerId="ADAL" clId="{3F26B701-AADC-4668-AAA4-FB7BA2B947B1}" dt="2020-06-19T17:20:47.102" v="16687" actId="790"/>
          <ac:spMkLst>
            <pc:docMk/>
            <pc:sldMk cId="2593434447" sldId="528"/>
            <ac:spMk id="58" creationId="{7C1B3498-D97F-4A59-AF3E-9288478381A8}"/>
          </ac:spMkLst>
        </pc:spChg>
        <pc:spChg chg="add mod">
          <ac:chgData name="Ragnhild Halvorsrud" userId="917ea340-fd63-490f-a7db-68428d24cf32" providerId="ADAL" clId="{3F26B701-AADC-4668-AAA4-FB7BA2B947B1}" dt="2020-06-19T17:20:47.106" v="16688" actId="790"/>
          <ac:spMkLst>
            <pc:docMk/>
            <pc:sldMk cId="2593434447" sldId="528"/>
            <ac:spMk id="59" creationId="{F737CE89-6E95-47FE-B6B3-7B11DD22BC58}"/>
          </ac:spMkLst>
        </pc:spChg>
        <pc:spChg chg="add mod">
          <ac:chgData name="Ragnhild Halvorsrud" userId="917ea340-fd63-490f-a7db-68428d24cf32" providerId="ADAL" clId="{3F26B701-AADC-4668-AAA4-FB7BA2B947B1}" dt="2020-06-19T17:20:47.108" v="16689" actId="790"/>
          <ac:spMkLst>
            <pc:docMk/>
            <pc:sldMk cId="2593434447" sldId="528"/>
            <ac:spMk id="60" creationId="{38BB0CB6-3620-462B-9880-E6522C1597B7}"/>
          </ac:spMkLst>
        </pc:spChg>
        <pc:spChg chg="add mod">
          <ac:chgData name="Ragnhild Halvorsrud" userId="917ea340-fd63-490f-a7db-68428d24cf32" providerId="ADAL" clId="{3F26B701-AADC-4668-AAA4-FB7BA2B947B1}" dt="2020-06-19T17:20:47.110" v="16690" actId="790"/>
          <ac:spMkLst>
            <pc:docMk/>
            <pc:sldMk cId="2593434447" sldId="528"/>
            <ac:spMk id="61" creationId="{6EC7742A-ADA8-4A50-AF91-783BE6D12410}"/>
          </ac:spMkLst>
        </pc:spChg>
        <pc:spChg chg="add mod">
          <ac:chgData name="Ragnhild Halvorsrud" userId="917ea340-fd63-490f-a7db-68428d24cf32" providerId="ADAL" clId="{3F26B701-AADC-4668-AAA4-FB7BA2B947B1}" dt="2020-06-19T17:20:47.111" v="16691" actId="790"/>
          <ac:spMkLst>
            <pc:docMk/>
            <pc:sldMk cId="2593434447" sldId="528"/>
            <ac:spMk id="62" creationId="{FC3ACBEF-33C6-499A-866E-98A09FB5BFC4}"/>
          </ac:spMkLst>
        </pc:spChg>
        <pc:spChg chg="add mod">
          <ac:chgData name="Ragnhild Halvorsrud" userId="917ea340-fd63-490f-a7db-68428d24cf32" providerId="ADAL" clId="{3F26B701-AADC-4668-AAA4-FB7BA2B947B1}" dt="2020-06-19T17:20:47.113" v="16692" actId="790"/>
          <ac:spMkLst>
            <pc:docMk/>
            <pc:sldMk cId="2593434447" sldId="528"/>
            <ac:spMk id="63" creationId="{C7D1F5C4-349D-4893-9E74-387800B79124}"/>
          </ac:spMkLst>
        </pc:spChg>
        <pc:spChg chg="add mod">
          <ac:chgData name="Ragnhild Halvorsrud" userId="917ea340-fd63-490f-a7db-68428d24cf32" providerId="ADAL" clId="{3F26B701-AADC-4668-AAA4-FB7BA2B947B1}" dt="2020-06-19T17:20:47.114" v="16693" actId="790"/>
          <ac:spMkLst>
            <pc:docMk/>
            <pc:sldMk cId="2593434447" sldId="528"/>
            <ac:spMk id="64" creationId="{642D15AF-F1BD-4FAE-8730-BC227C011A8F}"/>
          </ac:spMkLst>
        </pc:spChg>
        <pc:spChg chg="add mod">
          <ac:chgData name="Ragnhild Halvorsrud" userId="917ea340-fd63-490f-a7db-68428d24cf32" providerId="ADAL" clId="{3F26B701-AADC-4668-AAA4-FB7BA2B947B1}" dt="2020-06-19T17:20:47.116" v="16694" actId="790"/>
          <ac:spMkLst>
            <pc:docMk/>
            <pc:sldMk cId="2593434447" sldId="528"/>
            <ac:spMk id="65" creationId="{3ED4FFBB-8193-4714-ADE4-24B89D95D69E}"/>
          </ac:spMkLst>
        </pc:spChg>
        <pc:spChg chg="add mod">
          <ac:chgData name="Ragnhild Halvorsrud" userId="917ea340-fd63-490f-a7db-68428d24cf32" providerId="ADAL" clId="{3F26B701-AADC-4668-AAA4-FB7BA2B947B1}" dt="2020-06-19T17:20:47.119" v="16695" actId="790"/>
          <ac:spMkLst>
            <pc:docMk/>
            <pc:sldMk cId="2593434447" sldId="528"/>
            <ac:spMk id="66" creationId="{8BC1812A-CCAA-4570-A352-090A6CF109A5}"/>
          </ac:spMkLst>
        </pc:spChg>
        <pc:spChg chg="mod">
          <ac:chgData name="Ragnhild Halvorsrud" userId="917ea340-fd63-490f-a7db-68428d24cf32" providerId="ADAL" clId="{3F26B701-AADC-4668-AAA4-FB7BA2B947B1}" dt="2020-06-19T17:20:47.121" v="16696" actId="790"/>
          <ac:spMkLst>
            <pc:docMk/>
            <pc:sldMk cId="2593434447" sldId="528"/>
            <ac:spMk id="68" creationId="{D93D18B3-3DE0-4D42-BE64-5613A21E2D53}"/>
          </ac:spMkLst>
        </pc:spChg>
        <pc:spChg chg="add del mod">
          <ac:chgData name="Ragnhild Halvorsrud" userId="917ea340-fd63-490f-a7db-68428d24cf32" providerId="ADAL" clId="{3F26B701-AADC-4668-AAA4-FB7BA2B947B1}" dt="2020-06-19T10:46:39.477" v="9223" actId="478"/>
          <ac:spMkLst>
            <pc:docMk/>
            <pc:sldMk cId="2593434447" sldId="528"/>
            <ac:spMk id="70" creationId="{F6E4A17B-F99C-467D-8280-AFCBF8F79135}"/>
          </ac:spMkLst>
        </pc:spChg>
        <pc:grpChg chg="add del mod">
          <ac:chgData name="Ragnhild Halvorsrud" userId="917ea340-fd63-490f-a7db-68428d24cf32" providerId="ADAL" clId="{3F26B701-AADC-4668-AAA4-FB7BA2B947B1}" dt="2020-06-19T10:46:34.318" v="9221"/>
          <ac:grpSpMkLst>
            <pc:docMk/>
            <pc:sldMk cId="2593434447" sldId="528"/>
            <ac:grpSpMk id="21" creationId="{A44C74FC-139F-4400-8E24-C294D7A603F5}"/>
          </ac:grpSpMkLst>
        </pc:grpChg>
        <pc:grpChg chg="add del mod">
          <ac:chgData name="Ragnhild Halvorsrud" userId="917ea340-fd63-490f-a7db-68428d24cf32" providerId="ADAL" clId="{3F26B701-AADC-4668-AAA4-FB7BA2B947B1}" dt="2020-06-19T10:46:34.318" v="9221"/>
          <ac:grpSpMkLst>
            <pc:docMk/>
            <pc:sldMk cId="2593434447" sldId="528"/>
            <ac:grpSpMk id="34" creationId="{14BBE46F-00EB-4267-9567-D163FAC0130E}"/>
          </ac:grpSpMkLst>
        </pc:grpChg>
        <pc:grpChg chg="add mod">
          <ac:chgData name="Ragnhild Halvorsrud" userId="917ea340-fd63-490f-a7db-68428d24cf32" providerId="ADAL" clId="{3F26B701-AADC-4668-AAA4-FB7BA2B947B1}" dt="2020-06-19T10:46:34.345" v="9222"/>
          <ac:grpSpMkLst>
            <pc:docMk/>
            <pc:sldMk cId="2593434447" sldId="528"/>
            <ac:grpSpMk id="54" creationId="{E6C4FC2F-EC7D-496E-8DDF-A1E266DE9DC9}"/>
          </ac:grpSpMkLst>
        </pc:grpChg>
        <pc:grpChg chg="add mod">
          <ac:chgData name="Ragnhild Halvorsrud" userId="917ea340-fd63-490f-a7db-68428d24cf32" providerId="ADAL" clId="{3F26B701-AADC-4668-AAA4-FB7BA2B947B1}" dt="2020-06-19T10:46:34.345" v="9222"/>
          <ac:grpSpMkLst>
            <pc:docMk/>
            <pc:sldMk cId="2593434447" sldId="528"/>
            <ac:grpSpMk id="67" creationId="{CCE6069C-0020-43E1-90ED-50EB99E6777B}"/>
          </ac:grpSpMkLst>
        </pc:grpChg>
        <pc:picChg chg="mod">
          <ac:chgData name="Ragnhild Halvorsrud" userId="917ea340-fd63-490f-a7db-68428d24cf32" providerId="ADAL" clId="{3F26B701-AADC-4668-AAA4-FB7BA2B947B1}" dt="2020-06-19T10:46:29.658" v="9220"/>
          <ac:picMkLst>
            <pc:docMk/>
            <pc:sldMk cId="2593434447" sldId="528"/>
            <ac:picMk id="23" creationId="{34A7981B-66AD-451D-816C-5AA59E951084}"/>
          </ac:picMkLst>
        </pc:picChg>
        <pc:picChg chg="mod">
          <ac:chgData name="Ragnhild Halvorsrud" userId="917ea340-fd63-490f-a7db-68428d24cf32" providerId="ADAL" clId="{3F26B701-AADC-4668-AAA4-FB7BA2B947B1}" dt="2020-06-19T10:46:29.658" v="9220"/>
          <ac:picMkLst>
            <pc:docMk/>
            <pc:sldMk cId="2593434447" sldId="528"/>
            <ac:picMk id="36" creationId="{6D592FF9-637F-4F27-9CAD-B48417F3EDFB}"/>
          </ac:picMkLst>
        </pc:picChg>
        <pc:picChg chg="mod">
          <ac:chgData name="Ragnhild Halvorsrud" userId="917ea340-fd63-490f-a7db-68428d24cf32" providerId="ADAL" clId="{3F26B701-AADC-4668-AAA4-FB7BA2B947B1}" dt="2020-06-19T10:46:34.345" v="9222"/>
          <ac:picMkLst>
            <pc:docMk/>
            <pc:sldMk cId="2593434447" sldId="528"/>
            <ac:picMk id="56" creationId="{6C9E3AC3-9238-424C-877E-DBBA33B0C42B}"/>
          </ac:picMkLst>
        </pc:picChg>
        <pc:picChg chg="mod">
          <ac:chgData name="Ragnhild Halvorsrud" userId="917ea340-fd63-490f-a7db-68428d24cf32" providerId="ADAL" clId="{3F26B701-AADC-4668-AAA4-FB7BA2B947B1}" dt="2020-06-19T10:46:34.345" v="9222"/>
          <ac:picMkLst>
            <pc:docMk/>
            <pc:sldMk cId="2593434447" sldId="528"/>
            <ac:picMk id="69" creationId="{39820AEB-F3D2-4600-8C6F-D44BD5530CFB}"/>
          </ac:picMkLst>
        </pc:picChg>
      </pc:sldChg>
      <pc:sldChg chg="addSp delSp modSp add mod delAnim modNotes">
        <pc:chgData name="Ragnhild Halvorsrud" userId="917ea340-fd63-490f-a7db-68428d24cf32" providerId="ADAL" clId="{3F26B701-AADC-4668-AAA4-FB7BA2B947B1}" dt="2020-06-19T17:20:46.054" v="16143" actId="790"/>
        <pc:sldMkLst>
          <pc:docMk/>
          <pc:sldMk cId="4021241901" sldId="529"/>
        </pc:sldMkLst>
        <pc:spChg chg="add del mod">
          <ac:chgData name="Ragnhild Halvorsrud" userId="917ea340-fd63-490f-a7db-68428d24cf32" providerId="ADAL" clId="{3F26B701-AADC-4668-AAA4-FB7BA2B947B1}" dt="2020-06-19T10:39:05.330" v="8847" actId="478"/>
          <ac:spMkLst>
            <pc:docMk/>
            <pc:sldMk cId="4021241901" sldId="529"/>
            <ac:spMk id="2" creationId="{F9E4E081-6304-45B0-B3A2-D3BB7B67104A}"/>
          </ac:spMkLst>
        </pc:spChg>
        <pc:spChg chg="mod">
          <ac:chgData name="Ragnhild Halvorsrud" userId="917ea340-fd63-490f-a7db-68428d24cf32" providerId="ADAL" clId="{3F26B701-AADC-4668-AAA4-FB7BA2B947B1}" dt="2020-06-19T17:20:46.014" v="16118" actId="790"/>
          <ac:spMkLst>
            <pc:docMk/>
            <pc:sldMk cId="4021241901" sldId="529"/>
            <ac:spMk id="5" creationId="{380A23CE-5815-4E08-B771-0889B994DC7C}"/>
          </ac:spMkLst>
        </pc:spChg>
        <pc:spChg chg="mod">
          <ac:chgData name="Ragnhild Halvorsrud" userId="917ea340-fd63-490f-a7db-68428d24cf32" providerId="ADAL" clId="{3F26B701-AADC-4668-AAA4-FB7BA2B947B1}" dt="2020-06-19T17:20:46.016" v="16119" actId="790"/>
          <ac:spMkLst>
            <pc:docMk/>
            <pc:sldMk cId="4021241901" sldId="529"/>
            <ac:spMk id="6" creationId="{9B259E65-8C90-4F0C-8E9B-6E8A0A6C0E6E}"/>
          </ac:spMkLst>
        </pc:spChg>
        <pc:spChg chg="mod">
          <ac:chgData name="Ragnhild Halvorsrud" userId="917ea340-fd63-490f-a7db-68428d24cf32" providerId="ADAL" clId="{3F26B701-AADC-4668-AAA4-FB7BA2B947B1}" dt="2020-06-19T17:20:46.018" v="16120" actId="790"/>
          <ac:spMkLst>
            <pc:docMk/>
            <pc:sldMk cId="4021241901" sldId="529"/>
            <ac:spMk id="8" creationId="{A190216D-3D82-4C4A-BBBC-58568D4C80B8}"/>
          </ac:spMkLst>
        </pc:spChg>
        <pc:spChg chg="mod">
          <ac:chgData name="Ragnhild Halvorsrud" userId="917ea340-fd63-490f-a7db-68428d24cf32" providerId="ADAL" clId="{3F26B701-AADC-4668-AAA4-FB7BA2B947B1}" dt="2020-06-19T17:20:46.020" v="16121" actId="790"/>
          <ac:spMkLst>
            <pc:docMk/>
            <pc:sldMk cId="4021241901" sldId="529"/>
            <ac:spMk id="9" creationId="{42B57A26-CA19-4A12-A954-F49F71795306}"/>
          </ac:spMkLst>
        </pc:spChg>
        <pc:spChg chg="mod">
          <ac:chgData name="Ragnhild Halvorsrud" userId="917ea340-fd63-490f-a7db-68428d24cf32" providerId="ADAL" clId="{3F26B701-AADC-4668-AAA4-FB7BA2B947B1}" dt="2020-06-19T17:20:46.021" v="16122" actId="790"/>
          <ac:spMkLst>
            <pc:docMk/>
            <pc:sldMk cId="4021241901" sldId="529"/>
            <ac:spMk id="10" creationId="{AA27A2F3-248E-49F3-AE20-5B255C593A47}"/>
          </ac:spMkLst>
        </pc:spChg>
        <pc:spChg chg="del mod">
          <ac:chgData name="Ragnhild Halvorsrud" userId="917ea340-fd63-490f-a7db-68428d24cf32" providerId="ADAL" clId="{3F26B701-AADC-4668-AAA4-FB7BA2B947B1}" dt="2020-06-19T12:20:01.460" v="10338" actId="21"/>
          <ac:spMkLst>
            <pc:docMk/>
            <pc:sldMk cId="4021241901" sldId="529"/>
            <ac:spMk id="16" creationId="{6B5AEB99-B3F1-4FE2-8188-97CC8BA63C15}"/>
          </ac:spMkLst>
        </pc:spChg>
        <pc:spChg chg="del mod">
          <ac:chgData name="Ragnhild Halvorsrud" userId="917ea340-fd63-490f-a7db-68428d24cf32" providerId="ADAL" clId="{3F26B701-AADC-4668-AAA4-FB7BA2B947B1}" dt="2020-06-19T12:20:01.460" v="10338" actId="21"/>
          <ac:spMkLst>
            <pc:docMk/>
            <pc:sldMk cId="4021241901" sldId="529"/>
            <ac:spMk id="17" creationId="{9E115B4F-3FF0-4743-879C-D0B52D661C3B}"/>
          </ac:spMkLst>
        </pc:spChg>
        <pc:spChg chg="del mod">
          <ac:chgData name="Ragnhild Halvorsrud" userId="917ea340-fd63-490f-a7db-68428d24cf32" providerId="ADAL" clId="{3F26B701-AADC-4668-AAA4-FB7BA2B947B1}" dt="2020-06-19T12:20:01.460" v="10338" actId="21"/>
          <ac:spMkLst>
            <pc:docMk/>
            <pc:sldMk cId="4021241901" sldId="529"/>
            <ac:spMk id="18" creationId="{15341CD3-D124-4708-B146-913EA0EC86D2}"/>
          </ac:spMkLst>
        </pc:spChg>
        <pc:spChg chg="del mod">
          <ac:chgData name="Ragnhild Halvorsrud" userId="917ea340-fd63-490f-a7db-68428d24cf32" providerId="ADAL" clId="{3F26B701-AADC-4668-AAA4-FB7BA2B947B1}" dt="2020-06-19T12:20:01.460" v="10338" actId="21"/>
          <ac:spMkLst>
            <pc:docMk/>
            <pc:sldMk cId="4021241901" sldId="529"/>
            <ac:spMk id="19" creationId="{6D4BC493-2179-4EE7-A1CD-A8CEA3E95156}"/>
          </ac:spMkLst>
        </pc:spChg>
        <pc:spChg chg="del mod">
          <ac:chgData name="Ragnhild Halvorsrud" userId="917ea340-fd63-490f-a7db-68428d24cf32" providerId="ADAL" clId="{3F26B701-AADC-4668-AAA4-FB7BA2B947B1}" dt="2020-06-19T12:20:01.460" v="10338" actId="21"/>
          <ac:spMkLst>
            <pc:docMk/>
            <pc:sldMk cId="4021241901" sldId="529"/>
            <ac:spMk id="22" creationId="{2A8B4CAF-E113-4C1B-950E-0AAEAD4C715F}"/>
          </ac:spMkLst>
        </pc:spChg>
        <pc:spChg chg="del mod">
          <ac:chgData name="Ragnhild Halvorsrud" userId="917ea340-fd63-490f-a7db-68428d24cf32" providerId="ADAL" clId="{3F26B701-AADC-4668-AAA4-FB7BA2B947B1}" dt="2020-06-19T12:20:01.460" v="10338" actId="21"/>
          <ac:spMkLst>
            <pc:docMk/>
            <pc:sldMk cId="4021241901" sldId="529"/>
            <ac:spMk id="23" creationId="{59A258F2-FB2B-4E0A-9412-F1EA0CDB2DE8}"/>
          </ac:spMkLst>
        </pc:spChg>
        <pc:spChg chg="del mod">
          <ac:chgData name="Ragnhild Halvorsrud" userId="917ea340-fd63-490f-a7db-68428d24cf32" providerId="ADAL" clId="{3F26B701-AADC-4668-AAA4-FB7BA2B947B1}" dt="2020-06-19T12:20:01.460" v="10338" actId="21"/>
          <ac:spMkLst>
            <pc:docMk/>
            <pc:sldMk cId="4021241901" sldId="529"/>
            <ac:spMk id="25" creationId="{311B6CC1-EB95-43B7-B897-5CC69DBB5F51}"/>
          </ac:spMkLst>
        </pc:spChg>
        <pc:spChg chg="del mod">
          <ac:chgData name="Ragnhild Halvorsrud" userId="917ea340-fd63-490f-a7db-68428d24cf32" providerId="ADAL" clId="{3F26B701-AADC-4668-AAA4-FB7BA2B947B1}" dt="2020-06-19T12:20:01.460" v="10338" actId="21"/>
          <ac:spMkLst>
            <pc:docMk/>
            <pc:sldMk cId="4021241901" sldId="529"/>
            <ac:spMk id="26" creationId="{C989C700-7DEC-43D2-8462-314C2ABB3F01}"/>
          </ac:spMkLst>
        </pc:spChg>
        <pc:spChg chg="del mod">
          <ac:chgData name="Ragnhild Halvorsrud" userId="917ea340-fd63-490f-a7db-68428d24cf32" providerId="ADAL" clId="{3F26B701-AADC-4668-AAA4-FB7BA2B947B1}" dt="2020-06-19T12:20:01.460" v="10338" actId="21"/>
          <ac:spMkLst>
            <pc:docMk/>
            <pc:sldMk cId="4021241901" sldId="529"/>
            <ac:spMk id="27" creationId="{5FB78D8D-ABE7-4848-B610-DEB9CE106385}"/>
          </ac:spMkLst>
        </pc:spChg>
        <pc:spChg chg="del mod">
          <ac:chgData name="Ragnhild Halvorsrud" userId="917ea340-fd63-490f-a7db-68428d24cf32" providerId="ADAL" clId="{3F26B701-AADC-4668-AAA4-FB7BA2B947B1}" dt="2020-06-19T12:20:01.460" v="10338" actId="21"/>
          <ac:spMkLst>
            <pc:docMk/>
            <pc:sldMk cId="4021241901" sldId="529"/>
            <ac:spMk id="28" creationId="{4E568EFA-E977-4FFC-9183-81F04C8806BD}"/>
          </ac:spMkLst>
        </pc:spChg>
        <pc:spChg chg="del mod">
          <ac:chgData name="Ragnhild Halvorsrud" userId="917ea340-fd63-490f-a7db-68428d24cf32" providerId="ADAL" clId="{3F26B701-AADC-4668-AAA4-FB7BA2B947B1}" dt="2020-06-19T12:20:01.460" v="10338" actId="21"/>
          <ac:spMkLst>
            <pc:docMk/>
            <pc:sldMk cId="4021241901" sldId="529"/>
            <ac:spMk id="31" creationId="{15C1A4A5-80A1-4919-AD34-08054FD238EF}"/>
          </ac:spMkLst>
        </pc:spChg>
        <pc:spChg chg="del mod">
          <ac:chgData name="Ragnhild Halvorsrud" userId="917ea340-fd63-490f-a7db-68428d24cf32" providerId="ADAL" clId="{3F26B701-AADC-4668-AAA4-FB7BA2B947B1}" dt="2020-06-19T12:20:01.460" v="10338" actId="21"/>
          <ac:spMkLst>
            <pc:docMk/>
            <pc:sldMk cId="4021241901" sldId="529"/>
            <ac:spMk id="32" creationId="{E59E22A2-B0A0-44AB-9794-F1213459E682}"/>
          </ac:spMkLst>
        </pc:spChg>
        <pc:spChg chg="del mod">
          <ac:chgData name="Ragnhild Halvorsrud" userId="917ea340-fd63-490f-a7db-68428d24cf32" providerId="ADAL" clId="{3F26B701-AADC-4668-AAA4-FB7BA2B947B1}" dt="2020-06-19T12:20:01.460" v="10338" actId="21"/>
          <ac:spMkLst>
            <pc:docMk/>
            <pc:sldMk cId="4021241901" sldId="529"/>
            <ac:spMk id="33" creationId="{237A53DD-5142-4BBC-88A8-3C4FF70C65EC}"/>
          </ac:spMkLst>
        </pc:spChg>
        <pc:spChg chg="del mod">
          <ac:chgData name="Ragnhild Halvorsrud" userId="917ea340-fd63-490f-a7db-68428d24cf32" providerId="ADAL" clId="{3F26B701-AADC-4668-AAA4-FB7BA2B947B1}" dt="2020-06-19T12:20:01.460" v="10338" actId="21"/>
          <ac:spMkLst>
            <pc:docMk/>
            <pc:sldMk cId="4021241901" sldId="529"/>
            <ac:spMk id="34" creationId="{72A2CB0F-1982-4332-9C69-3BA8D5FF7675}"/>
          </ac:spMkLst>
        </pc:spChg>
        <pc:spChg chg="del mod">
          <ac:chgData name="Ragnhild Halvorsrud" userId="917ea340-fd63-490f-a7db-68428d24cf32" providerId="ADAL" clId="{3F26B701-AADC-4668-AAA4-FB7BA2B947B1}" dt="2020-06-19T12:20:01.460" v="10338" actId="21"/>
          <ac:spMkLst>
            <pc:docMk/>
            <pc:sldMk cId="4021241901" sldId="529"/>
            <ac:spMk id="35" creationId="{753449AB-7D8D-48F4-85FC-ACB2E9CE8641}"/>
          </ac:spMkLst>
        </pc:spChg>
        <pc:spChg chg="del mod">
          <ac:chgData name="Ragnhild Halvorsrud" userId="917ea340-fd63-490f-a7db-68428d24cf32" providerId="ADAL" clId="{3F26B701-AADC-4668-AAA4-FB7BA2B947B1}" dt="2020-06-19T12:20:01.460" v="10338" actId="21"/>
          <ac:spMkLst>
            <pc:docMk/>
            <pc:sldMk cId="4021241901" sldId="529"/>
            <ac:spMk id="36" creationId="{802E15C9-9B9B-4BC3-8A54-6799C1F36FD0}"/>
          </ac:spMkLst>
        </pc:spChg>
        <pc:spChg chg="del mod">
          <ac:chgData name="Ragnhild Halvorsrud" userId="917ea340-fd63-490f-a7db-68428d24cf32" providerId="ADAL" clId="{3F26B701-AADC-4668-AAA4-FB7BA2B947B1}" dt="2020-06-19T10:31:39.356" v="8523" actId="478"/>
          <ac:spMkLst>
            <pc:docMk/>
            <pc:sldMk cId="4021241901" sldId="529"/>
            <ac:spMk id="51" creationId="{EBC8C63A-4D09-4430-80A5-37D400E44E69}"/>
          </ac:spMkLst>
        </pc:spChg>
        <pc:spChg chg="mod">
          <ac:chgData name="Ragnhild Halvorsrud" userId="917ea340-fd63-490f-a7db-68428d24cf32" providerId="ADAL" clId="{3F26B701-AADC-4668-AAA4-FB7BA2B947B1}" dt="2020-06-19T17:20:46.023" v="16123"/>
          <ac:spMkLst>
            <pc:docMk/>
            <pc:sldMk cId="4021241901" sldId="529"/>
            <ac:spMk id="58" creationId="{B86B1E97-FDE9-493F-B345-27F1197CDED2}"/>
          </ac:spMkLst>
        </pc:spChg>
        <pc:spChg chg="mod">
          <ac:chgData name="Ragnhild Halvorsrud" userId="917ea340-fd63-490f-a7db-68428d24cf32" providerId="ADAL" clId="{3F26B701-AADC-4668-AAA4-FB7BA2B947B1}" dt="2020-06-19T17:20:46.024" v="16124"/>
          <ac:spMkLst>
            <pc:docMk/>
            <pc:sldMk cId="4021241901" sldId="529"/>
            <ac:spMk id="59" creationId="{0711F59F-6D42-40CF-83F0-8A94B2E2A4AE}"/>
          </ac:spMkLst>
        </pc:spChg>
        <pc:spChg chg="mod">
          <ac:chgData name="Ragnhild Halvorsrud" userId="917ea340-fd63-490f-a7db-68428d24cf32" providerId="ADAL" clId="{3F26B701-AADC-4668-AAA4-FB7BA2B947B1}" dt="2020-06-19T17:20:46.026" v="16125"/>
          <ac:spMkLst>
            <pc:docMk/>
            <pc:sldMk cId="4021241901" sldId="529"/>
            <ac:spMk id="62" creationId="{EE724ED9-5697-42EE-B859-761F3502ED38}"/>
          </ac:spMkLst>
        </pc:spChg>
        <pc:spChg chg="mod">
          <ac:chgData name="Ragnhild Halvorsrud" userId="917ea340-fd63-490f-a7db-68428d24cf32" providerId="ADAL" clId="{3F26B701-AADC-4668-AAA4-FB7BA2B947B1}" dt="2020-06-19T17:20:46.026" v="16126"/>
          <ac:spMkLst>
            <pc:docMk/>
            <pc:sldMk cId="4021241901" sldId="529"/>
            <ac:spMk id="63" creationId="{5EA71ED2-28DC-41EE-9999-2FF81A4ECBDB}"/>
          </ac:spMkLst>
        </pc:spChg>
        <pc:spChg chg="mod">
          <ac:chgData name="Ragnhild Halvorsrud" userId="917ea340-fd63-490f-a7db-68428d24cf32" providerId="ADAL" clId="{3F26B701-AADC-4668-AAA4-FB7BA2B947B1}" dt="2020-06-19T17:20:46.027" v="16127"/>
          <ac:spMkLst>
            <pc:docMk/>
            <pc:sldMk cId="4021241901" sldId="529"/>
            <ac:spMk id="64" creationId="{87E8EFC7-13F9-455F-BE90-AB4D864DEB6F}"/>
          </ac:spMkLst>
        </pc:spChg>
        <pc:spChg chg="add del mod">
          <ac:chgData name="Ragnhild Halvorsrud" userId="917ea340-fd63-490f-a7db-68428d24cf32" providerId="ADAL" clId="{3F26B701-AADC-4668-AAA4-FB7BA2B947B1}" dt="2020-06-19T12:36:58.438" v="10632" actId="478"/>
          <ac:spMkLst>
            <pc:docMk/>
            <pc:sldMk cId="4021241901" sldId="529"/>
            <ac:spMk id="65" creationId="{7AF0A444-7DA9-48A2-8A7B-12B984AF3877}"/>
          </ac:spMkLst>
        </pc:spChg>
        <pc:spChg chg="mod">
          <ac:chgData name="Ragnhild Halvorsrud" userId="917ea340-fd63-490f-a7db-68428d24cf32" providerId="ADAL" clId="{3F26B701-AADC-4668-AAA4-FB7BA2B947B1}" dt="2020-06-19T17:20:46.028" v="16128"/>
          <ac:spMkLst>
            <pc:docMk/>
            <pc:sldMk cId="4021241901" sldId="529"/>
            <ac:spMk id="66" creationId="{FE3D94E1-411C-4824-90ED-C0DC3E64945C}"/>
          </ac:spMkLst>
        </pc:spChg>
        <pc:spChg chg="add del mod">
          <ac:chgData name="Ragnhild Halvorsrud" userId="917ea340-fd63-490f-a7db-68428d24cf32" providerId="ADAL" clId="{3F26B701-AADC-4668-AAA4-FB7BA2B947B1}" dt="2020-06-19T12:36:02.873" v="10609" actId="478"/>
          <ac:spMkLst>
            <pc:docMk/>
            <pc:sldMk cId="4021241901" sldId="529"/>
            <ac:spMk id="68" creationId="{573334D6-2289-46F3-93EF-997998E15857}"/>
          </ac:spMkLst>
        </pc:spChg>
        <pc:spChg chg="add mod">
          <ac:chgData name="Ragnhild Halvorsrud" userId="917ea340-fd63-490f-a7db-68428d24cf32" providerId="ADAL" clId="{3F26B701-AADC-4668-AAA4-FB7BA2B947B1}" dt="2020-06-19T17:20:46.048" v="16140" actId="790"/>
          <ac:spMkLst>
            <pc:docMk/>
            <pc:sldMk cId="4021241901" sldId="529"/>
            <ac:spMk id="69" creationId="{E586A026-A7D7-47E7-A1CD-6C88B25724DF}"/>
          </ac:spMkLst>
        </pc:spChg>
        <pc:spChg chg="add mod">
          <ac:chgData name="Ragnhild Halvorsrud" userId="917ea340-fd63-490f-a7db-68428d24cf32" providerId="ADAL" clId="{3F26B701-AADC-4668-AAA4-FB7BA2B947B1}" dt="2020-06-19T17:20:46.050" v="16141" actId="790"/>
          <ac:spMkLst>
            <pc:docMk/>
            <pc:sldMk cId="4021241901" sldId="529"/>
            <ac:spMk id="70" creationId="{DEBC0E17-765F-4FC5-AE14-E6DA060A6C21}"/>
          </ac:spMkLst>
        </pc:spChg>
        <pc:spChg chg="mod">
          <ac:chgData name="Ragnhild Halvorsrud" userId="917ea340-fd63-490f-a7db-68428d24cf32" providerId="ADAL" clId="{3F26B701-AADC-4668-AAA4-FB7BA2B947B1}" dt="2020-06-19T17:20:46.029" v="16129"/>
          <ac:spMkLst>
            <pc:docMk/>
            <pc:sldMk cId="4021241901" sldId="529"/>
            <ac:spMk id="74" creationId="{80A3FC2D-0B23-4BC8-9310-F32A4789AA65}"/>
          </ac:spMkLst>
        </pc:spChg>
        <pc:spChg chg="mod">
          <ac:chgData name="Ragnhild Halvorsrud" userId="917ea340-fd63-490f-a7db-68428d24cf32" providerId="ADAL" clId="{3F26B701-AADC-4668-AAA4-FB7BA2B947B1}" dt="2020-06-19T17:20:46.030" v="16130"/>
          <ac:spMkLst>
            <pc:docMk/>
            <pc:sldMk cId="4021241901" sldId="529"/>
            <ac:spMk id="77" creationId="{6662011D-1432-4915-A6F8-3D5829F29ABF}"/>
          </ac:spMkLst>
        </pc:spChg>
        <pc:spChg chg="mod">
          <ac:chgData name="Ragnhild Halvorsrud" userId="917ea340-fd63-490f-a7db-68428d24cf32" providerId="ADAL" clId="{3F26B701-AADC-4668-AAA4-FB7BA2B947B1}" dt="2020-06-19T17:20:46.031" v="16131"/>
          <ac:spMkLst>
            <pc:docMk/>
            <pc:sldMk cId="4021241901" sldId="529"/>
            <ac:spMk id="78" creationId="{AA3C5CCA-73C3-4B72-A978-6727A463C870}"/>
          </ac:spMkLst>
        </pc:spChg>
        <pc:spChg chg="mod">
          <ac:chgData name="Ragnhild Halvorsrud" userId="917ea340-fd63-490f-a7db-68428d24cf32" providerId="ADAL" clId="{3F26B701-AADC-4668-AAA4-FB7BA2B947B1}" dt="2020-06-19T17:20:46.031" v="16132"/>
          <ac:spMkLst>
            <pc:docMk/>
            <pc:sldMk cId="4021241901" sldId="529"/>
            <ac:spMk id="81" creationId="{B8B87033-F5F9-4D2F-9130-AD3F3D8A1A87}"/>
          </ac:spMkLst>
        </pc:spChg>
        <pc:spChg chg="mod">
          <ac:chgData name="Ragnhild Halvorsrud" userId="917ea340-fd63-490f-a7db-68428d24cf32" providerId="ADAL" clId="{3F26B701-AADC-4668-AAA4-FB7BA2B947B1}" dt="2020-06-19T17:20:46.033" v="16133"/>
          <ac:spMkLst>
            <pc:docMk/>
            <pc:sldMk cId="4021241901" sldId="529"/>
            <ac:spMk id="83" creationId="{EABEE498-D945-4BC1-9144-EFA107CF7B39}"/>
          </ac:spMkLst>
        </pc:spChg>
        <pc:spChg chg="mod">
          <ac:chgData name="Ragnhild Halvorsrud" userId="917ea340-fd63-490f-a7db-68428d24cf32" providerId="ADAL" clId="{3F26B701-AADC-4668-AAA4-FB7BA2B947B1}" dt="2020-06-19T17:20:46.034" v="16134"/>
          <ac:spMkLst>
            <pc:docMk/>
            <pc:sldMk cId="4021241901" sldId="529"/>
            <ac:spMk id="86" creationId="{1D9B6CA1-A14B-4B94-B981-84579F764F9E}"/>
          </ac:spMkLst>
        </pc:spChg>
        <pc:spChg chg="mod">
          <ac:chgData name="Ragnhild Halvorsrud" userId="917ea340-fd63-490f-a7db-68428d24cf32" providerId="ADAL" clId="{3F26B701-AADC-4668-AAA4-FB7BA2B947B1}" dt="2020-06-19T17:20:46.034" v="16135"/>
          <ac:spMkLst>
            <pc:docMk/>
            <pc:sldMk cId="4021241901" sldId="529"/>
            <ac:spMk id="88" creationId="{B60B6737-0398-4717-BFBE-3B3EEF24FED1}"/>
          </ac:spMkLst>
        </pc:spChg>
        <pc:spChg chg="mod">
          <ac:chgData name="Ragnhild Halvorsrud" userId="917ea340-fd63-490f-a7db-68428d24cf32" providerId="ADAL" clId="{3F26B701-AADC-4668-AAA4-FB7BA2B947B1}" dt="2020-06-19T17:20:46.035" v="16136"/>
          <ac:spMkLst>
            <pc:docMk/>
            <pc:sldMk cId="4021241901" sldId="529"/>
            <ac:spMk id="89" creationId="{E9ED30AD-907B-454B-BBA3-4FC0F0B2A159}"/>
          </ac:spMkLst>
        </pc:spChg>
        <pc:spChg chg="mod">
          <ac:chgData name="Ragnhild Halvorsrud" userId="917ea340-fd63-490f-a7db-68428d24cf32" providerId="ADAL" clId="{3F26B701-AADC-4668-AAA4-FB7BA2B947B1}" dt="2020-06-19T17:20:46.036" v="16137"/>
          <ac:spMkLst>
            <pc:docMk/>
            <pc:sldMk cId="4021241901" sldId="529"/>
            <ac:spMk id="91" creationId="{6B6D59A5-97AE-4102-9B06-E8AD6858CB54}"/>
          </ac:spMkLst>
        </pc:spChg>
        <pc:spChg chg="mod">
          <ac:chgData name="Ragnhild Halvorsrud" userId="917ea340-fd63-490f-a7db-68428d24cf32" providerId="ADAL" clId="{3F26B701-AADC-4668-AAA4-FB7BA2B947B1}" dt="2020-06-19T17:20:46.038" v="16138"/>
          <ac:spMkLst>
            <pc:docMk/>
            <pc:sldMk cId="4021241901" sldId="529"/>
            <ac:spMk id="92" creationId="{FCC5607E-76F0-419E-9CA2-BD6E7C475DAB}"/>
          </ac:spMkLst>
        </pc:spChg>
        <pc:spChg chg="mod">
          <ac:chgData name="Ragnhild Halvorsrud" userId="917ea340-fd63-490f-a7db-68428d24cf32" providerId="ADAL" clId="{3F26B701-AADC-4668-AAA4-FB7BA2B947B1}" dt="2020-06-19T17:20:46.039" v="16139"/>
          <ac:spMkLst>
            <pc:docMk/>
            <pc:sldMk cId="4021241901" sldId="529"/>
            <ac:spMk id="93" creationId="{EA4DB6E6-6493-4879-B1DE-EF3D9221680A}"/>
          </ac:spMkLst>
        </pc:spChg>
        <pc:spChg chg="del mod">
          <ac:chgData name="Ragnhild Halvorsrud" userId="917ea340-fd63-490f-a7db-68428d24cf32" providerId="ADAL" clId="{3F26B701-AADC-4668-AAA4-FB7BA2B947B1}" dt="2020-06-19T10:31:44.244" v="8525" actId="478"/>
          <ac:spMkLst>
            <pc:docMk/>
            <pc:sldMk cId="4021241901" sldId="529"/>
            <ac:spMk id="94" creationId="{D242FF93-5CE9-46D8-B319-2E1230CA79A9}"/>
          </ac:spMkLst>
        </pc:spChg>
        <pc:spChg chg="del mod">
          <ac:chgData name="Ragnhild Halvorsrud" userId="917ea340-fd63-490f-a7db-68428d24cf32" providerId="ADAL" clId="{3F26B701-AADC-4668-AAA4-FB7BA2B947B1}" dt="2020-06-19T10:31:44.244" v="8525" actId="478"/>
          <ac:spMkLst>
            <pc:docMk/>
            <pc:sldMk cId="4021241901" sldId="529"/>
            <ac:spMk id="95" creationId="{990F571D-723C-494E-A19D-DE00F42CA1D6}"/>
          </ac:spMkLst>
        </pc:spChg>
        <pc:picChg chg="mod">
          <ac:chgData name="Ragnhild Halvorsrud" userId="917ea340-fd63-490f-a7db-68428d24cf32" providerId="ADAL" clId="{3F26B701-AADC-4668-AAA4-FB7BA2B947B1}" dt="2020-06-19T12:37:15.285" v="10634" actId="1076"/>
          <ac:picMkLst>
            <pc:docMk/>
            <pc:sldMk cId="4021241901" sldId="529"/>
            <ac:picMk id="13" creationId="{3FBF9483-25A0-49B1-A005-5C8BC9A37DA0}"/>
          </ac:picMkLst>
        </pc:picChg>
        <pc:picChg chg="mod">
          <ac:chgData name="Ragnhild Halvorsrud" userId="917ea340-fd63-490f-a7db-68428d24cf32" providerId="ADAL" clId="{3F26B701-AADC-4668-AAA4-FB7BA2B947B1}" dt="2020-06-19T12:37:15.285" v="10634" actId="1076"/>
          <ac:picMkLst>
            <pc:docMk/>
            <pc:sldMk cId="4021241901" sldId="529"/>
            <ac:picMk id="15" creationId="{FA361A84-C1B9-4012-9C41-463EEEF06F3B}"/>
          </ac:picMkLst>
        </pc:picChg>
        <pc:picChg chg="mod">
          <ac:chgData name="Ragnhild Halvorsrud" userId="917ea340-fd63-490f-a7db-68428d24cf32" providerId="ADAL" clId="{3F26B701-AADC-4668-AAA4-FB7BA2B947B1}" dt="2020-06-19T12:38:08.288" v="10676" actId="1076"/>
          <ac:picMkLst>
            <pc:docMk/>
            <pc:sldMk cId="4021241901" sldId="529"/>
            <ac:picMk id="53" creationId="{04BD3106-A6DF-4CB3-95B7-D3B5FBF756CF}"/>
          </ac:picMkLst>
        </pc:picChg>
        <pc:picChg chg="mod">
          <ac:chgData name="Ragnhild Halvorsrud" userId="917ea340-fd63-490f-a7db-68428d24cf32" providerId="ADAL" clId="{3F26B701-AADC-4668-AAA4-FB7BA2B947B1}" dt="2020-06-19T12:38:08.288" v="10676" actId="1076"/>
          <ac:picMkLst>
            <pc:docMk/>
            <pc:sldMk cId="4021241901" sldId="529"/>
            <ac:picMk id="54" creationId="{6306B535-2AA8-48AF-A3BF-C4B5396D7657}"/>
          </ac:picMkLst>
        </pc:picChg>
        <pc:picChg chg="del">
          <ac:chgData name="Ragnhild Halvorsrud" userId="917ea340-fd63-490f-a7db-68428d24cf32" providerId="ADAL" clId="{3F26B701-AADC-4668-AAA4-FB7BA2B947B1}" dt="2020-06-19T10:31:39.356" v="8523" actId="478"/>
          <ac:picMkLst>
            <pc:docMk/>
            <pc:sldMk cId="4021241901" sldId="529"/>
            <ac:picMk id="98" creationId="{A11B17C4-A38A-4323-9374-6B77160E3465}"/>
          </ac:picMkLst>
        </pc:picChg>
        <pc:cxnChg chg="mod">
          <ac:chgData name="Ragnhild Halvorsrud" userId="917ea340-fd63-490f-a7db-68428d24cf32" providerId="ADAL" clId="{3F26B701-AADC-4668-AAA4-FB7BA2B947B1}" dt="2020-06-19T12:37:15.285" v="10634" actId="1076"/>
          <ac:cxnSpMkLst>
            <pc:docMk/>
            <pc:sldMk cId="4021241901" sldId="529"/>
            <ac:cxnSpMk id="7" creationId="{B011BD32-109A-4A54-ACE2-580C3A42D750}"/>
          </ac:cxnSpMkLst>
        </pc:cxnChg>
        <pc:cxnChg chg="del mod">
          <ac:chgData name="Ragnhild Halvorsrud" userId="917ea340-fd63-490f-a7db-68428d24cf32" providerId="ADAL" clId="{3F26B701-AADC-4668-AAA4-FB7BA2B947B1}" dt="2020-06-19T12:20:01.460" v="10338" actId="21"/>
          <ac:cxnSpMkLst>
            <pc:docMk/>
            <pc:sldMk cId="4021241901" sldId="529"/>
            <ac:cxnSpMk id="20" creationId="{DD7E642A-1573-4647-BF32-C70A39A783AC}"/>
          </ac:cxnSpMkLst>
        </pc:cxnChg>
        <pc:cxnChg chg="del mod">
          <ac:chgData name="Ragnhild Halvorsrud" userId="917ea340-fd63-490f-a7db-68428d24cf32" providerId="ADAL" clId="{3F26B701-AADC-4668-AAA4-FB7BA2B947B1}" dt="2020-06-19T12:20:01.460" v="10338" actId="21"/>
          <ac:cxnSpMkLst>
            <pc:docMk/>
            <pc:sldMk cId="4021241901" sldId="529"/>
            <ac:cxnSpMk id="21" creationId="{47015FC2-6FB9-48A8-A57B-5D04AABCCC5E}"/>
          </ac:cxnSpMkLst>
        </pc:cxnChg>
        <pc:cxnChg chg="del mod">
          <ac:chgData name="Ragnhild Halvorsrud" userId="917ea340-fd63-490f-a7db-68428d24cf32" providerId="ADAL" clId="{3F26B701-AADC-4668-AAA4-FB7BA2B947B1}" dt="2020-06-19T12:20:01.460" v="10338" actId="21"/>
          <ac:cxnSpMkLst>
            <pc:docMk/>
            <pc:sldMk cId="4021241901" sldId="529"/>
            <ac:cxnSpMk id="24" creationId="{8A32153F-C777-45F1-8E45-F4A87DE6CA27}"/>
          </ac:cxnSpMkLst>
        </pc:cxnChg>
        <pc:cxnChg chg="del">
          <ac:chgData name="Ragnhild Halvorsrud" userId="917ea340-fd63-490f-a7db-68428d24cf32" providerId="ADAL" clId="{3F26B701-AADC-4668-AAA4-FB7BA2B947B1}" dt="2020-06-19T12:20:01.460" v="10338" actId="21"/>
          <ac:cxnSpMkLst>
            <pc:docMk/>
            <pc:sldMk cId="4021241901" sldId="529"/>
            <ac:cxnSpMk id="29" creationId="{6C634B8F-CCD8-49FC-82F8-9AA67A50B4B4}"/>
          </ac:cxnSpMkLst>
        </pc:cxnChg>
        <pc:cxnChg chg="del">
          <ac:chgData name="Ragnhild Halvorsrud" userId="917ea340-fd63-490f-a7db-68428d24cf32" providerId="ADAL" clId="{3F26B701-AADC-4668-AAA4-FB7BA2B947B1}" dt="2020-06-19T12:20:01.460" v="10338" actId="21"/>
          <ac:cxnSpMkLst>
            <pc:docMk/>
            <pc:sldMk cId="4021241901" sldId="529"/>
            <ac:cxnSpMk id="30" creationId="{AEE5D67E-9662-4006-AAFA-6AB08692EF9E}"/>
          </ac:cxnSpMkLst>
        </pc:cxnChg>
        <pc:cxnChg chg="mod">
          <ac:chgData name="Ragnhild Halvorsrud" userId="917ea340-fd63-490f-a7db-68428d24cf32" providerId="ADAL" clId="{3F26B701-AADC-4668-AAA4-FB7BA2B947B1}" dt="2020-06-19T12:38:08.288" v="10676" actId="1076"/>
          <ac:cxnSpMkLst>
            <pc:docMk/>
            <pc:sldMk cId="4021241901" sldId="529"/>
            <ac:cxnSpMk id="52" creationId="{F07F87EC-911E-47F2-8035-2DA208BE59B9}"/>
          </ac:cxnSpMkLst>
        </pc:cxnChg>
        <pc:cxnChg chg="mod">
          <ac:chgData name="Ragnhild Halvorsrud" userId="917ea340-fd63-490f-a7db-68428d24cf32" providerId="ADAL" clId="{3F26B701-AADC-4668-AAA4-FB7BA2B947B1}" dt="2020-06-19T12:38:08.288" v="10676" actId="1076"/>
          <ac:cxnSpMkLst>
            <pc:docMk/>
            <pc:sldMk cId="4021241901" sldId="529"/>
            <ac:cxnSpMk id="67" creationId="{6B1967C9-0905-4EC6-A91A-44F99E86A245}"/>
          </ac:cxnSpMkLst>
        </pc:cxnChg>
        <pc:cxnChg chg="mod">
          <ac:chgData name="Ragnhild Halvorsrud" userId="917ea340-fd63-490f-a7db-68428d24cf32" providerId="ADAL" clId="{3F26B701-AADC-4668-AAA4-FB7BA2B947B1}" dt="2020-06-19T12:38:08.288" v="10676" actId="1076"/>
          <ac:cxnSpMkLst>
            <pc:docMk/>
            <pc:sldMk cId="4021241901" sldId="529"/>
            <ac:cxnSpMk id="73" creationId="{30B3175E-557C-4634-A45E-0B81D9BA6361}"/>
          </ac:cxnSpMkLst>
        </pc:cxnChg>
        <pc:cxnChg chg="mod">
          <ac:chgData name="Ragnhild Halvorsrud" userId="917ea340-fd63-490f-a7db-68428d24cf32" providerId="ADAL" clId="{3F26B701-AADC-4668-AAA4-FB7BA2B947B1}" dt="2020-06-19T12:38:08.288" v="10676" actId="1076"/>
          <ac:cxnSpMkLst>
            <pc:docMk/>
            <pc:sldMk cId="4021241901" sldId="529"/>
            <ac:cxnSpMk id="82" creationId="{7B814FC3-D2DC-4EEB-BE79-32BFDF15C0F7}"/>
          </ac:cxnSpMkLst>
        </pc:cxnChg>
        <pc:cxnChg chg="mod">
          <ac:chgData name="Ragnhild Halvorsrud" userId="917ea340-fd63-490f-a7db-68428d24cf32" providerId="ADAL" clId="{3F26B701-AADC-4668-AAA4-FB7BA2B947B1}" dt="2020-06-19T12:38:08.288" v="10676" actId="1076"/>
          <ac:cxnSpMkLst>
            <pc:docMk/>
            <pc:sldMk cId="4021241901" sldId="529"/>
            <ac:cxnSpMk id="85" creationId="{F620F070-F88E-4BC2-8574-16D7805BC2F8}"/>
          </ac:cxnSpMkLst>
        </pc:cxnChg>
        <pc:cxnChg chg="mod">
          <ac:chgData name="Ragnhild Halvorsrud" userId="917ea340-fd63-490f-a7db-68428d24cf32" providerId="ADAL" clId="{3F26B701-AADC-4668-AAA4-FB7BA2B947B1}" dt="2020-06-19T12:38:08.288" v="10676" actId="1076"/>
          <ac:cxnSpMkLst>
            <pc:docMk/>
            <pc:sldMk cId="4021241901" sldId="529"/>
            <ac:cxnSpMk id="87" creationId="{54FA3BB6-4D53-4938-BA47-F9ADB8FDC4DB}"/>
          </ac:cxnSpMkLst>
        </pc:cxnChg>
        <pc:cxnChg chg="del">
          <ac:chgData name="Ragnhild Halvorsrud" userId="917ea340-fd63-490f-a7db-68428d24cf32" providerId="ADAL" clId="{3F26B701-AADC-4668-AAA4-FB7BA2B947B1}" dt="2020-06-19T10:31:44.244" v="8525" actId="478"/>
          <ac:cxnSpMkLst>
            <pc:docMk/>
            <pc:sldMk cId="4021241901" sldId="529"/>
            <ac:cxnSpMk id="96" creationId="{FF6F0D09-6D17-44BB-819F-F8E2C26EC493}"/>
          </ac:cxnSpMkLst>
        </pc:cxnChg>
        <pc:cxnChg chg="del">
          <ac:chgData name="Ragnhild Halvorsrud" userId="917ea340-fd63-490f-a7db-68428d24cf32" providerId="ADAL" clId="{3F26B701-AADC-4668-AAA4-FB7BA2B947B1}" dt="2020-06-19T10:31:44.244" v="8525" actId="478"/>
          <ac:cxnSpMkLst>
            <pc:docMk/>
            <pc:sldMk cId="4021241901" sldId="529"/>
            <ac:cxnSpMk id="97" creationId="{77FBC6D0-1120-4A7B-89D3-3E3855D23096}"/>
          </ac:cxnSpMkLst>
        </pc:cxnChg>
      </pc:sldChg>
      <pc:sldChg chg="modSp add del mod modNotes">
        <pc:chgData name="Ragnhild Halvorsrud" userId="917ea340-fd63-490f-a7db-68428d24cf32" providerId="ADAL" clId="{3F26B701-AADC-4668-AAA4-FB7BA2B947B1}" dt="2020-06-19T11:46:09.811" v="9438" actId="47"/>
        <pc:sldMkLst>
          <pc:docMk/>
          <pc:sldMk cId="1511297603" sldId="530"/>
        </pc:sldMkLst>
        <pc:spChg chg="mod">
          <ac:chgData name="Ragnhild Halvorsrud" userId="917ea340-fd63-490f-a7db-68428d24cf32" providerId="ADAL" clId="{3F26B701-AADC-4668-AAA4-FB7BA2B947B1}" dt="2020-06-19T10:47:09.553" v="9230" actId="790"/>
          <ac:spMkLst>
            <pc:docMk/>
            <pc:sldMk cId="1511297603" sldId="530"/>
            <ac:spMk id="2" creationId="{CEF0584D-E78C-408F-A464-AF661D7CD2F8}"/>
          </ac:spMkLst>
        </pc:spChg>
        <pc:spChg chg="mod">
          <ac:chgData name="Ragnhild Halvorsrud" userId="917ea340-fd63-490f-a7db-68428d24cf32" providerId="ADAL" clId="{3F26B701-AADC-4668-AAA4-FB7BA2B947B1}" dt="2020-06-19T10:47:09.556" v="9231" actId="790"/>
          <ac:spMkLst>
            <pc:docMk/>
            <pc:sldMk cId="1511297603" sldId="530"/>
            <ac:spMk id="4" creationId="{359912B9-4EB6-42C7-BF37-C605F081559D}"/>
          </ac:spMkLst>
        </pc:spChg>
      </pc:sldChg>
      <pc:sldChg chg="modSp new del mod modNotes">
        <pc:chgData name="Ragnhild Halvorsrud" userId="917ea340-fd63-490f-a7db-68428d24cf32" providerId="ADAL" clId="{3F26B701-AADC-4668-AAA4-FB7BA2B947B1}" dt="2020-06-19T10:32:59.148" v="8543" actId="47"/>
        <pc:sldMkLst>
          <pc:docMk/>
          <pc:sldMk cId="3955816061" sldId="530"/>
        </pc:sldMkLst>
        <pc:spChg chg="mod">
          <ac:chgData name="Ragnhild Halvorsrud" userId="917ea340-fd63-490f-a7db-68428d24cf32" providerId="ADAL" clId="{3F26B701-AADC-4668-AAA4-FB7BA2B947B1}" dt="2020-06-19T10:32:34.880" v="8530" actId="790"/>
          <ac:spMkLst>
            <pc:docMk/>
            <pc:sldMk cId="3955816061" sldId="530"/>
            <ac:spMk id="2" creationId="{D7A9B6B7-79E4-4D55-8C23-F4BF74241ECB}"/>
          </ac:spMkLst>
        </pc:spChg>
        <pc:spChg chg="mod">
          <ac:chgData name="Ragnhild Halvorsrud" userId="917ea340-fd63-490f-a7db-68428d24cf32" providerId="ADAL" clId="{3F26B701-AADC-4668-AAA4-FB7BA2B947B1}" dt="2020-06-19T10:32:34.882" v="8531" actId="790"/>
          <ac:spMkLst>
            <pc:docMk/>
            <pc:sldMk cId="3955816061" sldId="530"/>
            <ac:spMk id="3" creationId="{360BEB0E-25AF-4900-818E-BC29106DD00C}"/>
          </ac:spMkLst>
        </pc:spChg>
      </pc:sldChg>
      <pc:sldChg chg="addSp delSp modSp add mod ord modNotes">
        <pc:chgData name="Ragnhild Halvorsrud" userId="917ea340-fd63-490f-a7db-68428d24cf32" providerId="ADAL" clId="{3F26B701-AADC-4668-AAA4-FB7BA2B947B1}" dt="2020-06-19T17:20:47.183" v="16730" actId="790"/>
        <pc:sldMkLst>
          <pc:docMk/>
          <pc:sldMk cId="3264953014" sldId="531"/>
        </pc:sldMkLst>
        <pc:spChg chg="mod">
          <ac:chgData name="Ragnhild Halvorsrud" userId="917ea340-fd63-490f-a7db-68428d24cf32" providerId="ADAL" clId="{3F26B701-AADC-4668-AAA4-FB7BA2B947B1}" dt="2020-06-19T17:20:47.125" v="16699" actId="790"/>
          <ac:spMkLst>
            <pc:docMk/>
            <pc:sldMk cId="3264953014" sldId="531"/>
            <ac:spMk id="2" creationId="{CEF0584D-E78C-408F-A464-AF661D7CD2F8}"/>
          </ac:spMkLst>
        </pc:spChg>
        <pc:spChg chg="mod">
          <ac:chgData name="Ragnhild Halvorsrud" userId="917ea340-fd63-490f-a7db-68428d24cf32" providerId="ADAL" clId="{3F26B701-AADC-4668-AAA4-FB7BA2B947B1}" dt="2020-06-19T17:20:47.127" v="16700" actId="790"/>
          <ac:spMkLst>
            <pc:docMk/>
            <pc:sldMk cId="3264953014" sldId="531"/>
            <ac:spMk id="4" creationId="{359912B9-4EB6-42C7-BF37-C605F081559D}"/>
          </ac:spMkLst>
        </pc:spChg>
        <pc:spChg chg="add del mod">
          <ac:chgData name="Ragnhild Halvorsrud" userId="917ea340-fd63-490f-a7db-68428d24cf32" providerId="ADAL" clId="{3F26B701-AADC-4668-AAA4-FB7BA2B947B1}" dt="2020-06-19T10:47:31.116" v="9240"/>
          <ac:spMkLst>
            <pc:docMk/>
            <pc:sldMk cId="3264953014" sldId="531"/>
            <ac:spMk id="5" creationId="{C3BC3B26-F7D4-4655-B8A5-2CBF28DFF031}"/>
          </ac:spMkLst>
        </pc:spChg>
        <pc:spChg chg="add del mod">
          <ac:chgData name="Ragnhild Halvorsrud" userId="917ea340-fd63-490f-a7db-68428d24cf32" providerId="ADAL" clId="{3F26B701-AADC-4668-AAA4-FB7BA2B947B1}" dt="2020-06-19T10:47:31.116" v="9240"/>
          <ac:spMkLst>
            <pc:docMk/>
            <pc:sldMk cId="3264953014" sldId="531"/>
            <ac:spMk id="6" creationId="{BCD8280F-511F-449B-8C33-2B82E9A6F1A8}"/>
          </ac:spMkLst>
        </pc:spChg>
        <pc:spChg chg="add del mod">
          <ac:chgData name="Ragnhild Halvorsrud" userId="917ea340-fd63-490f-a7db-68428d24cf32" providerId="ADAL" clId="{3F26B701-AADC-4668-AAA4-FB7BA2B947B1}" dt="2020-06-19T10:47:31.116" v="9240"/>
          <ac:spMkLst>
            <pc:docMk/>
            <pc:sldMk cId="3264953014" sldId="531"/>
            <ac:spMk id="7" creationId="{49521E11-20E8-4A2D-9457-D806C2C4C16E}"/>
          </ac:spMkLst>
        </pc:spChg>
        <pc:spChg chg="add del mod">
          <ac:chgData name="Ragnhild Halvorsrud" userId="917ea340-fd63-490f-a7db-68428d24cf32" providerId="ADAL" clId="{3F26B701-AADC-4668-AAA4-FB7BA2B947B1}" dt="2020-06-19T10:47:31.116" v="9240"/>
          <ac:spMkLst>
            <pc:docMk/>
            <pc:sldMk cId="3264953014" sldId="531"/>
            <ac:spMk id="8" creationId="{71FF5390-39C3-4282-8ECA-AF33D0C926A3}"/>
          </ac:spMkLst>
        </pc:spChg>
        <pc:spChg chg="add del mod">
          <ac:chgData name="Ragnhild Halvorsrud" userId="917ea340-fd63-490f-a7db-68428d24cf32" providerId="ADAL" clId="{3F26B701-AADC-4668-AAA4-FB7BA2B947B1}" dt="2020-06-19T10:47:31.116" v="9240"/>
          <ac:spMkLst>
            <pc:docMk/>
            <pc:sldMk cId="3264953014" sldId="531"/>
            <ac:spMk id="9" creationId="{F2A0333F-950C-498B-B5E3-B1AA12D4E71E}"/>
          </ac:spMkLst>
        </pc:spChg>
        <pc:spChg chg="add del mod">
          <ac:chgData name="Ragnhild Halvorsrud" userId="917ea340-fd63-490f-a7db-68428d24cf32" providerId="ADAL" clId="{3F26B701-AADC-4668-AAA4-FB7BA2B947B1}" dt="2020-06-19T10:47:31.116" v="9240"/>
          <ac:spMkLst>
            <pc:docMk/>
            <pc:sldMk cId="3264953014" sldId="531"/>
            <ac:spMk id="10" creationId="{80C29886-F72A-4D2C-9D42-C08EE4887B19}"/>
          </ac:spMkLst>
        </pc:spChg>
        <pc:spChg chg="add del mod">
          <ac:chgData name="Ragnhild Halvorsrud" userId="917ea340-fd63-490f-a7db-68428d24cf32" providerId="ADAL" clId="{3F26B701-AADC-4668-AAA4-FB7BA2B947B1}" dt="2020-06-19T10:47:31.116" v="9240"/>
          <ac:spMkLst>
            <pc:docMk/>
            <pc:sldMk cId="3264953014" sldId="531"/>
            <ac:spMk id="11" creationId="{385C0B88-F76A-4D46-B9A1-B9422DDB3E64}"/>
          </ac:spMkLst>
        </pc:spChg>
        <pc:spChg chg="add del mod">
          <ac:chgData name="Ragnhild Halvorsrud" userId="917ea340-fd63-490f-a7db-68428d24cf32" providerId="ADAL" clId="{3F26B701-AADC-4668-AAA4-FB7BA2B947B1}" dt="2020-06-19T10:47:31.116" v="9240"/>
          <ac:spMkLst>
            <pc:docMk/>
            <pc:sldMk cId="3264953014" sldId="531"/>
            <ac:spMk id="12" creationId="{DC85DECA-E80B-4E9C-9AEB-EBB0AE589248}"/>
          </ac:spMkLst>
        </pc:spChg>
        <pc:spChg chg="add del mod">
          <ac:chgData name="Ragnhild Halvorsrud" userId="917ea340-fd63-490f-a7db-68428d24cf32" providerId="ADAL" clId="{3F26B701-AADC-4668-AAA4-FB7BA2B947B1}" dt="2020-06-19T10:47:31.116" v="9240"/>
          <ac:spMkLst>
            <pc:docMk/>
            <pc:sldMk cId="3264953014" sldId="531"/>
            <ac:spMk id="13" creationId="{2F0CD045-6ECB-4F52-9BDF-E6E99BE96B0D}"/>
          </ac:spMkLst>
        </pc:spChg>
        <pc:spChg chg="add del mod">
          <ac:chgData name="Ragnhild Halvorsrud" userId="917ea340-fd63-490f-a7db-68428d24cf32" providerId="ADAL" clId="{3F26B701-AADC-4668-AAA4-FB7BA2B947B1}" dt="2020-06-19T10:47:31.116" v="9240"/>
          <ac:spMkLst>
            <pc:docMk/>
            <pc:sldMk cId="3264953014" sldId="531"/>
            <ac:spMk id="14" creationId="{003924CE-B80D-4A1E-B56B-6F463D6CE67C}"/>
          </ac:spMkLst>
        </pc:spChg>
        <pc:spChg chg="add del mod">
          <ac:chgData name="Ragnhild Halvorsrud" userId="917ea340-fd63-490f-a7db-68428d24cf32" providerId="ADAL" clId="{3F26B701-AADC-4668-AAA4-FB7BA2B947B1}" dt="2020-06-19T10:47:31.116" v="9240"/>
          <ac:spMkLst>
            <pc:docMk/>
            <pc:sldMk cId="3264953014" sldId="531"/>
            <ac:spMk id="15" creationId="{A11C03A8-7D4D-4A20-AA9B-691D01EDC87E}"/>
          </ac:spMkLst>
        </pc:spChg>
        <pc:spChg chg="add del mod">
          <ac:chgData name="Ragnhild Halvorsrud" userId="917ea340-fd63-490f-a7db-68428d24cf32" providerId="ADAL" clId="{3F26B701-AADC-4668-AAA4-FB7BA2B947B1}" dt="2020-06-19T10:47:31.116" v="9240"/>
          <ac:spMkLst>
            <pc:docMk/>
            <pc:sldMk cId="3264953014" sldId="531"/>
            <ac:spMk id="16" creationId="{0F937921-FDB3-4396-94F9-6389E45B286D}"/>
          </ac:spMkLst>
        </pc:spChg>
        <pc:spChg chg="add del mod">
          <ac:chgData name="Ragnhild Halvorsrud" userId="917ea340-fd63-490f-a7db-68428d24cf32" providerId="ADAL" clId="{3F26B701-AADC-4668-AAA4-FB7BA2B947B1}" dt="2020-06-19T10:47:31.116" v="9240"/>
          <ac:spMkLst>
            <pc:docMk/>
            <pc:sldMk cId="3264953014" sldId="531"/>
            <ac:spMk id="17" creationId="{3BED9A98-F014-4041-9F90-B3B155C70B7F}"/>
          </ac:spMkLst>
        </pc:spChg>
        <pc:spChg chg="add del mod">
          <ac:chgData name="Ragnhild Halvorsrud" userId="917ea340-fd63-490f-a7db-68428d24cf32" providerId="ADAL" clId="{3F26B701-AADC-4668-AAA4-FB7BA2B947B1}" dt="2020-06-19T10:47:31.116" v="9240"/>
          <ac:spMkLst>
            <pc:docMk/>
            <pc:sldMk cId="3264953014" sldId="531"/>
            <ac:spMk id="18" creationId="{816C9326-7E74-4576-98A7-C8775BBEC36E}"/>
          </ac:spMkLst>
        </pc:spChg>
        <pc:spChg chg="add del mod">
          <ac:chgData name="Ragnhild Halvorsrud" userId="917ea340-fd63-490f-a7db-68428d24cf32" providerId="ADAL" clId="{3F26B701-AADC-4668-AAA4-FB7BA2B947B1}" dt="2020-06-19T10:47:31.116" v="9240"/>
          <ac:spMkLst>
            <pc:docMk/>
            <pc:sldMk cId="3264953014" sldId="531"/>
            <ac:spMk id="19" creationId="{A752763C-B8CC-48F5-A9BD-7E0CF3D2F4FA}"/>
          </ac:spMkLst>
        </pc:spChg>
        <pc:spChg chg="add del mod">
          <ac:chgData name="Ragnhild Halvorsrud" userId="917ea340-fd63-490f-a7db-68428d24cf32" providerId="ADAL" clId="{3F26B701-AADC-4668-AAA4-FB7BA2B947B1}" dt="2020-06-19T10:47:31.116" v="9240"/>
          <ac:spMkLst>
            <pc:docMk/>
            <pc:sldMk cId="3264953014" sldId="531"/>
            <ac:spMk id="20" creationId="{DB13E0C7-CC51-4E2F-8B86-2477E5335338}"/>
          </ac:spMkLst>
        </pc:spChg>
        <pc:spChg chg="mod">
          <ac:chgData name="Ragnhild Halvorsrud" userId="917ea340-fd63-490f-a7db-68428d24cf32" providerId="ADAL" clId="{3F26B701-AADC-4668-AAA4-FB7BA2B947B1}" dt="2020-06-19T10:47:26.702" v="9239"/>
          <ac:spMkLst>
            <pc:docMk/>
            <pc:sldMk cId="3264953014" sldId="531"/>
            <ac:spMk id="22" creationId="{56A9A1FD-D9C2-4714-B315-341822017A97}"/>
          </ac:spMkLst>
        </pc:spChg>
        <pc:spChg chg="add del mod">
          <ac:chgData name="Ragnhild Halvorsrud" userId="917ea340-fd63-490f-a7db-68428d24cf32" providerId="ADAL" clId="{3F26B701-AADC-4668-AAA4-FB7BA2B947B1}" dt="2020-06-19T10:47:31.116" v="9240"/>
          <ac:spMkLst>
            <pc:docMk/>
            <pc:sldMk cId="3264953014" sldId="531"/>
            <ac:spMk id="24" creationId="{82B770ED-F3D8-4129-B727-0433C620B439}"/>
          </ac:spMkLst>
        </pc:spChg>
        <pc:spChg chg="add del mod">
          <ac:chgData name="Ragnhild Halvorsrud" userId="917ea340-fd63-490f-a7db-68428d24cf32" providerId="ADAL" clId="{3F26B701-AADC-4668-AAA4-FB7BA2B947B1}" dt="2020-06-19T10:47:31.116" v="9240"/>
          <ac:spMkLst>
            <pc:docMk/>
            <pc:sldMk cId="3264953014" sldId="531"/>
            <ac:spMk id="25" creationId="{F5348D1E-3C8D-4608-945B-4FF4BEA0E432}"/>
          </ac:spMkLst>
        </pc:spChg>
        <pc:spChg chg="add del mod">
          <ac:chgData name="Ragnhild Halvorsrud" userId="917ea340-fd63-490f-a7db-68428d24cf32" providerId="ADAL" clId="{3F26B701-AADC-4668-AAA4-FB7BA2B947B1}" dt="2020-06-19T10:47:31.116" v="9240"/>
          <ac:spMkLst>
            <pc:docMk/>
            <pc:sldMk cId="3264953014" sldId="531"/>
            <ac:spMk id="26" creationId="{08A917D3-A363-4939-B0DB-ECF2F2B0E720}"/>
          </ac:spMkLst>
        </pc:spChg>
        <pc:spChg chg="add del mod">
          <ac:chgData name="Ragnhild Halvorsrud" userId="917ea340-fd63-490f-a7db-68428d24cf32" providerId="ADAL" clId="{3F26B701-AADC-4668-AAA4-FB7BA2B947B1}" dt="2020-06-19T10:47:31.116" v="9240"/>
          <ac:spMkLst>
            <pc:docMk/>
            <pc:sldMk cId="3264953014" sldId="531"/>
            <ac:spMk id="27" creationId="{C9BCA5A8-30E5-4AE1-8D12-4E2F8D0631F3}"/>
          </ac:spMkLst>
        </pc:spChg>
        <pc:spChg chg="add del mod">
          <ac:chgData name="Ragnhild Halvorsrud" userId="917ea340-fd63-490f-a7db-68428d24cf32" providerId="ADAL" clId="{3F26B701-AADC-4668-AAA4-FB7BA2B947B1}" dt="2020-06-19T10:47:31.116" v="9240"/>
          <ac:spMkLst>
            <pc:docMk/>
            <pc:sldMk cId="3264953014" sldId="531"/>
            <ac:spMk id="28" creationId="{942E7A00-3F5E-4FC0-81C1-8DB3EF3571A7}"/>
          </ac:spMkLst>
        </pc:spChg>
        <pc:spChg chg="add del mod">
          <ac:chgData name="Ragnhild Halvorsrud" userId="917ea340-fd63-490f-a7db-68428d24cf32" providerId="ADAL" clId="{3F26B701-AADC-4668-AAA4-FB7BA2B947B1}" dt="2020-06-19T10:47:31.116" v="9240"/>
          <ac:spMkLst>
            <pc:docMk/>
            <pc:sldMk cId="3264953014" sldId="531"/>
            <ac:spMk id="29" creationId="{FBABB8A9-56DE-420E-A462-C918B0CA4A15}"/>
          </ac:spMkLst>
        </pc:spChg>
        <pc:spChg chg="add del mod">
          <ac:chgData name="Ragnhild Halvorsrud" userId="917ea340-fd63-490f-a7db-68428d24cf32" providerId="ADAL" clId="{3F26B701-AADC-4668-AAA4-FB7BA2B947B1}" dt="2020-06-19T10:47:31.116" v="9240"/>
          <ac:spMkLst>
            <pc:docMk/>
            <pc:sldMk cId="3264953014" sldId="531"/>
            <ac:spMk id="30" creationId="{8F677804-D93E-4B59-96A0-8FE71CFD3422}"/>
          </ac:spMkLst>
        </pc:spChg>
        <pc:spChg chg="add del mod">
          <ac:chgData name="Ragnhild Halvorsrud" userId="917ea340-fd63-490f-a7db-68428d24cf32" providerId="ADAL" clId="{3F26B701-AADC-4668-AAA4-FB7BA2B947B1}" dt="2020-06-19T10:47:31.116" v="9240"/>
          <ac:spMkLst>
            <pc:docMk/>
            <pc:sldMk cId="3264953014" sldId="531"/>
            <ac:spMk id="31" creationId="{9DF98115-FF49-41BA-B938-C7C451B6A196}"/>
          </ac:spMkLst>
        </pc:spChg>
        <pc:spChg chg="mod">
          <ac:chgData name="Ragnhild Halvorsrud" userId="917ea340-fd63-490f-a7db-68428d24cf32" providerId="ADAL" clId="{3F26B701-AADC-4668-AAA4-FB7BA2B947B1}" dt="2020-06-19T10:47:26.702" v="9239"/>
          <ac:spMkLst>
            <pc:docMk/>
            <pc:sldMk cId="3264953014" sldId="531"/>
            <ac:spMk id="33" creationId="{3E43A6F2-335A-4D5F-84D8-9B1F80EE34C9}"/>
          </ac:spMkLst>
        </pc:spChg>
        <pc:spChg chg="add del mod">
          <ac:chgData name="Ragnhild Halvorsrud" userId="917ea340-fd63-490f-a7db-68428d24cf32" providerId="ADAL" clId="{3F26B701-AADC-4668-AAA4-FB7BA2B947B1}" dt="2020-06-19T10:47:31.116" v="9240"/>
          <ac:spMkLst>
            <pc:docMk/>
            <pc:sldMk cId="3264953014" sldId="531"/>
            <ac:spMk id="35" creationId="{F5D53549-733A-4EBE-A806-50842501CCA6}"/>
          </ac:spMkLst>
        </pc:spChg>
        <pc:spChg chg="add del mod">
          <ac:chgData name="Ragnhild Halvorsrud" userId="917ea340-fd63-490f-a7db-68428d24cf32" providerId="ADAL" clId="{3F26B701-AADC-4668-AAA4-FB7BA2B947B1}" dt="2020-06-19T10:47:31.116" v="9240"/>
          <ac:spMkLst>
            <pc:docMk/>
            <pc:sldMk cId="3264953014" sldId="531"/>
            <ac:spMk id="36" creationId="{490C1382-A098-4F62-8462-A020C4C47587}"/>
          </ac:spMkLst>
        </pc:spChg>
        <pc:spChg chg="add del mod">
          <ac:chgData name="Ragnhild Halvorsrud" userId="917ea340-fd63-490f-a7db-68428d24cf32" providerId="ADAL" clId="{3F26B701-AADC-4668-AAA4-FB7BA2B947B1}" dt="2020-06-19T10:47:31.116" v="9240"/>
          <ac:spMkLst>
            <pc:docMk/>
            <pc:sldMk cId="3264953014" sldId="531"/>
            <ac:spMk id="37" creationId="{CD194B6D-7D62-4F6C-8869-3EC1FCB987C7}"/>
          </ac:spMkLst>
        </pc:spChg>
        <pc:spChg chg="add mod">
          <ac:chgData name="Ragnhild Halvorsrud" userId="917ea340-fd63-490f-a7db-68428d24cf32" providerId="ADAL" clId="{3F26B701-AADC-4668-AAA4-FB7BA2B947B1}" dt="2020-06-19T17:20:47.130" v="16701" actId="790"/>
          <ac:spMkLst>
            <pc:docMk/>
            <pc:sldMk cId="3264953014" sldId="531"/>
            <ac:spMk id="38" creationId="{77F280C5-332F-4D6C-B469-CFE0ADBFB825}"/>
          </ac:spMkLst>
        </pc:spChg>
        <pc:spChg chg="add mod">
          <ac:chgData name="Ragnhild Halvorsrud" userId="917ea340-fd63-490f-a7db-68428d24cf32" providerId="ADAL" clId="{3F26B701-AADC-4668-AAA4-FB7BA2B947B1}" dt="2020-06-19T17:20:47.133" v="16702" actId="790"/>
          <ac:spMkLst>
            <pc:docMk/>
            <pc:sldMk cId="3264953014" sldId="531"/>
            <ac:spMk id="39" creationId="{20EAB92E-F542-419F-8E4A-5E33CDFD70DC}"/>
          </ac:spMkLst>
        </pc:spChg>
        <pc:spChg chg="add mod">
          <ac:chgData name="Ragnhild Halvorsrud" userId="917ea340-fd63-490f-a7db-68428d24cf32" providerId="ADAL" clId="{3F26B701-AADC-4668-AAA4-FB7BA2B947B1}" dt="2020-06-19T17:20:47.134" v="16703" actId="790"/>
          <ac:spMkLst>
            <pc:docMk/>
            <pc:sldMk cId="3264953014" sldId="531"/>
            <ac:spMk id="40" creationId="{4D0D4B25-566E-4843-937E-4AC108CA70E9}"/>
          </ac:spMkLst>
        </pc:spChg>
        <pc:spChg chg="add mod">
          <ac:chgData name="Ragnhild Halvorsrud" userId="917ea340-fd63-490f-a7db-68428d24cf32" providerId="ADAL" clId="{3F26B701-AADC-4668-AAA4-FB7BA2B947B1}" dt="2020-06-19T17:20:47.136" v="16704" actId="790"/>
          <ac:spMkLst>
            <pc:docMk/>
            <pc:sldMk cId="3264953014" sldId="531"/>
            <ac:spMk id="41" creationId="{0DB085EF-5EDB-4AF0-9155-5344A9F397E9}"/>
          </ac:spMkLst>
        </pc:spChg>
        <pc:spChg chg="add mod">
          <ac:chgData name="Ragnhild Halvorsrud" userId="917ea340-fd63-490f-a7db-68428d24cf32" providerId="ADAL" clId="{3F26B701-AADC-4668-AAA4-FB7BA2B947B1}" dt="2020-06-19T17:20:47.138" v="16705" actId="790"/>
          <ac:spMkLst>
            <pc:docMk/>
            <pc:sldMk cId="3264953014" sldId="531"/>
            <ac:spMk id="42" creationId="{74E1F08A-10AD-4173-BD0B-E0A0B20C7DA7}"/>
          </ac:spMkLst>
        </pc:spChg>
        <pc:spChg chg="add mod">
          <ac:chgData name="Ragnhild Halvorsrud" userId="917ea340-fd63-490f-a7db-68428d24cf32" providerId="ADAL" clId="{3F26B701-AADC-4668-AAA4-FB7BA2B947B1}" dt="2020-06-19T17:20:47.140" v="16706" actId="790"/>
          <ac:spMkLst>
            <pc:docMk/>
            <pc:sldMk cId="3264953014" sldId="531"/>
            <ac:spMk id="43" creationId="{0B25D35C-C569-40D4-B746-63C9DC94702E}"/>
          </ac:spMkLst>
        </pc:spChg>
        <pc:spChg chg="add mod">
          <ac:chgData name="Ragnhild Halvorsrud" userId="917ea340-fd63-490f-a7db-68428d24cf32" providerId="ADAL" clId="{3F26B701-AADC-4668-AAA4-FB7BA2B947B1}" dt="2020-06-19T17:20:47.142" v="16707" actId="790"/>
          <ac:spMkLst>
            <pc:docMk/>
            <pc:sldMk cId="3264953014" sldId="531"/>
            <ac:spMk id="44" creationId="{5C2E1DD4-D394-41BE-A647-3D3E95E6B0D2}"/>
          </ac:spMkLst>
        </pc:spChg>
        <pc:spChg chg="add mod">
          <ac:chgData name="Ragnhild Halvorsrud" userId="917ea340-fd63-490f-a7db-68428d24cf32" providerId="ADAL" clId="{3F26B701-AADC-4668-AAA4-FB7BA2B947B1}" dt="2020-06-19T17:20:47.144" v="16708" actId="790"/>
          <ac:spMkLst>
            <pc:docMk/>
            <pc:sldMk cId="3264953014" sldId="531"/>
            <ac:spMk id="45" creationId="{DA4F4D80-F8F0-4617-8CB0-DA42712F7836}"/>
          </ac:spMkLst>
        </pc:spChg>
        <pc:spChg chg="add mod">
          <ac:chgData name="Ragnhild Halvorsrud" userId="917ea340-fd63-490f-a7db-68428d24cf32" providerId="ADAL" clId="{3F26B701-AADC-4668-AAA4-FB7BA2B947B1}" dt="2020-06-19T17:20:47.146" v="16709" actId="790"/>
          <ac:spMkLst>
            <pc:docMk/>
            <pc:sldMk cId="3264953014" sldId="531"/>
            <ac:spMk id="46" creationId="{932CCC98-D819-483C-AC6D-A97241562503}"/>
          </ac:spMkLst>
        </pc:spChg>
        <pc:spChg chg="add mod">
          <ac:chgData name="Ragnhild Halvorsrud" userId="917ea340-fd63-490f-a7db-68428d24cf32" providerId="ADAL" clId="{3F26B701-AADC-4668-AAA4-FB7BA2B947B1}" dt="2020-06-19T17:20:47.148" v="16710" actId="790"/>
          <ac:spMkLst>
            <pc:docMk/>
            <pc:sldMk cId="3264953014" sldId="531"/>
            <ac:spMk id="47" creationId="{7F4004E1-4869-4D1C-99E8-5FE4F532DCB3}"/>
          </ac:spMkLst>
        </pc:spChg>
        <pc:spChg chg="add mod">
          <ac:chgData name="Ragnhild Halvorsrud" userId="917ea340-fd63-490f-a7db-68428d24cf32" providerId="ADAL" clId="{3F26B701-AADC-4668-AAA4-FB7BA2B947B1}" dt="2020-06-19T17:20:47.150" v="16711" actId="790"/>
          <ac:spMkLst>
            <pc:docMk/>
            <pc:sldMk cId="3264953014" sldId="531"/>
            <ac:spMk id="48" creationId="{116AE375-12B1-491D-B0B0-E8D90EFB2AB4}"/>
          </ac:spMkLst>
        </pc:spChg>
        <pc:spChg chg="add mod">
          <ac:chgData name="Ragnhild Halvorsrud" userId="917ea340-fd63-490f-a7db-68428d24cf32" providerId="ADAL" clId="{3F26B701-AADC-4668-AAA4-FB7BA2B947B1}" dt="2020-06-19T17:20:47.151" v="16712" actId="790"/>
          <ac:spMkLst>
            <pc:docMk/>
            <pc:sldMk cId="3264953014" sldId="531"/>
            <ac:spMk id="49" creationId="{355E3F76-43EB-4E2C-AB34-1A0344A38209}"/>
          </ac:spMkLst>
        </pc:spChg>
        <pc:spChg chg="add mod">
          <ac:chgData name="Ragnhild Halvorsrud" userId="917ea340-fd63-490f-a7db-68428d24cf32" providerId="ADAL" clId="{3F26B701-AADC-4668-AAA4-FB7BA2B947B1}" dt="2020-06-19T17:20:47.153" v="16713" actId="790"/>
          <ac:spMkLst>
            <pc:docMk/>
            <pc:sldMk cId="3264953014" sldId="531"/>
            <ac:spMk id="50" creationId="{B4A47790-1705-4195-ABC5-9570E159376B}"/>
          </ac:spMkLst>
        </pc:spChg>
        <pc:spChg chg="add mod">
          <ac:chgData name="Ragnhild Halvorsrud" userId="917ea340-fd63-490f-a7db-68428d24cf32" providerId="ADAL" clId="{3F26B701-AADC-4668-AAA4-FB7BA2B947B1}" dt="2020-06-19T17:20:47.155" v="16714" actId="790"/>
          <ac:spMkLst>
            <pc:docMk/>
            <pc:sldMk cId="3264953014" sldId="531"/>
            <ac:spMk id="51" creationId="{89146E0B-AD8B-4895-89C9-3C4431DF62CA}"/>
          </ac:spMkLst>
        </pc:spChg>
        <pc:spChg chg="add mod">
          <ac:chgData name="Ragnhild Halvorsrud" userId="917ea340-fd63-490f-a7db-68428d24cf32" providerId="ADAL" clId="{3F26B701-AADC-4668-AAA4-FB7BA2B947B1}" dt="2020-06-19T17:20:47.157" v="16715" actId="790"/>
          <ac:spMkLst>
            <pc:docMk/>
            <pc:sldMk cId="3264953014" sldId="531"/>
            <ac:spMk id="52" creationId="{80DD7AE3-BD11-495A-96F7-80CD7B70D82B}"/>
          </ac:spMkLst>
        </pc:spChg>
        <pc:spChg chg="add mod">
          <ac:chgData name="Ragnhild Halvorsrud" userId="917ea340-fd63-490f-a7db-68428d24cf32" providerId="ADAL" clId="{3F26B701-AADC-4668-AAA4-FB7BA2B947B1}" dt="2020-06-19T17:20:47.159" v="16716" actId="790"/>
          <ac:spMkLst>
            <pc:docMk/>
            <pc:sldMk cId="3264953014" sldId="531"/>
            <ac:spMk id="53" creationId="{15C66DE4-C4FE-4F2F-A8EB-2B9CFFCB45DA}"/>
          </ac:spMkLst>
        </pc:spChg>
        <pc:spChg chg="mod">
          <ac:chgData name="Ragnhild Halvorsrud" userId="917ea340-fd63-490f-a7db-68428d24cf32" providerId="ADAL" clId="{3F26B701-AADC-4668-AAA4-FB7BA2B947B1}" dt="2020-06-19T17:20:47.161" v="16717" actId="790"/>
          <ac:spMkLst>
            <pc:docMk/>
            <pc:sldMk cId="3264953014" sldId="531"/>
            <ac:spMk id="55" creationId="{185E11AF-3049-46C2-ADF0-CCF91D9AC88C}"/>
          </ac:spMkLst>
        </pc:spChg>
        <pc:spChg chg="add mod">
          <ac:chgData name="Ragnhild Halvorsrud" userId="917ea340-fd63-490f-a7db-68428d24cf32" providerId="ADAL" clId="{3F26B701-AADC-4668-AAA4-FB7BA2B947B1}" dt="2020-06-19T17:20:47.164" v="16718" actId="790"/>
          <ac:spMkLst>
            <pc:docMk/>
            <pc:sldMk cId="3264953014" sldId="531"/>
            <ac:spMk id="57" creationId="{863CF98E-29FA-4A94-9FE5-D7EDDC1F6FC2}"/>
          </ac:spMkLst>
        </pc:spChg>
        <pc:spChg chg="add mod">
          <ac:chgData name="Ragnhild Halvorsrud" userId="917ea340-fd63-490f-a7db-68428d24cf32" providerId="ADAL" clId="{3F26B701-AADC-4668-AAA4-FB7BA2B947B1}" dt="2020-06-19T17:20:47.166" v="16719" actId="790"/>
          <ac:spMkLst>
            <pc:docMk/>
            <pc:sldMk cId="3264953014" sldId="531"/>
            <ac:spMk id="58" creationId="{944FE13E-6A98-4430-9593-D26321EBFC57}"/>
          </ac:spMkLst>
        </pc:spChg>
        <pc:spChg chg="add mod">
          <ac:chgData name="Ragnhild Halvorsrud" userId="917ea340-fd63-490f-a7db-68428d24cf32" providerId="ADAL" clId="{3F26B701-AADC-4668-AAA4-FB7BA2B947B1}" dt="2020-06-19T17:20:47.167" v="16720" actId="790"/>
          <ac:spMkLst>
            <pc:docMk/>
            <pc:sldMk cId="3264953014" sldId="531"/>
            <ac:spMk id="59" creationId="{D51A8FAF-98E3-46A6-AC24-C101B3E83B44}"/>
          </ac:spMkLst>
        </pc:spChg>
        <pc:spChg chg="add mod">
          <ac:chgData name="Ragnhild Halvorsrud" userId="917ea340-fd63-490f-a7db-68428d24cf32" providerId="ADAL" clId="{3F26B701-AADC-4668-AAA4-FB7BA2B947B1}" dt="2020-06-19T17:20:47.169" v="16721" actId="790"/>
          <ac:spMkLst>
            <pc:docMk/>
            <pc:sldMk cId="3264953014" sldId="531"/>
            <ac:spMk id="60" creationId="{836414DE-B2F5-4A5B-8808-DC876A8D1317}"/>
          </ac:spMkLst>
        </pc:spChg>
        <pc:spChg chg="add mod">
          <ac:chgData name="Ragnhild Halvorsrud" userId="917ea340-fd63-490f-a7db-68428d24cf32" providerId="ADAL" clId="{3F26B701-AADC-4668-AAA4-FB7BA2B947B1}" dt="2020-06-19T17:20:47.170" v="16722" actId="790"/>
          <ac:spMkLst>
            <pc:docMk/>
            <pc:sldMk cId="3264953014" sldId="531"/>
            <ac:spMk id="61" creationId="{9B29C3DA-216F-4FFE-8069-63A1E900229E}"/>
          </ac:spMkLst>
        </pc:spChg>
        <pc:spChg chg="add mod">
          <ac:chgData name="Ragnhild Halvorsrud" userId="917ea340-fd63-490f-a7db-68428d24cf32" providerId="ADAL" clId="{3F26B701-AADC-4668-AAA4-FB7BA2B947B1}" dt="2020-06-19T17:20:47.172" v="16723" actId="790"/>
          <ac:spMkLst>
            <pc:docMk/>
            <pc:sldMk cId="3264953014" sldId="531"/>
            <ac:spMk id="62" creationId="{56942E0F-AAC5-4B53-8B7D-3194CBB53D54}"/>
          </ac:spMkLst>
        </pc:spChg>
        <pc:spChg chg="add mod">
          <ac:chgData name="Ragnhild Halvorsrud" userId="917ea340-fd63-490f-a7db-68428d24cf32" providerId="ADAL" clId="{3F26B701-AADC-4668-AAA4-FB7BA2B947B1}" dt="2020-06-19T17:20:47.174" v="16724" actId="790"/>
          <ac:spMkLst>
            <pc:docMk/>
            <pc:sldMk cId="3264953014" sldId="531"/>
            <ac:spMk id="63" creationId="{C56FA4FB-7FC5-495E-BEAE-90FD13D6BE90}"/>
          </ac:spMkLst>
        </pc:spChg>
        <pc:spChg chg="add mod">
          <ac:chgData name="Ragnhild Halvorsrud" userId="917ea340-fd63-490f-a7db-68428d24cf32" providerId="ADAL" clId="{3F26B701-AADC-4668-AAA4-FB7BA2B947B1}" dt="2020-06-19T17:20:47.175" v="16725" actId="790"/>
          <ac:spMkLst>
            <pc:docMk/>
            <pc:sldMk cId="3264953014" sldId="531"/>
            <ac:spMk id="64" creationId="{A51C6B90-7249-4A63-A235-9A073EC8D570}"/>
          </ac:spMkLst>
        </pc:spChg>
        <pc:spChg chg="mod">
          <ac:chgData name="Ragnhild Halvorsrud" userId="917ea340-fd63-490f-a7db-68428d24cf32" providerId="ADAL" clId="{3F26B701-AADC-4668-AAA4-FB7BA2B947B1}" dt="2020-06-19T17:20:47.177" v="16726" actId="790"/>
          <ac:spMkLst>
            <pc:docMk/>
            <pc:sldMk cId="3264953014" sldId="531"/>
            <ac:spMk id="66" creationId="{C14F91D2-02C4-4210-A7BA-08F419AACF6D}"/>
          </ac:spMkLst>
        </pc:spChg>
        <pc:spChg chg="add del mod">
          <ac:chgData name="Ragnhild Halvorsrud" userId="917ea340-fd63-490f-a7db-68428d24cf32" providerId="ADAL" clId="{3F26B701-AADC-4668-AAA4-FB7BA2B947B1}" dt="2020-06-19T10:47:35.137" v="9242" actId="478"/>
          <ac:spMkLst>
            <pc:docMk/>
            <pc:sldMk cId="3264953014" sldId="531"/>
            <ac:spMk id="68" creationId="{FBEDD016-11C3-4BBA-AE58-3FB22D5565D2}"/>
          </ac:spMkLst>
        </pc:spChg>
        <pc:spChg chg="add mod">
          <ac:chgData name="Ragnhild Halvorsrud" userId="917ea340-fd63-490f-a7db-68428d24cf32" providerId="ADAL" clId="{3F26B701-AADC-4668-AAA4-FB7BA2B947B1}" dt="2020-06-19T17:20:47.179" v="16727" actId="790"/>
          <ac:spMkLst>
            <pc:docMk/>
            <pc:sldMk cId="3264953014" sldId="531"/>
            <ac:spMk id="69" creationId="{44FA8A63-31A7-4D88-8673-18401DD77BA7}"/>
          </ac:spMkLst>
        </pc:spChg>
        <pc:spChg chg="add mod">
          <ac:chgData name="Ragnhild Halvorsrud" userId="917ea340-fd63-490f-a7db-68428d24cf32" providerId="ADAL" clId="{3F26B701-AADC-4668-AAA4-FB7BA2B947B1}" dt="2020-06-19T17:20:47.180" v="16728" actId="790"/>
          <ac:spMkLst>
            <pc:docMk/>
            <pc:sldMk cId="3264953014" sldId="531"/>
            <ac:spMk id="70" creationId="{FC757767-5C24-40B4-A667-54049C0AAA57}"/>
          </ac:spMkLst>
        </pc:spChg>
        <pc:grpChg chg="add del mod">
          <ac:chgData name="Ragnhild Halvorsrud" userId="917ea340-fd63-490f-a7db-68428d24cf32" providerId="ADAL" clId="{3F26B701-AADC-4668-AAA4-FB7BA2B947B1}" dt="2020-06-19T10:47:31.116" v="9240"/>
          <ac:grpSpMkLst>
            <pc:docMk/>
            <pc:sldMk cId="3264953014" sldId="531"/>
            <ac:grpSpMk id="21" creationId="{1DA4F682-4B2B-49E4-8F3F-EDF1A117B84B}"/>
          </ac:grpSpMkLst>
        </pc:grpChg>
        <pc:grpChg chg="add del mod">
          <ac:chgData name="Ragnhild Halvorsrud" userId="917ea340-fd63-490f-a7db-68428d24cf32" providerId="ADAL" clId="{3F26B701-AADC-4668-AAA4-FB7BA2B947B1}" dt="2020-06-19T10:47:31.116" v="9240"/>
          <ac:grpSpMkLst>
            <pc:docMk/>
            <pc:sldMk cId="3264953014" sldId="531"/>
            <ac:grpSpMk id="32" creationId="{5AF12F54-0DDA-4478-8D0F-EF56431FC6ED}"/>
          </ac:grpSpMkLst>
        </pc:grpChg>
        <pc:grpChg chg="add mod">
          <ac:chgData name="Ragnhild Halvorsrud" userId="917ea340-fd63-490f-a7db-68428d24cf32" providerId="ADAL" clId="{3F26B701-AADC-4668-AAA4-FB7BA2B947B1}" dt="2020-06-19T10:47:31.147" v="9241"/>
          <ac:grpSpMkLst>
            <pc:docMk/>
            <pc:sldMk cId="3264953014" sldId="531"/>
            <ac:grpSpMk id="54" creationId="{706A75F0-4AD9-4A5E-95E5-32C378A50497}"/>
          </ac:grpSpMkLst>
        </pc:grpChg>
        <pc:grpChg chg="add mod">
          <ac:chgData name="Ragnhild Halvorsrud" userId="917ea340-fd63-490f-a7db-68428d24cf32" providerId="ADAL" clId="{3F26B701-AADC-4668-AAA4-FB7BA2B947B1}" dt="2020-06-19T10:47:31.147" v="9241"/>
          <ac:grpSpMkLst>
            <pc:docMk/>
            <pc:sldMk cId="3264953014" sldId="531"/>
            <ac:grpSpMk id="65" creationId="{A38FD9DB-C270-4DC3-80A8-9D294828459D}"/>
          </ac:grpSpMkLst>
        </pc:grpChg>
        <pc:picChg chg="mod">
          <ac:chgData name="Ragnhild Halvorsrud" userId="917ea340-fd63-490f-a7db-68428d24cf32" providerId="ADAL" clId="{3F26B701-AADC-4668-AAA4-FB7BA2B947B1}" dt="2020-06-19T10:47:26.702" v="9239"/>
          <ac:picMkLst>
            <pc:docMk/>
            <pc:sldMk cId="3264953014" sldId="531"/>
            <ac:picMk id="23" creationId="{74074684-27C2-4F16-8D15-F2AC100AEBEB}"/>
          </ac:picMkLst>
        </pc:picChg>
        <pc:picChg chg="mod">
          <ac:chgData name="Ragnhild Halvorsrud" userId="917ea340-fd63-490f-a7db-68428d24cf32" providerId="ADAL" clId="{3F26B701-AADC-4668-AAA4-FB7BA2B947B1}" dt="2020-06-19T10:47:26.702" v="9239"/>
          <ac:picMkLst>
            <pc:docMk/>
            <pc:sldMk cId="3264953014" sldId="531"/>
            <ac:picMk id="34" creationId="{5B0D504A-8A62-4DD7-BC7A-72E2AE27FFBA}"/>
          </ac:picMkLst>
        </pc:picChg>
        <pc:picChg chg="mod">
          <ac:chgData name="Ragnhild Halvorsrud" userId="917ea340-fd63-490f-a7db-68428d24cf32" providerId="ADAL" clId="{3F26B701-AADC-4668-AAA4-FB7BA2B947B1}" dt="2020-06-19T10:47:31.147" v="9241"/>
          <ac:picMkLst>
            <pc:docMk/>
            <pc:sldMk cId="3264953014" sldId="531"/>
            <ac:picMk id="56" creationId="{F076D99D-0710-44F0-942C-17F89F005F49}"/>
          </ac:picMkLst>
        </pc:picChg>
        <pc:picChg chg="mod">
          <ac:chgData name="Ragnhild Halvorsrud" userId="917ea340-fd63-490f-a7db-68428d24cf32" providerId="ADAL" clId="{3F26B701-AADC-4668-AAA4-FB7BA2B947B1}" dt="2020-06-19T10:47:31.147" v="9241"/>
          <ac:picMkLst>
            <pc:docMk/>
            <pc:sldMk cId="3264953014" sldId="531"/>
            <ac:picMk id="67" creationId="{B39A5F78-DB0F-4EB2-A383-372534A3B5B3}"/>
          </ac:picMkLst>
        </pc:picChg>
      </pc:sldChg>
      <pc:sldChg chg="addSp delSp modSp new mod modNotes">
        <pc:chgData name="Ragnhild Halvorsrud" userId="917ea340-fd63-490f-a7db-68428d24cf32" providerId="ADAL" clId="{3F26B701-AADC-4668-AAA4-FB7BA2B947B1}" dt="2020-06-19T17:20:47.230" v="16748" actId="790"/>
        <pc:sldMkLst>
          <pc:docMk/>
          <pc:sldMk cId="2470958518" sldId="532"/>
        </pc:sldMkLst>
        <pc:spChg chg="mod">
          <ac:chgData name="Ragnhild Halvorsrud" userId="917ea340-fd63-490f-a7db-68428d24cf32" providerId="ADAL" clId="{3F26B701-AADC-4668-AAA4-FB7BA2B947B1}" dt="2020-06-19T17:20:47.224" v="16745" actId="790"/>
          <ac:spMkLst>
            <pc:docMk/>
            <pc:sldMk cId="2470958518" sldId="532"/>
            <ac:spMk id="2" creationId="{0F17FD09-2B7D-4DD1-A2EA-F0C8291330F9}"/>
          </ac:spMkLst>
        </pc:spChg>
        <pc:spChg chg="del mod">
          <ac:chgData name="Ragnhild Halvorsrud" userId="917ea340-fd63-490f-a7db-68428d24cf32" providerId="ADAL" clId="{3F26B701-AADC-4668-AAA4-FB7BA2B947B1}" dt="2020-06-19T11:45:44.679" v="9435"/>
          <ac:spMkLst>
            <pc:docMk/>
            <pc:sldMk cId="2470958518" sldId="532"/>
            <ac:spMk id="3" creationId="{B06BB6BC-CDEE-4CD2-895C-01D64B90B73D}"/>
          </ac:spMkLst>
        </pc:spChg>
        <pc:spChg chg="add del mod">
          <ac:chgData name="Ragnhild Halvorsrud" userId="917ea340-fd63-490f-a7db-68428d24cf32" providerId="ADAL" clId="{3F26B701-AADC-4668-AAA4-FB7BA2B947B1}" dt="2020-06-19T11:45:44.679" v="9435"/>
          <ac:spMkLst>
            <pc:docMk/>
            <pc:sldMk cId="2470958518" sldId="532"/>
            <ac:spMk id="4" creationId="{2485B6E8-B02E-4865-927F-D672E3FE58C8}"/>
          </ac:spMkLst>
        </pc:spChg>
        <pc:spChg chg="add del mod">
          <ac:chgData name="Ragnhild Halvorsrud" userId="917ea340-fd63-490f-a7db-68428d24cf32" providerId="ADAL" clId="{3F26B701-AADC-4668-AAA4-FB7BA2B947B1}" dt="2020-06-19T17:20:47.226" v="16746" actId="790"/>
          <ac:spMkLst>
            <pc:docMk/>
            <pc:sldMk cId="2470958518" sldId="532"/>
            <ac:spMk id="5" creationId="{31066B05-F383-49EB-889F-102FCF3B73D1}"/>
          </ac:spMkLst>
        </pc:spChg>
        <pc:spChg chg="add del mod">
          <ac:chgData name="Ragnhild Halvorsrud" userId="917ea340-fd63-490f-a7db-68428d24cf32" providerId="ADAL" clId="{3F26B701-AADC-4668-AAA4-FB7BA2B947B1}" dt="2020-06-19T14:44:24.235" v="10885"/>
          <ac:spMkLst>
            <pc:docMk/>
            <pc:sldMk cId="2470958518" sldId="532"/>
            <ac:spMk id="6" creationId="{86CF322A-E8B5-443A-A548-A6C0137F29F2}"/>
          </ac:spMkLst>
        </pc:spChg>
        <pc:spChg chg="add del mod">
          <ac:chgData name="Ragnhild Halvorsrud" userId="917ea340-fd63-490f-a7db-68428d24cf32" providerId="ADAL" clId="{3F26B701-AADC-4668-AAA4-FB7BA2B947B1}" dt="2020-06-19T14:44:24.235" v="10885"/>
          <ac:spMkLst>
            <pc:docMk/>
            <pc:sldMk cId="2470958518" sldId="532"/>
            <ac:spMk id="7" creationId="{AFE6F383-02D3-4A17-9C7B-F324FD27A7F7}"/>
          </ac:spMkLst>
        </pc:spChg>
      </pc:sldChg>
      <pc:sldChg chg="modSp add del mod modNotes">
        <pc:chgData name="Ragnhild Halvorsrud" userId="917ea340-fd63-490f-a7db-68428d24cf32" providerId="ADAL" clId="{3F26B701-AADC-4668-AAA4-FB7BA2B947B1}" dt="2020-06-19T11:49:24.441" v="9468" actId="47"/>
        <pc:sldMkLst>
          <pc:docMk/>
          <pc:sldMk cId="36926239" sldId="533"/>
        </pc:sldMkLst>
        <pc:spChg chg="mod">
          <ac:chgData name="Ragnhild Halvorsrud" userId="917ea340-fd63-490f-a7db-68428d24cf32" providerId="ADAL" clId="{3F26B701-AADC-4668-AAA4-FB7BA2B947B1}" dt="2020-06-19T11:47:17.614" v="9455" actId="20577"/>
          <ac:spMkLst>
            <pc:docMk/>
            <pc:sldMk cId="36926239" sldId="533"/>
            <ac:spMk id="2" creationId="{00000000-0000-0000-0000-000000000000}"/>
          </ac:spMkLst>
        </pc:spChg>
        <pc:spChg chg="mod">
          <ac:chgData name="Ragnhild Halvorsrud" userId="917ea340-fd63-490f-a7db-68428d24cf32" providerId="ADAL" clId="{3F26B701-AADC-4668-AAA4-FB7BA2B947B1}" dt="2020-06-19T11:47:11.949" v="9443" actId="790"/>
          <ac:spMkLst>
            <pc:docMk/>
            <pc:sldMk cId="36926239" sldId="533"/>
            <ac:spMk id="4" creationId="{00000000-0000-0000-0000-000000000000}"/>
          </ac:spMkLst>
        </pc:spChg>
        <pc:spChg chg="mod">
          <ac:chgData name="Ragnhild Halvorsrud" userId="917ea340-fd63-490f-a7db-68428d24cf32" providerId="ADAL" clId="{3F26B701-AADC-4668-AAA4-FB7BA2B947B1}" dt="2020-06-19T11:47:11.946" v="9441" actId="790"/>
          <ac:spMkLst>
            <pc:docMk/>
            <pc:sldMk cId="36926239" sldId="533"/>
            <ac:spMk id="12" creationId="{00000000-0000-0000-0000-000000000000}"/>
          </ac:spMkLst>
        </pc:spChg>
        <pc:spChg chg="mod">
          <ac:chgData name="Ragnhild Halvorsrud" userId="917ea340-fd63-490f-a7db-68428d24cf32" providerId="ADAL" clId="{3F26B701-AADC-4668-AAA4-FB7BA2B947B1}" dt="2020-06-19T11:47:11.948" v="9442" actId="790"/>
          <ac:spMkLst>
            <pc:docMk/>
            <pc:sldMk cId="36926239" sldId="533"/>
            <ac:spMk id="14" creationId="{00000000-0000-0000-0000-000000000000}"/>
          </ac:spMkLst>
        </pc:spChg>
        <pc:spChg chg="mod">
          <ac:chgData name="Ragnhild Halvorsrud" userId="917ea340-fd63-490f-a7db-68428d24cf32" providerId="ADAL" clId="{3F26B701-AADC-4668-AAA4-FB7BA2B947B1}" dt="2020-06-19T11:47:11.953" v="9445" actId="790"/>
          <ac:spMkLst>
            <pc:docMk/>
            <pc:sldMk cId="36926239" sldId="533"/>
            <ac:spMk id="17" creationId="{00000000-0000-0000-0000-000000000000}"/>
          </ac:spMkLst>
        </pc:spChg>
        <pc:spChg chg="mod">
          <ac:chgData name="Ragnhild Halvorsrud" userId="917ea340-fd63-490f-a7db-68428d24cf32" providerId="ADAL" clId="{3F26B701-AADC-4668-AAA4-FB7BA2B947B1}" dt="2020-06-19T11:47:11.955" v="9446" actId="790"/>
          <ac:spMkLst>
            <pc:docMk/>
            <pc:sldMk cId="36926239" sldId="533"/>
            <ac:spMk id="18" creationId="{00000000-0000-0000-0000-000000000000}"/>
          </ac:spMkLst>
        </pc:spChg>
        <pc:spChg chg="mod">
          <ac:chgData name="Ragnhild Halvorsrud" userId="917ea340-fd63-490f-a7db-68428d24cf32" providerId="ADAL" clId="{3F26B701-AADC-4668-AAA4-FB7BA2B947B1}" dt="2020-06-19T11:47:11.957" v="9447" actId="790"/>
          <ac:spMkLst>
            <pc:docMk/>
            <pc:sldMk cId="36926239" sldId="533"/>
            <ac:spMk id="22" creationId="{00000000-0000-0000-0000-000000000000}"/>
          </ac:spMkLst>
        </pc:spChg>
        <pc:spChg chg="mod">
          <ac:chgData name="Ragnhild Halvorsrud" userId="917ea340-fd63-490f-a7db-68428d24cf32" providerId="ADAL" clId="{3F26B701-AADC-4668-AAA4-FB7BA2B947B1}" dt="2020-06-19T11:47:11.951" v="9444" actId="790"/>
          <ac:spMkLst>
            <pc:docMk/>
            <pc:sldMk cId="36926239" sldId="533"/>
            <ac:spMk id="40" creationId="{00000000-0000-0000-0000-000000000000}"/>
          </ac:spMkLst>
        </pc:spChg>
      </pc:sldChg>
      <pc:sldChg chg="modSp add del mod modNotes">
        <pc:chgData name="Ragnhild Halvorsrud" userId="917ea340-fd63-490f-a7db-68428d24cf32" providerId="ADAL" clId="{3F26B701-AADC-4668-AAA4-FB7BA2B947B1}" dt="2020-06-19T12:22:47.092" v="10469" actId="47"/>
        <pc:sldMkLst>
          <pc:docMk/>
          <pc:sldMk cId="565360341" sldId="810"/>
        </pc:sldMkLst>
        <pc:spChg chg="mod">
          <ac:chgData name="Ragnhild Halvorsrud" userId="917ea340-fd63-490f-a7db-68428d24cf32" providerId="ADAL" clId="{3F26B701-AADC-4668-AAA4-FB7BA2B947B1}" dt="2020-06-19T12:22:40.505" v="10353" actId="790"/>
          <ac:spMkLst>
            <pc:docMk/>
            <pc:sldMk cId="565360341" sldId="810"/>
            <ac:spMk id="2" creationId="{21108986-DE8A-4CFF-8FF9-2ADB6AB331FF}"/>
          </ac:spMkLst>
        </pc:spChg>
        <pc:spChg chg="mod">
          <ac:chgData name="Ragnhild Halvorsrud" userId="917ea340-fd63-490f-a7db-68428d24cf32" providerId="ADAL" clId="{3F26B701-AADC-4668-AAA4-FB7BA2B947B1}" dt="2020-06-19T12:22:40.508" v="10354" actId="790"/>
          <ac:spMkLst>
            <pc:docMk/>
            <pc:sldMk cId="565360341" sldId="810"/>
            <ac:spMk id="3" creationId="{415A6433-3FCD-4956-BD88-7D56F10752D6}"/>
          </ac:spMkLst>
        </pc:spChg>
        <pc:spChg chg="mod">
          <ac:chgData name="Ragnhild Halvorsrud" userId="917ea340-fd63-490f-a7db-68428d24cf32" providerId="ADAL" clId="{3F26B701-AADC-4668-AAA4-FB7BA2B947B1}" dt="2020-06-19T12:22:40.517" v="10355" actId="790"/>
          <ac:spMkLst>
            <pc:docMk/>
            <pc:sldMk cId="565360341" sldId="810"/>
            <ac:spMk id="144" creationId="{E456BE98-C859-4F0B-AD15-DF225014DB55}"/>
          </ac:spMkLst>
        </pc:spChg>
        <pc:spChg chg="mod">
          <ac:chgData name="Ragnhild Halvorsrud" userId="917ea340-fd63-490f-a7db-68428d24cf32" providerId="ADAL" clId="{3F26B701-AADC-4668-AAA4-FB7BA2B947B1}" dt="2020-06-19T12:22:40.518" v="10356" actId="790"/>
          <ac:spMkLst>
            <pc:docMk/>
            <pc:sldMk cId="565360341" sldId="810"/>
            <ac:spMk id="145" creationId="{4B3BCFC1-59C1-40DA-844C-F3085174D8A3}"/>
          </ac:spMkLst>
        </pc:spChg>
        <pc:spChg chg="mod">
          <ac:chgData name="Ragnhild Halvorsrud" userId="917ea340-fd63-490f-a7db-68428d24cf32" providerId="ADAL" clId="{3F26B701-AADC-4668-AAA4-FB7BA2B947B1}" dt="2020-06-19T12:22:40.519" v="10357" actId="790"/>
          <ac:spMkLst>
            <pc:docMk/>
            <pc:sldMk cId="565360341" sldId="810"/>
            <ac:spMk id="146" creationId="{42028E6C-9D32-4BA1-81A7-14D4C43FBE94}"/>
          </ac:spMkLst>
        </pc:spChg>
        <pc:spChg chg="mod">
          <ac:chgData name="Ragnhild Halvorsrud" userId="917ea340-fd63-490f-a7db-68428d24cf32" providerId="ADAL" clId="{3F26B701-AADC-4668-AAA4-FB7BA2B947B1}" dt="2020-06-19T12:22:40.522" v="10358" actId="790"/>
          <ac:spMkLst>
            <pc:docMk/>
            <pc:sldMk cId="565360341" sldId="810"/>
            <ac:spMk id="147" creationId="{EC53F678-F34D-4C51-BDB8-483CBC7C6B4A}"/>
          </ac:spMkLst>
        </pc:spChg>
        <pc:spChg chg="mod">
          <ac:chgData name="Ragnhild Halvorsrud" userId="917ea340-fd63-490f-a7db-68428d24cf32" providerId="ADAL" clId="{3F26B701-AADC-4668-AAA4-FB7BA2B947B1}" dt="2020-06-19T12:22:40.525" v="10359" actId="790"/>
          <ac:spMkLst>
            <pc:docMk/>
            <pc:sldMk cId="565360341" sldId="810"/>
            <ac:spMk id="148" creationId="{D385B5D9-8731-41DE-9AC5-36359EDEE479}"/>
          </ac:spMkLst>
        </pc:spChg>
        <pc:spChg chg="mod">
          <ac:chgData name="Ragnhild Halvorsrud" userId="917ea340-fd63-490f-a7db-68428d24cf32" providerId="ADAL" clId="{3F26B701-AADC-4668-AAA4-FB7BA2B947B1}" dt="2020-06-19T12:22:40.527" v="10360" actId="790"/>
          <ac:spMkLst>
            <pc:docMk/>
            <pc:sldMk cId="565360341" sldId="810"/>
            <ac:spMk id="149" creationId="{6DA0129A-C430-423F-A1F1-7CBE9611F69C}"/>
          </ac:spMkLst>
        </pc:spChg>
        <pc:spChg chg="mod">
          <ac:chgData name="Ragnhild Halvorsrud" userId="917ea340-fd63-490f-a7db-68428d24cf32" providerId="ADAL" clId="{3F26B701-AADC-4668-AAA4-FB7BA2B947B1}" dt="2020-06-19T12:22:40.529" v="10361" actId="790"/>
          <ac:spMkLst>
            <pc:docMk/>
            <pc:sldMk cId="565360341" sldId="810"/>
            <ac:spMk id="150" creationId="{D13ECD67-2B6B-4D97-9F1B-85968F1D6F59}"/>
          </ac:spMkLst>
        </pc:spChg>
        <pc:spChg chg="mod">
          <ac:chgData name="Ragnhild Halvorsrud" userId="917ea340-fd63-490f-a7db-68428d24cf32" providerId="ADAL" clId="{3F26B701-AADC-4668-AAA4-FB7BA2B947B1}" dt="2020-06-19T12:22:40.530" v="10362" actId="790"/>
          <ac:spMkLst>
            <pc:docMk/>
            <pc:sldMk cId="565360341" sldId="810"/>
            <ac:spMk id="151" creationId="{E603C64E-341A-40AF-BE3E-EF65F6546896}"/>
          </ac:spMkLst>
        </pc:spChg>
        <pc:spChg chg="mod">
          <ac:chgData name="Ragnhild Halvorsrud" userId="917ea340-fd63-490f-a7db-68428d24cf32" providerId="ADAL" clId="{3F26B701-AADC-4668-AAA4-FB7BA2B947B1}" dt="2020-06-19T12:22:40.532" v="10363" actId="790"/>
          <ac:spMkLst>
            <pc:docMk/>
            <pc:sldMk cId="565360341" sldId="810"/>
            <ac:spMk id="157" creationId="{1D41EBA2-B9F1-455B-9E1A-6562992AB970}"/>
          </ac:spMkLst>
        </pc:spChg>
        <pc:spChg chg="mod">
          <ac:chgData name="Ragnhild Halvorsrud" userId="917ea340-fd63-490f-a7db-68428d24cf32" providerId="ADAL" clId="{3F26B701-AADC-4668-AAA4-FB7BA2B947B1}" dt="2020-06-19T12:22:40.534" v="10364" actId="790"/>
          <ac:spMkLst>
            <pc:docMk/>
            <pc:sldMk cId="565360341" sldId="810"/>
            <ac:spMk id="158" creationId="{F2CDBCCA-0F49-4C47-8FC9-4725EF0ED243}"/>
          </ac:spMkLst>
        </pc:spChg>
      </pc:sldChg>
      <pc:sldChg chg="addSp delSp modSp add mod modAnim modNotes">
        <pc:chgData name="Ragnhild Halvorsrud" userId="917ea340-fd63-490f-a7db-68428d24cf32" providerId="ADAL" clId="{3F26B701-AADC-4668-AAA4-FB7BA2B947B1}" dt="2020-06-19T17:20:47.540" v="16917" actId="790"/>
        <pc:sldMkLst>
          <pc:docMk/>
          <pc:sldMk cId="1892352166" sldId="811"/>
        </pc:sldMkLst>
        <pc:spChg chg="mod">
          <ac:chgData name="Ragnhild Halvorsrud" userId="917ea340-fd63-490f-a7db-68428d24cf32" providerId="ADAL" clId="{3F26B701-AADC-4668-AAA4-FB7BA2B947B1}" dt="2020-06-19T17:20:47.451" v="16867" actId="790"/>
          <ac:spMkLst>
            <pc:docMk/>
            <pc:sldMk cId="1892352166" sldId="811"/>
            <ac:spMk id="2" creationId="{58B898AA-897D-4C24-AD8F-DB526C7D7A57}"/>
          </ac:spMkLst>
        </pc:spChg>
        <pc:spChg chg="mod">
          <ac:chgData name="Ragnhild Halvorsrud" userId="917ea340-fd63-490f-a7db-68428d24cf32" providerId="ADAL" clId="{3F26B701-AADC-4668-AAA4-FB7BA2B947B1}" dt="2020-06-19T17:20:47.452" v="16868" actId="790"/>
          <ac:spMkLst>
            <pc:docMk/>
            <pc:sldMk cId="1892352166" sldId="811"/>
            <ac:spMk id="3" creationId="{1E0A6ECA-B22B-46B5-B083-9BAF75FBE406}"/>
          </ac:spMkLst>
        </pc:spChg>
        <pc:spChg chg="mod">
          <ac:chgData name="Ragnhild Halvorsrud" userId="917ea340-fd63-490f-a7db-68428d24cf32" providerId="ADAL" clId="{3F26B701-AADC-4668-AAA4-FB7BA2B947B1}" dt="2020-06-19T17:20:47.454" v="16869" actId="790"/>
          <ac:spMkLst>
            <pc:docMk/>
            <pc:sldMk cId="1892352166" sldId="811"/>
            <ac:spMk id="4" creationId="{3B939870-DEC1-4F64-9B4F-A4D741166FA7}"/>
          </ac:spMkLst>
        </pc:spChg>
        <pc:spChg chg="mod">
          <ac:chgData name="Ragnhild Halvorsrud" userId="917ea340-fd63-490f-a7db-68428d24cf32" providerId="ADAL" clId="{3F26B701-AADC-4668-AAA4-FB7BA2B947B1}" dt="2020-06-19T17:20:47.456" v="16870" actId="790"/>
          <ac:spMkLst>
            <pc:docMk/>
            <pc:sldMk cId="1892352166" sldId="811"/>
            <ac:spMk id="5" creationId="{B8126E96-D583-4C49-A520-7986C4960C07}"/>
          </ac:spMkLst>
        </pc:spChg>
        <pc:spChg chg="mod">
          <ac:chgData name="Ragnhild Halvorsrud" userId="917ea340-fd63-490f-a7db-68428d24cf32" providerId="ADAL" clId="{3F26B701-AADC-4668-AAA4-FB7BA2B947B1}" dt="2020-06-19T17:20:47.458" v="16871" actId="790"/>
          <ac:spMkLst>
            <pc:docMk/>
            <pc:sldMk cId="1892352166" sldId="811"/>
            <ac:spMk id="6" creationId="{93E5B79B-3097-45F1-822F-D11808FF759F}"/>
          </ac:spMkLst>
        </pc:spChg>
        <pc:spChg chg="mod">
          <ac:chgData name="Ragnhild Halvorsrud" userId="917ea340-fd63-490f-a7db-68428d24cf32" providerId="ADAL" clId="{3F26B701-AADC-4668-AAA4-FB7BA2B947B1}" dt="2020-06-19T17:20:47.459" v="16872" actId="790"/>
          <ac:spMkLst>
            <pc:docMk/>
            <pc:sldMk cId="1892352166" sldId="811"/>
            <ac:spMk id="7" creationId="{2DA20714-72A6-4468-97AF-4DD478746894}"/>
          </ac:spMkLst>
        </pc:spChg>
        <pc:spChg chg="mod">
          <ac:chgData name="Ragnhild Halvorsrud" userId="917ea340-fd63-490f-a7db-68428d24cf32" providerId="ADAL" clId="{3F26B701-AADC-4668-AAA4-FB7BA2B947B1}" dt="2020-06-19T17:20:47.461" v="16873" actId="790"/>
          <ac:spMkLst>
            <pc:docMk/>
            <pc:sldMk cId="1892352166" sldId="811"/>
            <ac:spMk id="8" creationId="{2FFF76D5-5969-478D-9F54-42F2AF849D20}"/>
          </ac:spMkLst>
        </pc:spChg>
        <pc:spChg chg="mod">
          <ac:chgData name="Ragnhild Halvorsrud" userId="917ea340-fd63-490f-a7db-68428d24cf32" providerId="ADAL" clId="{3F26B701-AADC-4668-AAA4-FB7BA2B947B1}" dt="2020-06-19T17:20:47.462" v="16874" actId="790"/>
          <ac:spMkLst>
            <pc:docMk/>
            <pc:sldMk cId="1892352166" sldId="811"/>
            <ac:spMk id="9" creationId="{EEFB04E6-C2C2-4C7C-B345-174A1244BFC5}"/>
          </ac:spMkLst>
        </pc:spChg>
        <pc:spChg chg="mod">
          <ac:chgData name="Ragnhild Halvorsrud" userId="917ea340-fd63-490f-a7db-68428d24cf32" providerId="ADAL" clId="{3F26B701-AADC-4668-AAA4-FB7BA2B947B1}" dt="2020-06-19T17:20:47.464" v="16875" actId="790"/>
          <ac:spMkLst>
            <pc:docMk/>
            <pc:sldMk cId="1892352166" sldId="811"/>
            <ac:spMk id="10" creationId="{337949F9-BE7C-4EE2-B28E-7C418D19C172}"/>
          </ac:spMkLst>
        </pc:spChg>
        <pc:spChg chg="mod">
          <ac:chgData name="Ragnhild Halvorsrud" userId="917ea340-fd63-490f-a7db-68428d24cf32" providerId="ADAL" clId="{3F26B701-AADC-4668-AAA4-FB7BA2B947B1}" dt="2020-06-19T17:20:47.466" v="16876" actId="790"/>
          <ac:spMkLst>
            <pc:docMk/>
            <pc:sldMk cId="1892352166" sldId="811"/>
            <ac:spMk id="11" creationId="{9299D061-65B8-40F8-95E0-20E30B219D0F}"/>
          </ac:spMkLst>
        </pc:spChg>
        <pc:spChg chg="mod">
          <ac:chgData name="Ragnhild Halvorsrud" userId="917ea340-fd63-490f-a7db-68428d24cf32" providerId="ADAL" clId="{3F26B701-AADC-4668-AAA4-FB7BA2B947B1}" dt="2020-06-19T17:20:47.467" v="16877" actId="790"/>
          <ac:spMkLst>
            <pc:docMk/>
            <pc:sldMk cId="1892352166" sldId="811"/>
            <ac:spMk id="12" creationId="{8B8EEE89-91A9-4185-9EEA-A889D71C5DC1}"/>
          </ac:spMkLst>
        </pc:spChg>
        <pc:spChg chg="mod">
          <ac:chgData name="Ragnhild Halvorsrud" userId="917ea340-fd63-490f-a7db-68428d24cf32" providerId="ADAL" clId="{3F26B701-AADC-4668-AAA4-FB7BA2B947B1}" dt="2020-06-19T17:20:47.469" v="16878" actId="790"/>
          <ac:spMkLst>
            <pc:docMk/>
            <pc:sldMk cId="1892352166" sldId="811"/>
            <ac:spMk id="13" creationId="{CB70E779-B0F4-4D85-8F2E-3EF4E9A085B9}"/>
          </ac:spMkLst>
        </pc:spChg>
        <pc:spChg chg="mod">
          <ac:chgData name="Ragnhild Halvorsrud" userId="917ea340-fd63-490f-a7db-68428d24cf32" providerId="ADAL" clId="{3F26B701-AADC-4668-AAA4-FB7BA2B947B1}" dt="2020-06-19T17:20:47.471" v="16879" actId="790"/>
          <ac:spMkLst>
            <pc:docMk/>
            <pc:sldMk cId="1892352166" sldId="811"/>
            <ac:spMk id="19" creationId="{03778D43-844C-4F2C-90F0-7D988DDD5CB8}"/>
          </ac:spMkLst>
        </pc:spChg>
        <pc:spChg chg="mod">
          <ac:chgData name="Ragnhild Halvorsrud" userId="917ea340-fd63-490f-a7db-68428d24cf32" providerId="ADAL" clId="{3F26B701-AADC-4668-AAA4-FB7BA2B947B1}" dt="2020-06-19T17:20:47.473" v="16880" actId="790"/>
          <ac:spMkLst>
            <pc:docMk/>
            <pc:sldMk cId="1892352166" sldId="811"/>
            <ac:spMk id="20" creationId="{D0505C5B-91FB-4145-A198-41506C3999C2}"/>
          </ac:spMkLst>
        </pc:spChg>
        <pc:spChg chg="mod">
          <ac:chgData name="Ragnhild Halvorsrud" userId="917ea340-fd63-490f-a7db-68428d24cf32" providerId="ADAL" clId="{3F26B701-AADC-4668-AAA4-FB7BA2B947B1}" dt="2020-06-19T17:20:47.474" v="16881" actId="790"/>
          <ac:spMkLst>
            <pc:docMk/>
            <pc:sldMk cId="1892352166" sldId="811"/>
            <ac:spMk id="26" creationId="{36D059BE-C6FA-40EF-A5E1-DD0E5C626395}"/>
          </ac:spMkLst>
        </pc:spChg>
        <pc:spChg chg="mod">
          <ac:chgData name="Ragnhild Halvorsrud" userId="917ea340-fd63-490f-a7db-68428d24cf32" providerId="ADAL" clId="{3F26B701-AADC-4668-AAA4-FB7BA2B947B1}" dt="2020-06-19T17:20:47.476" v="16882" actId="790"/>
          <ac:spMkLst>
            <pc:docMk/>
            <pc:sldMk cId="1892352166" sldId="811"/>
            <ac:spMk id="27" creationId="{90664AC4-B9F4-4AF4-82CF-832AE85C87EA}"/>
          </ac:spMkLst>
        </pc:spChg>
        <pc:spChg chg="mod">
          <ac:chgData name="Ragnhild Halvorsrud" userId="917ea340-fd63-490f-a7db-68428d24cf32" providerId="ADAL" clId="{3F26B701-AADC-4668-AAA4-FB7BA2B947B1}" dt="2020-06-19T17:20:47.478" v="16883" actId="790"/>
          <ac:spMkLst>
            <pc:docMk/>
            <pc:sldMk cId="1892352166" sldId="811"/>
            <ac:spMk id="28" creationId="{11D1CD41-CFD0-421A-9C3A-159CADFC6D89}"/>
          </ac:spMkLst>
        </pc:spChg>
        <pc:spChg chg="mod">
          <ac:chgData name="Ragnhild Halvorsrud" userId="917ea340-fd63-490f-a7db-68428d24cf32" providerId="ADAL" clId="{3F26B701-AADC-4668-AAA4-FB7BA2B947B1}" dt="2020-06-19T17:20:47.479" v="16884" actId="790"/>
          <ac:spMkLst>
            <pc:docMk/>
            <pc:sldMk cId="1892352166" sldId="811"/>
            <ac:spMk id="32" creationId="{AA72D5EE-DCDD-4F0B-B96A-443BD932573A}"/>
          </ac:spMkLst>
        </pc:spChg>
        <pc:spChg chg="mod">
          <ac:chgData name="Ragnhild Halvorsrud" userId="917ea340-fd63-490f-a7db-68428d24cf32" providerId="ADAL" clId="{3F26B701-AADC-4668-AAA4-FB7BA2B947B1}" dt="2020-06-19T17:20:47.481" v="16885" actId="790"/>
          <ac:spMkLst>
            <pc:docMk/>
            <pc:sldMk cId="1892352166" sldId="811"/>
            <ac:spMk id="33" creationId="{6A5B6DE9-4270-469C-B399-9069FD84D25D}"/>
          </ac:spMkLst>
        </pc:spChg>
        <pc:spChg chg="mod">
          <ac:chgData name="Ragnhild Halvorsrud" userId="917ea340-fd63-490f-a7db-68428d24cf32" providerId="ADAL" clId="{3F26B701-AADC-4668-AAA4-FB7BA2B947B1}" dt="2020-06-19T17:20:47.482" v="16886" actId="790"/>
          <ac:spMkLst>
            <pc:docMk/>
            <pc:sldMk cId="1892352166" sldId="811"/>
            <ac:spMk id="34" creationId="{55074A4D-B5E3-474C-B4C6-83A19747C5C4}"/>
          </ac:spMkLst>
        </pc:spChg>
        <pc:spChg chg="mod">
          <ac:chgData name="Ragnhild Halvorsrud" userId="917ea340-fd63-490f-a7db-68428d24cf32" providerId="ADAL" clId="{3F26B701-AADC-4668-AAA4-FB7BA2B947B1}" dt="2020-06-19T17:20:47.484" v="16887" actId="790"/>
          <ac:spMkLst>
            <pc:docMk/>
            <pc:sldMk cId="1892352166" sldId="811"/>
            <ac:spMk id="35" creationId="{4721178C-0DB8-4035-BA1B-F0BF2F2AB653}"/>
          </ac:spMkLst>
        </pc:spChg>
        <pc:spChg chg="mod">
          <ac:chgData name="Ragnhild Halvorsrud" userId="917ea340-fd63-490f-a7db-68428d24cf32" providerId="ADAL" clId="{3F26B701-AADC-4668-AAA4-FB7BA2B947B1}" dt="2020-06-19T17:20:47.485" v="16888" actId="790"/>
          <ac:spMkLst>
            <pc:docMk/>
            <pc:sldMk cId="1892352166" sldId="811"/>
            <ac:spMk id="36" creationId="{CE772CE2-561B-40F7-ADB9-C5858E3BA4E5}"/>
          </ac:spMkLst>
        </pc:spChg>
        <pc:spChg chg="mod">
          <ac:chgData name="Ragnhild Halvorsrud" userId="917ea340-fd63-490f-a7db-68428d24cf32" providerId="ADAL" clId="{3F26B701-AADC-4668-AAA4-FB7BA2B947B1}" dt="2020-06-19T17:20:47.487" v="16889" actId="790"/>
          <ac:spMkLst>
            <pc:docMk/>
            <pc:sldMk cId="1892352166" sldId="811"/>
            <ac:spMk id="37" creationId="{78EDEBC2-A5E7-493C-AF92-D92531EE73E3}"/>
          </ac:spMkLst>
        </pc:spChg>
        <pc:spChg chg="mod">
          <ac:chgData name="Ragnhild Halvorsrud" userId="917ea340-fd63-490f-a7db-68428d24cf32" providerId="ADAL" clId="{3F26B701-AADC-4668-AAA4-FB7BA2B947B1}" dt="2020-06-19T17:20:47.489" v="16890" actId="790"/>
          <ac:spMkLst>
            <pc:docMk/>
            <pc:sldMk cId="1892352166" sldId="811"/>
            <ac:spMk id="38" creationId="{7C9709C5-CDB1-42A5-BDF7-0722051BEF6F}"/>
          </ac:spMkLst>
        </pc:spChg>
        <pc:spChg chg="mod">
          <ac:chgData name="Ragnhild Halvorsrud" userId="917ea340-fd63-490f-a7db-68428d24cf32" providerId="ADAL" clId="{3F26B701-AADC-4668-AAA4-FB7BA2B947B1}" dt="2020-06-19T17:20:47.490" v="16891" actId="790"/>
          <ac:spMkLst>
            <pc:docMk/>
            <pc:sldMk cId="1892352166" sldId="811"/>
            <ac:spMk id="53" creationId="{E8C803E8-B928-4ACC-A8D2-84557B6D0BEB}"/>
          </ac:spMkLst>
        </pc:spChg>
        <pc:spChg chg="mod">
          <ac:chgData name="Ragnhild Halvorsrud" userId="917ea340-fd63-490f-a7db-68428d24cf32" providerId="ADAL" clId="{3F26B701-AADC-4668-AAA4-FB7BA2B947B1}" dt="2020-06-19T17:20:47.492" v="16892" actId="790"/>
          <ac:spMkLst>
            <pc:docMk/>
            <pc:sldMk cId="1892352166" sldId="811"/>
            <ac:spMk id="54" creationId="{451E4E6D-48ED-40AB-8CA8-FCD4B2381219}"/>
          </ac:spMkLst>
        </pc:spChg>
        <pc:spChg chg="mod">
          <ac:chgData name="Ragnhild Halvorsrud" userId="917ea340-fd63-490f-a7db-68428d24cf32" providerId="ADAL" clId="{3F26B701-AADC-4668-AAA4-FB7BA2B947B1}" dt="2020-06-19T17:20:47.494" v="16893" actId="790"/>
          <ac:spMkLst>
            <pc:docMk/>
            <pc:sldMk cId="1892352166" sldId="811"/>
            <ac:spMk id="55" creationId="{32347451-1EDB-4671-8975-51AC113BEDC8}"/>
          </ac:spMkLst>
        </pc:spChg>
        <pc:spChg chg="mod">
          <ac:chgData name="Ragnhild Halvorsrud" userId="917ea340-fd63-490f-a7db-68428d24cf32" providerId="ADAL" clId="{3F26B701-AADC-4668-AAA4-FB7BA2B947B1}" dt="2020-06-19T17:20:47.496" v="16894" actId="790"/>
          <ac:spMkLst>
            <pc:docMk/>
            <pc:sldMk cId="1892352166" sldId="811"/>
            <ac:spMk id="56" creationId="{D6E13B00-7EFE-4B9A-AB76-4F9C625FCF17}"/>
          </ac:spMkLst>
        </pc:spChg>
        <pc:spChg chg="mod">
          <ac:chgData name="Ragnhild Halvorsrud" userId="917ea340-fd63-490f-a7db-68428d24cf32" providerId="ADAL" clId="{3F26B701-AADC-4668-AAA4-FB7BA2B947B1}" dt="2020-06-19T17:20:47.497" v="16895" actId="790"/>
          <ac:spMkLst>
            <pc:docMk/>
            <pc:sldMk cId="1892352166" sldId="811"/>
            <ac:spMk id="57" creationId="{D8504AAD-475B-441E-A3CF-00C782A3FB72}"/>
          </ac:spMkLst>
        </pc:spChg>
        <pc:spChg chg="mod">
          <ac:chgData name="Ragnhild Halvorsrud" userId="917ea340-fd63-490f-a7db-68428d24cf32" providerId="ADAL" clId="{3F26B701-AADC-4668-AAA4-FB7BA2B947B1}" dt="2020-06-19T17:20:47.499" v="16896" actId="790"/>
          <ac:spMkLst>
            <pc:docMk/>
            <pc:sldMk cId="1892352166" sldId="811"/>
            <ac:spMk id="58" creationId="{DAC32631-356C-4B6B-9DD1-5C55F100D66D}"/>
          </ac:spMkLst>
        </pc:spChg>
        <pc:spChg chg="mod">
          <ac:chgData name="Ragnhild Halvorsrud" userId="917ea340-fd63-490f-a7db-68428d24cf32" providerId="ADAL" clId="{3F26B701-AADC-4668-AAA4-FB7BA2B947B1}" dt="2020-06-19T17:20:47.501" v="16897" actId="790"/>
          <ac:spMkLst>
            <pc:docMk/>
            <pc:sldMk cId="1892352166" sldId="811"/>
            <ac:spMk id="59" creationId="{85EAD7BB-3F7C-45FE-8FC0-2F36BFF59B85}"/>
          </ac:spMkLst>
        </pc:spChg>
        <pc:spChg chg="mod">
          <ac:chgData name="Ragnhild Halvorsrud" userId="917ea340-fd63-490f-a7db-68428d24cf32" providerId="ADAL" clId="{3F26B701-AADC-4668-AAA4-FB7BA2B947B1}" dt="2020-06-19T17:20:47.503" v="16898" actId="790"/>
          <ac:spMkLst>
            <pc:docMk/>
            <pc:sldMk cId="1892352166" sldId="811"/>
            <ac:spMk id="60" creationId="{F47004C1-D7C0-4A2A-AE8E-79682D4774A5}"/>
          </ac:spMkLst>
        </pc:spChg>
        <pc:spChg chg="mod">
          <ac:chgData name="Ragnhild Halvorsrud" userId="917ea340-fd63-490f-a7db-68428d24cf32" providerId="ADAL" clId="{3F26B701-AADC-4668-AAA4-FB7BA2B947B1}" dt="2020-06-19T17:20:47.504" v="16899" actId="790"/>
          <ac:spMkLst>
            <pc:docMk/>
            <pc:sldMk cId="1892352166" sldId="811"/>
            <ac:spMk id="61" creationId="{877823BC-25E9-4F46-92A1-00B29FF7BBB0}"/>
          </ac:spMkLst>
        </pc:spChg>
        <pc:spChg chg="mod">
          <ac:chgData name="Ragnhild Halvorsrud" userId="917ea340-fd63-490f-a7db-68428d24cf32" providerId="ADAL" clId="{3F26B701-AADC-4668-AAA4-FB7BA2B947B1}" dt="2020-06-19T17:20:47.506" v="16900" actId="790"/>
          <ac:spMkLst>
            <pc:docMk/>
            <pc:sldMk cId="1892352166" sldId="811"/>
            <ac:spMk id="62" creationId="{ED192F7D-2C2C-41B5-8EF9-4471A5895321}"/>
          </ac:spMkLst>
        </pc:spChg>
        <pc:spChg chg="mod">
          <ac:chgData name="Ragnhild Halvorsrud" userId="917ea340-fd63-490f-a7db-68428d24cf32" providerId="ADAL" clId="{3F26B701-AADC-4668-AAA4-FB7BA2B947B1}" dt="2020-06-19T17:20:47.509" v="16901" actId="790"/>
          <ac:spMkLst>
            <pc:docMk/>
            <pc:sldMk cId="1892352166" sldId="811"/>
            <ac:spMk id="68" creationId="{AEEFB3A8-5D83-4D0C-8A67-46598E9E901E}"/>
          </ac:spMkLst>
        </pc:spChg>
        <pc:spChg chg="mod">
          <ac:chgData name="Ragnhild Halvorsrud" userId="917ea340-fd63-490f-a7db-68428d24cf32" providerId="ADAL" clId="{3F26B701-AADC-4668-AAA4-FB7BA2B947B1}" dt="2020-06-19T17:20:47.511" v="16902" actId="790"/>
          <ac:spMkLst>
            <pc:docMk/>
            <pc:sldMk cId="1892352166" sldId="811"/>
            <ac:spMk id="69" creationId="{8411AAAC-C7E0-4F36-A0B2-45AF41D865D5}"/>
          </ac:spMkLst>
        </pc:spChg>
        <pc:spChg chg="mod">
          <ac:chgData name="Ragnhild Halvorsrud" userId="917ea340-fd63-490f-a7db-68428d24cf32" providerId="ADAL" clId="{3F26B701-AADC-4668-AAA4-FB7BA2B947B1}" dt="2020-06-19T17:20:47.513" v="16903" actId="790"/>
          <ac:spMkLst>
            <pc:docMk/>
            <pc:sldMk cId="1892352166" sldId="811"/>
            <ac:spMk id="72" creationId="{21404D7F-CBFD-4F19-9F66-80FCA1B625B2}"/>
          </ac:spMkLst>
        </pc:spChg>
        <pc:spChg chg="mod">
          <ac:chgData name="Ragnhild Halvorsrud" userId="917ea340-fd63-490f-a7db-68428d24cf32" providerId="ADAL" clId="{3F26B701-AADC-4668-AAA4-FB7BA2B947B1}" dt="2020-06-19T17:20:47.515" v="16904" actId="790"/>
          <ac:spMkLst>
            <pc:docMk/>
            <pc:sldMk cId="1892352166" sldId="811"/>
            <ac:spMk id="73" creationId="{C78DF8EE-9A88-4705-96AD-4EABBEEF11EF}"/>
          </ac:spMkLst>
        </pc:spChg>
        <pc:spChg chg="mod">
          <ac:chgData name="Ragnhild Halvorsrud" userId="917ea340-fd63-490f-a7db-68428d24cf32" providerId="ADAL" clId="{3F26B701-AADC-4668-AAA4-FB7BA2B947B1}" dt="2020-06-19T17:20:47.517" v="16905" actId="790"/>
          <ac:spMkLst>
            <pc:docMk/>
            <pc:sldMk cId="1892352166" sldId="811"/>
            <ac:spMk id="74" creationId="{1C8802A4-8E80-4838-B679-BEDD56A8FD5C}"/>
          </ac:spMkLst>
        </pc:spChg>
        <pc:spChg chg="mod">
          <ac:chgData name="Ragnhild Halvorsrud" userId="917ea340-fd63-490f-a7db-68428d24cf32" providerId="ADAL" clId="{3F26B701-AADC-4668-AAA4-FB7BA2B947B1}" dt="2020-06-19T17:20:47.519" v="16906" actId="790"/>
          <ac:spMkLst>
            <pc:docMk/>
            <pc:sldMk cId="1892352166" sldId="811"/>
            <ac:spMk id="75" creationId="{D346541F-5345-412E-9D5F-636384F3B3F0}"/>
          </ac:spMkLst>
        </pc:spChg>
        <pc:spChg chg="mod">
          <ac:chgData name="Ragnhild Halvorsrud" userId="917ea340-fd63-490f-a7db-68428d24cf32" providerId="ADAL" clId="{3F26B701-AADC-4668-AAA4-FB7BA2B947B1}" dt="2020-06-19T17:20:47.521" v="16907" actId="790"/>
          <ac:spMkLst>
            <pc:docMk/>
            <pc:sldMk cId="1892352166" sldId="811"/>
            <ac:spMk id="76" creationId="{4205A5F8-0ED7-4785-8B79-A6CB273B58DD}"/>
          </ac:spMkLst>
        </pc:spChg>
        <pc:spChg chg="mod">
          <ac:chgData name="Ragnhild Halvorsrud" userId="917ea340-fd63-490f-a7db-68428d24cf32" providerId="ADAL" clId="{3F26B701-AADC-4668-AAA4-FB7BA2B947B1}" dt="2020-06-19T17:20:47.523" v="16908" actId="790"/>
          <ac:spMkLst>
            <pc:docMk/>
            <pc:sldMk cId="1892352166" sldId="811"/>
            <ac:spMk id="77" creationId="{CE06F8A7-6B9E-498F-B853-27D75482AF1A}"/>
          </ac:spMkLst>
        </pc:spChg>
        <pc:spChg chg="mod">
          <ac:chgData name="Ragnhild Halvorsrud" userId="917ea340-fd63-490f-a7db-68428d24cf32" providerId="ADAL" clId="{3F26B701-AADC-4668-AAA4-FB7BA2B947B1}" dt="2020-06-19T17:20:47.524" v="16909" actId="790"/>
          <ac:spMkLst>
            <pc:docMk/>
            <pc:sldMk cId="1892352166" sldId="811"/>
            <ac:spMk id="78" creationId="{5266CEB4-B0FA-4873-9B40-297625514499}"/>
          </ac:spMkLst>
        </pc:spChg>
        <pc:spChg chg="mod">
          <ac:chgData name="Ragnhild Halvorsrud" userId="917ea340-fd63-490f-a7db-68428d24cf32" providerId="ADAL" clId="{3F26B701-AADC-4668-AAA4-FB7BA2B947B1}" dt="2020-06-19T17:20:47.526" v="16910" actId="790"/>
          <ac:spMkLst>
            <pc:docMk/>
            <pc:sldMk cId="1892352166" sldId="811"/>
            <ac:spMk id="79" creationId="{957D1697-3399-4231-916A-1ABF3E44796E}"/>
          </ac:spMkLst>
        </pc:spChg>
        <pc:spChg chg="mod">
          <ac:chgData name="Ragnhild Halvorsrud" userId="917ea340-fd63-490f-a7db-68428d24cf32" providerId="ADAL" clId="{3F26B701-AADC-4668-AAA4-FB7BA2B947B1}" dt="2020-06-19T17:20:47.527" v="16911" actId="790"/>
          <ac:spMkLst>
            <pc:docMk/>
            <pc:sldMk cId="1892352166" sldId="811"/>
            <ac:spMk id="80" creationId="{2946F35A-CA48-49F1-99CD-BFE2278BC5D0}"/>
          </ac:spMkLst>
        </pc:spChg>
        <pc:spChg chg="mod">
          <ac:chgData name="Ragnhild Halvorsrud" userId="917ea340-fd63-490f-a7db-68428d24cf32" providerId="ADAL" clId="{3F26B701-AADC-4668-AAA4-FB7BA2B947B1}" dt="2020-06-19T17:20:47.529" v="16912" actId="790"/>
          <ac:spMkLst>
            <pc:docMk/>
            <pc:sldMk cId="1892352166" sldId="811"/>
            <ac:spMk id="81" creationId="{07C81558-DF55-41F7-8E8E-91A273A2891C}"/>
          </ac:spMkLst>
        </pc:spChg>
        <pc:spChg chg="mod">
          <ac:chgData name="Ragnhild Halvorsrud" userId="917ea340-fd63-490f-a7db-68428d24cf32" providerId="ADAL" clId="{3F26B701-AADC-4668-AAA4-FB7BA2B947B1}" dt="2020-06-19T17:20:47.531" v="16913" actId="790"/>
          <ac:spMkLst>
            <pc:docMk/>
            <pc:sldMk cId="1892352166" sldId="811"/>
            <ac:spMk id="82" creationId="{47948DE6-98A7-45CD-BAE1-E5D1697EEFA1}"/>
          </ac:spMkLst>
        </pc:spChg>
        <pc:spChg chg="mod">
          <ac:chgData name="Ragnhild Halvorsrud" userId="917ea340-fd63-490f-a7db-68428d24cf32" providerId="ADAL" clId="{3F26B701-AADC-4668-AAA4-FB7BA2B947B1}" dt="2020-06-19T17:20:47.533" v="16914" actId="790"/>
          <ac:spMkLst>
            <pc:docMk/>
            <pc:sldMk cId="1892352166" sldId="811"/>
            <ac:spMk id="83" creationId="{7E3D7A7F-B607-473D-86E1-1D0859DA9810}"/>
          </ac:spMkLst>
        </pc:spChg>
        <pc:spChg chg="add del mod">
          <ac:chgData name="Ragnhild Halvorsrud" userId="917ea340-fd63-490f-a7db-68428d24cf32" providerId="ADAL" clId="{3F26B701-AADC-4668-AAA4-FB7BA2B947B1}" dt="2020-06-19T12:23:03.912" v="10470"/>
          <ac:spMkLst>
            <pc:docMk/>
            <pc:sldMk cId="1892352166" sldId="811"/>
            <ac:spMk id="84" creationId="{2D05B0DE-64CD-4BF2-A4CF-AE0EBEFA737E}"/>
          </ac:spMkLst>
        </pc:spChg>
        <pc:spChg chg="add del mod">
          <ac:chgData name="Ragnhild Halvorsrud" userId="917ea340-fd63-490f-a7db-68428d24cf32" providerId="ADAL" clId="{3F26B701-AADC-4668-AAA4-FB7BA2B947B1}" dt="2020-06-19T12:23:03.912" v="10470"/>
          <ac:spMkLst>
            <pc:docMk/>
            <pc:sldMk cId="1892352166" sldId="811"/>
            <ac:spMk id="85" creationId="{70B16B96-60C8-443D-982C-6DBC78166682}"/>
          </ac:spMkLst>
        </pc:spChg>
        <pc:spChg chg="add mod">
          <ac:chgData name="Ragnhild Halvorsrud" userId="917ea340-fd63-490f-a7db-68428d24cf32" providerId="ADAL" clId="{3F26B701-AADC-4668-AAA4-FB7BA2B947B1}" dt="2020-06-19T17:20:47.536" v="16915" actId="790"/>
          <ac:spMkLst>
            <pc:docMk/>
            <pc:sldMk cId="1892352166" sldId="811"/>
            <ac:spMk id="86" creationId="{C70DAC71-FF90-48FA-A89F-BEF095745B09}"/>
          </ac:spMkLst>
        </pc:spChg>
        <pc:picChg chg="mod">
          <ac:chgData name="Ragnhild Halvorsrud" userId="917ea340-fd63-490f-a7db-68428d24cf32" providerId="ADAL" clId="{3F26B701-AADC-4668-AAA4-FB7BA2B947B1}" dt="2020-06-19T12:23:19.733" v="10472" actId="1076"/>
          <ac:picMkLst>
            <pc:docMk/>
            <pc:sldMk cId="1892352166" sldId="811"/>
            <ac:picMk id="14" creationId="{7291BAA5-E939-4703-B811-6449955C4579}"/>
          </ac:picMkLst>
        </pc:picChg>
        <pc:picChg chg="mod">
          <ac:chgData name="Ragnhild Halvorsrud" userId="917ea340-fd63-490f-a7db-68428d24cf32" providerId="ADAL" clId="{3F26B701-AADC-4668-AAA4-FB7BA2B947B1}" dt="2020-06-19T12:23:19.733" v="10472" actId="1076"/>
          <ac:picMkLst>
            <pc:docMk/>
            <pc:sldMk cId="1892352166" sldId="811"/>
            <ac:picMk id="15" creationId="{90AE3A5E-FB8D-4BE0-B406-BD1CFE82E1CC}"/>
          </ac:picMkLst>
        </pc:picChg>
        <pc:picChg chg="mod">
          <ac:chgData name="Ragnhild Halvorsrud" userId="917ea340-fd63-490f-a7db-68428d24cf32" providerId="ADAL" clId="{3F26B701-AADC-4668-AAA4-FB7BA2B947B1}" dt="2020-06-19T12:23:19.733" v="10472" actId="1076"/>
          <ac:picMkLst>
            <pc:docMk/>
            <pc:sldMk cId="1892352166" sldId="811"/>
            <ac:picMk id="16" creationId="{6D3CC896-8588-4E7A-BF8E-356BB14661E0}"/>
          </ac:picMkLst>
        </pc:picChg>
        <pc:picChg chg="mod">
          <ac:chgData name="Ragnhild Halvorsrud" userId="917ea340-fd63-490f-a7db-68428d24cf32" providerId="ADAL" clId="{3F26B701-AADC-4668-AAA4-FB7BA2B947B1}" dt="2020-06-19T12:23:19.733" v="10472" actId="1076"/>
          <ac:picMkLst>
            <pc:docMk/>
            <pc:sldMk cId="1892352166" sldId="811"/>
            <ac:picMk id="17" creationId="{39031563-F00D-4DA3-849A-C64ABC317D9F}"/>
          </ac:picMkLst>
        </pc:picChg>
        <pc:picChg chg="mod">
          <ac:chgData name="Ragnhild Halvorsrud" userId="917ea340-fd63-490f-a7db-68428d24cf32" providerId="ADAL" clId="{3F26B701-AADC-4668-AAA4-FB7BA2B947B1}" dt="2020-06-19T12:23:19.733" v="10472" actId="1076"/>
          <ac:picMkLst>
            <pc:docMk/>
            <pc:sldMk cId="1892352166" sldId="811"/>
            <ac:picMk id="18" creationId="{0FFED873-4CFE-4433-9CD4-7BA511F8AF38}"/>
          </ac:picMkLst>
        </pc:picChg>
        <pc:picChg chg="mod">
          <ac:chgData name="Ragnhild Halvorsrud" userId="917ea340-fd63-490f-a7db-68428d24cf32" providerId="ADAL" clId="{3F26B701-AADC-4668-AAA4-FB7BA2B947B1}" dt="2020-06-19T12:23:19.733" v="10472" actId="1076"/>
          <ac:picMkLst>
            <pc:docMk/>
            <pc:sldMk cId="1892352166" sldId="811"/>
            <ac:picMk id="21" creationId="{65FF5C13-063F-48F5-964F-AA5B86637628}"/>
          </ac:picMkLst>
        </pc:picChg>
        <pc:picChg chg="mod">
          <ac:chgData name="Ragnhild Halvorsrud" userId="917ea340-fd63-490f-a7db-68428d24cf32" providerId="ADAL" clId="{3F26B701-AADC-4668-AAA4-FB7BA2B947B1}" dt="2020-06-19T12:23:19.733" v="10472" actId="1076"/>
          <ac:picMkLst>
            <pc:docMk/>
            <pc:sldMk cId="1892352166" sldId="811"/>
            <ac:picMk id="22" creationId="{ADFA1837-3AD3-49F8-AD73-A42BD8840538}"/>
          </ac:picMkLst>
        </pc:picChg>
        <pc:picChg chg="mod">
          <ac:chgData name="Ragnhild Halvorsrud" userId="917ea340-fd63-490f-a7db-68428d24cf32" providerId="ADAL" clId="{3F26B701-AADC-4668-AAA4-FB7BA2B947B1}" dt="2020-06-19T12:23:19.733" v="10472" actId="1076"/>
          <ac:picMkLst>
            <pc:docMk/>
            <pc:sldMk cId="1892352166" sldId="811"/>
            <ac:picMk id="23" creationId="{3BFA3292-80A2-477E-BCF2-A8A9A469CEED}"/>
          </ac:picMkLst>
        </pc:picChg>
        <pc:picChg chg="mod">
          <ac:chgData name="Ragnhild Halvorsrud" userId="917ea340-fd63-490f-a7db-68428d24cf32" providerId="ADAL" clId="{3F26B701-AADC-4668-AAA4-FB7BA2B947B1}" dt="2020-06-19T12:23:19.733" v="10472" actId="1076"/>
          <ac:picMkLst>
            <pc:docMk/>
            <pc:sldMk cId="1892352166" sldId="811"/>
            <ac:picMk id="24" creationId="{6AF9FA58-485A-4B04-8059-7690591382EB}"/>
          </ac:picMkLst>
        </pc:picChg>
        <pc:picChg chg="mod">
          <ac:chgData name="Ragnhild Halvorsrud" userId="917ea340-fd63-490f-a7db-68428d24cf32" providerId="ADAL" clId="{3F26B701-AADC-4668-AAA4-FB7BA2B947B1}" dt="2020-06-19T12:23:19.733" v="10472" actId="1076"/>
          <ac:picMkLst>
            <pc:docMk/>
            <pc:sldMk cId="1892352166" sldId="811"/>
            <ac:picMk id="25" creationId="{6B8CC490-A83A-4DE6-9BBE-A7F488521DA8}"/>
          </ac:picMkLst>
        </pc:picChg>
        <pc:picChg chg="mod">
          <ac:chgData name="Ragnhild Halvorsrud" userId="917ea340-fd63-490f-a7db-68428d24cf32" providerId="ADAL" clId="{3F26B701-AADC-4668-AAA4-FB7BA2B947B1}" dt="2020-06-19T12:23:19.733" v="10472" actId="1076"/>
          <ac:picMkLst>
            <pc:docMk/>
            <pc:sldMk cId="1892352166" sldId="811"/>
            <ac:picMk id="29" creationId="{2E59A086-7512-4160-8496-F7536204D0D0}"/>
          </ac:picMkLst>
        </pc:picChg>
        <pc:picChg chg="mod">
          <ac:chgData name="Ragnhild Halvorsrud" userId="917ea340-fd63-490f-a7db-68428d24cf32" providerId="ADAL" clId="{3F26B701-AADC-4668-AAA4-FB7BA2B947B1}" dt="2020-06-19T12:23:19.733" v="10472" actId="1076"/>
          <ac:picMkLst>
            <pc:docMk/>
            <pc:sldMk cId="1892352166" sldId="811"/>
            <ac:picMk id="30" creationId="{004762BE-45DD-42F8-9516-2776A15C0007}"/>
          </ac:picMkLst>
        </pc:picChg>
        <pc:picChg chg="mod">
          <ac:chgData name="Ragnhild Halvorsrud" userId="917ea340-fd63-490f-a7db-68428d24cf32" providerId="ADAL" clId="{3F26B701-AADC-4668-AAA4-FB7BA2B947B1}" dt="2020-06-19T12:23:19.733" v="10472" actId="1076"/>
          <ac:picMkLst>
            <pc:docMk/>
            <pc:sldMk cId="1892352166" sldId="811"/>
            <ac:picMk id="31" creationId="{79A487A6-334B-4746-AA92-2420B8915035}"/>
          </ac:picMkLst>
        </pc:picChg>
        <pc:picChg chg="mod">
          <ac:chgData name="Ragnhild Halvorsrud" userId="917ea340-fd63-490f-a7db-68428d24cf32" providerId="ADAL" clId="{3F26B701-AADC-4668-AAA4-FB7BA2B947B1}" dt="2020-06-19T12:23:19.733" v="10472" actId="1076"/>
          <ac:picMkLst>
            <pc:docMk/>
            <pc:sldMk cId="1892352166" sldId="811"/>
            <ac:picMk id="39" creationId="{A44943A3-9750-4718-80AF-C1A43C119BA7}"/>
          </ac:picMkLst>
        </pc:picChg>
        <pc:picChg chg="mod">
          <ac:chgData name="Ragnhild Halvorsrud" userId="917ea340-fd63-490f-a7db-68428d24cf32" providerId="ADAL" clId="{3F26B701-AADC-4668-AAA4-FB7BA2B947B1}" dt="2020-06-19T12:23:19.733" v="10472" actId="1076"/>
          <ac:picMkLst>
            <pc:docMk/>
            <pc:sldMk cId="1892352166" sldId="811"/>
            <ac:picMk id="40" creationId="{CB09E07D-5A01-4F1F-A043-AA6F72C811B4}"/>
          </ac:picMkLst>
        </pc:picChg>
        <pc:picChg chg="mod">
          <ac:chgData name="Ragnhild Halvorsrud" userId="917ea340-fd63-490f-a7db-68428d24cf32" providerId="ADAL" clId="{3F26B701-AADC-4668-AAA4-FB7BA2B947B1}" dt="2020-06-19T12:23:19.733" v="10472" actId="1076"/>
          <ac:picMkLst>
            <pc:docMk/>
            <pc:sldMk cId="1892352166" sldId="811"/>
            <ac:picMk id="41" creationId="{E628E919-B7BF-4B8C-B210-A6944DBB4F5E}"/>
          </ac:picMkLst>
        </pc:picChg>
        <pc:picChg chg="mod">
          <ac:chgData name="Ragnhild Halvorsrud" userId="917ea340-fd63-490f-a7db-68428d24cf32" providerId="ADAL" clId="{3F26B701-AADC-4668-AAA4-FB7BA2B947B1}" dt="2020-06-19T12:23:19.733" v="10472" actId="1076"/>
          <ac:picMkLst>
            <pc:docMk/>
            <pc:sldMk cId="1892352166" sldId="811"/>
            <ac:picMk id="42" creationId="{F8C878DB-432D-4354-8F3B-17E49AB12559}"/>
          </ac:picMkLst>
        </pc:picChg>
        <pc:picChg chg="mod">
          <ac:chgData name="Ragnhild Halvorsrud" userId="917ea340-fd63-490f-a7db-68428d24cf32" providerId="ADAL" clId="{3F26B701-AADC-4668-AAA4-FB7BA2B947B1}" dt="2020-06-19T12:23:19.733" v="10472" actId="1076"/>
          <ac:picMkLst>
            <pc:docMk/>
            <pc:sldMk cId="1892352166" sldId="811"/>
            <ac:picMk id="43" creationId="{2C9BFD9C-D34B-413C-9962-5FDA16E43966}"/>
          </ac:picMkLst>
        </pc:picChg>
        <pc:picChg chg="mod">
          <ac:chgData name="Ragnhild Halvorsrud" userId="917ea340-fd63-490f-a7db-68428d24cf32" providerId="ADAL" clId="{3F26B701-AADC-4668-AAA4-FB7BA2B947B1}" dt="2020-06-19T12:23:19.733" v="10472" actId="1076"/>
          <ac:picMkLst>
            <pc:docMk/>
            <pc:sldMk cId="1892352166" sldId="811"/>
            <ac:picMk id="44" creationId="{F8B2122B-63CA-4C91-87B6-592CBA8B1748}"/>
          </ac:picMkLst>
        </pc:picChg>
        <pc:picChg chg="mod">
          <ac:chgData name="Ragnhild Halvorsrud" userId="917ea340-fd63-490f-a7db-68428d24cf32" providerId="ADAL" clId="{3F26B701-AADC-4668-AAA4-FB7BA2B947B1}" dt="2020-06-19T12:23:19.733" v="10472" actId="1076"/>
          <ac:picMkLst>
            <pc:docMk/>
            <pc:sldMk cId="1892352166" sldId="811"/>
            <ac:picMk id="45" creationId="{527F2D15-B97F-4AF3-A6EE-6F0A768D9EC0}"/>
          </ac:picMkLst>
        </pc:picChg>
        <pc:picChg chg="mod">
          <ac:chgData name="Ragnhild Halvorsrud" userId="917ea340-fd63-490f-a7db-68428d24cf32" providerId="ADAL" clId="{3F26B701-AADC-4668-AAA4-FB7BA2B947B1}" dt="2020-06-19T12:23:19.733" v="10472" actId="1076"/>
          <ac:picMkLst>
            <pc:docMk/>
            <pc:sldMk cId="1892352166" sldId="811"/>
            <ac:picMk id="46" creationId="{720B170C-8D34-423A-B763-4C81BFB0BF4D}"/>
          </ac:picMkLst>
        </pc:picChg>
        <pc:picChg chg="mod">
          <ac:chgData name="Ragnhild Halvorsrud" userId="917ea340-fd63-490f-a7db-68428d24cf32" providerId="ADAL" clId="{3F26B701-AADC-4668-AAA4-FB7BA2B947B1}" dt="2020-06-19T12:23:19.733" v="10472" actId="1076"/>
          <ac:picMkLst>
            <pc:docMk/>
            <pc:sldMk cId="1892352166" sldId="811"/>
            <ac:picMk id="47" creationId="{A18DB00D-7E20-454E-9D43-BC01099E599A}"/>
          </ac:picMkLst>
        </pc:picChg>
        <pc:picChg chg="mod">
          <ac:chgData name="Ragnhild Halvorsrud" userId="917ea340-fd63-490f-a7db-68428d24cf32" providerId="ADAL" clId="{3F26B701-AADC-4668-AAA4-FB7BA2B947B1}" dt="2020-06-19T12:23:19.733" v="10472" actId="1076"/>
          <ac:picMkLst>
            <pc:docMk/>
            <pc:sldMk cId="1892352166" sldId="811"/>
            <ac:picMk id="48" creationId="{990EA1AD-9CFA-416B-83DB-BDB45B820A26}"/>
          </ac:picMkLst>
        </pc:picChg>
        <pc:picChg chg="mod">
          <ac:chgData name="Ragnhild Halvorsrud" userId="917ea340-fd63-490f-a7db-68428d24cf32" providerId="ADAL" clId="{3F26B701-AADC-4668-AAA4-FB7BA2B947B1}" dt="2020-06-19T12:23:19.733" v="10472" actId="1076"/>
          <ac:picMkLst>
            <pc:docMk/>
            <pc:sldMk cId="1892352166" sldId="811"/>
            <ac:picMk id="49" creationId="{8621B440-E3F8-4014-972C-011F841276E4}"/>
          </ac:picMkLst>
        </pc:picChg>
        <pc:picChg chg="mod">
          <ac:chgData name="Ragnhild Halvorsrud" userId="917ea340-fd63-490f-a7db-68428d24cf32" providerId="ADAL" clId="{3F26B701-AADC-4668-AAA4-FB7BA2B947B1}" dt="2020-06-19T12:23:19.733" v="10472" actId="1076"/>
          <ac:picMkLst>
            <pc:docMk/>
            <pc:sldMk cId="1892352166" sldId="811"/>
            <ac:picMk id="50" creationId="{99927F6D-27D8-424F-A441-EA2B2B7922AA}"/>
          </ac:picMkLst>
        </pc:picChg>
        <pc:picChg chg="mod">
          <ac:chgData name="Ragnhild Halvorsrud" userId="917ea340-fd63-490f-a7db-68428d24cf32" providerId="ADAL" clId="{3F26B701-AADC-4668-AAA4-FB7BA2B947B1}" dt="2020-06-19T12:23:19.733" v="10472" actId="1076"/>
          <ac:picMkLst>
            <pc:docMk/>
            <pc:sldMk cId="1892352166" sldId="811"/>
            <ac:picMk id="51" creationId="{C75AF403-91A3-45BE-9AF0-4453C17B7CB3}"/>
          </ac:picMkLst>
        </pc:picChg>
        <pc:picChg chg="mod">
          <ac:chgData name="Ragnhild Halvorsrud" userId="917ea340-fd63-490f-a7db-68428d24cf32" providerId="ADAL" clId="{3F26B701-AADC-4668-AAA4-FB7BA2B947B1}" dt="2020-06-19T12:23:19.733" v="10472" actId="1076"/>
          <ac:picMkLst>
            <pc:docMk/>
            <pc:sldMk cId="1892352166" sldId="811"/>
            <ac:picMk id="52" creationId="{D6BF10DB-BA5B-4EEE-8EBB-5E6D6568E6FA}"/>
          </ac:picMkLst>
        </pc:picChg>
        <pc:picChg chg="mod">
          <ac:chgData name="Ragnhild Halvorsrud" userId="917ea340-fd63-490f-a7db-68428d24cf32" providerId="ADAL" clId="{3F26B701-AADC-4668-AAA4-FB7BA2B947B1}" dt="2020-06-19T12:23:19.733" v="10472" actId="1076"/>
          <ac:picMkLst>
            <pc:docMk/>
            <pc:sldMk cId="1892352166" sldId="811"/>
            <ac:picMk id="63" creationId="{157EF33E-7446-4886-9B2A-A53B62DE6951}"/>
          </ac:picMkLst>
        </pc:picChg>
        <pc:picChg chg="mod">
          <ac:chgData name="Ragnhild Halvorsrud" userId="917ea340-fd63-490f-a7db-68428d24cf32" providerId="ADAL" clId="{3F26B701-AADC-4668-AAA4-FB7BA2B947B1}" dt="2020-06-19T12:23:19.733" v="10472" actId="1076"/>
          <ac:picMkLst>
            <pc:docMk/>
            <pc:sldMk cId="1892352166" sldId="811"/>
            <ac:picMk id="64" creationId="{D7BC5EDF-5536-464E-AB26-2D7085A2E5FB}"/>
          </ac:picMkLst>
        </pc:picChg>
        <pc:picChg chg="mod">
          <ac:chgData name="Ragnhild Halvorsrud" userId="917ea340-fd63-490f-a7db-68428d24cf32" providerId="ADAL" clId="{3F26B701-AADC-4668-AAA4-FB7BA2B947B1}" dt="2020-06-19T12:23:19.733" v="10472" actId="1076"/>
          <ac:picMkLst>
            <pc:docMk/>
            <pc:sldMk cId="1892352166" sldId="811"/>
            <ac:picMk id="65" creationId="{9EAB39F7-929E-4CFF-94B3-FE74E161BE01}"/>
          </ac:picMkLst>
        </pc:picChg>
        <pc:picChg chg="mod">
          <ac:chgData name="Ragnhild Halvorsrud" userId="917ea340-fd63-490f-a7db-68428d24cf32" providerId="ADAL" clId="{3F26B701-AADC-4668-AAA4-FB7BA2B947B1}" dt="2020-06-19T12:23:19.733" v="10472" actId="1076"/>
          <ac:picMkLst>
            <pc:docMk/>
            <pc:sldMk cId="1892352166" sldId="811"/>
            <ac:picMk id="66" creationId="{5A93F68B-11F9-4369-9531-667A878E4D2E}"/>
          </ac:picMkLst>
        </pc:picChg>
        <pc:picChg chg="mod">
          <ac:chgData name="Ragnhild Halvorsrud" userId="917ea340-fd63-490f-a7db-68428d24cf32" providerId="ADAL" clId="{3F26B701-AADC-4668-AAA4-FB7BA2B947B1}" dt="2020-06-19T12:23:19.733" v="10472" actId="1076"/>
          <ac:picMkLst>
            <pc:docMk/>
            <pc:sldMk cId="1892352166" sldId="811"/>
            <ac:picMk id="67" creationId="{A30CE518-6D06-42D9-B07E-B4B2984D9360}"/>
          </ac:picMkLst>
        </pc:picChg>
        <pc:picChg chg="mod">
          <ac:chgData name="Ragnhild Halvorsrud" userId="917ea340-fd63-490f-a7db-68428d24cf32" providerId="ADAL" clId="{3F26B701-AADC-4668-AAA4-FB7BA2B947B1}" dt="2020-06-19T12:23:19.733" v="10472" actId="1076"/>
          <ac:picMkLst>
            <pc:docMk/>
            <pc:sldMk cId="1892352166" sldId="811"/>
            <ac:picMk id="70" creationId="{61172E82-9554-4513-AB8E-5DA6C3825E1C}"/>
          </ac:picMkLst>
        </pc:picChg>
        <pc:picChg chg="mod">
          <ac:chgData name="Ragnhild Halvorsrud" userId="917ea340-fd63-490f-a7db-68428d24cf32" providerId="ADAL" clId="{3F26B701-AADC-4668-AAA4-FB7BA2B947B1}" dt="2020-06-19T12:23:19.733" v="10472" actId="1076"/>
          <ac:picMkLst>
            <pc:docMk/>
            <pc:sldMk cId="1892352166" sldId="811"/>
            <ac:picMk id="71" creationId="{4E027241-D3D4-4C7C-85CC-17FF16DC4F3D}"/>
          </ac:picMkLst>
        </pc:picChg>
        <pc:picChg chg="add mod">
          <ac:chgData name="Ragnhild Halvorsrud" userId="917ea340-fd63-490f-a7db-68428d24cf32" providerId="ADAL" clId="{3F26B701-AADC-4668-AAA4-FB7BA2B947B1}" dt="2020-06-19T16:37:48.374" v="12254" actId="1076"/>
          <ac:picMkLst>
            <pc:docMk/>
            <pc:sldMk cId="1892352166" sldId="811"/>
            <ac:picMk id="87" creationId="{C1ADBDB6-1514-4D97-B9EE-649DDC165A5B}"/>
          </ac:picMkLst>
        </pc:picChg>
      </pc:sldChg>
      <pc:sldChg chg="addSp delSp modSp add mod modNotes">
        <pc:chgData name="Ragnhild Halvorsrud" userId="917ea340-fd63-490f-a7db-68428d24cf32" providerId="ADAL" clId="{3F26B701-AADC-4668-AAA4-FB7BA2B947B1}" dt="2020-06-19T17:20:47.637" v="16970" actId="790"/>
        <pc:sldMkLst>
          <pc:docMk/>
          <pc:sldMk cId="409132237" sldId="812"/>
        </pc:sldMkLst>
        <pc:spChg chg="del mod">
          <ac:chgData name="Ragnhild Halvorsrud" userId="917ea340-fd63-490f-a7db-68428d24cf32" providerId="ADAL" clId="{3F26B701-AADC-4668-AAA4-FB7BA2B947B1}" dt="2020-06-19T12:23:07.621" v="10471"/>
          <ac:spMkLst>
            <pc:docMk/>
            <pc:sldMk cId="409132237" sldId="812"/>
            <ac:spMk id="2" creationId="{58B898AA-897D-4C24-AD8F-DB526C7D7A57}"/>
          </ac:spMkLst>
        </pc:spChg>
        <pc:spChg chg="mod">
          <ac:chgData name="Ragnhild Halvorsrud" userId="917ea340-fd63-490f-a7db-68428d24cf32" providerId="ADAL" clId="{3F26B701-AADC-4668-AAA4-FB7BA2B947B1}" dt="2020-06-19T17:20:47.543" v="16919" actId="790"/>
          <ac:spMkLst>
            <pc:docMk/>
            <pc:sldMk cId="409132237" sldId="812"/>
            <ac:spMk id="3" creationId="{1E0A6ECA-B22B-46B5-B083-9BAF75FBE406}"/>
          </ac:spMkLst>
        </pc:spChg>
        <pc:spChg chg="mod">
          <ac:chgData name="Ragnhild Halvorsrud" userId="917ea340-fd63-490f-a7db-68428d24cf32" providerId="ADAL" clId="{3F26B701-AADC-4668-AAA4-FB7BA2B947B1}" dt="2020-06-19T17:20:47.545" v="16920" actId="790"/>
          <ac:spMkLst>
            <pc:docMk/>
            <pc:sldMk cId="409132237" sldId="812"/>
            <ac:spMk id="4" creationId="{0068DF38-937D-46C9-8DA8-144F78E12933}"/>
          </ac:spMkLst>
        </pc:spChg>
        <pc:spChg chg="mod">
          <ac:chgData name="Ragnhild Halvorsrud" userId="917ea340-fd63-490f-a7db-68428d24cf32" providerId="ADAL" clId="{3F26B701-AADC-4668-AAA4-FB7BA2B947B1}" dt="2020-06-19T17:20:47.546" v="16921" actId="790"/>
          <ac:spMkLst>
            <pc:docMk/>
            <pc:sldMk cId="409132237" sldId="812"/>
            <ac:spMk id="5" creationId="{8CE58096-E507-4D6B-B1D9-76B2CEC721B5}"/>
          </ac:spMkLst>
        </pc:spChg>
        <pc:spChg chg="mod">
          <ac:chgData name="Ragnhild Halvorsrud" userId="917ea340-fd63-490f-a7db-68428d24cf32" providerId="ADAL" clId="{3F26B701-AADC-4668-AAA4-FB7BA2B947B1}" dt="2020-06-19T17:20:47.548" v="16922" actId="790"/>
          <ac:spMkLst>
            <pc:docMk/>
            <pc:sldMk cId="409132237" sldId="812"/>
            <ac:spMk id="6" creationId="{ECDADB9A-E6D8-450F-B7EC-876E4F2F2ADA}"/>
          </ac:spMkLst>
        </pc:spChg>
        <pc:spChg chg="mod">
          <ac:chgData name="Ragnhild Halvorsrud" userId="917ea340-fd63-490f-a7db-68428d24cf32" providerId="ADAL" clId="{3F26B701-AADC-4668-AAA4-FB7BA2B947B1}" dt="2020-06-19T17:20:47.549" v="16923" actId="790"/>
          <ac:spMkLst>
            <pc:docMk/>
            <pc:sldMk cId="409132237" sldId="812"/>
            <ac:spMk id="7" creationId="{4E61A8B5-3A51-4A1D-907A-D7BA55BBEAC1}"/>
          </ac:spMkLst>
        </pc:spChg>
        <pc:spChg chg="mod">
          <ac:chgData name="Ragnhild Halvorsrud" userId="917ea340-fd63-490f-a7db-68428d24cf32" providerId="ADAL" clId="{3F26B701-AADC-4668-AAA4-FB7BA2B947B1}" dt="2020-06-19T17:20:47.551" v="16924" actId="790"/>
          <ac:spMkLst>
            <pc:docMk/>
            <pc:sldMk cId="409132237" sldId="812"/>
            <ac:spMk id="8" creationId="{2C02E9E7-4DE5-4B1F-A57C-1EAB766E188D}"/>
          </ac:spMkLst>
        </pc:spChg>
        <pc:spChg chg="mod">
          <ac:chgData name="Ragnhild Halvorsrud" userId="917ea340-fd63-490f-a7db-68428d24cf32" providerId="ADAL" clId="{3F26B701-AADC-4668-AAA4-FB7BA2B947B1}" dt="2020-06-19T17:20:47.553" v="16925" actId="790"/>
          <ac:spMkLst>
            <pc:docMk/>
            <pc:sldMk cId="409132237" sldId="812"/>
            <ac:spMk id="9" creationId="{6666B171-94C9-449A-9A4B-001ACB0EFC95}"/>
          </ac:spMkLst>
        </pc:spChg>
        <pc:spChg chg="mod">
          <ac:chgData name="Ragnhild Halvorsrud" userId="917ea340-fd63-490f-a7db-68428d24cf32" providerId="ADAL" clId="{3F26B701-AADC-4668-AAA4-FB7BA2B947B1}" dt="2020-06-19T17:20:47.554" v="16926" actId="790"/>
          <ac:spMkLst>
            <pc:docMk/>
            <pc:sldMk cId="409132237" sldId="812"/>
            <ac:spMk id="10" creationId="{F132CEBF-AFD9-4630-8E35-2CA2DFCD8C03}"/>
          </ac:spMkLst>
        </pc:spChg>
        <pc:spChg chg="mod">
          <ac:chgData name="Ragnhild Halvorsrud" userId="917ea340-fd63-490f-a7db-68428d24cf32" providerId="ADAL" clId="{3F26B701-AADC-4668-AAA4-FB7BA2B947B1}" dt="2020-06-19T17:20:47.556" v="16927" actId="790"/>
          <ac:spMkLst>
            <pc:docMk/>
            <pc:sldMk cId="409132237" sldId="812"/>
            <ac:spMk id="11" creationId="{924EEC5F-CB52-4CC2-B1CF-9D58CADE8D4F}"/>
          </ac:spMkLst>
        </pc:spChg>
        <pc:spChg chg="mod">
          <ac:chgData name="Ragnhild Halvorsrud" userId="917ea340-fd63-490f-a7db-68428d24cf32" providerId="ADAL" clId="{3F26B701-AADC-4668-AAA4-FB7BA2B947B1}" dt="2020-06-19T17:20:47.558" v="16928" actId="790"/>
          <ac:spMkLst>
            <pc:docMk/>
            <pc:sldMk cId="409132237" sldId="812"/>
            <ac:spMk id="12" creationId="{6B5F73BC-E00B-4314-A718-364B5FD62789}"/>
          </ac:spMkLst>
        </pc:spChg>
        <pc:spChg chg="mod">
          <ac:chgData name="Ragnhild Halvorsrud" userId="917ea340-fd63-490f-a7db-68428d24cf32" providerId="ADAL" clId="{3F26B701-AADC-4668-AAA4-FB7BA2B947B1}" dt="2020-06-19T17:20:47.559" v="16929" actId="790"/>
          <ac:spMkLst>
            <pc:docMk/>
            <pc:sldMk cId="409132237" sldId="812"/>
            <ac:spMk id="13" creationId="{CB2C7826-FA4F-4693-9C62-F1E4AD9BD8BB}"/>
          </ac:spMkLst>
        </pc:spChg>
        <pc:spChg chg="mod">
          <ac:chgData name="Ragnhild Halvorsrud" userId="917ea340-fd63-490f-a7db-68428d24cf32" providerId="ADAL" clId="{3F26B701-AADC-4668-AAA4-FB7BA2B947B1}" dt="2020-06-19T17:20:47.561" v="16930" actId="790"/>
          <ac:spMkLst>
            <pc:docMk/>
            <pc:sldMk cId="409132237" sldId="812"/>
            <ac:spMk id="14" creationId="{0F86F9E2-0BA8-4FEA-BA8F-F5BF1A8C1DD5}"/>
          </ac:spMkLst>
        </pc:spChg>
        <pc:spChg chg="mod">
          <ac:chgData name="Ragnhild Halvorsrud" userId="917ea340-fd63-490f-a7db-68428d24cf32" providerId="ADAL" clId="{3F26B701-AADC-4668-AAA4-FB7BA2B947B1}" dt="2020-06-19T17:20:47.562" v="16931" actId="790"/>
          <ac:spMkLst>
            <pc:docMk/>
            <pc:sldMk cId="409132237" sldId="812"/>
            <ac:spMk id="15" creationId="{535FF380-756F-4F3D-B4BA-8A8D2316379D}"/>
          </ac:spMkLst>
        </pc:spChg>
        <pc:spChg chg="mod">
          <ac:chgData name="Ragnhild Halvorsrud" userId="917ea340-fd63-490f-a7db-68428d24cf32" providerId="ADAL" clId="{3F26B701-AADC-4668-AAA4-FB7BA2B947B1}" dt="2020-06-19T17:20:47.564" v="16932" actId="790"/>
          <ac:spMkLst>
            <pc:docMk/>
            <pc:sldMk cId="409132237" sldId="812"/>
            <ac:spMk id="16" creationId="{124F0486-5C0C-486A-AF50-491D96857A29}"/>
          </ac:spMkLst>
        </pc:spChg>
        <pc:spChg chg="mod">
          <ac:chgData name="Ragnhild Halvorsrud" userId="917ea340-fd63-490f-a7db-68428d24cf32" providerId="ADAL" clId="{3F26B701-AADC-4668-AAA4-FB7BA2B947B1}" dt="2020-06-19T17:20:47.566" v="16933" actId="790"/>
          <ac:spMkLst>
            <pc:docMk/>
            <pc:sldMk cId="409132237" sldId="812"/>
            <ac:spMk id="17" creationId="{3F7459E6-BCD0-4B6A-BFFC-554BD509CD9C}"/>
          </ac:spMkLst>
        </pc:spChg>
        <pc:spChg chg="mod">
          <ac:chgData name="Ragnhild Halvorsrud" userId="917ea340-fd63-490f-a7db-68428d24cf32" providerId="ADAL" clId="{3F26B701-AADC-4668-AAA4-FB7BA2B947B1}" dt="2020-06-19T17:20:47.568" v="16934" actId="790"/>
          <ac:spMkLst>
            <pc:docMk/>
            <pc:sldMk cId="409132237" sldId="812"/>
            <ac:spMk id="18" creationId="{9117A36D-624C-43A4-8BC4-FD12AB4CE606}"/>
          </ac:spMkLst>
        </pc:spChg>
        <pc:spChg chg="mod">
          <ac:chgData name="Ragnhild Halvorsrud" userId="917ea340-fd63-490f-a7db-68428d24cf32" providerId="ADAL" clId="{3F26B701-AADC-4668-AAA4-FB7BA2B947B1}" dt="2020-06-19T17:20:47.570" v="16935" actId="790"/>
          <ac:spMkLst>
            <pc:docMk/>
            <pc:sldMk cId="409132237" sldId="812"/>
            <ac:spMk id="19" creationId="{4927A971-6BA5-4E8D-A46F-88240E44F866}"/>
          </ac:spMkLst>
        </pc:spChg>
        <pc:spChg chg="mod">
          <ac:chgData name="Ragnhild Halvorsrud" userId="917ea340-fd63-490f-a7db-68428d24cf32" providerId="ADAL" clId="{3F26B701-AADC-4668-AAA4-FB7BA2B947B1}" dt="2020-06-19T17:20:47.572" v="16936" actId="790"/>
          <ac:spMkLst>
            <pc:docMk/>
            <pc:sldMk cId="409132237" sldId="812"/>
            <ac:spMk id="20" creationId="{A7BEC4F1-B73B-44CE-9BF8-D1098976FA3B}"/>
          </ac:spMkLst>
        </pc:spChg>
        <pc:spChg chg="mod">
          <ac:chgData name="Ragnhild Halvorsrud" userId="917ea340-fd63-490f-a7db-68428d24cf32" providerId="ADAL" clId="{3F26B701-AADC-4668-AAA4-FB7BA2B947B1}" dt="2020-06-19T17:20:47.573" v="16937" actId="790"/>
          <ac:spMkLst>
            <pc:docMk/>
            <pc:sldMk cId="409132237" sldId="812"/>
            <ac:spMk id="21" creationId="{98FAA9BD-BDD1-4ECD-97ED-77F010FC230D}"/>
          </ac:spMkLst>
        </pc:spChg>
        <pc:spChg chg="mod">
          <ac:chgData name="Ragnhild Halvorsrud" userId="917ea340-fd63-490f-a7db-68428d24cf32" providerId="ADAL" clId="{3F26B701-AADC-4668-AAA4-FB7BA2B947B1}" dt="2020-06-19T17:20:47.575" v="16938" actId="790"/>
          <ac:spMkLst>
            <pc:docMk/>
            <pc:sldMk cId="409132237" sldId="812"/>
            <ac:spMk id="22" creationId="{290D163C-3610-4059-8E56-B61A49FD1A03}"/>
          </ac:spMkLst>
        </pc:spChg>
        <pc:spChg chg="mod">
          <ac:chgData name="Ragnhild Halvorsrud" userId="917ea340-fd63-490f-a7db-68428d24cf32" providerId="ADAL" clId="{3F26B701-AADC-4668-AAA4-FB7BA2B947B1}" dt="2020-06-19T17:20:47.577" v="16939" actId="790"/>
          <ac:spMkLst>
            <pc:docMk/>
            <pc:sldMk cId="409132237" sldId="812"/>
            <ac:spMk id="23" creationId="{473979EA-1645-4B0A-A088-710D84C5755C}"/>
          </ac:spMkLst>
        </pc:spChg>
        <pc:spChg chg="mod">
          <ac:chgData name="Ragnhild Halvorsrud" userId="917ea340-fd63-490f-a7db-68428d24cf32" providerId="ADAL" clId="{3F26B701-AADC-4668-AAA4-FB7BA2B947B1}" dt="2020-06-19T17:20:47.578" v="16940" actId="790"/>
          <ac:spMkLst>
            <pc:docMk/>
            <pc:sldMk cId="409132237" sldId="812"/>
            <ac:spMk id="24" creationId="{CD959D4C-1E0E-4DBD-9B8D-E2592EF0919E}"/>
          </ac:spMkLst>
        </pc:spChg>
        <pc:spChg chg="mod">
          <ac:chgData name="Ragnhild Halvorsrud" userId="917ea340-fd63-490f-a7db-68428d24cf32" providerId="ADAL" clId="{3F26B701-AADC-4668-AAA4-FB7BA2B947B1}" dt="2020-06-19T17:20:47.580" v="16941" actId="790"/>
          <ac:spMkLst>
            <pc:docMk/>
            <pc:sldMk cId="409132237" sldId="812"/>
            <ac:spMk id="36" creationId="{1E1E8150-474B-4A34-8021-8CBA52270124}"/>
          </ac:spMkLst>
        </pc:spChg>
        <pc:spChg chg="mod">
          <ac:chgData name="Ragnhild Halvorsrud" userId="917ea340-fd63-490f-a7db-68428d24cf32" providerId="ADAL" clId="{3F26B701-AADC-4668-AAA4-FB7BA2B947B1}" dt="2020-06-19T17:20:47.583" v="16942" actId="790"/>
          <ac:spMkLst>
            <pc:docMk/>
            <pc:sldMk cId="409132237" sldId="812"/>
            <ac:spMk id="52" creationId="{33441132-25DE-454C-98E1-3158731C5FDD}"/>
          </ac:spMkLst>
        </pc:spChg>
        <pc:spChg chg="mod">
          <ac:chgData name="Ragnhild Halvorsrud" userId="917ea340-fd63-490f-a7db-68428d24cf32" providerId="ADAL" clId="{3F26B701-AADC-4668-AAA4-FB7BA2B947B1}" dt="2020-06-19T17:20:47.585" v="16943" actId="790"/>
          <ac:spMkLst>
            <pc:docMk/>
            <pc:sldMk cId="409132237" sldId="812"/>
            <ac:spMk id="53" creationId="{376ED771-6999-4323-93B0-9B33AE9F8356}"/>
          </ac:spMkLst>
        </pc:spChg>
        <pc:spChg chg="mod">
          <ac:chgData name="Ragnhild Halvorsrud" userId="917ea340-fd63-490f-a7db-68428d24cf32" providerId="ADAL" clId="{3F26B701-AADC-4668-AAA4-FB7BA2B947B1}" dt="2020-06-19T17:20:47.587" v="16944" actId="790"/>
          <ac:spMkLst>
            <pc:docMk/>
            <pc:sldMk cId="409132237" sldId="812"/>
            <ac:spMk id="54" creationId="{B7B2688D-CA1A-4A84-B1C5-4936CA0114C2}"/>
          </ac:spMkLst>
        </pc:spChg>
        <pc:spChg chg="mod">
          <ac:chgData name="Ragnhild Halvorsrud" userId="917ea340-fd63-490f-a7db-68428d24cf32" providerId="ADAL" clId="{3F26B701-AADC-4668-AAA4-FB7BA2B947B1}" dt="2020-06-19T17:20:47.589" v="16945" actId="790"/>
          <ac:spMkLst>
            <pc:docMk/>
            <pc:sldMk cId="409132237" sldId="812"/>
            <ac:spMk id="57" creationId="{0B7476A0-AD2D-4F92-AA6A-924BAE3A7711}"/>
          </ac:spMkLst>
        </pc:spChg>
        <pc:spChg chg="mod">
          <ac:chgData name="Ragnhild Halvorsrud" userId="917ea340-fd63-490f-a7db-68428d24cf32" providerId="ADAL" clId="{3F26B701-AADC-4668-AAA4-FB7BA2B947B1}" dt="2020-06-19T17:20:47.590" v="16946" actId="790"/>
          <ac:spMkLst>
            <pc:docMk/>
            <pc:sldMk cId="409132237" sldId="812"/>
            <ac:spMk id="58" creationId="{B38682EB-94C1-4149-9185-D447271F30C0}"/>
          </ac:spMkLst>
        </pc:spChg>
        <pc:spChg chg="mod">
          <ac:chgData name="Ragnhild Halvorsrud" userId="917ea340-fd63-490f-a7db-68428d24cf32" providerId="ADAL" clId="{3F26B701-AADC-4668-AAA4-FB7BA2B947B1}" dt="2020-06-19T17:20:47.592" v="16947" actId="790"/>
          <ac:spMkLst>
            <pc:docMk/>
            <pc:sldMk cId="409132237" sldId="812"/>
            <ac:spMk id="59" creationId="{23956A3F-4FFE-43ED-A44D-D8AE65AC3AA9}"/>
          </ac:spMkLst>
        </pc:spChg>
        <pc:spChg chg="mod">
          <ac:chgData name="Ragnhild Halvorsrud" userId="917ea340-fd63-490f-a7db-68428d24cf32" providerId="ADAL" clId="{3F26B701-AADC-4668-AAA4-FB7BA2B947B1}" dt="2020-06-19T17:20:47.594" v="16948" actId="790"/>
          <ac:spMkLst>
            <pc:docMk/>
            <pc:sldMk cId="409132237" sldId="812"/>
            <ac:spMk id="60" creationId="{330F90C4-6B20-409A-940B-039945B2E69F}"/>
          </ac:spMkLst>
        </pc:spChg>
        <pc:spChg chg="mod">
          <ac:chgData name="Ragnhild Halvorsrud" userId="917ea340-fd63-490f-a7db-68428d24cf32" providerId="ADAL" clId="{3F26B701-AADC-4668-AAA4-FB7BA2B947B1}" dt="2020-06-19T17:20:47.596" v="16949" actId="790"/>
          <ac:spMkLst>
            <pc:docMk/>
            <pc:sldMk cId="409132237" sldId="812"/>
            <ac:spMk id="61" creationId="{B70E1A14-D6E9-42DA-96BD-C0C36025A615}"/>
          </ac:spMkLst>
        </pc:spChg>
        <pc:spChg chg="mod">
          <ac:chgData name="Ragnhild Halvorsrud" userId="917ea340-fd63-490f-a7db-68428d24cf32" providerId="ADAL" clId="{3F26B701-AADC-4668-AAA4-FB7BA2B947B1}" dt="2020-06-19T17:20:47.598" v="16950" actId="790"/>
          <ac:spMkLst>
            <pc:docMk/>
            <pc:sldMk cId="409132237" sldId="812"/>
            <ac:spMk id="62" creationId="{B6069352-5BBF-4EE4-A0A2-A700925B8569}"/>
          </ac:spMkLst>
        </pc:spChg>
        <pc:spChg chg="mod">
          <ac:chgData name="Ragnhild Halvorsrud" userId="917ea340-fd63-490f-a7db-68428d24cf32" providerId="ADAL" clId="{3F26B701-AADC-4668-AAA4-FB7BA2B947B1}" dt="2020-06-19T17:20:47.600" v="16951" actId="790"/>
          <ac:spMkLst>
            <pc:docMk/>
            <pc:sldMk cId="409132237" sldId="812"/>
            <ac:spMk id="63" creationId="{E37CB9B3-EC07-4CCF-B923-BCF836DDBF40}"/>
          </ac:spMkLst>
        </pc:spChg>
        <pc:spChg chg="mod">
          <ac:chgData name="Ragnhild Halvorsrud" userId="917ea340-fd63-490f-a7db-68428d24cf32" providerId="ADAL" clId="{3F26B701-AADC-4668-AAA4-FB7BA2B947B1}" dt="2020-06-19T17:20:47.602" v="16952" actId="790"/>
          <ac:spMkLst>
            <pc:docMk/>
            <pc:sldMk cId="409132237" sldId="812"/>
            <ac:spMk id="64" creationId="{21F4131F-143D-418E-8D99-A30E8FA37D29}"/>
          </ac:spMkLst>
        </pc:spChg>
        <pc:spChg chg="mod">
          <ac:chgData name="Ragnhild Halvorsrud" userId="917ea340-fd63-490f-a7db-68428d24cf32" providerId="ADAL" clId="{3F26B701-AADC-4668-AAA4-FB7BA2B947B1}" dt="2020-06-19T17:20:47.604" v="16953" actId="790"/>
          <ac:spMkLst>
            <pc:docMk/>
            <pc:sldMk cId="409132237" sldId="812"/>
            <ac:spMk id="65" creationId="{C90047BB-2D68-4CB9-94B1-2F2EFF29F618}"/>
          </ac:spMkLst>
        </pc:spChg>
        <pc:spChg chg="mod">
          <ac:chgData name="Ragnhild Halvorsrud" userId="917ea340-fd63-490f-a7db-68428d24cf32" providerId="ADAL" clId="{3F26B701-AADC-4668-AAA4-FB7BA2B947B1}" dt="2020-06-19T17:20:47.605" v="16954" actId="790"/>
          <ac:spMkLst>
            <pc:docMk/>
            <pc:sldMk cId="409132237" sldId="812"/>
            <ac:spMk id="66" creationId="{A5B0F5CD-52FB-4260-8921-5CC6FF198CE9}"/>
          </ac:spMkLst>
        </pc:spChg>
        <pc:spChg chg="mod">
          <ac:chgData name="Ragnhild Halvorsrud" userId="917ea340-fd63-490f-a7db-68428d24cf32" providerId="ADAL" clId="{3F26B701-AADC-4668-AAA4-FB7BA2B947B1}" dt="2020-06-19T17:20:47.607" v="16955" actId="790"/>
          <ac:spMkLst>
            <pc:docMk/>
            <pc:sldMk cId="409132237" sldId="812"/>
            <ac:spMk id="67" creationId="{F6204402-BEA5-4276-AE67-28B884A8A724}"/>
          </ac:spMkLst>
        </pc:spChg>
        <pc:spChg chg="mod">
          <ac:chgData name="Ragnhild Halvorsrud" userId="917ea340-fd63-490f-a7db-68428d24cf32" providerId="ADAL" clId="{3F26B701-AADC-4668-AAA4-FB7BA2B947B1}" dt="2020-06-19T17:20:47.609" v="16956" actId="790"/>
          <ac:spMkLst>
            <pc:docMk/>
            <pc:sldMk cId="409132237" sldId="812"/>
            <ac:spMk id="68" creationId="{19912E91-8AD4-41DD-A8ED-5EA33F82B215}"/>
          </ac:spMkLst>
        </pc:spChg>
        <pc:spChg chg="mod">
          <ac:chgData name="Ragnhild Halvorsrud" userId="917ea340-fd63-490f-a7db-68428d24cf32" providerId="ADAL" clId="{3F26B701-AADC-4668-AAA4-FB7BA2B947B1}" dt="2020-06-19T17:20:47.611" v="16957" actId="790"/>
          <ac:spMkLst>
            <pc:docMk/>
            <pc:sldMk cId="409132237" sldId="812"/>
            <ac:spMk id="69" creationId="{F1A1A2D1-4DC0-4671-A0C7-F0EE83EB39F8}"/>
          </ac:spMkLst>
        </pc:spChg>
        <pc:spChg chg="mod">
          <ac:chgData name="Ragnhild Halvorsrud" userId="917ea340-fd63-490f-a7db-68428d24cf32" providerId="ADAL" clId="{3F26B701-AADC-4668-AAA4-FB7BA2B947B1}" dt="2020-06-19T17:20:47.613" v="16958" actId="790"/>
          <ac:spMkLst>
            <pc:docMk/>
            <pc:sldMk cId="409132237" sldId="812"/>
            <ac:spMk id="70" creationId="{96E359E2-0C16-48C6-8AA6-BA6992E5A85C}"/>
          </ac:spMkLst>
        </pc:spChg>
        <pc:spChg chg="mod">
          <ac:chgData name="Ragnhild Halvorsrud" userId="917ea340-fd63-490f-a7db-68428d24cf32" providerId="ADAL" clId="{3F26B701-AADC-4668-AAA4-FB7BA2B947B1}" dt="2020-06-19T17:20:47.615" v="16959" actId="790"/>
          <ac:spMkLst>
            <pc:docMk/>
            <pc:sldMk cId="409132237" sldId="812"/>
            <ac:spMk id="71" creationId="{5A212AA3-9FFA-4967-8F28-88DC8C9479AB}"/>
          </ac:spMkLst>
        </pc:spChg>
        <pc:spChg chg="mod">
          <ac:chgData name="Ragnhild Halvorsrud" userId="917ea340-fd63-490f-a7db-68428d24cf32" providerId="ADAL" clId="{3F26B701-AADC-4668-AAA4-FB7BA2B947B1}" dt="2020-06-19T17:20:47.616" v="16960" actId="790"/>
          <ac:spMkLst>
            <pc:docMk/>
            <pc:sldMk cId="409132237" sldId="812"/>
            <ac:spMk id="72" creationId="{150C004D-90F2-43FC-B64B-764B6521485F}"/>
          </ac:spMkLst>
        </pc:spChg>
        <pc:spChg chg="mod">
          <ac:chgData name="Ragnhild Halvorsrud" userId="917ea340-fd63-490f-a7db-68428d24cf32" providerId="ADAL" clId="{3F26B701-AADC-4668-AAA4-FB7BA2B947B1}" dt="2020-06-19T17:20:47.618" v="16961" actId="790"/>
          <ac:spMkLst>
            <pc:docMk/>
            <pc:sldMk cId="409132237" sldId="812"/>
            <ac:spMk id="73" creationId="{58FB302C-91F8-4014-B874-202866069A72}"/>
          </ac:spMkLst>
        </pc:spChg>
        <pc:spChg chg="mod">
          <ac:chgData name="Ragnhild Halvorsrud" userId="917ea340-fd63-490f-a7db-68428d24cf32" providerId="ADAL" clId="{3F26B701-AADC-4668-AAA4-FB7BA2B947B1}" dt="2020-06-19T17:20:47.620" v="16962" actId="790"/>
          <ac:spMkLst>
            <pc:docMk/>
            <pc:sldMk cId="409132237" sldId="812"/>
            <ac:spMk id="74" creationId="{B601CEBF-AC89-4EA4-AF38-C3A7A4E3B9C7}"/>
          </ac:spMkLst>
        </pc:spChg>
        <pc:spChg chg="mod">
          <ac:chgData name="Ragnhild Halvorsrud" userId="917ea340-fd63-490f-a7db-68428d24cf32" providerId="ADAL" clId="{3F26B701-AADC-4668-AAA4-FB7BA2B947B1}" dt="2020-06-19T17:20:47.622" v="16963" actId="790"/>
          <ac:spMkLst>
            <pc:docMk/>
            <pc:sldMk cId="409132237" sldId="812"/>
            <ac:spMk id="75" creationId="{0DAD63F0-6430-4946-A035-414A0E3E2983}"/>
          </ac:spMkLst>
        </pc:spChg>
        <pc:spChg chg="mod">
          <ac:chgData name="Ragnhild Halvorsrud" userId="917ea340-fd63-490f-a7db-68428d24cf32" providerId="ADAL" clId="{3F26B701-AADC-4668-AAA4-FB7BA2B947B1}" dt="2020-06-19T17:20:47.624" v="16964" actId="790"/>
          <ac:spMkLst>
            <pc:docMk/>
            <pc:sldMk cId="409132237" sldId="812"/>
            <ac:spMk id="76" creationId="{F8E53519-999E-4FDC-8626-4E054D485F0A}"/>
          </ac:spMkLst>
        </pc:spChg>
        <pc:spChg chg="mod">
          <ac:chgData name="Ragnhild Halvorsrud" userId="917ea340-fd63-490f-a7db-68428d24cf32" providerId="ADAL" clId="{3F26B701-AADC-4668-AAA4-FB7BA2B947B1}" dt="2020-06-19T17:20:47.626" v="16965" actId="790"/>
          <ac:spMkLst>
            <pc:docMk/>
            <pc:sldMk cId="409132237" sldId="812"/>
            <ac:spMk id="77" creationId="{3A19E4FD-35F9-4BA4-AC65-77D7C9FFD807}"/>
          </ac:spMkLst>
        </pc:spChg>
        <pc:spChg chg="mod">
          <ac:chgData name="Ragnhild Halvorsrud" userId="917ea340-fd63-490f-a7db-68428d24cf32" providerId="ADAL" clId="{3F26B701-AADC-4668-AAA4-FB7BA2B947B1}" dt="2020-06-19T17:20:47.628" v="16966" actId="790"/>
          <ac:spMkLst>
            <pc:docMk/>
            <pc:sldMk cId="409132237" sldId="812"/>
            <ac:spMk id="78" creationId="{CE38CAE5-7FD5-4149-8490-6DBC19D694B0}"/>
          </ac:spMkLst>
        </pc:spChg>
        <pc:spChg chg="mod">
          <ac:chgData name="Ragnhild Halvorsrud" userId="917ea340-fd63-490f-a7db-68428d24cf32" providerId="ADAL" clId="{3F26B701-AADC-4668-AAA4-FB7BA2B947B1}" dt="2020-06-19T17:20:47.630" v="16967" actId="790"/>
          <ac:spMkLst>
            <pc:docMk/>
            <pc:sldMk cId="409132237" sldId="812"/>
            <ac:spMk id="79" creationId="{1E034EED-1F61-45FD-A309-FC42A4A1E85E}"/>
          </ac:spMkLst>
        </pc:spChg>
        <pc:spChg chg="add del mod">
          <ac:chgData name="Ragnhild Halvorsrud" userId="917ea340-fd63-490f-a7db-68428d24cf32" providerId="ADAL" clId="{3F26B701-AADC-4668-AAA4-FB7BA2B947B1}" dt="2020-06-19T12:23:07.621" v="10471"/>
          <ac:spMkLst>
            <pc:docMk/>
            <pc:sldMk cId="409132237" sldId="812"/>
            <ac:spMk id="80" creationId="{1118FBD9-4AF3-48F9-8128-925D3CA224B3}"/>
          </ac:spMkLst>
        </pc:spChg>
        <pc:spChg chg="add mod">
          <ac:chgData name="Ragnhild Halvorsrud" userId="917ea340-fd63-490f-a7db-68428d24cf32" providerId="ADAL" clId="{3F26B701-AADC-4668-AAA4-FB7BA2B947B1}" dt="2020-06-19T17:20:47.541" v="16918" actId="790"/>
          <ac:spMkLst>
            <pc:docMk/>
            <pc:sldMk cId="409132237" sldId="812"/>
            <ac:spMk id="81" creationId="{62ED5236-F41E-4987-BEDF-57FE239FA7B5}"/>
          </ac:spMkLst>
        </pc:spChg>
        <pc:spChg chg="add mod">
          <ac:chgData name="Ragnhild Halvorsrud" userId="917ea340-fd63-490f-a7db-68428d24cf32" providerId="ADAL" clId="{3F26B701-AADC-4668-AAA4-FB7BA2B947B1}" dt="2020-06-19T17:20:47.632" v="16968" actId="790"/>
          <ac:spMkLst>
            <pc:docMk/>
            <pc:sldMk cId="409132237" sldId="812"/>
            <ac:spMk id="82" creationId="{CABF49D0-8167-4E8A-8E9C-F239F07EC302}"/>
          </ac:spMkLst>
        </pc:spChg>
        <pc:picChg chg="mod">
          <ac:chgData name="Ragnhild Halvorsrud" userId="917ea340-fd63-490f-a7db-68428d24cf32" providerId="ADAL" clId="{3F26B701-AADC-4668-AAA4-FB7BA2B947B1}" dt="2020-06-19T12:23:31.481" v="10473" actId="1076"/>
          <ac:picMkLst>
            <pc:docMk/>
            <pc:sldMk cId="409132237" sldId="812"/>
            <ac:picMk id="25" creationId="{5B44BA27-B68E-4191-AA81-5981E77F7020}"/>
          </ac:picMkLst>
        </pc:picChg>
        <pc:picChg chg="mod">
          <ac:chgData name="Ragnhild Halvorsrud" userId="917ea340-fd63-490f-a7db-68428d24cf32" providerId="ADAL" clId="{3F26B701-AADC-4668-AAA4-FB7BA2B947B1}" dt="2020-06-19T12:23:31.481" v="10473" actId="1076"/>
          <ac:picMkLst>
            <pc:docMk/>
            <pc:sldMk cId="409132237" sldId="812"/>
            <ac:picMk id="26" creationId="{0735D38E-85C8-4E96-BE75-8074985014B6}"/>
          </ac:picMkLst>
        </pc:picChg>
        <pc:picChg chg="mod">
          <ac:chgData name="Ragnhild Halvorsrud" userId="917ea340-fd63-490f-a7db-68428d24cf32" providerId="ADAL" clId="{3F26B701-AADC-4668-AAA4-FB7BA2B947B1}" dt="2020-06-19T12:23:31.481" v="10473" actId="1076"/>
          <ac:picMkLst>
            <pc:docMk/>
            <pc:sldMk cId="409132237" sldId="812"/>
            <ac:picMk id="27" creationId="{305E308C-3975-4C08-9721-2797246E9491}"/>
          </ac:picMkLst>
        </pc:picChg>
        <pc:picChg chg="mod">
          <ac:chgData name="Ragnhild Halvorsrud" userId="917ea340-fd63-490f-a7db-68428d24cf32" providerId="ADAL" clId="{3F26B701-AADC-4668-AAA4-FB7BA2B947B1}" dt="2020-06-19T12:23:31.481" v="10473" actId="1076"/>
          <ac:picMkLst>
            <pc:docMk/>
            <pc:sldMk cId="409132237" sldId="812"/>
            <ac:picMk id="28" creationId="{75E7FE9E-3549-4522-8326-EE3E91BC48EF}"/>
          </ac:picMkLst>
        </pc:picChg>
        <pc:picChg chg="mod">
          <ac:chgData name="Ragnhild Halvorsrud" userId="917ea340-fd63-490f-a7db-68428d24cf32" providerId="ADAL" clId="{3F26B701-AADC-4668-AAA4-FB7BA2B947B1}" dt="2020-06-19T12:23:31.481" v="10473" actId="1076"/>
          <ac:picMkLst>
            <pc:docMk/>
            <pc:sldMk cId="409132237" sldId="812"/>
            <ac:picMk id="29" creationId="{7AABF10A-DEB1-453D-A5F3-1512D50125A0}"/>
          </ac:picMkLst>
        </pc:picChg>
        <pc:picChg chg="mod">
          <ac:chgData name="Ragnhild Halvorsrud" userId="917ea340-fd63-490f-a7db-68428d24cf32" providerId="ADAL" clId="{3F26B701-AADC-4668-AAA4-FB7BA2B947B1}" dt="2020-06-19T12:23:31.481" v="10473" actId="1076"/>
          <ac:picMkLst>
            <pc:docMk/>
            <pc:sldMk cId="409132237" sldId="812"/>
            <ac:picMk id="30" creationId="{F2B95A6C-9897-4EC7-8DA6-9C54EF8B1C1F}"/>
          </ac:picMkLst>
        </pc:picChg>
        <pc:picChg chg="mod">
          <ac:chgData name="Ragnhild Halvorsrud" userId="917ea340-fd63-490f-a7db-68428d24cf32" providerId="ADAL" clId="{3F26B701-AADC-4668-AAA4-FB7BA2B947B1}" dt="2020-06-19T12:23:31.481" v="10473" actId="1076"/>
          <ac:picMkLst>
            <pc:docMk/>
            <pc:sldMk cId="409132237" sldId="812"/>
            <ac:picMk id="31" creationId="{B5433BC1-99F3-4C66-9820-9782763F8F25}"/>
          </ac:picMkLst>
        </pc:picChg>
        <pc:picChg chg="mod">
          <ac:chgData name="Ragnhild Halvorsrud" userId="917ea340-fd63-490f-a7db-68428d24cf32" providerId="ADAL" clId="{3F26B701-AADC-4668-AAA4-FB7BA2B947B1}" dt="2020-06-19T12:23:31.481" v="10473" actId="1076"/>
          <ac:picMkLst>
            <pc:docMk/>
            <pc:sldMk cId="409132237" sldId="812"/>
            <ac:picMk id="32" creationId="{C856DE35-3CF8-46D2-AD36-DE6B08D2B334}"/>
          </ac:picMkLst>
        </pc:picChg>
        <pc:picChg chg="mod">
          <ac:chgData name="Ragnhild Halvorsrud" userId="917ea340-fd63-490f-a7db-68428d24cf32" providerId="ADAL" clId="{3F26B701-AADC-4668-AAA4-FB7BA2B947B1}" dt="2020-06-19T12:23:31.481" v="10473" actId="1076"/>
          <ac:picMkLst>
            <pc:docMk/>
            <pc:sldMk cId="409132237" sldId="812"/>
            <ac:picMk id="33" creationId="{C13C9D4F-6B43-4183-B976-70E6BDAB5607}"/>
          </ac:picMkLst>
        </pc:picChg>
        <pc:picChg chg="mod">
          <ac:chgData name="Ragnhild Halvorsrud" userId="917ea340-fd63-490f-a7db-68428d24cf32" providerId="ADAL" clId="{3F26B701-AADC-4668-AAA4-FB7BA2B947B1}" dt="2020-06-19T12:23:31.481" v="10473" actId="1076"/>
          <ac:picMkLst>
            <pc:docMk/>
            <pc:sldMk cId="409132237" sldId="812"/>
            <ac:picMk id="34" creationId="{15387AFC-EACC-4545-94F1-C9616F263539}"/>
          </ac:picMkLst>
        </pc:picChg>
        <pc:picChg chg="mod">
          <ac:chgData name="Ragnhild Halvorsrud" userId="917ea340-fd63-490f-a7db-68428d24cf32" providerId="ADAL" clId="{3F26B701-AADC-4668-AAA4-FB7BA2B947B1}" dt="2020-06-19T12:23:31.481" v="10473" actId="1076"/>
          <ac:picMkLst>
            <pc:docMk/>
            <pc:sldMk cId="409132237" sldId="812"/>
            <ac:picMk id="35" creationId="{D4DFD016-956D-4E3B-A28C-85F6C93D6D2D}"/>
          </ac:picMkLst>
        </pc:picChg>
        <pc:picChg chg="mod">
          <ac:chgData name="Ragnhild Halvorsrud" userId="917ea340-fd63-490f-a7db-68428d24cf32" providerId="ADAL" clId="{3F26B701-AADC-4668-AAA4-FB7BA2B947B1}" dt="2020-06-19T12:23:31.481" v="10473" actId="1076"/>
          <ac:picMkLst>
            <pc:docMk/>
            <pc:sldMk cId="409132237" sldId="812"/>
            <ac:picMk id="37" creationId="{02153DE5-F349-44E7-B089-28A5FAC1DBB3}"/>
          </ac:picMkLst>
        </pc:picChg>
        <pc:picChg chg="mod">
          <ac:chgData name="Ragnhild Halvorsrud" userId="917ea340-fd63-490f-a7db-68428d24cf32" providerId="ADAL" clId="{3F26B701-AADC-4668-AAA4-FB7BA2B947B1}" dt="2020-06-19T12:23:31.481" v="10473" actId="1076"/>
          <ac:picMkLst>
            <pc:docMk/>
            <pc:sldMk cId="409132237" sldId="812"/>
            <ac:picMk id="38" creationId="{E6D7D28E-62D6-46AC-AFA9-D23FA9624271}"/>
          </ac:picMkLst>
        </pc:picChg>
        <pc:picChg chg="mod">
          <ac:chgData name="Ragnhild Halvorsrud" userId="917ea340-fd63-490f-a7db-68428d24cf32" providerId="ADAL" clId="{3F26B701-AADC-4668-AAA4-FB7BA2B947B1}" dt="2020-06-19T12:23:31.481" v="10473" actId="1076"/>
          <ac:picMkLst>
            <pc:docMk/>
            <pc:sldMk cId="409132237" sldId="812"/>
            <ac:picMk id="39" creationId="{5F95A097-82F5-4840-89A7-5E5BADE04018}"/>
          </ac:picMkLst>
        </pc:picChg>
        <pc:picChg chg="mod">
          <ac:chgData name="Ragnhild Halvorsrud" userId="917ea340-fd63-490f-a7db-68428d24cf32" providerId="ADAL" clId="{3F26B701-AADC-4668-AAA4-FB7BA2B947B1}" dt="2020-06-19T12:23:31.481" v="10473" actId="1076"/>
          <ac:picMkLst>
            <pc:docMk/>
            <pc:sldMk cId="409132237" sldId="812"/>
            <ac:picMk id="40" creationId="{E5B8F34A-0ED4-44A0-96CE-4C778461E470}"/>
          </ac:picMkLst>
        </pc:picChg>
        <pc:picChg chg="mod">
          <ac:chgData name="Ragnhild Halvorsrud" userId="917ea340-fd63-490f-a7db-68428d24cf32" providerId="ADAL" clId="{3F26B701-AADC-4668-AAA4-FB7BA2B947B1}" dt="2020-06-19T12:23:31.481" v="10473" actId="1076"/>
          <ac:picMkLst>
            <pc:docMk/>
            <pc:sldMk cId="409132237" sldId="812"/>
            <ac:picMk id="41" creationId="{F42D27C0-7F71-4956-A3E3-9C9EC56E6FFF}"/>
          </ac:picMkLst>
        </pc:picChg>
        <pc:picChg chg="mod">
          <ac:chgData name="Ragnhild Halvorsrud" userId="917ea340-fd63-490f-a7db-68428d24cf32" providerId="ADAL" clId="{3F26B701-AADC-4668-AAA4-FB7BA2B947B1}" dt="2020-06-19T12:23:31.481" v="10473" actId="1076"/>
          <ac:picMkLst>
            <pc:docMk/>
            <pc:sldMk cId="409132237" sldId="812"/>
            <ac:picMk id="42" creationId="{2589BE81-49C0-47FF-A536-7422291CC93F}"/>
          </ac:picMkLst>
        </pc:picChg>
        <pc:picChg chg="mod">
          <ac:chgData name="Ragnhild Halvorsrud" userId="917ea340-fd63-490f-a7db-68428d24cf32" providerId="ADAL" clId="{3F26B701-AADC-4668-AAA4-FB7BA2B947B1}" dt="2020-06-19T12:23:31.481" v="10473" actId="1076"/>
          <ac:picMkLst>
            <pc:docMk/>
            <pc:sldMk cId="409132237" sldId="812"/>
            <ac:picMk id="43" creationId="{913E3307-B382-4420-9CC2-356FD90CC06D}"/>
          </ac:picMkLst>
        </pc:picChg>
        <pc:picChg chg="mod">
          <ac:chgData name="Ragnhild Halvorsrud" userId="917ea340-fd63-490f-a7db-68428d24cf32" providerId="ADAL" clId="{3F26B701-AADC-4668-AAA4-FB7BA2B947B1}" dt="2020-06-19T12:23:31.481" v="10473" actId="1076"/>
          <ac:picMkLst>
            <pc:docMk/>
            <pc:sldMk cId="409132237" sldId="812"/>
            <ac:picMk id="44" creationId="{5254E708-59EC-4648-9665-41D2F1D549A5}"/>
          </ac:picMkLst>
        </pc:picChg>
        <pc:picChg chg="mod">
          <ac:chgData name="Ragnhild Halvorsrud" userId="917ea340-fd63-490f-a7db-68428d24cf32" providerId="ADAL" clId="{3F26B701-AADC-4668-AAA4-FB7BA2B947B1}" dt="2020-06-19T12:23:31.481" v="10473" actId="1076"/>
          <ac:picMkLst>
            <pc:docMk/>
            <pc:sldMk cId="409132237" sldId="812"/>
            <ac:picMk id="45" creationId="{FCE1CED9-CEEA-42D9-B8FC-E7CB1B8325E2}"/>
          </ac:picMkLst>
        </pc:picChg>
        <pc:picChg chg="mod">
          <ac:chgData name="Ragnhild Halvorsrud" userId="917ea340-fd63-490f-a7db-68428d24cf32" providerId="ADAL" clId="{3F26B701-AADC-4668-AAA4-FB7BA2B947B1}" dt="2020-06-19T12:23:31.481" v="10473" actId="1076"/>
          <ac:picMkLst>
            <pc:docMk/>
            <pc:sldMk cId="409132237" sldId="812"/>
            <ac:picMk id="46" creationId="{72148421-44C2-4465-9312-A802C5CDC9A4}"/>
          </ac:picMkLst>
        </pc:picChg>
        <pc:picChg chg="mod">
          <ac:chgData name="Ragnhild Halvorsrud" userId="917ea340-fd63-490f-a7db-68428d24cf32" providerId="ADAL" clId="{3F26B701-AADC-4668-AAA4-FB7BA2B947B1}" dt="2020-06-19T12:23:31.481" v="10473" actId="1076"/>
          <ac:picMkLst>
            <pc:docMk/>
            <pc:sldMk cId="409132237" sldId="812"/>
            <ac:picMk id="47" creationId="{DEB129C9-2478-4D89-82FF-BEF1D9DAE842}"/>
          </ac:picMkLst>
        </pc:picChg>
        <pc:picChg chg="mod">
          <ac:chgData name="Ragnhild Halvorsrud" userId="917ea340-fd63-490f-a7db-68428d24cf32" providerId="ADAL" clId="{3F26B701-AADC-4668-AAA4-FB7BA2B947B1}" dt="2020-06-19T12:23:31.481" v="10473" actId="1076"/>
          <ac:picMkLst>
            <pc:docMk/>
            <pc:sldMk cId="409132237" sldId="812"/>
            <ac:picMk id="48" creationId="{CED31817-12A9-4B84-B3F6-EBF2243A5713}"/>
          </ac:picMkLst>
        </pc:picChg>
        <pc:picChg chg="mod">
          <ac:chgData name="Ragnhild Halvorsrud" userId="917ea340-fd63-490f-a7db-68428d24cf32" providerId="ADAL" clId="{3F26B701-AADC-4668-AAA4-FB7BA2B947B1}" dt="2020-06-19T12:23:31.481" v="10473" actId="1076"/>
          <ac:picMkLst>
            <pc:docMk/>
            <pc:sldMk cId="409132237" sldId="812"/>
            <ac:picMk id="49" creationId="{29E04E47-C779-4DDE-A7AE-66656625C6E3}"/>
          </ac:picMkLst>
        </pc:picChg>
        <pc:picChg chg="mod">
          <ac:chgData name="Ragnhild Halvorsrud" userId="917ea340-fd63-490f-a7db-68428d24cf32" providerId="ADAL" clId="{3F26B701-AADC-4668-AAA4-FB7BA2B947B1}" dt="2020-06-19T12:23:31.481" v="10473" actId="1076"/>
          <ac:picMkLst>
            <pc:docMk/>
            <pc:sldMk cId="409132237" sldId="812"/>
            <ac:picMk id="50" creationId="{7C4221AA-227F-40E9-8D25-64D9D18651B1}"/>
          </ac:picMkLst>
        </pc:picChg>
        <pc:picChg chg="mod">
          <ac:chgData name="Ragnhild Halvorsrud" userId="917ea340-fd63-490f-a7db-68428d24cf32" providerId="ADAL" clId="{3F26B701-AADC-4668-AAA4-FB7BA2B947B1}" dt="2020-06-19T12:23:31.481" v="10473" actId="1076"/>
          <ac:picMkLst>
            <pc:docMk/>
            <pc:sldMk cId="409132237" sldId="812"/>
            <ac:picMk id="51" creationId="{1D94E121-D413-49A7-99CA-D5A4584649EC}"/>
          </ac:picMkLst>
        </pc:picChg>
        <pc:picChg chg="mod">
          <ac:chgData name="Ragnhild Halvorsrud" userId="917ea340-fd63-490f-a7db-68428d24cf32" providerId="ADAL" clId="{3F26B701-AADC-4668-AAA4-FB7BA2B947B1}" dt="2020-06-19T12:23:31.481" v="10473" actId="1076"/>
          <ac:picMkLst>
            <pc:docMk/>
            <pc:sldMk cId="409132237" sldId="812"/>
            <ac:picMk id="55" creationId="{FC36C19C-E7D0-41ED-9A17-E4699DB728CC}"/>
          </ac:picMkLst>
        </pc:picChg>
        <pc:picChg chg="mod">
          <ac:chgData name="Ragnhild Halvorsrud" userId="917ea340-fd63-490f-a7db-68428d24cf32" providerId="ADAL" clId="{3F26B701-AADC-4668-AAA4-FB7BA2B947B1}" dt="2020-06-19T12:23:31.481" v="10473" actId="1076"/>
          <ac:picMkLst>
            <pc:docMk/>
            <pc:sldMk cId="409132237" sldId="812"/>
            <ac:picMk id="56" creationId="{13DB696F-70E0-4464-8F04-9EF31A934291}"/>
          </ac:picMkLst>
        </pc:picChg>
        <pc:picChg chg="add mod">
          <ac:chgData name="Ragnhild Halvorsrud" userId="917ea340-fd63-490f-a7db-68428d24cf32" providerId="ADAL" clId="{3F26B701-AADC-4668-AAA4-FB7BA2B947B1}" dt="2020-06-19T16:37:51.963" v="12255"/>
          <ac:picMkLst>
            <pc:docMk/>
            <pc:sldMk cId="409132237" sldId="812"/>
            <ac:picMk id="83" creationId="{9C4A390A-C8EA-40ED-87A0-80A288FC7012}"/>
          </ac:picMkLst>
        </pc:picChg>
      </pc:sldChg>
      <pc:sldChg chg="addSp delSp modSp add del mod modNotes">
        <pc:chgData name="Ragnhild Halvorsrud" userId="917ea340-fd63-490f-a7db-68428d24cf32" providerId="ADAL" clId="{3F26B701-AADC-4668-AAA4-FB7BA2B947B1}" dt="2020-06-19T12:52:01.760" v="10883" actId="47"/>
        <pc:sldMkLst>
          <pc:docMk/>
          <pc:sldMk cId="183797706" sldId="813"/>
        </pc:sldMkLst>
        <pc:spChg chg="add del mod">
          <ac:chgData name="Ragnhild Halvorsrud" userId="917ea340-fd63-490f-a7db-68428d24cf32" providerId="ADAL" clId="{3F26B701-AADC-4668-AAA4-FB7BA2B947B1}" dt="2020-06-19T12:50:20.955" v="10837"/>
          <ac:spMkLst>
            <pc:docMk/>
            <pc:sldMk cId="183797706" sldId="813"/>
            <ac:spMk id="2" creationId="{CE1C9D6E-EB59-4599-84E9-1A58CFC5D89E}"/>
          </ac:spMkLst>
        </pc:spChg>
        <pc:spChg chg="mod">
          <ac:chgData name="Ragnhild Halvorsrud" userId="917ea340-fd63-490f-a7db-68428d24cf32" providerId="ADAL" clId="{3F26B701-AADC-4668-AAA4-FB7BA2B947B1}" dt="2020-06-19T12:50:20.955" v="10837"/>
          <ac:spMkLst>
            <pc:docMk/>
            <pc:sldMk cId="183797706" sldId="813"/>
            <ac:spMk id="6" creationId="{00000000-0000-0000-0000-000000000000}"/>
          </ac:spMkLst>
        </pc:spChg>
        <pc:spChg chg="mod">
          <ac:chgData name="Ragnhild Halvorsrud" userId="917ea340-fd63-490f-a7db-68428d24cf32" providerId="ADAL" clId="{3F26B701-AADC-4668-AAA4-FB7BA2B947B1}" dt="2020-06-19T12:30:03.633" v="10595" actId="6549"/>
          <ac:spMkLst>
            <pc:docMk/>
            <pc:sldMk cId="183797706" sldId="813"/>
            <ac:spMk id="15" creationId="{7D2F3C46-C63A-4A58-AB32-F798F8E7FED7}"/>
          </ac:spMkLst>
        </pc:spChg>
        <pc:spChg chg="mod">
          <ac:chgData name="Ragnhild Halvorsrud" userId="917ea340-fd63-490f-a7db-68428d24cf32" providerId="ADAL" clId="{3F26B701-AADC-4668-AAA4-FB7BA2B947B1}" dt="2020-06-19T12:29:37.394" v="10546" actId="790"/>
          <ac:spMkLst>
            <pc:docMk/>
            <pc:sldMk cId="183797706" sldId="813"/>
            <ac:spMk id="45" creationId="{00000000-0000-0000-0000-000000000000}"/>
          </ac:spMkLst>
        </pc:spChg>
        <pc:spChg chg="mod">
          <ac:chgData name="Ragnhild Halvorsrud" userId="917ea340-fd63-490f-a7db-68428d24cf32" providerId="ADAL" clId="{3F26B701-AADC-4668-AAA4-FB7BA2B947B1}" dt="2020-06-19T12:29:37.399" v="10547" actId="790"/>
          <ac:spMkLst>
            <pc:docMk/>
            <pc:sldMk cId="183797706" sldId="813"/>
            <ac:spMk id="46" creationId="{00000000-0000-0000-0000-000000000000}"/>
          </ac:spMkLst>
        </pc:spChg>
        <pc:spChg chg="mod">
          <ac:chgData name="Ragnhild Halvorsrud" userId="917ea340-fd63-490f-a7db-68428d24cf32" providerId="ADAL" clId="{3F26B701-AADC-4668-AAA4-FB7BA2B947B1}" dt="2020-06-19T12:29:37.477" v="10571" actId="790"/>
          <ac:spMkLst>
            <pc:docMk/>
            <pc:sldMk cId="183797706" sldId="813"/>
            <ac:spMk id="52" creationId="{E5CA9D5B-30E1-4660-8B62-646DC70CF57F}"/>
          </ac:spMkLst>
        </pc:spChg>
        <pc:spChg chg="mod">
          <ac:chgData name="Ragnhild Halvorsrud" userId="917ea340-fd63-490f-a7db-68428d24cf32" providerId="ADAL" clId="{3F26B701-AADC-4668-AAA4-FB7BA2B947B1}" dt="2020-06-19T12:29:37.479" v="10572" actId="790"/>
          <ac:spMkLst>
            <pc:docMk/>
            <pc:sldMk cId="183797706" sldId="813"/>
            <ac:spMk id="54" creationId="{9ED97A1F-7A65-4CF6-88E8-DC0496A1AAE7}"/>
          </ac:spMkLst>
        </pc:spChg>
        <pc:spChg chg="mod">
          <ac:chgData name="Ragnhild Halvorsrud" userId="917ea340-fd63-490f-a7db-68428d24cf32" providerId="ADAL" clId="{3F26B701-AADC-4668-AAA4-FB7BA2B947B1}" dt="2020-06-19T12:29:37.481" v="10573" actId="790"/>
          <ac:spMkLst>
            <pc:docMk/>
            <pc:sldMk cId="183797706" sldId="813"/>
            <ac:spMk id="56" creationId="{39899463-DE55-4D8C-8401-339AAC92F109}"/>
          </ac:spMkLst>
        </pc:spChg>
        <pc:spChg chg="mod">
          <ac:chgData name="Ragnhild Halvorsrud" userId="917ea340-fd63-490f-a7db-68428d24cf32" providerId="ADAL" clId="{3F26B701-AADC-4668-AAA4-FB7BA2B947B1}" dt="2020-06-19T12:29:37.483" v="10574" actId="790"/>
          <ac:spMkLst>
            <pc:docMk/>
            <pc:sldMk cId="183797706" sldId="813"/>
            <ac:spMk id="57" creationId="{471CB2D6-8650-4A43-861F-C79F67AACE6E}"/>
          </ac:spMkLst>
        </pc:spChg>
        <pc:spChg chg="mod">
          <ac:chgData name="Ragnhild Halvorsrud" userId="917ea340-fd63-490f-a7db-68428d24cf32" providerId="ADAL" clId="{3F26B701-AADC-4668-AAA4-FB7BA2B947B1}" dt="2020-06-19T12:29:37.402" v="10548" actId="790"/>
          <ac:spMkLst>
            <pc:docMk/>
            <pc:sldMk cId="183797706" sldId="813"/>
            <ac:spMk id="60" creationId="{00000000-0000-0000-0000-000000000000}"/>
          </ac:spMkLst>
        </pc:spChg>
        <pc:spChg chg="mod">
          <ac:chgData name="Ragnhild Halvorsrud" userId="917ea340-fd63-490f-a7db-68428d24cf32" providerId="ADAL" clId="{3F26B701-AADC-4668-AAA4-FB7BA2B947B1}" dt="2020-06-19T12:29:37.406" v="10549" actId="790"/>
          <ac:spMkLst>
            <pc:docMk/>
            <pc:sldMk cId="183797706" sldId="813"/>
            <ac:spMk id="61" creationId="{00000000-0000-0000-0000-000000000000}"/>
          </ac:spMkLst>
        </pc:spChg>
        <pc:spChg chg="mod">
          <ac:chgData name="Ragnhild Halvorsrud" userId="917ea340-fd63-490f-a7db-68428d24cf32" providerId="ADAL" clId="{3F26B701-AADC-4668-AAA4-FB7BA2B947B1}" dt="2020-06-19T12:29:37.408" v="10550"/>
          <ac:spMkLst>
            <pc:docMk/>
            <pc:sldMk cId="183797706" sldId="813"/>
            <ac:spMk id="62" creationId="{00000000-0000-0000-0000-000000000000}"/>
          </ac:spMkLst>
        </pc:spChg>
        <pc:spChg chg="mod">
          <ac:chgData name="Ragnhild Halvorsrud" userId="917ea340-fd63-490f-a7db-68428d24cf32" providerId="ADAL" clId="{3F26B701-AADC-4668-AAA4-FB7BA2B947B1}" dt="2020-06-19T12:29:37.410" v="10551"/>
          <ac:spMkLst>
            <pc:docMk/>
            <pc:sldMk cId="183797706" sldId="813"/>
            <ac:spMk id="63" creationId="{00000000-0000-0000-0000-000000000000}"/>
          </ac:spMkLst>
        </pc:spChg>
        <pc:spChg chg="mod">
          <ac:chgData name="Ragnhild Halvorsrud" userId="917ea340-fd63-490f-a7db-68428d24cf32" providerId="ADAL" clId="{3F26B701-AADC-4668-AAA4-FB7BA2B947B1}" dt="2020-06-19T12:29:37.412" v="10552"/>
          <ac:spMkLst>
            <pc:docMk/>
            <pc:sldMk cId="183797706" sldId="813"/>
            <ac:spMk id="64" creationId="{00000000-0000-0000-0000-000000000000}"/>
          </ac:spMkLst>
        </pc:spChg>
        <pc:spChg chg="mod">
          <ac:chgData name="Ragnhild Halvorsrud" userId="917ea340-fd63-490f-a7db-68428d24cf32" providerId="ADAL" clId="{3F26B701-AADC-4668-AAA4-FB7BA2B947B1}" dt="2020-06-19T12:29:37.415" v="10553" actId="790"/>
          <ac:spMkLst>
            <pc:docMk/>
            <pc:sldMk cId="183797706" sldId="813"/>
            <ac:spMk id="68" creationId="{00000000-0000-0000-0000-000000000000}"/>
          </ac:spMkLst>
        </pc:spChg>
        <pc:spChg chg="mod">
          <ac:chgData name="Ragnhild Halvorsrud" userId="917ea340-fd63-490f-a7db-68428d24cf32" providerId="ADAL" clId="{3F26B701-AADC-4668-AAA4-FB7BA2B947B1}" dt="2020-06-19T12:29:37.417" v="10554" actId="790"/>
          <ac:spMkLst>
            <pc:docMk/>
            <pc:sldMk cId="183797706" sldId="813"/>
            <ac:spMk id="70" creationId="{00000000-0000-0000-0000-000000000000}"/>
          </ac:spMkLst>
        </pc:spChg>
        <pc:spChg chg="mod">
          <ac:chgData name="Ragnhild Halvorsrud" userId="917ea340-fd63-490f-a7db-68428d24cf32" providerId="ADAL" clId="{3F26B701-AADC-4668-AAA4-FB7BA2B947B1}" dt="2020-06-19T12:29:37.419" v="10555" actId="790"/>
          <ac:spMkLst>
            <pc:docMk/>
            <pc:sldMk cId="183797706" sldId="813"/>
            <ac:spMk id="76" creationId="{00000000-0000-0000-0000-000000000000}"/>
          </ac:spMkLst>
        </pc:spChg>
        <pc:spChg chg="mod">
          <ac:chgData name="Ragnhild Halvorsrud" userId="917ea340-fd63-490f-a7db-68428d24cf32" providerId="ADAL" clId="{3F26B701-AADC-4668-AAA4-FB7BA2B947B1}" dt="2020-06-19T12:29:37.421" v="10556" actId="790"/>
          <ac:spMkLst>
            <pc:docMk/>
            <pc:sldMk cId="183797706" sldId="813"/>
            <ac:spMk id="77" creationId="{00000000-0000-0000-0000-000000000000}"/>
          </ac:spMkLst>
        </pc:spChg>
        <pc:spChg chg="mod">
          <ac:chgData name="Ragnhild Halvorsrud" userId="917ea340-fd63-490f-a7db-68428d24cf32" providerId="ADAL" clId="{3F26B701-AADC-4668-AAA4-FB7BA2B947B1}" dt="2020-06-19T12:29:37.422" v="10557"/>
          <ac:spMkLst>
            <pc:docMk/>
            <pc:sldMk cId="183797706" sldId="813"/>
            <ac:spMk id="80" creationId="{00000000-0000-0000-0000-000000000000}"/>
          </ac:spMkLst>
        </pc:spChg>
        <pc:spChg chg="mod">
          <ac:chgData name="Ragnhild Halvorsrud" userId="917ea340-fd63-490f-a7db-68428d24cf32" providerId="ADAL" clId="{3F26B701-AADC-4668-AAA4-FB7BA2B947B1}" dt="2020-06-19T12:29:37.424" v="10558" actId="790"/>
          <ac:spMkLst>
            <pc:docMk/>
            <pc:sldMk cId="183797706" sldId="813"/>
            <ac:spMk id="81" creationId="{00000000-0000-0000-0000-000000000000}"/>
          </ac:spMkLst>
        </pc:spChg>
        <pc:spChg chg="mod">
          <ac:chgData name="Ragnhild Halvorsrud" userId="917ea340-fd63-490f-a7db-68428d24cf32" providerId="ADAL" clId="{3F26B701-AADC-4668-AAA4-FB7BA2B947B1}" dt="2020-06-19T12:29:37.426" v="10559" actId="790"/>
          <ac:spMkLst>
            <pc:docMk/>
            <pc:sldMk cId="183797706" sldId="813"/>
            <ac:spMk id="83" creationId="{00000000-0000-0000-0000-000000000000}"/>
          </ac:spMkLst>
        </pc:spChg>
        <pc:spChg chg="mod">
          <ac:chgData name="Ragnhild Halvorsrud" userId="917ea340-fd63-490f-a7db-68428d24cf32" providerId="ADAL" clId="{3F26B701-AADC-4668-AAA4-FB7BA2B947B1}" dt="2020-06-19T12:29:37.485" v="10575" actId="790"/>
          <ac:spMkLst>
            <pc:docMk/>
            <pc:sldMk cId="183797706" sldId="813"/>
            <ac:spMk id="84" creationId="{1C45DD4B-730D-4B08-9B80-8F23C03623C8}"/>
          </ac:spMkLst>
        </pc:spChg>
        <pc:spChg chg="del mod">
          <ac:chgData name="Ragnhild Halvorsrud" userId="917ea340-fd63-490f-a7db-68428d24cf32" providerId="ADAL" clId="{3F26B701-AADC-4668-AAA4-FB7BA2B947B1}" dt="2020-06-19T12:29:42.823" v="10589" actId="478"/>
          <ac:spMkLst>
            <pc:docMk/>
            <pc:sldMk cId="183797706" sldId="813"/>
            <ac:spMk id="85" creationId="{CEF3474B-44BA-4793-B633-225D2E76B087}"/>
          </ac:spMkLst>
        </pc:spChg>
        <pc:spChg chg="mod">
          <ac:chgData name="Ragnhild Halvorsrud" userId="917ea340-fd63-490f-a7db-68428d24cf32" providerId="ADAL" clId="{3F26B701-AADC-4668-AAA4-FB7BA2B947B1}" dt="2020-06-19T12:29:37.429" v="10560" actId="790"/>
          <ac:spMkLst>
            <pc:docMk/>
            <pc:sldMk cId="183797706" sldId="813"/>
            <ac:spMk id="86" creationId="{00000000-0000-0000-0000-000000000000}"/>
          </ac:spMkLst>
        </pc:spChg>
        <pc:spChg chg="mod">
          <ac:chgData name="Ragnhild Halvorsrud" userId="917ea340-fd63-490f-a7db-68428d24cf32" providerId="ADAL" clId="{3F26B701-AADC-4668-AAA4-FB7BA2B947B1}" dt="2020-06-19T12:29:37.438" v="10561" actId="790"/>
          <ac:spMkLst>
            <pc:docMk/>
            <pc:sldMk cId="183797706" sldId="813"/>
            <ac:spMk id="87" creationId="{00000000-0000-0000-0000-000000000000}"/>
          </ac:spMkLst>
        </pc:spChg>
        <pc:spChg chg="mod">
          <ac:chgData name="Ragnhild Halvorsrud" userId="917ea340-fd63-490f-a7db-68428d24cf32" providerId="ADAL" clId="{3F26B701-AADC-4668-AAA4-FB7BA2B947B1}" dt="2020-06-19T12:29:37.442" v="10562" actId="790"/>
          <ac:spMkLst>
            <pc:docMk/>
            <pc:sldMk cId="183797706" sldId="813"/>
            <ac:spMk id="88" creationId="{00000000-0000-0000-0000-000000000000}"/>
          </ac:spMkLst>
        </pc:spChg>
        <pc:spChg chg="mod">
          <ac:chgData name="Ragnhild Halvorsrud" userId="917ea340-fd63-490f-a7db-68428d24cf32" providerId="ADAL" clId="{3F26B701-AADC-4668-AAA4-FB7BA2B947B1}" dt="2020-06-19T12:29:37.445" v="10563" actId="790"/>
          <ac:spMkLst>
            <pc:docMk/>
            <pc:sldMk cId="183797706" sldId="813"/>
            <ac:spMk id="89" creationId="{00000000-0000-0000-0000-000000000000}"/>
          </ac:spMkLst>
        </pc:spChg>
        <pc:spChg chg="mod">
          <ac:chgData name="Ragnhild Halvorsrud" userId="917ea340-fd63-490f-a7db-68428d24cf32" providerId="ADAL" clId="{3F26B701-AADC-4668-AAA4-FB7BA2B947B1}" dt="2020-06-19T12:29:37.447" v="10564" actId="790"/>
          <ac:spMkLst>
            <pc:docMk/>
            <pc:sldMk cId="183797706" sldId="813"/>
            <ac:spMk id="90" creationId="{00000000-0000-0000-0000-000000000000}"/>
          </ac:spMkLst>
        </pc:spChg>
        <pc:spChg chg="mod">
          <ac:chgData name="Ragnhild Halvorsrud" userId="917ea340-fd63-490f-a7db-68428d24cf32" providerId="ADAL" clId="{3F26B701-AADC-4668-AAA4-FB7BA2B947B1}" dt="2020-06-19T12:29:37.452" v="10565" actId="790"/>
          <ac:spMkLst>
            <pc:docMk/>
            <pc:sldMk cId="183797706" sldId="813"/>
            <ac:spMk id="94" creationId="{00000000-0000-0000-0000-000000000000}"/>
          </ac:spMkLst>
        </pc:spChg>
        <pc:spChg chg="mod">
          <ac:chgData name="Ragnhild Halvorsrud" userId="917ea340-fd63-490f-a7db-68428d24cf32" providerId="ADAL" clId="{3F26B701-AADC-4668-AAA4-FB7BA2B947B1}" dt="2020-06-19T12:29:37.460" v="10566" actId="790"/>
          <ac:spMkLst>
            <pc:docMk/>
            <pc:sldMk cId="183797706" sldId="813"/>
            <ac:spMk id="95" creationId="{00000000-0000-0000-0000-000000000000}"/>
          </ac:spMkLst>
        </pc:spChg>
        <pc:spChg chg="mod">
          <ac:chgData name="Ragnhild Halvorsrud" userId="917ea340-fd63-490f-a7db-68428d24cf32" providerId="ADAL" clId="{3F26B701-AADC-4668-AAA4-FB7BA2B947B1}" dt="2020-06-19T12:29:37.487" v="10576" actId="790"/>
          <ac:spMkLst>
            <pc:docMk/>
            <pc:sldMk cId="183797706" sldId="813"/>
            <ac:spMk id="96" creationId="{651607DC-CD58-4B73-9ECD-131BCFCD64CF}"/>
          </ac:spMkLst>
        </pc:spChg>
        <pc:spChg chg="mod">
          <ac:chgData name="Ragnhild Halvorsrud" userId="917ea340-fd63-490f-a7db-68428d24cf32" providerId="ADAL" clId="{3F26B701-AADC-4668-AAA4-FB7BA2B947B1}" dt="2020-06-19T12:29:37.463" v="10567" actId="790"/>
          <ac:spMkLst>
            <pc:docMk/>
            <pc:sldMk cId="183797706" sldId="813"/>
            <ac:spMk id="101" creationId="{00000000-0000-0000-0000-000000000000}"/>
          </ac:spMkLst>
        </pc:spChg>
        <pc:spChg chg="mod">
          <ac:chgData name="Ragnhild Halvorsrud" userId="917ea340-fd63-490f-a7db-68428d24cf32" providerId="ADAL" clId="{3F26B701-AADC-4668-AAA4-FB7BA2B947B1}" dt="2020-06-19T12:29:37.467" v="10568" actId="790"/>
          <ac:spMkLst>
            <pc:docMk/>
            <pc:sldMk cId="183797706" sldId="813"/>
            <ac:spMk id="102" creationId="{00000000-0000-0000-0000-000000000000}"/>
          </ac:spMkLst>
        </pc:spChg>
        <pc:spChg chg="mod">
          <ac:chgData name="Ragnhild Halvorsrud" userId="917ea340-fd63-490f-a7db-68428d24cf32" providerId="ADAL" clId="{3F26B701-AADC-4668-AAA4-FB7BA2B947B1}" dt="2020-06-19T12:29:37.489" v="10577" actId="790"/>
          <ac:spMkLst>
            <pc:docMk/>
            <pc:sldMk cId="183797706" sldId="813"/>
            <ac:spMk id="110" creationId="{7B08D626-CE51-48DD-A5C6-3242B83A6C9D}"/>
          </ac:spMkLst>
        </pc:spChg>
        <pc:spChg chg="mod">
          <ac:chgData name="Ragnhild Halvorsrud" userId="917ea340-fd63-490f-a7db-68428d24cf32" providerId="ADAL" clId="{3F26B701-AADC-4668-AAA4-FB7BA2B947B1}" dt="2020-06-19T12:29:37.469" v="10569" actId="790"/>
          <ac:spMkLst>
            <pc:docMk/>
            <pc:sldMk cId="183797706" sldId="813"/>
            <ac:spMk id="111" creationId="{00000000-0000-0000-0000-000000000000}"/>
          </ac:spMkLst>
        </pc:spChg>
        <pc:spChg chg="mod">
          <ac:chgData name="Ragnhild Halvorsrud" userId="917ea340-fd63-490f-a7db-68428d24cf32" providerId="ADAL" clId="{3F26B701-AADC-4668-AAA4-FB7BA2B947B1}" dt="2020-06-19T12:29:37.474" v="10570" actId="790"/>
          <ac:spMkLst>
            <pc:docMk/>
            <pc:sldMk cId="183797706" sldId="813"/>
            <ac:spMk id="113" creationId="{00000000-0000-0000-0000-000000000000}"/>
          </ac:spMkLst>
        </pc:spChg>
        <pc:spChg chg="mod">
          <ac:chgData name="Ragnhild Halvorsrud" userId="917ea340-fd63-490f-a7db-68428d24cf32" providerId="ADAL" clId="{3F26B701-AADC-4668-AAA4-FB7BA2B947B1}" dt="2020-06-19T12:29:37.495" v="10578" actId="790"/>
          <ac:spMkLst>
            <pc:docMk/>
            <pc:sldMk cId="183797706" sldId="813"/>
            <ac:spMk id="116" creationId="{FBCED63D-9DCB-4129-8806-5C1A65320535}"/>
          </ac:spMkLst>
        </pc:spChg>
        <pc:spChg chg="mod">
          <ac:chgData name="Ragnhild Halvorsrud" userId="917ea340-fd63-490f-a7db-68428d24cf32" providerId="ADAL" clId="{3F26B701-AADC-4668-AAA4-FB7BA2B947B1}" dt="2020-06-19T12:29:37.500" v="10580" actId="790"/>
          <ac:spMkLst>
            <pc:docMk/>
            <pc:sldMk cId="183797706" sldId="813"/>
            <ac:spMk id="121" creationId="{5D4ECA95-18DE-4B7E-9E15-69633C8CF070}"/>
          </ac:spMkLst>
        </pc:spChg>
        <pc:spChg chg="mod">
          <ac:chgData name="Ragnhild Halvorsrud" userId="917ea340-fd63-490f-a7db-68428d24cf32" providerId="ADAL" clId="{3F26B701-AADC-4668-AAA4-FB7BA2B947B1}" dt="2020-06-19T12:29:37.502" v="10581" actId="790"/>
          <ac:spMkLst>
            <pc:docMk/>
            <pc:sldMk cId="183797706" sldId="813"/>
            <ac:spMk id="122" creationId="{2A6CFE4B-DA93-485F-9084-43E987850596}"/>
          </ac:spMkLst>
        </pc:spChg>
        <pc:spChg chg="mod">
          <ac:chgData name="Ragnhild Halvorsrud" userId="917ea340-fd63-490f-a7db-68428d24cf32" providerId="ADAL" clId="{3F26B701-AADC-4668-AAA4-FB7BA2B947B1}" dt="2020-06-19T12:29:37.504" v="10582" actId="790"/>
          <ac:spMkLst>
            <pc:docMk/>
            <pc:sldMk cId="183797706" sldId="813"/>
            <ac:spMk id="123" creationId="{A00DC851-569E-4515-9D47-FA61E8B87DB9}"/>
          </ac:spMkLst>
        </pc:spChg>
        <pc:spChg chg="mod">
          <ac:chgData name="Ragnhild Halvorsrud" userId="917ea340-fd63-490f-a7db-68428d24cf32" providerId="ADAL" clId="{3F26B701-AADC-4668-AAA4-FB7BA2B947B1}" dt="2020-06-19T12:29:37.506" v="10583" actId="790"/>
          <ac:spMkLst>
            <pc:docMk/>
            <pc:sldMk cId="183797706" sldId="813"/>
            <ac:spMk id="124" creationId="{8EC23345-3CCE-4395-93BE-EDBB387F82C5}"/>
          </ac:spMkLst>
        </pc:spChg>
        <pc:spChg chg="mod">
          <ac:chgData name="Ragnhild Halvorsrud" userId="917ea340-fd63-490f-a7db-68428d24cf32" providerId="ADAL" clId="{3F26B701-AADC-4668-AAA4-FB7BA2B947B1}" dt="2020-06-19T12:29:57.405" v="10591" actId="14100"/>
          <ac:spMkLst>
            <pc:docMk/>
            <pc:sldMk cId="183797706" sldId="813"/>
            <ac:spMk id="125" creationId="{2FB0659A-BA8B-41F9-BA7D-B86562E898F5}"/>
          </ac:spMkLst>
        </pc:spChg>
      </pc:sldChg>
      <pc:sldChg chg="addSp delSp modSp new mod modAnim modNotes">
        <pc:chgData name="Ragnhild Halvorsrud" userId="917ea340-fd63-490f-a7db-68428d24cf32" providerId="ADAL" clId="{3F26B701-AADC-4668-AAA4-FB7BA2B947B1}" dt="2020-06-19T17:20:47.329" v="16805" actId="790"/>
        <pc:sldMkLst>
          <pc:docMk/>
          <pc:sldMk cId="1604300621" sldId="814"/>
        </pc:sldMkLst>
        <pc:spChg chg="mod">
          <ac:chgData name="Ragnhild Halvorsrud" userId="917ea340-fd63-490f-a7db-68428d24cf32" providerId="ADAL" clId="{3F26B701-AADC-4668-AAA4-FB7BA2B947B1}" dt="2020-06-19T17:20:47.248" v="16759" actId="790"/>
          <ac:spMkLst>
            <pc:docMk/>
            <pc:sldMk cId="1604300621" sldId="814"/>
            <ac:spMk id="2" creationId="{0E1ADE6F-3919-49B5-BB0A-4F82314A7DE2}"/>
          </ac:spMkLst>
        </pc:spChg>
        <pc:spChg chg="mod">
          <ac:chgData name="Ragnhild Halvorsrud" userId="917ea340-fd63-490f-a7db-68428d24cf32" providerId="ADAL" clId="{3F26B701-AADC-4668-AAA4-FB7BA2B947B1}" dt="2020-06-19T17:20:47.250" v="16760" actId="790"/>
          <ac:spMkLst>
            <pc:docMk/>
            <pc:sldMk cId="1604300621" sldId="814"/>
            <ac:spMk id="3" creationId="{FD349BE2-C55D-4B03-ADAE-2E75B76C467F}"/>
          </ac:spMkLst>
        </pc:spChg>
        <pc:spChg chg="add del mod">
          <ac:chgData name="Ragnhild Halvorsrud" userId="917ea340-fd63-490f-a7db-68428d24cf32" providerId="ADAL" clId="{3F26B701-AADC-4668-AAA4-FB7BA2B947B1}" dt="2020-06-19T12:50:45.915" v="10871"/>
          <ac:spMkLst>
            <pc:docMk/>
            <pc:sldMk cId="1604300621" sldId="814"/>
            <ac:spMk id="9" creationId="{2E949F40-C745-4F15-BC49-F174C92052CC}"/>
          </ac:spMkLst>
        </pc:spChg>
        <pc:spChg chg="add del mod">
          <ac:chgData name="Ragnhild Halvorsrud" userId="917ea340-fd63-490f-a7db-68428d24cf32" providerId="ADAL" clId="{3F26B701-AADC-4668-AAA4-FB7BA2B947B1}" dt="2020-06-19T12:50:45.915" v="10871"/>
          <ac:spMkLst>
            <pc:docMk/>
            <pc:sldMk cId="1604300621" sldId="814"/>
            <ac:spMk id="10" creationId="{CCA8AADD-1D72-4EAF-A6DB-6FAA14730006}"/>
          </ac:spMkLst>
        </pc:spChg>
        <pc:spChg chg="add del mod">
          <ac:chgData name="Ragnhild Halvorsrud" userId="917ea340-fd63-490f-a7db-68428d24cf32" providerId="ADAL" clId="{3F26B701-AADC-4668-AAA4-FB7BA2B947B1}" dt="2020-06-19T12:50:45.915" v="10871"/>
          <ac:spMkLst>
            <pc:docMk/>
            <pc:sldMk cId="1604300621" sldId="814"/>
            <ac:spMk id="11" creationId="{FDDB0BC6-5A43-423D-B767-B782F240AFD0}"/>
          </ac:spMkLst>
        </pc:spChg>
        <pc:spChg chg="add del mod">
          <ac:chgData name="Ragnhild Halvorsrud" userId="917ea340-fd63-490f-a7db-68428d24cf32" providerId="ADAL" clId="{3F26B701-AADC-4668-AAA4-FB7BA2B947B1}" dt="2020-06-19T12:50:45.915" v="10871"/>
          <ac:spMkLst>
            <pc:docMk/>
            <pc:sldMk cId="1604300621" sldId="814"/>
            <ac:spMk id="12" creationId="{34572CDB-9D70-4010-AEFE-F0D8869F373C}"/>
          </ac:spMkLst>
        </pc:spChg>
        <pc:spChg chg="add del mod">
          <ac:chgData name="Ragnhild Halvorsrud" userId="917ea340-fd63-490f-a7db-68428d24cf32" providerId="ADAL" clId="{3F26B701-AADC-4668-AAA4-FB7BA2B947B1}" dt="2020-06-19T12:50:45.915" v="10871"/>
          <ac:spMkLst>
            <pc:docMk/>
            <pc:sldMk cId="1604300621" sldId="814"/>
            <ac:spMk id="13" creationId="{FECA129D-A390-4C1D-9F96-89C659D5FFDF}"/>
          </ac:spMkLst>
        </pc:spChg>
        <pc:spChg chg="add del mod">
          <ac:chgData name="Ragnhild Halvorsrud" userId="917ea340-fd63-490f-a7db-68428d24cf32" providerId="ADAL" clId="{3F26B701-AADC-4668-AAA4-FB7BA2B947B1}" dt="2020-06-19T12:50:45.915" v="10871"/>
          <ac:spMkLst>
            <pc:docMk/>
            <pc:sldMk cId="1604300621" sldId="814"/>
            <ac:spMk id="14" creationId="{03596F7D-82CA-4E15-9A77-4420AAC52D95}"/>
          </ac:spMkLst>
        </pc:spChg>
        <pc:spChg chg="add del mod">
          <ac:chgData name="Ragnhild Halvorsrud" userId="917ea340-fd63-490f-a7db-68428d24cf32" providerId="ADAL" clId="{3F26B701-AADC-4668-AAA4-FB7BA2B947B1}" dt="2020-06-19T12:50:45.915" v="10871"/>
          <ac:spMkLst>
            <pc:docMk/>
            <pc:sldMk cId="1604300621" sldId="814"/>
            <ac:spMk id="15" creationId="{5874D2D7-D817-4042-B343-4A7FF920C1AB}"/>
          </ac:spMkLst>
        </pc:spChg>
        <pc:spChg chg="add del mod">
          <ac:chgData name="Ragnhild Halvorsrud" userId="917ea340-fd63-490f-a7db-68428d24cf32" providerId="ADAL" clId="{3F26B701-AADC-4668-AAA4-FB7BA2B947B1}" dt="2020-06-19T12:50:45.915" v="10871"/>
          <ac:spMkLst>
            <pc:docMk/>
            <pc:sldMk cId="1604300621" sldId="814"/>
            <ac:spMk id="18" creationId="{45081C63-C496-4EAD-8882-0D7A29B42B97}"/>
          </ac:spMkLst>
        </pc:spChg>
        <pc:spChg chg="add del mod">
          <ac:chgData name="Ragnhild Halvorsrud" userId="917ea340-fd63-490f-a7db-68428d24cf32" providerId="ADAL" clId="{3F26B701-AADC-4668-AAA4-FB7BA2B947B1}" dt="2020-06-19T12:50:45.915" v="10871"/>
          <ac:spMkLst>
            <pc:docMk/>
            <pc:sldMk cId="1604300621" sldId="814"/>
            <ac:spMk id="19" creationId="{EED103ED-6ABA-4802-BB92-775DD781BC15}"/>
          </ac:spMkLst>
        </pc:spChg>
        <pc:spChg chg="add del mod">
          <ac:chgData name="Ragnhild Halvorsrud" userId="917ea340-fd63-490f-a7db-68428d24cf32" providerId="ADAL" clId="{3F26B701-AADC-4668-AAA4-FB7BA2B947B1}" dt="2020-06-19T12:50:45.915" v="10871"/>
          <ac:spMkLst>
            <pc:docMk/>
            <pc:sldMk cId="1604300621" sldId="814"/>
            <ac:spMk id="23" creationId="{422EE547-EC59-4F62-893B-304BC309FA48}"/>
          </ac:spMkLst>
        </pc:spChg>
        <pc:spChg chg="add del mod">
          <ac:chgData name="Ragnhild Halvorsrud" userId="917ea340-fd63-490f-a7db-68428d24cf32" providerId="ADAL" clId="{3F26B701-AADC-4668-AAA4-FB7BA2B947B1}" dt="2020-06-19T12:50:45.915" v="10871"/>
          <ac:spMkLst>
            <pc:docMk/>
            <pc:sldMk cId="1604300621" sldId="814"/>
            <ac:spMk id="24" creationId="{BDA268D7-5AF2-4027-99D9-63C5BAC5260D}"/>
          </ac:spMkLst>
        </pc:spChg>
        <pc:spChg chg="add del mod">
          <ac:chgData name="Ragnhild Halvorsrud" userId="917ea340-fd63-490f-a7db-68428d24cf32" providerId="ADAL" clId="{3F26B701-AADC-4668-AAA4-FB7BA2B947B1}" dt="2020-06-19T12:50:45.915" v="10871"/>
          <ac:spMkLst>
            <pc:docMk/>
            <pc:sldMk cId="1604300621" sldId="814"/>
            <ac:spMk id="27" creationId="{E6BC75BA-6526-415F-B28E-1B6C72AEE9D2}"/>
          </ac:spMkLst>
        </pc:spChg>
        <pc:spChg chg="add del mod">
          <ac:chgData name="Ragnhild Halvorsrud" userId="917ea340-fd63-490f-a7db-68428d24cf32" providerId="ADAL" clId="{3F26B701-AADC-4668-AAA4-FB7BA2B947B1}" dt="2020-06-19T12:50:45.915" v="10871"/>
          <ac:spMkLst>
            <pc:docMk/>
            <pc:sldMk cId="1604300621" sldId="814"/>
            <ac:spMk id="28" creationId="{5E447927-D2AF-407D-97A5-609E4AC6D3B2}"/>
          </ac:spMkLst>
        </pc:spChg>
        <pc:spChg chg="add del mod">
          <ac:chgData name="Ragnhild Halvorsrud" userId="917ea340-fd63-490f-a7db-68428d24cf32" providerId="ADAL" clId="{3F26B701-AADC-4668-AAA4-FB7BA2B947B1}" dt="2020-06-19T12:50:45.915" v="10871"/>
          <ac:spMkLst>
            <pc:docMk/>
            <pc:sldMk cId="1604300621" sldId="814"/>
            <ac:spMk id="30" creationId="{8BAE2D38-C818-496C-A9E1-5AD8E422ACEC}"/>
          </ac:spMkLst>
        </pc:spChg>
        <pc:spChg chg="add del mod">
          <ac:chgData name="Ragnhild Halvorsrud" userId="917ea340-fd63-490f-a7db-68428d24cf32" providerId="ADAL" clId="{3F26B701-AADC-4668-AAA4-FB7BA2B947B1}" dt="2020-06-19T12:50:45.915" v="10871"/>
          <ac:spMkLst>
            <pc:docMk/>
            <pc:sldMk cId="1604300621" sldId="814"/>
            <ac:spMk id="31" creationId="{46BF3759-CBD7-49CA-86E4-11A404FEEDC8}"/>
          </ac:spMkLst>
        </pc:spChg>
        <pc:spChg chg="add del mod">
          <ac:chgData name="Ragnhild Halvorsrud" userId="917ea340-fd63-490f-a7db-68428d24cf32" providerId="ADAL" clId="{3F26B701-AADC-4668-AAA4-FB7BA2B947B1}" dt="2020-06-19T12:50:45.915" v="10871"/>
          <ac:spMkLst>
            <pc:docMk/>
            <pc:sldMk cId="1604300621" sldId="814"/>
            <ac:spMk id="32" creationId="{02323A1D-0696-402E-B5B5-60E7DE6F31D8}"/>
          </ac:spMkLst>
        </pc:spChg>
        <pc:spChg chg="add del mod">
          <ac:chgData name="Ragnhild Halvorsrud" userId="917ea340-fd63-490f-a7db-68428d24cf32" providerId="ADAL" clId="{3F26B701-AADC-4668-AAA4-FB7BA2B947B1}" dt="2020-06-19T12:50:45.915" v="10871"/>
          <ac:spMkLst>
            <pc:docMk/>
            <pc:sldMk cId="1604300621" sldId="814"/>
            <ac:spMk id="33" creationId="{FE7335F4-9116-4A0E-BAAC-78636DF5AF5A}"/>
          </ac:spMkLst>
        </pc:spChg>
        <pc:spChg chg="add del mod">
          <ac:chgData name="Ragnhild Halvorsrud" userId="917ea340-fd63-490f-a7db-68428d24cf32" providerId="ADAL" clId="{3F26B701-AADC-4668-AAA4-FB7BA2B947B1}" dt="2020-06-19T12:50:45.915" v="10871"/>
          <ac:spMkLst>
            <pc:docMk/>
            <pc:sldMk cId="1604300621" sldId="814"/>
            <ac:spMk id="34" creationId="{EAD8B495-5F10-431F-A6E3-50A8CD1B301A}"/>
          </ac:spMkLst>
        </pc:spChg>
        <pc:spChg chg="add del mod">
          <ac:chgData name="Ragnhild Halvorsrud" userId="917ea340-fd63-490f-a7db-68428d24cf32" providerId="ADAL" clId="{3F26B701-AADC-4668-AAA4-FB7BA2B947B1}" dt="2020-06-19T12:50:45.915" v="10871"/>
          <ac:spMkLst>
            <pc:docMk/>
            <pc:sldMk cId="1604300621" sldId="814"/>
            <ac:spMk id="35" creationId="{FEE2C991-3C5A-43A0-9044-DF72D5B4DD21}"/>
          </ac:spMkLst>
        </pc:spChg>
        <pc:spChg chg="add del mod">
          <ac:chgData name="Ragnhild Halvorsrud" userId="917ea340-fd63-490f-a7db-68428d24cf32" providerId="ADAL" clId="{3F26B701-AADC-4668-AAA4-FB7BA2B947B1}" dt="2020-06-19T12:50:45.915" v="10871"/>
          <ac:spMkLst>
            <pc:docMk/>
            <pc:sldMk cId="1604300621" sldId="814"/>
            <ac:spMk id="39" creationId="{E5BAB25A-DAA3-4F79-ADE8-936317C33C2D}"/>
          </ac:spMkLst>
        </pc:spChg>
        <pc:spChg chg="add del mod">
          <ac:chgData name="Ragnhild Halvorsrud" userId="917ea340-fd63-490f-a7db-68428d24cf32" providerId="ADAL" clId="{3F26B701-AADC-4668-AAA4-FB7BA2B947B1}" dt="2020-06-19T12:50:45.915" v="10871"/>
          <ac:spMkLst>
            <pc:docMk/>
            <pc:sldMk cId="1604300621" sldId="814"/>
            <ac:spMk id="40" creationId="{41C0CCFF-1180-4F7F-8107-CF9C42D478CB}"/>
          </ac:spMkLst>
        </pc:spChg>
        <pc:spChg chg="add del mod">
          <ac:chgData name="Ragnhild Halvorsrud" userId="917ea340-fd63-490f-a7db-68428d24cf32" providerId="ADAL" clId="{3F26B701-AADC-4668-AAA4-FB7BA2B947B1}" dt="2020-06-19T12:50:45.915" v="10871"/>
          <ac:spMkLst>
            <pc:docMk/>
            <pc:sldMk cId="1604300621" sldId="814"/>
            <ac:spMk id="44" creationId="{BA13ECEE-968A-4D65-ADC3-B9D800BB7D33}"/>
          </ac:spMkLst>
        </pc:spChg>
        <pc:spChg chg="add del mod">
          <ac:chgData name="Ragnhild Halvorsrud" userId="917ea340-fd63-490f-a7db-68428d24cf32" providerId="ADAL" clId="{3F26B701-AADC-4668-AAA4-FB7BA2B947B1}" dt="2020-06-19T12:50:45.915" v="10871"/>
          <ac:spMkLst>
            <pc:docMk/>
            <pc:sldMk cId="1604300621" sldId="814"/>
            <ac:spMk id="45" creationId="{A8843258-0467-492C-ABAA-4ED06EF14709}"/>
          </ac:spMkLst>
        </pc:spChg>
        <pc:spChg chg="add del mod">
          <ac:chgData name="Ragnhild Halvorsrud" userId="917ea340-fd63-490f-a7db-68428d24cf32" providerId="ADAL" clId="{3F26B701-AADC-4668-AAA4-FB7BA2B947B1}" dt="2020-06-19T12:50:45.915" v="10871"/>
          <ac:spMkLst>
            <pc:docMk/>
            <pc:sldMk cId="1604300621" sldId="814"/>
            <ac:spMk id="52" creationId="{48A5C667-178D-44F7-8F57-24DA5337A1EE}"/>
          </ac:spMkLst>
        </pc:spChg>
        <pc:spChg chg="add del mod">
          <ac:chgData name="Ragnhild Halvorsrud" userId="917ea340-fd63-490f-a7db-68428d24cf32" providerId="ADAL" clId="{3F26B701-AADC-4668-AAA4-FB7BA2B947B1}" dt="2020-06-19T12:50:45.915" v="10871"/>
          <ac:spMkLst>
            <pc:docMk/>
            <pc:sldMk cId="1604300621" sldId="814"/>
            <ac:spMk id="54" creationId="{9694C3CA-C320-414D-9C96-F4B9D7D26AEE}"/>
          </ac:spMkLst>
        </pc:spChg>
        <pc:spChg chg="add del mod">
          <ac:chgData name="Ragnhild Halvorsrud" userId="917ea340-fd63-490f-a7db-68428d24cf32" providerId="ADAL" clId="{3F26B701-AADC-4668-AAA4-FB7BA2B947B1}" dt="2020-06-19T12:50:45.915" v="10871"/>
          <ac:spMkLst>
            <pc:docMk/>
            <pc:sldMk cId="1604300621" sldId="814"/>
            <ac:spMk id="55" creationId="{72FBAB1E-B861-4987-BA8D-80CE8CA6C133}"/>
          </ac:spMkLst>
        </pc:spChg>
        <pc:spChg chg="add del mod">
          <ac:chgData name="Ragnhild Halvorsrud" userId="917ea340-fd63-490f-a7db-68428d24cf32" providerId="ADAL" clId="{3F26B701-AADC-4668-AAA4-FB7BA2B947B1}" dt="2020-06-19T12:50:45.915" v="10871"/>
          <ac:spMkLst>
            <pc:docMk/>
            <pc:sldMk cId="1604300621" sldId="814"/>
            <ac:spMk id="57" creationId="{57537CAF-659C-4E55-9906-C0C413EF50D8}"/>
          </ac:spMkLst>
        </pc:spChg>
        <pc:spChg chg="add del mod">
          <ac:chgData name="Ragnhild Halvorsrud" userId="917ea340-fd63-490f-a7db-68428d24cf32" providerId="ADAL" clId="{3F26B701-AADC-4668-AAA4-FB7BA2B947B1}" dt="2020-06-19T12:50:45.915" v="10871"/>
          <ac:spMkLst>
            <pc:docMk/>
            <pc:sldMk cId="1604300621" sldId="814"/>
            <ac:spMk id="60" creationId="{2BB7F442-97DA-425D-A585-6826862258A4}"/>
          </ac:spMkLst>
        </pc:spChg>
        <pc:spChg chg="add del mod">
          <ac:chgData name="Ragnhild Halvorsrud" userId="917ea340-fd63-490f-a7db-68428d24cf32" providerId="ADAL" clId="{3F26B701-AADC-4668-AAA4-FB7BA2B947B1}" dt="2020-06-19T12:50:45.915" v="10871"/>
          <ac:spMkLst>
            <pc:docMk/>
            <pc:sldMk cId="1604300621" sldId="814"/>
            <ac:spMk id="62" creationId="{6BD251D5-BC0C-43E0-9025-65FE615B848D}"/>
          </ac:spMkLst>
        </pc:spChg>
        <pc:spChg chg="add del mod">
          <ac:chgData name="Ragnhild Halvorsrud" userId="917ea340-fd63-490f-a7db-68428d24cf32" providerId="ADAL" clId="{3F26B701-AADC-4668-AAA4-FB7BA2B947B1}" dt="2020-06-19T12:50:45.915" v="10871"/>
          <ac:spMkLst>
            <pc:docMk/>
            <pc:sldMk cId="1604300621" sldId="814"/>
            <ac:spMk id="63" creationId="{E2383A8A-FEBE-45F2-90B7-260FE34CA625}"/>
          </ac:spMkLst>
        </pc:spChg>
        <pc:spChg chg="add del mod">
          <ac:chgData name="Ragnhild Halvorsrud" userId="917ea340-fd63-490f-a7db-68428d24cf32" providerId="ADAL" clId="{3F26B701-AADC-4668-AAA4-FB7BA2B947B1}" dt="2020-06-19T12:50:45.915" v="10871"/>
          <ac:spMkLst>
            <pc:docMk/>
            <pc:sldMk cId="1604300621" sldId="814"/>
            <ac:spMk id="64" creationId="{1076503C-509B-45FB-9718-AE167A8FC685}"/>
          </ac:spMkLst>
        </pc:spChg>
        <pc:spChg chg="add del mod">
          <ac:chgData name="Ragnhild Halvorsrud" userId="917ea340-fd63-490f-a7db-68428d24cf32" providerId="ADAL" clId="{3F26B701-AADC-4668-AAA4-FB7BA2B947B1}" dt="2020-06-19T12:50:45.915" v="10871"/>
          <ac:spMkLst>
            <pc:docMk/>
            <pc:sldMk cId="1604300621" sldId="814"/>
            <ac:spMk id="66" creationId="{277B61C3-0FAE-447D-98B7-2B6B195D3100}"/>
          </ac:spMkLst>
        </pc:spChg>
        <pc:spChg chg="add del mod">
          <ac:chgData name="Ragnhild Halvorsrud" userId="917ea340-fd63-490f-a7db-68428d24cf32" providerId="ADAL" clId="{3F26B701-AADC-4668-AAA4-FB7BA2B947B1}" dt="2020-06-19T12:50:45.915" v="10871"/>
          <ac:spMkLst>
            <pc:docMk/>
            <pc:sldMk cId="1604300621" sldId="814"/>
            <ac:spMk id="67" creationId="{489A13D9-30E6-43E2-9FB7-F1CC3F7AACFB}"/>
          </ac:spMkLst>
        </pc:spChg>
        <pc:spChg chg="add del mod">
          <ac:chgData name="Ragnhild Halvorsrud" userId="917ea340-fd63-490f-a7db-68428d24cf32" providerId="ADAL" clId="{3F26B701-AADC-4668-AAA4-FB7BA2B947B1}" dt="2020-06-19T12:50:45.915" v="10871"/>
          <ac:spMkLst>
            <pc:docMk/>
            <pc:sldMk cId="1604300621" sldId="814"/>
            <ac:spMk id="68" creationId="{39C76FFB-E049-4A81-B4A4-91E08EB83410}"/>
          </ac:spMkLst>
        </pc:spChg>
        <pc:spChg chg="add del mod">
          <ac:chgData name="Ragnhild Halvorsrud" userId="917ea340-fd63-490f-a7db-68428d24cf32" providerId="ADAL" clId="{3F26B701-AADC-4668-AAA4-FB7BA2B947B1}" dt="2020-06-19T12:50:45.915" v="10871"/>
          <ac:spMkLst>
            <pc:docMk/>
            <pc:sldMk cId="1604300621" sldId="814"/>
            <ac:spMk id="69" creationId="{0DB3A36D-B4FD-4E55-ADE3-E905F8DCCBF7}"/>
          </ac:spMkLst>
        </pc:spChg>
        <pc:spChg chg="add del mod">
          <ac:chgData name="Ragnhild Halvorsrud" userId="917ea340-fd63-490f-a7db-68428d24cf32" providerId="ADAL" clId="{3F26B701-AADC-4668-AAA4-FB7BA2B947B1}" dt="2020-06-19T12:50:45.915" v="10871"/>
          <ac:spMkLst>
            <pc:docMk/>
            <pc:sldMk cId="1604300621" sldId="814"/>
            <ac:spMk id="70" creationId="{961FC971-6E93-4E07-B68B-14B85805103F}"/>
          </ac:spMkLst>
        </pc:spChg>
        <pc:spChg chg="add del mod">
          <ac:chgData name="Ragnhild Halvorsrud" userId="917ea340-fd63-490f-a7db-68428d24cf32" providerId="ADAL" clId="{3F26B701-AADC-4668-AAA4-FB7BA2B947B1}" dt="2020-06-19T12:50:45.915" v="10871"/>
          <ac:spMkLst>
            <pc:docMk/>
            <pc:sldMk cId="1604300621" sldId="814"/>
            <ac:spMk id="71" creationId="{8C7AD115-6CA5-4711-84F0-C0964218D5FD}"/>
          </ac:spMkLst>
        </pc:spChg>
        <pc:spChg chg="add del mod">
          <ac:chgData name="Ragnhild Halvorsrud" userId="917ea340-fd63-490f-a7db-68428d24cf32" providerId="ADAL" clId="{3F26B701-AADC-4668-AAA4-FB7BA2B947B1}" dt="2020-06-19T12:50:45.915" v="10871"/>
          <ac:spMkLst>
            <pc:docMk/>
            <pc:sldMk cId="1604300621" sldId="814"/>
            <ac:spMk id="72" creationId="{14BD5C63-BD51-4C66-A95C-B2BD01C06AC2}"/>
          </ac:spMkLst>
        </pc:spChg>
        <pc:spChg chg="add del mod">
          <ac:chgData name="Ragnhild Halvorsrud" userId="917ea340-fd63-490f-a7db-68428d24cf32" providerId="ADAL" clId="{3F26B701-AADC-4668-AAA4-FB7BA2B947B1}" dt="2020-06-19T12:50:45.915" v="10871"/>
          <ac:spMkLst>
            <pc:docMk/>
            <pc:sldMk cId="1604300621" sldId="814"/>
            <ac:spMk id="73" creationId="{4E513587-5D40-44BB-98BE-882D8166C1EB}"/>
          </ac:spMkLst>
        </pc:spChg>
        <pc:spChg chg="add mod">
          <ac:chgData name="Ragnhild Halvorsrud" userId="917ea340-fd63-490f-a7db-68428d24cf32" providerId="ADAL" clId="{3F26B701-AADC-4668-AAA4-FB7BA2B947B1}" dt="2020-06-19T17:20:47.252" v="16761" actId="790"/>
          <ac:spMkLst>
            <pc:docMk/>
            <pc:sldMk cId="1604300621" sldId="814"/>
            <ac:spMk id="79" creationId="{AFF1F3A7-656A-488A-9F7E-A4C9A709F574}"/>
          </ac:spMkLst>
        </pc:spChg>
        <pc:spChg chg="add mod">
          <ac:chgData name="Ragnhild Halvorsrud" userId="917ea340-fd63-490f-a7db-68428d24cf32" providerId="ADAL" clId="{3F26B701-AADC-4668-AAA4-FB7BA2B947B1}" dt="2020-06-19T17:20:47.253" v="16762" actId="790"/>
          <ac:spMkLst>
            <pc:docMk/>
            <pc:sldMk cId="1604300621" sldId="814"/>
            <ac:spMk id="80" creationId="{D15BC7A0-1D0F-4DF9-B3D1-94F79C9A8EA2}"/>
          </ac:spMkLst>
        </pc:spChg>
        <pc:spChg chg="add mod">
          <ac:chgData name="Ragnhild Halvorsrud" userId="917ea340-fd63-490f-a7db-68428d24cf32" providerId="ADAL" clId="{3F26B701-AADC-4668-AAA4-FB7BA2B947B1}" dt="2020-06-19T17:20:47.255" v="16763" actId="790"/>
          <ac:spMkLst>
            <pc:docMk/>
            <pc:sldMk cId="1604300621" sldId="814"/>
            <ac:spMk id="81" creationId="{CF0EBBB9-4F04-44F0-A96D-ACD0C6660E3E}"/>
          </ac:spMkLst>
        </pc:spChg>
        <pc:spChg chg="add mod">
          <ac:chgData name="Ragnhild Halvorsrud" userId="917ea340-fd63-490f-a7db-68428d24cf32" providerId="ADAL" clId="{3F26B701-AADC-4668-AAA4-FB7BA2B947B1}" dt="2020-06-19T17:20:47.257" v="16764" actId="790"/>
          <ac:spMkLst>
            <pc:docMk/>
            <pc:sldMk cId="1604300621" sldId="814"/>
            <ac:spMk id="82" creationId="{2D7FF630-B076-482E-8584-1A6C5DDDBABE}"/>
          </ac:spMkLst>
        </pc:spChg>
        <pc:spChg chg="add mod">
          <ac:chgData name="Ragnhild Halvorsrud" userId="917ea340-fd63-490f-a7db-68428d24cf32" providerId="ADAL" clId="{3F26B701-AADC-4668-AAA4-FB7BA2B947B1}" dt="2020-06-19T17:20:47.259" v="16765"/>
          <ac:spMkLst>
            <pc:docMk/>
            <pc:sldMk cId="1604300621" sldId="814"/>
            <ac:spMk id="83" creationId="{44C7A51E-A0EF-4070-B9DC-A35D8AEC161A}"/>
          </ac:spMkLst>
        </pc:spChg>
        <pc:spChg chg="add mod">
          <ac:chgData name="Ragnhild Halvorsrud" userId="917ea340-fd63-490f-a7db-68428d24cf32" providerId="ADAL" clId="{3F26B701-AADC-4668-AAA4-FB7BA2B947B1}" dt="2020-06-19T17:20:47.260" v="16766"/>
          <ac:spMkLst>
            <pc:docMk/>
            <pc:sldMk cId="1604300621" sldId="814"/>
            <ac:spMk id="84" creationId="{CEF41AFD-59F3-4C4A-A91D-4945FDE1FA0C}"/>
          </ac:spMkLst>
        </pc:spChg>
        <pc:spChg chg="add mod">
          <ac:chgData name="Ragnhild Halvorsrud" userId="917ea340-fd63-490f-a7db-68428d24cf32" providerId="ADAL" clId="{3F26B701-AADC-4668-AAA4-FB7BA2B947B1}" dt="2020-06-19T17:20:47.261" v="16767"/>
          <ac:spMkLst>
            <pc:docMk/>
            <pc:sldMk cId="1604300621" sldId="814"/>
            <ac:spMk id="85" creationId="{CAFC21DF-650A-4F40-BFAA-AE0DABA38482}"/>
          </ac:spMkLst>
        </pc:spChg>
        <pc:spChg chg="add mod">
          <ac:chgData name="Ragnhild Halvorsrud" userId="917ea340-fd63-490f-a7db-68428d24cf32" providerId="ADAL" clId="{3F26B701-AADC-4668-AAA4-FB7BA2B947B1}" dt="2020-06-19T17:20:47.263" v="16768" actId="790"/>
          <ac:spMkLst>
            <pc:docMk/>
            <pc:sldMk cId="1604300621" sldId="814"/>
            <ac:spMk id="88" creationId="{A50B04A4-94D5-4EA9-BDE5-17644567FA42}"/>
          </ac:spMkLst>
        </pc:spChg>
        <pc:spChg chg="add mod">
          <ac:chgData name="Ragnhild Halvorsrud" userId="917ea340-fd63-490f-a7db-68428d24cf32" providerId="ADAL" clId="{3F26B701-AADC-4668-AAA4-FB7BA2B947B1}" dt="2020-06-19T17:20:47.265" v="16769" actId="790"/>
          <ac:spMkLst>
            <pc:docMk/>
            <pc:sldMk cId="1604300621" sldId="814"/>
            <ac:spMk id="89" creationId="{B143030B-0255-4F7C-B2C6-F3903C6C6EFA}"/>
          </ac:spMkLst>
        </pc:spChg>
        <pc:spChg chg="add mod">
          <ac:chgData name="Ragnhild Halvorsrud" userId="917ea340-fd63-490f-a7db-68428d24cf32" providerId="ADAL" clId="{3F26B701-AADC-4668-AAA4-FB7BA2B947B1}" dt="2020-06-19T17:20:47.266" v="16770" actId="790"/>
          <ac:spMkLst>
            <pc:docMk/>
            <pc:sldMk cId="1604300621" sldId="814"/>
            <ac:spMk id="93" creationId="{C8C1A3B1-E2D6-4729-BC83-C65A0381C936}"/>
          </ac:spMkLst>
        </pc:spChg>
        <pc:spChg chg="add mod">
          <ac:chgData name="Ragnhild Halvorsrud" userId="917ea340-fd63-490f-a7db-68428d24cf32" providerId="ADAL" clId="{3F26B701-AADC-4668-AAA4-FB7BA2B947B1}" dt="2020-06-19T17:20:47.269" v="16771" actId="790"/>
          <ac:spMkLst>
            <pc:docMk/>
            <pc:sldMk cId="1604300621" sldId="814"/>
            <ac:spMk id="94" creationId="{78016C8D-F6A9-4793-B27A-B7A27E0F9697}"/>
          </ac:spMkLst>
        </pc:spChg>
        <pc:spChg chg="add mod">
          <ac:chgData name="Ragnhild Halvorsrud" userId="917ea340-fd63-490f-a7db-68428d24cf32" providerId="ADAL" clId="{3F26B701-AADC-4668-AAA4-FB7BA2B947B1}" dt="2020-06-19T17:20:47.270" v="16772"/>
          <ac:spMkLst>
            <pc:docMk/>
            <pc:sldMk cId="1604300621" sldId="814"/>
            <ac:spMk id="97" creationId="{30494614-1D9F-43C6-9660-2D3AE405D489}"/>
          </ac:spMkLst>
        </pc:spChg>
        <pc:spChg chg="add mod">
          <ac:chgData name="Ragnhild Halvorsrud" userId="917ea340-fd63-490f-a7db-68428d24cf32" providerId="ADAL" clId="{3F26B701-AADC-4668-AAA4-FB7BA2B947B1}" dt="2020-06-19T17:20:47.272" v="16773" actId="790"/>
          <ac:spMkLst>
            <pc:docMk/>
            <pc:sldMk cId="1604300621" sldId="814"/>
            <ac:spMk id="98" creationId="{4BA0B0D4-343A-44EB-8840-A2D60FFC357B}"/>
          </ac:spMkLst>
        </pc:spChg>
        <pc:spChg chg="add mod">
          <ac:chgData name="Ragnhild Halvorsrud" userId="917ea340-fd63-490f-a7db-68428d24cf32" providerId="ADAL" clId="{3F26B701-AADC-4668-AAA4-FB7BA2B947B1}" dt="2020-06-19T17:20:47.274" v="16774" actId="790"/>
          <ac:spMkLst>
            <pc:docMk/>
            <pc:sldMk cId="1604300621" sldId="814"/>
            <ac:spMk id="100" creationId="{86C92996-FB5A-42E5-93F9-5884D3696599}"/>
          </ac:spMkLst>
        </pc:spChg>
        <pc:spChg chg="add mod">
          <ac:chgData name="Ragnhild Halvorsrud" userId="917ea340-fd63-490f-a7db-68428d24cf32" providerId="ADAL" clId="{3F26B701-AADC-4668-AAA4-FB7BA2B947B1}" dt="2020-06-19T17:20:47.276" v="16775" actId="790"/>
          <ac:spMkLst>
            <pc:docMk/>
            <pc:sldMk cId="1604300621" sldId="814"/>
            <ac:spMk id="101" creationId="{1187F7C8-E09A-46BB-BEFD-5FADE0A74E5C}"/>
          </ac:spMkLst>
        </pc:spChg>
        <pc:spChg chg="add mod">
          <ac:chgData name="Ragnhild Halvorsrud" userId="917ea340-fd63-490f-a7db-68428d24cf32" providerId="ADAL" clId="{3F26B701-AADC-4668-AAA4-FB7BA2B947B1}" dt="2020-06-19T17:20:47.278" v="16776" actId="790"/>
          <ac:spMkLst>
            <pc:docMk/>
            <pc:sldMk cId="1604300621" sldId="814"/>
            <ac:spMk id="102" creationId="{4C8D12BA-1583-41B3-9A54-5037F95073EA}"/>
          </ac:spMkLst>
        </pc:spChg>
        <pc:spChg chg="add mod">
          <ac:chgData name="Ragnhild Halvorsrud" userId="917ea340-fd63-490f-a7db-68428d24cf32" providerId="ADAL" clId="{3F26B701-AADC-4668-AAA4-FB7BA2B947B1}" dt="2020-06-19T17:20:47.279" v="16777" actId="790"/>
          <ac:spMkLst>
            <pc:docMk/>
            <pc:sldMk cId="1604300621" sldId="814"/>
            <ac:spMk id="103" creationId="{FF703A99-D9D9-4F15-A6BF-796B95FF43F1}"/>
          </ac:spMkLst>
        </pc:spChg>
        <pc:spChg chg="add mod">
          <ac:chgData name="Ragnhild Halvorsrud" userId="917ea340-fd63-490f-a7db-68428d24cf32" providerId="ADAL" clId="{3F26B701-AADC-4668-AAA4-FB7BA2B947B1}" dt="2020-06-19T17:20:47.281" v="16778" actId="790"/>
          <ac:spMkLst>
            <pc:docMk/>
            <pc:sldMk cId="1604300621" sldId="814"/>
            <ac:spMk id="104" creationId="{15AE4FB7-D1C9-4978-B3D1-1429CCCC16E5}"/>
          </ac:spMkLst>
        </pc:spChg>
        <pc:spChg chg="add mod">
          <ac:chgData name="Ragnhild Halvorsrud" userId="917ea340-fd63-490f-a7db-68428d24cf32" providerId="ADAL" clId="{3F26B701-AADC-4668-AAA4-FB7BA2B947B1}" dt="2020-06-19T17:20:47.284" v="16779" actId="790"/>
          <ac:spMkLst>
            <pc:docMk/>
            <pc:sldMk cId="1604300621" sldId="814"/>
            <ac:spMk id="105" creationId="{B4C41A6A-9D2E-4D4D-A519-9BB2B5FFAA9C}"/>
          </ac:spMkLst>
        </pc:spChg>
        <pc:spChg chg="add mod">
          <ac:chgData name="Ragnhild Halvorsrud" userId="917ea340-fd63-490f-a7db-68428d24cf32" providerId="ADAL" clId="{3F26B701-AADC-4668-AAA4-FB7BA2B947B1}" dt="2020-06-19T17:20:47.286" v="16780" actId="790"/>
          <ac:spMkLst>
            <pc:docMk/>
            <pc:sldMk cId="1604300621" sldId="814"/>
            <ac:spMk id="109" creationId="{4FD6C5E4-EAFB-4E60-AC86-651D8C41563C}"/>
          </ac:spMkLst>
        </pc:spChg>
        <pc:spChg chg="add mod">
          <ac:chgData name="Ragnhild Halvorsrud" userId="917ea340-fd63-490f-a7db-68428d24cf32" providerId="ADAL" clId="{3F26B701-AADC-4668-AAA4-FB7BA2B947B1}" dt="2020-06-19T17:20:47.288" v="16781" actId="790"/>
          <ac:spMkLst>
            <pc:docMk/>
            <pc:sldMk cId="1604300621" sldId="814"/>
            <ac:spMk id="110" creationId="{8E2C8B28-6C5C-4C7E-836E-195913D23D63}"/>
          </ac:spMkLst>
        </pc:spChg>
        <pc:spChg chg="add mod">
          <ac:chgData name="Ragnhild Halvorsrud" userId="917ea340-fd63-490f-a7db-68428d24cf32" providerId="ADAL" clId="{3F26B701-AADC-4668-AAA4-FB7BA2B947B1}" dt="2020-06-19T17:20:47.290" v="16782" actId="790"/>
          <ac:spMkLst>
            <pc:docMk/>
            <pc:sldMk cId="1604300621" sldId="814"/>
            <ac:spMk id="114" creationId="{87E43D54-E1F5-4014-8665-2F247ADCFFAC}"/>
          </ac:spMkLst>
        </pc:spChg>
        <pc:spChg chg="add mod">
          <ac:chgData name="Ragnhild Halvorsrud" userId="917ea340-fd63-490f-a7db-68428d24cf32" providerId="ADAL" clId="{3F26B701-AADC-4668-AAA4-FB7BA2B947B1}" dt="2020-06-19T17:20:47.292" v="16783" actId="790"/>
          <ac:spMkLst>
            <pc:docMk/>
            <pc:sldMk cId="1604300621" sldId="814"/>
            <ac:spMk id="115" creationId="{E0524BFC-7AEB-41B0-999B-7FC7315935EF}"/>
          </ac:spMkLst>
        </pc:spChg>
        <pc:spChg chg="add mod">
          <ac:chgData name="Ragnhild Halvorsrud" userId="917ea340-fd63-490f-a7db-68428d24cf32" providerId="ADAL" clId="{3F26B701-AADC-4668-AAA4-FB7BA2B947B1}" dt="2020-06-19T17:20:47.293" v="16784" actId="790"/>
          <ac:spMkLst>
            <pc:docMk/>
            <pc:sldMk cId="1604300621" sldId="814"/>
            <ac:spMk id="122" creationId="{38644A66-4233-4B6E-B43E-21A9A15970D8}"/>
          </ac:spMkLst>
        </pc:spChg>
        <pc:spChg chg="add mod">
          <ac:chgData name="Ragnhild Halvorsrud" userId="917ea340-fd63-490f-a7db-68428d24cf32" providerId="ADAL" clId="{3F26B701-AADC-4668-AAA4-FB7BA2B947B1}" dt="2020-06-19T17:20:47.295" v="16785" actId="790"/>
          <ac:spMkLst>
            <pc:docMk/>
            <pc:sldMk cId="1604300621" sldId="814"/>
            <ac:spMk id="124" creationId="{74B24BBC-1913-4203-A974-D4E8AEA14376}"/>
          </ac:spMkLst>
        </pc:spChg>
        <pc:spChg chg="add mod">
          <ac:chgData name="Ragnhild Halvorsrud" userId="917ea340-fd63-490f-a7db-68428d24cf32" providerId="ADAL" clId="{3F26B701-AADC-4668-AAA4-FB7BA2B947B1}" dt="2020-06-19T17:20:47.298" v="16786" actId="790"/>
          <ac:spMkLst>
            <pc:docMk/>
            <pc:sldMk cId="1604300621" sldId="814"/>
            <ac:spMk id="125" creationId="{3EBF19EE-2F3F-4E80-9E3D-D65E80823C2B}"/>
          </ac:spMkLst>
        </pc:spChg>
        <pc:spChg chg="add mod">
          <ac:chgData name="Ragnhild Halvorsrud" userId="917ea340-fd63-490f-a7db-68428d24cf32" providerId="ADAL" clId="{3F26B701-AADC-4668-AAA4-FB7BA2B947B1}" dt="2020-06-19T17:20:47.300" v="16787" actId="790"/>
          <ac:spMkLst>
            <pc:docMk/>
            <pc:sldMk cId="1604300621" sldId="814"/>
            <ac:spMk id="127" creationId="{6250F928-663E-4723-9CE1-7B9A8F27F3BF}"/>
          </ac:spMkLst>
        </pc:spChg>
        <pc:spChg chg="add mod">
          <ac:chgData name="Ragnhild Halvorsrud" userId="917ea340-fd63-490f-a7db-68428d24cf32" providerId="ADAL" clId="{3F26B701-AADC-4668-AAA4-FB7BA2B947B1}" dt="2020-06-19T17:20:47.301" v="16788" actId="790"/>
          <ac:spMkLst>
            <pc:docMk/>
            <pc:sldMk cId="1604300621" sldId="814"/>
            <ac:spMk id="130" creationId="{49FC8F14-0FC7-4365-9BB1-FC6B4DAD504F}"/>
          </ac:spMkLst>
        </pc:spChg>
        <pc:spChg chg="add mod">
          <ac:chgData name="Ragnhild Halvorsrud" userId="917ea340-fd63-490f-a7db-68428d24cf32" providerId="ADAL" clId="{3F26B701-AADC-4668-AAA4-FB7BA2B947B1}" dt="2020-06-19T17:20:47.303" v="16789" actId="790"/>
          <ac:spMkLst>
            <pc:docMk/>
            <pc:sldMk cId="1604300621" sldId="814"/>
            <ac:spMk id="132" creationId="{96C2E334-FA43-4F53-AA6A-DCB3284C1012}"/>
          </ac:spMkLst>
        </pc:spChg>
        <pc:spChg chg="add mod">
          <ac:chgData name="Ragnhild Halvorsrud" userId="917ea340-fd63-490f-a7db-68428d24cf32" providerId="ADAL" clId="{3F26B701-AADC-4668-AAA4-FB7BA2B947B1}" dt="2020-06-19T17:20:47.305" v="16790" actId="790"/>
          <ac:spMkLst>
            <pc:docMk/>
            <pc:sldMk cId="1604300621" sldId="814"/>
            <ac:spMk id="133" creationId="{8B4700BC-F134-4F42-BF30-F5722B656435}"/>
          </ac:spMkLst>
        </pc:spChg>
        <pc:spChg chg="add mod">
          <ac:chgData name="Ragnhild Halvorsrud" userId="917ea340-fd63-490f-a7db-68428d24cf32" providerId="ADAL" clId="{3F26B701-AADC-4668-AAA4-FB7BA2B947B1}" dt="2020-06-19T17:20:47.306" v="16791" actId="790"/>
          <ac:spMkLst>
            <pc:docMk/>
            <pc:sldMk cId="1604300621" sldId="814"/>
            <ac:spMk id="134" creationId="{D8FDFF00-5523-460B-8AB5-D37106889482}"/>
          </ac:spMkLst>
        </pc:spChg>
        <pc:spChg chg="add mod">
          <ac:chgData name="Ragnhild Halvorsrud" userId="917ea340-fd63-490f-a7db-68428d24cf32" providerId="ADAL" clId="{3F26B701-AADC-4668-AAA4-FB7BA2B947B1}" dt="2020-06-19T17:20:47.308" v="16792" actId="790"/>
          <ac:spMkLst>
            <pc:docMk/>
            <pc:sldMk cId="1604300621" sldId="814"/>
            <ac:spMk id="136" creationId="{EF93091F-7D05-46B1-A36A-279BC1A05476}"/>
          </ac:spMkLst>
        </pc:spChg>
        <pc:spChg chg="add mod">
          <ac:chgData name="Ragnhild Halvorsrud" userId="917ea340-fd63-490f-a7db-68428d24cf32" providerId="ADAL" clId="{3F26B701-AADC-4668-AAA4-FB7BA2B947B1}" dt="2020-06-19T17:20:47.310" v="16793" actId="790"/>
          <ac:spMkLst>
            <pc:docMk/>
            <pc:sldMk cId="1604300621" sldId="814"/>
            <ac:spMk id="137" creationId="{1F8DE400-0CD3-4261-ACDB-EC5E42FF8BAF}"/>
          </ac:spMkLst>
        </pc:spChg>
        <pc:spChg chg="add mod">
          <ac:chgData name="Ragnhild Halvorsrud" userId="917ea340-fd63-490f-a7db-68428d24cf32" providerId="ADAL" clId="{3F26B701-AADC-4668-AAA4-FB7BA2B947B1}" dt="2020-06-19T17:20:47.312" v="16794" actId="790"/>
          <ac:spMkLst>
            <pc:docMk/>
            <pc:sldMk cId="1604300621" sldId="814"/>
            <ac:spMk id="138" creationId="{94D2F6A3-9C8B-4AFD-920E-86F62ABEE8C0}"/>
          </ac:spMkLst>
        </pc:spChg>
        <pc:spChg chg="add mod">
          <ac:chgData name="Ragnhild Halvorsrud" userId="917ea340-fd63-490f-a7db-68428d24cf32" providerId="ADAL" clId="{3F26B701-AADC-4668-AAA4-FB7BA2B947B1}" dt="2020-06-19T17:20:47.314" v="16795" actId="790"/>
          <ac:spMkLst>
            <pc:docMk/>
            <pc:sldMk cId="1604300621" sldId="814"/>
            <ac:spMk id="139" creationId="{C9DEEFC9-BD91-46AC-B517-C5F242163BDC}"/>
          </ac:spMkLst>
        </pc:spChg>
        <pc:spChg chg="add mod">
          <ac:chgData name="Ragnhild Halvorsrud" userId="917ea340-fd63-490f-a7db-68428d24cf32" providerId="ADAL" clId="{3F26B701-AADC-4668-AAA4-FB7BA2B947B1}" dt="2020-06-19T17:20:47.316" v="16796" actId="790"/>
          <ac:spMkLst>
            <pc:docMk/>
            <pc:sldMk cId="1604300621" sldId="814"/>
            <ac:spMk id="140" creationId="{F2DA1193-5B37-44C6-B323-02D0C4CD0162}"/>
          </ac:spMkLst>
        </pc:spChg>
        <pc:spChg chg="add mod">
          <ac:chgData name="Ragnhild Halvorsrud" userId="917ea340-fd63-490f-a7db-68428d24cf32" providerId="ADAL" clId="{3F26B701-AADC-4668-AAA4-FB7BA2B947B1}" dt="2020-06-19T17:20:47.318" v="16797" actId="790"/>
          <ac:spMkLst>
            <pc:docMk/>
            <pc:sldMk cId="1604300621" sldId="814"/>
            <ac:spMk id="141" creationId="{7C734440-3788-473C-ABD0-95931ED9B4B8}"/>
          </ac:spMkLst>
        </pc:spChg>
        <pc:spChg chg="add mod">
          <ac:chgData name="Ragnhild Halvorsrud" userId="917ea340-fd63-490f-a7db-68428d24cf32" providerId="ADAL" clId="{3F26B701-AADC-4668-AAA4-FB7BA2B947B1}" dt="2020-06-19T17:20:47.319" v="16798" actId="790"/>
          <ac:spMkLst>
            <pc:docMk/>
            <pc:sldMk cId="1604300621" sldId="814"/>
            <ac:spMk id="142" creationId="{101E6771-EA55-4892-B92E-253CFB91FF7C}"/>
          </ac:spMkLst>
        </pc:spChg>
        <pc:spChg chg="add mod">
          <ac:chgData name="Ragnhild Halvorsrud" userId="917ea340-fd63-490f-a7db-68428d24cf32" providerId="ADAL" clId="{3F26B701-AADC-4668-AAA4-FB7BA2B947B1}" dt="2020-06-19T17:20:47.321" v="16799" actId="790"/>
          <ac:spMkLst>
            <pc:docMk/>
            <pc:sldMk cId="1604300621" sldId="814"/>
            <ac:spMk id="143" creationId="{886F0F15-4E10-46C0-A9EE-A6AB58321529}"/>
          </ac:spMkLst>
        </pc:spChg>
        <pc:spChg chg="add mod">
          <ac:chgData name="Ragnhild Halvorsrud" userId="917ea340-fd63-490f-a7db-68428d24cf32" providerId="ADAL" clId="{3F26B701-AADC-4668-AAA4-FB7BA2B947B1}" dt="2020-06-19T17:20:47.323" v="16800"/>
          <ac:spMkLst>
            <pc:docMk/>
            <pc:sldMk cId="1604300621" sldId="814"/>
            <ac:spMk id="146" creationId="{BFF13D39-7BF7-4873-AD7C-8F32195C7342}"/>
          </ac:spMkLst>
        </pc:spChg>
        <pc:spChg chg="add mod">
          <ac:chgData name="Ragnhild Halvorsrud" userId="917ea340-fd63-490f-a7db-68428d24cf32" providerId="ADAL" clId="{3F26B701-AADC-4668-AAA4-FB7BA2B947B1}" dt="2020-06-19T17:20:47.324" v="16801"/>
          <ac:spMkLst>
            <pc:docMk/>
            <pc:sldMk cId="1604300621" sldId="814"/>
            <ac:spMk id="148" creationId="{950F163E-C14B-4E53-A9C6-8F26804E7916}"/>
          </ac:spMkLst>
        </pc:spChg>
        <pc:spChg chg="add mod">
          <ac:chgData name="Ragnhild Halvorsrud" userId="917ea340-fd63-490f-a7db-68428d24cf32" providerId="ADAL" clId="{3F26B701-AADC-4668-AAA4-FB7BA2B947B1}" dt="2020-06-19T17:20:47.325" v="16802"/>
          <ac:spMkLst>
            <pc:docMk/>
            <pc:sldMk cId="1604300621" sldId="814"/>
            <ac:spMk id="149" creationId="{29A828E3-3252-46EC-A0E5-E477AD77E3DA}"/>
          </ac:spMkLst>
        </pc:spChg>
        <pc:spChg chg="add mod">
          <ac:chgData name="Ragnhild Halvorsrud" userId="917ea340-fd63-490f-a7db-68428d24cf32" providerId="ADAL" clId="{3F26B701-AADC-4668-AAA4-FB7BA2B947B1}" dt="2020-06-19T17:20:47.326" v="16803"/>
          <ac:spMkLst>
            <pc:docMk/>
            <pc:sldMk cId="1604300621" sldId="814"/>
            <ac:spMk id="153" creationId="{9CC3FFA5-5940-4E11-9166-895C9C364D94}"/>
          </ac:spMkLst>
        </pc:spChg>
        <pc:picChg chg="add del mod">
          <ac:chgData name="Ragnhild Halvorsrud" userId="917ea340-fd63-490f-a7db-68428d24cf32" providerId="ADAL" clId="{3F26B701-AADC-4668-AAA4-FB7BA2B947B1}" dt="2020-06-19T12:50:45.915" v="10871"/>
          <ac:picMkLst>
            <pc:docMk/>
            <pc:sldMk cId="1604300621" sldId="814"/>
            <ac:picMk id="16" creationId="{9214B898-EF04-4666-8AB7-1A71D1309725}"/>
          </ac:picMkLst>
        </pc:picChg>
        <pc:picChg chg="add del mod">
          <ac:chgData name="Ragnhild Halvorsrud" userId="917ea340-fd63-490f-a7db-68428d24cf32" providerId="ADAL" clId="{3F26B701-AADC-4668-AAA4-FB7BA2B947B1}" dt="2020-06-19T12:50:45.915" v="10871"/>
          <ac:picMkLst>
            <pc:docMk/>
            <pc:sldMk cId="1604300621" sldId="814"/>
            <ac:picMk id="17" creationId="{D4C294BC-1F31-4C03-B403-8A5C32B31F78}"/>
          </ac:picMkLst>
        </pc:picChg>
        <pc:picChg chg="add del mod">
          <ac:chgData name="Ragnhild Halvorsrud" userId="917ea340-fd63-490f-a7db-68428d24cf32" providerId="ADAL" clId="{3F26B701-AADC-4668-AAA4-FB7BA2B947B1}" dt="2020-06-19T12:50:45.915" v="10871"/>
          <ac:picMkLst>
            <pc:docMk/>
            <pc:sldMk cId="1604300621" sldId="814"/>
            <ac:picMk id="20" creationId="{F15E4A38-76EA-41E1-B392-22E3C92459B9}"/>
          </ac:picMkLst>
        </pc:picChg>
        <pc:picChg chg="add del mod">
          <ac:chgData name="Ragnhild Halvorsrud" userId="917ea340-fd63-490f-a7db-68428d24cf32" providerId="ADAL" clId="{3F26B701-AADC-4668-AAA4-FB7BA2B947B1}" dt="2020-06-19T12:50:45.915" v="10871"/>
          <ac:picMkLst>
            <pc:docMk/>
            <pc:sldMk cId="1604300621" sldId="814"/>
            <ac:picMk id="25" creationId="{AE7CFF67-EB2E-4A51-BAC7-5DB69D93A1E3}"/>
          </ac:picMkLst>
        </pc:picChg>
        <pc:picChg chg="add del mod">
          <ac:chgData name="Ragnhild Halvorsrud" userId="917ea340-fd63-490f-a7db-68428d24cf32" providerId="ADAL" clId="{3F26B701-AADC-4668-AAA4-FB7BA2B947B1}" dt="2020-06-19T12:50:45.915" v="10871"/>
          <ac:picMkLst>
            <pc:docMk/>
            <pc:sldMk cId="1604300621" sldId="814"/>
            <ac:picMk id="26" creationId="{C384E7EF-ED92-4784-9BD4-28BB9F59B484}"/>
          </ac:picMkLst>
        </pc:picChg>
        <pc:picChg chg="add del mod">
          <ac:chgData name="Ragnhild Halvorsrud" userId="917ea340-fd63-490f-a7db-68428d24cf32" providerId="ADAL" clId="{3F26B701-AADC-4668-AAA4-FB7BA2B947B1}" dt="2020-06-19T12:50:45.915" v="10871"/>
          <ac:picMkLst>
            <pc:docMk/>
            <pc:sldMk cId="1604300621" sldId="814"/>
            <ac:picMk id="29" creationId="{E6FD7E37-FD21-4897-850C-3FECA81C7E93}"/>
          </ac:picMkLst>
        </pc:picChg>
        <pc:picChg chg="add del mod">
          <ac:chgData name="Ragnhild Halvorsrud" userId="917ea340-fd63-490f-a7db-68428d24cf32" providerId="ADAL" clId="{3F26B701-AADC-4668-AAA4-FB7BA2B947B1}" dt="2020-06-19T12:50:45.915" v="10871"/>
          <ac:picMkLst>
            <pc:docMk/>
            <pc:sldMk cId="1604300621" sldId="814"/>
            <ac:picMk id="37" creationId="{491ED6D6-183F-47B8-9D36-0B555FA32D48}"/>
          </ac:picMkLst>
        </pc:picChg>
        <pc:picChg chg="add del mod">
          <ac:chgData name="Ragnhild Halvorsrud" userId="917ea340-fd63-490f-a7db-68428d24cf32" providerId="ADAL" clId="{3F26B701-AADC-4668-AAA4-FB7BA2B947B1}" dt="2020-06-19T12:50:45.915" v="10871"/>
          <ac:picMkLst>
            <pc:docMk/>
            <pc:sldMk cId="1604300621" sldId="814"/>
            <ac:picMk id="38" creationId="{FAAFC090-0036-418F-86B9-8A069B9A32E6}"/>
          </ac:picMkLst>
        </pc:picChg>
        <pc:picChg chg="add del mod">
          <ac:chgData name="Ragnhild Halvorsrud" userId="917ea340-fd63-490f-a7db-68428d24cf32" providerId="ADAL" clId="{3F26B701-AADC-4668-AAA4-FB7BA2B947B1}" dt="2020-06-19T12:50:45.915" v="10871"/>
          <ac:picMkLst>
            <pc:docMk/>
            <pc:sldMk cId="1604300621" sldId="814"/>
            <ac:picMk id="42" creationId="{CB99D5C0-8E59-4031-AC40-D9D715896697}"/>
          </ac:picMkLst>
        </pc:picChg>
        <pc:picChg chg="add del mod">
          <ac:chgData name="Ragnhild Halvorsrud" userId="917ea340-fd63-490f-a7db-68428d24cf32" providerId="ADAL" clId="{3F26B701-AADC-4668-AAA4-FB7BA2B947B1}" dt="2020-06-19T12:50:45.915" v="10871"/>
          <ac:picMkLst>
            <pc:docMk/>
            <pc:sldMk cId="1604300621" sldId="814"/>
            <ac:picMk id="43" creationId="{65881FA0-B689-4604-AC47-B6038F4C6E32}"/>
          </ac:picMkLst>
        </pc:picChg>
        <pc:picChg chg="add del mod">
          <ac:chgData name="Ragnhild Halvorsrud" userId="917ea340-fd63-490f-a7db-68428d24cf32" providerId="ADAL" clId="{3F26B701-AADC-4668-AAA4-FB7BA2B947B1}" dt="2020-06-19T12:50:45.915" v="10871"/>
          <ac:picMkLst>
            <pc:docMk/>
            <pc:sldMk cId="1604300621" sldId="814"/>
            <ac:picMk id="46" creationId="{BA9C56B7-44E0-4522-AD53-9BBF44D4A8A4}"/>
          </ac:picMkLst>
        </pc:picChg>
        <pc:picChg chg="add del mod">
          <ac:chgData name="Ragnhild Halvorsrud" userId="917ea340-fd63-490f-a7db-68428d24cf32" providerId="ADAL" clId="{3F26B701-AADC-4668-AAA4-FB7BA2B947B1}" dt="2020-06-19T12:50:45.915" v="10871"/>
          <ac:picMkLst>
            <pc:docMk/>
            <pc:sldMk cId="1604300621" sldId="814"/>
            <ac:picMk id="47" creationId="{BE30CE54-9F96-4DA1-9052-9799ADD86937}"/>
          </ac:picMkLst>
        </pc:picChg>
        <pc:picChg chg="add del mod">
          <ac:chgData name="Ragnhild Halvorsrud" userId="917ea340-fd63-490f-a7db-68428d24cf32" providerId="ADAL" clId="{3F26B701-AADC-4668-AAA4-FB7BA2B947B1}" dt="2020-06-19T12:50:45.915" v="10871"/>
          <ac:picMkLst>
            <pc:docMk/>
            <pc:sldMk cId="1604300621" sldId="814"/>
            <ac:picMk id="49" creationId="{4A07A6E9-45A6-4BD8-9B65-F421DC888D89}"/>
          </ac:picMkLst>
        </pc:picChg>
        <pc:picChg chg="add del mod">
          <ac:chgData name="Ragnhild Halvorsrud" userId="917ea340-fd63-490f-a7db-68428d24cf32" providerId="ADAL" clId="{3F26B701-AADC-4668-AAA4-FB7BA2B947B1}" dt="2020-06-19T12:50:45.915" v="10871"/>
          <ac:picMkLst>
            <pc:docMk/>
            <pc:sldMk cId="1604300621" sldId="814"/>
            <ac:picMk id="50" creationId="{B35E1BA4-B6AC-4E1F-BD2B-45F2490AA925}"/>
          </ac:picMkLst>
        </pc:picChg>
        <pc:picChg chg="add del mod">
          <ac:chgData name="Ragnhild Halvorsrud" userId="917ea340-fd63-490f-a7db-68428d24cf32" providerId="ADAL" clId="{3F26B701-AADC-4668-AAA4-FB7BA2B947B1}" dt="2020-06-19T12:50:45.915" v="10871"/>
          <ac:picMkLst>
            <pc:docMk/>
            <pc:sldMk cId="1604300621" sldId="814"/>
            <ac:picMk id="58" creationId="{3ADA9A9F-D5CD-4174-90A3-77EC80E5AB89}"/>
          </ac:picMkLst>
        </pc:picChg>
        <pc:picChg chg="add del mod">
          <ac:chgData name="Ragnhild Halvorsrud" userId="917ea340-fd63-490f-a7db-68428d24cf32" providerId="ADAL" clId="{3F26B701-AADC-4668-AAA4-FB7BA2B947B1}" dt="2020-06-19T12:50:45.915" v="10871"/>
          <ac:picMkLst>
            <pc:docMk/>
            <pc:sldMk cId="1604300621" sldId="814"/>
            <ac:picMk id="59" creationId="{FDFF4343-C448-4721-BCB5-1E3BCB61D3C9}"/>
          </ac:picMkLst>
        </pc:picChg>
        <pc:picChg chg="add del mod">
          <ac:chgData name="Ragnhild Halvorsrud" userId="917ea340-fd63-490f-a7db-68428d24cf32" providerId="ADAL" clId="{3F26B701-AADC-4668-AAA4-FB7BA2B947B1}" dt="2020-06-19T12:50:45.915" v="10871"/>
          <ac:picMkLst>
            <pc:docMk/>
            <pc:sldMk cId="1604300621" sldId="814"/>
            <ac:picMk id="61" creationId="{CDFACA5A-91B3-43E7-9680-B3F06A035B98}"/>
          </ac:picMkLst>
        </pc:picChg>
        <pc:picChg chg="add del mod">
          <ac:chgData name="Ragnhild Halvorsrud" userId="917ea340-fd63-490f-a7db-68428d24cf32" providerId="ADAL" clId="{3F26B701-AADC-4668-AAA4-FB7BA2B947B1}" dt="2020-06-19T12:50:45.915" v="10871"/>
          <ac:picMkLst>
            <pc:docMk/>
            <pc:sldMk cId="1604300621" sldId="814"/>
            <ac:picMk id="65" creationId="{1677DCE5-B0C5-4EED-A7F3-4F403CD57253}"/>
          </ac:picMkLst>
        </pc:picChg>
        <pc:picChg chg="add mod">
          <ac:chgData name="Ragnhild Halvorsrud" userId="917ea340-fd63-490f-a7db-68428d24cf32" providerId="ADAL" clId="{3F26B701-AADC-4668-AAA4-FB7BA2B947B1}" dt="2020-06-19T16:21:55.344" v="11553" actId="1037"/>
          <ac:picMkLst>
            <pc:docMk/>
            <pc:sldMk cId="1604300621" sldId="814"/>
            <ac:picMk id="86" creationId="{EBD15CA1-8182-4436-BD56-C4FB49E03995}"/>
          </ac:picMkLst>
        </pc:picChg>
        <pc:picChg chg="add mod">
          <ac:chgData name="Ragnhild Halvorsrud" userId="917ea340-fd63-490f-a7db-68428d24cf32" providerId="ADAL" clId="{3F26B701-AADC-4668-AAA4-FB7BA2B947B1}" dt="2020-06-19T16:21:55.344" v="11553" actId="1037"/>
          <ac:picMkLst>
            <pc:docMk/>
            <pc:sldMk cId="1604300621" sldId="814"/>
            <ac:picMk id="87" creationId="{D89C43CA-B4A3-4E5E-A41E-1BCB47376A89}"/>
          </ac:picMkLst>
        </pc:picChg>
        <pc:picChg chg="add mod">
          <ac:chgData name="Ragnhild Halvorsrud" userId="917ea340-fd63-490f-a7db-68428d24cf32" providerId="ADAL" clId="{3F26B701-AADC-4668-AAA4-FB7BA2B947B1}" dt="2020-06-19T16:21:55.344" v="11553" actId="1037"/>
          <ac:picMkLst>
            <pc:docMk/>
            <pc:sldMk cId="1604300621" sldId="814"/>
            <ac:picMk id="90" creationId="{216DE40A-7F70-423D-9930-1F5C8C5CC570}"/>
          </ac:picMkLst>
        </pc:picChg>
        <pc:picChg chg="add mod">
          <ac:chgData name="Ragnhild Halvorsrud" userId="917ea340-fd63-490f-a7db-68428d24cf32" providerId="ADAL" clId="{3F26B701-AADC-4668-AAA4-FB7BA2B947B1}" dt="2020-06-19T16:21:55.344" v="11553" actId="1037"/>
          <ac:picMkLst>
            <pc:docMk/>
            <pc:sldMk cId="1604300621" sldId="814"/>
            <ac:picMk id="95" creationId="{36354682-A0E8-4170-8FD8-51A2237EE281}"/>
          </ac:picMkLst>
        </pc:picChg>
        <pc:picChg chg="add mod">
          <ac:chgData name="Ragnhild Halvorsrud" userId="917ea340-fd63-490f-a7db-68428d24cf32" providerId="ADAL" clId="{3F26B701-AADC-4668-AAA4-FB7BA2B947B1}" dt="2020-06-19T16:21:55.344" v="11553" actId="1037"/>
          <ac:picMkLst>
            <pc:docMk/>
            <pc:sldMk cId="1604300621" sldId="814"/>
            <ac:picMk id="96" creationId="{1AFA4AF7-F7D3-4777-9A46-E293D8F41EBB}"/>
          </ac:picMkLst>
        </pc:picChg>
        <pc:picChg chg="add mod">
          <ac:chgData name="Ragnhild Halvorsrud" userId="917ea340-fd63-490f-a7db-68428d24cf32" providerId="ADAL" clId="{3F26B701-AADC-4668-AAA4-FB7BA2B947B1}" dt="2020-06-19T16:21:55.344" v="11553" actId="1037"/>
          <ac:picMkLst>
            <pc:docMk/>
            <pc:sldMk cId="1604300621" sldId="814"/>
            <ac:picMk id="99" creationId="{B4FC7F52-4245-4A74-84E9-3E05B47B77BF}"/>
          </ac:picMkLst>
        </pc:picChg>
        <pc:picChg chg="add mod">
          <ac:chgData name="Ragnhild Halvorsrud" userId="917ea340-fd63-490f-a7db-68428d24cf32" providerId="ADAL" clId="{3F26B701-AADC-4668-AAA4-FB7BA2B947B1}" dt="2020-06-19T16:21:55.344" v="11553" actId="1037"/>
          <ac:picMkLst>
            <pc:docMk/>
            <pc:sldMk cId="1604300621" sldId="814"/>
            <ac:picMk id="107" creationId="{E8C78931-8654-4A07-B337-426F58E4F835}"/>
          </ac:picMkLst>
        </pc:picChg>
        <pc:picChg chg="add mod">
          <ac:chgData name="Ragnhild Halvorsrud" userId="917ea340-fd63-490f-a7db-68428d24cf32" providerId="ADAL" clId="{3F26B701-AADC-4668-AAA4-FB7BA2B947B1}" dt="2020-06-19T16:21:55.344" v="11553" actId="1037"/>
          <ac:picMkLst>
            <pc:docMk/>
            <pc:sldMk cId="1604300621" sldId="814"/>
            <ac:picMk id="108" creationId="{5AC34F03-6E5D-4FAF-A13F-14652D7BC357}"/>
          </ac:picMkLst>
        </pc:picChg>
        <pc:picChg chg="add mod">
          <ac:chgData name="Ragnhild Halvorsrud" userId="917ea340-fd63-490f-a7db-68428d24cf32" providerId="ADAL" clId="{3F26B701-AADC-4668-AAA4-FB7BA2B947B1}" dt="2020-06-19T16:21:55.344" v="11553" actId="1037"/>
          <ac:picMkLst>
            <pc:docMk/>
            <pc:sldMk cId="1604300621" sldId="814"/>
            <ac:picMk id="112" creationId="{94ED8962-7170-4A09-B257-4EDC10C73701}"/>
          </ac:picMkLst>
        </pc:picChg>
        <pc:picChg chg="add mod">
          <ac:chgData name="Ragnhild Halvorsrud" userId="917ea340-fd63-490f-a7db-68428d24cf32" providerId="ADAL" clId="{3F26B701-AADC-4668-AAA4-FB7BA2B947B1}" dt="2020-06-19T16:21:55.344" v="11553" actId="1037"/>
          <ac:picMkLst>
            <pc:docMk/>
            <pc:sldMk cId="1604300621" sldId="814"/>
            <ac:picMk id="113" creationId="{3B4908ED-FF00-4225-AA19-3A625A72E416}"/>
          </ac:picMkLst>
        </pc:picChg>
        <pc:picChg chg="add mod">
          <ac:chgData name="Ragnhild Halvorsrud" userId="917ea340-fd63-490f-a7db-68428d24cf32" providerId="ADAL" clId="{3F26B701-AADC-4668-AAA4-FB7BA2B947B1}" dt="2020-06-19T16:21:55.344" v="11553" actId="1037"/>
          <ac:picMkLst>
            <pc:docMk/>
            <pc:sldMk cId="1604300621" sldId="814"/>
            <ac:picMk id="116" creationId="{D2C04EED-C708-452A-8F15-B0A0FEF1AEBA}"/>
          </ac:picMkLst>
        </pc:picChg>
        <pc:picChg chg="add mod">
          <ac:chgData name="Ragnhild Halvorsrud" userId="917ea340-fd63-490f-a7db-68428d24cf32" providerId="ADAL" clId="{3F26B701-AADC-4668-AAA4-FB7BA2B947B1}" dt="2020-06-19T16:21:55.344" v="11553" actId="1037"/>
          <ac:picMkLst>
            <pc:docMk/>
            <pc:sldMk cId="1604300621" sldId="814"/>
            <ac:picMk id="117" creationId="{59C99374-F037-4C2D-877C-6CAA70479F61}"/>
          </ac:picMkLst>
        </pc:picChg>
        <pc:picChg chg="add mod">
          <ac:chgData name="Ragnhild Halvorsrud" userId="917ea340-fd63-490f-a7db-68428d24cf32" providerId="ADAL" clId="{3F26B701-AADC-4668-AAA4-FB7BA2B947B1}" dt="2020-06-19T16:21:55.344" v="11553" actId="1037"/>
          <ac:picMkLst>
            <pc:docMk/>
            <pc:sldMk cId="1604300621" sldId="814"/>
            <ac:picMk id="119" creationId="{0E2262D4-C253-4866-96D0-CDE3275CCA6D}"/>
          </ac:picMkLst>
        </pc:picChg>
        <pc:picChg chg="add mod">
          <ac:chgData name="Ragnhild Halvorsrud" userId="917ea340-fd63-490f-a7db-68428d24cf32" providerId="ADAL" clId="{3F26B701-AADC-4668-AAA4-FB7BA2B947B1}" dt="2020-06-19T16:21:55.344" v="11553" actId="1037"/>
          <ac:picMkLst>
            <pc:docMk/>
            <pc:sldMk cId="1604300621" sldId="814"/>
            <ac:picMk id="120" creationId="{F9E217D3-4863-46AF-9C4C-8D94394D9C90}"/>
          </ac:picMkLst>
        </pc:picChg>
        <pc:picChg chg="add mod">
          <ac:chgData name="Ragnhild Halvorsrud" userId="917ea340-fd63-490f-a7db-68428d24cf32" providerId="ADAL" clId="{3F26B701-AADC-4668-AAA4-FB7BA2B947B1}" dt="2020-06-19T16:21:55.344" v="11553" actId="1037"/>
          <ac:picMkLst>
            <pc:docMk/>
            <pc:sldMk cId="1604300621" sldId="814"/>
            <ac:picMk id="128" creationId="{ACBAA7FB-5DD3-45DC-9668-0C9DCB7BE3BA}"/>
          </ac:picMkLst>
        </pc:picChg>
        <pc:picChg chg="add mod">
          <ac:chgData name="Ragnhild Halvorsrud" userId="917ea340-fd63-490f-a7db-68428d24cf32" providerId="ADAL" clId="{3F26B701-AADC-4668-AAA4-FB7BA2B947B1}" dt="2020-06-19T16:21:55.344" v="11553" actId="1037"/>
          <ac:picMkLst>
            <pc:docMk/>
            <pc:sldMk cId="1604300621" sldId="814"/>
            <ac:picMk id="129" creationId="{31F4BF54-FE99-4F03-AAF6-958DB508E845}"/>
          </ac:picMkLst>
        </pc:picChg>
        <pc:picChg chg="add mod">
          <ac:chgData name="Ragnhild Halvorsrud" userId="917ea340-fd63-490f-a7db-68428d24cf32" providerId="ADAL" clId="{3F26B701-AADC-4668-AAA4-FB7BA2B947B1}" dt="2020-06-19T16:21:55.344" v="11553" actId="1037"/>
          <ac:picMkLst>
            <pc:docMk/>
            <pc:sldMk cId="1604300621" sldId="814"/>
            <ac:picMk id="131" creationId="{E4510BE1-2FC7-44AD-AC5D-AAC136EDBFCE}"/>
          </ac:picMkLst>
        </pc:picChg>
        <pc:picChg chg="add mod">
          <ac:chgData name="Ragnhild Halvorsrud" userId="917ea340-fd63-490f-a7db-68428d24cf32" providerId="ADAL" clId="{3F26B701-AADC-4668-AAA4-FB7BA2B947B1}" dt="2020-06-19T16:21:55.344" v="11553" actId="1037"/>
          <ac:picMkLst>
            <pc:docMk/>
            <pc:sldMk cId="1604300621" sldId="814"/>
            <ac:picMk id="135" creationId="{7DB15841-2415-485E-9F5B-A8FA4E34028B}"/>
          </ac:picMkLst>
        </pc:picChg>
        <pc:picChg chg="add mod">
          <ac:chgData name="Ragnhild Halvorsrud" userId="917ea340-fd63-490f-a7db-68428d24cf32" providerId="ADAL" clId="{3F26B701-AADC-4668-AAA4-FB7BA2B947B1}" dt="2020-06-19T16:29:37.303" v="11861" actId="1076"/>
          <ac:picMkLst>
            <pc:docMk/>
            <pc:sldMk cId="1604300621" sldId="814"/>
            <ac:picMk id="147" creationId="{08D88A81-FF8F-4C08-B202-DFCE30FB8E5C}"/>
          </ac:picMkLst>
        </pc:picChg>
        <pc:picChg chg="add del mod">
          <ac:chgData name="Ragnhild Halvorsrud" userId="917ea340-fd63-490f-a7db-68428d24cf32" providerId="ADAL" clId="{3F26B701-AADC-4668-AAA4-FB7BA2B947B1}" dt="2020-06-19T16:28:57.078" v="11855" actId="478"/>
          <ac:picMkLst>
            <pc:docMk/>
            <pc:sldMk cId="1604300621" sldId="814"/>
            <ac:picMk id="154" creationId="{3020AFDA-5C54-42A8-BD9C-653CDC34FC6F}"/>
          </ac:picMkLst>
        </pc:picChg>
        <pc:picChg chg="add mod">
          <ac:chgData name="Ragnhild Halvorsrud" userId="917ea340-fd63-490f-a7db-68428d24cf32" providerId="ADAL" clId="{3F26B701-AADC-4668-AAA4-FB7BA2B947B1}" dt="2020-06-19T16:29:45.119" v="11863" actId="1076"/>
          <ac:picMkLst>
            <pc:docMk/>
            <pc:sldMk cId="1604300621" sldId="814"/>
            <ac:picMk id="155" creationId="{A46C9C40-F583-4FEB-A11C-8171C1BD2194}"/>
          </ac:picMkLst>
        </pc:picChg>
        <pc:cxnChg chg="add del mod">
          <ac:chgData name="Ragnhild Halvorsrud" userId="917ea340-fd63-490f-a7db-68428d24cf32" providerId="ADAL" clId="{3F26B701-AADC-4668-AAA4-FB7BA2B947B1}" dt="2020-06-19T12:50:45.915" v="10871"/>
          <ac:cxnSpMkLst>
            <pc:docMk/>
            <pc:sldMk cId="1604300621" sldId="814"/>
            <ac:cxnSpMk id="4" creationId="{DD97CD22-E543-4D7D-9795-7CFB903A50CE}"/>
          </ac:cxnSpMkLst>
        </pc:cxnChg>
        <pc:cxnChg chg="add del mod">
          <ac:chgData name="Ragnhild Halvorsrud" userId="917ea340-fd63-490f-a7db-68428d24cf32" providerId="ADAL" clId="{3F26B701-AADC-4668-AAA4-FB7BA2B947B1}" dt="2020-06-19T12:50:45.915" v="10871"/>
          <ac:cxnSpMkLst>
            <pc:docMk/>
            <pc:sldMk cId="1604300621" sldId="814"/>
            <ac:cxnSpMk id="5" creationId="{AAAF73F2-7DAD-4B29-897F-D16DFC741892}"/>
          </ac:cxnSpMkLst>
        </pc:cxnChg>
        <pc:cxnChg chg="add del mod">
          <ac:chgData name="Ragnhild Halvorsrud" userId="917ea340-fd63-490f-a7db-68428d24cf32" providerId="ADAL" clId="{3F26B701-AADC-4668-AAA4-FB7BA2B947B1}" dt="2020-06-19T12:50:45.915" v="10871"/>
          <ac:cxnSpMkLst>
            <pc:docMk/>
            <pc:sldMk cId="1604300621" sldId="814"/>
            <ac:cxnSpMk id="6" creationId="{F55B5040-43CF-48C1-9A46-42ECA33C37FE}"/>
          </ac:cxnSpMkLst>
        </pc:cxnChg>
        <pc:cxnChg chg="add del mod">
          <ac:chgData name="Ragnhild Halvorsrud" userId="917ea340-fd63-490f-a7db-68428d24cf32" providerId="ADAL" clId="{3F26B701-AADC-4668-AAA4-FB7BA2B947B1}" dt="2020-06-19T12:50:45.915" v="10871"/>
          <ac:cxnSpMkLst>
            <pc:docMk/>
            <pc:sldMk cId="1604300621" sldId="814"/>
            <ac:cxnSpMk id="7" creationId="{6E3B8DDE-00F9-448E-A10A-643949A5E498}"/>
          </ac:cxnSpMkLst>
        </pc:cxnChg>
        <pc:cxnChg chg="add del mod">
          <ac:chgData name="Ragnhild Halvorsrud" userId="917ea340-fd63-490f-a7db-68428d24cf32" providerId="ADAL" clId="{3F26B701-AADC-4668-AAA4-FB7BA2B947B1}" dt="2020-06-19T12:50:45.915" v="10871"/>
          <ac:cxnSpMkLst>
            <pc:docMk/>
            <pc:sldMk cId="1604300621" sldId="814"/>
            <ac:cxnSpMk id="8" creationId="{77EABBD0-1957-4D7F-A5DC-951B0F0D7F3D}"/>
          </ac:cxnSpMkLst>
        </pc:cxnChg>
        <pc:cxnChg chg="add del mod">
          <ac:chgData name="Ragnhild Halvorsrud" userId="917ea340-fd63-490f-a7db-68428d24cf32" providerId="ADAL" clId="{3F26B701-AADC-4668-AAA4-FB7BA2B947B1}" dt="2020-06-19T12:50:45.915" v="10871"/>
          <ac:cxnSpMkLst>
            <pc:docMk/>
            <pc:sldMk cId="1604300621" sldId="814"/>
            <ac:cxnSpMk id="21" creationId="{C0B20E74-597C-461F-9F1D-7B5B32C0167A}"/>
          </ac:cxnSpMkLst>
        </pc:cxnChg>
        <pc:cxnChg chg="add del mod">
          <ac:chgData name="Ragnhild Halvorsrud" userId="917ea340-fd63-490f-a7db-68428d24cf32" providerId="ADAL" clId="{3F26B701-AADC-4668-AAA4-FB7BA2B947B1}" dt="2020-06-19T12:50:45.915" v="10871"/>
          <ac:cxnSpMkLst>
            <pc:docMk/>
            <pc:sldMk cId="1604300621" sldId="814"/>
            <ac:cxnSpMk id="22" creationId="{42F33990-C829-4060-AD0E-8C6BB60E9556}"/>
          </ac:cxnSpMkLst>
        </pc:cxnChg>
        <pc:cxnChg chg="add del mod">
          <ac:chgData name="Ragnhild Halvorsrud" userId="917ea340-fd63-490f-a7db-68428d24cf32" providerId="ADAL" clId="{3F26B701-AADC-4668-AAA4-FB7BA2B947B1}" dt="2020-06-19T12:50:45.915" v="10871"/>
          <ac:cxnSpMkLst>
            <pc:docMk/>
            <pc:sldMk cId="1604300621" sldId="814"/>
            <ac:cxnSpMk id="36" creationId="{51B4629F-735A-4662-A9FE-CC2DD403C3AB}"/>
          </ac:cxnSpMkLst>
        </pc:cxnChg>
        <pc:cxnChg chg="add del mod">
          <ac:chgData name="Ragnhild Halvorsrud" userId="917ea340-fd63-490f-a7db-68428d24cf32" providerId="ADAL" clId="{3F26B701-AADC-4668-AAA4-FB7BA2B947B1}" dt="2020-06-19T12:50:45.915" v="10871"/>
          <ac:cxnSpMkLst>
            <pc:docMk/>
            <pc:sldMk cId="1604300621" sldId="814"/>
            <ac:cxnSpMk id="41" creationId="{78189601-B9EC-4E7B-955D-3E53F254EAE8}"/>
          </ac:cxnSpMkLst>
        </pc:cxnChg>
        <pc:cxnChg chg="add del mod">
          <ac:chgData name="Ragnhild Halvorsrud" userId="917ea340-fd63-490f-a7db-68428d24cf32" providerId="ADAL" clId="{3F26B701-AADC-4668-AAA4-FB7BA2B947B1}" dt="2020-06-19T12:50:45.915" v="10871"/>
          <ac:cxnSpMkLst>
            <pc:docMk/>
            <pc:sldMk cId="1604300621" sldId="814"/>
            <ac:cxnSpMk id="48" creationId="{3DC6D9B3-7E7F-4755-84B9-148BE233FEF3}"/>
          </ac:cxnSpMkLst>
        </pc:cxnChg>
        <pc:cxnChg chg="add del mod">
          <ac:chgData name="Ragnhild Halvorsrud" userId="917ea340-fd63-490f-a7db-68428d24cf32" providerId="ADAL" clId="{3F26B701-AADC-4668-AAA4-FB7BA2B947B1}" dt="2020-06-19T12:50:45.915" v="10871"/>
          <ac:cxnSpMkLst>
            <pc:docMk/>
            <pc:sldMk cId="1604300621" sldId="814"/>
            <ac:cxnSpMk id="51" creationId="{A1E87821-1EC8-4B9A-A668-3DA385122939}"/>
          </ac:cxnSpMkLst>
        </pc:cxnChg>
        <pc:cxnChg chg="add del mod">
          <ac:chgData name="Ragnhild Halvorsrud" userId="917ea340-fd63-490f-a7db-68428d24cf32" providerId="ADAL" clId="{3F26B701-AADC-4668-AAA4-FB7BA2B947B1}" dt="2020-06-19T12:50:45.915" v="10871"/>
          <ac:cxnSpMkLst>
            <pc:docMk/>
            <pc:sldMk cId="1604300621" sldId="814"/>
            <ac:cxnSpMk id="53" creationId="{0A3BCC99-69A5-49CA-B003-0FA7846BA4ED}"/>
          </ac:cxnSpMkLst>
        </pc:cxnChg>
        <pc:cxnChg chg="add del mod">
          <ac:chgData name="Ragnhild Halvorsrud" userId="917ea340-fd63-490f-a7db-68428d24cf32" providerId="ADAL" clId="{3F26B701-AADC-4668-AAA4-FB7BA2B947B1}" dt="2020-06-19T12:50:45.915" v="10871"/>
          <ac:cxnSpMkLst>
            <pc:docMk/>
            <pc:sldMk cId="1604300621" sldId="814"/>
            <ac:cxnSpMk id="56" creationId="{073FA76E-D8FC-491C-83EE-7D665CC8D902}"/>
          </ac:cxnSpMkLst>
        </pc:cxnChg>
        <pc:cxnChg chg="add mod">
          <ac:chgData name="Ragnhild Halvorsrud" userId="917ea340-fd63-490f-a7db-68428d24cf32" providerId="ADAL" clId="{3F26B701-AADC-4668-AAA4-FB7BA2B947B1}" dt="2020-06-19T16:21:55.344" v="11553" actId="1037"/>
          <ac:cxnSpMkLst>
            <pc:docMk/>
            <pc:sldMk cId="1604300621" sldId="814"/>
            <ac:cxnSpMk id="74" creationId="{934D9294-2C2C-4D6E-A0DC-07296DED2ED3}"/>
          </ac:cxnSpMkLst>
        </pc:cxnChg>
        <pc:cxnChg chg="add mod">
          <ac:chgData name="Ragnhild Halvorsrud" userId="917ea340-fd63-490f-a7db-68428d24cf32" providerId="ADAL" clId="{3F26B701-AADC-4668-AAA4-FB7BA2B947B1}" dt="2020-06-19T16:21:55.344" v="11553" actId="1037"/>
          <ac:cxnSpMkLst>
            <pc:docMk/>
            <pc:sldMk cId="1604300621" sldId="814"/>
            <ac:cxnSpMk id="75" creationId="{01C87275-5326-4413-86D9-5E8F55ACB547}"/>
          </ac:cxnSpMkLst>
        </pc:cxnChg>
        <pc:cxnChg chg="add mod">
          <ac:chgData name="Ragnhild Halvorsrud" userId="917ea340-fd63-490f-a7db-68428d24cf32" providerId="ADAL" clId="{3F26B701-AADC-4668-AAA4-FB7BA2B947B1}" dt="2020-06-19T16:21:55.344" v="11553" actId="1037"/>
          <ac:cxnSpMkLst>
            <pc:docMk/>
            <pc:sldMk cId="1604300621" sldId="814"/>
            <ac:cxnSpMk id="76" creationId="{F2FBD78B-CD6E-4AE5-967E-E8EB79FB76F1}"/>
          </ac:cxnSpMkLst>
        </pc:cxnChg>
        <pc:cxnChg chg="add mod">
          <ac:chgData name="Ragnhild Halvorsrud" userId="917ea340-fd63-490f-a7db-68428d24cf32" providerId="ADAL" clId="{3F26B701-AADC-4668-AAA4-FB7BA2B947B1}" dt="2020-06-19T16:21:55.344" v="11553" actId="1037"/>
          <ac:cxnSpMkLst>
            <pc:docMk/>
            <pc:sldMk cId="1604300621" sldId="814"/>
            <ac:cxnSpMk id="77" creationId="{8B1B0C68-672C-470B-970F-374FFC06B3EF}"/>
          </ac:cxnSpMkLst>
        </pc:cxnChg>
        <pc:cxnChg chg="add mod">
          <ac:chgData name="Ragnhild Halvorsrud" userId="917ea340-fd63-490f-a7db-68428d24cf32" providerId="ADAL" clId="{3F26B701-AADC-4668-AAA4-FB7BA2B947B1}" dt="2020-06-19T16:21:55.344" v="11553" actId="1037"/>
          <ac:cxnSpMkLst>
            <pc:docMk/>
            <pc:sldMk cId="1604300621" sldId="814"/>
            <ac:cxnSpMk id="78" creationId="{9A92EBF1-0754-4280-A680-3B6308C8A170}"/>
          </ac:cxnSpMkLst>
        </pc:cxnChg>
        <pc:cxnChg chg="add mod">
          <ac:chgData name="Ragnhild Halvorsrud" userId="917ea340-fd63-490f-a7db-68428d24cf32" providerId="ADAL" clId="{3F26B701-AADC-4668-AAA4-FB7BA2B947B1}" dt="2020-06-19T16:21:55.344" v="11553" actId="1037"/>
          <ac:cxnSpMkLst>
            <pc:docMk/>
            <pc:sldMk cId="1604300621" sldId="814"/>
            <ac:cxnSpMk id="91" creationId="{F569AAEF-FACA-42BB-9BAA-3C2972DFFE15}"/>
          </ac:cxnSpMkLst>
        </pc:cxnChg>
        <pc:cxnChg chg="add mod">
          <ac:chgData name="Ragnhild Halvorsrud" userId="917ea340-fd63-490f-a7db-68428d24cf32" providerId="ADAL" clId="{3F26B701-AADC-4668-AAA4-FB7BA2B947B1}" dt="2020-06-19T16:21:55.344" v="11553" actId="1037"/>
          <ac:cxnSpMkLst>
            <pc:docMk/>
            <pc:sldMk cId="1604300621" sldId="814"/>
            <ac:cxnSpMk id="92" creationId="{C474E740-8C47-4025-B77A-2E94AC2F8DEA}"/>
          </ac:cxnSpMkLst>
        </pc:cxnChg>
        <pc:cxnChg chg="add mod">
          <ac:chgData name="Ragnhild Halvorsrud" userId="917ea340-fd63-490f-a7db-68428d24cf32" providerId="ADAL" clId="{3F26B701-AADC-4668-AAA4-FB7BA2B947B1}" dt="2020-06-19T16:21:55.344" v="11553" actId="1037"/>
          <ac:cxnSpMkLst>
            <pc:docMk/>
            <pc:sldMk cId="1604300621" sldId="814"/>
            <ac:cxnSpMk id="106" creationId="{E92FC41C-A32F-4ED7-8F3C-5352F55FF7CC}"/>
          </ac:cxnSpMkLst>
        </pc:cxnChg>
        <pc:cxnChg chg="add mod">
          <ac:chgData name="Ragnhild Halvorsrud" userId="917ea340-fd63-490f-a7db-68428d24cf32" providerId="ADAL" clId="{3F26B701-AADC-4668-AAA4-FB7BA2B947B1}" dt="2020-06-19T16:21:55.344" v="11553" actId="1037"/>
          <ac:cxnSpMkLst>
            <pc:docMk/>
            <pc:sldMk cId="1604300621" sldId="814"/>
            <ac:cxnSpMk id="111" creationId="{F75BE99B-D469-4F69-9A69-53873141934E}"/>
          </ac:cxnSpMkLst>
        </pc:cxnChg>
        <pc:cxnChg chg="add mod">
          <ac:chgData name="Ragnhild Halvorsrud" userId="917ea340-fd63-490f-a7db-68428d24cf32" providerId="ADAL" clId="{3F26B701-AADC-4668-AAA4-FB7BA2B947B1}" dt="2020-06-19T16:21:55.344" v="11553" actId="1037"/>
          <ac:cxnSpMkLst>
            <pc:docMk/>
            <pc:sldMk cId="1604300621" sldId="814"/>
            <ac:cxnSpMk id="118" creationId="{14370E25-8618-4E44-BED2-F8C0C2C7A374}"/>
          </ac:cxnSpMkLst>
        </pc:cxnChg>
        <pc:cxnChg chg="add mod">
          <ac:chgData name="Ragnhild Halvorsrud" userId="917ea340-fd63-490f-a7db-68428d24cf32" providerId="ADAL" clId="{3F26B701-AADC-4668-AAA4-FB7BA2B947B1}" dt="2020-06-19T16:21:55.344" v="11553" actId="1037"/>
          <ac:cxnSpMkLst>
            <pc:docMk/>
            <pc:sldMk cId="1604300621" sldId="814"/>
            <ac:cxnSpMk id="121" creationId="{6E5CD38B-BDFB-432F-93D1-07E217ABCB32}"/>
          </ac:cxnSpMkLst>
        </pc:cxnChg>
        <pc:cxnChg chg="add mod">
          <ac:chgData name="Ragnhild Halvorsrud" userId="917ea340-fd63-490f-a7db-68428d24cf32" providerId="ADAL" clId="{3F26B701-AADC-4668-AAA4-FB7BA2B947B1}" dt="2020-06-19T16:21:55.344" v="11553" actId="1037"/>
          <ac:cxnSpMkLst>
            <pc:docMk/>
            <pc:sldMk cId="1604300621" sldId="814"/>
            <ac:cxnSpMk id="123" creationId="{06DBFA05-8161-4B5B-BB63-671E327B3543}"/>
          </ac:cxnSpMkLst>
        </pc:cxnChg>
        <pc:cxnChg chg="add mod">
          <ac:chgData name="Ragnhild Halvorsrud" userId="917ea340-fd63-490f-a7db-68428d24cf32" providerId="ADAL" clId="{3F26B701-AADC-4668-AAA4-FB7BA2B947B1}" dt="2020-06-19T16:21:55.344" v="11553" actId="1037"/>
          <ac:cxnSpMkLst>
            <pc:docMk/>
            <pc:sldMk cId="1604300621" sldId="814"/>
            <ac:cxnSpMk id="126" creationId="{DDFD390D-E34B-46ED-9C5A-3B3070936E21}"/>
          </ac:cxnSpMkLst>
        </pc:cxnChg>
        <pc:cxnChg chg="add del mod">
          <ac:chgData name="Ragnhild Halvorsrud" userId="917ea340-fd63-490f-a7db-68428d24cf32" providerId="ADAL" clId="{3F26B701-AADC-4668-AAA4-FB7BA2B947B1}" dt="2020-06-19T12:51:23.716" v="10878" actId="478"/>
          <ac:cxnSpMkLst>
            <pc:docMk/>
            <pc:sldMk cId="1604300621" sldId="814"/>
            <ac:cxnSpMk id="145" creationId="{D90CD511-1331-40AE-9B87-B19CC04EC121}"/>
          </ac:cxnSpMkLst>
        </pc:cxnChg>
        <pc:cxnChg chg="add mod">
          <ac:chgData name="Ragnhild Halvorsrud" userId="917ea340-fd63-490f-a7db-68428d24cf32" providerId="ADAL" clId="{3F26B701-AADC-4668-AAA4-FB7BA2B947B1}" dt="2020-06-19T16:30:41.016" v="11872" actId="1035"/>
          <ac:cxnSpMkLst>
            <pc:docMk/>
            <pc:sldMk cId="1604300621" sldId="814"/>
            <ac:cxnSpMk id="150" creationId="{82255F06-87C4-45DC-B39F-0C230F8F2A5C}"/>
          </ac:cxnSpMkLst>
        </pc:cxnChg>
      </pc:sldChg>
      <pc:sldChg chg="addSp delSp modSp new del mod modNotes">
        <pc:chgData name="Ragnhild Halvorsrud" userId="917ea340-fd63-490f-a7db-68428d24cf32" providerId="ADAL" clId="{3F26B701-AADC-4668-AAA4-FB7BA2B947B1}" dt="2020-06-19T17:09:17.886" v="14465" actId="47"/>
        <pc:sldMkLst>
          <pc:docMk/>
          <pc:sldMk cId="1299911654" sldId="815"/>
        </pc:sldMkLst>
        <pc:spChg chg="mod">
          <ac:chgData name="Ragnhild Halvorsrud" userId="917ea340-fd63-490f-a7db-68428d24cf32" providerId="ADAL" clId="{3F26B701-AADC-4668-AAA4-FB7BA2B947B1}" dt="2020-06-19T17:04:57.233" v="14314" actId="790"/>
          <ac:spMkLst>
            <pc:docMk/>
            <pc:sldMk cId="1299911654" sldId="815"/>
            <ac:spMk id="2" creationId="{1830D4C6-B005-4DE3-9BCF-AC047AA110DF}"/>
          </ac:spMkLst>
        </pc:spChg>
        <pc:spChg chg="add del mod">
          <ac:chgData name="Ragnhild Halvorsrud" userId="917ea340-fd63-490f-a7db-68428d24cf32" providerId="ADAL" clId="{3F26B701-AADC-4668-AAA4-FB7BA2B947B1}" dt="2020-06-19T15:52:05.785" v="10957"/>
          <ac:spMkLst>
            <pc:docMk/>
            <pc:sldMk cId="1299911654" sldId="815"/>
            <ac:spMk id="3" creationId="{67515BDF-2901-4FCE-AC4F-2506D9CB1146}"/>
          </ac:spMkLst>
        </pc:spChg>
        <pc:spChg chg="add del mod">
          <ac:chgData name="Ragnhild Halvorsrud" userId="917ea340-fd63-490f-a7db-68428d24cf32" providerId="ADAL" clId="{3F26B701-AADC-4668-AAA4-FB7BA2B947B1}" dt="2020-06-19T15:52:05.785" v="10957"/>
          <ac:spMkLst>
            <pc:docMk/>
            <pc:sldMk cId="1299911654" sldId="815"/>
            <ac:spMk id="4" creationId="{9EA1F3F9-C743-4F58-B030-FC26C9D71B81}"/>
          </ac:spMkLst>
        </pc:spChg>
        <pc:spChg chg="add del mod">
          <ac:chgData name="Ragnhild Halvorsrud" userId="917ea340-fd63-490f-a7db-68428d24cf32" providerId="ADAL" clId="{3F26B701-AADC-4668-AAA4-FB7BA2B947B1}" dt="2020-06-19T15:52:05.785" v="10957"/>
          <ac:spMkLst>
            <pc:docMk/>
            <pc:sldMk cId="1299911654" sldId="815"/>
            <ac:spMk id="8" creationId="{9336A383-8C47-4D76-8B75-946AEC490AB4}"/>
          </ac:spMkLst>
        </pc:spChg>
        <pc:spChg chg="add del mod">
          <ac:chgData name="Ragnhild Halvorsrud" userId="917ea340-fd63-490f-a7db-68428d24cf32" providerId="ADAL" clId="{3F26B701-AADC-4668-AAA4-FB7BA2B947B1}" dt="2020-06-19T15:52:05.785" v="10957"/>
          <ac:spMkLst>
            <pc:docMk/>
            <pc:sldMk cId="1299911654" sldId="815"/>
            <ac:spMk id="9" creationId="{843CDE27-AAD0-4F3E-BDCF-5AF3D3C7FD19}"/>
          </ac:spMkLst>
        </pc:spChg>
        <pc:spChg chg="add del mod">
          <ac:chgData name="Ragnhild Halvorsrud" userId="917ea340-fd63-490f-a7db-68428d24cf32" providerId="ADAL" clId="{3F26B701-AADC-4668-AAA4-FB7BA2B947B1}" dt="2020-06-19T15:52:05.785" v="10957"/>
          <ac:spMkLst>
            <pc:docMk/>
            <pc:sldMk cId="1299911654" sldId="815"/>
            <ac:spMk id="10" creationId="{4FB31D2B-39C7-43EC-9844-6E44C98FD8EF}"/>
          </ac:spMkLst>
        </pc:spChg>
        <pc:spChg chg="add del mod">
          <ac:chgData name="Ragnhild Halvorsrud" userId="917ea340-fd63-490f-a7db-68428d24cf32" providerId="ADAL" clId="{3F26B701-AADC-4668-AAA4-FB7BA2B947B1}" dt="2020-06-19T15:52:05.785" v="10957"/>
          <ac:spMkLst>
            <pc:docMk/>
            <pc:sldMk cId="1299911654" sldId="815"/>
            <ac:spMk id="13" creationId="{3D54DEEC-FAFE-4354-861F-8A3387F1694C}"/>
          </ac:spMkLst>
        </pc:spChg>
        <pc:spChg chg="add del mod">
          <ac:chgData name="Ragnhild Halvorsrud" userId="917ea340-fd63-490f-a7db-68428d24cf32" providerId="ADAL" clId="{3F26B701-AADC-4668-AAA4-FB7BA2B947B1}" dt="2020-06-19T15:52:05.785" v="10957"/>
          <ac:spMkLst>
            <pc:docMk/>
            <pc:sldMk cId="1299911654" sldId="815"/>
            <ac:spMk id="14" creationId="{3EB567EA-99D5-4783-B5EE-74F15E6A2A2E}"/>
          </ac:spMkLst>
        </pc:spChg>
        <pc:spChg chg="add del mod">
          <ac:chgData name="Ragnhild Halvorsrud" userId="917ea340-fd63-490f-a7db-68428d24cf32" providerId="ADAL" clId="{3F26B701-AADC-4668-AAA4-FB7BA2B947B1}" dt="2020-06-19T15:52:05.785" v="10957"/>
          <ac:spMkLst>
            <pc:docMk/>
            <pc:sldMk cId="1299911654" sldId="815"/>
            <ac:spMk id="15" creationId="{D23B9E17-A6A4-4B5D-8B60-93C0116A9E24}"/>
          </ac:spMkLst>
        </pc:spChg>
        <pc:spChg chg="add del mod">
          <ac:chgData name="Ragnhild Halvorsrud" userId="917ea340-fd63-490f-a7db-68428d24cf32" providerId="ADAL" clId="{3F26B701-AADC-4668-AAA4-FB7BA2B947B1}" dt="2020-06-19T15:52:05.785" v="10957"/>
          <ac:spMkLst>
            <pc:docMk/>
            <pc:sldMk cId="1299911654" sldId="815"/>
            <ac:spMk id="16" creationId="{1308D20A-C98C-4E1D-B6CE-22459911A126}"/>
          </ac:spMkLst>
        </pc:spChg>
        <pc:spChg chg="add del mod">
          <ac:chgData name="Ragnhild Halvorsrud" userId="917ea340-fd63-490f-a7db-68428d24cf32" providerId="ADAL" clId="{3F26B701-AADC-4668-AAA4-FB7BA2B947B1}" dt="2020-06-19T15:52:05.785" v="10957"/>
          <ac:spMkLst>
            <pc:docMk/>
            <pc:sldMk cId="1299911654" sldId="815"/>
            <ac:spMk id="17" creationId="{B8BCC934-9533-42E6-9264-8C22908CC2DD}"/>
          </ac:spMkLst>
        </pc:spChg>
        <pc:spChg chg="add del mod">
          <ac:chgData name="Ragnhild Halvorsrud" userId="917ea340-fd63-490f-a7db-68428d24cf32" providerId="ADAL" clId="{3F26B701-AADC-4668-AAA4-FB7BA2B947B1}" dt="2020-06-19T15:52:05.785" v="10957"/>
          <ac:spMkLst>
            <pc:docMk/>
            <pc:sldMk cId="1299911654" sldId="815"/>
            <ac:spMk id="18" creationId="{9CDE879B-7F19-4DBC-8D61-FA224792CA19}"/>
          </ac:spMkLst>
        </pc:spChg>
        <pc:spChg chg="add del mod">
          <ac:chgData name="Ragnhild Halvorsrud" userId="917ea340-fd63-490f-a7db-68428d24cf32" providerId="ADAL" clId="{3F26B701-AADC-4668-AAA4-FB7BA2B947B1}" dt="2020-06-19T15:52:05.785" v="10957"/>
          <ac:spMkLst>
            <pc:docMk/>
            <pc:sldMk cId="1299911654" sldId="815"/>
            <ac:spMk id="19" creationId="{14EDC819-B183-40A1-9111-1ED139B0EF21}"/>
          </ac:spMkLst>
        </pc:spChg>
        <pc:spChg chg="add mod">
          <ac:chgData name="Ragnhild Halvorsrud" userId="917ea340-fd63-490f-a7db-68428d24cf32" providerId="ADAL" clId="{3F26B701-AADC-4668-AAA4-FB7BA2B947B1}" dt="2020-06-19T17:04:57.235" v="14315" actId="790"/>
          <ac:spMkLst>
            <pc:docMk/>
            <pc:sldMk cId="1299911654" sldId="815"/>
            <ac:spMk id="20" creationId="{28C3B98D-FDEE-4446-A99C-473BA9448E8E}"/>
          </ac:spMkLst>
        </pc:spChg>
        <pc:spChg chg="add mod">
          <ac:chgData name="Ragnhild Halvorsrud" userId="917ea340-fd63-490f-a7db-68428d24cf32" providerId="ADAL" clId="{3F26B701-AADC-4668-AAA4-FB7BA2B947B1}" dt="2020-06-19T17:04:57.240" v="14316" actId="790"/>
          <ac:spMkLst>
            <pc:docMk/>
            <pc:sldMk cId="1299911654" sldId="815"/>
            <ac:spMk id="21" creationId="{3D10BD7C-F805-4379-9BAF-A596127B3E16}"/>
          </ac:spMkLst>
        </pc:spChg>
        <pc:spChg chg="add mod">
          <ac:chgData name="Ragnhild Halvorsrud" userId="917ea340-fd63-490f-a7db-68428d24cf32" providerId="ADAL" clId="{3F26B701-AADC-4668-AAA4-FB7BA2B947B1}" dt="2020-06-19T17:04:57.241" v="14317" actId="790"/>
          <ac:spMkLst>
            <pc:docMk/>
            <pc:sldMk cId="1299911654" sldId="815"/>
            <ac:spMk id="25" creationId="{57F89785-3F12-4B87-9070-EF268093AB03}"/>
          </ac:spMkLst>
        </pc:spChg>
        <pc:spChg chg="add mod">
          <ac:chgData name="Ragnhild Halvorsrud" userId="917ea340-fd63-490f-a7db-68428d24cf32" providerId="ADAL" clId="{3F26B701-AADC-4668-AAA4-FB7BA2B947B1}" dt="2020-06-19T17:04:57.243" v="14318" actId="790"/>
          <ac:spMkLst>
            <pc:docMk/>
            <pc:sldMk cId="1299911654" sldId="815"/>
            <ac:spMk id="26" creationId="{8F851621-FFFD-499E-8941-233D00B0875E}"/>
          </ac:spMkLst>
        </pc:spChg>
        <pc:spChg chg="add mod">
          <ac:chgData name="Ragnhild Halvorsrud" userId="917ea340-fd63-490f-a7db-68428d24cf32" providerId="ADAL" clId="{3F26B701-AADC-4668-AAA4-FB7BA2B947B1}" dt="2020-06-19T17:04:57.244" v="14319" actId="790"/>
          <ac:spMkLst>
            <pc:docMk/>
            <pc:sldMk cId="1299911654" sldId="815"/>
            <ac:spMk id="27" creationId="{44F11CC9-76C9-4304-A355-554AE01CAE94}"/>
          </ac:spMkLst>
        </pc:spChg>
        <pc:spChg chg="add mod">
          <ac:chgData name="Ragnhild Halvorsrud" userId="917ea340-fd63-490f-a7db-68428d24cf32" providerId="ADAL" clId="{3F26B701-AADC-4668-AAA4-FB7BA2B947B1}" dt="2020-06-19T17:04:57.246" v="14320" actId="790"/>
          <ac:spMkLst>
            <pc:docMk/>
            <pc:sldMk cId="1299911654" sldId="815"/>
            <ac:spMk id="30" creationId="{92343D4B-BA20-4AD1-B8F3-98539C9B652B}"/>
          </ac:spMkLst>
        </pc:spChg>
        <pc:spChg chg="add mod">
          <ac:chgData name="Ragnhild Halvorsrud" userId="917ea340-fd63-490f-a7db-68428d24cf32" providerId="ADAL" clId="{3F26B701-AADC-4668-AAA4-FB7BA2B947B1}" dt="2020-06-19T17:04:57.247" v="14321" actId="790"/>
          <ac:spMkLst>
            <pc:docMk/>
            <pc:sldMk cId="1299911654" sldId="815"/>
            <ac:spMk id="31" creationId="{03EEE3C9-31F6-4871-8F68-557A801C2E6D}"/>
          </ac:spMkLst>
        </pc:spChg>
        <pc:spChg chg="add mod">
          <ac:chgData name="Ragnhild Halvorsrud" userId="917ea340-fd63-490f-a7db-68428d24cf32" providerId="ADAL" clId="{3F26B701-AADC-4668-AAA4-FB7BA2B947B1}" dt="2020-06-19T17:04:57.249" v="14322" actId="790"/>
          <ac:spMkLst>
            <pc:docMk/>
            <pc:sldMk cId="1299911654" sldId="815"/>
            <ac:spMk id="32" creationId="{962DC6BB-3F2C-4E8C-8894-053457870108}"/>
          </ac:spMkLst>
        </pc:spChg>
        <pc:spChg chg="add mod">
          <ac:chgData name="Ragnhild Halvorsrud" userId="917ea340-fd63-490f-a7db-68428d24cf32" providerId="ADAL" clId="{3F26B701-AADC-4668-AAA4-FB7BA2B947B1}" dt="2020-06-19T17:04:57.250" v="14323" actId="790"/>
          <ac:spMkLst>
            <pc:docMk/>
            <pc:sldMk cId="1299911654" sldId="815"/>
            <ac:spMk id="33" creationId="{105B93C5-DC9B-4907-BB92-CF366F563D44}"/>
          </ac:spMkLst>
        </pc:spChg>
        <pc:spChg chg="add mod">
          <ac:chgData name="Ragnhild Halvorsrud" userId="917ea340-fd63-490f-a7db-68428d24cf32" providerId="ADAL" clId="{3F26B701-AADC-4668-AAA4-FB7BA2B947B1}" dt="2020-06-19T17:04:57.252" v="14324" actId="790"/>
          <ac:spMkLst>
            <pc:docMk/>
            <pc:sldMk cId="1299911654" sldId="815"/>
            <ac:spMk id="34" creationId="{69E3E9B3-8DF0-450B-BE6E-3243DE54D65C}"/>
          </ac:spMkLst>
        </pc:spChg>
        <pc:spChg chg="add mod">
          <ac:chgData name="Ragnhild Halvorsrud" userId="917ea340-fd63-490f-a7db-68428d24cf32" providerId="ADAL" clId="{3F26B701-AADC-4668-AAA4-FB7BA2B947B1}" dt="2020-06-19T17:04:57.253" v="14325" actId="790"/>
          <ac:spMkLst>
            <pc:docMk/>
            <pc:sldMk cId="1299911654" sldId="815"/>
            <ac:spMk id="35" creationId="{73869446-BEE3-4157-8EEE-7B4AA966CB7B}"/>
          </ac:spMkLst>
        </pc:spChg>
        <pc:spChg chg="add mod">
          <ac:chgData name="Ragnhild Halvorsrud" userId="917ea340-fd63-490f-a7db-68428d24cf32" providerId="ADAL" clId="{3F26B701-AADC-4668-AAA4-FB7BA2B947B1}" dt="2020-06-19T17:04:57.255" v="14326" actId="790"/>
          <ac:spMkLst>
            <pc:docMk/>
            <pc:sldMk cId="1299911654" sldId="815"/>
            <ac:spMk id="36" creationId="{CBE30034-99EF-470C-A291-0FF3DED32D57}"/>
          </ac:spMkLst>
        </pc:spChg>
        <pc:picChg chg="add del mod">
          <ac:chgData name="Ragnhild Halvorsrud" userId="917ea340-fd63-490f-a7db-68428d24cf32" providerId="ADAL" clId="{3F26B701-AADC-4668-AAA4-FB7BA2B947B1}" dt="2020-06-19T15:52:05.785" v="10957"/>
          <ac:picMkLst>
            <pc:docMk/>
            <pc:sldMk cId="1299911654" sldId="815"/>
            <ac:picMk id="5" creationId="{910B3F50-3A66-4D1F-8BD7-263635CAA6A0}"/>
          </ac:picMkLst>
        </pc:picChg>
        <pc:picChg chg="add del mod">
          <ac:chgData name="Ragnhild Halvorsrud" userId="917ea340-fd63-490f-a7db-68428d24cf32" providerId="ADAL" clId="{3F26B701-AADC-4668-AAA4-FB7BA2B947B1}" dt="2020-06-19T15:52:05.785" v="10957"/>
          <ac:picMkLst>
            <pc:docMk/>
            <pc:sldMk cId="1299911654" sldId="815"/>
            <ac:picMk id="6" creationId="{F9C46BD9-1933-4479-B1DA-D4995E347920}"/>
          </ac:picMkLst>
        </pc:picChg>
        <pc:picChg chg="add del mod">
          <ac:chgData name="Ragnhild Halvorsrud" userId="917ea340-fd63-490f-a7db-68428d24cf32" providerId="ADAL" clId="{3F26B701-AADC-4668-AAA4-FB7BA2B947B1}" dt="2020-06-19T15:52:05.785" v="10957"/>
          <ac:picMkLst>
            <pc:docMk/>
            <pc:sldMk cId="1299911654" sldId="815"/>
            <ac:picMk id="7" creationId="{839F5C80-2659-464E-95F7-B8B7900BA0FB}"/>
          </ac:picMkLst>
        </pc:picChg>
        <pc:picChg chg="add del mod">
          <ac:chgData name="Ragnhild Halvorsrud" userId="917ea340-fd63-490f-a7db-68428d24cf32" providerId="ADAL" clId="{3F26B701-AADC-4668-AAA4-FB7BA2B947B1}" dt="2020-06-19T15:52:05.785" v="10957"/>
          <ac:picMkLst>
            <pc:docMk/>
            <pc:sldMk cId="1299911654" sldId="815"/>
            <ac:picMk id="11" creationId="{783E0655-D46F-4D3B-A430-0CDCDAB7C050}"/>
          </ac:picMkLst>
        </pc:picChg>
        <pc:picChg chg="add del mod">
          <ac:chgData name="Ragnhild Halvorsrud" userId="917ea340-fd63-490f-a7db-68428d24cf32" providerId="ADAL" clId="{3F26B701-AADC-4668-AAA4-FB7BA2B947B1}" dt="2020-06-19T15:52:05.785" v="10957"/>
          <ac:picMkLst>
            <pc:docMk/>
            <pc:sldMk cId="1299911654" sldId="815"/>
            <ac:picMk id="12" creationId="{FA432582-1B64-4271-AFFE-40C538AF4E2D}"/>
          </ac:picMkLst>
        </pc:picChg>
        <pc:picChg chg="add mod">
          <ac:chgData name="Ragnhild Halvorsrud" userId="917ea340-fd63-490f-a7db-68428d24cf32" providerId="ADAL" clId="{3F26B701-AADC-4668-AAA4-FB7BA2B947B1}" dt="2020-06-19T15:52:05.805" v="10958"/>
          <ac:picMkLst>
            <pc:docMk/>
            <pc:sldMk cId="1299911654" sldId="815"/>
            <ac:picMk id="22" creationId="{57186683-DC11-4E0C-8F37-BAD586C0F534}"/>
          </ac:picMkLst>
        </pc:picChg>
        <pc:picChg chg="add mod">
          <ac:chgData name="Ragnhild Halvorsrud" userId="917ea340-fd63-490f-a7db-68428d24cf32" providerId="ADAL" clId="{3F26B701-AADC-4668-AAA4-FB7BA2B947B1}" dt="2020-06-19T15:52:05.805" v="10958"/>
          <ac:picMkLst>
            <pc:docMk/>
            <pc:sldMk cId="1299911654" sldId="815"/>
            <ac:picMk id="23" creationId="{12F8B6E0-DE01-4E71-A423-70994177019E}"/>
          </ac:picMkLst>
        </pc:picChg>
        <pc:picChg chg="add mod">
          <ac:chgData name="Ragnhild Halvorsrud" userId="917ea340-fd63-490f-a7db-68428d24cf32" providerId="ADAL" clId="{3F26B701-AADC-4668-AAA4-FB7BA2B947B1}" dt="2020-06-19T15:52:05.805" v="10958"/>
          <ac:picMkLst>
            <pc:docMk/>
            <pc:sldMk cId="1299911654" sldId="815"/>
            <ac:picMk id="24" creationId="{C96E14EA-F4E6-47ED-BE87-BE59E36C2329}"/>
          </ac:picMkLst>
        </pc:picChg>
        <pc:picChg chg="add mod">
          <ac:chgData name="Ragnhild Halvorsrud" userId="917ea340-fd63-490f-a7db-68428d24cf32" providerId="ADAL" clId="{3F26B701-AADC-4668-AAA4-FB7BA2B947B1}" dt="2020-06-19T15:52:05.805" v="10958"/>
          <ac:picMkLst>
            <pc:docMk/>
            <pc:sldMk cId="1299911654" sldId="815"/>
            <ac:picMk id="28" creationId="{D7BE6191-A8F8-4473-9345-706C1E561F00}"/>
          </ac:picMkLst>
        </pc:picChg>
        <pc:picChg chg="add mod">
          <ac:chgData name="Ragnhild Halvorsrud" userId="917ea340-fd63-490f-a7db-68428d24cf32" providerId="ADAL" clId="{3F26B701-AADC-4668-AAA4-FB7BA2B947B1}" dt="2020-06-19T15:52:05.805" v="10958"/>
          <ac:picMkLst>
            <pc:docMk/>
            <pc:sldMk cId="1299911654" sldId="815"/>
            <ac:picMk id="29" creationId="{1CCA9481-1973-4B23-B7C6-2EA4770B28E0}"/>
          </ac:picMkLst>
        </pc:picChg>
      </pc:sldChg>
      <pc:sldChg chg="addSp delSp modSp new mod modNotes">
        <pc:chgData name="Ragnhild Halvorsrud" userId="917ea340-fd63-490f-a7db-68428d24cf32" providerId="ADAL" clId="{3F26B701-AADC-4668-AAA4-FB7BA2B947B1}" dt="2020-06-19T17:20:45.947" v="16089" actId="790"/>
        <pc:sldMkLst>
          <pc:docMk/>
          <pc:sldMk cId="3219094029" sldId="816"/>
        </pc:sldMkLst>
        <pc:spChg chg="del mod">
          <ac:chgData name="Ragnhild Halvorsrud" userId="917ea340-fd63-490f-a7db-68428d24cf32" providerId="ADAL" clId="{3F26B701-AADC-4668-AAA4-FB7BA2B947B1}" dt="2020-06-19T16:55:32.963" v="12586"/>
          <ac:spMkLst>
            <pc:docMk/>
            <pc:sldMk cId="3219094029" sldId="816"/>
            <ac:spMk id="2" creationId="{32E99631-42BC-4BD9-A334-11D8FB65A2D6}"/>
          </ac:spMkLst>
        </pc:spChg>
        <pc:spChg chg="mod">
          <ac:chgData name="Ragnhild Halvorsrud" userId="917ea340-fd63-490f-a7db-68428d24cf32" providerId="ADAL" clId="{3F26B701-AADC-4668-AAA4-FB7BA2B947B1}" dt="2020-06-19T17:20:45.941" v="16086" actId="790"/>
          <ac:spMkLst>
            <pc:docMk/>
            <pc:sldMk cId="3219094029" sldId="816"/>
            <ac:spMk id="3" creationId="{00DA2F44-CE98-49BA-84FA-4BCF7A7CFF3C}"/>
          </ac:spMkLst>
        </pc:spChg>
        <pc:spChg chg="add mod">
          <ac:chgData name="Ragnhild Halvorsrud" userId="917ea340-fd63-490f-a7db-68428d24cf32" providerId="ADAL" clId="{3F26B701-AADC-4668-AAA4-FB7BA2B947B1}" dt="2020-06-19T17:20:45.935" v="16084" actId="790"/>
          <ac:spMkLst>
            <pc:docMk/>
            <pc:sldMk cId="3219094029" sldId="816"/>
            <ac:spMk id="4" creationId="{AB5A6E4F-A8CB-40BC-846D-CA5BEDFCEC7C}"/>
          </ac:spMkLst>
        </pc:spChg>
        <pc:spChg chg="add mod">
          <ac:chgData name="Ragnhild Halvorsrud" userId="917ea340-fd63-490f-a7db-68428d24cf32" providerId="ADAL" clId="{3F26B701-AADC-4668-AAA4-FB7BA2B947B1}" dt="2020-06-19T17:20:45.938" v="16085" actId="790"/>
          <ac:spMkLst>
            <pc:docMk/>
            <pc:sldMk cId="3219094029" sldId="816"/>
            <ac:spMk id="5" creationId="{350478A3-16F6-44AE-A201-47C1B0E913DB}"/>
          </ac:spMkLst>
        </pc:spChg>
        <pc:spChg chg="add del mod">
          <ac:chgData name="Ragnhild Halvorsrud" userId="917ea340-fd63-490f-a7db-68428d24cf32" providerId="ADAL" clId="{3F26B701-AADC-4668-AAA4-FB7BA2B947B1}" dt="2020-06-19T17:04:26.006" v="13253" actId="478"/>
          <ac:spMkLst>
            <pc:docMk/>
            <pc:sldMk cId="3219094029" sldId="816"/>
            <ac:spMk id="9" creationId="{5CC8B942-DD83-464F-A754-4028AF241D78}"/>
          </ac:spMkLst>
        </pc:spChg>
        <pc:spChg chg="add del mod">
          <ac:chgData name="Ragnhild Halvorsrud" userId="917ea340-fd63-490f-a7db-68428d24cf32" providerId="ADAL" clId="{3F26B701-AADC-4668-AAA4-FB7BA2B947B1}" dt="2020-06-19T17:04:26.006" v="13253" actId="478"/>
          <ac:spMkLst>
            <pc:docMk/>
            <pc:sldMk cId="3219094029" sldId="816"/>
            <ac:spMk id="10" creationId="{519B4C53-EDB9-46CD-83A8-BB0ABFBFF9C5}"/>
          </ac:spMkLst>
        </pc:spChg>
        <pc:spChg chg="add del mod">
          <ac:chgData name="Ragnhild Halvorsrud" userId="917ea340-fd63-490f-a7db-68428d24cf32" providerId="ADAL" clId="{3F26B701-AADC-4668-AAA4-FB7BA2B947B1}" dt="2020-06-19T17:04:26.006" v="13253" actId="478"/>
          <ac:spMkLst>
            <pc:docMk/>
            <pc:sldMk cId="3219094029" sldId="816"/>
            <ac:spMk id="11" creationId="{58DFD024-E620-4656-8AFA-9CE6780A5ACC}"/>
          </ac:spMkLst>
        </pc:spChg>
        <pc:spChg chg="add del mod">
          <ac:chgData name="Ragnhild Halvorsrud" userId="917ea340-fd63-490f-a7db-68428d24cf32" providerId="ADAL" clId="{3F26B701-AADC-4668-AAA4-FB7BA2B947B1}" dt="2020-06-19T17:04:26.006" v="13253" actId="478"/>
          <ac:spMkLst>
            <pc:docMk/>
            <pc:sldMk cId="3219094029" sldId="816"/>
            <ac:spMk id="14" creationId="{56556517-6355-442D-A807-D824B1C51096}"/>
          </ac:spMkLst>
        </pc:spChg>
        <pc:spChg chg="add del mod">
          <ac:chgData name="Ragnhild Halvorsrud" userId="917ea340-fd63-490f-a7db-68428d24cf32" providerId="ADAL" clId="{3F26B701-AADC-4668-AAA4-FB7BA2B947B1}" dt="2020-06-19T17:04:26.006" v="13253" actId="478"/>
          <ac:spMkLst>
            <pc:docMk/>
            <pc:sldMk cId="3219094029" sldId="816"/>
            <ac:spMk id="15" creationId="{F5C43F0D-7D19-408A-8624-D98A021628C1}"/>
          </ac:spMkLst>
        </pc:spChg>
        <pc:spChg chg="add del mod">
          <ac:chgData name="Ragnhild Halvorsrud" userId="917ea340-fd63-490f-a7db-68428d24cf32" providerId="ADAL" clId="{3F26B701-AADC-4668-AAA4-FB7BA2B947B1}" dt="2020-06-19T17:04:26.006" v="13253" actId="478"/>
          <ac:spMkLst>
            <pc:docMk/>
            <pc:sldMk cId="3219094029" sldId="816"/>
            <ac:spMk id="16" creationId="{B11C89A5-1343-4690-BFBE-25EF79EBAEB0}"/>
          </ac:spMkLst>
        </pc:spChg>
        <pc:spChg chg="add del mod">
          <ac:chgData name="Ragnhild Halvorsrud" userId="917ea340-fd63-490f-a7db-68428d24cf32" providerId="ADAL" clId="{3F26B701-AADC-4668-AAA4-FB7BA2B947B1}" dt="2020-06-19T17:04:26.006" v="13253" actId="478"/>
          <ac:spMkLst>
            <pc:docMk/>
            <pc:sldMk cId="3219094029" sldId="816"/>
            <ac:spMk id="17" creationId="{A93B5174-1B5F-4BFD-B8C5-9F42D175E666}"/>
          </ac:spMkLst>
        </pc:spChg>
        <pc:spChg chg="add del mod">
          <ac:chgData name="Ragnhild Halvorsrud" userId="917ea340-fd63-490f-a7db-68428d24cf32" providerId="ADAL" clId="{3F26B701-AADC-4668-AAA4-FB7BA2B947B1}" dt="2020-06-19T17:04:26.006" v="13253" actId="478"/>
          <ac:spMkLst>
            <pc:docMk/>
            <pc:sldMk cId="3219094029" sldId="816"/>
            <ac:spMk id="18" creationId="{D39542EF-A1D2-4A5E-B072-FDA911835327}"/>
          </ac:spMkLst>
        </pc:spChg>
        <pc:spChg chg="add del mod">
          <ac:chgData name="Ragnhild Halvorsrud" userId="917ea340-fd63-490f-a7db-68428d24cf32" providerId="ADAL" clId="{3F26B701-AADC-4668-AAA4-FB7BA2B947B1}" dt="2020-06-19T17:04:26.006" v="13253" actId="478"/>
          <ac:spMkLst>
            <pc:docMk/>
            <pc:sldMk cId="3219094029" sldId="816"/>
            <ac:spMk id="19" creationId="{6513FDEF-E29F-4D50-AD3A-EEF8F83C445D}"/>
          </ac:spMkLst>
        </pc:spChg>
        <pc:spChg chg="add del mod">
          <ac:chgData name="Ragnhild Halvorsrud" userId="917ea340-fd63-490f-a7db-68428d24cf32" providerId="ADAL" clId="{3F26B701-AADC-4668-AAA4-FB7BA2B947B1}" dt="2020-06-19T17:04:26.006" v="13253" actId="478"/>
          <ac:spMkLst>
            <pc:docMk/>
            <pc:sldMk cId="3219094029" sldId="816"/>
            <ac:spMk id="20" creationId="{D1A2748A-468B-48C8-862B-FF2CBB734545}"/>
          </ac:spMkLst>
        </pc:spChg>
        <pc:spChg chg="add mod">
          <ac:chgData name="Ragnhild Halvorsrud" userId="917ea340-fd63-490f-a7db-68428d24cf32" providerId="ADAL" clId="{3F26B701-AADC-4668-AAA4-FB7BA2B947B1}" dt="2020-06-19T17:20:45.944" v="16087" actId="790"/>
          <ac:spMkLst>
            <pc:docMk/>
            <pc:sldMk cId="3219094029" sldId="816"/>
            <ac:spMk id="21" creationId="{C15FE0B6-DC88-4973-B6DF-B0E42959B66B}"/>
          </ac:spMkLst>
        </pc:spChg>
        <pc:spChg chg="add mod">
          <ac:chgData name="Ragnhild Halvorsrud" userId="917ea340-fd63-490f-a7db-68428d24cf32" providerId="ADAL" clId="{3F26B701-AADC-4668-AAA4-FB7BA2B947B1}" dt="2020-06-19T17:03:42.051" v="13248"/>
          <ac:spMkLst>
            <pc:docMk/>
            <pc:sldMk cId="3219094029" sldId="816"/>
            <ac:spMk id="26" creationId="{9BAC556F-3EB9-4169-81DE-F63FA5075054}"/>
          </ac:spMkLst>
        </pc:spChg>
        <pc:spChg chg="add mod">
          <ac:chgData name="Ragnhild Halvorsrud" userId="917ea340-fd63-490f-a7db-68428d24cf32" providerId="ADAL" clId="{3F26B701-AADC-4668-AAA4-FB7BA2B947B1}" dt="2020-06-19T17:03:42.051" v="13248"/>
          <ac:spMkLst>
            <pc:docMk/>
            <pc:sldMk cId="3219094029" sldId="816"/>
            <ac:spMk id="27" creationId="{13D91315-3029-4CE6-BEA1-C84C82544A2E}"/>
          </ac:spMkLst>
        </pc:spChg>
        <pc:spChg chg="add mod">
          <ac:chgData name="Ragnhild Halvorsrud" userId="917ea340-fd63-490f-a7db-68428d24cf32" providerId="ADAL" clId="{3F26B701-AADC-4668-AAA4-FB7BA2B947B1}" dt="2020-06-19T17:03:42.051" v="13248"/>
          <ac:spMkLst>
            <pc:docMk/>
            <pc:sldMk cId="3219094029" sldId="816"/>
            <ac:spMk id="28" creationId="{4482DDB5-7625-4613-8789-5B4B9BCF686B}"/>
          </ac:spMkLst>
        </pc:spChg>
        <pc:spChg chg="add mod">
          <ac:chgData name="Ragnhild Halvorsrud" userId="917ea340-fd63-490f-a7db-68428d24cf32" providerId="ADAL" clId="{3F26B701-AADC-4668-AAA4-FB7BA2B947B1}" dt="2020-06-19T17:03:42.051" v="13248"/>
          <ac:spMkLst>
            <pc:docMk/>
            <pc:sldMk cId="3219094029" sldId="816"/>
            <ac:spMk id="31" creationId="{1DA2F5D8-5230-4D6F-A737-FED0E7AFB9DA}"/>
          </ac:spMkLst>
        </pc:spChg>
        <pc:spChg chg="add mod">
          <ac:chgData name="Ragnhild Halvorsrud" userId="917ea340-fd63-490f-a7db-68428d24cf32" providerId="ADAL" clId="{3F26B701-AADC-4668-AAA4-FB7BA2B947B1}" dt="2020-06-19T17:03:42.051" v="13248"/>
          <ac:spMkLst>
            <pc:docMk/>
            <pc:sldMk cId="3219094029" sldId="816"/>
            <ac:spMk id="32" creationId="{7E91ED4B-FA94-44B1-A7A6-D70040A0C73E}"/>
          </ac:spMkLst>
        </pc:spChg>
        <pc:spChg chg="add mod">
          <ac:chgData name="Ragnhild Halvorsrud" userId="917ea340-fd63-490f-a7db-68428d24cf32" providerId="ADAL" clId="{3F26B701-AADC-4668-AAA4-FB7BA2B947B1}" dt="2020-06-19T17:03:42.051" v="13248"/>
          <ac:spMkLst>
            <pc:docMk/>
            <pc:sldMk cId="3219094029" sldId="816"/>
            <ac:spMk id="33" creationId="{F1ED09D7-F1B6-4DE7-91D4-89E8A43298BD}"/>
          </ac:spMkLst>
        </pc:spChg>
        <pc:spChg chg="add mod">
          <ac:chgData name="Ragnhild Halvorsrud" userId="917ea340-fd63-490f-a7db-68428d24cf32" providerId="ADAL" clId="{3F26B701-AADC-4668-AAA4-FB7BA2B947B1}" dt="2020-06-19T17:03:42.051" v="13248"/>
          <ac:spMkLst>
            <pc:docMk/>
            <pc:sldMk cId="3219094029" sldId="816"/>
            <ac:spMk id="34" creationId="{B6DE85E1-1499-4A4C-9899-87EB36E54B71}"/>
          </ac:spMkLst>
        </pc:spChg>
        <pc:spChg chg="add mod">
          <ac:chgData name="Ragnhild Halvorsrud" userId="917ea340-fd63-490f-a7db-68428d24cf32" providerId="ADAL" clId="{3F26B701-AADC-4668-AAA4-FB7BA2B947B1}" dt="2020-06-19T17:03:42.051" v="13248"/>
          <ac:spMkLst>
            <pc:docMk/>
            <pc:sldMk cId="3219094029" sldId="816"/>
            <ac:spMk id="35" creationId="{AF9EAB7B-FD73-481D-9AEE-DE9ACC64325E}"/>
          </ac:spMkLst>
        </pc:spChg>
        <pc:spChg chg="add mod">
          <ac:chgData name="Ragnhild Halvorsrud" userId="917ea340-fd63-490f-a7db-68428d24cf32" providerId="ADAL" clId="{3F26B701-AADC-4668-AAA4-FB7BA2B947B1}" dt="2020-06-19T17:03:42.051" v="13248"/>
          <ac:spMkLst>
            <pc:docMk/>
            <pc:sldMk cId="3219094029" sldId="816"/>
            <ac:spMk id="36" creationId="{F743D79F-855F-4523-91F4-229ABC1B99F0}"/>
          </ac:spMkLst>
        </pc:spChg>
        <pc:spChg chg="add mod">
          <ac:chgData name="Ragnhild Halvorsrud" userId="917ea340-fd63-490f-a7db-68428d24cf32" providerId="ADAL" clId="{3F26B701-AADC-4668-AAA4-FB7BA2B947B1}" dt="2020-06-19T17:03:42.051" v="13248"/>
          <ac:spMkLst>
            <pc:docMk/>
            <pc:sldMk cId="3219094029" sldId="816"/>
            <ac:spMk id="37" creationId="{FFABF9CD-2D8B-4BF5-88F2-5977E15D3B35}"/>
          </ac:spMkLst>
        </pc:spChg>
        <pc:spChg chg="add del mod">
          <ac:chgData name="Ragnhild Halvorsrud" userId="917ea340-fd63-490f-a7db-68428d24cf32" providerId="ADAL" clId="{3F26B701-AADC-4668-AAA4-FB7BA2B947B1}" dt="2020-06-19T17:04:43.034" v="13256"/>
          <ac:spMkLst>
            <pc:docMk/>
            <pc:sldMk cId="3219094029" sldId="816"/>
            <ac:spMk id="39" creationId="{CEB15D3E-25CF-43CC-802B-2D2911D17608}"/>
          </ac:spMkLst>
        </pc:spChg>
        <pc:spChg chg="add del mod">
          <ac:chgData name="Ragnhild Halvorsrud" userId="917ea340-fd63-490f-a7db-68428d24cf32" providerId="ADAL" clId="{3F26B701-AADC-4668-AAA4-FB7BA2B947B1}" dt="2020-06-19T17:04:43.034" v="13256"/>
          <ac:spMkLst>
            <pc:docMk/>
            <pc:sldMk cId="3219094029" sldId="816"/>
            <ac:spMk id="40" creationId="{CFF8F0F4-0788-4F46-AEA3-61B80926D477}"/>
          </ac:spMkLst>
        </pc:spChg>
        <pc:spChg chg="add del mod">
          <ac:chgData name="Ragnhild Halvorsrud" userId="917ea340-fd63-490f-a7db-68428d24cf32" providerId="ADAL" clId="{3F26B701-AADC-4668-AAA4-FB7BA2B947B1}" dt="2020-06-19T17:04:43.034" v="13256"/>
          <ac:spMkLst>
            <pc:docMk/>
            <pc:sldMk cId="3219094029" sldId="816"/>
            <ac:spMk id="41" creationId="{9C3EF820-971C-4BA9-9E0B-BDFC4A2C0974}"/>
          </ac:spMkLst>
        </pc:spChg>
        <pc:picChg chg="add del mod">
          <ac:chgData name="Ragnhild Halvorsrud" userId="917ea340-fd63-490f-a7db-68428d24cf32" providerId="ADAL" clId="{3F26B701-AADC-4668-AAA4-FB7BA2B947B1}" dt="2020-06-19T17:04:26.006" v="13253" actId="478"/>
          <ac:picMkLst>
            <pc:docMk/>
            <pc:sldMk cId="3219094029" sldId="816"/>
            <ac:picMk id="6" creationId="{04FFD6AB-FD33-4FFF-93AE-121306A51B73}"/>
          </ac:picMkLst>
        </pc:picChg>
        <pc:picChg chg="add del mod">
          <ac:chgData name="Ragnhild Halvorsrud" userId="917ea340-fd63-490f-a7db-68428d24cf32" providerId="ADAL" clId="{3F26B701-AADC-4668-AAA4-FB7BA2B947B1}" dt="2020-06-19T17:04:26.006" v="13253" actId="478"/>
          <ac:picMkLst>
            <pc:docMk/>
            <pc:sldMk cId="3219094029" sldId="816"/>
            <ac:picMk id="7" creationId="{93448D21-29EE-4C10-BC3F-1523A4F5D627}"/>
          </ac:picMkLst>
        </pc:picChg>
        <pc:picChg chg="add del mod">
          <ac:chgData name="Ragnhild Halvorsrud" userId="917ea340-fd63-490f-a7db-68428d24cf32" providerId="ADAL" clId="{3F26B701-AADC-4668-AAA4-FB7BA2B947B1}" dt="2020-06-19T17:04:26.006" v="13253" actId="478"/>
          <ac:picMkLst>
            <pc:docMk/>
            <pc:sldMk cId="3219094029" sldId="816"/>
            <ac:picMk id="8" creationId="{B8E3AD85-425D-44F3-A4CE-299C89A61F7B}"/>
          </ac:picMkLst>
        </pc:picChg>
        <pc:picChg chg="add del mod">
          <ac:chgData name="Ragnhild Halvorsrud" userId="917ea340-fd63-490f-a7db-68428d24cf32" providerId="ADAL" clId="{3F26B701-AADC-4668-AAA4-FB7BA2B947B1}" dt="2020-06-19T17:04:26.006" v="13253" actId="478"/>
          <ac:picMkLst>
            <pc:docMk/>
            <pc:sldMk cId="3219094029" sldId="816"/>
            <ac:picMk id="12" creationId="{AC219542-D680-4CB5-9911-6E08963FBA02}"/>
          </ac:picMkLst>
        </pc:picChg>
        <pc:picChg chg="add del mod">
          <ac:chgData name="Ragnhild Halvorsrud" userId="917ea340-fd63-490f-a7db-68428d24cf32" providerId="ADAL" clId="{3F26B701-AADC-4668-AAA4-FB7BA2B947B1}" dt="2020-06-19T17:04:26.006" v="13253" actId="478"/>
          <ac:picMkLst>
            <pc:docMk/>
            <pc:sldMk cId="3219094029" sldId="816"/>
            <ac:picMk id="13" creationId="{67577041-F3CD-4A8D-A89F-202A35718052}"/>
          </ac:picMkLst>
        </pc:picChg>
        <pc:picChg chg="add mod">
          <ac:chgData name="Ragnhild Halvorsrud" userId="917ea340-fd63-490f-a7db-68428d24cf32" providerId="ADAL" clId="{3F26B701-AADC-4668-AAA4-FB7BA2B947B1}" dt="2020-06-19T17:01:03.661" v="13022" actId="1076"/>
          <ac:picMkLst>
            <pc:docMk/>
            <pc:sldMk cId="3219094029" sldId="816"/>
            <ac:picMk id="22" creationId="{73473192-F6A7-4810-B7FC-EFFFADBDF1CD}"/>
          </ac:picMkLst>
        </pc:picChg>
        <pc:picChg chg="add mod">
          <ac:chgData name="Ragnhild Halvorsrud" userId="917ea340-fd63-490f-a7db-68428d24cf32" providerId="ADAL" clId="{3F26B701-AADC-4668-AAA4-FB7BA2B947B1}" dt="2020-06-19T17:03:42.051" v="13248"/>
          <ac:picMkLst>
            <pc:docMk/>
            <pc:sldMk cId="3219094029" sldId="816"/>
            <ac:picMk id="23" creationId="{33BC90B4-3453-47E5-A11D-0366A8BB4D53}"/>
          </ac:picMkLst>
        </pc:picChg>
        <pc:picChg chg="add mod">
          <ac:chgData name="Ragnhild Halvorsrud" userId="917ea340-fd63-490f-a7db-68428d24cf32" providerId="ADAL" clId="{3F26B701-AADC-4668-AAA4-FB7BA2B947B1}" dt="2020-06-19T17:03:42.051" v="13248"/>
          <ac:picMkLst>
            <pc:docMk/>
            <pc:sldMk cId="3219094029" sldId="816"/>
            <ac:picMk id="24" creationId="{3DD787D5-DD98-4EA7-B9E9-3B0837DBDE69}"/>
          </ac:picMkLst>
        </pc:picChg>
        <pc:picChg chg="add mod">
          <ac:chgData name="Ragnhild Halvorsrud" userId="917ea340-fd63-490f-a7db-68428d24cf32" providerId="ADAL" clId="{3F26B701-AADC-4668-AAA4-FB7BA2B947B1}" dt="2020-06-19T17:03:42.051" v="13248"/>
          <ac:picMkLst>
            <pc:docMk/>
            <pc:sldMk cId="3219094029" sldId="816"/>
            <ac:picMk id="25" creationId="{810B7578-4997-4B19-856F-412B98923A89}"/>
          </ac:picMkLst>
        </pc:picChg>
        <pc:picChg chg="add mod">
          <ac:chgData name="Ragnhild Halvorsrud" userId="917ea340-fd63-490f-a7db-68428d24cf32" providerId="ADAL" clId="{3F26B701-AADC-4668-AAA4-FB7BA2B947B1}" dt="2020-06-19T17:03:42.051" v="13248"/>
          <ac:picMkLst>
            <pc:docMk/>
            <pc:sldMk cId="3219094029" sldId="816"/>
            <ac:picMk id="29" creationId="{CFCB1D87-607C-455F-A469-260BF3D51CDB}"/>
          </ac:picMkLst>
        </pc:picChg>
        <pc:picChg chg="add mod">
          <ac:chgData name="Ragnhild Halvorsrud" userId="917ea340-fd63-490f-a7db-68428d24cf32" providerId="ADAL" clId="{3F26B701-AADC-4668-AAA4-FB7BA2B947B1}" dt="2020-06-19T17:03:42.051" v="13248"/>
          <ac:picMkLst>
            <pc:docMk/>
            <pc:sldMk cId="3219094029" sldId="816"/>
            <ac:picMk id="30" creationId="{2EEE09E2-8C7D-4C35-9184-71DB5E5F0D04}"/>
          </ac:picMkLst>
        </pc:picChg>
        <pc:picChg chg="add mod">
          <ac:chgData name="Ragnhild Halvorsrud" userId="917ea340-fd63-490f-a7db-68428d24cf32" providerId="ADAL" clId="{3F26B701-AADC-4668-AAA4-FB7BA2B947B1}" dt="2020-06-19T17:04:31.012" v="13255" actId="1076"/>
          <ac:picMkLst>
            <pc:docMk/>
            <pc:sldMk cId="3219094029" sldId="816"/>
            <ac:picMk id="38" creationId="{BA2D4461-576D-49EC-9279-E098FDD99193}"/>
          </ac:picMkLst>
        </pc:picChg>
      </pc:sldChg>
      <pc:sldChg chg="modSp add del mod setBg modNotes">
        <pc:chgData name="Ragnhild Halvorsrud" userId="917ea340-fd63-490f-a7db-68428d24cf32" providerId="ADAL" clId="{3F26B701-AADC-4668-AAA4-FB7BA2B947B1}" dt="2020-06-19T17:23:09.570" v="17091" actId="47"/>
        <pc:sldMkLst>
          <pc:docMk/>
          <pc:sldMk cId="2852076150" sldId="817"/>
        </pc:sldMkLst>
        <pc:spChg chg="mod">
          <ac:chgData name="Ragnhild Halvorsrud" userId="917ea340-fd63-490f-a7db-68428d24cf32" providerId="ADAL" clId="{3F26B701-AADC-4668-AAA4-FB7BA2B947B1}" dt="2020-06-19T17:23:08.414" v="17090"/>
          <ac:spMkLst>
            <pc:docMk/>
            <pc:sldMk cId="2852076150" sldId="817"/>
            <ac:spMk id="2" creationId="{00000000-0000-0000-0000-000000000000}"/>
          </ac:spMkLst>
        </pc:spChg>
        <pc:spChg chg="mod">
          <ac:chgData name="Ragnhild Halvorsrud" userId="917ea340-fd63-490f-a7db-68428d24cf32" providerId="ADAL" clId="{3F26B701-AADC-4668-AAA4-FB7BA2B947B1}" dt="2020-06-19T17:22:58.633" v="17058" actId="27636"/>
          <ac:spMkLst>
            <pc:docMk/>
            <pc:sldMk cId="2852076150" sldId="817"/>
            <ac:spMk id="3" creationId="{00000000-0000-0000-0000-000000000000}"/>
          </ac:spMkLst>
        </pc:spChg>
        <pc:spChg chg="mod">
          <ac:chgData name="Ragnhild Halvorsrud" userId="917ea340-fd63-490f-a7db-68428d24cf32" providerId="ADAL" clId="{3F26B701-AADC-4668-AAA4-FB7BA2B947B1}" dt="2020-06-19T17:22:58.392" v="17030" actId="790"/>
          <ac:spMkLst>
            <pc:docMk/>
            <pc:sldMk cId="2852076150" sldId="817"/>
            <ac:spMk id="4" creationId="{00000000-0000-0000-0000-000000000000}"/>
          </ac:spMkLst>
        </pc:spChg>
        <pc:spChg chg="mod">
          <ac:chgData name="Ragnhild Halvorsrud" userId="917ea340-fd63-490f-a7db-68428d24cf32" providerId="ADAL" clId="{3F26B701-AADC-4668-AAA4-FB7BA2B947B1}" dt="2020-06-19T17:22:58.393" v="17031" actId="790"/>
          <ac:spMkLst>
            <pc:docMk/>
            <pc:sldMk cId="2852076150" sldId="817"/>
            <ac:spMk id="5" creationId="{00000000-0000-0000-0000-000000000000}"/>
          </ac:spMkLst>
        </pc:spChg>
        <pc:spChg chg="mod">
          <ac:chgData name="Ragnhild Halvorsrud" userId="917ea340-fd63-490f-a7db-68428d24cf32" providerId="ADAL" clId="{3F26B701-AADC-4668-AAA4-FB7BA2B947B1}" dt="2020-06-19T17:22:58.395" v="17032" actId="790"/>
          <ac:spMkLst>
            <pc:docMk/>
            <pc:sldMk cId="2852076150" sldId="817"/>
            <ac:spMk id="11" creationId="{00000000-0000-0000-0000-000000000000}"/>
          </ac:spMkLst>
        </pc:spChg>
        <pc:spChg chg="mod">
          <ac:chgData name="Ragnhild Halvorsrud" userId="917ea340-fd63-490f-a7db-68428d24cf32" providerId="ADAL" clId="{3F26B701-AADC-4668-AAA4-FB7BA2B947B1}" dt="2020-06-19T17:22:58.396" v="17033" actId="790"/>
          <ac:spMkLst>
            <pc:docMk/>
            <pc:sldMk cId="2852076150" sldId="817"/>
            <ac:spMk id="14" creationId="{00000000-0000-0000-0000-000000000000}"/>
          </ac:spMkLst>
        </pc:spChg>
        <pc:spChg chg="mod">
          <ac:chgData name="Ragnhild Halvorsrud" userId="917ea340-fd63-490f-a7db-68428d24cf32" providerId="ADAL" clId="{3F26B701-AADC-4668-AAA4-FB7BA2B947B1}" dt="2020-06-19T17:23:08.414" v="17090"/>
          <ac:spMkLst>
            <pc:docMk/>
            <pc:sldMk cId="2852076150" sldId="817"/>
            <ac:spMk id="29" creationId="{00000000-0000-0000-0000-000000000000}"/>
          </ac:spMkLst>
        </pc:spChg>
        <pc:spChg chg="mod">
          <ac:chgData name="Ragnhild Halvorsrud" userId="917ea340-fd63-490f-a7db-68428d24cf32" providerId="ADAL" clId="{3F26B701-AADC-4668-AAA4-FB7BA2B947B1}" dt="2020-06-19T17:22:58.404" v="17035" actId="790"/>
          <ac:spMkLst>
            <pc:docMk/>
            <pc:sldMk cId="2852076150" sldId="817"/>
            <ac:spMk id="30" creationId="{00000000-0000-0000-0000-000000000000}"/>
          </ac:spMkLst>
        </pc:spChg>
        <pc:spChg chg="mod">
          <ac:chgData name="Ragnhild Halvorsrud" userId="917ea340-fd63-490f-a7db-68428d24cf32" providerId="ADAL" clId="{3F26B701-AADC-4668-AAA4-FB7BA2B947B1}" dt="2020-06-19T17:22:58.407" v="17036" actId="790"/>
          <ac:spMkLst>
            <pc:docMk/>
            <pc:sldMk cId="2852076150" sldId="817"/>
            <ac:spMk id="31" creationId="{00000000-0000-0000-0000-000000000000}"/>
          </ac:spMkLst>
        </pc:spChg>
        <pc:spChg chg="mod">
          <ac:chgData name="Ragnhild Halvorsrud" userId="917ea340-fd63-490f-a7db-68428d24cf32" providerId="ADAL" clId="{3F26B701-AADC-4668-AAA4-FB7BA2B947B1}" dt="2020-06-19T17:22:58.409" v="17037" actId="790"/>
          <ac:spMkLst>
            <pc:docMk/>
            <pc:sldMk cId="2852076150" sldId="817"/>
            <ac:spMk id="32" creationId="{00000000-0000-0000-0000-000000000000}"/>
          </ac:spMkLst>
        </pc:spChg>
        <pc:spChg chg="mod">
          <ac:chgData name="Ragnhild Halvorsrud" userId="917ea340-fd63-490f-a7db-68428d24cf32" providerId="ADAL" clId="{3F26B701-AADC-4668-AAA4-FB7BA2B947B1}" dt="2020-06-19T17:22:58.411" v="17038" actId="790"/>
          <ac:spMkLst>
            <pc:docMk/>
            <pc:sldMk cId="2852076150" sldId="817"/>
            <ac:spMk id="33" creationId="{00000000-0000-0000-0000-000000000000}"/>
          </ac:spMkLst>
        </pc:spChg>
        <pc:spChg chg="mod">
          <ac:chgData name="Ragnhild Halvorsrud" userId="917ea340-fd63-490f-a7db-68428d24cf32" providerId="ADAL" clId="{3F26B701-AADC-4668-AAA4-FB7BA2B947B1}" dt="2020-06-19T17:22:58.413" v="17039" actId="790"/>
          <ac:spMkLst>
            <pc:docMk/>
            <pc:sldMk cId="2852076150" sldId="817"/>
            <ac:spMk id="34" creationId="{00000000-0000-0000-0000-000000000000}"/>
          </ac:spMkLst>
        </pc:spChg>
        <pc:spChg chg="mod">
          <ac:chgData name="Ragnhild Halvorsrud" userId="917ea340-fd63-490f-a7db-68428d24cf32" providerId="ADAL" clId="{3F26B701-AADC-4668-AAA4-FB7BA2B947B1}" dt="2020-06-19T17:22:58.416" v="17040" actId="790"/>
          <ac:spMkLst>
            <pc:docMk/>
            <pc:sldMk cId="2852076150" sldId="817"/>
            <ac:spMk id="37" creationId="{00000000-0000-0000-0000-000000000000}"/>
          </ac:spMkLst>
        </pc:spChg>
        <pc:spChg chg="mod">
          <ac:chgData name="Ragnhild Halvorsrud" userId="917ea340-fd63-490f-a7db-68428d24cf32" providerId="ADAL" clId="{3F26B701-AADC-4668-AAA4-FB7BA2B947B1}" dt="2020-06-19T17:22:58.419" v="17041" actId="790"/>
          <ac:spMkLst>
            <pc:docMk/>
            <pc:sldMk cId="2852076150" sldId="817"/>
            <ac:spMk id="38" creationId="{00000000-0000-0000-0000-000000000000}"/>
          </ac:spMkLst>
        </pc:spChg>
        <pc:spChg chg="mod">
          <ac:chgData name="Ragnhild Halvorsrud" userId="917ea340-fd63-490f-a7db-68428d24cf32" providerId="ADAL" clId="{3F26B701-AADC-4668-AAA4-FB7BA2B947B1}" dt="2020-06-19T17:22:58.423" v="17042" actId="790"/>
          <ac:spMkLst>
            <pc:docMk/>
            <pc:sldMk cId="2852076150" sldId="817"/>
            <ac:spMk id="39" creationId="{00000000-0000-0000-0000-000000000000}"/>
          </ac:spMkLst>
        </pc:spChg>
        <pc:spChg chg="mod">
          <ac:chgData name="Ragnhild Halvorsrud" userId="917ea340-fd63-490f-a7db-68428d24cf32" providerId="ADAL" clId="{3F26B701-AADC-4668-AAA4-FB7BA2B947B1}" dt="2020-06-19T17:22:58.426" v="17043" actId="790"/>
          <ac:spMkLst>
            <pc:docMk/>
            <pc:sldMk cId="2852076150" sldId="817"/>
            <ac:spMk id="40" creationId="{00000000-0000-0000-0000-000000000000}"/>
          </ac:spMkLst>
        </pc:spChg>
        <pc:spChg chg="mod">
          <ac:chgData name="Ragnhild Halvorsrud" userId="917ea340-fd63-490f-a7db-68428d24cf32" providerId="ADAL" clId="{3F26B701-AADC-4668-AAA4-FB7BA2B947B1}" dt="2020-06-19T17:22:58.428" v="17044" actId="790"/>
          <ac:spMkLst>
            <pc:docMk/>
            <pc:sldMk cId="2852076150" sldId="817"/>
            <ac:spMk id="41" creationId="{00000000-0000-0000-0000-000000000000}"/>
          </ac:spMkLst>
        </pc:spChg>
        <pc:spChg chg="mod">
          <ac:chgData name="Ragnhild Halvorsrud" userId="917ea340-fd63-490f-a7db-68428d24cf32" providerId="ADAL" clId="{3F26B701-AADC-4668-AAA4-FB7BA2B947B1}" dt="2020-06-19T17:22:58.430" v="17045" actId="790"/>
          <ac:spMkLst>
            <pc:docMk/>
            <pc:sldMk cId="2852076150" sldId="817"/>
            <ac:spMk id="42" creationId="{00000000-0000-0000-0000-000000000000}"/>
          </ac:spMkLst>
        </pc:spChg>
        <pc:spChg chg="mod">
          <ac:chgData name="Ragnhild Halvorsrud" userId="917ea340-fd63-490f-a7db-68428d24cf32" providerId="ADAL" clId="{3F26B701-AADC-4668-AAA4-FB7BA2B947B1}" dt="2020-06-19T17:22:58.432" v="17046" actId="790"/>
          <ac:spMkLst>
            <pc:docMk/>
            <pc:sldMk cId="2852076150" sldId="817"/>
            <ac:spMk id="43" creationId="{00000000-0000-0000-0000-000000000000}"/>
          </ac:spMkLst>
        </pc:spChg>
        <pc:spChg chg="mod">
          <ac:chgData name="Ragnhild Halvorsrud" userId="917ea340-fd63-490f-a7db-68428d24cf32" providerId="ADAL" clId="{3F26B701-AADC-4668-AAA4-FB7BA2B947B1}" dt="2020-06-19T17:22:58.434" v="17047" actId="790"/>
          <ac:spMkLst>
            <pc:docMk/>
            <pc:sldMk cId="2852076150" sldId="817"/>
            <ac:spMk id="44" creationId="{00000000-0000-0000-0000-000000000000}"/>
          </ac:spMkLst>
        </pc:spChg>
        <pc:spChg chg="mod">
          <ac:chgData name="Ragnhild Halvorsrud" userId="917ea340-fd63-490f-a7db-68428d24cf32" providerId="ADAL" clId="{3F26B701-AADC-4668-AAA4-FB7BA2B947B1}" dt="2020-06-19T17:22:58.435" v="17048" actId="790"/>
          <ac:spMkLst>
            <pc:docMk/>
            <pc:sldMk cId="2852076150" sldId="817"/>
            <ac:spMk id="45" creationId="{00000000-0000-0000-0000-000000000000}"/>
          </ac:spMkLst>
        </pc:spChg>
        <pc:spChg chg="mod">
          <ac:chgData name="Ragnhild Halvorsrud" userId="917ea340-fd63-490f-a7db-68428d24cf32" providerId="ADAL" clId="{3F26B701-AADC-4668-AAA4-FB7BA2B947B1}" dt="2020-06-19T17:22:58.439" v="17049" actId="790"/>
          <ac:spMkLst>
            <pc:docMk/>
            <pc:sldMk cId="2852076150" sldId="817"/>
            <ac:spMk id="46" creationId="{00000000-0000-0000-0000-000000000000}"/>
          </ac:spMkLst>
        </pc:spChg>
        <pc:spChg chg="mod">
          <ac:chgData name="Ragnhild Halvorsrud" userId="917ea340-fd63-490f-a7db-68428d24cf32" providerId="ADAL" clId="{3F26B701-AADC-4668-AAA4-FB7BA2B947B1}" dt="2020-06-19T17:22:58.442" v="17050" actId="790"/>
          <ac:spMkLst>
            <pc:docMk/>
            <pc:sldMk cId="2852076150" sldId="817"/>
            <ac:spMk id="47" creationId="{00000000-0000-0000-0000-000000000000}"/>
          </ac:spMkLst>
        </pc:spChg>
        <pc:spChg chg="mod">
          <ac:chgData name="Ragnhild Halvorsrud" userId="917ea340-fd63-490f-a7db-68428d24cf32" providerId="ADAL" clId="{3F26B701-AADC-4668-AAA4-FB7BA2B947B1}" dt="2020-06-19T17:22:58.444" v="17051" actId="790"/>
          <ac:spMkLst>
            <pc:docMk/>
            <pc:sldMk cId="2852076150" sldId="817"/>
            <ac:spMk id="48" creationId="{00000000-0000-0000-0000-000000000000}"/>
          </ac:spMkLst>
        </pc:spChg>
        <pc:spChg chg="mod">
          <ac:chgData name="Ragnhild Halvorsrud" userId="917ea340-fd63-490f-a7db-68428d24cf32" providerId="ADAL" clId="{3F26B701-AADC-4668-AAA4-FB7BA2B947B1}" dt="2020-06-19T17:22:58.448" v="17052" actId="790"/>
          <ac:spMkLst>
            <pc:docMk/>
            <pc:sldMk cId="2852076150" sldId="817"/>
            <ac:spMk id="51" creationId="{00000000-0000-0000-0000-000000000000}"/>
          </ac:spMkLst>
        </pc:spChg>
        <pc:spChg chg="mod">
          <ac:chgData name="Ragnhild Halvorsrud" userId="917ea340-fd63-490f-a7db-68428d24cf32" providerId="ADAL" clId="{3F26B701-AADC-4668-AAA4-FB7BA2B947B1}" dt="2020-06-19T17:22:58.452" v="17053" actId="790"/>
          <ac:spMkLst>
            <pc:docMk/>
            <pc:sldMk cId="2852076150" sldId="817"/>
            <ac:spMk id="53" creationId="{00000000-0000-0000-0000-000000000000}"/>
          </ac:spMkLst>
        </pc:spChg>
        <pc:spChg chg="mod">
          <ac:chgData name="Ragnhild Halvorsrud" userId="917ea340-fd63-490f-a7db-68428d24cf32" providerId="ADAL" clId="{3F26B701-AADC-4668-AAA4-FB7BA2B947B1}" dt="2020-06-19T17:22:58.455" v="17054" actId="790"/>
          <ac:spMkLst>
            <pc:docMk/>
            <pc:sldMk cId="2852076150" sldId="817"/>
            <ac:spMk id="59" creationId="{00000000-0000-0000-0000-000000000000}"/>
          </ac:spMkLst>
        </pc:spChg>
        <pc:spChg chg="mod">
          <ac:chgData name="Ragnhild Halvorsrud" userId="917ea340-fd63-490f-a7db-68428d24cf32" providerId="ADAL" clId="{3F26B701-AADC-4668-AAA4-FB7BA2B947B1}" dt="2020-06-19T17:22:58.457" v="17055" actId="790"/>
          <ac:spMkLst>
            <pc:docMk/>
            <pc:sldMk cId="2852076150" sldId="817"/>
            <ac:spMk id="62" creationId="{00000000-0000-0000-0000-000000000000}"/>
          </ac:spMkLst>
        </pc:spChg>
      </pc:sldChg>
      <pc:sldChg chg="modSp new del mod modNotes">
        <pc:chgData name="Ragnhild Halvorsrud" userId="917ea340-fd63-490f-a7db-68428d24cf32" providerId="ADAL" clId="{3F26B701-AADC-4668-AAA4-FB7BA2B947B1}" dt="2020-06-19T17:16:44.949" v="14662" actId="47"/>
        <pc:sldMkLst>
          <pc:docMk/>
          <pc:sldMk cId="3424103986" sldId="817"/>
        </pc:sldMkLst>
        <pc:spChg chg="mod">
          <ac:chgData name="Ragnhild Halvorsrud" userId="917ea340-fd63-490f-a7db-68428d24cf32" providerId="ADAL" clId="{3F26B701-AADC-4668-AAA4-FB7BA2B947B1}" dt="2020-06-19T17:16:28.716" v="14661" actId="20577"/>
          <ac:spMkLst>
            <pc:docMk/>
            <pc:sldMk cId="3424103986" sldId="817"/>
            <ac:spMk id="2" creationId="{B0CA374B-A2EF-4FAA-A829-82FE40BB484F}"/>
          </ac:spMkLst>
        </pc:spChg>
        <pc:spChg chg="mod">
          <ac:chgData name="Ragnhild Halvorsrud" userId="917ea340-fd63-490f-a7db-68428d24cf32" providerId="ADAL" clId="{3F26B701-AADC-4668-AAA4-FB7BA2B947B1}" dt="2020-06-19T17:16:18.754" v="14644" actId="790"/>
          <ac:spMkLst>
            <pc:docMk/>
            <pc:sldMk cId="3424103986" sldId="817"/>
            <ac:spMk id="3" creationId="{A3D6C21F-5190-4F48-923E-83D95C45F5A9}"/>
          </ac:spMkLst>
        </pc:spChg>
      </pc:sldChg>
      <pc:sldChg chg="addSp delSp modSp add mod ord modNotes">
        <pc:chgData name="Ragnhild Halvorsrud" userId="917ea340-fd63-490f-a7db-68428d24cf32" providerId="ADAL" clId="{3F26B701-AADC-4668-AAA4-FB7BA2B947B1}" dt="2020-06-19T17:28:09.679" v="17378" actId="14100"/>
        <pc:sldMkLst>
          <pc:docMk/>
          <pc:sldMk cId="2291341939" sldId="818"/>
        </pc:sldMkLst>
        <pc:spChg chg="mod">
          <ac:chgData name="Ragnhild Halvorsrud" userId="917ea340-fd63-490f-a7db-68428d24cf32" providerId="ADAL" clId="{3F26B701-AADC-4668-AAA4-FB7BA2B947B1}" dt="2020-06-19T17:23:48.658" v="17119" actId="20577"/>
          <ac:spMkLst>
            <pc:docMk/>
            <pc:sldMk cId="2291341939" sldId="818"/>
            <ac:spMk id="2" creationId="{00000000-0000-0000-0000-000000000000}"/>
          </ac:spMkLst>
        </pc:spChg>
        <pc:spChg chg="mod">
          <ac:chgData name="Ragnhild Halvorsrud" userId="917ea340-fd63-490f-a7db-68428d24cf32" providerId="ADAL" clId="{3F26B701-AADC-4668-AAA4-FB7BA2B947B1}" dt="2020-06-19T17:26:20.977" v="17177" actId="14100"/>
          <ac:spMkLst>
            <pc:docMk/>
            <pc:sldMk cId="2291341939" sldId="818"/>
            <ac:spMk id="3" creationId="{00000000-0000-0000-0000-000000000000}"/>
          </ac:spMkLst>
        </pc:spChg>
        <pc:spChg chg="mod">
          <ac:chgData name="Ragnhild Halvorsrud" userId="917ea340-fd63-490f-a7db-68428d24cf32" providerId="ADAL" clId="{3F26B701-AADC-4668-AAA4-FB7BA2B947B1}" dt="2020-06-19T17:23:06.793" v="17062" actId="790"/>
          <ac:spMkLst>
            <pc:docMk/>
            <pc:sldMk cId="2291341939" sldId="818"/>
            <ac:spMk id="4" creationId="{00000000-0000-0000-0000-000000000000}"/>
          </ac:spMkLst>
        </pc:spChg>
        <pc:spChg chg="mod">
          <ac:chgData name="Ragnhild Halvorsrud" userId="917ea340-fd63-490f-a7db-68428d24cf32" providerId="ADAL" clId="{3F26B701-AADC-4668-AAA4-FB7BA2B947B1}" dt="2020-06-19T17:23:06.795" v="17063" actId="790"/>
          <ac:spMkLst>
            <pc:docMk/>
            <pc:sldMk cId="2291341939" sldId="818"/>
            <ac:spMk id="5" creationId="{00000000-0000-0000-0000-000000000000}"/>
          </ac:spMkLst>
        </pc:spChg>
        <pc:spChg chg="mod">
          <ac:chgData name="Ragnhild Halvorsrud" userId="917ea340-fd63-490f-a7db-68428d24cf32" providerId="ADAL" clId="{3F26B701-AADC-4668-AAA4-FB7BA2B947B1}" dt="2020-06-19T17:23:06.797" v="17064" actId="790"/>
          <ac:spMkLst>
            <pc:docMk/>
            <pc:sldMk cId="2291341939" sldId="818"/>
            <ac:spMk id="11" creationId="{00000000-0000-0000-0000-000000000000}"/>
          </ac:spMkLst>
        </pc:spChg>
        <pc:spChg chg="mod">
          <ac:chgData name="Ragnhild Halvorsrud" userId="917ea340-fd63-490f-a7db-68428d24cf32" providerId="ADAL" clId="{3F26B701-AADC-4668-AAA4-FB7BA2B947B1}" dt="2020-06-19T17:23:06.801" v="17065" actId="790"/>
          <ac:spMkLst>
            <pc:docMk/>
            <pc:sldMk cId="2291341939" sldId="818"/>
            <ac:spMk id="14" creationId="{00000000-0000-0000-0000-000000000000}"/>
          </ac:spMkLst>
        </pc:spChg>
        <pc:spChg chg="mod">
          <ac:chgData name="Ragnhild Halvorsrud" userId="917ea340-fd63-490f-a7db-68428d24cf32" providerId="ADAL" clId="{3F26B701-AADC-4668-AAA4-FB7BA2B947B1}" dt="2020-06-19T17:23:37.970" v="17096"/>
          <ac:spMkLst>
            <pc:docMk/>
            <pc:sldMk cId="2291341939" sldId="818"/>
            <ac:spMk id="29" creationId="{00000000-0000-0000-0000-000000000000}"/>
          </ac:spMkLst>
        </pc:spChg>
        <pc:spChg chg="del mod">
          <ac:chgData name="Ragnhild Halvorsrud" userId="917ea340-fd63-490f-a7db-68428d24cf32" providerId="ADAL" clId="{3F26B701-AADC-4668-AAA4-FB7BA2B947B1}" dt="2020-06-19T17:24:36.913" v="17120" actId="478"/>
          <ac:spMkLst>
            <pc:docMk/>
            <pc:sldMk cId="2291341939" sldId="818"/>
            <ac:spMk id="30" creationId="{00000000-0000-0000-0000-000000000000}"/>
          </ac:spMkLst>
        </pc:spChg>
        <pc:spChg chg="del mod">
          <ac:chgData name="Ragnhild Halvorsrud" userId="917ea340-fd63-490f-a7db-68428d24cf32" providerId="ADAL" clId="{3F26B701-AADC-4668-AAA4-FB7BA2B947B1}" dt="2020-06-19T17:24:36.913" v="17120" actId="478"/>
          <ac:spMkLst>
            <pc:docMk/>
            <pc:sldMk cId="2291341939" sldId="818"/>
            <ac:spMk id="31" creationId="{00000000-0000-0000-0000-000000000000}"/>
          </ac:spMkLst>
        </pc:spChg>
        <pc:spChg chg="del mod">
          <ac:chgData name="Ragnhild Halvorsrud" userId="917ea340-fd63-490f-a7db-68428d24cf32" providerId="ADAL" clId="{3F26B701-AADC-4668-AAA4-FB7BA2B947B1}" dt="2020-06-19T17:24:36.913" v="17120" actId="478"/>
          <ac:spMkLst>
            <pc:docMk/>
            <pc:sldMk cId="2291341939" sldId="818"/>
            <ac:spMk id="32" creationId="{00000000-0000-0000-0000-000000000000}"/>
          </ac:spMkLst>
        </pc:spChg>
        <pc:spChg chg="del mod">
          <ac:chgData name="Ragnhild Halvorsrud" userId="917ea340-fd63-490f-a7db-68428d24cf32" providerId="ADAL" clId="{3F26B701-AADC-4668-AAA4-FB7BA2B947B1}" dt="2020-06-19T17:24:36.913" v="17120" actId="478"/>
          <ac:spMkLst>
            <pc:docMk/>
            <pc:sldMk cId="2291341939" sldId="818"/>
            <ac:spMk id="33" creationId="{00000000-0000-0000-0000-000000000000}"/>
          </ac:spMkLst>
        </pc:spChg>
        <pc:spChg chg="del mod">
          <ac:chgData name="Ragnhild Halvorsrud" userId="917ea340-fd63-490f-a7db-68428d24cf32" providerId="ADAL" clId="{3F26B701-AADC-4668-AAA4-FB7BA2B947B1}" dt="2020-06-19T17:24:36.913" v="17120" actId="478"/>
          <ac:spMkLst>
            <pc:docMk/>
            <pc:sldMk cId="2291341939" sldId="818"/>
            <ac:spMk id="34" creationId="{00000000-0000-0000-0000-000000000000}"/>
          </ac:spMkLst>
        </pc:spChg>
        <pc:spChg chg="del mod">
          <ac:chgData name="Ragnhild Halvorsrud" userId="917ea340-fd63-490f-a7db-68428d24cf32" providerId="ADAL" clId="{3F26B701-AADC-4668-AAA4-FB7BA2B947B1}" dt="2020-06-19T17:24:36.913" v="17120" actId="478"/>
          <ac:spMkLst>
            <pc:docMk/>
            <pc:sldMk cId="2291341939" sldId="818"/>
            <ac:spMk id="37" creationId="{00000000-0000-0000-0000-000000000000}"/>
          </ac:spMkLst>
        </pc:spChg>
        <pc:spChg chg="del mod">
          <ac:chgData name="Ragnhild Halvorsrud" userId="917ea340-fd63-490f-a7db-68428d24cf32" providerId="ADAL" clId="{3F26B701-AADC-4668-AAA4-FB7BA2B947B1}" dt="2020-06-19T17:24:36.913" v="17120" actId="478"/>
          <ac:spMkLst>
            <pc:docMk/>
            <pc:sldMk cId="2291341939" sldId="818"/>
            <ac:spMk id="38" creationId="{00000000-0000-0000-0000-000000000000}"/>
          </ac:spMkLst>
        </pc:spChg>
        <pc:spChg chg="del mod">
          <ac:chgData name="Ragnhild Halvorsrud" userId="917ea340-fd63-490f-a7db-68428d24cf32" providerId="ADAL" clId="{3F26B701-AADC-4668-AAA4-FB7BA2B947B1}" dt="2020-06-19T17:24:36.913" v="17120" actId="478"/>
          <ac:spMkLst>
            <pc:docMk/>
            <pc:sldMk cId="2291341939" sldId="818"/>
            <ac:spMk id="39" creationId="{00000000-0000-0000-0000-000000000000}"/>
          </ac:spMkLst>
        </pc:spChg>
        <pc:spChg chg="del mod">
          <ac:chgData name="Ragnhild Halvorsrud" userId="917ea340-fd63-490f-a7db-68428d24cf32" providerId="ADAL" clId="{3F26B701-AADC-4668-AAA4-FB7BA2B947B1}" dt="2020-06-19T17:24:36.913" v="17120" actId="478"/>
          <ac:spMkLst>
            <pc:docMk/>
            <pc:sldMk cId="2291341939" sldId="818"/>
            <ac:spMk id="40" creationId="{00000000-0000-0000-0000-000000000000}"/>
          </ac:spMkLst>
        </pc:spChg>
        <pc:spChg chg="del mod">
          <ac:chgData name="Ragnhild Halvorsrud" userId="917ea340-fd63-490f-a7db-68428d24cf32" providerId="ADAL" clId="{3F26B701-AADC-4668-AAA4-FB7BA2B947B1}" dt="2020-06-19T17:24:36.913" v="17120" actId="478"/>
          <ac:spMkLst>
            <pc:docMk/>
            <pc:sldMk cId="2291341939" sldId="818"/>
            <ac:spMk id="41" creationId="{00000000-0000-0000-0000-000000000000}"/>
          </ac:spMkLst>
        </pc:spChg>
        <pc:spChg chg="del mod">
          <ac:chgData name="Ragnhild Halvorsrud" userId="917ea340-fd63-490f-a7db-68428d24cf32" providerId="ADAL" clId="{3F26B701-AADC-4668-AAA4-FB7BA2B947B1}" dt="2020-06-19T17:24:36.913" v="17120" actId="478"/>
          <ac:spMkLst>
            <pc:docMk/>
            <pc:sldMk cId="2291341939" sldId="818"/>
            <ac:spMk id="42" creationId="{00000000-0000-0000-0000-000000000000}"/>
          </ac:spMkLst>
        </pc:spChg>
        <pc:spChg chg="del mod">
          <ac:chgData name="Ragnhild Halvorsrud" userId="917ea340-fd63-490f-a7db-68428d24cf32" providerId="ADAL" clId="{3F26B701-AADC-4668-AAA4-FB7BA2B947B1}" dt="2020-06-19T17:24:36.913" v="17120" actId="478"/>
          <ac:spMkLst>
            <pc:docMk/>
            <pc:sldMk cId="2291341939" sldId="818"/>
            <ac:spMk id="43" creationId="{00000000-0000-0000-0000-000000000000}"/>
          </ac:spMkLst>
        </pc:spChg>
        <pc:spChg chg="del mod">
          <ac:chgData name="Ragnhild Halvorsrud" userId="917ea340-fd63-490f-a7db-68428d24cf32" providerId="ADAL" clId="{3F26B701-AADC-4668-AAA4-FB7BA2B947B1}" dt="2020-06-19T17:24:36.913" v="17120" actId="478"/>
          <ac:spMkLst>
            <pc:docMk/>
            <pc:sldMk cId="2291341939" sldId="818"/>
            <ac:spMk id="44" creationId="{00000000-0000-0000-0000-000000000000}"/>
          </ac:spMkLst>
        </pc:spChg>
        <pc:spChg chg="del mod">
          <ac:chgData name="Ragnhild Halvorsrud" userId="917ea340-fd63-490f-a7db-68428d24cf32" providerId="ADAL" clId="{3F26B701-AADC-4668-AAA4-FB7BA2B947B1}" dt="2020-06-19T17:24:36.913" v="17120" actId="478"/>
          <ac:spMkLst>
            <pc:docMk/>
            <pc:sldMk cId="2291341939" sldId="818"/>
            <ac:spMk id="45" creationId="{00000000-0000-0000-0000-000000000000}"/>
          </ac:spMkLst>
        </pc:spChg>
        <pc:spChg chg="del mod">
          <ac:chgData name="Ragnhild Halvorsrud" userId="917ea340-fd63-490f-a7db-68428d24cf32" providerId="ADAL" clId="{3F26B701-AADC-4668-AAA4-FB7BA2B947B1}" dt="2020-06-19T17:24:36.913" v="17120" actId="478"/>
          <ac:spMkLst>
            <pc:docMk/>
            <pc:sldMk cId="2291341939" sldId="818"/>
            <ac:spMk id="46" creationId="{00000000-0000-0000-0000-000000000000}"/>
          </ac:spMkLst>
        </pc:spChg>
        <pc:spChg chg="del mod">
          <ac:chgData name="Ragnhild Halvorsrud" userId="917ea340-fd63-490f-a7db-68428d24cf32" providerId="ADAL" clId="{3F26B701-AADC-4668-AAA4-FB7BA2B947B1}" dt="2020-06-19T17:24:36.913" v="17120" actId="478"/>
          <ac:spMkLst>
            <pc:docMk/>
            <pc:sldMk cId="2291341939" sldId="818"/>
            <ac:spMk id="47" creationId="{00000000-0000-0000-0000-000000000000}"/>
          </ac:spMkLst>
        </pc:spChg>
        <pc:spChg chg="del mod">
          <ac:chgData name="Ragnhild Halvorsrud" userId="917ea340-fd63-490f-a7db-68428d24cf32" providerId="ADAL" clId="{3F26B701-AADC-4668-AAA4-FB7BA2B947B1}" dt="2020-06-19T17:24:36.913" v="17120" actId="478"/>
          <ac:spMkLst>
            <pc:docMk/>
            <pc:sldMk cId="2291341939" sldId="818"/>
            <ac:spMk id="48" creationId="{00000000-0000-0000-0000-000000000000}"/>
          </ac:spMkLst>
        </pc:spChg>
        <pc:spChg chg="add del mod">
          <ac:chgData name="Ragnhild Halvorsrud" userId="917ea340-fd63-490f-a7db-68428d24cf32" providerId="ADAL" clId="{3F26B701-AADC-4668-AAA4-FB7BA2B947B1}" dt="2020-06-19T17:24:51.097" v="17124"/>
          <ac:spMkLst>
            <pc:docMk/>
            <pc:sldMk cId="2291341939" sldId="818"/>
            <ac:spMk id="49" creationId="{F4AACD52-572A-47CE-BF5E-7F5D2BF96C05}"/>
          </ac:spMkLst>
        </pc:spChg>
        <pc:spChg chg="del mod">
          <ac:chgData name="Ragnhild Halvorsrud" userId="917ea340-fd63-490f-a7db-68428d24cf32" providerId="ADAL" clId="{3F26B701-AADC-4668-AAA4-FB7BA2B947B1}" dt="2020-06-19T17:24:36.913" v="17120" actId="478"/>
          <ac:spMkLst>
            <pc:docMk/>
            <pc:sldMk cId="2291341939" sldId="818"/>
            <ac:spMk id="51" creationId="{00000000-0000-0000-0000-000000000000}"/>
          </ac:spMkLst>
        </pc:spChg>
        <pc:spChg chg="mod">
          <ac:chgData name="Ragnhild Halvorsrud" userId="917ea340-fd63-490f-a7db-68428d24cf32" providerId="ADAL" clId="{3F26B701-AADC-4668-AAA4-FB7BA2B947B1}" dt="2020-06-19T17:23:06.840" v="17085" actId="790"/>
          <ac:spMkLst>
            <pc:docMk/>
            <pc:sldMk cId="2291341939" sldId="818"/>
            <ac:spMk id="53" creationId="{00000000-0000-0000-0000-000000000000}"/>
          </ac:spMkLst>
        </pc:spChg>
        <pc:spChg chg="add del mod">
          <ac:chgData name="Ragnhild Halvorsrud" userId="917ea340-fd63-490f-a7db-68428d24cf32" providerId="ADAL" clId="{3F26B701-AADC-4668-AAA4-FB7BA2B947B1}" dt="2020-06-19T17:24:51.097" v="17124"/>
          <ac:spMkLst>
            <pc:docMk/>
            <pc:sldMk cId="2291341939" sldId="818"/>
            <ac:spMk id="57" creationId="{2E5A3FB1-6053-48D5-B6FB-14D39C392FD6}"/>
          </ac:spMkLst>
        </pc:spChg>
        <pc:spChg chg="mod">
          <ac:chgData name="Ragnhild Halvorsrud" userId="917ea340-fd63-490f-a7db-68428d24cf32" providerId="ADAL" clId="{3F26B701-AADC-4668-AAA4-FB7BA2B947B1}" dt="2020-06-19T17:23:06.842" v="17086" actId="790"/>
          <ac:spMkLst>
            <pc:docMk/>
            <pc:sldMk cId="2291341939" sldId="818"/>
            <ac:spMk id="59" creationId="{00000000-0000-0000-0000-000000000000}"/>
          </ac:spMkLst>
        </pc:spChg>
        <pc:spChg chg="add del mod">
          <ac:chgData name="Ragnhild Halvorsrud" userId="917ea340-fd63-490f-a7db-68428d24cf32" providerId="ADAL" clId="{3F26B701-AADC-4668-AAA4-FB7BA2B947B1}" dt="2020-06-19T17:24:51.097" v="17124"/>
          <ac:spMkLst>
            <pc:docMk/>
            <pc:sldMk cId="2291341939" sldId="818"/>
            <ac:spMk id="61" creationId="{31E20D41-4E93-4004-86E2-CE39C0C844C9}"/>
          </ac:spMkLst>
        </pc:spChg>
        <pc:spChg chg="del mod">
          <ac:chgData name="Ragnhild Halvorsrud" userId="917ea340-fd63-490f-a7db-68428d24cf32" providerId="ADAL" clId="{3F26B701-AADC-4668-AAA4-FB7BA2B947B1}" dt="2020-06-19T17:24:36.913" v="17120" actId="478"/>
          <ac:spMkLst>
            <pc:docMk/>
            <pc:sldMk cId="2291341939" sldId="818"/>
            <ac:spMk id="62" creationId="{00000000-0000-0000-0000-000000000000}"/>
          </ac:spMkLst>
        </pc:spChg>
        <pc:spChg chg="add del mod">
          <ac:chgData name="Ragnhild Halvorsrud" userId="917ea340-fd63-490f-a7db-68428d24cf32" providerId="ADAL" clId="{3F26B701-AADC-4668-AAA4-FB7BA2B947B1}" dt="2020-06-19T17:24:51.097" v="17124"/>
          <ac:spMkLst>
            <pc:docMk/>
            <pc:sldMk cId="2291341939" sldId="818"/>
            <ac:spMk id="63" creationId="{99AD32F8-8E72-49F3-BA6F-B7CB9D19DC93}"/>
          </ac:spMkLst>
        </pc:spChg>
        <pc:spChg chg="add del mod">
          <ac:chgData name="Ragnhild Halvorsrud" userId="917ea340-fd63-490f-a7db-68428d24cf32" providerId="ADAL" clId="{3F26B701-AADC-4668-AAA4-FB7BA2B947B1}" dt="2020-06-19T17:24:51.097" v="17124"/>
          <ac:spMkLst>
            <pc:docMk/>
            <pc:sldMk cId="2291341939" sldId="818"/>
            <ac:spMk id="64" creationId="{A439E48C-A855-4917-BAAA-A3A1AD0EDC16}"/>
          </ac:spMkLst>
        </pc:spChg>
        <pc:spChg chg="add del mod">
          <ac:chgData name="Ragnhild Halvorsrud" userId="917ea340-fd63-490f-a7db-68428d24cf32" providerId="ADAL" clId="{3F26B701-AADC-4668-AAA4-FB7BA2B947B1}" dt="2020-06-19T17:24:51.097" v="17124"/>
          <ac:spMkLst>
            <pc:docMk/>
            <pc:sldMk cId="2291341939" sldId="818"/>
            <ac:spMk id="67" creationId="{D86994FA-0693-421F-B057-AD2A90B7E102}"/>
          </ac:spMkLst>
        </pc:spChg>
        <pc:spChg chg="add del mod">
          <ac:chgData name="Ragnhild Halvorsrud" userId="917ea340-fd63-490f-a7db-68428d24cf32" providerId="ADAL" clId="{3F26B701-AADC-4668-AAA4-FB7BA2B947B1}" dt="2020-06-19T17:24:51.097" v="17124"/>
          <ac:spMkLst>
            <pc:docMk/>
            <pc:sldMk cId="2291341939" sldId="818"/>
            <ac:spMk id="68" creationId="{AF499297-B037-46EE-8727-D2340BA6A7D4}"/>
          </ac:spMkLst>
        </pc:spChg>
        <pc:spChg chg="add del mod">
          <ac:chgData name="Ragnhild Halvorsrud" userId="917ea340-fd63-490f-a7db-68428d24cf32" providerId="ADAL" clId="{3F26B701-AADC-4668-AAA4-FB7BA2B947B1}" dt="2020-06-19T17:24:51.097" v="17124"/>
          <ac:spMkLst>
            <pc:docMk/>
            <pc:sldMk cId="2291341939" sldId="818"/>
            <ac:spMk id="69" creationId="{D887326F-4BDB-46F7-B5A0-D3E00E91FD6E}"/>
          </ac:spMkLst>
        </pc:spChg>
        <pc:spChg chg="add del mod">
          <ac:chgData name="Ragnhild Halvorsrud" userId="917ea340-fd63-490f-a7db-68428d24cf32" providerId="ADAL" clId="{3F26B701-AADC-4668-AAA4-FB7BA2B947B1}" dt="2020-06-19T17:24:51.097" v="17124"/>
          <ac:spMkLst>
            <pc:docMk/>
            <pc:sldMk cId="2291341939" sldId="818"/>
            <ac:spMk id="70" creationId="{F7771CB4-D022-4682-B6C9-22106E918081}"/>
          </ac:spMkLst>
        </pc:spChg>
        <pc:spChg chg="add del mod">
          <ac:chgData name="Ragnhild Halvorsrud" userId="917ea340-fd63-490f-a7db-68428d24cf32" providerId="ADAL" clId="{3F26B701-AADC-4668-AAA4-FB7BA2B947B1}" dt="2020-06-19T17:24:51.097" v="17124"/>
          <ac:spMkLst>
            <pc:docMk/>
            <pc:sldMk cId="2291341939" sldId="818"/>
            <ac:spMk id="71" creationId="{E900A769-3AF1-4491-BF6E-8B51B4AE2D36}"/>
          </ac:spMkLst>
        </pc:spChg>
        <pc:spChg chg="add del mod">
          <ac:chgData name="Ragnhild Halvorsrud" userId="917ea340-fd63-490f-a7db-68428d24cf32" providerId="ADAL" clId="{3F26B701-AADC-4668-AAA4-FB7BA2B947B1}" dt="2020-06-19T17:24:51.097" v="17124"/>
          <ac:spMkLst>
            <pc:docMk/>
            <pc:sldMk cId="2291341939" sldId="818"/>
            <ac:spMk id="72" creationId="{25D7273C-F3AA-4961-ACB9-9B4BB66C99AC}"/>
          </ac:spMkLst>
        </pc:spChg>
        <pc:spChg chg="add del mod">
          <ac:chgData name="Ragnhild Halvorsrud" userId="917ea340-fd63-490f-a7db-68428d24cf32" providerId="ADAL" clId="{3F26B701-AADC-4668-AAA4-FB7BA2B947B1}" dt="2020-06-19T17:24:51.097" v="17124"/>
          <ac:spMkLst>
            <pc:docMk/>
            <pc:sldMk cId="2291341939" sldId="818"/>
            <ac:spMk id="73" creationId="{08B286C6-F9CD-4EEF-91B4-CA2359C695EB}"/>
          </ac:spMkLst>
        </pc:spChg>
        <pc:spChg chg="add del mod">
          <ac:chgData name="Ragnhild Halvorsrud" userId="917ea340-fd63-490f-a7db-68428d24cf32" providerId="ADAL" clId="{3F26B701-AADC-4668-AAA4-FB7BA2B947B1}" dt="2020-06-19T17:24:51.097" v="17124"/>
          <ac:spMkLst>
            <pc:docMk/>
            <pc:sldMk cId="2291341939" sldId="818"/>
            <ac:spMk id="74" creationId="{80D7619C-DE70-492F-9F95-4D0ADC30DC0D}"/>
          </ac:spMkLst>
        </pc:spChg>
        <pc:spChg chg="add del mod">
          <ac:chgData name="Ragnhild Halvorsrud" userId="917ea340-fd63-490f-a7db-68428d24cf32" providerId="ADAL" clId="{3F26B701-AADC-4668-AAA4-FB7BA2B947B1}" dt="2020-06-19T17:24:51.097" v="17124"/>
          <ac:spMkLst>
            <pc:docMk/>
            <pc:sldMk cId="2291341939" sldId="818"/>
            <ac:spMk id="75" creationId="{D2A4C581-A428-4698-9BE3-BC99BCE15BC5}"/>
          </ac:spMkLst>
        </pc:spChg>
        <pc:spChg chg="add del mod">
          <ac:chgData name="Ragnhild Halvorsrud" userId="917ea340-fd63-490f-a7db-68428d24cf32" providerId="ADAL" clId="{3F26B701-AADC-4668-AAA4-FB7BA2B947B1}" dt="2020-06-19T17:24:51.097" v="17124"/>
          <ac:spMkLst>
            <pc:docMk/>
            <pc:sldMk cId="2291341939" sldId="818"/>
            <ac:spMk id="76" creationId="{CC806BB5-54A8-4765-BC58-E9F6E95272BC}"/>
          </ac:spMkLst>
        </pc:spChg>
        <pc:spChg chg="add del mod">
          <ac:chgData name="Ragnhild Halvorsrud" userId="917ea340-fd63-490f-a7db-68428d24cf32" providerId="ADAL" clId="{3F26B701-AADC-4668-AAA4-FB7BA2B947B1}" dt="2020-06-19T17:24:51.097" v="17124"/>
          <ac:spMkLst>
            <pc:docMk/>
            <pc:sldMk cId="2291341939" sldId="818"/>
            <ac:spMk id="77" creationId="{E3D49173-4EF3-4E1E-B717-73CAA1872A78}"/>
          </ac:spMkLst>
        </pc:spChg>
        <pc:spChg chg="add del mod">
          <ac:chgData name="Ragnhild Halvorsrud" userId="917ea340-fd63-490f-a7db-68428d24cf32" providerId="ADAL" clId="{3F26B701-AADC-4668-AAA4-FB7BA2B947B1}" dt="2020-06-19T17:24:51.097" v="17124"/>
          <ac:spMkLst>
            <pc:docMk/>
            <pc:sldMk cId="2291341939" sldId="818"/>
            <ac:spMk id="78" creationId="{5444F972-CFD0-41AA-BDC6-4629805271DF}"/>
          </ac:spMkLst>
        </pc:spChg>
        <pc:spChg chg="add del mod">
          <ac:chgData name="Ragnhild Halvorsrud" userId="917ea340-fd63-490f-a7db-68428d24cf32" providerId="ADAL" clId="{3F26B701-AADC-4668-AAA4-FB7BA2B947B1}" dt="2020-06-19T17:24:51.097" v="17124"/>
          <ac:spMkLst>
            <pc:docMk/>
            <pc:sldMk cId="2291341939" sldId="818"/>
            <ac:spMk id="80" creationId="{D501651B-7639-43D1-8DBC-A362D94D34C1}"/>
          </ac:spMkLst>
        </pc:spChg>
        <pc:spChg chg="mod">
          <ac:chgData name="Ragnhild Halvorsrud" userId="917ea340-fd63-490f-a7db-68428d24cf32" providerId="ADAL" clId="{3F26B701-AADC-4668-AAA4-FB7BA2B947B1}" dt="2020-06-19T17:24:47.004" v="17121"/>
          <ac:spMkLst>
            <pc:docMk/>
            <pc:sldMk cId="2291341939" sldId="818"/>
            <ac:spMk id="82" creationId="{A0D79DBA-9876-4241-8162-5835C6F619AB}"/>
          </ac:spMkLst>
        </pc:spChg>
        <pc:spChg chg="mod">
          <ac:chgData name="Ragnhild Halvorsrud" userId="917ea340-fd63-490f-a7db-68428d24cf32" providerId="ADAL" clId="{3F26B701-AADC-4668-AAA4-FB7BA2B947B1}" dt="2020-06-19T17:24:47.004" v="17121"/>
          <ac:spMkLst>
            <pc:docMk/>
            <pc:sldMk cId="2291341939" sldId="818"/>
            <ac:spMk id="87" creationId="{AD344273-56D5-4990-8D2D-83D0E2C6A7D7}"/>
          </ac:spMkLst>
        </pc:spChg>
        <pc:spChg chg="add del mod">
          <ac:chgData name="Ragnhild Halvorsrud" userId="917ea340-fd63-490f-a7db-68428d24cf32" providerId="ADAL" clId="{3F26B701-AADC-4668-AAA4-FB7BA2B947B1}" dt="2020-06-19T17:24:51.097" v="17124"/>
          <ac:spMkLst>
            <pc:docMk/>
            <pc:sldMk cId="2291341939" sldId="818"/>
            <ac:spMk id="89" creationId="{3D676D24-7AFD-41E2-942A-F4007746226F}"/>
          </ac:spMkLst>
        </pc:spChg>
        <pc:spChg chg="add mod">
          <ac:chgData name="Ragnhild Halvorsrud" userId="917ea340-fd63-490f-a7db-68428d24cf32" providerId="ADAL" clId="{3F26B701-AADC-4668-AAA4-FB7BA2B947B1}" dt="2020-06-19T17:24:57.327" v="17126" actId="1076"/>
          <ac:spMkLst>
            <pc:docMk/>
            <pc:sldMk cId="2291341939" sldId="818"/>
            <ac:spMk id="90" creationId="{9BBE918A-F742-4E3D-B8B4-7F9B8F60F0D6}"/>
          </ac:spMkLst>
        </pc:spChg>
        <pc:spChg chg="add mod">
          <ac:chgData name="Ragnhild Halvorsrud" userId="917ea340-fd63-490f-a7db-68428d24cf32" providerId="ADAL" clId="{3F26B701-AADC-4668-AAA4-FB7BA2B947B1}" dt="2020-06-19T17:24:57.327" v="17126" actId="1076"/>
          <ac:spMkLst>
            <pc:docMk/>
            <pc:sldMk cId="2291341939" sldId="818"/>
            <ac:spMk id="91" creationId="{F92D4C85-E4C7-44A7-B067-E37F5B86CDC6}"/>
          </ac:spMkLst>
        </pc:spChg>
        <pc:spChg chg="add mod">
          <ac:chgData name="Ragnhild Halvorsrud" userId="917ea340-fd63-490f-a7db-68428d24cf32" providerId="ADAL" clId="{3F26B701-AADC-4668-AAA4-FB7BA2B947B1}" dt="2020-06-19T17:24:57.327" v="17126" actId="1076"/>
          <ac:spMkLst>
            <pc:docMk/>
            <pc:sldMk cId="2291341939" sldId="818"/>
            <ac:spMk id="92" creationId="{B6CA42B7-8CE2-4238-970D-350937A48198}"/>
          </ac:spMkLst>
        </pc:spChg>
        <pc:spChg chg="add mod">
          <ac:chgData name="Ragnhild Halvorsrud" userId="917ea340-fd63-490f-a7db-68428d24cf32" providerId="ADAL" clId="{3F26B701-AADC-4668-AAA4-FB7BA2B947B1}" dt="2020-06-19T17:24:57.327" v="17126" actId="1076"/>
          <ac:spMkLst>
            <pc:docMk/>
            <pc:sldMk cId="2291341939" sldId="818"/>
            <ac:spMk id="93" creationId="{532D1E97-15C4-4A7D-B9F2-6C84DFC36AB6}"/>
          </ac:spMkLst>
        </pc:spChg>
        <pc:spChg chg="add mod">
          <ac:chgData name="Ragnhild Halvorsrud" userId="917ea340-fd63-490f-a7db-68428d24cf32" providerId="ADAL" clId="{3F26B701-AADC-4668-AAA4-FB7BA2B947B1}" dt="2020-06-19T17:24:57.327" v="17126" actId="1076"/>
          <ac:spMkLst>
            <pc:docMk/>
            <pc:sldMk cId="2291341939" sldId="818"/>
            <ac:spMk id="94" creationId="{32D02293-D6CB-4D79-9FA4-BA13FCFEB9E4}"/>
          </ac:spMkLst>
        </pc:spChg>
        <pc:spChg chg="add mod">
          <ac:chgData name="Ragnhild Halvorsrud" userId="917ea340-fd63-490f-a7db-68428d24cf32" providerId="ADAL" clId="{3F26B701-AADC-4668-AAA4-FB7BA2B947B1}" dt="2020-06-19T17:24:57.327" v="17126" actId="1076"/>
          <ac:spMkLst>
            <pc:docMk/>
            <pc:sldMk cId="2291341939" sldId="818"/>
            <ac:spMk id="97" creationId="{419C616A-2079-44FC-9E59-B4FEB9DD69B9}"/>
          </ac:spMkLst>
        </pc:spChg>
        <pc:spChg chg="add mod">
          <ac:chgData name="Ragnhild Halvorsrud" userId="917ea340-fd63-490f-a7db-68428d24cf32" providerId="ADAL" clId="{3F26B701-AADC-4668-AAA4-FB7BA2B947B1}" dt="2020-06-19T17:24:57.327" v="17126" actId="1076"/>
          <ac:spMkLst>
            <pc:docMk/>
            <pc:sldMk cId="2291341939" sldId="818"/>
            <ac:spMk id="98" creationId="{E58FB0D8-6372-43FA-927D-1BE2C37DDD78}"/>
          </ac:spMkLst>
        </pc:spChg>
        <pc:spChg chg="add mod">
          <ac:chgData name="Ragnhild Halvorsrud" userId="917ea340-fd63-490f-a7db-68428d24cf32" providerId="ADAL" clId="{3F26B701-AADC-4668-AAA4-FB7BA2B947B1}" dt="2020-06-19T17:24:57.327" v="17126" actId="1076"/>
          <ac:spMkLst>
            <pc:docMk/>
            <pc:sldMk cId="2291341939" sldId="818"/>
            <ac:spMk id="99" creationId="{8BD57449-FC75-4F20-874E-91BE532EB4A1}"/>
          </ac:spMkLst>
        </pc:spChg>
        <pc:spChg chg="add mod">
          <ac:chgData name="Ragnhild Halvorsrud" userId="917ea340-fd63-490f-a7db-68428d24cf32" providerId="ADAL" clId="{3F26B701-AADC-4668-AAA4-FB7BA2B947B1}" dt="2020-06-19T17:24:57.327" v="17126" actId="1076"/>
          <ac:spMkLst>
            <pc:docMk/>
            <pc:sldMk cId="2291341939" sldId="818"/>
            <ac:spMk id="100" creationId="{CC22BC16-9699-4560-B436-E234392CFF83}"/>
          </ac:spMkLst>
        </pc:spChg>
        <pc:spChg chg="add mod">
          <ac:chgData name="Ragnhild Halvorsrud" userId="917ea340-fd63-490f-a7db-68428d24cf32" providerId="ADAL" clId="{3F26B701-AADC-4668-AAA4-FB7BA2B947B1}" dt="2020-06-19T17:24:57.327" v="17126" actId="1076"/>
          <ac:spMkLst>
            <pc:docMk/>
            <pc:sldMk cId="2291341939" sldId="818"/>
            <ac:spMk id="101" creationId="{7BAF3697-5D42-46DB-A0FE-21E19123B063}"/>
          </ac:spMkLst>
        </pc:spChg>
        <pc:spChg chg="add mod">
          <ac:chgData name="Ragnhild Halvorsrud" userId="917ea340-fd63-490f-a7db-68428d24cf32" providerId="ADAL" clId="{3F26B701-AADC-4668-AAA4-FB7BA2B947B1}" dt="2020-06-19T17:24:57.327" v="17126" actId="1076"/>
          <ac:spMkLst>
            <pc:docMk/>
            <pc:sldMk cId="2291341939" sldId="818"/>
            <ac:spMk id="102" creationId="{011A290A-8D8D-4EA0-8036-10D21FD412F3}"/>
          </ac:spMkLst>
        </pc:spChg>
        <pc:spChg chg="add mod">
          <ac:chgData name="Ragnhild Halvorsrud" userId="917ea340-fd63-490f-a7db-68428d24cf32" providerId="ADAL" clId="{3F26B701-AADC-4668-AAA4-FB7BA2B947B1}" dt="2020-06-19T17:24:57.327" v="17126" actId="1076"/>
          <ac:spMkLst>
            <pc:docMk/>
            <pc:sldMk cId="2291341939" sldId="818"/>
            <ac:spMk id="103" creationId="{8D56C199-E7EC-44BF-80D4-B6330E587412}"/>
          </ac:spMkLst>
        </pc:spChg>
        <pc:spChg chg="add mod">
          <ac:chgData name="Ragnhild Halvorsrud" userId="917ea340-fd63-490f-a7db-68428d24cf32" providerId="ADAL" clId="{3F26B701-AADC-4668-AAA4-FB7BA2B947B1}" dt="2020-06-19T17:24:57.327" v="17126" actId="1076"/>
          <ac:spMkLst>
            <pc:docMk/>
            <pc:sldMk cId="2291341939" sldId="818"/>
            <ac:spMk id="104" creationId="{CABC45D6-B85D-4DD6-A75F-2BBEF4B3BF1B}"/>
          </ac:spMkLst>
        </pc:spChg>
        <pc:spChg chg="add mod">
          <ac:chgData name="Ragnhild Halvorsrud" userId="917ea340-fd63-490f-a7db-68428d24cf32" providerId="ADAL" clId="{3F26B701-AADC-4668-AAA4-FB7BA2B947B1}" dt="2020-06-19T17:24:57.327" v="17126" actId="1076"/>
          <ac:spMkLst>
            <pc:docMk/>
            <pc:sldMk cId="2291341939" sldId="818"/>
            <ac:spMk id="105" creationId="{F0E71C75-D213-4265-898B-0CD785A61535}"/>
          </ac:spMkLst>
        </pc:spChg>
        <pc:spChg chg="add mod">
          <ac:chgData name="Ragnhild Halvorsrud" userId="917ea340-fd63-490f-a7db-68428d24cf32" providerId="ADAL" clId="{3F26B701-AADC-4668-AAA4-FB7BA2B947B1}" dt="2020-06-19T17:24:57.327" v="17126" actId="1076"/>
          <ac:spMkLst>
            <pc:docMk/>
            <pc:sldMk cId="2291341939" sldId="818"/>
            <ac:spMk id="106" creationId="{5AEA5C9E-F013-4F27-9BF9-B9D5A3BC3E8B}"/>
          </ac:spMkLst>
        </pc:spChg>
        <pc:spChg chg="add mod">
          <ac:chgData name="Ragnhild Halvorsrud" userId="917ea340-fd63-490f-a7db-68428d24cf32" providerId="ADAL" clId="{3F26B701-AADC-4668-AAA4-FB7BA2B947B1}" dt="2020-06-19T17:24:57.327" v="17126" actId="1076"/>
          <ac:spMkLst>
            <pc:docMk/>
            <pc:sldMk cId="2291341939" sldId="818"/>
            <ac:spMk id="107" creationId="{F785B5CD-F25F-4C69-A338-57C7591FB96C}"/>
          </ac:spMkLst>
        </pc:spChg>
        <pc:spChg chg="add mod">
          <ac:chgData name="Ragnhild Halvorsrud" userId="917ea340-fd63-490f-a7db-68428d24cf32" providerId="ADAL" clId="{3F26B701-AADC-4668-AAA4-FB7BA2B947B1}" dt="2020-06-19T17:24:57.327" v="17126" actId="1076"/>
          <ac:spMkLst>
            <pc:docMk/>
            <pc:sldMk cId="2291341939" sldId="818"/>
            <ac:spMk id="108" creationId="{B4B1FC13-4A90-432E-95F8-2DFDDE662788}"/>
          </ac:spMkLst>
        </pc:spChg>
        <pc:spChg chg="add mod">
          <ac:chgData name="Ragnhild Halvorsrud" userId="917ea340-fd63-490f-a7db-68428d24cf32" providerId="ADAL" clId="{3F26B701-AADC-4668-AAA4-FB7BA2B947B1}" dt="2020-06-19T17:24:57.327" v="17126" actId="1076"/>
          <ac:spMkLst>
            <pc:docMk/>
            <pc:sldMk cId="2291341939" sldId="818"/>
            <ac:spMk id="110" creationId="{5EA381CE-A539-4125-B34B-B9E6775BDE8C}"/>
          </ac:spMkLst>
        </pc:spChg>
        <pc:spChg chg="mod">
          <ac:chgData name="Ragnhild Halvorsrud" userId="917ea340-fd63-490f-a7db-68428d24cf32" providerId="ADAL" clId="{3F26B701-AADC-4668-AAA4-FB7BA2B947B1}" dt="2020-06-19T17:24:51.124" v="17125"/>
          <ac:spMkLst>
            <pc:docMk/>
            <pc:sldMk cId="2291341939" sldId="818"/>
            <ac:spMk id="112" creationId="{E2A58BA7-CFBA-4BB3-B9B7-8161FC07EEE9}"/>
          </ac:spMkLst>
        </pc:spChg>
        <pc:spChg chg="mod">
          <ac:chgData name="Ragnhild Halvorsrud" userId="917ea340-fd63-490f-a7db-68428d24cf32" providerId="ADAL" clId="{3F26B701-AADC-4668-AAA4-FB7BA2B947B1}" dt="2020-06-19T17:24:51.124" v="17125"/>
          <ac:spMkLst>
            <pc:docMk/>
            <pc:sldMk cId="2291341939" sldId="818"/>
            <ac:spMk id="117" creationId="{4B475DDC-BB7E-40A6-8FD7-9B1B7E46F019}"/>
          </ac:spMkLst>
        </pc:spChg>
        <pc:spChg chg="add mod">
          <ac:chgData name="Ragnhild Halvorsrud" userId="917ea340-fd63-490f-a7db-68428d24cf32" providerId="ADAL" clId="{3F26B701-AADC-4668-AAA4-FB7BA2B947B1}" dt="2020-06-19T17:24:57.327" v="17126" actId="1076"/>
          <ac:spMkLst>
            <pc:docMk/>
            <pc:sldMk cId="2291341939" sldId="818"/>
            <ac:spMk id="119" creationId="{DFF8A689-D35B-4578-95C1-0A667238B71D}"/>
          </ac:spMkLst>
        </pc:spChg>
        <pc:spChg chg="add mod">
          <ac:chgData name="Ragnhild Halvorsrud" userId="917ea340-fd63-490f-a7db-68428d24cf32" providerId="ADAL" clId="{3F26B701-AADC-4668-AAA4-FB7BA2B947B1}" dt="2020-06-19T17:28:09.679" v="17378" actId="14100"/>
          <ac:spMkLst>
            <pc:docMk/>
            <pc:sldMk cId="2291341939" sldId="818"/>
            <ac:spMk id="120" creationId="{DC4BEF73-8C68-4210-A130-7EEB782E30FB}"/>
          </ac:spMkLst>
        </pc:spChg>
        <pc:grpChg chg="del">
          <ac:chgData name="Ragnhild Halvorsrud" userId="917ea340-fd63-490f-a7db-68428d24cf32" providerId="ADAL" clId="{3F26B701-AADC-4668-AAA4-FB7BA2B947B1}" dt="2020-06-19T17:24:36.913" v="17120" actId="478"/>
          <ac:grpSpMkLst>
            <pc:docMk/>
            <pc:sldMk cId="2291341939" sldId="818"/>
            <ac:grpSpMk id="52" creationId="{00000000-0000-0000-0000-000000000000}"/>
          </ac:grpSpMkLst>
        </pc:grpChg>
        <pc:grpChg chg="del">
          <ac:chgData name="Ragnhild Halvorsrud" userId="917ea340-fd63-490f-a7db-68428d24cf32" providerId="ADAL" clId="{3F26B701-AADC-4668-AAA4-FB7BA2B947B1}" dt="2020-06-19T17:24:36.913" v="17120" actId="478"/>
          <ac:grpSpMkLst>
            <pc:docMk/>
            <pc:sldMk cId="2291341939" sldId="818"/>
            <ac:grpSpMk id="58" creationId="{00000000-0000-0000-0000-000000000000}"/>
          </ac:grpSpMkLst>
        </pc:grpChg>
        <pc:grpChg chg="add del mod">
          <ac:chgData name="Ragnhild Halvorsrud" userId="917ea340-fd63-490f-a7db-68428d24cf32" providerId="ADAL" clId="{3F26B701-AADC-4668-AAA4-FB7BA2B947B1}" dt="2020-06-19T17:24:51.097" v="17124"/>
          <ac:grpSpMkLst>
            <pc:docMk/>
            <pc:sldMk cId="2291341939" sldId="818"/>
            <ac:grpSpMk id="81" creationId="{E1A6C55D-ACF4-4F97-BA2F-7A25BD202F8E}"/>
          </ac:grpSpMkLst>
        </pc:grpChg>
        <pc:grpChg chg="add del mod">
          <ac:chgData name="Ragnhild Halvorsrud" userId="917ea340-fd63-490f-a7db-68428d24cf32" providerId="ADAL" clId="{3F26B701-AADC-4668-AAA4-FB7BA2B947B1}" dt="2020-06-19T17:24:51.097" v="17124"/>
          <ac:grpSpMkLst>
            <pc:docMk/>
            <pc:sldMk cId="2291341939" sldId="818"/>
            <ac:grpSpMk id="86" creationId="{910EA474-193A-4E3A-978E-523522A74B12}"/>
          </ac:grpSpMkLst>
        </pc:grpChg>
        <pc:grpChg chg="add mod">
          <ac:chgData name="Ragnhild Halvorsrud" userId="917ea340-fd63-490f-a7db-68428d24cf32" providerId="ADAL" clId="{3F26B701-AADC-4668-AAA4-FB7BA2B947B1}" dt="2020-06-19T17:24:57.327" v="17126" actId="1076"/>
          <ac:grpSpMkLst>
            <pc:docMk/>
            <pc:sldMk cId="2291341939" sldId="818"/>
            <ac:grpSpMk id="111" creationId="{BB6458ED-DEDC-422D-8BE6-361F5EBF3EAA}"/>
          </ac:grpSpMkLst>
        </pc:grpChg>
        <pc:grpChg chg="add mod">
          <ac:chgData name="Ragnhild Halvorsrud" userId="917ea340-fd63-490f-a7db-68428d24cf32" providerId="ADAL" clId="{3F26B701-AADC-4668-AAA4-FB7BA2B947B1}" dt="2020-06-19T17:24:57.327" v="17126" actId="1076"/>
          <ac:grpSpMkLst>
            <pc:docMk/>
            <pc:sldMk cId="2291341939" sldId="818"/>
            <ac:grpSpMk id="116" creationId="{1177313C-F70D-4CF9-9AE4-C891EC891520}"/>
          </ac:grpSpMkLst>
        </pc:grpChg>
        <pc:picChg chg="mod">
          <ac:chgData name="Ragnhild Halvorsrud" userId="917ea340-fd63-490f-a7db-68428d24cf32" providerId="ADAL" clId="{3F26B701-AADC-4668-AAA4-FB7BA2B947B1}" dt="2020-06-19T17:24:47.004" v="17121"/>
          <ac:picMkLst>
            <pc:docMk/>
            <pc:sldMk cId="2291341939" sldId="818"/>
            <ac:picMk id="83" creationId="{94A8D07B-AD63-4FE2-8AA5-8FC8FF68A0B2}"/>
          </ac:picMkLst>
        </pc:picChg>
        <pc:picChg chg="mod">
          <ac:chgData name="Ragnhild Halvorsrud" userId="917ea340-fd63-490f-a7db-68428d24cf32" providerId="ADAL" clId="{3F26B701-AADC-4668-AAA4-FB7BA2B947B1}" dt="2020-06-19T17:24:47.004" v="17121"/>
          <ac:picMkLst>
            <pc:docMk/>
            <pc:sldMk cId="2291341939" sldId="818"/>
            <ac:picMk id="88" creationId="{C33EA5D3-000B-4AD8-9727-F5FBB92890BB}"/>
          </ac:picMkLst>
        </pc:picChg>
        <pc:picChg chg="mod">
          <ac:chgData name="Ragnhild Halvorsrud" userId="917ea340-fd63-490f-a7db-68428d24cf32" providerId="ADAL" clId="{3F26B701-AADC-4668-AAA4-FB7BA2B947B1}" dt="2020-06-19T17:24:51.124" v="17125"/>
          <ac:picMkLst>
            <pc:docMk/>
            <pc:sldMk cId="2291341939" sldId="818"/>
            <ac:picMk id="113" creationId="{A111C0CB-C881-4A94-832F-C43B970DF7EE}"/>
          </ac:picMkLst>
        </pc:picChg>
        <pc:picChg chg="mod">
          <ac:chgData name="Ragnhild Halvorsrud" userId="917ea340-fd63-490f-a7db-68428d24cf32" providerId="ADAL" clId="{3F26B701-AADC-4668-AAA4-FB7BA2B947B1}" dt="2020-06-19T17:24:51.124" v="17125"/>
          <ac:picMkLst>
            <pc:docMk/>
            <pc:sldMk cId="2291341939" sldId="818"/>
            <ac:picMk id="118" creationId="{AF6E0FA8-0DE6-4A8F-A0B8-0E16C89513A3}"/>
          </ac:picMkLst>
        </pc:picChg>
        <pc:picChg chg="add mod">
          <ac:chgData name="Ragnhild Halvorsrud" userId="917ea340-fd63-490f-a7db-68428d24cf32" providerId="ADAL" clId="{3F26B701-AADC-4668-AAA4-FB7BA2B947B1}" dt="2020-06-19T17:26:16.082" v="17176"/>
          <ac:picMkLst>
            <pc:docMk/>
            <pc:sldMk cId="2291341939" sldId="818"/>
            <ac:picMk id="121" creationId="{2B224EED-4679-4FD4-9EAA-78DAF411E9AA}"/>
          </ac:picMkLst>
        </pc:picChg>
        <pc:cxnChg chg="del">
          <ac:chgData name="Ragnhild Halvorsrud" userId="917ea340-fd63-490f-a7db-68428d24cf32" providerId="ADAL" clId="{3F26B701-AADC-4668-AAA4-FB7BA2B947B1}" dt="2020-06-19T17:24:36.913" v="17120" actId="478"/>
          <ac:cxnSpMkLst>
            <pc:docMk/>
            <pc:sldMk cId="2291341939" sldId="818"/>
            <ac:cxnSpMk id="35" creationId="{00000000-0000-0000-0000-000000000000}"/>
          </ac:cxnSpMkLst>
        </pc:cxnChg>
        <pc:cxnChg chg="del">
          <ac:chgData name="Ragnhild Halvorsrud" userId="917ea340-fd63-490f-a7db-68428d24cf32" providerId="ADAL" clId="{3F26B701-AADC-4668-AAA4-FB7BA2B947B1}" dt="2020-06-19T17:24:36.913" v="17120" actId="478"/>
          <ac:cxnSpMkLst>
            <pc:docMk/>
            <pc:sldMk cId="2291341939" sldId="818"/>
            <ac:cxnSpMk id="36" creationId="{00000000-0000-0000-0000-000000000000}"/>
          </ac:cxnSpMkLst>
        </pc:cxnChg>
        <pc:cxnChg chg="del">
          <ac:chgData name="Ragnhild Halvorsrud" userId="917ea340-fd63-490f-a7db-68428d24cf32" providerId="ADAL" clId="{3F26B701-AADC-4668-AAA4-FB7BA2B947B1}" dt="2020-06-19T17:24:36.913" v="17120" actId="478"/>
          <ac:cxnSpMkLst>
            <pc:docMk/>
            <pc:sldMk cId="2291341939" sldId="818"/>
            <ac:cxnSpMk id="50" creationId="{00000000-0000-0000-0000-000000000000}"/>
          </ac:cxnSpMkLst>
        </pc:cxnChg>
        <pc:cxnChg chg="del mod">
          <ac:chgData name="Ragnhild Halvorsrud" userId="917ea340-fd63-490f-a7db-68428d24cf32" providerId="ADAL" clId="{3F26B701-AADC-4668-AAA4-FB7BA2B947B1}" dt="2020-06-19T17:24:36.913" v="17120" actId="478"/>
          <ac:cxnSpMkLst>
            <pc:docMk/>
            <pc:sldMk cId="2291341939" sldId="818"/>
            <ac:cxnSpMk id="55" creationId="{00000000-0000-0000-0000-000000000000}"/>
          </ac:cxnSpMkLst>
        </pc:cxnChg>
        <pc:cxnChg chg="del mod">
          <ac:chgData name="Ragnhild Halvorsrud" userId="917ea340-fd63-490f-a7db-68428d24cf32" providerId="ADAL" clId="{3F26B701-AADC-4668-AAA4-FB7BA2B947B1}" dt="2020-06-19T17:24:36.913" v="17120" actId="478"/>
          <ac:cxnSpMkLst>
            <pc:docMk/>
            <pc:sldMk cId="2291341939" sldId="818"/>
            <ac:cxnSpMk id="56" creationId="{00000000-0000-0000-0000-000000000000}"/>
          </ac:cxnSpMkLst>
        </pc:cxnChg>
        <pc:cxnChg chg="add del mod">
          <ac:chgData name="Ragnhild Halvorsrud" userId="917ea340-fd63-490f-a7db-68428d24cf32" providerId="ADAL" clId="{3F26B701-AADC-4668-AAA4-FB7BA2B947B1}" dt="2020-06-19T17:24:51.097" v="17124"/>
          <ac:cxnSpMkLst>
            <pc:docMk/>
            <pc:sldMk cId="2291341939" sldId="818"/>
            <ac:cxnSpMk id="65" creationId="{4A3B78F2-AE1B-4716-9F5F-2C8E3F11C80B}"/>
          </ac:cxnSpMkLst>
        </pc:cxnChg>
        <pc:cxnChg chg="add del mod">
          <ac:chgData name="Ragnhild Halvorsrud" userId="917ea340-fd63-490f-a7db-68428d24cf32" providerId="ADAL" clId="{3F26B701-AADC-4668-AAA4-FB7BA2B947B1}" dt="2020-06-19T17:24:51.097" v="17124"/>
          <ac:cxnSpMkLst>
            <pc:docMk/>
            <pc:sldMk cId="2291341939" sldId="818"/>
            <ac:cxnSpMk id="66" creationId="{7445BBFC-9334-4021-8613-3C7F24210118}"/>
          </ac:cxnSpMkLst>
        </pc:cxnChg>
        <pc:cxnChg chg="add del mod">
          <ac:chgData name="Ragnhild Halvorsrud" userId="917ea340-fd63-490f-a7db-68428d24cf32" providerId="ADAL" clId="{3F26B701-AADC-4668-AAA4-FB7BA2B947B1}" dt="2020-06-19T17:24:51.097" v="17124"/>
          <ac:cxnSpMkLst>
            <pc:docMk/>
            <pc:sldMk cId="2291341939" sldId="818"/>
            <ac:cxnSpMk id="79" creationId="{B78FCD09-402E-4584-B535-BE36FB0BD999}"/>
          </ac:cxnSpMkLst>
        </pc:cxnChg>
        <pc:cxnChg chg="add del mod">
          <ac:chgData name="Ragnhild Halvorsrud" userId="917ea340-fd63-490f-a7db-68428d24cf32" providerId="ADAL" clId="{3F26B701-AADC-4668-AAA4-FB7BA2B947B1}" dt="2020-06-19T17:24:51.097" v="17124"/>
          <ac:cxnSpMkLst>
            <pc:docMk/>
            <pc:sldMk cId="2291341939" sldId="818"/>
            <ac:cxnSpMk id="84" creationId="{C11F22EE-889B-4258-AC7B-60C7FE3EBE94}"/>
          </ac:cxnSpMkLst>
        </pc:cxnChg>
        <pc:cxnChg chg="add del mod">
          <ac:chgData name="Ragnhild Halvorsrud" userId="917ea340-fd63-490f-a7db-68428d24cf32" providerId="ADAL" clId="{3F26B701-AADC-4668-AAA4-FB7BA2B947B1}" dt="2020-06-19T17:24:51.097" v="17124"/>
          <ac:cxnSpMkLst>
            <pc:docMk/>
            <pc:sldMk cId="2291341939" sldId="818"/>
            <ac:cxnSpMk id="85" creationId="{EDEDBDCA-0D65-4E86-824B-80FB830ECAB1}"/>
          </ac:cxnSpMkLst>
        </pc:cxnChg>
        <pc:cxnChg chg="add mod">
          <ac:chgData name="Ragnhild Halvorsrud" userId="917ea340-fd63-490f-a7db-68428d24cf32" providerId="ADAL" clId="{3F26B701-AADC-4668-AAA4-FB7BA2B947B1}" dt="2020-06-19T17:24:57.327" v="17126" actId="1076"/>
          <ac:cxnSpMkLst>
            <pc:docMk/>
            <pc:sldMk cId="2291341939" sldId="818"/>
            <ac:cxnSpMk id="95" creationId="{42722D67-260C-47FD-98BD-B62A498149DC}"/>
          </ac:cxnSpMkLst>
        </pc:cxnChg>
        <pc:cxnChg chg="add mod">
          <ac:chgData name="Ragnhild Halvorsrud" userId="917ea340-fd63-490f-a7db-68428d24cf32" providerId="ADAL" clId="{3F26B701-AADC-4668-AAA4-FB7BA2B947B1}" dt="2020-06-19T17:24:57.327" v="17126" actId="1076"/>
          <ac:cxnSpMkLst>
            <pc:docMk/>
            <pc:sldMk cId="2291341939" sldId="818"/>
            <ac:cxnSpMk id="96" creationId="{5AE1893C-4EFC-4FEB-AA8C-06C1CE900EE9}"/>
          </ac:cxnSpMkLst>
        </pc:cxnChg>
        <pc:cxnChg chg="add mod">
          <ac:chgData name="Ragnhild Halvorsrud" userId="917ea340-fd63-490f-a7db-68428d24cf32" providerId="ADAL" clId="{3F26B701-AADC-4668-AAA4-FB7BA2B947B1}" dt="2020-06-19T17:24:57.327" v="17126" actId="1076"/>
          <ac:cxnSpMkLst>
            <pc:docMk/>
            <pc:sldMk cId="2291341939" sldId="818"/>
            <ac:cxnSpMk id="109" creationId="{39D872F6-E983-46A9-B601-994D3EC69B1A}"/>
          </ac:cxnSpMkLst>
        </pc:cxnChg>
        <pc:cxnChg chg="add mod">
          <ac:chgData name="Ragnhild Halvorsrud" userId="917ea340-fd63-490f-a7db-68428d24cf32" providerId="ADAL" clId="{3F26B701-AADC-4668-AAA4-FB7BA2B947B1}" dt="2020-06-19T17:24:57.327" v="17126" actId="1076"/>
          <ac:cxnSpMkLst>
            <pc:docMk/>
            <pc:sldMk cId="2291341939" sldId="818"/>
            <ac:cxnSpMk id="114" creationId="{7B52AD53-7B7F-4C98-B777-07901BCB66CA}"/>
          </ac:cxnSpMkLst>
        </pc:cxnChg>
        <pc:cxnChg chg="add mod">
          <ac:chgData name="Ragnhild Halvorsrud" userId="917ea340-fd63-490f-a7db-68428d24cf32" providerId="ADAL" clId="{3F26B701-AADC-4668-AAA4-FB7BA2B947B1}" dt="2020-06-19T17:24:57.327" v="17126" actId="1076"/>
          <ac:cxnSpMkLst>
            <pc:docMk/>
            <pc:sldMk cId="2291341939" sldId="818"/>
            <ac:cxnSpMk id="115" creationId="{0FB7F99A-D71A-48B3-9948-1F5F9F93E1D7}"/>
          </ac:cxnSpMkLst>
        </pc:cxnChg>
      </pc:sldChg>
      <pc:sldMasterChg chg="add del addSldLayout delSldLayout">
        <pc:chgData name="Ragnhild Halvorsrud" userId="917ea340-fd63-490f-a7db-68428d24cf32" providerId="ADAL" clId="{3F26B701-AADC-4668-AAA4-FB7BA2B947B1}" dt="2020-06-17T18:47:25.498" v="231" actId="27028"/>
        <pc:sldMasterMkLst>
          <pc:docMk/>
          <pc:sldMasterMk cId="2659831639" sldId="2147483648"/>
        </pc:sldMasterMkLst>
        <pc:sldLayoutChg chg="add del">
          <pc:chgData name="Ragnhild Halvorsrud" userId="917ea340-fd63-490f-a7db-68428d24cf32" providerId="ADAL" clId="{3F26B701-AADC-4668-AAA4-FB7BA2B947B1}" dt="2020-06-17T18:47:25.498" v="231" actId="27028"/>
          <pc:sldLayoutMkLst>
            <pc:docMk/>
            <pc:sldMasterMk cId="2659831639" sldId="2147483648"/>
            <pc:sldLayoutMk cId="232368298" sldId="2147483650"/>
          </pc:sldLayoutMkLst>
        </pc:sldLayoutChg>
      </pc:sldMasterChg>
      <pc:sldMasterChg chg="modSldLayout">
        <pc:chgData name="Ragnhild Halvorsrud" userId="917ea340-fd63-490f-a7db-68428d24cf32" providerId="ADAL" clId="{3F26B701-AADC-4668-AAA4-FB7BA2B947B1}" dt="2020-06-19T17:20:45.735" v="16002" actId="790"/>
        <pc:sldMasterMkLst>
          <pc:docMk/>
          <pc:sldMasterMk cId="3623041008" sldId="2147483659"/>
        </pc:sldMasterMkLst>
        <pc:sldLayoutChg chg="modSp mod">
          <pc:chgData name="Ragnhild Halvorsrud" userId="917ea340-fd63-490f-a7db-68428d24cf32" providerId="ADAL" clId="{3F26B701-AADC-4668-AAA4-FB7BA2B947B1}" dt="2020-06-19T17:20:45.579" v="15953" actId="790"/>
          <pc:sldLayoutMkLst>
            <pc:docMk/>
            <pc:sldMasterMk cId="3623041008" sldId="2147483659"/>
            <pc:sldLayoutMk cId="869758069" sldId="2147483661"/>
          </pc:sldLayoutMkLst>
          <pc:spChg chg="mod">
            <ac:chgData name="Ragnhild Halvorsrud" userId="917ea340-fd63-490f-a7db-68428d24cf32" providerId="ADAL" clId="{3F26B701-AADC-4668-AAA4-FB7BA2B947B1}" dt="2020-06-19T17:20:45.567" v="15949" actId="790"/>
            <ac:spMkLst>
              <pc:docMk/>
              <pc:sldMasterMk cId="3623041008" sldId="2147483659"/>
              <pc:sldLayoutMk cId="869758069" sldId="2147483661"/>
              <ac:spMk id="2" creationId="{00000000-0000-0000-0000-000000000000}"/>
            </ac:spMkLst>
          </pc:spChg>
          <pc:spChg chg="mod">
            <ac:chgData name="Ragnhild Halvorsrud" userId="917ea340-fd63-490f-a7db-68428d24cf32" providerId="ADAL" clId="{3F26B701-AADC-4668-AAA4-FB7BA2B947B1}" dt="2020-06-19T17:20:45.573" v="15950" actId="790"/>
            <ac:spMkLst>
              <pc:docMk/>
              <pc:sldMasterMk cId="3623041008" sldId="2147483659"/>
              <pc:sldLayoutMk cId="869758069" sldId="2147483661"/>
              <ac:spMk id="3" creationId="{00000000-0000-0000-0000-000000000000}"/>
            </ac:spMkLst>
          </pc:spChg>
          <pc:spChg chg="mod">
            <ac:chgData name="Ragnhild Halvorsrud" userId="917ea340-fd63-490f-a7db-68428d24cf32" providerId="ADAL" clId="{3F26B701-AADC-4668-AAA4-FB7BA2B947B1}" dt="2020-06-19T17:20:45.575" v="15951" actId="790"/>
            <ac:spMkLst>
              <pc:docMk/>
              <pc:sldMasterMk cId="3623041008" sldId="2147483659"/>
              <pc:sldLayoutMk cId="869758069" sldId="2147483661"/>
              <ac:spMk id="4" creationId="{00000000-0000-0000-0000-000000000000}"/>
            </ac:spMkLst>
          </pc:spChg>
          <pc:spChg chg="mod">
            <ac:chgData name="Ragnhild Halvorsrud" userId="917ea340-fd63-490f-a7db-68428d24cf32" providerId="ADAL" clId="{3F26B701-AADC-4668-AAA4-FB7BA2B947B1}" dt="2020-06-19T17:20:45.577" v="15952" actId="790"/>
            <ac:spMkLst>
              <pc:docMk/>
              <pc:sldMasterMk cId="3623041008" sldId="2147483659"/>
              <pc:sldLayoutMk cId="869758069" sldId="2147483661"/>
              <ac:spMk id="5" creationId="{00000000-0000-0000-0000-000000000000}"/>
            </ac:spMkLst>
          </pc:spChg>
          <pc:spChg chg="mod">
            <ac:chgData name="Ragnhild Halvorsrud" userId="917ea340-fd63-490f-a7db-68428d24cf32" providerId="ADAL" clId="{3F26B701-AADC-4668-AAA4-FB7BA2B947B1}" dt="2020-06-19T17:20:45.579" v="15953" actId="790"/>
            <ac:spMkLst>
              <pc:docMk/>
              <pc:sldMasterMk cId="3623041008" sldId="2147483659"/>
              <pc:sldLayoutMk cId="869758069" sldId="2147483661"/>
              <ac:spMk id="6" creationId="{00000000-0000-0000-0000-000000000000}"/>
            </ac:spMkLst>
          </pc:spChg>
        </pc:sldLayoutChg>
        <pc:sldLayoutChg chg="modSp mod">
          <pc:chgData name="Ragnhild Halvorsrud" userId="917ea340-fd63-490f-a7db-68428d24cf32" providerId="ADAL" clId="{3F26B701-AADC-4668-AAA4-FB7BA2B947B1}" dt="2020-06-19T17:20:45.595" v="15958" actId="790"/>
          <pc:sldLayoutMkLst>
            <pc:docMk/>
            <pc:sldMasterMk cId="3623041008" sldId="2147483659"/>
            <pc:sldLayoutMk cId="3454048816" sldId="2147483663"/>
          </pc:sldLayoutMkLst>
          <pc:spChg chg="mod">
            <ac:chgData name="Ragnhild Halvorsrud" userId="917ea340-fd63-490f-a7db-68428d24cf32" providerId="ADAL" clId="{3F26B701-AADC-4668-AAA4-FB7BA2B947B1}" dt="2020-06-19T17:20:45.589" v="15956" actId="790"/>
            <ac:spMkLst>
              <pc:docMk/>
              <pc:sldMasterMk cId="3623041008" sldId="2147483659"/>
              <pc:sldLayoutMk cId="3454048816" sldId="2147483663"/>
              <ac:spMk id="3" creationId="{00000000-0000-0000-0000-000000000000}"/>
            </ac:spMkLst>
          </pc:spChg>
          <pc:spChg chg="mod">
            <ac:chgData name="Ragnhild Halvorsrud" userId="917ea340-fd63-490f-a7db-68428d24cf32" providerId="ADAL" clId="{3F26B701-AADC-4668-AAA4-FB7BA2B947B1}" dt="2020-06-19T17:20:45.584" v="15954" actId="790"/>
            <ac:spMkLst>
              <pc:docMk/>
              <pc:sldMasterMk cId="3623041008" sldId="2147483659"/>
              <pc:sldLayoutMk cId="3454048816" sldId="2147483663"/>
              <ac:spMk id="4" creationId="{00000000-0000-0000-0000-000000000000}"/>
            </ac:spMkLst>
          </pc:spChg>
          <pc:spChg chg="mod">
            <ac:chgData name="Ragnhild Halvorsrud" userId="917ea340-fd63-490f-a7db-68428d24cf32" providerId="ADAL" clId="{3F26B701-AADC-4668-AAA4-FB7BA2B947B1}" dt="2020-06-19T17:20:45.592" v="15957" actId="790"/>
            <ac:spMkLst>
              <pc:docMk/>
              <pc:sldMasterMk cId="3623041008" sldId="2147483659"/>
              <pc:sldLayoutMk cId="3454048816" sldId="2147483663"/>
              <ac:spMk id="5" creationId="{00000000-0000-0000-0000-000000000000}"/>
            </ac:spMkLst>
          </pc:spChg>
          <pc:spChg chg="mod">
            <ac:chgData name="Ragnhild Halvorsrud" userId="917ea340-fd63-490f-a7db-68428d24cf32" providerId="ADAL" clId="{3F26B701-AADC-4668-AAA4-FB7BA2B947B1}" dt="2020-06-19T17:20:45.595" v="15958" actId="790"/>
            <ac:spMkLst>
              <pc:docMk/>
              <pc:sldMasterMk cId="3623041008" sldId="2147483659"/>
              <pc:sldLayoutMk cId="3454048816" sldId="2147483663"/>
              <ac:spMk id="7" creationId="{00000000-0000-0000-0000-000000000000}"/>
            </ac:spMkLst>
          </pc:spChg>
          <pc:spChg chg="mod">
            <ac:chgData name="Ragnhild Halvorsrud" userId="917ea340-fd63-490f-a7db-68428d24cf32" providerId="ADAL" clId="{3F26B701-AADC-4668-AAA4-FB7BA2B947B1}" dt="2020-06-19T17:20:45.587" v="15955" actId="790"/>
            <ac:spMkLst>
              <pc:docMk/>
              <pc:sldMasterMk cId="3623041008" sldId="2147483659"/>
              <pc:sldLayoutMk cId="3454048816" sldId="2147483663"/>
              <ac:spMk id="8" creationId="{00000000-0000-0000-0000-000000000000}"/>
            </ac:spMkLst>
          </pc:spChg>
        </pc:sldLayoutChg>
        <pc:sldLayoutChg chg="modSp mod">
          <pc:chgData name="Ragnhild Halvorsrud" userId="917ea340-fd63-490f-a7db-68428d24cf32" providerId="ADAL" clId="{3F26B701-AADC-4668-AAA4-FB7BA2B947B1}" dt="2020-06-19T17:20:45.623" v="15969" actId="790"/>
          <pc:sldLayoutMkLst>
            <pc:docMk/>
            <pc:sldMasterMk cId="3623041008" sldId="2147483659"/>
            <pc:sldLayoutMk cId="585981378" sldId="2147483664"/>
          </pc:sldLayoutMkLst>
          <pc:spChg chg="mod">
            <ac:chgData name="Ragnhild Halvorsrud" userId="917ea340-fd63-490f-a7db-68428d24cf32" providerId="ADAL" clId="{3F26B701-AADC-4668-AAA4-FB7BA2B947B1}" dt="2020-06-19T17:20:45.614" v="15965" actId="790"/>
            <ac:spMkLst>
              <pc:docMk/>
              <pc:sldMasterMk cId="3623041008" sldId="2147483659"/>
              <pc:sldLayoutMk cId="585981378" sldId="2147483664"/>
              <ac:spMk id="2" creationId="{00000000-0000-0000-0000-000000000000}"/>
            </ac:spMkLst>
          </pc:spChg>
          <pc:spChg chg="mod">
            <ac:chgData name="Ragnhild Halvorsrud" userId="917ea340-fd63-490f-a7db-68428d24cf32" providerId="ADAL" clId="{3F26B701-AADC-4668-AAA4-FB7BA2B947B1}" dt="2020-06-19T17:20:45.616" v="15966" actId="790"/>
            <ac:spMkLst>
              <pc:docMk/>
              <pc:sldMasterMk cId="3623041008" sldId="2147483659"/>
              <pc:sldLayoutMk cId="585981378" sldId="2147483664"/>
              <ac:spMk id="3" creationId="{00000000-0000-0000-0000-000000000000}"/>
            </ac:spMkLst>
          </pc:spChg>
          <pc:spChg chg="mod">
            <ac:chgData name="Ragnhild Halvorsrud" userId="917ea340-fd63-490f-a7db-68428d24cf32" providerId="ADAL" clId="{3F26B701-AADC-4668-AAA4-FB7BA2B947B1}" dt="2020-06-19T17:20:45.618" v="15967" actId="790"/>
            <ac:spMkLst>
              <pc:docMk/>
              <pc:sldMasterMk cId="3623041008" sldId="2147483659"/>
              <pc:sldLayoutMk cId="585981378" sldId="2147483664"/>
              <ac:spMk id="4" creationId="{00000000-0000-0000-0000-000000000000}"/>
            </ac:spMkLst>
          </pc:spChg>
          <pc:spChg chg="mod">
            <ac:chgData name="Ragnhild Halvorsrud" userId="917ea340-fd63-490f-a7db-68428d24cf32" providerId="ADAL" clId="{3F26B701-AADC-4668-AAA4-FB7BA2B947B1}" dt="2020-06-19T17:20:45.621" v="15968" actId="790"/>
            <ac:spMkLst>
              <pc:docMk/>
              <pc:sldMasterMk cId="3623041008" sldId="2147483659"/>
              <pc:sldLayoutMk cId="585981378" sldId="2147483664"/>
              <ac:spMk id="5" creationId="{00000000-0000-0000-0000-000000000000}"/>
            </ac:spMkLst>
          </pc:spChg>
          <pc:spChg chg="mod">
            <ac:chgData name="Ragnhild Halvorsrud" userId="917ea340-fd63-490f-a7db-68428d24cf32" providerId="ADAL" clId="{3F26B701-AADC-4668-AAA4-FB7BA2B947B1}" dt="2020-06-19T17:20:45.623" v="15969" actId="790"/>
            <ac:spMkLst>
              <pc:docMk/>
              <pc:sldMasterMk cId="3623041008" sldId="2147483659"/>
              <pc:sldLayoutMk cId="585981378" sldId="2147483664"/>
              <ac:spMk id="12" creationId="{00000000-0000-0000-0000-000000000000}"/>
            </ac:spMkLst>
          </pc:spChg>
        </pc:sldLayoutChg>
        <pc:sldLayoutChg chg="modSp mod">
          <pc:chgData name="Ragnhild Halvorsrud" userId="917ea340-fd63-490f-a7db-68428d24cf32" providerId="ADAL" clId="{3F26B701-AADC-4668-AAA4-FB7BA2B947B1}" dt="2020-06-19T17:20:45.642" v="15975" actId="790"/>
          <pc:sldLayoutMkLst>
            <pc:docMk/>
            <pc:sldMasterMk cId="3623041008" sldId="2147483659"/>
            <pc:sldLayoutMk cId="1203240570" sldId="2147483666"/>
          </pc:sldLayoutMkLst>
          <pc:spChg chg="mod">
            <ac:chgData name="Ragnhild Halvorsrud" userId="917ea340-fd63-490f-a7db-68428d24cf32" providerId="ADAL" clId="{3F26B701-AADC-4668-AAA4-FB7BA2B947B1}" dt="2020-06-19T17:20:45.642" v="15975" actId="790"/>
            <ac:spMkLst>
              <pc:docMk/>
              <pc:sldMasterMk cId="3623041008" sldId="2147483659"/>
              <pc:sldLayoutMk cId="1203240570" sldId="2147483666"/>
              <ac:spMk id="2" creationId="{00000000-0000-0000-0000-000000000000}"/>
            </ac:spMkLst>
          </pc:spChg>
          <pc:spChg chg="mod">
            <ac:chgData name="Ragnhild Halvorsrud" userId="917ea340-fd63-490f-a7db-68428d24cf32" providerId="ADAL" clId="{3F26B701-AADC-4668-AAA4-FB7BA2B947B1}" dt="2020-06-19T17:20:45.627" v="15970" actId="790"/>
            <ac:spMkLst>
              <pc:docMk/>
              <pc:sldMasterMk cId="3623041008" sldId="2147483659"/>
              <pc:sldLayoutMk cId="1203240570" sldId="2147483666"/>
              <ac:spMk id="3" creationId="{00000000-0000-0000-0000-000000000000}"/>
            </ac:spMkLst>
          </pc:spChg>
          <pc:spChg chg="mod">
            <ac:chgData name="Ragnhild Halvorsrud" userId="917ea340-fd63-490f-a7db-68428d24cf32" providerId="ADAL" clId="{3F26B701-AADC-4668-AAA4-FB7BA2B947B1}" dt="2020-06-19T17:20:45.632" v="15971" actId="790"/>
            <ac:spMkLst>
              <pc:docMk/>
              <pc:sldMasterMk cId="3623041008" sldId="2147483659"/>
              <pc:sldLayoutMk cId="1203240570" sldId="2147483666"/>
              <ac:spMk id="4" creationId="{00000000-0000-0000-0000-000000000000}"/>
            </ac:spMkLst>
          </pc:spChg>
          <pc:spChg chg="mod">
            <ac:chgData name="Ragnhild Halvorsrud" userId="917ea340-fd63-490f-a7db-68428d24cf32" providerId="ADAL" clId="{3F26B701-AADC-4668-AAA4-FB7BA2B947B1}" dt="2020-06-19T17:20:45.635" v="15972" actId="790"/>
            <ac:spMkLst>
              <pc:docMk/>
              <pc:sldMasterMk cId="3623041008" sldId="2147483659"/>
              <pc:sldLayoutMk cId="1203240570" sldId="2147483666"/>
              <ac:spMk id="5" creationId="{00000000-0000-0000-0000-000000000000}"/>
            </ac:spMkLst>
          </pc:spChg>
          <pc:spChg chg="mod">
            <ac:chgData name="Ragnhild Halvorsrud" userId="917ea340-fd63-490f-a7db-68428d24cf32" providerId="ADAL" clId="{3F26B701-AADC-4668-AAA4-FB7BA2B947B1}" dt="2020-06-19T17:20:45.637" v="15973" actId="790"/>
            <ac:spMkLst>
              <pc:docMk/>
              <pc:sldMasterMk cId="3623041008" sldId="2147483659"/>
              <pc:sldLayoutMk cId="1203240570" sldId="2147483666"/>
              <ac:spMk id="6" creationId="{00000000-0000-0000-0000-000000000000}"/>
            </ac:spMkLst>
          </pc:spChg>
          <pc:spChg chg="mod">
            <ac:chgData name="Ragnhild Halvorsrud" userId="917ea340-fd63-490f-a7db-68428d24cf32" providerId="ADAL" clId="{3F26B701-AADC-4668-AAA4-FB7BA2B947B1}" dt="2020-06-19T17:20:45.640" v="15974" actId="790"/>
            <ac:spMkLst>
              <pc:docMk/>
              <pc:sldMasterMk cId="3623041008" sldId="2147483659"/>
              <pc:sldLayoutMk cId="1203240570" sldId="2147483666"/>
              <ac:spMk id="7" creationId="{00000000-0000-0000-0000-000000000000}"/>
            </ac:spMkLst>
          </pc:spChg>
        </pc:sldLayoutChg>
        <pc:sldLayoutChg chg="modSp mod">
          <pc:chgData name="Ragnhild Halvorsrud" userId="917ea340-fd63-490f-a7db-68428d24cf32" providerId="ADAL" clId="{3F26B701-AADC-4668-AAA4-FB7BA2B947B1}" dt="2020-06-19T17:20:45.700" v="15989" actId="790"/>
          <pc:sldLayoutMkLst>
            <pc:docMk/>
            <pc:sldMasterMk cId="3623041008" sldId="2147483659"/>
            <pc:sldLayoutMk cId="27145180" sldId="2147483667"/>
          </pc:sldLayoutMkLst>
          <pc:spChg chg="mod">
            <ac:chgData name="Ragnhild Halvorsrud" userId="917ea340-fd63-490f-a7db-68428d24cf32" providerId="ADAL" clId="{3F26B701-AADC-4668-AAA4-FB7BA2B947B1}" dt="2020-06-19T17:20:45.673" v="15982" actId="790"/>
            <ac:spMkLst>
              <pc:docMk/>
              <pc:sldMasterMk cId="3623041008" sldId="2147483659"/>
              <pc:sldLayoutMk cId="27145180" sldId="2147483667"/>
              <ac:spMk id="3" creationId="{00000000-0000-0000-0000-000000000000}"/>
            </ac:spMkLst>
          </pc:spChg>
          <pc:spChg chg="mod">
            <ac:chgData name="Ragnhild Halvorsrud" userId="917ea340-fd63-490f-a7db-68428d24cf32" providerId="ADAL" clId="{3F26B701-AADC-4668-AAA4-FB7BA2B947B1}" dt="2020-06-19T17:20:45.678" v="15983" actId="790"/>
            <ac:spMkLst>
              <pc:docMk/>
              <pc:sldMasterMk cId="3623041008" sldId="2147483659"/>
              <pc:sldLayoutMk cId="27145180" sldId="2147483667"/>
              <ac:spMk id="4" creationId="{00000000-0000-0000-0000-000000000000}"/>
            </ac:spMkLst>
          </pc:spChg>
          <pc:spChg chg="mod">
            <ac:chgData name="Ragnhild Halvorsrud" userId="917ea340-fd63-490f-a7db-68428d24cf32" providerId="ADAL" clId="{3F26B701-AADC-4668-AAA4-FB7BA2B947B1}" dt="2020-06-19T17:20:45.682" v="15984" actId="790"/>
            <ac:spMkLst>
              <pc:docMk/>
              <pc:sldMasterMk cId="3623041008" sldId="2147483659"/>
              <pc:sldLayoutMk cId="27145180" sldId="2147483667"/>
              <ac:spMk id="5" creationId="{00000000-0000-0000-0000-000000000000}"/>
            </ac:spMkLst>
          </pc:spChg>
          <pc:spChg chg="mod">
            <ac:chgData name="Ragnhild Halvorsrud" userId="917ea340-fd63-490f-a7db-68428d24cf32" providerId="ADAL" clId="{3F26B701-AADC-4668-AAA4-FB7BA2B947B1}" dt="2020-06-19T17:20:45.688" v="15985" actId="790"/>
            <ac:spMkLst>
              <pc:docMk/>
              <pc:sldMasterMk cId="3623041008" sldId="2147483659"/>
              <pc:sldLayoutMk cId="27145180" sldId="2147483667"/>
              <ac:spMk id="6" creationId="{00000000-0000-0000-0000-000000000000}"/>
            </ac:spMkLst>
          </pc:spChg>
          <pc:spChg chg="mod">
            <ac:chgData name="Ragnhild Halvorsrud" userId="917ea340-fd63-490f-a7db-68428d24cf32" providerId="ADAL" clId="{3F26B701-AADC-4668-AAA4-FB7BA2B947B1}" dt="2020-06-19T17:20:45.691" v="15986" actId="790"/>
            <ac:spMkLst>
              <pc:docMk/>
              <pc:sldMasterMk cId="3623041008" sldId="2147483659"/>
              <pc:sldLayoutMk cId="27145180" sldId="2147483667"/>
              <ac:spMk id="7" creationId="{00000000-0000-0000-0000-000000000000}"/>
            </ac:spMkLst>
          </pc:spChg>
          <pc:spChg chg="mod">
            <ac:chgData name="Ragnhild Halvorsrud" userId="917ea340-fd63-490f-a7db-68428d24cf32" providerId="ADAL" clId="{3F26B701-AADC-4668-AAA4-FB7BA2B947B1}" dt="2020-06-19T17:20:45.695" v="15987" actId="790"/>
            <ac:spMkLst>
              <pc:docMk/>
              <pc:sldMasterMk cId="3623041008" sldId="2147483659"/>
              <pc:sldLayoutMk cId="27145180" sldId="2147483667"/>
              <ac:spMk id="8" creationId="{00000000-0000-0000-0000-000000000000}"/>
            </ac:spMkLst>
          </pc:spChg>
          <pc:spChg chg="mod">
            <ac:chgData name="Ragnhild Halvorsrud" userId="917ea340-fd63-490f-a7db-68428d24cf32" providerId="ADAL" clId="{3F26B701-AADC-4668-AAA4-FB7BA2B947B1}" dt="2020-06-19T17:20:45.698" v="15988" actId="790"/>
            <ac:spMkLst>
              <pc:docMk/>
              <pc:sldMasterMk cId="3623041008" sldId="2147483659"/>
              <pc:sldLayoutMk cId="27145180" sldId="2147483667"/>
              <ac:spMk id="9" creationId="{00000000-0000-0000-0000-000000000000}"/>
            </ac:spMkLst>
          </pc:spChg>
          <pc:spChg chg="mod">
            <ac:chgData name="Ragnhild Halvorsrud" userId="917ea340-fd63-490f-a7db-68428d24cf32" providerId="ADAL" clId="{3F26B701-AADC-4668-AAA4-FB7BA2B947B1}" dt="2020-06-19T17:20:45.700" v="15989" actId="790"/>
            <ac:spMkLst>
              <pc:docMk/>
              <pc:sldMasterMk cId="3623041008" sldId="2147483659"/>
              <pc:sldLayoutMk cId="27145180" sldId="2147483667"/>
              <ac:spMk id="10" creationId="{00000000-0000-0000-0000-000000000000}"/>
            </ac:spMkLst>
          </pc:spChg>
        </pc:sldLayoutChg>
        <pc:sldLayoutChg chg="modSp mod">
          <pc:chgData name="Ragnhild Halvorsrud" userId="917ea340-fd63-490f-a7db-68428d24cf32" providerId="ADAL" clId="{3F26B701-AADC-4668-AAA4-FB7BA2B947B1}" dt="2020-06-19T17:20:45.726" v="15999" actId="790"/>
          <pc:sldLayoutMkLst>
            <pc:docMk/>
            <pc:sldMasterMk cId="3623041008" sldId="2147483659"/>
            <pc:sldLayoutMk cId="765830241" sldId="2147483668"/>
          </pc:sldLayoutMkLst>
          <pc:spChg chg="mod">
            <ac:chgData name="Ragnhild Halvorsrud" userId="917ea340-fd63-490f-a7db-68428d24cf32" providerId="ADAL" clId="{3F26B701-AADC-4668-AAA4-FB7BA2B947B1}" dt="2020-06-19T17:20:45.718" v="15996" actId="790"/>
            <ac:spMkLst>
              <pc:docMk/>
              <pc:sldMasterMk cId="3623041008" sldId="2147483659"/>
              <pc:sldLayoutMk cId="765830241" sldId="2147483668"/>
              <ac:spMk id="2" creationId="{00000000-0000-0000-0000-000000000000}"/>
            </ac:spMkLst>
          </pc:spChg>
          <pc:spChg chg="mod">
            <ac:chgData name="Ragnhild Halvorsrud" userId="917ea340-fd63-490f-a7db-68428d24cf32" providerId="ADAL" clId="{3F26B701-AADC-4668-AAA4-FB7BA2B947B1}" dt="2020-06-19T17:20:45.721" v="15997" actId="790"/>
            <ac:spMkLst>
              <pc:docMk/>
              <pc:sldMasterMk cId="3623041008" sldId="2147483659"/>
              <pc:sldLayoutMk cId="765830241" sldId="2147483668"/>
              <ac:spMk id="3" creationId="{00000000-0000-0000-0000-000000000000}"/>
            </ac:spMkLst>
          </pc:spChg>
          <pc:spChg chg="mod">
            <ac:chgData name="Ragnhild Halvorsrud" userId="917ea340-fd63-490f-a7db-68428d24cf32" providerId="ADAL" clId="{3F26B701-AADC-4668-AAA4-FB7BA2B947B1}" dt="2020-06-19T17:20:45.723" v="15998" actId="790"/>
            <ac:spMkLst>
              <pc:docMk/>
              <pc:sldMasterMk cId="3623041008" sldId="2147483659"/>
              <pc:sldLayoutMk cId="765830241" sldId="2147483668"/>
              <ac:spMk id="4" creationId="{00000000-0000-0000-0000-000000000000}"/>
            </ac:spMkLst>
          </pc:spChg>
          <pc:spChg chg="mod">
            <ac:chgData name="Ragnhild Halvorsrud" userId="917ea340-fd63-490f-a7db-68428d24cf32" providerId="ADAL" clId="{3F26B701-AADC-4668-AAA4-FB7BA2B947B1}" dt="2020-06-19T17:20:45.726" v="15999" actId="790"/>
            <ac:spMkLst>
              <pc:docMk/>
              <pc:sldMasterMk cId="3623041008" sldId="2147483659"/>
              <pc:sldLayoutMk cId="765830241" sldId="2147483668"/>
              <ac:spMk id="5" creationId="{00000000-0000-0000-0000-000000000000}"/>
            </ac:spMkLst>
          </pc:spChg>
        </pc:sldLayoutChg>
        <pc:sldLayoutChg chg="modSp mod">
          <pc:chgData name="Ragnhild Halvorsrud" userId="917ea340-fd63-490f-a7db-68428d24cf32" providerId="ADAL" clId="{3F26B701-AADC-4668-AAA4-FB7BA2B947B1}" dt="2020-06-19T17:20:45.735" v="16002" actId="790"/>
          <pc:sldLayoutMkLst>
            <pc:docMk/>
            <pc:sldMasterMk cId="3623041008" sldId="2147483659"/>
            <pc:sldLayoutMk cId="111878263" sldId="2147483669"/>
          </pc:sldLayoutMkLst>
          <pc:spChg chg="mod">
            <ac:chgData name="Ragnhild Halvorsrud" userId="917ea340-fd63-490f-a7db-68428d24cf32" providerId="ADAL" clId="{3F26B701-AADC-4668-AAA4-FB7BA2B947B1}" dt="2020-06-19T17:20:45.728" v="16000" actId="790"/>
            <ac:spMkLst>
              <pc:docMk/>
              <pc:sldMasterMk cId="3623041008" sldId="2147483659"/>
              <pc:sldLayoutMk cId="111878263" sldId="2147483669"/>
              <ac:spMk id="2" creationId="{00000000-0000-0000-0000-000000000000}"/>
            </ac:spMkLst>
          </pc:spChg>
          <pc:spChg chg="mod">
            <ac:chgData name="Ragnhild Halvorsrud" userId="917ea340-fd63-490f-a7db-68428d24cf32" providerId="ADAL" clId="{3F26B701-AADC-4668-AAA4-FB7BA2B947B1}" dt="2020-06-19T17:20:45.731" v="16001" actId="790"/>
            <ac:spMkLst>
              <pc:docMk/>
              <pc:sldMasterMk cId="3623041008" sldId="2147483659"/>
              <pc:sldLayoutMk cId="111878263" sldId="2147483669"/>
              <ac:spMk id="3" creationId="{00000000-0000-0000-0000-000000000000}"/>
            </ac:spMkLst>
          </pc:spChg>
          <pc:spChg chg="mod">
            <ac:chgData name="Ragnhild Halvorsrud" userId="917ea340-fd63-490f-a7db-68428d24cf32" providerId="ADAL" clId="{3F26B701-AADC-4668-AAA4-FB7BA2B947B1}" dt="2020-06-19T17:20:45.735" v="16002" actId="790"/>
            <ac:spMkLst>
              <pc:docMk/>
              <pc:sldMasterMk cId="3623041008" sldId="2147483659"/>
              <pc:sldLayoutMk cId="111878263" sldId="2147483669"/>
              <ac:spMk id="4" creationId="{00000000-0000-0000-0000-000000000000}"/>
            </ac:spMkLst>
          </pc:spChg>
        </pc:sldLayoutChg>
        <pc:sldLayoutChg chg="modSp mod">
          <pc:chgData name="Ragnhild Halvorsrud" userId="917ea340-fd63-490f-a7db-68428d24cf32" providerId="ADAL" clId="{3F26B701-AADC-4668-AAA4-FB7BA2B947B1}" dt="2020-06-19T17:20:45.703" v="15990" actId="790"/>
          <pc:sldLayoutMkLst>
            <pc:docMk/>
            <pc:sldMasterMk cId="3623041008" sldId="2147483659"/>
            <pc:sldLayoutMk cId="1300028045" sldId="2147483672"/>
          </pc:sldLayoutMkLst>
          <pc:spChg chg="mod">
            <ac:chgData name="Ragnhild Halvorsrud" userId="917ea340-fd63-490f-a7db-68428d24cf32" providerId="ADAL" clId="{3F26B701-AADC-4668-AAA4-FB7BA2B947B1}" dt="2020-06-19T17:20:45.703" v="15990" actId="790"/>
            <ac:spMkLst>
              <pc:docMk/>
              <pc:sldMasterMk cId="3623041008" sldId="2147483659"/>
              <pc:sldLayoutMk cId="1300028045" sldId="2147483672"/>
              <ac:spMk id="4" creationId="{00000000-0000-0000-0000-000000000000}"/>
            </ac:spMkLst>
          </pc:spChg>
        </pc:sldLayoutChg>
        <pc:sldLayoutChg chg="modSp mod">
          <pc:chgData name="Ragnhild Halvorsrud" userId="917ea340-fd63-490f-a7db-68428d24cf32" providerId="ADAL" clId="{3F26B701-AADC-4668-AAA4-FB7BA2B947B1}" dt="2020-06-19T17:20:45.611" v="15964" actId="790"/>
          <pc:sldLayoutMkLst>
            <pc:docMk/>
            <pc:sldMasterMk cId="3623041008" sldId="2147483659"/>
            <pc:sldLayoutMk cId="933194907" sldId="2147483674"/>
          </pc:sldLayoutMkLst>
          <pc:spChg chg="mod">
            <ac:chgData name="Ragnhild Halvorsrud" userId="917ea340-fd63-490f-a7db-68428d24cf32" providerId="ADAL" clId="{3F26B701-AADC-4668-AAA4-FB7BA2B947B1}" dt="2020-06-19T17:20:45.605" v="15961" actId="790"/>
            <ac:spMkLst>
              <pc:docMk/>
              <pc:sldMasterMk cId="3623041008" sldId="2147483659"/>
              <pc:sldLayoutMk cId="933194907" sldId="2147483674"/>
              <ac:spMk id="3" creationId="{00000000-0000-0000-0000-000000000000}"/>
            </ac:spMkLst>
          </pc:spChg>
          <pc:spChg chg="mod">
            <ac:chgData name="Ragnhild Halvorsrud" userId="917ea340-fd63-490f-a7db-68428d24cf32" providerId="ADAL" clId="{3F26B701-AADC-4668-AAA4-FB7BA2B947B1}" dt="2020-06-19T17:20:45.600" v="15959" actId="790"/>
            <ac:spMkLst>
              <pc:docMk/>
              <pc:sldMasterMk cId="3623041008" sldId="2147483659"/>
              <pc:sldLayoutMk cId="933194907" sldId="2147483674"/>
              <ac:spMk id="4" creationId="{00000000-0000-0000-0000-000000000000}"/>
            </ac:spMkLst>
          </pc:spChg>
          <pc:spChg chg="mod">
            <ac:chgData name="Ragnhild Halvorsrud" userId="917ea340-fd63-490f-a7db-68428d24cf32" providerId="ADAL" clId="{3F26B701-AADC-4668-AAA4-FB7BA2B947B1}" dt="2020-06-19T17:20:45.607" v="15962" actId="790"/>
            <ac:spMkLst>
              <pc:docMk/>
              <pc:sldMasterMk cId="3623041008" sldId="2147483659"/>
              <pc:sldLayoutMk cId="933194907" sldId="2147483674"/>
              <ac:spMk id="5" creationId="{00000000-0000-0000-0000-000000000000}"/>
            </ac:spMkLst>
          </pc:spChg>
          <pc:spChg chg="mod">
            <ac:chgData name="Ragnhild Halvorsrud" userId="917ea340-fd63-490f-a7db-68428d24cf32" providerId="ADAL" clId="{3F26B701-AADC-4668-AAA4-FB7BA2B947B1}" dt="2020-06-19T17:20:45.609" v="15963" actId="790"/>
            <ac:spMkLst>
              <pc:docMk/>
              <pc:sldMasterMk cId="3623041008" sldId="2147483659"/>
              <pc:sldLayoutMk cId="933194907" sldId="2147483674"/>
              <ac:spMk id="7" creationId="{00000000-0000-0000-0000-000000000000}"/>
            </ac:spMkLst>
          </pc:spChg>
          <pc:spChg chg="mod">
            <ac:chgData name="Ragnhild Halvorsrud" userId="917ea340-fd63-490f-a7db-68428d24cf32" providerId="ADAL" clId="{3F26B701-AADC-4668-AAA4-FB7BA2B947B1}" dt="2020-06-19T17:20:45.603" v="15960" actId="790"/>
            <ac:spMkLst>
              <pc:docMk/>
              <pc:sldMasterMk cId="3623041008" sldId="2147483659"/>
              <pc:sldLayoutMk cId="933194907" sldId="2147483674"/>
              <ac:spMk id="8" creationId="{00000000-0000-0000-0000-000000000000}"/>
            </ac:spMkLst>
          </pc:spChg>
          <pc:spChg chg="mod">
            <ac:chgData name="Ragnhild Halvorsrud" userId="917ea340-fd63-490f-a7db-68428d24cf32" providerId="ADAL" clId="{3F26B701-AADC-4668-AAA4-FB7BA2B947B1}" dt="2020-06-19T17:20:45.611" v="15964" actId="790"/>
            <ac:spMkLst>
              <pc:docMk/>
              <pc:sldMasterMk cId="3623041008" sldId="2147483659"/>
              <pc:sldLayoutMk cId="933194907" sldId="2147483674"/>
              <ac:spMk id="10" creationId="{00000000-0000-0000-0000-000000000000}"/>
            </ac:spMkLst>
          </pc:spChg>
        </pc:sldLayoutChg>
        <pc:sldLayoutChg chg="modSp mod">
          <pc:chgData name="Ragnhild Halvorsrud" userId="917ea340-fd63-490f-a7db-68428d24cf32" providerId="ADAL" clId="{3F26B701-AADC-4668-AAA4-FB7BA2B947B1}" dt="2020-06-19T17:20:45.705" v="15991" actId="790"/>
          <pc:sldLayoutMkLst>
            <pc:docMk/>
            <pc:sldMasterMk cId="3623041008" sldId="2147483659"/>
            <pc:sldLayoutMk cId="3891770229" sldId="2147483675"/>
          </pc:sldLayoutMkLst>
          <pc:spChg chg="mod">
            <ac:chgData name="Ragnhild Halvorsrud" userId="917ea340-fd63-490f-a7db-68428d24cf32" providerId="ADAL" clId="{3F26B701-AADC-4668-AAA4-FB7BA2B947B1}" dt="2020-06-19T17:20:45.705" v="15991" actId="790"/>
            <ac:spMkLst>
              <pc:docMk/>
              <pc:sldMasterMk cId="3623041008" sldId="2147483659"/>
              <pc:sldLayoutMk cId="3891770229" sldId="2147483675"/>
              <ac:spMk id="10" creationId="{00000000-0000-0000-0000-000000000000}"/>
            </ac:spMkLst>
          </pc:spChg>
        </pc:sldLayoutChg>
        <pc:sldLayoutChg chg="modSp mod">
          <pc:chgData name="Ragnhild Halvorsrud" userId="917ea340-fd63-490f-a7db-68428d24cf32" providerId="ADAL" clId="{3F26B701-AADC-4668-AAA4-FB7BA2B947B1}" dt="2020-06-19T17:20:45.716" v="15995" actId="790"/>
          <pc:sldLayoutMkLst>
            <pc:docMk/>
            <pc:sldMasterMk cId="3623041008" sldId="2147483659"/>
            <pc:sldLayoutMk cId="2342946523" sldId="2147483677"/>
          </pc:sldLayoutMkLst>
          <pc:spChg chg="mod">
            <ac:chgData name="Ragnhild Halvorsrud" userId="917ea340-fd63-490f-a7db-68428d24cf32" providerId="ADAL" clId="{3F26B701-AADC-4668-AAA4-FB7BA2B947B1}" dt="2020-06-19T17:20:45.708" v="15992" actId="790"/>
            <ac:spMkLst>
              <pc:docMk/>
              <pc:sldMasterMk cId="3623041008" sldId="2147483659"/>
              <pc:sldLayoutMk cId="2342946523" sldId="2147483677"/>
              <ac:spMk id="2" creationId="{00000000-0000-0000-0000-000000000000}"/>
            </ac:spMkLst>
          </pc:spChg>
          <pc:spChg chg="mod">
            <ac:chgData name="Ragnhild Halvorsrud" userId="917ea340-fd63-490f-a7db-68428d24cf32" providerId="ADAL" clId="{3F26B701-AADC-4668-AAA4-FB7BA2B947B1}" dt="2020-06-19T17:20:45.711" v="15993" actId="790"/>
            <ac:spMkLst>
              <pc:docMk/>
              <pc:sldMasterMk cId="3623041008" sldId="2147483659"/>
              <pc:sldLayoutMk cId="2342946523" sldId="2147483677"/>
              <ac:spMk id="3" creationId="{00000000-0000-0000-0000-000000000000}"/>
            </ac:spMkLst>
          </pc:spChg>
          <pc:spChg chg="mod">
            <ac:chgData name="Ragnhild Halvorsrud" userId="917ea340-fd63-490f-a7db-68428d24cf32" providerId="ADAL" clId="{3F26B701-AADC-4668-AAA4-FB7BA2B947B1}" dt="2020-06-19T17:20:45.713" v="15994" actId="790"/>
            <ac:spMkLst>
              <pc:docMk/>
              <pc:sldMasterMk cId="3623041008" sldId="2147483659"/>
              <pc:sldLayoutMk cId="2342946523" sldId="2147483677"/>
              <ac:spMk id="4" creationId="{00000000-0000-0000-0000-000000000000}"/>
            </ac:spMkLst>
          </pc:spChg>
          <pc:spChg chg="mod">
            <ac:chgData name="Ragnhild Halvorsrud" userId="917ea340-fd63-490f-a7db-68428d24cf32" providerId="ADAL" clId="{3F26B701-AADC-4668-AAA4-FB7BA2B947B1}" dt="2020-06-19T17:20:45.716" v="15995" actId="790"/>
            <ac:spMkLst>
              <pc:docMk/>
              <pc:sldMasterMk cId="3623041008" sldId="2147483659"/>
              <pc:sldLayoutMk cId="2342946523" sldId="2147483677"/>
              <ac:spMk id="5" creationId="{00000000-0000-0000-0000-000000000000}"/>
            </ac:spMkLst>
          </pc:spChg>
        </pc:sldLayoutChg>
        <pc:sldLayoutChg chg="modSp mod">
          <pc:chgData name="Ragnhild Halvorsrud" userId="917ea340-fd63-490f-a7db-68428d24cf32" providerId="ADAL" clId="{3F26B701-AADC-4668-AAA4-FB7BA2B947B1}" dt="2020-06-19T17:20:45.564" v="15948" actId="790"/>
          <pc:sldLayoutMkLst>
            <pc:docMk/>
            <pc:sldMasterMk cId="3623041008" sldId="2147483659"/>
            <pc:sldLayoutMk cId="3295002171" sldId="2147483678"/>
          </pc:sldLayoutMkLst>
          <pc:spChg chg="mod">
            <ac:chgData name="Ragnhild Halvorsrud" userId="917ea340-fd63-490f-a7db-68428d24cf32" providerId="ADAL" clId="{3F26B701-AADC-4668-AAA4-FB7BA2B947B1}" dt="2020-06-19T17:20:45.560" v="15947" actId="790"/>
            <ac:spMkLst>
              <pc:docMk/>
              <pc:sldMasterMk cId="3623041008" sldId="2147483659"/>
              <pc:sldLayoutMk cId="3295002171" sldId="2147483678"/>
              <ac:spMk id="9" creationId="{00000000-0000-0000-0000-000000000000}"/>
            </ac:spMkLst>
          </pc:spChg>
          <pc:spChg chg="mod">
            <ac:chgData name="Ragnhild Halvorsrud" userId="917ea340-fd63-490f-a7db-68428d24cf32" providerId="ADAL" clId="{3F26B701-AADC-4668-AAA4-FB7BA2B947B1}" dt="2020-06-19T17:20:45.564" v="15948" actId="790"/>
            <ac:spMkLst>
              <pc:docMk/>
              <pc:sldMasterMk cId="3623041008" sldId="2147483659"/>
              <pc:sldLayoutMk cId="3295002171" sldId="2147483678"/>
              <ac:spMk id="11" creationId="{00000000-0000-0000-0000-000000000000}"/>
            </ac:spMkLst>
          </pc:spChg>
        </pc:sldLayoutChg>
        <pc:sldLayoutChg chg="modSp mod">
          <pc:chgData name="Ragnhild Halvorsrud" userId="917ea340-fd63-490f-a7db-68428d24cf32" providerId="ADAL" clId="{3F26B701-AADC-4668-AAA4-FB7BA2B947B1}" dt="2020-06-19T17:20:45.669" v="15981" actId="790"/>
          <pc:sldLayoutMkLst>
            <pc:docMk/>
            <pc:sldMasterMk cId="3623041008" sldId="2147483659"/>
            <pc:sldLayoutMk cId="2859027505" sldId="2147483680"/>
          </pc:sldLayoutMkLst>
          <pc:spChg chg="mod">
            <ac:chgData name="Ragnhild Halvorsrud" userId="917ea340-fd63-490f-a7db-68428d24cf32" providerId="ADAL" clId="{3F26B701-AADC-4668-AAA4-FB7BA2B947B1}" dt="2020-06-19T17:20:45.669" v="15981" actId="790"/>
            <ac:spMkLst>
              <pc:docMk/>
              <pc:sldMasterMk cId="3623041008" sldId="2147483659"/>
              <pc:sldLayoutMk cId="2859027505" sldId="2147483680"/>
              <ac:spMk id="2" creationId="{00000000-0000-0000-0000-000000000000}"/>
            </ac:spMkLst>
          </pc:spChg>
          <pc:spChg chg="mod">
            <ac:chgData name="Ragnhild Halvorsrud" userId="917ea340-fd63-490f-a7db-68428d24cf32" providerId="ADAL" clId="{3F26B701-AADC-4668-AAA4-FB7BA2B947B1}" dt="2020-06-19T17:20:45.649" v="15976" actId="790"/>
            <ac:spMkLst>
              <pc:docMk/>
              <pc:sldMasterMk cId="3623041008" sldId="2147483659"/>
              <pc:sldLayoutMk cId="2859027505" sldId="2147483680"/>
              <ac:spMk id="3" creationId="{00000000-0000-0000-0000-000000000000}"/>
            </ac:spMkLst>
          </pc:spChg>
          <pc:spChg chg="mod">
            <ac:chgData name="Ragnhild Halvorsrud" userId="917ea340-fd63-490f-a7db-68428d24cf32" providerId="ADAL" clId="{3F26B701-AADC-4668-AAA4-FB7BA2B947B1}" dt="2020-06-19T17:20:45.656" v="15977" actId="790"/>
            <ac:spMkLst>
              <pc:docMk/>
              <pc:sldMasterMk cId="3623041008" sldId="2147483659"/>
              <pc:sldLayoutMk cId="2859027505" sldId="2147483680"/>
              <ac:spMk id="4" creationId="{00000000-0000-0000-0000-000000000000}"/>
            </ac:spMkLst>
          </pc:spChg>
          <pc:spChg chg="mod">
            <ac:chgData name="Ragnhild Halvorsrud" userId="917ea340-fd63-490f-a7db-68428d24cf32" providerId="ADAL" clId="{3F26B701-AADC-4668-AAA4-FB7BA2B947B1}" dt="2020-06-19T17:20:45.659" v="15978" actId="790"/>
            <ac:spMkLst>
              <pc:docMk/>
              <pc:sldMasterMk cId="3623041008" sldId="2147483659"/>
              <pc:sldLayoutMk cId="2859027505" sldId="2147483680"/>
              <ac:spMk id="5" creationId="{00000000-0000-0000-0000-000000000000}"/>
            </ac:spMkLst>
          </pc:spChg>
          <pc:spChg chg="mod">
            <ac:chgData name="Ragnhild Halvorsrud" userId="917ea340-fd63-490f-a7db-68428d24cf32" providerId="ADAL" clId="{3F26B701-AADC-4668-AAA4-FB7BA2B947B1}" dt="2020-06-19T17:20:45.663" v="15979" actId="790"/>
            <ac:spMkLst>
              <pc:docMk/>
              <pc:sldMasterMk cId="3623041008" sldId="2147483659"/>
              <pc:sldLayoutMk cId="2859027505" sldId="2147483680"/>
              <ac:spMk id="6" creationId="{00000000-0000-0000-0000-000000000000}"/>
            </ac:spMkLst>
          </pc:spChg>
          <pc:spChg chg="mod">
            <ac:chgData name="Ragnhild Halvorsrud" userId="917ea340-fd63-490f-a7db-68428d24cf32" providerId="ADAL" clId="{3F26B701-AADC-4668-AAA4-FB7BA2B947B1}" dt="2020-06-19T17:20:45.666" v="15980" actId="790"/>
            <ac:spMkLst>
              <pc:docMk/>
              <pc:sldMasterMk cId="3623041008" sldId="2147483659"/>
              <pc:sldLayoutMk cId="2859027505" sldId="2147483680"/>
              <ac:spMk id="7" creationId="{00000000-0000-0000-0000-000000000000}"/>
            </ac:spMkLst>
          </pc:spChg>
        </pc:sldLayoutChg>
      </pc:sldMasterChg>
      <pc:sldMasterChg chg="del delSldLayout">
        <pc:chgData name="Ragnhild Halvorsrud" userId="917ea340-fd63-490f-a7db-68428d24cf32" providerId="ADAL" clId="{3F26B701-AADC-4668-AAA4-FB7BA2B947B1}" dt="2020-06-17T18:47:03.073" v="228" actId="47"/>
        <pc:sldMasterMkLst>
          <pc:docMk/>
          <pc:sldMasterMk cId="1606475574" sldId="2147483681"/>
        </pc:sldMasterMkLst>
        <pc:sldLayoutChg chg="del">
          <pc:chgData name="Ragnhild Halvorsrud" userId="917ea340-fd63-490f-a7db-68428d24cf32" providerId="ADAL" clId="{3F26B701-AADC-4668-AAA4-FB7BA2B947B1}" dt="2020-06-17T18:47:03.073" v="228" actId="47"/>
          <pc:sldLayoutMkLst>
            <pc:docMk/>
            <pc:sldMasterMk cId="1606475574" sldId="2147483681"/>
            <pc:sldLayoutMk cId="2551201854" sldId="2147483682"/>
          </pc:sldLayoutMkLst>
        </pc:sldLayoutChg>
        <pc:sldLayoutChg chg="del">
          <pc:chgData name="Ragnhild Halvorsrud" userId="917ea340-fd63-490f-a7db-68428d24cf32" providerId="ADAL" clId="{3F26B701-AADC-4668-AAA4-FB7BA2B947B1}" dt="2020-06-17T18:47:03.073" v="228" actId="47"/>
          <pc:sldLayoutMkLst>
            <pc:docMk/>
            <pc:sldMasterMk cId="1606475574" sldId="2147483681"/>
            <pc:sldLayoutMk cId="3138383237" sldId="2147483683"/>
          </pc:sldLayoutMkLst>
        </pc:sldLayoutChg>
        <pc:sldLayoutChg chg="del">
          <pc:chgData name="Ragnhild Halvorsrud" userId="917ea340-fd63-490f-a7db-68428d24cf32" providerId="ADAL" clId="{3F26B701-AADC-4668-AAA4-FB7BA2B947B1}" dt="2020-06-17T18:47:03.073" v="228" actId="47"/>
          <pc:sldLayoutMkLst>
            <pc:docMk/>
            <pc:sldMasterMk cId="1606475574" sldId="2147483681"/>
            <pc:sldLayoutMk cId="3327823218" sldId="2147483684"/>
          </pc:sldLayoutMkLst>
        </pc:sldLayoutChg>
        <pc:sldLayoutChg chg="del">
          <pc:chgData name="Ragnhild Halvorsrud" userId="917ea340-fd63-490f-a7db-68428d24cf32" providerId="ADAL" clId="{3F26B701-AADC-4668-AAA4-FB7BA2B947B1}" dt="2020-06-17T18:47:03.073" v="228" actId="47"/>
          <pc:sldLayoutMkLst>
            <pc:docMk/>
            <pc:sldMasterMk cId="1606475574" sldId="2147483681"/>
            <pc:sldLayoutMk cId="2590068748" sldId="2147483685"/>
          </pc:sldLayoutMkLst>
        </pc:sldLayoutChg>
        <pc:sldLayoutChg chg="del">
          <pc:chgData name="Ragnhild Halvorsrud" userId="917ea340-fd63-490f-a7db-68428d24cf32" providerId="ADAL" clId="{3F26B701-AADC-4668-AAA4-FB7BA2B947B1}" dt="2020-06-17T18:47:03.073" v="228" actId="47"/>
          <pc:sldLayoutMkLst>
            <pc:docMk/>
            <pc:sldMasterMk cId="1606475574" sldId="2147483681"/>
            <pc:sldLayoutMk cId="3332346676" sldId="2147483686"/>
          </pc:sldLayoutMkLst>
        </pc:sldLayoutChg>
        <pc:sldLayoutChg chg="del">
          <pc:chgData name="Ragnhild Halvorsrud" userId="917ea340-fd63-490f-a7db-68428d24cf32" providerId="ADAL" clId="{3F26B701-AADC-4668-AAA4-FB7BA2B947B1}" dt="2020-06-17T18:47:03.073" v="228" actId="47"/>
          <pc:sldLayoutMkLst>
            <pc:docMk/>
            <pc:sldMasterMk cId="1606475574" sldId="2147483681"/>
            <pc:sldLayoutMk cId="4002795803" sldId="2147483687"/>
          </pc:sldLayoutMkLst>
        </pc:sldLayoutChg>
        <pc:sldLayoutChg chg="del">
          <pc:chgData name="Ragnhild Halvorsrud" userId="917ea340-fd63-490f-a7db-68428d24cf32" providerId="ADAL" clId="{3F26B701-AADC-4668-AAA4-FB7BA2B947B1}" dt="2020-06-17T18:47:03.073" v="228" actId="47"/>
          <pc:sldLayoutMkLst>
            <pc:docMk/>
            <pc:sldMasterMk cId="1606475574" sldId="2147483681"/>
            <pc:sldLayoutMk cId="3370925864" sldId="2147483688"/>
          </pc:sldLayoutMkLst>
        </pc:sldLayoutChg>
        <pc:sldLayoutChg chg="del">
          <pc:chgData name="Ragnhild Halvorsrud" userId="917ea340-fd63-490f-a7db-68428d24cf32" providerId="ADAL" clId="{3F26B701-AADC-4668-AAA4-FB7BA2B947B1}" dt="2020-06-17T18:47:03.073" v="228" actId="47"/>
          <pc:sldLayoutMkLst>
            <pc:docMk/>
            <pc:sldMasterMk cId="1606475574" sldId="2147483681"/>
            <pc:sldLayoutMk cId="391115703" sldId="2147483689"/>
          </pc:sldLayoutMkLst>
        </pc:sldLayoutChg>
        <pc:sldLayoutChg chg="del">
          <pc:chgData name="Ragnhild Halvorsrud" userId="917ea340-fd63-490f-a7db-68428d24cf32" providerId="ADAL" clId="{3F26B701-AADC-4668-AAA4-FB7BA2B947B1}" dt="2020-06-17T18:47:03.073" v="228" actId="47"/>
          <pc:sldLayoutMkLst>
            <pc:docMk/>
            <pc:sldMasterMk cId="1606475574" sldId="2147483681"/>
            <pc:sldLayoutMk cId="242975387" sldId="2147483690"/>
          </pc:sldLayoutMkLst>
        </pc:sldLayoutChg>
        <pc:sldLayoutChg chg="del">
          <pc:chgData name="Ragnhild Halvorsrud" userId="917ea340-fd63-490f-a7db-68428d24cf32" providerId="ADAL" clId="{3F26B701-AADC-4668-AAA4-FB7BA2B947B1}" dt="2020-06-17T18:47:03.073" v="228" actId="47"/>
          <pc:sldLayoutMkLst>
            <pc:docMk/>
            <pc:sldMasterMk cId="1606475574" sldId="2147483681"/>
            <pc:sldLayoutMk cId="1724984149" sldId="2147483691"/>
          </pc:sldLayoutMkLst>
        </pc:sldLayoutChg>
        <pc:sldLayoutChg chg="del">
          <pc:chgData name="Ragnhild Halvorsrud" userId="917ea340-fd63-490f-a7db-68428d24cf32" providerId="ADAL" clId="{3F26B701-AADC-4668-AAA4-FB7BA2B947B1}" dt="2020-06-17T18:47:03.073" v="228" actId="47"/>
          <pc:sldLayoutMkLst>
            <pc:docMk/>
            <pc:sldMasterMk cId="1606475574" sldId="2147483681"/>
            <pc:sldLayoutMk cId="841181691" sldId="2147483692"/>
          </pc:sldLayoutMkLst>
        </pc:sldLayoutChg>
      </pc:sldMasterChg>
      <pc:sldMasterChg chg="replId modSldLayout">
        <pc:chgData name="Ragnhild Halvorsrud" userId="917ea340-fd63-490f-a7db-68428d24cf32" providerId="ADAL" clId="{3F26B701-AADC-4668-AAA4-FB7BA2B947B1}" dt="2020-06-19T17:20:45.556" v="15946" actId="790"/>
        <pc:sldMasterMkLst>
          <pc:docMk/>
          <pc:sldMasterMk cId="1643857197" sldId="2147483693"/>
        </pc:sldMasterMkLst>
        <pc:sldLayoutChg chg="modSp mod">
          <pc:chgData name="Ragnhild Halvorsrud" userId="917ea340-fd63-490f-a7db-68428d24cf32" providerId="ADAL" clId="{3F26B701-AADC-4668-AAA4-FB7BA2B947B1}" dt="2020-06-19T17:20:45.369" v="15888" actId="790"/>
          <pc:sldLayoutMkLst>
            <pc:docMk/>
            <pc:sldMasterMk cId="1643857197" sldId="2147483693"/>
            <pc:sldLayoutMk cId="2142406485" sldId="2147483649"/>
          </pc:sldLayoutMkLst>
          <pc:spChg chg="mod">
            <ac:chgData name="Ragnhild Halvorsrud" userId="917ea340-fd63-490f-a7db-68428d24cf32" providerId="ADAL" clId="{3F26B701-AADC-4668-AAA4-FB7BA2B947B1}" dt="2020-06-19T17:20:45.360" v="15885" actId="790"/>
            <ac:spMkLst>
              <pc:docMk/>
              <pc:sldMasterMk cId="1643857197" sldId="2147483693"/>
              <pc:sldLayoutMk cId="2142406485" sldId="2147483649"/>
              <ac:spMk id="2" creationId="{00000000-0000-0000-0000-000000000000}"/>
            </ac:spMkLst>
          </pc:spChg>
          <pc:spChg chg="mod">
            <ac:chgData name="Ragnhild Halvorsrud" userId="917ea340-fd63-490f-a7db-68428d24cf32" providerId="ADAL" clId="{3F26B701-AADC-4668-AAA4-FB7BA2B947B1}" dt="2020-06-19T17:20:45.362" v="15886" actId="790"/>
            <ac:spMkLst>
              <pc:docMk/>
              <pc:sldMasterMk cId="1643857197" sldId="2147483693"/>
              <pc:sldLayoutMk cId="2142406485" sldId="2147483649"/>
              <ac:spMk id="3" creationId="{00000000-0000-0000-0000-000000000000}"/>
            </ac:spMkLst>
          </pc:spChg>
          <pc:spChg chg="mod">
            <ac:chgData name="Ragnhild Halvorsrud" userId="917ea340-fd63-490f-a7db-68428d24cf32" providerId="ADAL" clId="{3F26B701-AADC-4668-AAA4-FB7BA2B947B1}" dt="2020-06-19T17:20:45.369" v="15888" actId="790"/>
            <ac:spMkLst>
              <pc:docMk/>
              <pc:sldMasterMk cId="1643857197" sldId="2147483693"/>
              <pc:sldLayoutMk cId="2142406485" sldId="2147483649"/>
              <ac:spMk id="7" creationId="{00000000-0000-0000-0000-000000000000}"/>
            </ac:spMkLst>
          </pc:spChg>
          <pc:spChg chg="mod">
            <ac:chgData name="Ragnhild Halvorsrud" userId="917ea340-fd63-490f-a7db-68428d24cf32" providerId="ADAL" clId="{3F26B701-AADC-4668-AAA4-FB7BA2B947B1}" dt="2020-06-19T17:20:45.356" v="15884" actId="790"/>
            <ac:spMkLst>
              <pc:docMk/>
              <pc:sldMasterMk cId="1643857197" sldId="2147483693"/>
              <pc:sldLayoutMk cId="2142406485" sldId="2147483649"/>
              <ac:spMk id="10" creationId="{00000000-0000-0000-0000-000000000000}"/>
            </ac:spMkLst>
          </pc:spChg>
          <pc:spChg chg="mod">
            <ac:chgData name="Ragnhild Halvorsrud" userId="917ea340-fd63-490f-a7db-68428d24cf32" providerId="ADAL" clId="{3F26B701-AADC-4668-AAA4-FB7BA2B947B1}" dt="2020-06-19T17:20:45.365" v="15887" actId="790"/>
            <ac:spMkLst>
              <pc:docMk/>
              <pc:sldMasterMk cId="1643857197" sldId="2147483693"/>
              <pc:sldLayoutMk cId="2142406485" sldId="2147483649"/>
              <ac:spMk id="16" creationId="{00000000-0000-0000-0000-000000000000}"/>
            </ac:spMkLst>
          </pc:spChg>
        </pc:sldLayoutChg>
        <pc:sldLayoutChg chg="modSp mod">
          <pc:chgData name="Ragnhild Halvorsrud" userId="917ea340-fd63-490f-a7db-68428d24cf32" providerId="ADAL" clId="{3F26B701-AADC-4668-AAA4-FB7BA2B947B1}" dt="2020-06-19T17:20:45.415" v="15900" actId="790"/>
          <pc:sldLayoutMkLst>
            <pc:docMk/>
            <pc:sldMasterMk cId="1643857197" sldId="2147483693"/>
            <pc:sldLayoutMk cId="258411677" sldId="2147483651"/>
          </pc:sldLayoutMkLst>
          <pc:spChg chg="mod">
            <ac:chgData name="Ragnhild Halvorsrud" userId="917ea340-fd63-490f-a7db-68428d24cf32" providerId="ADAL" clId="{3F26B701-AADC-4668-AAA4-FB7BA2B947B1}" dt="2020-06-19T17:20:45.410" v="15898" actId="790"/>
            <ac:spMkLst>
              <pc:docMk/>
              <pc:sldMasterMk cId="1643857197" sldId="2147483693"/>
              <pc:sldLayoutMk cId="258411677" sldId="2147483651"/>
              <ac:spMk id="2" creationId="{00000000-0000-0000-0000-000000000000}"/>
            </ac:spMkLst>
          </pc:spChg>
          <pc:spChg chg="mod">
            <ac:chgData name="Ragnhild Halvorsrud" userId="917ea340-fd63-490f-a7db-68428d24cf32" providerId="ADAL" clId="{3F26B701-AADC-4668-AAA4-FB7BA2B947B1}" dt="2020-06-19T17:20:45.413" v="15899" actId="790"/>
            <ac:spMkLst>
              <pc:docMk/>
              <pc:sldMasterMk cId="1643857197" sldId="2147483693"/>
              <pc:sldLayoutMk cId="258411677" sldId="2147483651"/>
              <ac:spMk id="3" creationId="{00000000-0000-0000-0000-000000000000}"/>
            </ac:spMkLst>
          </pc:spChg>
          <pc:spChg chg="mod">
            <ac:chgData name="Ragnhild Halvorsrud" userId="917ea340-fd63-490f-a7db-68428d24cf32" providerId="ADAL" clId="{3F26B701-AADC-4668-AAA4-FB7BA2B947B1}" dt="2020-06-19T17:20:45.415" v="15900" actId="790"/>
            <ac:spMkLst>
              <pc:docMk/>
              <pc:sldMasterMk cId="1643857197" sldId="2147483693"/>
              <pc:sldLayoutMk cId="258411677" sldId="2147483651"/>
              <ac:spMk id="4" creationId="{00000000-0000-0000-0000-000000000000}"/>
            </ac:spMkLst>
          </pc:spChg>
        </pc:sldLayoutChg>
        <pc:sldLayoutChg chg="modSp mod">
          <pc:chgData name="Ragnhild Halvorsrud" userId="917ea340-fd63-490f-a7db-68428d24cf32" providerId="ADAL" clId="{3F26B701-AADC-4668-AAA4-FB7BA2B947B1}" dt="2020-06-19T17:20:45.489" v="15925" actId="790"/>
          <pc:sldLayoutMkLst>
            <pc:docMk/>
            <pc:sldMasterMk cId="1643857197" sldId="2147483693"/>
            <pc:sldLayoutMk cId="3213274499" sldId="2147483652"/>
          </pc:sldLayoutMkLst>
          <pc:spChg chg="mod">
            <ac:chgData name="Ragnhild Halvorsrud" userId="917ea340-fd63-490f-a7db-68428d24cf32" providerId="ADAL" clId="{3F26B701-AADC-4668-AAA4-FB7BA2B947B1}" dt="2020-06-19T17:20:45.473" v="15920" actId="790"/>
            <ac:spMkLst>
              <pc:docMk/>
              <pc:sldMasterMk cId="1643857197" sldId="2147483693"/>
              <pc:sldLayoutMk cId="3213274499" sldId="2147483652"/>
              <ac:spMk id="3" creationId="{00000000-0000-0000-0000-000000000000}"/>
            </ac:spMkLst>
          </pc:spChg>
          <pc:spChg chg="mod">
            <ac:chgData name="Ragnhild Halvorsrud" userId="917ea340-fd63-490f-a7db-68428d24cf32" providerId="ADAL" clId="{3F26B701-AADC-4668-AAA4-FB7BA2B947B1}" dt="2020-06-19T17:20:45.478" v="15921" actId="790"/>
            <ac:spMkLst>
              <pc:docMk/>
              <pc:sldMasterMk cId="1643857197" sldId="2147483693"/>
              <pc:sldLayoutMk cId="3213274499" sldId="2147483652"/>
              <ac:spMk id="4" creationId="{00000000-0000-0000-0000-000000000000}"/>
            </ac:spMkLst>
          </pc:spChg>
          <pc:spChg chg="mod">
            <ac:chgData name="Ragnhild Halvorsrud" userId="917ea340-fd63-490f-a7db-68428d24cf32" providerId="ADAL" clId="{3F26B701-AADC-4668-AAA4-FB7BA2B947B1}" dt="2020-06-19T17:20:45.480" v="15922" actId="790"/>
            <ac:spMkLst>
              <pc:docMk/>
              <pc:sldMasterMk cId="1643857197" sldId="2147483693"/>
              <pc:sldLayoutMk cId="3213274499" sldId="2147483652"/>
              <ac:spMk id="5" creationId="{00000000-0000-0000-0000-000000000000}"/>
            </ac:spMkLst>
          </pc:spChg>
          <pc:spChg chg="mod">
            <ac:chgData name="Ragnhild Halvorsrud" userId="917ea340-fd63-490f-a7db-68428d24cf32" providerId="ADAL" clId="{3F26B701-AADC-4668-AAA4-FB7BA2B947B1}" dt="2020-06-19T17:20:45.483" v="15923" actId="790"/>
            <ac:spMkLst>
              <pc:docMk/>
              <pc:sldMasterMk cId="1643857197" sldId="2147483693"/>
              <pc:sldLayoutMk cId="3213274499" sldId="2147483652"/>
              <ac:spMk id="6" creationId="{00000000-0000-0000-0000-000000000000}"/>
            </ac:spMkLst>
          </pc:spChg>
          <pc:spChg chg="mod">
            <ac:chgData name="Ragnhild Halvorsrud" userId="917ea340-fd63-490f-a7db-68428d24cf32" providerId="ADAL" clId="{3F26B701-AADC-4668-AAA4-FB7BA2B947B1}" dt="2020-06-19T17:20:45.486" v="15924" actId="790"/>
            <ac:spMkLst>
              <pc:docMk/>
              <pc:sldMasterMk cId="1643857197" sldId="2147483693"/>
              <pc:sldLayoutMk cId="3213274499" sldId="2147483652"/>
              <ac:spMk id="7" creationId="{00000000-0000-0000-0000-000000000000}"/>
            </ac:spMkLst>
          </pc:spChg>
          <pc:spChg chg="mod">
            <ac:chgData name="Ragnhild Halvorsrud" userId="917ea340-fd63-490f-a7db-68428d24cf32" providerId="ADAL" clId="{3F26B701-AADC-4668-AAA4-FB7BA2B947B1}" dt="2020-06-19T17:20:45.489" v="15925" actId="790"/>
            <ac:spMkLst>
              <pc:docMk/>
              <pc:sldMasterMk cId="1643857197" sldId="2147483693"/>
              <pc:sldLayoutMk cId="3213274499" sldId="2147483652"/>
              <ac:spMk id="8" creationId="{00000000-0000-0000-0000-000000000000}"/>
            </ac:spMkLst>
          </pc:spChg>
        </pc:sldLayoutChg>
        <pc:sldLayoutChg chg="modSp mod">
          <pc:chgData name="Ragnhild Halvorsrud" userId="917ea340-fd63-490f-a7db-68428d24cf32" providerId="ADAL" clId="{3F26B701-AADC-4668-AAA4-FB7BA2B947B1}" dt="2020-06-19T17:20:45.533" v="15939" actId="790"/>
          <pc:sldLayoutMkLst>
            <pc:docMk/>
            <pc:sldMasterMk cId="1643857197" sldId="2147483693"/>
            <pc:sldLayoutMk cId="3084663293" sldId="2147483653"/>
          </pc:sldLayoutMkLst>
          <pc:spChg chg="mod">
            <ac:chgData name="Ragnhild Halvorsrud" userId="917ea340-fd63-490f-a7db-68428d24cf32" providerId="ADAL" clId="{3F26B701-AADC-4668-AAA4-FB7BA2B947B1}" dt="2020-06-19T17:20:45.511" v="15932" actId="790"/>
            <ac:spMkLst>
              <pc:docMk/>
              <pc:sldMasterMk cId="1643857197" sldId="2147483693"/>
              <pc:sldLayoutMk cId="3084663293" sldId="2147483653"/>
              <ac:spMk id="3" creationId="{00000000-0000-0000-0000-000000000000}"/>
            </ac:spMkLst>
          </pc:spChg>
          <pc:spChg chg="mod">
            <ac:chgData name="Ragnhild Halvorsrud" userId="917ea340-fd63-490f-a7db-68428d24cf32" providerId="ADAL" clId="{3F26B701-AADC-4668-AAA4-FB7BA2B947B1}" dt="2020-06-19T17:20:45.515" v="15933" actId="790"/>
            <ac:spMkLst>
              <pc:docMk/>
              <pc:sldMasterMk cId="1643857197" sldId="2147483693"/>
              <pc:sldLayoutMk cId="3084663293" sldId="2147483653"/>
              <ac:spMk id="4" creationId="{00000000-0000-0000-0000-000000000000}"/>
            </ac:spMkLst>
          </pc:spChg>
          <pc:spChg chg="mod">
            <ac:chgData name="Ragnhild Halvorsrud" userId="917ea340-fd63-490f-a7db-68428d24cf32" providerId="ADAL" clId="{3F26B701-AADC-4668-AAA4-FB7BA2B947B1}" dt="2020-06-19T17:20:45.518" v="15934" actId="790"/>
            <ac:spMkLst>
              <pc:docMk/>
              <pc:sldMasterMk cId="1643857197" sldId="2147483693"/>
              <pc:sldLayoutMk cId="3084663293" sldId="2147483653"/>
              <ac:spMk id="5" creationId="{00000000-0000-0000-0000-000000000000}"/>
            </ac:spMkLst>
          </pc:spChg>
          <pc:spChg chg="mod">
            <ac:chgData name="Ragnhild Halvorsrud" userId="917ea340-fd63-490f-a7db-68428d24cf32" providerId="ADAL" clId="{3F26B701-AADC-4668-AAA4-FB7BA2B947B1}" dt="2020-06-19T17:20:45.521" v="15935" actId="790"/>
            <ac:spMkLst>
              <pc:docMk/>
              <pc:sldMasterMk cId="1643857197" sldId="2147483693"/>
              <pc:sldLayoutMk cId="3084663293" sldId="2147483653"/>
              <ac:spMk id="6" creationId="{00000000-0000-0000-0000-000000000000}"/>
            </ac:spMkLst>
          </pc:spChg>
          <pc:spChg chg="mod">
            <ac:chgData name="Ragnhild Halvorsrud" userId="917ea340-fd63-490f-a7db-68428d24cf32" providerId="ADAL" clId="{3F26B701-AADC-4668-AAA4-FB7BA2B947B1}" dt="2020-06-19T17:20:45.524" v="15936" actId="790"/>
            <ac:spMkLst>
              <pc:docMk/>
              <pc:sldMasterMk cId="1643857197" sldId="2147483693"/>
              <pc:sldLayoutMk cId="3084663293" sldId="2147483653"/>
              <ac:spMk id="7" creationId="{00000000-0000-0000-0000-000000000000}"/>
            </ac:spMkLst>
          </pc:spChg>
          <pc:spChg chg="mod">
            <ac:chgData name="Ragnhild Halvorsrud" userId="917ea340-fd63-490f-a7db-68428d24cf32" providerId="ADAL" clId="{3F26B701-AADC-4668-AAA4-FB7BA2B947B1}" dt="2020-06-19T17:20:45.526" v="15937" actId="790"/>
            <ac:spMkLst>
              <pc:docMk/>
              <pc:sldMasterMk cId="1643857197" sldId="2147483693"/>
              <pc:sldLayoutMk cId="3084663293" sldId="2147483653"/>
              <ac:spMk id="8" creationId="{00000000-0000-0000-0000-000000000000}"/>
            </ac:spMkLst>
          </pc:spChg>
          <pc:spChg chg="mod">
            <ac:chgData name="Ragnhild Halvorsrud" userId="917ea340-fd63-490f-a7db-68428d24cf32" providerId="ADAL" clId="{3F26B701-AADC-4668-AAA4-FB7BA2B947B1}" dt="2020-06-19T17:20:45.529" v="15938" actId="790"/>
            <ac:spMkLst>
              <pc:docMk/>
              <pc:sldMasterMk cId="1643857197" sldId="2147483693"/>
              <pc:sldLayoutMk cId="3084663293" sldId="2147483653"/>
              <ac:spMk id="9" creationId="{00000000-0000-0000-0000-000000000000}"/>
            </ac:spMkLst>
          </pc:spChg>
          <pc:spChg chg="mod">
            <ac:chgData name="Ragnhild Halvorsrud" userId="917ea340-fd63-490f-a7db-68428d24cf32" providerId="ADAL" clId="{3F26B701-AADC-4668-AAA4-FB7BA2B947B1}" dt="2020-06-19T17:20:45.533" v="15939" actId="790"/>
            <ac:spMkLst>
              <pc:docMk/>
              <pc:sldMasterMk cId="1643857197" sldId="2147483693"/>
              <pc:sldLayoutMk cId="3084663293" sldId="2147483653"/>
              <ac:spMk id="10" creationId="{00000000-0000-0000-0000-000000000000}"/>
            </ac:spMkLst>
          </pc:spChg>
        </pc:sldLayoutChg>
        <pc:sldLayoutChg chg="modSp mod">
          <pc:chgData name="Ragnhild Halvorsrud" userId="917ea340-fd63-490f-a7db-68428d24cf32" providerId="ADAL" clId="{3F26B701-AADC-4668-AAA4-FB7BA2B947B1}" dt="2020-06-19T17:20:45.547" v="15943" actId="790"/>
          <pc:sldLayoutMkLst>
            <pc:docMk/>
            <pc:sldMasterMk cId="1643857197" sldId="2147483693"/>
            <pc:sldLayoutMk cId="3098047795" sldId="2147483654"/>
          </pc:sldLayoutMkLst>
          <pc:spChg chg="mod">
            <ac:chgData name="Ragnhild Halvorsrud" userId="917ea340-fd63-490f-a7db-68428d24cf32" providerId="ADAL" clId="{3F26B701-AADC-4668-AAA4-FB7BA2B947B1}" dt="2020-06-19T17:20:45.537" v="15940" actId="790"/>
            <ac:spMkLst>
              <pc:docMk/>
              <pc:sldMasterMk cId="1643857197" sldId="2147483693"/>
              <pc:sldLayoutMk cId="3098047795" sldId="2147483654"/>
              <ac:spMk id="2" creationId="{00000000-0000-0000-0000-000000000000}"/>
            </ac:spMkLst>
          </pc:spChg>
          <pc:spChg chg="mod">
            <ac:chgData name="Ragnhild Halvorsrud" userId="917ea340-fd63-490f-a7db-68428d24cf32" providerId="ADAL" clId="{3F26B701-AADC-4668-AAA4-FB7BA2B947B1}" dt="2020-06-19T17:20:45.540" v="15941" actId="790"/>
            <ac:spMkLst>
              <pc:docMk/>
              <pc:sldMasterMk cId="1643857197" sldId="2147483693"/>
              <pc:sldLayoutMk cId="3098047795" sldId="2147483654"/>
              <ac:spMk id="3" creationId="{00000000-0000-0000-0000-000000000000}"/>
            </ac:spMkLst>
          </pc:spChg>
          <pc:spChg chg="mod">
            <ac:chgData name="Ragnhild Halvorsrud" userId="917ea340-fd63-490f-a7db-68428d24cf32" providerId="ADAL" clId="{3F26B701-AADC-4668-AAA4-FB7BA2B947B1}" dt="2020-06-19T17:20:45.543" v="15942" actId="790"/>
            <ac:spMkLst>
              <pc:docMk/>
              <pc:sldMasterMk cId="1643857197" sldId="2147483693"/>
              <pc:sldLayoutMk cId="3098047795" sldId="2147483654"/>
              <ac:spMk id="4" creationId="{00000000-0000-0000-0000-000000000000}"/>
            </ac:spMkLst>
          </pc:spChg>
          <pc:spChg chg="mod">
            <ac:chgData name="Ragnhild Halvorsrud" userId="917ea340-fd63-490f-a7db-68428d24cf32" providerId="ADAL" clId="{3F26B701-AADC-4668-AAA4-FB7BA2B947B1}" dt="2020-06-19T17:20:45.547" v="15943" actId="790"/>
            <ac:spMkLst>
              <pc:docMk/>
              <pc:sldMasterMk cId="1643857197" sldId="2147483693"/>
              <pc:sldLayoutMk cId="3098047795" sldId="2147483654"/>
              <ac:spMk id="5" creationId="{00000000-0000-0000-0000-000000000000}"/>
            </ac:spMkLst>
          </pc:spChg>
        </pc:sldLayoutChg>
        <pc:sldLayoutChg chg="modSp mod">
          <pc:chgData name="Ragnhild Halvorsrud" userId="917ea340-fd63-490f-a7db-68428d24cf32" providerId="ADAL" clId="{3F26B701-AADC-4668-AAA4-FB7BA2B947B1}" dt="2020-06-19T17:20:45.556" v="15946" actId="790"/>
          <pc:sldLayoutMkLst>
            <pc:docMk/>
            <pc:sldMasterMk cId="1643857197" sldId="2147483693"/>
            <pc:sldLayoutMk cId="1943840033" sldId="2147483655"/>
          </pc:sldLayoutMkLst>
          <pc:spChg chg="mod">
            <ac:chgData name="Ragnhild Halvorsrud" userId="917ea340-fd63-490f-a7db-68428d24cf32" providerId="ADAL" clId="{3F26B701-AADC-4668-AAA4-FB7BA2B947B1}" dt="2020-06-19T17:20:45.550" v="15944" actId="790"/>
            <ac:spMkLst>
              <pc:docMk/>
              <pc:sldMasterMk cId="1643857197" sldId="2147483693"/>
              <pc:sldLayoutMk cId="1943840033" sldId="2147483655"/>
              <ac:spMk id="2" creationId="{00000000-0000-0000-0000-000000000000}"/>
            </ac:spMkLst>
          </pc:spChg>
          <pc:spChg chg="mod">
            <ac:chgData name="Ragnhild Halvorsrud" userId="917ea340-fd63-490f-a7db-68428d24cf32" providerId="ADAL" clId="{3F26B701-AADC-4668-AAA4-FB7BA2B947B1}" dt="2020-06-19T17:20:45.553" v="15945" actId="790"/>
            <ac:spMkLst>
              <pc:docMk/>
              <pc:sldMasterMk cId="1643857197" sldId="2147483693"/>
              <pc:sldLayoutMk cId="1943840033" sldId="2147483655"/>
              <ac:spMk id="3" creationId="{00000000-0000-0000-0000-000000000000}"/>
            </ac:spMkLst>
          </pc:spChg>
          <pc:spChg chg="mod">
            <ac:chgData name="Ragnhild Halvorsrud" userId="917ea340-fd63-490f-a7db-68428d24cf32" providerId="ADAL" clId="{3F26B701-AADC-4668-AAA4-FB7BA2B947B1}" dt="2020-06-19T17:20:45.556" v="15946" actId="790"/>
            <ac:spMkLst>
              <pc:docMk/>
              <pc:sldMasterMk cId="1643857197" sldId="2147483693"/>
              <pc:sldLayoutMk cId="1943840033" sldId="2147483655"/>
              <ac:spMk id="4" creationId="{00000000-0000-0000-0000-000000000000}"/>
            </ac:spMkLst>
          </pc:spChg>
        </pc:sldLayoutChg>
        <pc:sldLayoutChg chg="modSp mod">
          <pc:chgData name="Ragnhild Halvorsrud" userId="917ea340-fd63-490f-a7db-68428d24cf32" providerId="ADAL" clId="{3F26B701-AADC-4668-AAA4-FB7BA2B947B1}" dt="2020-06-19T17:20:45.433" v="15906" actId="790"/>
          <pc:sldLayoutMkLst>
            <pc:docMk/>
            <pc:sldMasterMk cId="1643857197" sldId="2147483693"/>
            <pc:sldLayoutMk cId="2142956664" sldId="2147483656"/>
          </pc:sldLayoutMkLst>
          <pc:spChg chg="mod">
            <ac:chgData name="Ragnhild Halvorsrud" userId="917ea340-fd63-490f-a7db-68428d24cf32" providerId="ADAL" clId="{3F26B701-AADC-4668-AAA4-FB7BA2B947B1}" dt="2020-06-19T17:20:45.424" v="15903" actId="790"/>
            <ac:spMkLst>
              <pc:docMk/>
              <pc:sldMasterMk cId="1643857197" sldId="2147483693"/>
              <pc:sldLayoutMk cId="2142956664" sldId="2147483656"/>
              <ac:spMk id="2" creationId="{00000000-0000-0000-0000-000000000000}"/>
            </ac:spMkLst>
          </pc:spChg>
          <pc:spChg chg="mod">
            <ac:chgData name="Ragnhild Halvorsrud" userId="917ea340-fd63-490f-a7db-68428d24cf32" providerId="ADAL" clId="{3F26B701-AADC-4668-AAA4-FB7BA2B947B1}" dt="2020-06-19T17:20:45.426" v="15904" actId="790"/>
            <ac:spMkLst>
              <pc:docMk/>
              <pc:sldMasterMk cId="1643857197" sldId="2147483693"/>
              <pc:sldLayoutMk cId="2142956664" sldId="2147483656"/>
              <ac:spMk id="3" creationId="{00000000-0000-0000-0000-000000000000}"/>
            </ac:spMkLst>
          </pc:spChg>
          <pc:spChg chg="mod">
            <ac:chgData name="Ragnhild Halvorsrud" userId="917ea340-fd63-490f-a7db-68428d24cf32" providerId="ADAL" clId="{3F26B701-AADC-4668-AAA4-FB7BA2B947B1}" dt="2020-06-19T17:20:45.419" v="15901" actId="790"/>
            <ac:spMkLst>
              <pc:docMk/>
              <pc:sldMasterMk cId="1643857197" sldId="2147483693"/>
              <pc:sldLayoutMk cId="2142956664" sldId="2147483656"/>
              <ac:spMk id="4" creationId="{00000000-0000-0000-0000-000000000000}"/>
            </ac:spMkLst>
          </pc:spChg>
          <pc:spChg chg="mod">
            <ac:chgData name="Ragnhild Halvorsrud" userId="917ea340-fd63-490f-a7db-68428d24cf32" providerId="ADAL" clId="{3F26B701-AADC-4668-AAA4-FB7BA2B947B1}" dt="2020-06-19T17:20:45.429" v="15905" actId="790"/>
            <ac:spMkLst>
              <pc:docMk/>
              <pc:sldMasterMk cId="1643857197" sldId="2147483693"/>
              <pc:sldLayoutMk cId="2142956664" sldId="2147483656"/>
              <ac:spMk id="5" creationId="{00000000-0000-0000-0000-000000000000}"/>
            </ac:spMkLst>
          </pc:spChg>
          <pc:spChg chg="mod">
            <ac:chgData name="Ragnhild Halvorsrud" userId="917ea340-fd63-490f-a7db-68428d24cf32" providerId="ADAL" clId="{3F26B701-AADC-4668-AAA4-FB7BA2B947B1}" dt="2020-06-19T17:20:45.433" v="15906" actId="790"/>
            <ac:spMkLst>
              <pc:docMk/>
              <pc:sldMasterMk cId="1643857197" sldId="2147483693"/>
              <pc:sldLayoutMk cId="2142956664" sldId="2147483656"/>
              <ac:spMk id="6" creationId="{00000000-0000-0000-0000-000000000000}"/>
            </ac:spMkLst>
          </pc:spChg>
          <pc:spChg chg="mod">
            <ac:chgData name="Ragnhild Halvorsrud" userId="917ea340-fd63-490f-a7db-68428d24cf32" providerId="ADAL" clId="{3F26B701-AADC-4668-AAA4-FB7BA2B947B1}" dt="2020-06-19T17:20:45.421" v="15902" actId="790"/>
            <ac:spMkLst>
              <pc:docMk/>
              <pc:sldMasterMk cId="1643857197" sldId="2147483693"/>
              <pc:sldLayoutMk cId="2142956664" sldId="2147483656"/>
              <ac:spMk id="8" creationId="{00000000-0000-0000-0000-000000000000}"/>
            </ac:spMkLst>
          </pc:spChg>
        </pc:sldLayoutChg>
        <pc:sldLayoutChg chg="modSp mod">
          <pc:chgData name="Ragnhild Halvorsrud" userId="917ea340-fd63-490f-a7db-68428d24cf32" providerId="ADAL" clId="{3F26B701-AADC-4668-AAA4-FB7BA2B947B1}" dt="2020-06-19T17:20:45.469" v="15919" actId="790"/>
          <pc:sldLayoutMkLst>
            <pc:docMk/>
            <pc:sldMasterMk cId="1643857197" sldId="2147483693"/>
            <pc:sldLayoutMk cId="2627832036" sldId="2147483657"/>
          </pc:sldLayoutMkLst>
          <pc:spChg chg="mod">
            <ac:chgData name="Ragnhild Halvorsrud" userId="917ea340-fd63-490f-a7db-68428d24cf32" providerId="ADAL" clId="{3F26B701-AADC-4668-AAA4-FB7BA2B947B1}" dt="2020-06-19T17:20:45.459" v="15915" actId="790"/>
            <ac:spMkLst>
              <pc:docMk/>
              <pc:sldMasterMk cId="1643857197" sldId="2147483693"/>
              <pc:sldLayoutMk cId="2627832036" sldId="2147483657"/>
              <ac:spMk id="2" creationId="{00000000-0000-0000-0000-000000000000}"/>
            </ac:spMkLst>
          </pc:spChg>
          <pc:spChg chg="mod">
            <ac:chgData name="Ragnhild Halvorsrud" userId="917ea340-fd63-490f-a7db-68428d24cf32" providerId="ADAL" clId="{3F26B701-AADC-4668-AAA4-FB7BA2B947B1}" dt="2020-06-19T17:20:45.462" v="15916" actId="790"/>
            <ac:spMkLst>
              <pc:docMk/>
              <pc:sldMasterMk cId="1643857197" sldId="2147483693"/>
              <pc:sldLayoutMk cId="2627832036" sldId="2147483657"/>
              <ac:spMk id="3" creationId="{00000000-0000-0000-0000-000000000000}"/>
            </ac:spMkLst>
          </pc:spChg>
          <pc:spChg chg="mod">
            <ac:chgData name="Ragnhild Halvorsrud" userId="917ea340-fd63-490f-a7db-68428d24cf32" providerId="ADAL" clId="{3F26B701-AADC-4668-AAA4-FB7BA2B947B1}" dt="2020-06-19T17:20:45.464" v="15917" actId="790"/>
            <ac:spMkLst>
              <pc:docMk/>
              <pc:sldMasterMk cId="1643857197" sldId="2147483693"/>
              <pc:sldLayoutMk cId="2627832036" sldId="2147483657"/>
              <ac:spMk id="4" creationId="{00000000-0000-0000-0000-000000000000}"/>
            </ac:spMkLst>
          </pc:spChg>
          <pc:spChg chg="mod">
            <ac:chgData name="Ragnhild Halvorsrud" userId="917ea340-fd63-490f-a7db-68428d24cf32" providerId="ADAL" clId="{3F26B701-AADC-4668-AAA4-FB7BA2B947B1}" dt="2020-06-19T17:20:45.467" v="15918" actId="790"/>
            <ac:spMkLst>
              <pc:docMk/>
              <pc:sldMasterMk cId="1643857197" sldId="2147483693"/>
              <pc:sldLayoutMk cId="2627832036" sldId="2147483657"/>
              <ac:spMk id="5" creationId="{00000000-0000-0000-0000-000000000000}"/>
            </ac:spMkLst>
          </pc:spChg>
          <pc:spChg chg="mod">
            <ac:chgData name="Ragnhild Halvorsrud" userId="917ea340-fd63-490f-a7db-68428d24cf32" providerId="ADAL" clId="{3F26B701-AADC-4668-AAA4-FB7BA2B947B1}" dt="2020-06-19T17:20:45.456" v="15914" actId="790"/>
            <ac:spMkLst>
              <pc:docMk/>
              <pc:sldMasterMk cId="1643857197" sldId="2147483693"/>
              <pc:sldLayoutMk cId="2627832036" sldId="2147483657"/>
              <ac:spMk id="9" creationId="{00000000-0000-0000-0000-000000000000}"/>
            </ac:spMkLst>
          </pc:spChg>
          <pc:spChg chg="mod">
            <ac:chgData name="Ragnhild Halvorsrud" userId="917ea340-fd63-490f-a7db-68428d24cf32" providerId="ADAL" clId="{3F26B701-AADC-4668-AAA4-FB7BA2B947B1}" dt="2020-06-19T17:20:45.469" v="15919" actId="790"/>
            <ac:spMkLst>
              <pc:docMk/>
              <pc:sldMasterMk cId="1643857197" sldId="2147483693"/>
              <pc:sldLayoutMk cId="2627832036" sldId="2147483657"/>
              <ac:spMk id="13" creationId="{00000000-0000-0000-0000-000000000000}"/>
            </ac:spMkLst>
          </pc:spChg>
        </pc:sldLayoutChg>
        <pc:sldLayoutChg chg="modSp mod">
          <pc:chgData name="Ragnhild Halvorsrud" userId="917ea340-fd63-490f-a7db-68428d24cf32" providerId="ADAL" clId="{3F26B701-AADC-4668-AAA4-FB7BA2B947B1}" dt="2020-06-19T17:20:45.453" v="15913" actId="790"/>
          <pc:sldLayoutMkLst>
            <pc:docMk/>
            <pc:sldMasterMk cId="1643857197" sldId="2147483693"/>
            <pc:sldLayoutMk cId="232334733" sldId="2147483673"/>
          </pc:sldLayoutMkLst>
          <pc:spChg chg="mod">
            <ac:chgData name="Ragnhild Halvorsrud" userId="917ea340-fd63-490f-a7db-68428d24cf32" providerId="ADAL" clId="{3F26B701-AADC-4668-AAA4-FB7BA2B947B1}" dt="2020-06-19T17:20:45.444" v="15910" actId="790"/>
            <ac:spMkLst>
              <pc:docMk/>
              <pc:sldMasterMk cId="1643857197" sldId="2147483693"/>
              <pc:sldLayoutMk cId="232334733" sldId="2147483673"/>
              <ac:spMk id="3" creationId="{00000000-0000-0000-0000-000000000000}"/>
            </ac:spMkLst>
          </pc:spChg>
          <pc:spChg chg="mod">
            <ac:chgData name="Ragnhild Halvorsrud" userId="917ea340-fd63-490f-a7db-68428d24cf32" providerId="ADAL" clId="{3F26B701-AADC-4668-AAA4-FB7BA2B947B1}" dt="2020-06-19T17:20:45.439" v="15908" actId="790"/>
            <ac:spMkLst>
              <pc:docMk/>
              <pc:sldMasterMk cId="1643857197" sldId="2147483693"/>
              <pc:sldLayoutMk cId="232334733" sldId="2147483673"/>
              <ac:spMk id="4" creationId="{00000000-0000-0000-0000-000000000000}"/>
            </ac:spMkLst>
          </pc:spChg>
          <pc:spChg chg="mod">
            <ac:chgData name="Ragnhild Halvorsrud" userId="917ea340-fd63-490f-a7db-68428d24cf32" providerId="ADAL" clId="{3F26B701-AADC-4668-AAA4-FB7BA2B947B1}" dt="2020-06-19T17:20:45.448" v="15911" actId="790"/>
            <ac:spMkLst>
              <pc:docMk/>
              <pc:sldMasterMk cId="1643857197" sldId="2147483693"/>
              <pc:sldLayoutMk cId="232334733" sldId="2147483673"/>
              <ac:spMk id="5" creationId="{00000000-0000-0000-0000-000000000000}"/>
            </ac:spMkLst>
          </pc:spChg>
          <pc:spChg chg="mod">
            <ac:chgData name="Ragnhild Halvorsrud" userId="917ea340-fd63-490f-a7db-68428d24cf32" providerId="ADAL" clId="{3F26B701-AADC-4668-AAA4-FB7BA2B947B1}" dt="2020-06-19T17:20:45.451" v="15912" actId="790"/>
            <ac:spMkLst>
              <pc:docMk/>
              <pc:sldMasterMk cId="1643857197" sldId="2147483693"/>
              <pc:sldLayoutMk cId="232334733" sldId="2147483673"/>
              <ac:spMk id="6" creationId="{00000000-0000-0000-0000-000000000000}"/>
            </ac:spMkLst>
          </pc:spChg>
          <pc:spChg chg="mod">
            <ac:chgData name="Ragnhild Halvorsrud" userId="917ea340-fd63-490f-a7db-68428d24cf32" providerId="ADAL" clId="{3F26B701-AADC-4668-AAA4-FB7BA2B947B1}" dt="2020-06-19T17:20:45.441" v="15909" actId="790"/>
            <ac:spMkLst>
              <pc:docMk/>
              <pc:sldMasterMk cId="1643857197" sldId="2147483693"/>
              <pc:sldLayoutMk cId="232334733" sldId="2147483673"/>
              <ac:spMk id="8" creationId="{00000000-0000-0000-0000-000000000000}"/>
            </ac:spMkLst>
          </pc:spChg>
          <pc:spChg chg="mod">
            <ac:chgData name="Ragnhild Halvorsrud" userId="917ea340-fd63-490f-a7db-68428d24cf32" providerId="ADAL" clId="{3F26B701-AADC-4668-AAA4-FB7BA2B947B1}" dt="2020-06-19T17:20:45.435" v="15907" actId="790"/>
            <ac:spMkLst>
              <pc:docMk/>
              <pc:sldMasterMk cId="1643857197" sldId="2147483693"/>
              <pc:sldLayoutMk cId="232334733" sldId="2147483673"/>
              <ac:spMk id="9" creationId="{00000000-0000-0000-0000-000000000000}"/>
            </ac:spMkLst>
          </pc:spChg>
          <pc:spChg chg="mod">
            <ac:chgData name="Ragnhild Halvorsrud" userId="917ea340-fd63-490f-a7db-68428d24cf32" providerId="ADAL" clId="{3F26B701-AADC-4668-AAA4-FB7BA2B947B1}" dt="2020-06-19T17:20:45.453" v="15913" actId="790"/>
            <ac:spMkLst>
              <pc:docMk/>
              <pc:sldMasterMk cId="1643857197" sldId="2147483693"/>
              <pc:sldLayoutMk cId="232334733" sldId="2147483673"/>
              <ac:spMk id="10" creationId="{00000000-0000-0000-0000-000000000000}"/>
            </ac:spMkLst>
          </pc:spChg>
        </pc:sldLayoutChg>
        <pc:sldLayoutChg chg="modSp mod">
          <pc:chgData name="Ragnhild Halvorsrud" userId="917ea340-fd63-490f-a7db-68428d24cf32" providerId="ADAL" clId="{3F26B701-AADC-4668-AAA4-FB7BA2B947B1}" dt="2020-06-19T17:20:45.406" v="15897" actId="790"/>
          <pc:sldLayoutMkLst>
            <pc:docMk/>
            <pc:sldMasterMk cId="1643857197" sldId="2147483693"/>
            <pc:sldLayoutMk cId="263130026" sldId="2147483676"/>
          </pc:sldLayoutMkLst>
          <pc:spChg chg="mod">
            <ac:chgData name="Ragnhild Halvorsrud" userId="917ea340-fd63-490f-a7db-68428d24cf32" providerId="ADAL" clId="{3F26B701-AADC-4668-AAA4-FB7BA2B947B1}" dt="2020-06-19T17:20:45.399" v="15895" actId="790"/>
            <ac:spMkLst>
              <pc:docMk/>
              <pc:sldMasterMk cId="1643857197" sldId="2147483693"/>
              <pc:sldLayoutMk cId="263130026" sldId="2147483676"/>
              <ac:spMk id="2" creationId="{00000000-0000-0000-0000-000000000000}"/>
            </ac:spMkLst>
          </pc:spChg>
          <pc:spChg chg="mod">
            <ac:chgData name="Ragnhild Halvorsrud" userId="917ea340-fd63-490f-a7db-68428d24cf32" providerId="ADAL" clId="{3F26B701-AADC-4668-AAA4-FB7BA2B947B1}" dt="2020-06-19T17:20:45.403" v="15896" actId="790"/>
            <ac:spMkLst>
              <pc:docMk/>
              <pc:sldMasterMk cId="1643857197" sldId="2147483693"/>
              <pc:sldLayoutMk cId="263130026" sldId="2147483676"/>
              <ac:spMk id="3" creationId="{00000000-0000-0000-0000-000000000000}"/>
            </ac:spMkLst>
          </pc:spChg>
          <pc:spChg chg="mod">
            <ac:chgData name="Ragnhild Halvorsrud" userId="917ea340-fd63-490f-a7db-68428d24cf32" providerId="ADAL" clId="{3F26B701-AADC-4668-AAA4-FB7BA2B947B1}" dt="2020-06-19T17:20:45.395" v="15894" actId="790"/>
            <ac:spMkLst>
              <pc:docMk/>
              <pc:sldMasterMk cId="1643857197" sldId="2147483693"/>
              <pc:sldLayoutMk cId="263130026" sldId="2147483676"/>
              <ac:spMk id="4" creationId="{00000000-0000-0000-0000-000000000000}"/>
            </ac:spMkLst>
          </pc:spChg>
          <pc:spChg chg="mod">
            <ac:chgData name="Ragnhild Halvorsrud" userId="917ea340-fd63-490f-a7db-68428d24cf32" providerId="ADAL" clId="{3F26B701-AADC-4668-AAA4-FB7BA2B947B1}" dt="2020-06-19T17:20:45.406" v="15897" actId="790"/>
            <ac:spMkLst>
              <pc:docMk/>
              <pc:sldMasterMk cId="1643857197" sldId="2147483693"/>
              <pc:sldLayoutMk cId="263130026" sldId="2147483676"/>
              <ac:spMk id="8" creationId="{00000000-0000-0000-0000-000000000000}"/>
            </ac:spMkLst>
          </pc:spChg>
        </pc:sldLayoutChg>
        <pc:sldLayoutChg chg="modSp mod">
          <pc:chgData name="Ragnhild Halvorsrud" userId="917ea340-fd63-490f-a7db-68428d24cf32" providerId="ADAL" clId="{3F26B701-AADC-4668-AAA4-FB7BA2B947B1}" dt="2020-06-19T17:20:45.509" v="15931" actId="790"/>
          <pc:sldLayoutMkLst>
            <pc:docMk/>
            <pc:sldMasterMk cId="1643857197" sldId="2147483693"/>
            <pc:sldLayoutMk cId="2215202470" sldId="2147483679"/>
          </pc:sldLayoutMkLst>
          <pc:spChg chg="mod">
            <ac:chgData name="Ragnhild Halvorsrud" userId="917ea340-fd63-490f-a7db-68428d24cf32" providerId="ADAL" clId="{3F26B701-AADC-4668-AAA4-FB7BA2B947B1}" dt="2020-06-19T17:20:45.492" v="15926" actId="790"/>
            <ac:spMkLst>
              <pc:docMk/>
              <pc:sldMasterMk cId="1643857197" sldId="2147483693"/>
              <pc:sldLayoutMk cId="2215202470" sldId="2147483679"/>
              <ac:spMk id="3" creationId="{00000000-0000-0000-0000-000000000000}"/>
            </ac:spMkLst>
          </pc:spChg>
          <pc:spChg chg="mod">
            <ac:chgData name="Ragnhild Halvorsrud" userId="917ea340-fd63-490f-a7db-68428d24cf32" providerId="ADAL" clId="{3F26B701-AADC-4668-AAA4-FB7BA2B947B1}" dt="2020-06-19T17:20:45.496" v="15927" actId="790"/>
            <ac:spMkLst>
              <pc:docMk/>
              <pc:sldMasterMk cId="1643857197" sldId="2147483693"/>
              <pc:sldLayoutMk cId="2215202470" sldId="2147483679"/>
              <ac:spMk id="4" creationId="{00000000-0000-0000-0000-000000000000}"/>
            </ac:spMkLst>
          </pc:spChg>
          <pc:spChg chg="mod">
            <ac:chgData name="Ragnhild Halvorsrud" userId="917ea340-fd63-490f-a7db-68428d24cf32" providerId="ADAL" clId="{3F26B701-AADC-4668-AAA4-FB7BA2B947B1}" dt="2020-06-19T17:20:45.499" v="15928" actId="790"/>
            <ac:spMkLst>
              <pc:docMk/>
              <pc:sldMasterMk cId="1643857197" sldId="2147483693"/>
              <pc:sldLayoutMk cId="2215202470" sldId="2147483679"/>
              <ac:spMk id="5" creationId="{00000000-0000-0000-0000-000000000000}"/>
            </ac:spMkLst>
          </pc:spChg>
          <pc:spChg chg="mod">
            <ac:chgData name="Ragnhild Halvorsrud" userId="917ea340-fd63-490f-a7db-68428d24cf32" providerId="ADAL" clId="{3F26B701-AADC-4668-AAA4-FB7BA2B947B1}" dt="2020-06-19T17:20:45.501" v="15929" actId="790"/>
            <ac:spMkLst>
              <pc:docMk/>
              <pc:sldMasterMk cId="1643857197" sldId="2147483693"/>
              <pc:sldLayoutMk cId="2215202470" sldId="2147483679"/>
              <ac:spMk id="6" creationId="{00000000-0000-0000-0000-000000000000}"/>
            </ac:spMkLst>
          </pc:spChg>
          <pc:spChg chg="mod">
            <ac:chgData name="Ragnhild Halvorsrud" userId="917ea340-fd63-490f-a7db-68428d24cf32" providerId="ADAL" clId="{3F26B701-AADC-4668-AAA4-FB7BA2B947B1}" dt="2020-06-19T17:20:45.505" v="15930" actId="790"/>
            <ac:spMkLst>
              <pc:docMk/>
              <pc:sldMasterMk cId="1643857197" sldId="2147483693"/>
              <pc:sldLayoutMk cId="2215202470" sldId="2147483679"/>
              <ac:spMk id="7" creationId="{00000000-0000-0000-0000-000000000000}"/>
            </ac:spMkLst>
          </pc:spChg>
          <pc:spChg chg="mod">
            <ac:chgData name="Ragnhild Halvorsrud" userId="917ea340-fd63-490f-a7db-68428d24cf32" providerId="ADAL" clId="{3F26B701-AADC-4668-AAA4-FB7BA2B947B1}" dt="2020-06-19T17:20:45.509" v="15931" actId="790"/>
            <ac:spMkLst>
              <pc:docMk/>
              <pc:sldMasterMk cId="1643857197" sldId="2147483693"/>
              <pc:sldLayoutMk cId="2215202470" sldId="2147483679"/>
              <ac:spMk id="8" creationId="{00000000-0000-0000-0000-000000000000}"/>
            </ac:spMkLst>
          </pc:spChg>
        </pc:sldLayoutChg>
        <pc:sldLayoutChg chg="modSp mod replId">
          <pc:chgData name="Ragnhild Halvorsrud" userId="917ea340-fd63-490f-a7db-68428d24cf32" providerId="ADAL" clId="{3F26B701-AADC-4668-AAA4-FB7BA2B947B1}" dt="2020-06-19T17:20:45.390" v="15893" actId="790"/>
          <pc:sldLayoutMkLst>
            <pc:docMk/>
            <pc:sldMasterMk cId="1643857197" sldId="2147483693"/>
            <pc:sldLayoutMk cId="2212558206" sldId="2147483694"/>
          </pc:sldLayoutMkLst>
          <pc:spChg chg="mod">
            <ac:chgData name="Ragnhild Halvorsrud" userId="917ea340-fd63-490f-a7db-68428d24cf32" providerId="ADAL" clId="{3F26B701-AADC-4668-AAA4-FB7BA2B947B1}" dt="2020-06-19T17:20:45.372" v="15889" actId="790"/>
            <ac:spMkLst>
              <pc:docMk/>
              <pc:sldMasterMk cId="1643857197" sldId="2147483693"/>
              <pc:sldLayoutMk cId="2212558206" sldId="2147483694"/>
              <ac:spMk id="2" creationId="{00000000-0000-0000-0000-000000000000}"/>
            </ac:spMkLst>
          </pc:spChg>
          <pc:spChg chg="mod">
            <ac:chgData name="Ragnhild Halvorsrud" userId="917ea340-fd63-490f-a7db-68428d24cf32" providerId="ADAL" clId="{3F26B701-AADC-4668-AAA4-FB7BA2B947B1}" dt="2020-06-19T17:20:45.376" v="15890" actId="790"/>
            <ac:spMkLst>
              <pc:docMk/>
              <pc:sldMasterMk cId="1643857197" sldId="2147483693"/>
              <pc:sldLayoutMk cId="2212558206" sldId="2147483694"/>
              <ac:spMk id="3" creationId="{00000000-0000-0000-0000-000000000000}"/>
            </ac:spMkLst>
          </pc:spChg>
          <pc:spChg chg="mod">
            <ac:chgData name="Ragnhild Halvorsrud" userId="917ea340-fd63-490f-a7db-68428d24cf32" providerId="ADAL" clId="{3F26B701-AADC-4668-AAA4-FB7BA2B947B1}" dt="2020-06-19T17:20:45.381" v="15891" actId="790"/>
            <ac:spMkLst>
              <pc:docMk/>
              <pc:sldMasterMk cId="1643857197" sldId="2147483693"/>
              <pc:sldLayoutMk cId="2212558206" sldId="2147483694"/>
              <ac:spMk id="4" creationId="{00000000-0000-0000-0000-000000000000}"/>
            </ac:spMkLst>
          </pc:spChg>
          <pc:spChg chg="mod">
            <ac:chgData name="Ragnhild Halvorsrud" userId="917ea340-fd63-490f-a7db-68428d24cf32" providerId="ADAL" clId="{3F26B701-AADC-4668-AAA4-FB7BA2B947B1}" dt="2020-06-19T17:20:45.385" v="15892" actId="790"/>
            <ac:spMkLst>
              <pc:docMk/>
              <pc:sldMasterMk cId="1643857197" sldId="2147483693"/>
              <pc:sldLayoutMk cId="2212558206" sldId="2147483694"/>
              <ac:spMk id="5" creationId="{00000000-0000-0000-0000-000000000000}"/>
            </ac:spMkLst>
          </pc:spChg>
          <pc:spChg chg="mod">
            <ac:chgData name="Ragnhild Halvorsrud" userId="917ea340-fd63-490f-a7db-68428d24cf32" providerId="ADAL" clId="{3F26B701-AADC-4668-AAA4-FB7BA2B947B1}" dt="2020-06-19T17:20:45.390" v="15893" actId="790"/>
            <ac:spMkLst>
              <pc:docMk/>
              <pc:sldMasterMk cId="1643857197" sldId="2147483693"/>
              <pc:sldLayoutMk cId="2212558206" sldId="2147483694"/>
              <ac:spMk id="6" creationId="{00000000-0000-0000-0000-000000000000}"/>
            </ac:spMkLst>
          </pc:spChg>
        </pc:sldLayoutChg>
      </pc:sldMasterChg>
      <pc:sldMasterChg chg="del delSldLayout">
        <pc:chgData name="Ragnhild Halvorsrud" userId="917ea340-fd63-490f-a7db-68428d24cf32" providerId="ADAL" clId="{3F26B701-AADC-4668-AAA4-FB7BA2B947B1}" dt="2020-06-19T09:06:04.207" v="2911" actId="47"/>
        <pc:sldMasterMkLst>
          <pc:docMk/>
          <pc:sldMasterMk cId="1143503041" sldId="2147483695"/>
        </pc:sldMasterMkLst>
        <pc:sldLayoutChg chg="del">
          <pc:chgData name="Ragnhild Halvorsrud" userId="917ea340-fd63-490f-a7db-68428d24cf32" providerId="ADAL" clId="{3F26B701-AADC-4668-AAA4-FB7BA2B947B1}" dt="2020-06-19T09:06:04.207" v="2911" actId="47"/>
          <pc:sldLayoutMkLst>
            <pc:docMk/>
            <pc:sldMasterMk cId="1143503041" sldId="2147483695"/>
            <pc:sldLayoutMk cId="1111916948" sldId="2147483696"/>
          </pc:sldLayoutMkLst>
        </pc:sldLayoutChg>
        <pc:sldLayoutChg chg="del">
          <pc:chgData name="Ragnhild Halvorsrud" userId="917ea340-fd63-490f-a7db-68428d24cf32" providerId="ADAL" clId="{3F26B701-AADC-4668-AAA4-FB7BA2B947B1}" dt="2020-06-19T09:06:04.207" v="2911" actId="47"/>
          <pc:sldLayoutMkLst>
            <pc:docMk/>
            <pc:sldMasterMk cId="1143503041" sldId="2147483695"/>
            <pc:sldLayoutMk cId="1210636832" sldId="2147483697"/>
          </pc:sldLayoutMkLst>
        </pc:sldLayoutChg>
        <pc:sldLayoutChg chg="del">
          <pc:chgData name="Ragnhild Halvorsrud" userId="917ea340-fd63-490f-a7db-68428d24cf32" providerId="ADAL" clId="{3F26B701-AADC-4668-AAA4-FB7BA2B947B1}" dt="2020-06-19T09:06:04.207" v="2911" actId="47"/>
          <pc:sldLayoutMkLst>
            <pc:docMk/>
            <pc:sldMasterMk cId="1143503041" sldId="2147483695"/>
            <pc:sldLayoutMk cId="3372919858" sldId="2147483698"/>
          </pc:sldLayoutMkLst>
        </pc:sldLayoutChg>
        <pc:sldLayoutChg chg="del">
          <pc:chgData name="Ragnhild Halvorsrud" userId="917ea340-fd63-490f-a7db-68428d24cf32" providerId="ADAL" clId="{3F26B701-AADC-4668-AAA4-FB7BA2B947B1}" dt="2020-06-19T09:06:04.207" v="2911" actId="47"/>
          <pc:sldLayoutMkLst>
            <pc:docMk/>
            <pc:sldMasterMk cId="1143503041" sldId="2147483695"/>
            <pc:sldLayoutMk cId="1174451291" sldId="2147483699"/>
          </pc:sldLayoutMkLst>
        </pc:sldLayoutChg>
        <pc:sldLayoutChg chg="del">
          <pc:chgData name="Ragnhild Halvorsrud" userId="917ea340-fd63-490f-a7db-68428d24cf32" providerId="ADAL" clId="{3F26B701-AADC-4668-AAA4-FB7BA2B947B1}" dt="2020-06-19T09:06:04.207" v="2911" actId="47"/>
          <pc:sldLayoutMkLst>
            <pc:docMk/>
            <pc:sldMasterMk cId="1143503041" sldId="2147483695"/>
            <pc:sldLayoutMk cId="2136219229" sldId="2147483700"/>
          </pc:sldLayoutMkLst>
        </pc:sldLayoutChg>
        <pc:sldLayoutChg chg="del">
          <pc:chgData name="Ragnhild Halvorsrud" userId="917ea340-fd63-490f-a7db-68428d24cf32" providerId="ADAL" clId="{3F26B701-AADC-4668-AAA4-FB7BA2B947B1}" dt="2020-06-19T09:06:04.207" v="2911" actId="47"/>
          <pc:sldLayoutMkLst>
            <pc:docMk/>
            <pc:sldMasterMk cId="1143503041" sldId="2147483695"/>
            <pc:sldLayoutMk cId="50768799" sldId="2147483701"/>
          </pc:sldLayoutMkLst>
        </pc:sldLayoutChg>
        <pc:sldLayoutChg chg="del">
          <pc:chgData name="Ragnhild Halvorsrud" userId="917ea340-fd63-490f-a7db-68428d24cf32" providerId="ADAL" clId="{3F26B701-AADC-4668-AAA4-FB7BA2B947B1}" dt="2020-06-19T09:06:04.207" v="2911" actId="47"/>
          <pc:sldLayoutMkLst>
            <pc:docMk/>
            <pc:sldMasterMk cId="1143503041" sldId="2147483695"/>
            <pc:sldLayoutMk cId="3467608027" sldId="2147483702"/>
          </pc:sldLayoutMkLst>
        </pc:sldLayoutChg>
        <pc:sldLayoutChg chg="del">
          <pc:chgData name="Ragnhild Halvorsrud" userId="917ea340-fd63-490f-a7db-68428d24cf32" providerId="ADAL" clId="{3F26B701-AADC-4668-AAA4-FB7BA2B947B1}" dt="2020-06-19T09:06:04.207" v="2911" actId="47"/>
          <pc:sldLayoutMkLst>
            <pc:docMk/>
            <pc:sldMasterMk cId="1143503041" sldId="2147483695"/>
            <pc:sldLayoutMk cId="1841720550" sldId="2147483703"/>
          </pc:sldLayoutMkLst>
        </pc:sldLayoutChg>
        <pc:sldLayoutChg chg="del">
          <pc:chgData name="Ragnhild Halvorsrud" userId="917ea340-fd63-490f-a7db-68428d24cf32" providerId="ADAL" clId="{3F26B701-AADC-4668-AAA4-FB7BA2B947B1}" dt="2020-06-19T09:06:04.207" v="2911" actId="47"/>
          <pc:sldLayoutMkLst>
            <pc:docMk/>
            <pc:sldMasterMk cId="1143503041" sldId="2147483695"/>
            <pc:sldLayoutMk cId="236545297" sldId="2147483704"/>
          </pc:sldLayoutMkLst>
        </pc:sldLayoutChg>
        <pc:sldLayoutChg chg="del">
          <pc:chgData name="Ragnhild Halvorsrud" userId="917ea340-fd63-490f-a7db-68428d24cf32" providerId="ADAL" clId="{3F26B701-AADC-4668-AAA4-FB7BA2B947B1}" dt="2020-06-19T09:06:04.207" v="2911" actId="47"/>
          <pc:sldLayoutMkLst>
            <pc:docMk/>
            <pc:sldMasterMk cId="1143503041" sldId="2147483695"/>
            <pc:sldLayoutMk cId="1272077365" sldId="2147483705"/>
          </pc:sldLayoutMkLst>
        </pc:sldLayoutChg>
        <pc:sldLayoutChg chg="del">
          <pc:chgData name="Ragnhild Halvorsrud" userId="917ea340-fd63-490f-a7db-68428d24cf32" providerId="ADAL" clId="{3F26B701-AADC-4668-AAA4-FB7BA2B947B1}" dt="2020-06-19T09:06:04.207" v="2911" actId="47"/>
          <pc:sldLayoutMkLst>
            <pc:docMk/>
            <pc:sldMasterMk cId="1143503041" sldId="2147483695"/>
            <pc:sldLayoutMk cId="3143480782" sldId="2147483706"/>
          </pc:sldLayoutMkLst>
        </pc:sldLayoutChg>
      </pc:sldMasterChg>
      <pc:sldMasterChg chg="del delSldLayout">
        <pc:chgData name="Ragnhild Halvorsrud" userId="917ea340-fd63-490f-a7db-68428d24cf32" providerId="ADAL" clId="{3F26B701-AADC-4668-AAA4-FB7BA2B947B1}" dt="2020-06-19T12:52:01.760" v="10883" actId="47"/>
        <pc:sldMasterMkLst>
          <pc:docMk/>
          <pc:sldMasterMk cId="1162818814" sldId="2147483695"/>
        </pc:sldMasterMkLst>
        <pc:sldLayoutChg chg="del">
          <pc:chgData name="Ragnhild Halvorsrud" userId="917ea340-fd63-490f-a7db-68428d24cf32" providerId="ADAL" clId="{3F26B701-AADC-4668-AAA4-FB7BA2B947B1}" dt="2020-06-19T12:52:01.760" v="10883" actId="47"/>
          <pc:sldLayoutMkLst>
            <pc:docMk/>
            <pc:sldMasterMk cId="1162818814" sldId="2147483695"/>
            <pc:sldLayoutMk cId="1791567157" sldId="2147483696"/>
          </pc:sldLayoutMkLst>
        </pc:sldLayoutChg>
        <pc:sldLayoutChg chg="del">
          <pc:chgData name="Ragnhild Halvorsrud" userId="917ea340-fd63-490f-a7db-68428d24cf32" providerId="ADAL" clId="{3F26B701-AADC-4668-AAA4-FB7BA2B947B1}" dt="2020-06-19T12:52:01.760" v="10883" actId="47"/>
          <pc:sldLayoutMkLst>
            <pc:docMk/>
            <pc:sldMasterMk cId="1162818814" sldId="2147483695"/>
            <pc:sldLayoutMk cId="2657637214" sldId="2147483697"/>
          </pc:sldLayoutMkLst>
        </pc:sldLayoutChg>
        <pc:sldLayoutChg chg="del">
          <pc:chgData name="Ragnhild Halvorsrud" userId="917ea340-fd63-490f-a7db-68428d24cf32" providerId="ADAL" clId="{3F26B701-AADC-4668-AAA4-FB7BA2B947B1}" dt="2020-06-19T12:52:01.760" v="10883" actId="47"/>
          <pc:sldLayoutMkLst>
            <pc:docMk/>
            <pc:sldMasterMk cId="1162818814" sldId="2147483695"/>
            <pc:sldLayoutMk cId="1435793696" sldId="2147483698"/>
          </pc:sldLayoutMkLst>
        </pc:sldLayoutChg>
        <pc:sldLayoutChg chg="del">
          <pc:chgData name="Ragnhild Halvorsrud" userId="917ea340-fd63-490f-a7db-68428d24cf32" providerId="ADAL" clId="{3F26B701-AADC-4668-AAA4-FB7BA2B947B1}" dt="2020-06-19T12:52:01.760" v="10883" actId="47"/>
          <pc:sldLayoutMkLst>
            <pc:docMk/>
            <pc:sldMasterMk cId="1162818814" sldId="2147483695"/>
            <pc:sldLayoutMk cId="4119358852" sldId="2147483699"/>
          </pc:sldLayoutMkLst>
        </pc:sldLayoutChg>
        <pc:sldLayoutChg chg="del">
          <pc:chgData name="Ragnhild Halvorsrud" userId="917ea340-fd63-490f-a7db-68428d24cf32" providerId="ADAL" clId="{3F26B701-AADC-4668-AAA4-FB7BA2B947B1}" dt="2020-06-19T12:52:01.760" v="10883" actId="47"/>
          <pc:sldLayoutMkLst>
            <pc:docMk/>
            <pc:sldMasterMk cId="1162818814" sldId="2147483695"/>
            <pc:sldLayoutMk cId="3354933479" sldId="2147483700"/>
          </pc:sldLayoutMkLst>
        </pc:sldLayoutChg>
        <pc:sldLayoutChg chg="del">
          <pc:chgData name="Ragnhild Halvorsrud" userId="917ea340-fd63-490f-a7db-68428d24cf32" providerId="ADAL" clId="{3F26B701-AADC-4668-AAA4-FB7BA2B947B1}" dt="2020-06-19T12:52:01.760" v="10883" actId="47"/>
          <pc:sldLayoutMkLst>
            <pc:docMk/>
            <pc:sldMasterMk cId="1162818814" sldId="2147483695"/>
            <pc:sldLayoutMk cId="1113651694" sldId="2147483701"/>
          </pc:sldLayoutMkLst>
        </pc:sldLayoutChg>
        <pc:sldLayoutChg chg="del">
          <pc:chgData name="Ragnhild Halvorsrud" userId="917ea340-fd63-490f-a7db-68428d24cf32" providerId="ADAL" clId="{3F26B701-AADC-4668-AAA4-FB7BA2B947B1}" dt="2020-06-19T12:52:01.760" v="10883" actId="47"/>
          <pc:sldLayoutMkLst>
            <pc:docMk/>
            <pc:sldMasterMk cId="1162818814" sldId="2147483695"/>
            <pc:sldLayoutMk cId="4217620181" sldId="2147483702"/>
          </pc:sldLayoutMkLst>
        </pc:sldLayoutChg>
        <pc:sldLayoutChg chg="del">
          <pc:chgData name="Ragnhild Halvorsrud" userId="917ea340-fd63-490f-a7db-68428d24cf32" providerId="ADAL" clId="{3F26B701-AADC-4668-AAA4-FB7BA2B947B1}" dt="2020-06-19T12:52:01.760" v="10883" actId="47"/>
          <pc:sldLayoutMkLst>
            <pc:docMk/>
            <pc:sldMasterMk cId="1162818814" sldId="2147483695"/>
            <pc:sldLayoutMk cId="4269835280" sldId="2147483703"/>
          </pc:sldLayoutMkLst>
        </pc:sldLayoutChg>
        <pc:sldLayoutChg chg="del">
          <pc:chgData name="Ragnhild Halvorsrud" userId="917ea340-fd63-490f-a7db-68428d24cf32" providerId="ADAL" clId="{3F26B701-AADC-4668-AAA4-FB7BA2B947B1}" dt="2020-06-19T12:52:01.760" v="10883" actId="47"/>
          <pc:sldLayoutMkLst>
            <pc:docMk/>
            <pc:sldMasterMk cId="1162818814" sldId="2147483695"/>
            <pc:sldLayoutMk cId="2377637877" sldId="2147483704"/>
          </pc:sldLayoutMkLst>
        </pc:sldLayoutChg>
        <pc:sldLayoutChg chg="del">
          <pc:chgData name="Ragnhild Halvorsrud" userId="917ea340-fd63-490f-a7db-68428d24cf32" providerId="ADAL" clId="{3F26B701-AADC-4668-AAA4-FB7BA2B947B1}" dt="2020-06-19T12:52:01.760" v="10883" actId="47"/>
          <pc:sldLayoutMkLst>
            <pc:docMk/>
            <pc:sldMasterMk cId="1162818814" sldId="2147483695"/>
            <pc:sldLayoutMk cId="3771307355" sldId="2147483705"/>
          </pc:sldLayoutMkLst>
        </pc:sldLayoutChg>
        <pc:sldLayoutChg chg="del">
          <pc:chgData name="Ragnhild Halvorsrud" userId="917ea340-fd63-490f-a7db-68428d24cf32" providerId="ADAL" clId="{3F26B701-AADC-4668-AAA4-FB7BA2B947B1}" dt="2020-06-19T12:52:01.760" v="10883" actId="47"/>
          <pc:sldLayoutMkLst>
            <pc:docMk/>
            <pc:sldMasterMk cId="1162818814" sldId="2147483695"/>
            <pc:sldLayoutMk cId="1435236878" sldId="2147483706"/>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7AC03FF-E2D8-4AE0-B26A-44B9B072DE5D}"/>
              </a:ext>
            </a:extLst>
          </p:cNvPr>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6038DA47-6B2F-45F2-90C4-289371E82032}"/>
              </a:ext>
            </a:extLst>
          </p:cNvPr>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0C95607B-9EFD-431A-82EF-F8940DECDE25}" type="datetimeFigureOut">
              <a:rPr lang="en-GB" smtClean="0"/>
              <a:t>08/02/2022</a:t>
            </a:fld>
            <a:endParaRPr lang="en-GB"/>
          </a:p>
        </p:txBody>
      </p:sp>
      <p:sp>
        <p:nvSpPr>
          <p:cNvPr id="4" name="Footer Placeholder 3">
            <a:extLst>
              <a:ext uri="{FF2B5EF4-FFF2-40B4-BE49-F238E27FC236}">
                <a16:creationId xmlns:a16="http://schemas.microsoft.com/office/drawing/2014/main" id="{85E7AE74-224C-463D-BEE4-8F1E7A5189BC}"/>
              </a:ext>
            </a:extLst>
          </p:cNvPr>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8B01C412-94CB-46CA-85C3-03DEE4C6AF5C}"/>
              </a:ext>
            </a:extLst>
          </p:cNvPr>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6F8CD1F3-27BA-4495-86ED-161D5E43DD76}" type="slidenum">
              <a:rPr lang="en-GB" smtClean="0"/>
              <a:t>‹#›</a:t>
            </a:fld>
            <a:endParaRPr lang="en-GB"/>
          </a:p>
        </p:txBody>
      </p:sp>
    </p:spTree>
    <p:extLst>
      <p:ext uri="{BB962C8B-B14F-4D97-AF65-F5344CB8AC3E}">
        <p14:creationId xmlns:p14="http://schemas.microsoft.com/office/powerpoint/2010/main" val="24037841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GB"/>
          </a:p>
        </p:txBody>
      </p:sp>
      <p:sp>
        <p:nvSpPr>
          <p:cNvPr id="3" name="Plassholder for dato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25CAC034-CD78-49B0-BCA6-1A6DED00F801}" type="datetimeFigureOut">
              <a:rPr lang="en-GB" smtClean="0"/>
              <a:t>08/02/2022</a:t>
            </a:fld>
            <a:endParaRPr lang="en-GB"/>
          </a:p>
        </p:txBody>
      </p:sp>
      <p:sp>
        <p:nvSpPr>
          <p:cNvPr id="4" name="Plassholder for lysbilde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GB"/>
          </a:p>
        </p:txBody>
      </p:sp>
      <p:sp>
        <p:nvSpPr>
          <p:cNvPr id="5" name="Plassholder for notat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GB"/>
          </a:p>
        </p:txBody>
      </p:sp>
      <p:sp>
        <p:nvSpPr>
          <p:cNvPr id="6" name="Plassholder for bunntekst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n-GB"/>
          </a:p>
        </p:txBody>
      </p:sp>
      <p:sp>
        <p:nvSpPr>
          <p:cNvPr id="7" name="Plassholder for lysbildenumm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0533E418-C684-4945-99FD-AD67B519583E}" type="slidenum">
              <a:rPr lang="en-GB" smtClean="0"/>
              <a:t>‹#›</a:t>
            </a:fld>
            <a:endParaRPr lang="en-GB"/>
          </a:p>
        </p:txBody>
      </p:sp>
    </p:spTree>
    <p:extLst>
      <p:ext uri="{BB962C8B-B14F-4D97-AF65-F5344CB8AC3E}">
        <p14:creationId xmlns:p14="http://schemas.microsoft.com/office/powerpoint/2010/main" val="1647407781"/>
      </p:ext>
    </p:extLst>
  </p:cSld>
  <p:clrMap bg1="lt1" tx1="dk1" bg2="lt2" tx2="dk2" accent1="accent1" accent2="accent2" accent3="accent3" accent4="accent4" accent5="accent5" accent6="accent6" hlink="hlink" folHlink="folHlink"/>
  <p:notesStyle>
    <a:lvl1pPr marL="0" algn="l" defTabSz="457154" rtl="0" eaLnBrk="1" latinLnBrk="0" hangingPunct="1">
      <a:defRPr sz="600" kern="1200">
        <a:solidFill>
          <a:schemeClr val="tx1"/>
        </a:solidFill>
        <a:latin typeface="+mn-lt"/>
        <a:ea typeface="+mn-ea"/>
        <a:cs typeface="+mn-cs"/>
      </a:defRPr>
    </a:lvl1pPr>
    <a:lvl2pPr marL="228577" algn="l" defTabSz="457154" rtl="0" eaLnBrk="1" latinLnBrk="0" hangingPunct="1">
      <a:defRPr sz="600" kern="1200">
        <a:solidFill>
          <a:schemeClr val="tx1"/>
        </a:solidFill>
        <a:latin typeface="+mn-lt"/>
        <a:ea typeface="+mn-ea"/>
        <a:cs typeface="+mn-cs"/>
      </a:defRPr>
    </a:lvl2pPr>
    <a:lvl3pPr marL="457154" algn="l" defTabSz="457154" rtl="0" eaLnBrk="1" latinLnBrk="0" hangingPunct="1">
      <a:defRPr sz="600" kern="1200">
        <a:solidFill>
          <a:schemeClr val="tx1"/>
        </a:solidFill>
        <a:latin typeface="+mn-lt"/>
        <a:ea typeface="+mn-ea"/>
        <a:cs typeface="+mn-cs"/>
      </a:defRPr>
    </a:lvl3pPr>
    <a:lvl4pPr marL="685731" algn="l" defTabSz="457154" rtl="0" eaLnBrk="1" latinLnBrk="0" hangingPunct="1">
      <a:defRPr sz="600" kern="1200">
        <a:solidFill>
          <a:schemeClr val="tx1"/>
        </a:solidFill>
        <a:latin typeface="+mn-lt"/>
        <a:ea typeface="+mn-ea"/>
        <a:cs typeface="+mn-cs"/>
      </a:defRPr>
    </a:lvl4pPr>
    <a:lvl5pPr marL="914309" algn="l" defTabSz="457154" rtl="0" eaLnBrk="1" latinLnBrk="0" hangingPunct="1">
      <a:defRPr sz="600" kern="1200">
        <a:solidFill>
          <a:schemeClr val="tx1"/>
        </a:solidFill>
        <a:latin typeface="+mn-lt"/>
        <a:ea typeface="+mn-ea"/>
        <a:cs typeface="+mn-cs"/>
      </a:defRPr>
    </a:lvl5pPr>
    <a:lvl6pPr marL="1142886" algn="l" defTabSz="457154" rtl="0" eaLnBrk="1" latinLnBrk="0" hangingPunct="1">
      <a:defRPr sz="600" kern="1200">
        <a:solidFill>
          <a:schemeClr val="tx1"/>
        </a:solidFill>
        <a:latin typeface="+mn-lt"/>
        <a:ea typeface="+mn-ea"/>
        <a:cs typeface="+mn-cs"/>
      </a:defRPr>
    </a:lvl6pPr>
    <a:lvl7pPr marL="1371462" algn="l" defTabSz="457154" rtl="0" eaLnBrk="1" latinLnBrk="0" hangingPunct="1">
      <a:defRPr sz="600" kern="1200">
        <a:solidFill>
          <a:schemeClr val="tx1"/>
        </a:solidFill>
        <a:latin typeface="+mn-lt"/>
        <a:ea typeface="+mn-ea"/>
        <a:cs typeface="+mn-cs"/>
      </a:defRPr>
    </a:lvl7pPr>
    <a:lvl8pPr marL="1600040" algn="l" defTabSz="457154" rtl="0" eaLnBrk="1" latinLnBrk="0" hangingPunct="1">
      <a:defRPr sz="600" kern="1200">
        <a:solidFill>
          <a:schemeClr val="tx1"/>
        </a:solidFill>
        <a:latin typeface="+mn-lt"/>
        <a:ea typeface="+mn-ea"/>
        <a:cs typeface="+mn-cs"/>
      </a:defRPr>
    </a:lvl8pPr>
    <a:lvl9pPr marL="1828617" algn="l" defTabSz="457154"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en-GB" dirty="0"/>
          </a:p>
        </p:txBody>
      </p:sp>
      <p:sp>
        <p:nvSpPr>
          <p:cNvPr id="4" name="Plassholder for lysbildenummer 3"/>
          <p:cNvSpPr>
            <a:spLocks noGrp="1"/>
          </p:cNvSpPr>
          <p:nvPr>
            <p:ph type="sldNum" sz="quarter" idx="10"/>
          </p:nvPr>
        </p:nvSpPr>
        <p:spPr/>
        <p:txBody>
          <a:bodyPr/>
          <a:lstStyle/>
          <a:p>
            <a:fld id="{0533E418-C684-4945-99FD-AD67B519583E}" type="slidenum">
              <a:rPr lang="en-GB" smtClean="0"/>
              <a:t>1</a:t>
            </a:fld>
            <a:endParaRPr lang="en-GB" dirty="0"/>
          </a:p>
        </p:txBody>
      </p:sp>
    </p:spTree>
    <p:extLst>
      <p:ext uri="{BB962C8B-B14F-4D97-AF65-F5344CB8AC3E}">
        <p14:creationId xmlns:p14="http://schemas.microsoft.com/office/powerpoint/2010/main" val="31224760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533E418-C684-4945-99FD-AD67B519583E}" type="slidenum">
              <a:rPr lang="en-GB" smtClean="0"/>
              <a:t>10</a:t>
            </a:fld>
            <a:endParaRPr lang="en-GB" dirty="0"/>
          </a:p>
        </p:txBody>
      </p:sp>
    </p:spTree>
    <p:extLst>
      <p:ext uri="{BB962C8B-B14F-4D97-AF65-F5344CB8AC3E}">
        <p14:creationId xmlns:p14="http://schemas.microsoft.com/office/powerpoint/2010/main" val="29015454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533E418-C684-4945-99FD-AD67B519583E}" type="slidenum">
              <a:rPr lang="en-GB" smtClean="0"/>
              <a:t>11</a:t>
            </a:fld>
            <a:endParaRPr lang="en-GB" dirty="0"/>
          </a:p>
        </p:txBody>
      </p:sp>
    </p:spTree>
    <p:extLst>
      <p:ext uri="{BB962C8B-B14F-4D97-AF65-F5344CB8AC3E}">
        <p14:creationId xmlns:p14="http://schemas.microsoft.com/office/powerpoint/2010/main" val="25350490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263" rtl="0" eaLnBrk="1" fontAlgn="auto" latinLnBrk="0" hangingPunct="1">
              <a:lnSpc>
                <a:spcPct val="100000"/>
              </a:lnSpc>
              <a:spcBef>
                <a:spcPts val="0"/>
              </a:spcBef>
              <a:spcAft>
                <a:spcPts val="0"/>
              </a:spcAft>
              <a:buClrTx/>
              <a:buSzTx/>
              <a:buFontTx/>
              <a:buNone/>
              <a:tabLst/>
              <a:defRPr/>
            </a:pPr>
            <a:fld id="{0533E418-C684-4945-99FD-AD67B519583E}"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263" rtl="0" eaLnBrk="1" fontAlgn="auto" latinLnBrk="0" hangingPunct="1">
                <a:lnSpc>
                  <a:spcPct val="100000"/>
                </a:lnSpc>
                <a:spcBef>
                  <a:spcPts val="0"/>
                </a:spcBef>
                <a:spcAft>
                  <a:spcPts val="0"/>
                </a:spcAft>
                <a:buClrTx/>
                <a:buSzTx/>
                <a:buFontTx/>
                <a:buNone/>
                <a:tabLst/>
                <a:defRPr/>
              </a:pPr>
              <a:t>12</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950521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533E418-C684-4945-99FD-AD67B519583E}" type="slidenum">
              <a:rPr lang="en-GB" smtClean="0"/>
              <a:t>13</a:t>
            </a:fld>
            <a:endParaRPr lang="en-GB" dirty="0"/>
          </a:p>
        </p:txBody>
      </p:sp>
    </p:spTree>
    <p:extLst>
      <p:ext uri="{BB962C8B-B14F-4D97-AF65-F5344CB8AC3E}">
        <p14:creationId xmlns:p14="http://schemas.microsoft.com/office/powerpoint/2010/main" val="461245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533E418-C684-4945-99FD-AD67B519583E}" type="slidenum">
              <a:rPr lang="en-GB" smtClean="0"/>
              <a:t>14</a:t>
            </a:fld>
            <a:endParaRPr lang="en-GB" dirty="0"/>
          </a:p>
        </p:txBody>
      </p:sp>
    </p:spTree>
    <p:extLst>
      <p:ext uri="{BB962C8B-B14F-4D97-AF65-F5344CB8AC3E}">
        <p14:creationId xmlns:p14="http://schemas.microsoft.com/office/powerpoint/2010/main" val="783806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533E418-C684-4945-99FD-AD67B519583E}" type="slidenum">
              <a:rPr lang="en-GB" smtClean="0"/>
              <a:t>15</a:t>
            </a:fld>
            <a:endParaRPr lang="en-GB" dirty="0"/>
          </a:p>
        </p:txBody>
      </p:sp>
    </p:spTree>
    <p:extLst>
      <p:ext uri="{BB962C8B-B14F-4D97-AF65-F5344CB8AC3E}">
        <p14:creationId xmlns:p14="http://schemas.microsoft.com/office/powerpoint/2010/main" val="19583736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533E418-C684-4945-99FD-AD67B519583E}" type="slidenum">
              <a:rPr lang="en-GB" smtClean="0"/>
              <a:t>16</a:t>
            </a:fld>
            <a:endParaRPr lang="en-GB" dirty="0"/>
          </a:p>
        </p:txBody>
      </p:sp>
    </p:spTree>
    <p:extLst>
      <p:ext uri="{BB962C8B-B14F-4D97-AF65-F5344CB8AC3E}">
        <p14:creationId xmlns:p14="http://schemas.microsoft.com/office/powerpoint/2010/main" val="37282776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533E418-C684-4945-99FD-AD67B519583E}" type="slidenum">
              <a:rPr lang="en-GB" smtClean="0"/>
              <a:t>17</a:t>
            </a:fld>
            <a:endParaRPr lang="en-GB" dirty="0"/>
          </a:p>
        </p:txBody>
      </p:sp>
    </p:spTree>
    <p:extLst>
      <p:ext uri="{BB962C8B-B14F-4D97-AF65-F5344CB8AC3E}">
        <p14:creationId xmlns:p14="http://schemas.microsoft.com/office/powerpoint/2010/main" val="16228920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533E418-C684-4945-99FD-AD67B519583E}" type="slidenum">
              <a:rPr lang="en-GB" smtClean="0"/>
              <a:t>18</a:t>
            </a:fld>
            <a:endParaRPr lang="en-GB" dirty="0"/>
          </a:p>
        </p:txBody>
      </p:sp>
    </p:spTree>
    <p:extLst>
      <p:ext uri="{BB962C8B-B14F-4D97-AF65-F5344CB8AC3E}">
        <p14:creationId xmlns:p14="http://schemas.microsoft.com/office/powerpoint/2010/main" val="10316342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533E418-C684-4945-99FD-AD67B519583E}" type="slidenum">
              <a:rPr lang="en-GB" smtClean="0"/>
              <a:t>19</a:t>
            </a:fld>
            <a:endParaRPr lang="en-GB" dirty="0"/>
          </a:p>
        </p:txBody>
      </p:sp>
    </p:spTree>
    <p:extLst>
      <p:ext uri="{BB962C8B-B14F-4D97-AF65-F5344CB8AC3E}">
        <p14:creationId xmlns:p14="http://schemas.microsoft.com/office/powerpoint/2010/main" val="3043860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30F59E5-92E1-41C3-A589-B48C6D61A1FA}"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264626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533E418-C684-4945-99FD-AD67B519583E}" type="slidenum">
              <a:rPr lang="en-GB" smtClean="0"/>
              <a:t>20</a:t>
            </a:fld>
            <a:endParaRPr lang="en-GB" dirty="0"/>
          </a:p>
        </p:txBody>
      </p:sp>
    </p:spTree>
    <p:extLst>
      <p:ext uri="{BB962C8B-B14F-4D97-AF65-F5344CB8AC3E}">
        <p14:creationId xmlns:p14="http://schemas.microsoft.com/office/powerpoint/2010/main" val="31085198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533E418-C684-4945-99FD-AD67B519583E}" type="slidenum">
              <a:rPr lang="en-GB" smtClean="0"/>
              <a:t>21</a:t>
            </a:fld>
            <a:endParaRPr lang="en-GB" dirty="0"/>
          </a:p>
        </p:txBody>
      </p:sp>
    </p:spTree>
    <p:extLst>
      <p:ext uri="{BB962C8B-B14F-4D97-AF65-F5344CB8AC3E}">
        <p14:creationId xmlns:p14="http://schemas.microsoft.com/office/powerpoint/2010/main" val="466587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533E418-C684-4945-99FD-AD67B519583E}" type="slidenum">
              <a:rPr lang="en-GB" smtClean="0"/>
              <a:t>22</a:t>
            </a:fld>
            <a:endParaRPr lang="en-GB" dirty="0"/>
          </a:p>
        </p:txBody>
      </p:sp>
    </p:spTree>
    <p:extLst>
      <p:ext uri="{BB962C8B-B14F-4D97-AF65-F5344CB8AC3E}">
        <p14:creationId xmlns:p14="http://schemas.microsoft.com/office/powerpoint/2010/main" val="23282484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533E418-C684-4945-99FD-AD67B519583E}" type="slidenum">
              <a:rPr lang="en-GB" smtClean="0"/>
              <a:t>23</a:t>
            </a:fld>
            <a:endParaRPr lang="en-GB" dirty="0"/>
          </a:p>
        </p:txBody>
      </p:sp>
    </p:spTree>
    <p:extLst>
      <p:ext uri="{BB962C8B-B14F-4D97-AF65-F5344CB8AC3E}">
        <p14:creationId xmlns:p14="http://schemas.microsoft.com/office/powerpoint/2010/main" val="16395519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533E418-C684-4945-99FD-AD67B519583E}" type="slidenum">
              <a:rPr lang="en-GB" smtClean="0"/>
              <a:t>24</a:t>
            </a:fld>
            <a:endParaRPr lang="en-GB" dirty="0"/>
          </a:p>
        </p:txBody>
      </p:sp>
    </p:spTree>
    <p:extLst>
      <p:ext uri="{BB962C8B-B14F-4D97-AF65-F5344CB8AC3E}">
        <p14:creationId xmlns:p14="http://schemas.microsoft.com/office/powerpoint/2010/main" val="40749345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533E418-C684-4945-99FD-AD67B519583E}" type="slidenum">
              <a:rPr lang="en-GB" smtClean="0"/>
              <a:t>25</a:t>
            </a:fld>
            <a:endParaRPr lang="en-GB" dirty="0"/>
          </a:p>
        </p:txBody>
      </p:sp>
    </p:spTree>
    <p:extLst>
      <p:ext uri="{BB962C8B-B14F-4D97-AF65-F5344CB8AC3E}">
        <p14:creationId xmlns:p14="http://schemas.microsoft.com/office/powerpoint/2010/main" val="213134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533E418-C684-4945-99FD-AD67B519583E}" type="slidenum">
              <a:rPr lang="en-GB" smtClean="0"/>
              <a:t>26</a:t>
            </a:fld>
            <a:endParaRPr lang="en-GB" dirty="0"/>
          </a:p>
        </p:txBody>
      </p:sp>
    </p:spTree>
    <p:extLst>
      <p:ext uri="{BB962C8B-B14F-4D97-AF65-F5344CB8AC3E}">
        <p14:creationId xmlns:p14="http://schemas.microsoft.com/office/powerpoint/2010/main" val="20310589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263" rtl="0" eaLnBrk="1" fontAlgn="auto" latinLnBrk="0" hangingPunct="1">
              <a:lnSpc>
                <a:spcPct val="100000"/>
              </a:lnSpc>
              <a:spcBef>
                <a:spcPts val="0"/>
              </a:spcBef>
              <a:spcAft>
                <a:spcPts val="0"/>
              </a:spcAft>
              <a:buClrTx/>
              <a:buSzTx/>
              <a:buFontTx/>
              <a:buNone/>
              <a:tabLst/>
              <a:defRPr/>
            </a:pPr>
            <a:fld id="{0533E418-C684-4945-99FD-AD67B519583E}"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263" rtl="0" eaLnBrk="1" fontAlgn="auto" latinLnBrk="0" hangingPunct="1">
                <a:lnSpc>
                  <a:spcPct val="100000"/>
                </a:lnSpc>
                <a:spcBef>
                  <a:spcPts val="0"/>
                </a:spcBef>
                <a:spcAft>
                  <a:spcPts val="0"/>
                </a:spcAft>
                <a:buClrTx/>
                <a:buSzTx/>
                <a:buFontTx/>
                <a:buNone/>
                <a:tabLst/>
                <a:defRPr/>
              </a:pPr>
              <a:t>27</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616075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263" rtl="0" eaLnBrk="1" fontAlgn="auto" latinLnBrk="0" hangingPunct="1">
              <a:lnSpc>
                <a:spcPct val="100000"/>
              </a:lnSpc>
              <a:spcBef>
                <a:spcPts val="0"/>
              </a:spcBef>
              <a:spcAft>
                <a:spcPts val="0"/>
              </a:spcAft>
              <a:buClrTx/>
              <a:buSzTx/>
              <a:buFontTx/>
              <a:buNone/>
              <a:tabLst/>
              <a:defRPr/>
            </a:pPr>
            <a:fld id="{0533E418-C684-4945-99FD-AD67B519583E}"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263" rtl="0" eaLnBrk="1" fontAlgn="auto" latinLnBrk="0" hangingPunct="1">
                <a:lnSpc>
                  <a:spcPct val="100000"/>
                </a:lnSpc>
                <a:spcBef>
                  <a:spcPts val="0"/>
                </a:spcBef>
                <a:spcAft>
                  <a:spcPts val="0"/>
                </a:spcAft>
                <a:buClrTx/>
                <a:buSzTx/>
                <a:buFontTx/>
                <a:buNone/>
                <a:tabLst/>
                <a:defRPr/>
              </a:pPr>
              <a:t>28</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63004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533E418-C684-4945-99FD-AD67B519583E}" type="slidenum">
              <a:rPr lang="en-GB" smtClean="0"/>
              <a:t>29</a:t>
            </a:fld>
            <a:endParaRPr lang="en-GB" dirty="0"/>
          </a:p>
        </p:txBody>
      </p:sp>
    </p:spTree>
    <p:extLst>
      <p:ext uri="{BB962C8B-B14F-4D97-AF65-F5344CB8AC3E}">
        <p14:creationId xmlns:p14="http://schemas.microsoft.com/office/powerpoint/2010/main" val="717492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533E418-C684-4945-99FD-AD67B519583E}" type="slidenum">
              <a:rPr lang="en-GB" smtClean="0"/>
              <a:t>3</a:t>
            </a:fld>
            <a:endParaRPr lang="en-GB" dirty="0"/>
          </a:p>
        </p:txBody>
      </p:sp>
    </p:spTree>
    <p:extLst>
      <p:ext uri="{BB962C8B-B14F-4D97-AF65-F5344CB8AC3E}">
        <p14:creationId xmlns:p14="http://schemas.microsoft.com/office/powerpoint/2010/main" val="27322655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533E418-C684-4945-99FD-AD67B519583E}" type="slidenum">
              <a:rPr lang="en-GB" smtClean="0"/>
              <a:t>30</a:t>
            </a:fld>
            <a:endParaRPr lang="en-GB" dirty="0"/>
          </a:p>
        </p:txBody>
      </p:sp>
    </p:spTree>
    <p:extLst>
      <p:ext uri="{BB962C8B-B14F-4D97-AF65-F5344CB8AC3E}">
        <p14:creationId xmlns:p14="http://schemas.microsoft.com/office/powerpoint/2010/main" val="31183511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533E418-C684-4945-99FD-AD67B519583E}" type="slidenum">
              <a:rPr lang="en-GB" smtClean="0"/>
              <a:t>31</a:t>
            </a:fld>
            <a:endParaRPr lang="en-GB" dirty="0"/>
          </a:p>
        </p:txBody>
      </p:sp>
    </p:spTree>
    <p:extLst>
      <p:ext uri="{BB962C8B-B14F-4D97-AF65-F5344CB8AC3E}">
        <p14:creationId xmlns:p14="http://schemas.microsoft.com/office/powerpoint/2010/main" val="6608334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533E418-C684-4945-99FD-AD67B519583E}" type="slidenum">
              <a:rPr lang="en-GB" smtClean="0"/>
              <a:t>32</a:t>
            </a:fld>
            <a:endParaRPr lang="en-GB" dirty="0"/>
          </a:p>
        </p:txBody>
      </p:sp>
    </p:spTree>
    <p:extLst>
      <p:ext uri="{BB962C8B-B14F-4D97-AF65-F5344CB8AC3E}">
        <p14:creationId xmlns:p14="http://schemas.microsoft.com/office/powerpoint/2010/main" val="28971083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533E418-C684-4945-99FD-AD67B519583E}" type="slidenum">
              <a:rPr lang="en-GB" smtClean="0"/>
              <a:t>33</a:t>
            </a:fld>
            <a:endParaRPr lang="en-GB" dirty="0"/>
          </a:p>
        </p:txBody>
      </p:sp>
    </p:spTree>
    <p:extLst>
      <p:ext uri="{BB962C8B-B14F-4D97-AF65-F5344CB8AC3E}">
        <p14:creationId xmlns:p14="http://schemas.microsoft.com/office/powerpoint/2010/main" val="721968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533E418-C684-4945-99FD-AD67B519583E}" type="slidenum">
              <a:rPr lang="en-GB" smtClean="0"/>
              <a:t>34</a:t>
            </a:fld>
            <a:endParaRPr lang="en-GB" dirty="0"/>
          </a:p>
        </p:txBody>
      </p:sp>
    </p:spTree>
    <p:extLst>
      <p:ext uri="{BB962C8B-B14F-4D97-AF65-F5344CB8AC3E}">
        <p14:creationId xmlns:p14="http://schemas.microsoft.com/office/powerpoint/2010/main" val="2544802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en-GB" sz="1300" b="1" dirty="0"/>
          </a:p>
        </p:txBody>
      </p:sp>
      <p:sp>
        <p:nvSpPr>
          <p:cNvPr id="4" name="Plassholder for lysbildenummer 3"/>
          <p:cNvSpPr>
            <a:spLocks noGrp="1"/>
          </p:cNvSpPr>
          <p:nvPr>
            <p:ph type="sldNum" sz="quarter" idx="10"/>
          </p:nvPr>
        </p:nvSpPr>
        <p:spPr/>
        <p:txBody>
          <a:bodyPr/>
          <a:lstStyle/>
          <a:p>
            <a:pPr marL="0" marR="0" lvl="0" indent="0" algn="r" defTabSz="914263" rtl="0" eaLnBrk="1" fontAlgn="auto" latinLnBrk="0" hangingPunct="1">
              <a:lnSpc>
                <a:spcPct val="100000"/>
              </a:lnSpc>
              <a:spcBef>
                <a:spcPts val="0"/>
              </a:spcBef>
              <a:spcAft>
                <a:spcPts val="0"/>
              </a:spcAft>
              <a:buClrTx/>
              <a:buSzTx/>
              <a:buFontTx/>
              <a:buNone/>
              <a:tabLst/>
              <a:defRPr/>
            </a:pPr>
            <a:fld id="{930F59E5-92E1-41C3-A589-B48C6D61A1FA}" type="slidenum">
              <a:rPr kumimoji="0" lang="en-GB" sz="13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263" rtl="0" eaLnBrk="1" fontAlgn="auto" latinLnBrk="0" hangingPunct="1">
                <a:lnSpc>
                  <a:spcPct val="100000"/>
                </a:lnSpc>
                <a:spcBef>
                  <a:spcPts val="0"/>
                </a:spcBef>
                <a:spcAft>
                  <a:spcPts val="0"/>
                </a:spcAft>
                <a:buClrTx/>
                <a:buSzTx/>
                <a:buFontTx/>
                <a:buNone/>
                <a:tabLst/>
                <a:defRPr/>
              </a:pPr>
              <a:t>4</a:t>
            </a:fld>
            <a:endParaRPr kumimoji="0" lang="en-GB" sz="13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5158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533E418-C684-4945-99FD-AD67B519583E}" type="slidenum">
              <a:rPr lang="en-GB" smtClean="0"/>
              <a:t>5</a:t>
            </a:fld>
            <a:endParaRPr lang="en-GB" dirty="0"/>
          </a:p>
        </p:txBody>
      </p:sp>
    </p:spTree>
    <p:extLst>
      <p:ext uri="{BB962C8B-B14F-4D97-AF65-F5344CB8AC3E}">
        <p14:creationId xmlns:p14="http://schemas.microsoft.com/office/powerpoint/2010/main" val="13873160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533E418-C684-4945-99FD-AD67B519583E}" type="slidenum">
              <a:rPr lang="en-GB" smtClean="0"/>
              <a:t>6</a:t>
            </a:fld>
            <a:endParaRPr lang="en-GB" dirty="0"/>
          </a:p>
        </p:txBody>
      </p:sp>
    </p:spTree>
    <p:extLst>
      <p:ext uri="{BB962C8B-B14F-4D97-AF65-F5344CB8AC3E}">
        <p14:creationId xmlns:p14="http://schemas.microsoft.com/office/powerpoint/2010/main" val="4411354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533E418-C684-4945-99FD-AD67B519583E}" type="slidenum">
              <a:rPr lang="en-GB" smtClean="0"/>
              <a:t>7</a:t>
            </a:fld>
            <a:endParaRPr lang="en-GB" dirty="0"/>
          </a:p>
        </p:txBody>
      </p:sp>
    </p:spTree>
    <p:extLst>
      <p:ext uri="{BB962C8B-B14F-4D97-AF65-F5344CB8AC3E}">
        <p14:creationId xmlns:p14="http://schemas.microsoft.com/office/powerpoint/2010/main" val="10019699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533E418-C684-4945-99FD-AD67B519583E}" type="slidenum">
              <a:rPr lang="en-GB" smtClean="0"/>
              <a:t>8</a:t>
            </a:fld>
            <a:endParaRPr lang="en-GB" dirty="0"/>
          </a:p>
        </p:txBody>
      </p:sp>
    </p:spTree>
    <p:extLst>
      <p:ext uri="{BB962C8B-B14F-4D97-AF65-F5344CB8AC3E}">
        <p14:creationId xmlns:p14="http://schemas.microsoft.com/office/powerpoint/2010/main" val="9277640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533E418-C684-4945-99FD-AD67B519583E}" type="slidenum">
              <a:rPr lang="en-GB" smtClean="0"/>
              <a:t>9</a:t>
            </a:fld>
            <a:endParaRPr lang="en-GB" dirty="0"/>
          </a:p>
        </p:txBody>
      </p:sp>
    </p:spTree>
    <p:extLst>
      <p:ext uri="{BB962C8B-B14F-4D97-AF65-F5344CB8AC3E}">
        <p14:creationId xmlns:p14="http://schemas.microsoft.com/office/powerpoint/2010/main" val="17296350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tellysbilde">
    <p:spTree>
      <p:nvGrpSpPr>
        <p:cNvPr id="1" name=""/>
        <p:cNvGrpSpPr/>
        <p:nvPr/>
      </p:nvGrpSpPr>
      <p:grpSpPr>
        <a:xfrm>
          <a:off x="0" y="0"/>
          <a:ext cx="0" cy="0"/>
          <a:chOff x="0" y="0"/>
          <a:chExt cx="0" cy="0"/>
        </a:xfrm>
      </p:grpSpPr>
      <p:sp>
        <p:nvSpPr>
          <p:cNvPr id="10" name="Plassholder for bilde 9"/>
          <p:cNvSpPr>
            <a:spLocks noGrp="1"/>
          </p:cNvSpPr>
          <p:nvPr>
            <p:ph type="pic" sz="quarter" idx="12" hasCustomPrompt="1"/>
          </p:nvPr>
        </p:nvSpPr>
        <p:spPr>
          <a:xfrm>
            <a:off x="0" y="0"/>
            <a:ext cx="12192000" cy="6858000"/>
          </a:xfrm>
          <a:custGeom>
            <a:avLst/>
            <a:gdLst>
              <a:gd name="connsiteX0" fmla="*/ 0 w 12192000"/>
              <a:gd name="connsiteY0" fmla="*/ 0 h 6858000"/>
              <a:gd name="connsiteX1" fmla="*/ 895584 w 12192000"/>
              <a:gd name="connsiteY1" fmla="*/ 0 h 6858000"/>
              <a:gd name="connsiteX2" fmla="*/ 895584 w 12192000"/>
              <a:gd name="connsiteY2" fmla="*/ 1800225 h 6858000"/>
              <a:gd name="connsiteX3" fmla="*/ 2515892 w 12192000"/>
              <a:gd name="connsiteY3" fmla="*/ 1800225 h 6858000"/>
              <a:gd name="connsiteX4" fmla="*/ 2515892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0" y="0"/>
                </a:moveTo>
                <a:lnTo>
                  <a:pt x="895584" y="0"/>
                </a:lnTo>
                <a:lnTo>
                  <a:pt x="895584" y="1800225"/>
                </a:lnTo>
                <a:lnTo>
                  <a:pt x="2515892" y="1800225"/>
                </a:lnTo>
                <a:lnTo>
                  <a:pt x="2515892" y="0"/>
                </a:lnTo>
                <a:lnTo>
                  <a:pt x="12192000" y="0"/>
                </a:lnTo>
                <a:lnTo>
                  <a:pt x="12192000" y="6858000"/>
                </a:lnTo>
                <a:lnTo>
                  <a:pt x="0" y="6858000"/>
                </a:lnTo>
                <a:close/>
              </a:path>
            </a:pathLst>
          </a:custGeom>
          <a:blipFill dpi="0" rotWithShape="1">
            <a:blip r:embed="rId2">
              <a:extLst>
                <a:ext uri="{28A0092B-C50C-407E-A947-70E740481C1C}">
                  <a14:useLocalDpi xmlns:a14="http://schemas.microsoft.com/office/drawing/2010/main" val="0"/>
                </a:ext>
              </a:extLst>
            </a:blip>
            <a:srcRect/>
            <a:stretch>
              <a:fillRect/>
            </a:stretch>
          </a:blipFill>
        </p:spPr>
        <p:txBody>
          <a:bodyPr wrap="square" tIns="720000" anchor="t" anchorCtr="1">
            <a:noAutofit/>
          </a:bodyPr>
          <a:lstStyle>
            <a:lvl1pPr marL="180036" marR="0" indent="0" algn="ctr" defTabSz="914537" rtl="0" eaLnBrk="1" fontAlgn="auto" latinLnBrk="0" hangingPunct="1">
              <a:lnSpc>
                <a:spcPct val="110000"/>
              </a:lnSpc>
              <a:spcBef>
                <a:spcPts val="1000"/>
              </a:spcBef>
              <a:spcAft>
                <a:spcPts val="0"/>
              </a:spcAft>
              <a:buClrTx/>
              <a:buSzTx/>
              <a:buFont typeface="Arial" panose="020B0604020202020204" pitchFamily="34" charset="0"/>
              <a:buNone/>
              <a:tabLst/>
              <a:defRPr/>
            </a:lvl1pPr>
          </a:lstStyle>
          <a:p>
            <a:r>
              <a:rPr lang="en-GB" dirty="0"/>
              <a:t>Sett inn </a:t>
            </a:r>
            <a:r>
              <a:rPr lang="en-GB" dirty="0" err="1"/>
              <a:t>bilde</a:t>
            </a:r>
            <a:r>
              <a:rPr lang="en-GB" dirty="0"/>
              <a:t> </a:t>
            </a:r>
            <a:r>
              <a:rPr lang="en-GB" dirty="0" err="1"/>
              <a:t>fra</a:t>
            </a:r>
            <a:r>
              <a:rPr lang="en-GB" dirty="0"/>
              <a:t> </a:t>
            </a:r>
            <a:r>
              <a:rPr lang="en-GB" dirty="0" err="1"/>
              <a:t>menyen</a:t>
            </a:r>
            <a:r>
              <a:rPr lang="en-GB" dirty="0"/>
              <a:t>:</a:t>
            </a:r>
            <a:br>
              <a:rPr lang="en-GB" dirty="0"/>
            </a:br>
            <a:r>
              <a:rPr lang="en-GB" dirty="0"/>
              <a:t>“Sett inn/insert” -&gt; “Bilde/Picture”</a:t>
            </a:r>
          </a:p>
        </p:txBody>
      </p:sp>
      <p:pic>
        <p:nvPicPr>
          <p:cNvPr id="5" name="Bild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215230" y="1080136"/>
            <a:ext cx="981013" cy="214063"/>
          </a:xfrm>
          <a:prstGeom prst="rect">
            <a:avLst/>
          </a:prstGeom>
        </p:spPr>
      </p:pic>
      <p:sp>
        <p:nvSpPr>
          <p:cNvPr id="2" name="Tittel 1"/>
          <p:cNvSpPr>
            <a:spLocks noGrp="1"/>
          </p:cNvSpPr>
          <p:nvPr>
            <p:ph type="ctrTitle"/>
          </p:nvPr>
        </p:nvSpPr>
        <p:spPr>
          <a:xfrm>
            <a:off x="4407696" y="2879206"/>
            <a:ext cx="6769286" cy="3181610"/>
          </a:xfrm>
          <a:solidFill>
            <a:srgbClr val="FFFFFF">
              <a:alpha val="85098"/>
            </a:srgbClr>
          </a:solidFill>
        </p:spPr>
        <p:txBody>
          <a:bodyPr lIns="360072" tIns="360072" rIns="360072" bIns="1404281" anchor="b">
            <a:spAutoFit/>
          </a:bodyPr>
          <a:lstStyle>
            <a:lvl1pPr marL="0" indent="0" algn="l">
              <a:buFont typeface="Arial" panose="020B0604020202020204" pitchFamily="34" charset="0"/>
              <a:buNone/>
              <a:defRPr sz="4600" cap="all" normalizeH="0" baseline="0">
                <a:solidFill>
                  <a:schemeClr val="dk2"/>
                </a:solidFill>
              </a:defRPr>
            </a:lvl1pPr>
          </a:lstStyle>
          <a:p>
            <a:r>
              <a:rPr lang="en-GB" dirty="0"/>
              <a:t>Click to edit Master title style</a:t>
            </a:r>
          </a:p>
        </p:txBody>
      </p:sp>
      <p:sp>
        <p:nvSpPr>
          <p:cNvPr id="3" name="noColor"/>
          <p:cNvSpPr/>
          <p:nvPr userDrawn="1"/>
        </p:nvSpPr>
        <p:spPr>
          <a:xfrm>
            <a:off x="161376" y="188260"/>
            <a:ext cx="142498" cy="896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9" tIns="22865" rIns="45729" bIns="22865" rtlCol="0" anchor="ctr"/>
          <a:lstStyle/>
          <a:p>
            <a:pPr algn="ctr"/>
            <a:endParaRPr lang="en-GB" sz="1799" dirty="0"/>
          </a:p>
        </p:txBody>
      </p:sp>
      <p:sp>
        <p:nvSpPr>
          <p:cNvPr id="16" name="Rektangel 15"/>
          <p:cNvSpPr/>
          <p:nvPr userDrawn="1"/>
        </p:nvSpPr>
        <p:spPr>
          <a:xfrm>
            <a:off x="896512" y="-1"/>
            <a:ext cx="1623803" cy="18038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9" tIns="22865" rIns="45729" bIns="22865" rtlCol="0" anchor="ctr"/>
          <a:lstStyle/>
          <a:p>
            <a:pPr algn="ctr"/>
            <a:endParaRPr lang="en-GB" sz="1799" dirty="0"/>
          </a:p>
        </p:txBody>
      </p:sp>
      <p:pic>
        <p:nvPicPr>
          <p:cNvPr id="17" name="Bilde 1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211765" y="1080135"/>
            <a:ext cx="989890" cy="216000"/>
          </a:xfrm>
          <a:prstGeom prst="rect">
            <a:avLst/>
          </a:prstGeom>
        </p:spPr>
      </p:pic>
      <p:sp>
        <p:nvSpPr>
          <p:cNvPr id="7" name="Plassholder for tekst 6"/>
          <p:cNvSpPr>
            <a:spLocks noGrp="1"/>
          </p:cNvSpPr>
          <p:nvPr>
            <p:ph type="body" sz="quarter" idx="13" hasCustomPrompt="1"/>
          </p:nvPr>
        </p:nvSpPr>
        <p:spPr>
          <a:xfrm>
            <a:off x="4818166" y="5178320"/>
            <a:ext cx="3871913" cy="656334"/>
          </a:xfrm>
        </p:spPr>
        <p:txBody>
          <a:bodyPr/>
          <a:lstStyle>
            <a:lvl1pPr marL="0" indent="0">
              <a:spcBef>
                <a:spcPts val="0"/>
              </a:spcBef>
              <a:spcAft>
                <a:spcPts val="1000"/>
              </a:spcAft>
              <a:buNone/>
              <a:defRPr sz="1600">
                <a:solidFill>
                  <a:schemeClr val="accent2"/>
                </a:solidFill>
              </a:defRPr>
            </a:lvl1pPr>
          </a:lstStyle>
          <a:p>
            <a:pPr lvl="0"/>
            <a:r>
              <a:rPr lang="en-GB" dirty="0"/>
              <a:t>Ola Nordmann</a:t>
            </a:r>
          </a:p>
          <a:p>
            <a:pPr lvl="0"/>
            <a:r>
              <a:rPr lang="en-GB" dirty="0"/>
              <a:t>Month 2016</a:t>
            </a:r>
          </a:p>
        </p:txBody>
      </p:sp>
    </p:spTree>
    <p:extLst>
      <p:ext uri="{BB962C8B-B14F-4D97-AF65-F5344CB8AC3E}">
        <p14:creationId xmlns:p14="http://schemas.microsoft.com/office/powerpoint/2010/main" val="2142406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ammenligning">
    <p:spTree>
      <p:nvGrpSpPr>
        <p:cNvPr id="1" name=""/>
        <p:cNvGrpSpPr/>
        <p:nvPr/>
      </p:nvGrpSpPr>
      <p:grpSpPr>
        <a:xfrm>
          <a:off x="0" y="0"/>
          <a:ext cx="0" cy="0"/>
          <a:chOff x="0" y="0"/>
          <a:chExt cx="0" cy="0"/>
        </a:xfrm>
      </p:grpSpPr>
      <p:sp>
        <p:nvSpPr>
          <p:cNvPr id="3" name="Plassholder for tekst 2"/>
          <p:cNvSpPr>
            <a:spLocks noGrp="1"/>
          </p:cNvSpPr>
          <p:nvPr>
            <p:ph type="body" idx="1"/>
          </p:nvPr>
        </p:nvSpPr>
        <p:spPr>
          <a:xfrm>
            <a:off x="954181" y="2700337"/>
            <a:ext cx="4320821" cy="585073"/>
          </a:xfrm>
        </p:spPr>
        <p:txBody>
          <a:bodyPr anchor="t">
            <a:normAutofit/>
          </a:bodyPr>
          <a:lstStyle>
            <a:lvl1pPr marL="0" indent="0">
              <a:buNone/>
              <a:defRPr sz="1800" b="1"/>
            </a:lvl1pPr>
            <a:lvl2pPr marL="457268" indent="0">
              <a:buNone/>
              <a:defRPr sz="2000" b="1"/>
            </a:lvl2pPr>
            <a:lvl3pPr marL="914537" indent="0">
              <a:buNone/>
              <a:defRPr sz="1800" b="1"/>
            </a:lvl3pPr>
            <a:lvl4pPr marL="1371806" indent="0">
              <a:buNone/>
              <a:defRPr sz="1600" b="1"/>
            </a:lvl4pPr>
            <a:lvl5pPr marL="1829074" indent="0">
              <a:buNone/>
              <a:defRPr sz="1600" b="1"/>
            </a:lvl5pPr>
            <a:lvl6pPr marL="2286343" indent="0">
              <a:buNone/>
              <a:defRPr sz="1600" b="1"/>
            </a:lvl6pPr>
            <a:lvl7pPr marL="2743612" indent="0">
              <a:buNone/>
              <a:defRPr sz="1600" b="1"/>
            </a:lvl7pPr>
            <a:lvl8pPr marL="3200880" indent="0">
              <a:buNone/>
              <a:defRPr sz="1600" b="1"/>
            </a:lvl8pPr>
            <a:lvl9pPr marL="3658148" indent="0">
              <a:buNone/>
              <a:defRPr sz="1600" b="1"/>
            </a:lvl9pPr>
          </a:lstStyle>
          <a:p>
            <a:pPr lvl="0"/>
            <a:r>
              <a:rPr lang="en-GB" dirty="0"/>
              <a:t>Click to edit Master text styles</a:t>
            </a:r>
          </a:p>
        </p:txBody>
      </p:sp>
      <p:sp>
        <p:nvSpPr>
          <p:cNvPr id="4" name="Plassholder for innhold 3"/>
          <p:cNvSpPr>
            <a:spLocks noGrp="1"/>
          </p:cNvSpPr>
          <p:nvPr>
            <p:ph sz="half" idx="2"/>
          </p:nvPr>
        </p:nvSpPr>
        <p:spPr>
          <a:xfrm>
            <a:off x="954181" y="3285410"/>
            <a:ext cx="4320821" cy="2835355"/>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Plassholder for tekst 4"/>
          <p:cNvSpPr>
            <a:spLocks noGrp="1"/>
          </p:cNvSpPr>
          <p:nvPr>
            <p:ph type="body" sz="quarter" idx="3"/>
          </p:nvPr>
        </p:nvSpPr>
        <p:spPr>
          <a:xfrm>
            <a:off x="5635071" y="2700337"/>
            <a:ext cx="4320821" cy="585073"/>
          </a:xfrm>
        </p:spPr>
        <p:txBody>
          <a:bodyPr anchor="t">
            <a:normAutofit/>
          </a:bodyPr>
          <a:lstStyle>
            <a:lvl1pPr marL="0" indent="0">
              <a:buNone/>
              <a:defRPr sz="1800" b="1"/>
            </a:lvl1pPr>
            <a:lvl2pPr marL="457268" indent="0">
              <a:buNone/>
              <a:defRPr sz="2000" b="1"/>
            </a:lvl2pPr>
            <a:lvl3pPr marL="914537" indent="0">
              <a:buNone/>
              <a:defRPr sz="1800" b="1"/>
            </a:lvl3pPr>
            <a:lvl4pPr marL="1371806" indent="0">
              <a:buNone/>
              <a:defRPr sz="1600" b="1"/>
            </a:lvl4pPr>
            <a:lvl5pPr marL="1829074" indent="0">
              <a:buNone/>
              <a:defRPr sz="1600" b="1"/>
            </a:lvl5pPr>
            <a:lvl6pPr marL="2286343" indent="0">
              <a:buNone/>
              <a:defRPr sz="1600" b="1"/>
            </a:lvl6pPr>
            <a:lvl7pPr marL="2743612" indent="0">
              <a:buNone/>
              <a:defRPr sz="1600" b="1"/>
            </a:lvl7pPr>
            <a:lvl8pPr marL="3200880" indent="0">
              <a:buNone/>
              <a:defRPr sz="1600" b="1"/>
            </a:lvl8pPr>
            <a:lvl9pPr marL="3658148" indent="0">
              <a:buNone/>
              <a:defRPr sz="1600" b="1"/>
            </a:lvl9pPr>
          </a:lstStyle>
          <a:p>
            <a:pPr lvl="0"/>
            <a:r>
              <a:rPr lang="en-GB" dirty="0"/>
              <a:t>Click to edit Master text styles</a:t>
            </a:r>
          </a:p>
        </p:txBody>
      </p:sp>
      <p:sp>
        <p:nvSpPr>
          <p:cNvPr id="6" name="Plassholder for innhold 5"/>
          <p:cNvSpPr>
            <a:spLocks noGrp="1"/>
          </p:cNvSpPr>
          <p:nvPr>
            <p:ph sz="quarter" idx="4"/>
          </p:nvPr>
        </p:nvSpPr>
        <p:spPr>
          <a:xfrm>
            <a:off x="5635071" y="3285410"/>
            <a:ext cx="4320821" cy="2835355"/>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7" name="Plassholder for dato 6"/>
          <p:cNvSpPr>
            <a:spLocks noGrp="1"/>
          </p:cNvSpPr>
          <p:nvPr>
            <p:ph type="dt" sz="half" idx="10"/>
          </p:nvPr>
        </p:nvSpPr>
        <p:spPr/>
        <p:txBody>
          <a:bodyPr/>
          <a:lstStyle/>
          <a:p>
            <a:r>
              <a:rPr lang="en-GB" dirty="0"/>
              <a:t>Month 2016</a:t>
            </a:r>
          </a:p>
        </p:txBody>
      </p:sp>
      <p:sp>
        <p:nvSpPr>
          <p:cNvPr id="8" name="Plassholder for bunntekst 7"/>
          <p:cNvSpPr>
            <a:spLocks noGrp="1"/>
          </p:cNvSpPr>
          <p:nvPr>
            <p:ph type="ftr" sz="quarter" idx="11"/>
          </p:nvPr>
        </p:nvSpPr>
        <p:spPr/>
        <p:txBody>
          <a:bodyPr/>
          <a:lstStyle/>
          <a:p>
            <a:endParaRPr lang="en-GB" dirty="0"/>
          </a:p>
        </p:txBody>
      </p:sp>
      <p:sp>
        <p:nvSpPr>
          <p:cNvPr id="9" name="Plassholder for lysbildenummer 8"/>
          <p:cNvSpPr>
            <a:spLocks noGrp="1"/>
          </p:cNvSpPr>
          <p:nvPr>
            <p:ph type="sldNum" sz="quarter" idx="12"/>
          </p:nvPr>
        </p:nvSpPr>
        <p:spPr/>
        <p:txBody>
          <a:bodyPr/>
          <a:lstStyle/>
          <a:p>
            <a:fld id="{5751DFAA-887F-4071-8EAD-E8CA316FCF06}" type="slidenum">
              <a:rPr lang="en-GB" smtClean="0"/>
              <a:t>‹#›</a:t>
            </a:fld>
            <a:endParaRPr lang="en-GB" dirty="0"/>
          </a:p>
        </p:txBody>
      </p:sp>
      <p:sp>
        <p:nvSpPr>
          <p:cNvPr id="10" name="Tittel 9"/>
          <p:cNvSpPr>
            <a:spLocks noGrp="1"/>
          </p:cNvSpPr>
          <p:nvPr>
            <p:ph type="title"/>
          </p:nvPr>
        </p:nvSpPr>
        <p:spPr/>
        <p:txBody>
          <a:bodyPr/>
          <a:lstStyle/>
          <a:p>
            <a:r>
              <a:rPr lang="en-GB" dirty="0"/>
              <a:t>Click to edit Master title style</a:t>
            </a:r>
          </a:p>
        </p:txBody>
      </p:sp>
    </p:spTree>
    <p:extLst>
      <p:ext uri="{BB962C8B-B14F-4D97-AF65-F5344CB8AC3E}">
        <p14:creationId xmlns:p14="http://schemas.microsoft.com/office/powerpoint/2010/main" val="3084663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GB" dirty="0"/>
              <a:t>Click to edit Master title style</a:t>
            </a:r>
          </a:p>
        </p:txBody>
      </p:sp>
      <p:sp>
        <p:nvSpPr>
          <p:cNvPr id="3" name="Plassholder for dato 2"/>
          <p:cNvSpPr>
            <a:spLocks noGrp="1"/>
          </p:cNvSpPr>
          <p:nvPr>
            <p:ph type="dt" sz="half" idx="10"/>
          </p:nvPr>
        </p:nvSpPr>
        <p:spPr/>
        <p:txBody>
          <a:bodyPr/>
          <a:lstStyle/>
          <a:p>
            <a:r>
              <a:rPr lang="en-GB" dirty="0"/>
              <a:t>Month 2016</a:t>
            </a:r>
          </a:p>
        </p:txBody>
      </p:sp>
      <p:sp>
        <p:nvSpPr>
          <p:cNvPr id="4" name="Plassholder for bunntekst 3"/>
          <p:cNvSpPr>
            <a:spLocks noGrp="1"/>
          </p:cNvSpPr>
          <p:nvPr>
            <p:ph type="ftr" sz="quarter" idx="11"/>
          </p:nvPr>
        </p:nvSpPr>
        <p:spPr/>
        <p:txBody>
          <a:bodyPr/>
          <a:lstStyle/>
          <a:p>
            <a:endParaRPr lang="en-GB" dirty="0"/>
          </a:p>
        </p:txBody>
      </p:sp>
      <p:sp>
        <p:nvSpPr>
          <p:cNvPr id="5" name="Plassholder for lysbildenummer 4"/>
          <p:cNvSpPr>
            <a:spLocks noGrp="1"/>
          </p:cNvSpPr>
          <p:nvPr>
            <p:ph type="sldNum" sz="quarter" idx="12"/>
          </p:nvPr>
        </p:nvSpPr>
        <p:spPr/>
        <p:txBody>
          <a:bodyPr/>
          <a:lstStyle/>
          <a:p>
            <a:fld id="{5751DFAA-887F-4071-8EAD-E8CA316FCF06}" type="slidenum">
              <a:rPr lang="en-GB" smtClean="0"/>
              <a:t>‹#›</a:t>
            </a:fld>
            <a:endParaRPr lang="en-GB" dirty="0"/>
          </a:p>
        </p:txBody>
      </p:sp>
    </p:spTree>
    <p:extLst>
      <p:ext uri="{BB962C8B-B14F-4D97-AF65-F5344CB8AC3E}">
        <p14:creationId xmlns:p14="http://schemas.microsoft.com/office/powerpoint/2010/main" val="30980477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p:txBody>
          <a:bodyPr/>
          <a:lstStyle/>
          <a:p>
            <a:r>
              <a:rPr lang="en-GB" dirty="0"/>
              <a:t>Month 2016</a:t>
            </a:r>
          </a:p>
        </p:txBody>
      </p:sp>
      <p:sp>
        <p:nvSpPr>
          <p:cNvPr id="3" name="Plassholder for bunntekst 2"/>
          <p:cNvSpPr>
            <a:spLocks noGrp="1"/>
          </p:cNvSpPr>
          <p:nvPr>
            <p:ph type="ftr" sz="quarter" idx="11"/>
          </p:nvPr>
        </p:nvSpPr>
        <p:spPr/>
        <p:txBody>
          <a:bodyPr/>
          <a:lstStyle/>
          <a:p>
            <a:endParaRPr lang="en-GB" dirty="0"/>
          </a:p>
        </p:txBody>
      </p:sp>
      <p:sp>
        <p:nvSpPr>
          <p:cNvPr id="4" name="Plassholder for lysbildenummer 3"/>
          <p:cNvSpPr>
            <a:spLocks noGrp="1"/>
          </p:cNvSpPr>
          <p:nvPr>
            <p:ph type="sldNum" sz="quarter" idx="12"/>
          </p:nvPr>
        </p:nvSpPr>
        <p:spPr/>
        <p:txBody>
          <a:bodyPr/>
          <a:lstStyle/>
          <a:p>
            <a:fld id="{5751DFAA-887F-4071-8EAD-E8CA316FCF06}" type="slidenum">
              <a:rPr lang="en-GB" smtClean="0"/>
              <a:t>‹#›</a:t>
            </a:fld>
            <a:endParaRPr lang="en-GB" dirty="0"/>
          </a:p>
        </p:txBody>
      </p:sp>
    </p:spTree>
    <p:extLst>
      <p:ext uri="{BB962C8B-B14F-4D97-AF65-F5344CB8AC3E}">
        <p14:creationId xmlns:p14="http://schemas.microsoft.com/office/powerpoint/2010/main" val="19438400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tellysbilde">
    <p:spTree>
      <p:nvGrpSpPr>
        <p:cNvPr id="1" name=""/>
        <p:cNvGrpSpPr/>
        <p:nvPr/>
      </p:nvGrpSpPr>
      <p:grpSpPr>
        <a:xfrm>
          <a:off x="0" y="0"/>
          <a:ext cx="0" cy="0"/>
          <a:chOff x="0" y="0"/>
          <a:chExt cx="0" cy="0"/>
        </a:xfrm>
      </p:grpSpPr>
      <p:sp>
        <p:nvSpPr>
          <p:cNvPr id="9" name="Tittel 1"/>
          <p:cNvSpPr>
            <a:spLocks noGrp="1"/>
          </p:cNvSpPr>
          <p:nvPr>
            <p:ph type="title" hasCustomPrompt="1"/>
          </p:nvPr>
        </p:nvSpPr>
        <p:spPr>
          <a:xfrm>
            <a:off x="954182" y="1883324"/>
            <a:ext cx="9001711" cy="3049624"/>
          </a:xfrm>
          <a:noFill/>
        </p:spPr>
        <p:txBody>
          <a:bodyPr tIns="360072" bIns="0" anchor="t">
            <a:normAutofit/>
          </a:bodyPr>
          <a:lstStyle>
            <a:lvl1pPr>
              <a:lnSpc>
                <a:spcPct val="70000"/>
              </a:lnSpc>
              <a:defRPr sz="8100" cap="all" baseline="0"/>
            </a:lvl1pPr>
          </a:lstStyle>
          <a:p>
            <a:r>
              <a:rPr lang="en-GB" dirty="0" err="1"/>
              <a:t>Klikk</a:t>
            </a:r>
            <a:r>
              <a:rPr lang="en-GB" dirty="0"/>
              <a:t> for å </a:t>
            </a:r>
            <a:r>
              <a:rPr lang="en-GB" dirty="0" err="1"/>
              <a:t>redigere</a:t>
            </a:r>
            <a:r>
              <a:rPr lang="en-GB" dirty="0"/>
              <a:t> </a:t>
            </a:r>
            <a:r>
              <a:rPr lang="en-GB" dirty="0" err="1"/>
              <a:t>tittelstil</a:t>
            </a:r>
            <a:endParaRPr lang="en-GB" dirty="0"/>
          </a:p>
        </p:txBody>
      </p:sp>
      <p:sp>
        <p:nvSpPr>
          <p:cNvPr id="11" name="Plassholder for tekst 2"/>
          <p:cNvSpPr>
            <a:spLocks noGrp="1"/>
          </p:cNvSpPr>
          <p:nvPr>
            <p:ph type="body" idx="1" hasCustomPrompt="1"/>
          </p:nvPr>
        </p:nvSpPr>
        <p:spPr>
          <a:xfrm>
            <a:off x="954182" y="5724716"/>
            <a:ext cx="9001711" cy="506998"/>
          </a:xfrm>
        </p:spPr>
        <p:txBody>
          <a:bodyPr>
            <a:normAutofit/>
          </a:bodyPr>
          <a:lstStyle>
            <a:lvl1pPr marL="0" indent="0">
              <a:spcBef>
                <a:spcPts val="200"/>
              </a:spcBef>
              <a:buNone/>
              <a:defRPr sz="1200">
                <a:solidFill>
                  <a:schemeClr val="accent2"/>
                </a:solidFill>
                <a:latin typeface="+mj-lt"/>
              </a:defRPr>
            </a:lvl1pPr>
            <a:lvl2pPr marL="457268" indent="0">
              <a:buNone/>
              <a:defRPr sz="2000">
                <a:solidFill>
                  <a:schemeClr val="tx1">
                    <a:tint val="75000"/>
                  </a:schemeClr>
                </a:solidFill>
              </a:defRPr>
            </a:lvl2pPr>
            <a:lvl3pPr marL="914537" indent="0">
              <a:buNone/>
              <a:defRPr sz="1800">
                <a:solidFill>
                  <a:schemeClr val="tx1">
                    <a:tint val="75000"/>
                  </a:schemeClr>
                </a:solidFill>
              </a:defRPr>
            </a:lvl3pPr>
            <a:lvl4pPr marL="1371806" indent="0">
              <a:buNone/>
              <a:defRPr sz="1600">
                <a:solidFill>
                  <a:schemeClr val="tx1">
                    <a:tint val="75000"/>
                  </a:schemeClr>
                </a:solidFill>
              </a:defRPr>
            </a:lvl4pPr>
            <a:lvl5pPr marL="1829074" indent="0">
              <a:buNone/>
              <a:defRPr sz="1600">
                <a:solidFill>
                  <a:schemeClr val="tx1">
                    <a:tint val="75000"/>
                  </a:schemeClr>
                </a:solidFill>
              </a:defRPr>
            </a:lvl5pPr>
            <a:lvl6pPr marL="2286343" indent="0">
              <a:buNone/>
              <a:defRPr sz="1600">
                <a:solidFill>
                  <a:schemeClr val="tx1">
                    <a:tint val="75000"/>
                  </a:schemeClr>
                </a:solidFill>
              </a:defRPr>
            </a:lvl6pPr>
            <a:lvl7pPr marL="2743612" indent="0">
              <a:buNone/>
              <a:defRPr sz="1600">
                <a:solidFill>
                  <a:schemeClr val="tx1">
                    <a:tint val="75000"/>
                  </a:schemeClr>
                </a:solidFill>
              </a:defRPr>
            </a:lvl7pPr>
            <a:lvl8pPr marL="3200880" indent="0">
              <a:buNone/>
              <a:defRPr sz="1600">
                <a:solidFill>
                  <a:schemeClr val="tx1">
                    <a:tint val="75000"/>
                  </a:schemeClr>
                </a:solidFill>
              </a:defRPr>
            </a:lvl8pPr>
            <a:lvl9pPr marL="3658148" indent="0">
              <a:buNone/>
              <a:defRPr sz="1600">
                <a:solidFill>
                  <a:schemeClr val="tx1">
                    <a:tint val="75000"/>
                  </a:schemeClr>
                </a:solidFill>
              </a:defRPr>
            </a:lvl9pPr>
          </a:lstStyle>
          <a:p>
            <a:pPr lvl="0"/>
            <a:r>
              <a:rPr lang="en-GB" dirty="0" err="1"/>
              <a:t>Klikk</a:t>
            </a:r>
            <a:r>
              <a:rPr lang="en-GB" dirty="0"/>
              <a:t> for å </a:t>
            </a:r>
            <a:r>
              <a:rPr lang="en-GB" dirty="0" err="1"/>
              <a:t>redigere</a:t>
            </a:r>
            <a:r>
              <a:rPr lang="en-GB" dirty="0"/>
              <a:t> </a:t>
            </a:r>
            <a:r>
              <a:rPr lang="en-GB" dirty="0" err="1"/>
              <a:t>tekststiler</a:t>
            </a:r>
            <a:r>
              <a:rPr lang="en-GB" dirty="0"/>
              <a:t> i </a:t>
            </a:r>
            <a:r>
              <a:rPr lang="en-GB" dirty="0" err="1"/>
              <a:t>malen</a:t>
            </a:r>
            <a:endParaRPr lang="en-GB" dirty="0"/>
          </a:p>
        </p:txBody>
      </p:sp>
    </p:spTree>
    <p:extLst>
      <p:ext uri="{BB962C8B-B14F-4D97-AF65-F5344CB8AC3E}">
        <p14:creationId xmlns:p14="http://schemas.microsoft.com/office/powerpoint/2010/main" val="3295002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tel 1"/>
          <p:cNvSpPr>
            <a:spLocks noGrp="1"/>
          </p:cNvSpPr>
          <p:nvPr>
            <p:ph type="title" hasCustomPrompt="1"/>
          </p:nvPr>
        </p:nvSpPr>
        <p:spPr/>
        <p:txBody>
          <a:bodyPr/>
          <a:lstStyle/>
          <a:p>
            <a:r>
              <a:rPr lang="en-GB" dirty="0" err="1"/>
              <a:t>Klikk</a:t>
            </a:r>
            <a:r>
              <a:rPr lang="en-GB" dirty="0"/>
              <a:t> for å </a:t>
            </a:r>
            <a:r>
              <a:rPr lang="en-GB" dirty="0" err="1"/>
              <a:t>redigere</a:t>
            </a:r>
            <a:r>
              <a:rPr lang="en-GB" dirty="0"/>
              <a:t> </a:t>
            </a:r>
            <a:r>
              <a:rPr lang="en-GB" dirty="0" err="1"/>
              <a:t>tittelstil</a:t>
            </a:r>
            <a:endParaRPr lang="en-GB" dirty="0"/>
          </a:p>
        </p:txBody>
      </p:sp>
      <p:sp>
        <p:nvSpPr>
          <p:cNvPr id="3" name="Plassholder for innhold 2"/>
          <p:cNvSpPr>
            <a:spLocks noGrp="1"/>
          </p:cNvSpPr>
          <p:nvPr>
            <p:ph idx="1" hasCustomPrompt="1"/>
          </p:nvPr>
        </p:nvSpPr>
        <p:spPr/>
        <p:txBody>
          <a:bodyPr/>
          <a:lstStyle/>
          <a:p>
            <a:pPr lvl="0"/>
            <a:r>
              <a:rPr lang="en-GB" dirty="0" err="1"/>
              <a:t>Klikk</a:t>
            </a:r>
            <a:r>
              <a:rPr lang="en-GB" dirty="0"/>
              <a:t> for å </a:t>
            </a:r>
            <a:r>
              <a:rPr lang="en-GB" dirty="0" err="1"/>
              <a:t>redigere</a:t>
            </a:r>
            <a:r>
              <a:rPr lang="en-GB" dirty="0"/>
              <a:t> </a:t>
            </a:r>
            <a:r>
              <a:rPr lang="en-GB" dirty="0" err="1"/>
              <a:t>tekststiler</a:t>
            </a:r>
            <a:r>
              <a:rPr lang="en-GB" dirty="0"/>
              <a:t> i </a:t>
            </a:r>
            <a:r>
              <a:rPr lang="en-GB" dirty="0" err="1"/>
              <a:t>malen</a:t>
            </a:r>
            <a:endParaRPr lang="en-GB" dirty="0"/>
          </a:p>
          <a:p>
            <a:pPr lvl="1"/>
            <a:r>
              <a:rPr lang="en-GB" dirty="0"/>
              <a:t>Andre </a:t>
            </a:r>
            <a:r>
              <a:rPr lang="en-GB" dirty="0" err="1"/>
              <a:t>nivå</a:t>
            </a:r>
            <a:endParaRPr lang="en-GB" dirty="0"/>
          </a:p>
          <a:p>
            <a:pPr lvl="2"/>
            <a:r>
              <a:rPr lang="en-GB" dirty="0" err="1"/>
              <a:t>Tredje</a:t>
            </a:r>
            <a:r>
              <a:rPr lang="en-GB" dirty="0"/>
              <a:t> </a:t>
            </a:r>
            <a:r>
              <a:rPr lang="en-GB" dirty="0" err="1"/>
              <a:t>nivå</a:t>
            </a:r>
            <a:endParaRPr lang="en-GB" dirty="0"/>
          </a:p>
          <a:p>
            <a:pPr lvl="3"/>
            <a:r>
              <a:rPr lang="en-GB" dirty="0" err="1"/>
              <a:t>Fjerde</a:t>
            </a:r>
            <a:r>
              <a:rPr lang="en-GB" dirty="0"/>
              <a:t> </a:t>
            </a:r>
            <a:r>
              <a:rPr lang="en-GB" dirty="0" err="1"/>
              <a:t>nivå</a:t>
            </a:r>
            <a:endParaRPr lang="en-GB" dirty="0"/>
          </a:p>
          <a:p>
            <a:pPr lvl="4"/>
            <a:r>
              <a:rPr lang="en-GB" dirty="0" err="1"/>
              <a:t>Femte</a:t>
            </a:r>
            <a:r>
              <a:rPr lang="en-GB" dirty="0"/>
              <a:t> </a:t>
            </a:r>
            <a:r>
              <a:rPr lang="en-GB" dirty="0" err="1"/>
              <a:t>nivå</a:t>
            </a:r>
            <a:endParaRPr lang="en-GB" dirty="0"/>
          </a:p>
        </p:txBody>
      </p:sp>
      <p:sp>
        <p:nvSpPr>
          <p:cNvPr id="4" name="Plassholder for dato 3"/>
          <p:cNvSpPr>
            <a:spLocks noGrp="1"/>
          </p:cNvSpPr>
          <p:nvPr>
            <p:ph type="dt" sz="half" idx="10"/>
          </p:nvPr>
        </p:nvSpPr>
        <p:spPr/>
        <p:txBody>
          <a:bodyPr/>
          <a:lstStyle/>
          <a:p>
            <a:r>
              <a:rPr lang="en-GB" dirty="0"/>
              <a:t>Month 2016</a:t>
            </a:r>
          </a:p>
        </p:txBody>
      </p:sp>
      <p:sp>
        <p:nvSpPr>
          <p:cNvPr id="5" name="Plassholder for bunntekst 4"/>
          <p:cNvSpPr>
            <a:spLocks noGrp="1"/>
          </p:cNvSpPr>
          <p:nvPr>
            <p:ph type="ftr" sz="quarter" idx="11"/>
          </p:nvPr>
        </p:nvSpPr>
        <p:spPr/>
        <p:txBody>
          <a:bodyPr/>
          <a:lstStyle/>
          <a:p>
            <a:endParaRPr lang="en-GB" dirty="0"/>
          </a:p>
        </p:txBody>
      </p:sp>
      <p:sp>
        <p:nvSpPr>
          <p:cNvPr id="6" name="Plassholder for lysbildenummer 5"/>
          <p:cNvSpPr>
            <a:spLocks noGrp="1"/>
          </p:cNvSpPr>
          <p:nvPr>
            <p:ph type="sldNum" sz="quarter" idx="12"/>
          </p:nvPr>
        </p:nvSpPr>
        <p:spPr/>
        <p:txBody>
          <a:bodyPr/>
          <a:lstStyle/>
          <a:p>
            <a:fld id="{5751DFAA-887F-4071-8EAD-E8CA316FCF06}" type="slidenum">
              <a:rPr lang="en-GB" smtClean="0"/>
              <a:t>‹#›</a:t>
            </a:fld>
            <a:endParaRPr lang="en-GB" dirty="0"/>
          </a:p>
        </p:txBody>
      </p:sp>
    </p:spTree>
    <p:extLst>
      <p:ext uri="{BB962C8B-B14F-4D97-AF65-F5344CB8AC3E}">
        <p14:creationId xmlns:p14="http://schemas.microsoft.com/office/powerpoint/2010/main" val="8697580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alvsidebilde venstre">
    <p:spTree>
      <p:nvGrpSpPr>
        <p:cNvPr id="1" name=""/>
        <p:cNvGrpSpPr/>
        <p:nvPr/>
      </p:nvGrpSpPr>
      <p:grpSpPr>
        <a:xfrm>
          <a:off x="0" y="0"/>
          <a:ext cx="0" cy="0"/>
          <a:chOff x="0" y="0"/>
          <a:chExt cx="0" cy="0"/>
        </a:xfrm>
      </p:grpSpPr>
      <p:sp>
        <p:nvSpPr>
          <p:cNvPr id="4" name="Plassholder for innhold 3"/>
          <p:cNvSpPr>
            <a:spLocks noGrp="1"/>
          </p:cNvSpPr>
          <p:nvPr>
            <p:ph sz="half" idx="2" hasCustomPrompt="1"/>
          </p:nvPr>
        </p:nvSpPr>
        <p:spPr>
          <a:xfrm>
            <a:off x="6715276" y="2700338"/>
            <a:ext cx="4986948" cy="3420428"/>
          </a:xfrm>
        </p:spPr>
        <p:txBody>
          <a:bodyPr/>
          <a:lstStyle/>
          <a:p>
            <a:pPr lvl="0"/>
            <a:r>
              <a:rPr lang="en-GB" dirty="0" err="1"/>
              <a:t>Klikk</a:t>
            </a:r>
            <a:r>
              <a:rPr lang="en-GB" dirty="0"/>
              <a:t> for å </a:t>
            </a:r>
            <a:r>
              <a:rPr lang="en-GB" dirty="0" err="1"/>
              <a:t>redigere</a:t>
            </a:r>
            <a:r>
              <a:rPr lang="en-GB" dirty="0"/>
              <a:t> </a:t>
            </a:r>
            <a:r>
              <a:rPr lang="en-GB" dirty="0" err="1"/>
              <a:t>tekststiler</a:t>
            </a:r>
            <a:r>
              <a:rPr lang="en-GB" dirty="0"/>
              <a:t> i </a:t>
            </a:r>
            <a:r>
              <a:rPr lang="en-GB" dirty="0" err="1"/>
              <a:t>malen</a:t>
            </a:r>
            <a:endParaRPr lang="en-GB" dirty="0"/>
          </a:p>
          <a:p>
            <a:pPr lvl="1"/>
            <a:r>
              <a:rPr lang="en-GB" dirty="0"/>
              <a:t>Andre </a:t>
            </a:r>
            <a:r>
              <a:rPr lang="en-GB" dirty="0" err="1"/>
              <a:t>nivå</a:t>
            </a:r>
            <a:endParaRPr lang="en-GB" dirty="0"/>
          </a:p>
          <a:p>
            <a:pPr lvl="2"/>
            <a:r>
              <a:rPr lang="en-GB" dirty="0" err="1"/>
              <a:t>Tredje</a:t>
            </a:r>
            <a:r>
              <a:rPr lang="en-GB" dirty="0"/>
              <a:t> </a:t>
            </a:r>
            <a:r>
              <a:rPr lang="en-GB" dirty="0" err="1"/>
              <a:t>nivå</a:t>
            </a:r>
            <a:endParaRPr lang="en-GB" dirty="0"/>
          </a:p>
          <a:p>
            <a:pPr lvl="3"/>
            <a:r>
              <a:rPr lang="en-GB" dirty="0" err="1"/>
              <a:t>Fjerde</a:t>
            </a:r>
            <a:r>
              <a:rPr lang="en-GB" dirty="0"/>
              <a:t> </a:t>
            </a:r>
            <a:r>
              <a:rPr lang="en-GB" dirty="0" err="1"/>
              <a:t>nivå</a:t>
            </a:r>
            <a:endParaRPr lang="en-GB" dirty="0"/>
          </a:p>
          <a:p>
            <a:pPr lvl="4"/>
            <a:r>
              <a:rPr lang="en-GB" dirty="0" err="1"/>
              <a:t>Femte</a:t>
            </a:r>
            <a:r>
              <a:rPr lang="en-GB" dirty="0"/>
              <a:t> </a:t>
            </a:r>
            <a:r>
              <a:rPr lang="en-GB" dirty="0" err="1"/>
              <a:t>nivå</a:t>
            </a:r>
            <a:endParaRPr lang="en-GB" dirty="0"/>
          </a:p>
        </p:txBody>
      </p:sp>
      <p:sp>
        <p:nvSpPr>
          <p:cNvPr id="8" name="Tittel 7"/>
          <p:cNvSpPr>
            <a:spLocks noGrp="1"/>
          </p:cNvSpPr>
          <p:nvPr>
            <p:ph type="title" hasCustomPrompt="1"/>
          </p:nvPr>
        </p:nvSpPr>
        <p:spPr>
          <a:xfrm>
            <a:off x="6715276" y="907674"/>
            <a:ext cx="4986948" cy="1344716"/>
          </a:xfrm>
        </p:spPr>
        <p:txBody>
          <a:bodyPr/>
          <a:lstStyle>
            <a:lvl1pPr>
              <a:lnSpc>
                <a:spcPct val="80000"/>
              </a:lnSpc>
              <a:defRPr/>
            </a:lvl1pPr>
          </a:lstStyle>
          <a:p>
            <a:r>
              <a:rPr lang="en-GB" dirty="0" err="1"/>
              <a:t>Klikk</a:t>
            </a:r>
            <a:r>
              <a:rPr lang="en-GB" dirty="0"/>
              <a:t> for å </a:t>
            </a:r>
            <a:r>
              <a:rPr lang="en-GB" dirty="0" err="1"/>
              <a:t>redigere</a:t>
            </a:r>
            <a:r>
              <a:rPr lang="en-GB" dirty="0"/>
              <a:t> </a:t>
            </a:r>
            <a:r>
              <a:rPr lang="en-GB" dirty="0" err="1"/>
              <a:t>tittelstil</a:t>
            </a:r>
            <a:endParaRPr lang="en-GB" dirty="0"/>
          </a:p>
        </p:txBody>
      </p:sp>
      <p:sp>
        <p:nvSpPr>
          <p:cNvPr id="2" name="Plassholder for bilde 1"/>
          <p:cNvSpPr>
            <a:spLocks noGrp="1"/>
          </p:cNvSpPr>
          <p:nvPr>
            <p:ph type="pic" sz="quarter" idx="13"/>
          </p:nvPr>
        </p:nvSpPr>
        <p:spPr>
          <a:xfrm>
            <a:off x="0" y="0"/>
            <a:ext cx="6099560" cy="6858858"/>
          </a:xfrm>
          <a:prstGeom prst="rect">
            <a:avLst/>
          </a:prstGeom>
          <a:solidFill>
            <a:schemeClr val="tx2">
              <a:lumMod val="50000"/>
            </a:schemeClr>
          </a:solidFill>
        </p:spPr>
        <p:txBody>
          <a:bodyPr lIns="0" tIns="2520504" rIns="0" bIns="0" anchor="t" anchorCtr="1"/>
          <a:lstStyle>
            <a:lvl1pPr marL="0" indent="0">
              <a:buNone/>
              <a:defRPr/>
            </a:lvl1pPr>
          </a:lstStyle>
          <a:p>
            <a:endParaRPr lang="en-GB"/>
          </a:p>
        </p:txBody>
      </p:sp>
      <p:sp>
        <p:nvSpPr>
          <p:cNvPr id="3" name="Plassholder for dato 2"/>
          <p:cNvSpPr>
            <a:spLocks noGrp="1"/>
          </p:cNvSpPr>
          <p:nvPr>
            <p:ph type="dt" sz="half" idx="16"/>
          </p:nvPr>
        </p:nvSpPr>
        <p:spPr/>
        <p:txBody>
          <a:bodyPr/>
          <a:lstStyle/>
          <a:p>
            <a:r>
              <a:rPr lang="en-GB" dirty="0"/>
              <a:t>Month 2016</a:t>
            </a:r>
          </a:p>
        </p:txBody>
      </p:sp>
      <p:sp>
        <p:nvSpPr>
          <p:cNvPr id="5" name="Plassholder for bunntekst 4"/>
          <p:cNvSpPr>
            <a:spLocks noGrp="1"/>
          </p:cNvSpPr>
          <p:nvPr>
            <p:ph type="ftr" sz="quarter" idx="17"/>
          </p:nvPr>
        </p:nvSpPr>
        <p:spPr/>
        <p:txBody>
          <a:bodyPr/>
          <a:lstStyle/>
          <a:p>
            <a:endParaRPr lang="en-GB" dirty="0"/>
          </a:p>
        </p:txBody>
      </p:sp>
      <p:sp>
        <p:nvSpPr>
          <p:cNvPr id="7" name="Plassholder for lysbildenummer 6"/>
          <p:cNvSpPr>
            <a:spLocks noGrp="1"/>
          </p:cNvSpPr>
          <p:nvPr>
            <p:ph type="sldNum" sz="quarter" idx="18"/>
          </p:nvPr>
        </p:nvSpPr>
        <p:spPr/>
        <p:txBody>
          <a:bodyPr/>
          <a:lstStyle/>
          <a:p>
            <a:fld id="{5751DFAA-887F-4071-8EAD-E8CA316FCF06}" type="slidenum">
              <a:rPr lang="en-GB" smtClean="0"/>
              <a:pPr/>
              <a:t>‹#›</a:t>
            </a:fld>
            <a:endParaRPr lang="en-GB" dirty="0"/>
          </a:p>
        </p:txBody>
      </p:sp>
    </p:spTree>
    <p:extLst>
      <p:ext uri="{BB962C8B-B14F-4D97-AF65-F5344CB8AC3E}">
        <p14:creationId xmlns:p14="http://schemas.microsoft.com/office/powerpoint/2010/main" val="34540488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Halvsidebilde høyre">
    <p:spTree>
      <p:nvGrpSpPr>
        <p:cNvPr id="1" name=""/>
        <p:cNvGrpSpPr/>
        <p:nvPr/>
      </p:nvGrpSpPr>
      <p:grpSpPr>
        <a:xfrm>
          <a:off x="0" y="0"/>
          <a:ext cx="0" cy="0"/>
          <a:chOff x="0" y="0"/>
          <a:chExt cx="0" cy="0"/>
        </a:xfrm>
      </p:grpSpPr>
      <p:sp>
        <p:nvSpPr>
          <p:cNvPr id="4" name="Plassholder for innhold 3"/>
          <p:cNvSpPr>
            <a:spLocks noGrp="1"/>
          </p:cNvSpPr>
          <p:nvPr>
            <p:ph sz="half" idx="2" hasCustomPrompt="1"/>
          </p:nvPr>
        </p:nvSpPr>
        <p:spPr>
          <a:xfrm>
            <a:off x="965263" y="2700338"/>
            <a:ext cx="4654854" cy="3420428"/>
          </a:xfrm>
        </p:spPr>
        <p:txBody>
          <a:bodyPr>
            <a:noAutofit/>
          </a:bodyPr>
          <a:lstStyle/>
          <a:p>
            <a:pPr lvl="0"/>
            <a:r>
              <a:rPr lang="en-GB" dirty="0" err="1"/>
              <a:t>Klikk</a:t>
            </a:r>
            <a:r>
              <a:rPr lang="en-GB" dirty="0"/>
              <a:t> for å </a:t>
            </a:r>
            <a:r>
              <a:rPr lang="en-GB" dirty="0" err="1"/>
              <a:t>redigere</a:t>
            </a:r>
            <a:r>
              <a:rPr lang="en-GB" dirty="0"/>
              <a:t> </a:t>
            </a:r>
            <a:r>
              <a:rPr lang="en-GB" dirty="0" err="1"/>
              <a:t>tekststiler</a:t>
            </a:r>
            <a:r>
              <a:rPr lang="en-GB" dirty="0"/>
              <a:t> i </a:t>
            </a:r>
            <a:r>
              <a:rPr lang="en-GB" dirty="0" err="1"/>
              <a:t>malen</a:t>
            </a:r>
            <a:endParaRPr lang="en-GB" dirty="0"/>
          </a:p>
          <a:p>
            <a:pPr lvl="1"/>
            <a:r>
              <a:rPr lang="en-GB" dirty="0"/>
              <a:t>Andre </a:t>
            </a:r>
            <a:r>
              <a:rPr lang="en-GB" dirty="0" err="1"/>
              <a:t>nivå</a:t>
            </a:r>
            <a:endParaRPr lang="en-GB" dirty="0"/>
          </a:p>
          <a:p>
            <a:pPr lvl="2"/>
            <a:r>
              <a:rPr lang="en-GB" dirty="0" err="1"/>
              <a:t>Tredje</a:t>
            </a:r>
            <a:r>
              <a:rPr lang="en-GB" dirty="0"/>
              <a:t> </a:t>
            </a:r>
            <a:r>
              <a:rPr lang="en-GB" dirty="0" err="1"/>
              <a:t>nivå</a:t>
            </a:r>
            <a:endParaRPr lang="en-GB" dirty="0"/>
          </a:p>
          <a:p>
            <a:pPr lvl="3"/>
            <a:r>
              <a:rPr lang="en-GB" dirty="0" err="1"/>
              <a:t>Fjerde</a:t>
            </a:r>
            <a:r>
              <a:rPr lang="en-GB" dirty="0"/>
              <a:t> </a:t>
            </a:r>
            <a:r>
              <a:rPr lang="en-GB" dirty="0" err="1"/>
              <a:t>nivå</a:t>
            </a:r>
            <a:endParaRPr lang="en-GB" dirty="0"/>
          </a:p>
          <a:p>
            <a:pPr lvl="4"/>
            <a:r>
              <a:rPr lang="en-GB" dirty="0" err="1"/>
              <a:t>Femte</a:t>
            </a:r>
            <a:r>
              <a:rPr lang="en-GB" dirty="0"/>
              <a:t> </a:t>
            </a:r>
            <a:r>
              <a:rPr lang="en-GB" dirty="0" err="1"/>
              <a:t>nivå</a:t>
            </a:r>
            <a:endParaRPr lang="en-GB" dirty="0"/>
          </a:p>
        </p:txBody>
      </p:sp>
      <p:sp>
        <p:nvSpPr>
          <p:cNvPr id="8" name="Tittel 7"/>
          <p:cNvSpPr>
            <a:spLocks noGrp="1"/>
          </p:cNvSpPr>
          <p:nvPr>
            <p:ph type="title" hasCustomPrompt="1"/>
          </p:nvPr>
        </p:nvSpPr>
        <p:spPr>
          <a:xfrm>
            <a:off x="965264" y="907674"/>
            <a:ext cx="4654853" cy="1344716"/>
          </a:xfrm>
        </p:spPr>
        <p:txBody>
          <a:bodyPr/>
          <a:lstStyle>
            <a:lvl1pPr>
              <a:lnSpc>
                <a:spcPct val="80000"/>
              </a:lnSpc>
              <a:defRPr/>
            </a:lvl1pPr>
          </a:lstStyle>
          <a:p>
            <a:r>
              <a:rPr lang="en-GB" dirty="0" err="1"/>
              <a:t>Klikk</a:t>
            </a:r>
            <a:r>
              <a:rPr lang="en-GB" dirty="0"/>
              <a:t> for å </a:t>
            </a:r>
            <a:r>
              <a:rPr lang="en-GB" dirty="0" err="1"/>
              <a:t>redigere</a:t>
            </a:r>
            <a:r>
              <a:rPr lang="en-GB" dirty="0"/>
              <a:t> </a:t>
            </a:r>
            <a:r>
              <a:rPr lang="en-GB" dirty="0" err="1"/>
              <a:t>tittelstil</a:t>
            </a:r>
            <a:endParaRPr lang="en-GB" dirty="0"/>
          </a:p>
        </p:txBody>
      </p:sp>
      <p:sp>
        <p:nvSpPr>
          <p:cNvPr id="3" name="Plassholder for dato 2"/>
          <p:cNvSpPr>
            <a:spLocks noGrp="1"/>
          </p:cNvSpPr>
          <p:nvPr>
            <p:ph type="dt" sz="half" idx="16"/>
          </p:nvPr>
        </p:nvSpPr>
        <p:spPr/>
        <p:txBody>
          <a:bodyPr/>
          <a:lstStyle/>
          <a:p>
            <a:r>
              <a:rPr lang="en-GB" dirty="0"/>
              <a:t>Month 2016</a:t>
            </a:r>
          </a:p>
        </p:txBody>
      </p:sp>
      <p:sp>
        <p:nvSpPr>
          <p:cNvPr id="5" name="Plassholder for bunntekst 4"/>
          <p:cNvSpPr>
            <a:spLocks noGrp="1"/>
          </p:cNvSpPr>
          <p:nvPr>
            <p:ph type="ftr" sz="quarter" idx="17"/>
          </p:nvPr>
        </p:nvSpPr>
        <p:spPr/>
        <p:txBody>
          <a:bodyPr/>
          <a:lstStyle/>
          <a:p>
            <a:endParaRPr lang="en-GB" dirty="0"/>
          </a:p>
        </p:txBody>
      </p:sp>
      <p:sp>
        <p:nvSpPr>
          <p:cNvPr id="7" name="Plassholder for lysbildenummer 6"/>
          <p:cNvSpPr>
            <a:spLocks noGrp="1"/>
          </p:cNvSpPr>
          <p:nvPr>
            <p:ph type="sldNum" sz="quarter" idx="18"/>
          </p:nvPr>
        </p:nvSpPr>
        <p:spPr/>
        <p:txBody>
          <a:bodyPr/>
          <a:lstStyle/>
          <a:p>
            <a:fld id="{5751DFAA-887F-4071-8EAD-E8CA316FCF06}" type="slidenum">
              <a:rPr lang="en-GB" smtClean="0"/>
              <a:pPr/>
              <a:t>‹#›</a:t>
            </a:fld>
            <a:endParaRPr lang="en-GB" dirty="0"/>
          </a:p>
        </p:txBody>
      </p:sp>
      <p:sp>
        <p:nvSpPr>
          <p:cNvPr id="9" name="Plassholder for bilde 1"/>
          <p:cNvSpPr>
            <a:spLocks noGrp="1"/>
          </p:cNvSpPr>
          <p:nvPr>
            <p:ph type="pic" sz="quarter" idx="13"/>
          </p:nvPr>
        </p:nvSpPr>
        <p:spPr>
          <a:xfrm>
            <a:off x="6092440" y="-858"/>
            <a:ext cx="6099560" cy="6858858"/>
          </a:xfrm>
          <a:prstGeom prst="rect">
            <a:avLst/>
          </a:prstGeom>
          <a:solidFill>
            <a:schemeClr val="tx2">
              <a:lumMod val="50000"/>
            </a:schemeClr>
          </a:solidFill>
        </p:spPr>
        <p:txBody>
          <a:bodyPr lIns="0" tIns="2520504" rIns="0" bIns="0" anchor="t" anchorCtr="1"/>
          <a:lstStyle>
            <a:lvl1pPr marL="0" indent="0">
              <a:buNone/>
              <a:defRPr/>
            </a:lvl1pPr>
          </a:lstStyle>
          <a:p>
            <a:endParaRPr lang="en-GB"/>
          </a:p>
        </p:txBody>
      </p:sp>
      <p:sp>
        <p:nvSpPr>
          <p:cNvPr id="10" name="smartart"/>
          <p:cNvSpPr>
            <a:spLocks noGrp="1"/>
          </p:cNvSpPr>
          <p:nvPr>
            <p:ph type="dgm" sz="quarter" idx="19" hasCustomPrompt="1"/>
          </p:nvPr>
        </p:nvSpPr>
        <p:spPr>
          <a:xfrm>
            <a:off x="10793052" y="6255782"/>
            <a:ext cx="981186" cy="214227"/>
          </a:xfrm>
          <a:prstGeom prst="rect">
            <a:avLst/>
          </a:prstGeom>
          <a:blipFill>
            <a:blip r:embed="rId2"/>
            <a:stretch>
              <a:fillRect/>
            </a:stretch>
          </a:blipFill>
        </p:spPr>
        <p:txBody>
          <a:bodyPr lIns="0" tIns="0" rIns="0" bIns="0"/>
          <a:lstStyle>
            <a:lvl1pPr marL="0" indent="0">
              <a:buNone/>
              <a:defRPr sz="100" baseline="0"/>
            </a:lvl1pPr>
          </a:lstStyle>
          <a:p>
            <a:r>
              <a:rPr lang="en-GB" sz="100" dirty="0"/>
              <a:t> </a:t>
            </a:r>
            <a:endParaRPr lang="en-GB" dirty="0"/>
          </a:p>
        </p:txBody>
      </p:sp>
      <p:pic>
        <p:nvPicPr>
          <p:cNvPr id="11" name="logo_hvit" hidden="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93051" y="6255782"/>
            <a:ext cx="981013" cy="214063"/>
          </a:xfrm>
          <a:prstGeom prst="rect">
            <a:avLst/>
          </a:prstGeom>
        </p:spPr>
      </p:pic>
      <p:pic>
        <p:nvPicPr>
          <p:cNvPr id="12" name="logo_blaa" hidden="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793051" y="6255782"/>
            <a:ext cx="981013" cy="214063"/>
          </a:xfrm>
          <a:prstGeom prst="rect">
            <a:avLst/>
          </a:prstGeom>
        </p:spPr>
      </p:pic>
    </p:spTree>
    <p:extLst>
      <p:ext uri="{BB962C8B-B14F-4D97-AF65-F5344CB8AC3E}">
        <p14:creationId xmlns:p14="http://schemas.microsoft.com/office/powerpoint/2010/main" val="933194907"/>
      </p:ext>
    </p:extLst>
  </p:cSld>
  <p:clrMapOvr>
    <a:masterClrMapping/>
  </p:clrMapOvr>
  <p:extLst>
    <p:ext uri="{DCECCB84-F9BA-43D5-87BE-67443E8EF086}">
      <p15:sldGuideLst xmlns:p15="http://schemas.microsoft.com/office/powerpoint/2012/main">
        <p15:guide id="1" pos="1216"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Helsidebilde">
    <p:spTree>
      <p:nvGrpSpPr>
        <p:cNvPr id="1" name=""/>
        <p:cNvGrpSpPr/>
        <p:nvPr/>
      </p:nvGrpSpPr>
      <p:grpSpPr>
        <a:xfrm>
          <a:off x="0" y="0"/>
          <a:ext cx="0" cy="0"/>
          <a:chOff x="0" y="0"/>
          <a:chExt cx="0" cy="0"/>
        </a:xfrm>
      </p:grpSpPr>
      <p:sp>
        <p:nvSpPr>
          <p:cNvPr id="9" name="Plassholder for bilde 8"/>
          <p:cNvSpPr>
            <a:spLocks noGrp="1"/>
          </p:cNvSpPr>
          <p:nvPr>
            <p:ph type="pic" sz="quarter" idx="10"/>
          </p:nvPr>
        </p:nvSpPr>
        <p:spPr>
          <a:xfrm>
            <a:off x="0" y="0"/>
            <a:ext cx="12192000" cy="6858000"/>
          </a:xfrm>
          <a:solidFill>
            <a:schemeClr val="tx2">
              <a:lumMod val="50000"/>
            </a:schemeClr>
          </a:solidFill>
        </p:spPr>
        <p:txBody>
          <a:bodyPr tIns="2880576" anchor="t" anchorCtr="1">
            <a:normAutofit/>
          </a:bodyPr>
          <a:lstStyle>
            <a:lvl1pPr marL="0" indent="0">
              <a:buNone/>
              <a:defRPr sz="1500"/>
            </a:lvl1pPr>
          </a:lstStyle>
          <a:p>
            <a:endParaRPr lang="en-GB"/>
          </a:p>
        </p:txBody>
      </p:sp>
      <p:sp>
        <p:nvSpPr>
          <p:cNvPr id="2" name="Tittel 1"/>
          <p:cNvSpPr>
            <a:spLocks noGrp="1"/>
          </p:cNvSpPr>
          <p:nvPr>
            <p:ph type="title" hasCustomPrompt="1"/>
          </p:nvPr>
        </p:nvSpPr>
        <p:spPr/>
        <p:txBody>
          <a:bodyPr/>
          <a:lstStyle/>
          <a:p>
            <a:r>
              <a:rPr lang="en-GB" dirty="0" err="1"/>
              <a:t>Klikk</a:t>
            </a:r>
            <a:r>
              <a:rPr lang="en-GB" dirty="0"/>
              <a:t> for å </a:t>
            </a:r>
            <a:r>
              <a:rPr lang="en-GB" dirty="0" err="1"/>
              <a:t>redigere</a:t>
            </a:r>
            <a:r>
              <a:rPr lang="en-GB" dirty="0"/>
              <a:t> </a:t>
            </a:r>
            <a:r>
              <a:rPr lang="en-GB" dirty="0" err="1"/>
              <a:t>tittelstil</a:t>
            </a:r>
            <a:endParaRPr lang="en-GB" dirty="0"/>
          </a:p>
        </p:txBody>
      </p:sp>
      <p:sp>
        <p:nvSpPr>
          <p:cNvPr id="3" name="Plassholder for dato 2"/>
          <p:cNvSpPr>
            <a:spLocks noGrp="1"/>
          </p:cNvSpPr>
          <p:nvPr>
            <p:ph type="dt" sz="half" idx="15"/>
          </p:nvPr>
        </p:nvSpPr>
        <p:spPr/>
        <p:txBody>
          <a:bodyPr/>
          <a:lstStyle/>
          <a:p>
            <a:r>
              <a:rPr lang="en-GB" dirty="0"/>
              <a:t>Month 2016</a:t>
            </a:r>
          </a:p>
        </p:txBody>
      </p:sp>
      <p:sp>
        <p:nvSpPr>
          <p:cNvPr id="4" name="Plassholder for bunntekst 3"/>
          <p:cNvSpPr>
            <a:spLocks noGrp="1"/>
          </p:cNvSpPr>
          <p:nvPr>
            <p:ph type="ftr" sz="quarter" idx="16"/>
          </p:nvPr>
        </p:nvSpPr>
        <p:spPr/>
        <p:txBody>
          <a:bodyPr/>
          <a:lstStyle/>
          <a:p>
            <a:endParaRPr lang="en-GB" dirty="0"/>
          </a:p>
        </p:txBody>
      </p:sp>
      <p:sp>
        <p:nvSpPr>
          <p:cNvPr id="5" name="Plassholder for lysbildenummer 4"/>
          <p:cNvSpPr>
            <a:spLocks noGrp="1"/>
          </p:cNvSpPr>
          <p:nvPr>
            <p:ph type="sldNum" sz="quarter" idx="17"/>
          </p:nvPr>
        </p:nvSpPr>
        <p:spPr/>
        <p:txBody>
          <a:bodyPr/>
          <a:lstStyle/>
          <a:p>
            <a:fld id="{5751DFAA-887F-4071-8EAD-E8CA316FCF06}" type="slidenum">
              <a:rPr lang="en-GB" smtClean="0"/>
              <a:pPr/>
              <a:t>‹#›</a:t>
            </a:fld>
            <a:endParaRPr lang="en-GB" dirty="0"/>
          </a:p>
        </p:txBody>
      </p:sp>
      <p:sp>
        <p:nvSpPr>
          <p:cNvPr id="12" name="smartart"/>
          <p:cNvSpPr>
            <a:spLocks noGrp="1"/>
          </p:cNvSpPr>
          <p:nvPr>
            <p:ph type="dgm" sz="quarter" idx="19" hasCustomPrompt="1"/>
          </p:nvPr>
        </p:nvSpPr>
        <p:spPr>
          <a:xfrm>
            <a:off x="10793052" y="6255782"/>
            <a:ext cx="981186" cy="214227"/>
          </a:xfrm>
          <a:prstGeom prst="rect">
            <a:avLst/>
          </a:prstGeom>
          <a:blipFill>
            <a:blip r:embed="rId2"/>
            <a:stretch>
              <a:fillRect/>
            </a:stretch>
          </a:blipFill>
        </p:spPr>
        <p:txBody>
          <a:bodyPr lIns="0" tIns="0" rIns="0" bIns="0"/>
          <a:lstStyle>
            <a:lvl1pPr marL="0" indent="0">
              <a:buNone/>
              <a:defRPr sz="100" baseline="0"/>
            </a:lvl1pPr>
          </a:lstStyle>
          <a:p>
            <a:r>
              <a:rPr lang="en-GB" sz="100" dirty="0"/>
              <a:t> </a:t>
            </a:r>
            <a:endParaRPr lang="en-GB" dirty="0"/>
          </a:p>
        </p:txBody>
      </p:sp>
      <p:pic>
        <p:nvPicPr>
          <p:cNvPr id="13" name="logo_hvit" hidden="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93051" y="6255782"/>
            <a:ext cx="981013" cy="214063"/>
          </a:xfrm>
          <a:prstGeom prst="rect">
            <a:avLst/>
          </a:prstGeom>
        </p:spPr>
      </p:pic>
      <p:pic>
        <p:nvPicPr>
          <p:cNvPr id="14" name="logo_blaa" hidden="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793051" y="6255782"/>
            <a:ext cx="981013" cy="214063"/>
          </a:xfrm>
          <a:prstGeom prst="rect">
            <a:avLst/>
          </a:prstGeom>
        </p:spPr>
      </p:pic>
    </p:spTree>
    <p:extLst>
      <p:ext uri="{BB962C8B-B14F-4D97-AF65-F5344CB8AC3E}">
        <p14:creationId xmlns:p14="http://schemas.microsoft.com/office/powerpoint/2010/main" val="5859813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o innholdsdeler">
    <p:spTree>
      <p:nvGrpSpPr>
        <p:cNvPr id="1" name=""/>
        <p:cNvGrpSpPr/>
        <p:nvPr/>
      </p:nvGrpSpPr>
      <p:grpSpPr>
        <a:xfrm>
          <a:off x="0" y="0"/>
          <a:ext cx="0" cy="0"/>
          <a:chOff x="0" y="0"/>
          <a:chExt cx="0" cy="0"/>
        </a:xfrm>
      </p:grpSpPr>
      <p:sp>
        <p:nvSpPr>
          <p:cNvPr id="3" name="Plassholder for innhold 2"/>
          <p:cNvSpPr>
            <a:spLocks noGrp="1"/>
          </p:cNvSpPr>
          <p:nvPr>
            <p:ph sz="half" idx="1" hasCustomPrompt="1"/>
          </p:nvPr>
        </p:nvSpPr>
        <p:spPr>
          <a:xfrm>
            <a:off x="954181" y="2700338"/>
            <a:ext cx="4320821" cy="3420428"/>
          </a:xfrm>
        </p:spPr>
        <p:txBody>
          <a:bodyPr/>
          <a:lstStyle/>
          <a:p>
            <a:pPr lvl="0"/>
            <a:r>
              <a:rPr lang="en-GB" dirty="0" err="1"/>
              <a:t>Klikk</a:t>
            </a:r>
            <a:r>
              <a:rPr lang="en-GB" dirty="0"/>
              <a:t> for å </a:t>
            </a:r>
            <a:r>
              <a:rPr lang="en-GB" dirty="0" err="1"/>
              <a:t>redigere</a:t>
            </a:r>
            <a:r>
              <a:rPr lang="en-GB" dirty="0"/>
              <a:t> </a:t>
            </a:r>
            <a:r>
              <a:rPr lang="en-GB" dirty="0" err="1"/>
              <a:t>tekststiler</a:t>
            </a:r>
            <a:r>
              <a:rPr lang="en-GB" dirty="0"/>
              <a:t> i </a:t>
            </a:r>
            <a:r>
              <a:rPr lang="en-GB" dirty="0" err="1"/>
              <a:t>malen</a:t>
            </a:r>
            <a:endParaRPr lang="en-GB" dirty="0"/>
          </a:p>
          <a:p>
            <a:pPr lvl="1"/>
            <a:r>
              <a:rPr lang="en-GB" dirty="0"/>
              <a:t>Andre </a:t>
            </a:r>
            <a:r>
              <a:rPr lang="en-GB" dirty="0" err="1"/>
              <a:t>nivå</a:t>
            </a:r>
            <a:endParaRPr lang="en-GB" dirty="0"/>
          </a:p>
          <a:p>
            <a:pPr lvl="2"/>
            <a:r>
              <a:rPr lang="en-GB" dirty="0" err="1"/>
              <a:t>Tredje</a:t>
            </a:r>
            <a:r>
              <a:rPr lang="en-GB" dirty="0"/>
              <a:t> </a:t>
            </a:r>
            <a:r>
              <a:rPr lang="en-GB" dirty="0" err="1"/>
              <a:t>nivå</a:t>
            </a:r>
            <a:endParaRPr lang="en-GB" dirty="0"/>
          </a:p>
          <a:p>
            <a:pPr lvl="3"/>
            <a:r>
              <a:rPr lang="en-GB" dirty="0" err="1"/>
              <a:t>Fjerde</a:t>
            </a:r>
            <a:r>
              <a:rPr lang="en-GB" dirty="0"/>
              <a:t> </a:t>
            </a:r>
            <a:r>
              <a:rPr lang="en-GB" dirty="0" err="1"/>
              <a:t>nivå</a:t>
            </a:r>
            <a:endParaRPr lang="en-GB" dirty="0"/>
          </a:p>
          <a:p>
            <a:pPr lvl="4"/>
            <a:r>
              <a:rPr lang="en-GB" dirty="0" err="1"/>
              <a:t>Femte</a:t>
            </a:r>
            <a:r>
              <a:rPr lang="en-GB" dirty="0"/>
              <a:t> </a:t>
            </a:r>
            <a:r>
              <a:rPr lang="en-GB" dirty="0" err="1"/>
              <a:t>nivå</a:t>
            </a:r>
            <a:endParaRPr lang="en-GB" dirty="0"/>
          </a:p>
        </p:txBody>
      </p:sp>
      <p:sp>
        <p:nvSpPr>
          <p:cNvPr id="4" name="Plassholder for innhold 3"/>
          <p:cNvSpPr>
            <a:spLocks noGrp="1"/>
          </p:cNvSpPr>
          <p:nvPr>
            <p:ph sz="half" idx="2" hasCustomPrompt="1"/>
          </p:nvPr>
        </p:nvSpPr>
        <p:spPr>
          <a:xfrm>
            <a:off x="5635070" y="2700338"/>
            <a:ext cx="4320821" cy="3420428"/>
          </a:xfrm>
        </p:spPr>
        <p:txBody>
          <a:bodyPr/>
          <a:lstStyle/>
          <a:p>
            <a:pPr lvl="0"/>
            <a:r>
              <a:rPr lang="en-GB" dirty="0" err="1"/>
              <a:t>Klikk</a:t>
            </a:r>
            <a:r>
              <a:rPr lang="en-GB" dirty="0"/>
              <a:t> for å </a:t>
            </a:r>
            <a:r>
              <a:rPr lang="en-GB" dirty="0" err="1"/>
              <a:t>redigere</a:t>
            </a:r>
            <a:r>
              <a:rPr lang="en-GB" dirty="0"/>
              <a:t> </a:t>
            </a:r>
            <a:r>
              <a:rPr lang="en-GB" dirty="0" err="1"/>
              <a:t>tekststiler</a:t>
            </a:r>
            <a:r>
              <a:rPr lang="en-GB" dirty="0"/>
              <a:t> i </a:t>
            </a:r>
            <a:r>
              <a:rPr lang="en-GB" dirty="0" err="1"/>
              <a:t>malen</a:t>
            </a:r>
            <a:endParaRPr lang="en-GB" dirty="0"/>
          </a:p>
          <a:p>
            <a:pPr lvl="1"/>
            <a:r>
              <a:rPr lang="en-GB" dirty="0"/>
              <a:t>Andre </a:t>
            </a:r>
            <a:r>
              <a:rPr lang="en-GB" dirty="0" err="1"/>
              <a:t>nivå</a:t>
            </a:r>
            <a:endParaRPr lang="en-GB" dirty="0"/>
          </a:p>
          <a:p>
            <a:pPr lvl="2"/>
            <a:r>
              <a:rPr lang="en-GB" dirty="0" err="1"/>
              <a:t>Tredje</a:t>
            </a:r>
            <a:r>
              <a:rPr lang="en-GB" dirty="0"/>
              <a:t> </a:t>
            </a:r>
            <a:r>
              <a:rPr lang="en-GB" dirty="0" err="1"/>
              <a:t>nivå</a:t>
            </a:r>
            <a:endParaRPr lang="en-GB" dirty="0"/>
          </a:p>
          <a:p>
            <a:pPr lvl="3"/>
            <a:r>
              <a:rPr lang="en-GB" dirty="0" err="1"/>
              <a:t>Fjerde</a:t>
            </a:r>
            <a:r>
              <a:rPr lang="en-GB" dirty="0"/>
              <a:t> </a:t>
            </a:r>
            <a:r>
              <a:rPr lang="en-GB" dirty="0" err="1"/>
              <a:t>nivå</a:t>
            </a:r>
            <a:endParaRPr lang="en-GB" dirty="0"/>
          </a:p>
          <a:p>
            <a:pPr lvl="4"/>
            <a:r>
              <a:rPr lang="en-GB" dirty="0" err="1"/>
              <a:t>Femte</a:t>
            </a:r>
            <a:r>
              <a:rPr lang="en-GB" dirty="0"/>
              <a:t> </a:t>
            </a:r>
            <a:r>
              <a:rPr lang="en-GB" dirty="0" err="1"/>
              <a:t>nivå</a:t>
            </a:r>
            <a:endParaRPr lang="en-GB" dirty="0"/>
          </a:p>
        </p:txBody>
      </p:sp>
      <p:sp>
        <p:nvSpPr>
          <p:cNvPr id="5" name="Plassholder for dato 4"/>
          <p:cNvSpPr>
            <a:spLocks noGrp="1"/>
          </p:cNvSpPr>
          <p:nvPr>
            <p:ph type="dt" sz="half" idx="10"/>
          </p:nvPr>
        </p:nvSpPr>
        <p:spPr/>
        <p:txBody>
          <a:bodyPr/>
          <a:lstStyle/>
          <a:p>
            <a:r>
              <a:rPr lang="en-GB" dirty="0"/>
              <a:t>Month 2016</a:t>
            </a:r>
          </a:p>
        </p:txBody>
      </p:sp>
      <p:sp>
        <p:nvSpPr>
          <p:cNvPr id="6" name="Plassholder for bunntekst 5"/>
          <p:cNvSpPr>
            <a:spLocks noGrp="1"/>
          </p:cNvSpPr>
          <p:nvPr>
            <p:ph type="ftr" sz="quarter" idx="11"/>
          </p:nvPr>
        </p:nvSpPr>
        <p:spPr/>
        <p:txBody>
          <a:bodyPr/>
          <a:lstStyle/>
          <a:p>
            <a:endParaRPr lang="en-GB" dirty="0"/>
          </a:p>
        </p:txBody>
      </p:sp>
      <p:sp>
        <p:nvSpPr>
          <p:cNvPr id="7" name="Plassholder for lysbildenummer 6"/>
          <p:cNvSpPr>
            <a:spLocks noGrp="1"/>
          </p:cNvSpPr>
          <p:nvPr>
            <p:ph type="sldNum" sz="quarter" idx="12"/>
          </p:nvPr>
        </p:nvSpPr>
        <p:spPr/>
        <p:txBody>
          <a:bodyPr/>
          <a:lstStyle/>
          <a:p>
            <a:fld id="{5751DFAA-887F-4071-8EAD-E8CA316FCF06}" type="slidenum">
              <a:rPr lang="en-GB" smtClean="0"/>
              <a:t>‹#›</a:t>
            </a:fld>
            <a:endParaRPr lang="en-GB" dirty="0"/>
          </a:p>
        </p:txBody>
      </p:sp>
      <p:sp>
        <p:nvSpPr>
          <p:cNvPr id="2" name="Tittel 1"/>
          <p:cNvSpPr>
            <a:spLocks noGrp="1"/>
          </p:cNvSpPr>
          <p:nvPr>
            <p:ph type="title" hasCustomPrompt="1"/>
          </p:nvPr>
        </p:nvSpPr>
        <p:spPr/>
        <p:txBody>
          <a:bodyPr/>
          <a:lstStyle/>
          <a:p>
            <a:r>
              <a:rPr lang="en-GB" dirty="0" err="1"/>
              <a:t>Klikk</a:t>
            </a:r>
            <a:r>
              <a:rPr lang="en-GB" dirty="0"/>
              <a:t> for å </a:t>
            </a:r>
            <a:r>
              <a:rPr lang="en-GB" dirty="0" err="1"/>
              <a:t>redigere</a:t>
            </a:r>
            <a:r>
              <a:rPr lang="en-GB" dirty="0"/>
              <a:t> </a:t>
            </a:r>
            <a:r>
              <a:rPr lang="en-GB" dirty="0" err="1"/>
              <a:t>tittelstil</a:t>
            </a:r>
            <a:endParaRPr lang="en-GB" dirty="0"/>
          </a:p>
        </p:txBody>
      </p:sp>
    </p:spTree>
    <p:extLst>
      <p:ext uri="{BB962C8B-B14F-4D97-AF65-F5344CB8AC3E}">
        <p14:creationId xmlns:p14="http://schemas.microsoft.com/office/powerpoint/2010/main" val="12032405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o innholdsdeler blå lite bilde høyre">
    <p:spTree>
      <p:nvGrpSpPr>
        <p:cNvPr id="1" name=""/>
        <p:cNvGrpSpPr/>
        <p:nvPr/>
      </p:nvGrpSpPr>
      <p:grpSpPr>
        <a:xfrm>
          <a:off x="0" y="0"/>
          <a:ext cx="0" cy="0"/>
          <a:chOff x="0" y="0"/>
          <a:chExt cx="0" cy="0"/>
        </a:xfrm>
      </p:grpSpPr>
      <p:sp>
        <p:nvSpPr>
          <p:cNvPr id="3" name="Plassholder for innhold 2"/>
          <p:cNvSpPr>
            <a:spLocks noGrp="1"/>
          </p:cNvSpPr>
          <p:nvPr>
            <p:ph sz="half" idx="1" hasCustomPrompt="1"/>
          </p:nvPr>
        </p:nvSpPr>
        <p:spPr>
          <a:xfrm>
            <a:off x="954180" y="2700338"/>
            <a:ext cx="5980773" cy="3420428"/>
          </a:xfrm>
        </p:spPr>
        <p:txBody>
          <a:bodyPr/>
          <a:lstStyle/>
          <a:p>
            <a:pPr lvl="0"/>
            <a:r>
              <a:rPr lang="en-GB" dirty="0" err="1"/>
              <a:t>Klikk</a:t>
            </a:r>
            <a:r>
              <a:rPr lang="en-GB" dirty="0"/>
              <a:t> for å </a:t>
            </a:r>
            <a:r>
              <a:rPr lang="en-GB" dirty="0" err="1"/>
              <a:t>redigere</a:t>
            </a:r>
            <a:r>
              <a:rPr lang="en-GB" dirty="0"/>
              <a:t> </a:t>
            </a:r>
            <a:r>
              <a:rPr lang="en-GB" dirty="0" err="1"/>
              <a:t>tekststiler</a:t>
            </a:r>
            <a:r>
              <a:rPr lang="en-GB" dirty="0"/>
              <a:t> i </a:t>
            </a:r>
            <a:r>
              <a:rPr lang="en-GB" dirty="0" err="1"/>
              <a:t>malen</a:t>
            </a:r>
            <a:endParaRPr lang="en-GB" dirty="0"/>
          </a:p>
          <a:p>
            <a:pPr lvl="1"/>
            <a:r>
              <a:rPr lang="en-GB" dirty="0"/>
              <a:t>Andre </a:t>
            </a:r>
            <a:r>
              <a:rPr lang="en-GB" dirty="0" err="1"/>
              <a:t>nivå</a:t>
            </a:r>
            <a:endParaRPr lang="en-GB" dirty="0"/>
          </a:p>
          <a:p>
            <a:pPr lvl="2"/>
            <a:r>
              <a:rPr lang="en-GB" dirty="0" err="1"/>
              <a:t>Tredje</a:t>
            </a:r>
            <a:r>
              <a:rPr lang="en-GB" dirty="0"/>
              <a:t> </a:t>
            </a:r>
            <a:r>
              <a:rPr lang="en-GB" dirty="0" err="1"/>
              <a:t>nivå</a:t>
            </a:r>
            <a:endParaRPr lang="en-GB" dirty="0"/>
          </a:p>
          <a:p>
            <a:pPr lvl="3"/>
            <a:r>
              <a:rPr lang="en-GB" dirty="0" err="1"/>
              <a:t>Fjerde</a:t>
            </a:r>
            <a:r>
              <a:rPr lang="en-GB" dirty="0"/>
              <a:t> </a:t>
            </a:r>
            <a:r>
              <a:rPr lang="en-GB" dirty="0" err="1"/>
              <a:t>nivå</a:t>
            </a:r>
            <a:endParaRPr lang="en-GB" dirty="0"/>
          </a:p>
          <a:p>
            <a:pPr lvl="4"/>
            <a:r>
              <a:rPr lang="en-GB" dirty="0" err="1"/>
              <a:t>Femte</a:t>
            </a:r>
            <a:r>
              <a:rPr lang="en-GB" dirty="0"/>
              <a:t> </a:t>
            </a:r>
            <a:r>
              <a:rPr lang="en-GB" dirty="0" err="1"/>
              <a:t>nivå</a:t>
            </a:r>
            <a:endParaRPr lang="en-GB" dirty="0"/>
          </a:p>
        </p:txBody>
      </p:sp>
      <p:sp>
        <p:nvSpPr>
          <p:cNvPr id="4" name="Plassholder for innhold 3"/>
          <p:cNvSpPr>
            <a:spLocks noGrp="1"/>
          </p:cNvSpPr>
          <p:nvPr>
            <p:ph sz="half" idx="2" hasCustomPrompt="1"/>
          </p:nvPr>
        </p:nvSpPr>
        <p:spPr>
          <a:xfrm>
            <a:off x="7075892" y="2700338"/>
            <a:ext cx="2880000" cy="3420428"/>
          </a:xfrm>
        </p:spPr>
        <p:txBody>
          <a:bodyPr/>
          <a:lstStyle/>
          <a:p>
            <a:pPr lvl="0"/>
            <a:r>
              <a:rPr lang="en-GB" dirty="0" err="1"/>
              <a:t>Klikk</a:t>
            </a:r>
            <a:r>
              <a:rPr lang="en-GB" dirty="0"/>
              <a:t> for å </a:t>
            </a:r>
            <a:r>
              <a:rPr lang="en-GB" dirty="0" err="1"/>
              <a:t>redigere</a:t>
            </a:r>
            <a:r>
              <a:rPr lang="en-GB" dirty="0"/>
              <a:t> </a:t>
            </a:r>
            <a:r>
              <a:rPr lang="en-GB" dirty="0" err="1"/>
              <a:t>tekststiler</a:t>
            </a:r>
            <a:r>
              <a:rPr lang="en-GB" dirty="0"/>
              <a:t> i </a:t>
            </a:r>
            <a:r>
              <a:rPr lang="en-GB" dirty="0" err="1"/>
              <a:t>malen</a:t>
            </a:r>
            <a:endParaRPr lang="en-GB" dirty="0"/>
          </a:p>
          <a:p>
            <a:pPr lvl="1"/>
            <a:r>
              <a:rPr lang="en-GB" dirty="0"/>
              <a:t>Andre </a:t>
            </a:r>
            <a:r>
              <a:rPr lang="en-GB" dirty="0" err="1"/>
              <a:t>nivå</a:t>
            </a:r>
            <a:endParaRPr lang="en-GB" dirty="0"/>
          </a:p>
          <a:p>
            <a:pPr lvl="2"/>
            <a:r>
              <a:rPr lang="en-GB" dirty="0" err="1"/>
              <a:t>Tredje</a:t>
            </a:r>
            <a:r>
              <a:rPr lang="en-GB" dirty="0"/>
              <a:t> </a:t>
            </a:r>
            <a:r>
              <a:rPr lang="en-GB" dirty="0" err="1"/>
              <a:t>nivå</a:t>
            </a:r>
            <a:endParaRPr lang="en-GB" dirty="0"/>
          </a:p>
          <a:p>
            <a:pPr lvl="3"/>
            <a:r>
              <a:rPr lang="en-GB" dirty="0" err="1"/>
              <a:t>Fjerde</a:t>
            </a:r>
            <a:r>
              <a:rPr lang="en-GB" dirty="0"/>
              <a:t> </a:t>
            </a:r>
            <a:r>
              <a:rPr lang="en-GB" dirty="0" err="1"/>
              <a:t>nivå</a:t>
            </a:r>
            <a:endParaRPr lang="en-GB" dirty="0"/>
          </a:p>
          <a:p>
            <a:pPr lvl="4"/>
            <a:r>
              <a:rPr lang="en-GB" dirty="0" err="1"/>
              <a:t>Femte</a:t>
            </a:r>
            <a:r>
              <a:rPr lang="en-GB" dirty="0"/>
              <a:t> </a:t>
            </a:r>
            <a:r>
              <a:rPr lang="en-GB" dirty="0" err="1"/>
              <a:t>nivå</a:t>
            </a:r>
            <a:endParaRPr lang="en-GB" dirty="0"/>
          </a:p>
        </p:txBody>
      </p:sp>
      <p:sp>
        <p:nvSpPr>
          <p:cNvPr id="5" name="Plassholder for dato 4"/>
          <p:cNvSpPr>
            <a:spLocks noGrp="1"/>
          </p:cNvSpPr>
          <p:nvPr>
            <p:ph type="dt" sz="half" idx="10"/>
          </p:nvPr>
        </p:nvSpPr>
        <p:spPr/>
        <p:txBody>
          <a:bodyPr/>
          <a:lstStyle/>
          <a:p>
            <a:r>
              <a:rPr lang="en-GB" dirty="0"/>
              <a:t>Month 2016</a:t>
            </a:r>
          </a:p>
        </p:txBody>
      </p:sp>
      <p:sp>
        <p:nvSpPr>
          <p:cNvPr id="6" name="Plassholder for bunntekst 5"/>
          <p:cNvSpPr>
            <a:spLocks noGrp="1"/>
          </p:cNvSpPr>
          <p:nvPr>
            <p:ph type="ftr" sz="quarter" idx="11"/>
          </p:nvPr>
        </p:nvSpPr>
        <p:spPr/>
        <p:txBody>
          <a:bodyPr/>
          <a:lstStyle/>
          <a:p>
            <a:endParaRPr lang="en-GB" dirty="0"/>
          </a:p>
        </p:txBody>
      </p:sp>
      <p:sp>
        <p:nvSpPr>
          <p:cNvPr id="7" name="Plassholder for lysbildenummer 6"/>
          <p:cNvSpPr>
            <a:spLocks noGrp="1"/>
          </p:cNvSpPr>
          <p:nvPr>
            <p:ph type="sldNum" sz="quarter" idx="12"/>
          </p:nvPr>
        </p:nvSpPr>
        <p:spPr/>
        <p:txBody>
          <a:bodyPr/>
          <a:lstStyle/>
          <a:p>
            <a:fld id="{5751DFAA-887F-4071-8EAD-E8CA316FCF06}" type="slidenum">
              <a:rPr lang="en-GB" smtClean="0"/>
              <a:t>‹#›</a:t>
            </a:fld>
            <a:endParaRPr lang="en-GB" dirty="0"/>
          </a:p>
        </p:txBody>
      </p:sp>
      <p:sp>
        <p:nvSpPr>
          <p:cNvPr id="2" name="Tittel 1"/>
          <p:cNvSpPr>
            <a:spLocks noGrp="1"/>
          </p:cNvSpPr>
          <p:nvPr>
            <p:ph type="title" hasCustomPrompt="1"/>
          </p:nvPr>
        </p:nvSpPr>
        <p:spPr/>
        <p:txBody>
          <a:bodyPr/>
          <a:lstStyle/>
          <a:p>
            <a:r>
              <a:rPr lang="en-GB" dirty="0" err="1"/>
              <a:t>Klikk</a:t>
            </a:r>
            <a:r>
              <a:rPr lang="en-GB" dirty="0"/>
              <a:t> for å </a:t>
            </a:r>
            <a:r>
              <a:rPr lang="en-GB" dirty="0" err="1"/>
              <a:t>redigere</a:t>
            </a:r>
            <a:r>
              <a:rPr lang="en-GB" dirty="0"/>
              <a:t> </a:t>
            </a:r>
            <a:r>
              <a:rPr lang="en-GB" dirty="0" err="1"/>
              <a:t>tittelstil</a:t>
            </a:r>
            <a:endParaRPr lang="en-GB" dirty="0"/>
          </a:p>
        </p:txBody>
      </p:sp>
    </p:spTree>
    <p:extLst>
      <p:ext uri="{BB962C8B-B14F-4D97-AF65-F5344CB8AC3E}">
        <p14:creationId xmlns:p14="http://schemas.microsoft.com/office/powerpoint/2010/main" val="2859027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GB" dirty="0"/>
              <a:t>Click to edit Master title style</a:t>
            </a:r>
          </a:p>
        </p:txBody>
      </p:sp>
      <p:sp>
        <p:nvSpPr>
          <p:cNvPr id="3" name="Plassholder for innhold 2"/>
          <p:cNvSpPr>
            <a:spLocks noGrp="1"/>
          </p:cNvSpPr>
          <p:nvPr>
            <p:ph idx="1"/>
          </p:nvPr>
        </p:nvSpPr>
        <p:spPr/>
        <p:txBody>
          <a:bodyPr/>
          <a:lstStyle>
            <a:lvl2pPr marL="576115" indent="-216043">
              <a:buFont typeface="Calibri" panose="020F0502020204030204" pitchFamily="34" charset="0"/>
              <a:buChar char="-"/>
              <a:defRPr/>
            </a:lvl2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Plassholder for dato 3"/>
          <p:cNvSpPr>
            <a:spLocks noGrp="1"/>
          </p:cNvSpPr>
          <p:nvPr>
            <p:ph type="dt" sz="half" idx="10"/>
          </p:nvPr>
        </p:nvSpPr>
        <p:spPr/>
        <p:txBody>
          <a:bodyPr/>
          <a:lstStyle/>
          <a:p>
            <a:r>
              <a:rPr lang="en-GB" dirty="0"/>
              <a:t>Month 2016</a:t>
            </a:r>
          </a:p>
        </p:txBody>
      </p:sp>
      <p:sp>
        <p:nvSpPr>
          <p:cNvPr id="5" name="Plassholder for bunntekst 4"/>
          <p:cNvSpPr>
            <a:spLocks noGrp="1"/>
          </p:cNvSpPr>
          <p:nvPr>
            <p:ph type="ftr" sz="quarter" idx="11"/>
          </p:nvPr>
        </p:nvSpPr>
        <p:spPr/>
        <p:txBody>
          <a:bodyPr/>
          <a:lstStyle/>
          <a:p>
            <a:endParaRPr lang="en-GB" dirty="0"/>
          </a:p>
        </p:txBody>
      </p:sp>
      <p:sp>
        <p:nvSpPr>
          <p:cNvPr id="6" name="Plassholder for lysbildenummer 5"/>
          <p:cNvSpPr>
            <a:spLocks noGrp="1"/>
          </p:cNvSpPr>
          <p:nvPr>
            <p:ph type="sldNum" sz="quarter" idx="12"/>
          </p:nvPr>
        </p:nvSpPr>
        <p:spPr/>
        <p:txBody>
          <a:bodyPr/>
          <a:lstStyle/>
          <a:p>
            <a:fld id="{5751DFAA-887F-4071-8EAD-E8CA316FCF06}" type="slidenum">
              <a:rPr lang="en-GB" smtClean="0"/>
              <a:t>‹#›</a:t>
            </a:fld>
            <a:endParaRPr lang="en-GB" dirty="0"/>
          </a:p>
        </p:txBody>
      </p:sp>
    </p:spTree>
    <p:extLst>
      <p:ext uri="{BB962C8B-B14F-4D97-AF65-F5344CB8AC3E}">
        <p14:creationId xmlns:p14="http://schemas.microsoft.com/office/powerpoint/2010/main" val="22125582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ammenligning">
    <p:spTree>
      <p:nvGrpSpPr>
        <p:cNvPr id="1" name=""/>
        <p:cNvGrpSpPr/>
        <p:nvPr/>
      </p:nvGrpSpPr>
      <p:grpSpPr>
        <a:xfrm>
          <a:off x="0" y="0"/>
          <a:ext cx="0" cy="0"/>
          <a:chOff x="0" y="0"/>
          <a:chExt cx="0" cy="0"/>
        </a:xfrm>
      </p:grpSpPr>
      <p:sp>
        <p:nvSpPr>
          <p:cNvPr id="3" name="Plassholder for tekst 2"/>
          <p:cNvSpPr>
            <a:spLocks noGrp="1"/>
          </p:cNvSpPr>
          <p:nvPr>
            <p:ph type="body" idx="1" hasCustomPrompt="1"/>
          </p:nvPr>
        </p:nvSpPr>
        <p:spPr>
          <a:xfrm>
            <a:off x="954181" y="2700337"/>
            <a:ext cx="4320821" cy="585073"/>
          </a:xfrm>
        </p:spPr>
        <p:txBody>
          <a:bodyPr anchor="t">
            <a:normAutofit/>
          </a:bodyPr>
          <a:lstStyle>
            <a:lvl1pPr marL="0" indent="0">
              <a:buNone/>
              <a:defRPr sz="1800" b="1"/>
            </a:lvl1pPr>
            <a:lvl2pPr marL="457268" indent="0">
              <a:buNone/>
              <a:defRPr sz="2000" b="1"/>
            </a:lvl2pPr>
            <a:lvl3pPr marL="914537" indent="0">
              <a:buNone/>
              <a:defRPr sz="1800" b="1"/>
            </a:lvl3pPr>
            <a:lvl4pPr marL="1371806" indent="0">
              <a:buNone/>
              <a:defRPr sz="1600" b="1"/>
            </a:lvl4pPr>
            <a:lvl5pPr marL="1829074" indent="0">
              <a:buNone/>
              <a:defRPr sz="1600" b="1"/>
            </a:lvl5pPr>
            <a:lvl6pPr marL="2286343" indent="0">
              <a:buNone/>
              <a:defRPr sz="1600" b="1"/>
            </a:lvl6pPr>
            <a:lvl7pPr marL="2743612" indent="0">
              <a:buNone/>
              <a:defRPr sz="1600" b="1"/>
            </a:lvl7pPr>
            <a:lvl8pPr marL="3200880" indent="0">
              <a:buNone/>
              <a:defRPr sz="1600" b="1"/>
            </a:lvl8pPr>
            <a:lvl9pPr marL="3658148" indent="0">
              <a:buNone/>
              <a:defRPr sz="1600" b="1"/>
            </a:lvl9pPr>
          </a:lstStyle>
          <a:p>
            <a:pPr lvl="0"/>
            <a:r>
              <a:rPr lang="en-GB" dirty="0" err="1"/>
              <a:t>Klikk</a:t>
            </a:r>
            <a:r>
              <a:rPr lang="en-GB" dirty="0"/>
              <a:t> for å </a:t>
            </a:r>
            <a:r>
              <a:rPr lang="en-GB" dirty="0" err="1"/>
              <a:t>redigere</a:t>
            </a:r>
            <a:r>
              <a:rPr lang="en-GB" dirty="0"/>
              <a:t> </a:t>
            </a:r>
            <a:r>
              <a:rPr lang="en-GB" dirty="0" err="1"/>
              <a:t>tekststiler</a:t>
            </a:r>
            <a:r>
              <a:rPr lang="en-GB" dirty="0"/>
              <a:t> i </a:t>
            </a:r>
            <a:r>
              <a:rPr lang="en-GB" dirty="0" err="1"/>
              <a:t>malen</a:t>
            </a:r>
            <a:endParaRPr lang="en-GB" dirty="0"/>
          </a:p>
        </p:txBody>
      </p:sp>
      <p:sp>
        <p:nvSpPr>
          <p:cNvPr id="4" name="Plassholder for innhold 3"/>
          <p:cNvSpPr>
            <a:spLocks noGrp="1"/>
          </p:cNvSpPr>
          <p:nvPr>
            <p:ph sz="half" idx="2" hasCustomPrompt="1"/>
          </p:nvPr>
        </p:nvSpPr>
        <p:spPr>
          <a:xfrm>
            <a:off x="954181" y="3285410"/>
            <a:ext cx="4320821" cy="2835355"/>
          </a:xfrm>
        </p:spPr>
        <p:txBody>
          <a:bodyPr/>
          <a:lstStyle/>
          <a:p>
            <a:pPr lvl="0"/>
            <a:r>
              <a:rPr lang="en-GB" dirty="0" err="1"/>
              <a:t>Klikk</a:t>
            </a:r>
            <a:r>
              <a:rPr lang="en-GB" dirty="0"/>
              <a:t> for å </a:t>
            </a:r>
            <a:r>
              <a:rPr lang="en-GB" dirty="0" err="1"/>
              <a:t>redigere</a:t>
            </a:r>
            <a:r>
              <a:rPr lang="en-GB" dirty="0"/>
              <a:t> </a:t>
            </a:r>
            <a:r>
              <a:rPr lang="en-GB" dirty="0" err="1"/>
              <a:t>tekststiler</a:t>
            </a:r>
            <a:r>
              <a:rPr lang="en-GB" dirty="0"/>
              <a:t> i </a:t>
            </a:r>
            <a:r>
              <a:rPr lang="en-GB" dirty="0" err="1"/>
              <a:t>malen</a:t>
            </a:r>
            <a:endParaRPr lang="en-GB" dirty="0"/>
          </a:p>
          <a:p>
            <a:pPr lvl="1"/>
            <a:r>
              <a:rPr lang="en-GB" dirty="0"/>
              <a:t>Andre </a:t>
            </a:r>
            <a:r>
              <a:rPr lang="en-GB" dirty="0" err="1"/>
              <a:t>nivå</a:t>
            </a:r>
            <a:endParaRPr lang="en-GB" dirty="0"/>
          </a:p>
          <a:p>
            <a:pPr lvl="2"/>
            <a:r>
              <a:rPr lang="en-GB" dirty="0" err="1"/>
              <a:t>Tredje</a:t>
            </a:r>
            <a:r>
              <a:rPr lang="en-GB" dirty="0"/>
              <a:t> </a:t>
            </a:r>
            <a:r>
              <a:rPr lang="en-GB" dirty="0" err="1"/>
              <a:t>nivå</a:t>
            </a:r>
            <a:endParaRPr lang="en-GB" dirty="0"/>
          </a:p>
          <a:p>
            <a:pPr lvl="3"/>
            <a:r>
              <a:rPr lang="en-GB" dirty="0" err="1"/>
              <a:t>Fjerde</a:t>
            </a:r>
            <a:r>
              <a:rPr lang="en-GB" dirty="0"/>
              <a:t> </a:t>
            </a:r>
            <a:r>
              <a:rPr lang="en-GB" dirty="0" err="1"/>
              <a:t>nivå</a:t>
            </a:r>
            <a:endParaRPr lang="en-GB" dirty="0"/>
          </a:p>
          <a:p>
            <a:pPr lvl="4"/>
            <a:r>
              <a:rPr lang="en-GB" dirty="0" err="1"/>
              <a:t>Femte</a:t>
            </a:r>
            <a:r>
              <a:rPr lang="en-GB" dirty="0"/>
              <a:t> </a:t>
            </a:r>
            <a:r>
              <a:rPr lang="en-GB" dirty="0" err="1"/>
              <a:t>nivå</a:t>
            </a:r>
            <a:endParaRPr lang="en-GB" dirty="0"/>
          </a:p>
        </p:txBody>
      </p:sp>
      <p:sp>
        <p:nvSpPr>
          <p:cNvPr id="5" name="Plassholder for tekst 4"/>
          <p:cNvSpPr>
            <a:spLocks noGrp="1"/>
          </p:cNvSpPr>
          <p:nvPr>
            <p:ph type="body" sz="quarter" idx="3" hasCustomPrompt="1"/>
          </p:nvPr>
        </p:nvSpPr>
        <p:spPr>
          <a:xfrm>
            <a:off x="5635070" y="2700337"/>
            <a:ext cx="4320821" cy="585073"/>
          </a:xfrm>
        </p:spPr>
        <p:txBody>
          <a:bodyPr anchor="t">
            <a:normAutofit/>
          </a:bodyPr>
          <a:lstStyle>
            <a:lvl1pPr marL="0" indent="0">
              <a:buNone/>
              <a:defRPr sz="1800" b="1"/>
            </a:lvl1pPr>
            <a:lvl2pPr marL="457268" indent="0">
              <a:buNone/>
              <a:defRPr sz="2000" b="1"/>
            </a:lvl2pPr>
            <a:lvl3pPr marL="914537" indent="0">
              <a:buNone/>
              <a:defRPr sz="1800" b="1"/>
            </a:lvl3pPr>
            <a:lvl4pPr marL="1371806" indent="0">
              <a:buNone/>
              <a:defRPr sz="1600" b="1"/>
            </a:lvl4pPr>
            <a:lvl5pPr marL="1829074" indent="0">
              <a:buNone/>
              <a:defRPr sz="1600" b="1"/>
            </a:lvl5pPr>
            <a:lvl6pPr marL="2286343" indent="0">
              <a:buNone/>
              <a:defRPr sz="1600" b="1"/>
            </a:lvl6pPr>
            <a:lvl7pPr marL="2743612" indent="0">
              <a:buNone/>
              <a:defRPr sz="1600" b="1"/>
            </a:lvl7pPr>
            <a:lvl8pPr marL="3200880" indent="0">
              <a:buNone/>
              <a:defRPr sz="1600" b="1"/>
            </a:lvl8pPr>
            <a:lvl9pPr marL="3658148" indent="0">
              <a:buNone/>
              <a:defRPr sz="1600" b="1"/>
            </a:lvl9pPr>
          </a:lstStyle>
          <a:p>
            <a:pPr lvl="0"/>
            <a:r>
              <a:rPr lang="en-GB" dirty="0" err="1"/>
              <a:t>Klikk</a:t>
            </a:r>
            <a:r>
              <a:rPr lang="en-GB" dirty="0"/>
              <a:t> for å </a:t>
            </a:r>
            <a:r>
              <a:rPr lang="en-GB" dirty="0" err="1"/>
              <a:t>redigere</a:t>
            </a:r>
            <a:r>
              <a:rPr lang="en-GB" dirty="0"/>
              <a:t> </a:t>
            </a:r>
            <a:r>
              <a:rPr lang="en-GB" dirty="0" err="1"/>
              <a:t>tekststiler</a:t>
            </a:r>
            <a:r>
              <a:rPr lang="en-GB" dirty="0"/>
              <a:t> i </a:t>
            </a:r>
            <a:r>
              <a:rPr lang="en-GB" dirty="0" err="1"/>
              <a:t>malen</a:t>
            </a:r>
            <a:endParaRPr lang="en-GB" dirty="0"/>
          </a:p>
        </p:txBody>
      </p:sp>
      <p:sp>
        <p:nvSpPr>
          <p:cNvPr id="6" name="Plassholder for innhold 5"/>
          <p:cNvSpPr>
            <a:spLocks noGrp="1"/>
          </p:cNvSpPr>
          <p:nvPr>
            <p:ph sz="quarter" idx="4" hasCustomPrompt="1"/>
          </p:nvPr>
        </p:nvSpPr>
        <p:spPr>
          <a:xfrm>
            <a:off x="5635070" y="3285410"/>
            <a:ext cx="4320821" cy="2835355"/>
          </a:xfrm>
        </p:spPr>
        <p:txBody>
          <a:bodyPr/>
          <a:lstStyle/>
          <a:p>
            <a:pPr lvl="0"/>
            <a:r>
              <a:rPr lang="en-GB" dirty="0" err="1"/>
              <a:t>Klikk</a:t>
            </a:r>
            <a:r>
              <a:rPr lang="en-GB" dirty="0"/>
              <a:t> for å </a:t>
            </a:r>
            <a:r>
              <a:rPr lang="en-GB" dirty="0" err="1"/>
              <a:t>redigere</a:t>
            </a:r>
            <a:r>
              <a:rPr lang="en-GB" dirty="0"/>
              <a:t> </a:t>
            </a:r>
            <a:r>
              <a:rPr lang="en-GB" dirty="0" err="1"/>
              <a:t>tekststiler</a:t>
            </a:r>
            <a:r>
              <a:rPr lang="en-GB" dirty="0"/>
              <a:t> i </a:t>
            </a:r>
            <a:r>
              <a:rPr lang="en-GB" dirty="0" err="1"/>
              <a:t>malen</a:t>
            </a:r>
            <a:endParaRPr lang="en-GB" dirty="0"/>
          </a:p>
          <a:p>
            <a:pPr lvl="1"/>
            <a:r>
              <a:rPr lang="en-GB" dirty="0"/>
              <a:t>Andre </a:t>
            </a:r>
            <a:r>
              <a:rPr lang="en-GB" dirty="0" err="1"/>
              <a:t>nivå</a:t>
            </a:r>
            <a:endParaRPr lang="en-GB" dirty="0"/>
          </a:p>
          <a:p>
            <a:pPr lvl="2"/>
            <a:r>
              <a:rPr lang="en-GB" dirty="0" err="1"/>
              <a:t>Tredje</a:t>
            </a:r>
            <a:r>
              <a:rPr lang="en-GB" dirty="0"/>
              <a:t> </a:t>
            </a:r>
            <a:r>
              <a:rPr lang="en-GB" dirty="0" err="1"/>
              <a:t>nivå</a:t>
            </a:r>
            <a:endParaRPr lang="en-GB" dirty="0"/>
          </a:p>
          <a:p>
            <a:pPr lvl="3"/>
            <a:r>
              <a:rPr lang="en-GB" dirty="0" err="1"/>
              <a:t>Fjerde</a:t>
            </a:r>
            <a:r>
              <a:rPr lang="en-GB" dirty="0"/>
              <a:t> </a:t>
            </a:r>
            <a:r>
              <a:rPr lang="en-GB" dirty="0" err="1"/>
              <a:t>nivå</a:t>
            </a:r>
            <a:endParaRPr lang="en-GB" dirty="0"/>
          </a:p>
          <a:p>
            <a:pPr lvl="4"/>
            <a:r>
              <a:rPr lang="en-GB" dirty="0" err="1"/>
              <a:t>Femte</a:t>
            </a:r>
            <a:r>
              <a:rPr lang="en-GB" dirty="0"/>
              <a:t> </a:t>
            </a:r>
            <a:r>
              <a:rPr lang="en-GB" dirty="0" err="1"/>
              <a:t>nivå</a:t>
            </a:r>
            <a:endParaRPr lang="en-GB" dirty="0"/>
          </a:p>
        </p:txBody>
      </p:sp>
      <p:sp>
        <p:nvSpPr>
          <p:cNvPr id="7" name="Plassholder for dato 6"/>
          <p:cNvSpPr>
            <a:spLocks noGrp="1"/>
          </p:cNvSpPr>
          <p:nvPr>
            <p:ph type="dt" sz="half" idx="10"/>
          </p:nvPr>
        </p:nvSpPr>
        <p:spPr/>
        <p:txBody>
          <a:bodyPr/>
          <a:lstStyle/>
          <a:p>
            <a:r>
              <a:rPr lang="en-GB" dirty="0"/>
              <a:t>Month 2016</a:t>
            </a:r>
          </a:p>
        </p:txBody>
      </p:sp>
      <p:sp>
        <p:nvSpPr>
          <p:cNvPr id="8" name="Plassholder for bunntekst 7"/>
          <p:cNvSpPr>
            <a:spLocks noGrp="1"/>
          </p:cNvSpPr>
          <p:nvPr>
            <p:ph type="ftr" sz="quarter" idx="11"/>
          </p:nvPr>
        </p:nvSpPr>
        <p:spPr/>
        <p:txBody>
          <a:bodyPr/>
          <a:lstStyle/>
          <a:p>
            <a:endParaRPr lang="en-GB" dirty="0"/>
          </a:p>
        </p:txBody>
      </p:sp>
      <p:sp>
        <p:nvSpPr>
          <p:cNvPr id="9" name="Plassholder for lysbildenummer 8"/>
          <p:cNvSpPr>
            <a:spLocks noGrp="1"/>
          </p:cNvSpPr>
          <p:nvPr>
            <p:ph type="sldNum" sz="quarter" idx="12"/>
          </p:nvPr>
        </p:nvSpPr>
        <p:spPr/>
        <p:txBody>
          <a:bodyPr/>
          <a:lstStyle/>
          <a:p>
            <a:fld id="{5751DFAA-887F-4071-8EAD-E8CA316FCF06}" type="slidenum">
              <a:rPr lang="en-GB" smtClean="0"/>
              <a:t>‹#›</a:t>
            </a:fld>
            <a:endParaRPr lang="en-GB" dirty="0"/>
          </a:p>
        </p:txBody>
      </p:sp>
      <p:sp>
        <p:nvSpPr>
          <p:cNvPr id="10" name="Tittel 9"/>
          <p:cNvSpPr>
            <a:spLocks noGrp="1"/>
          </p:cNvSpPr>
          <p:nvPr>
            <p:ph type="title" hasCustomPrompt="1"/>
          </p:nvPr>
        </p:nvSpPr>
        <p:spPr/>
        <p:txBody>
          <a:bodyPr/>
          <a:lstStyle/>
          <a:p>
            <a:r>
              <a:rPr lang="en-GB" dirty="0" err="1"/>
              <a:t>Klikk</a:t>
            </a:r>
            <a:r>
              <a:rPr lang="en-GB" dirty="0"/>
              <a:t> for å </a:t>
            </a:r>
            <a:r>
              <a:rPr lang="en-GB" dirty="0" err="1"/>
              <a:t>redigere</a:t>
            </a:r>
            <a:r>
              <a:rPr lang="en-GB" dirty="0"/>
              <a:t> </a:t>
            </a:r>
            <a:r>
              <a:rPr lang="en-GB" dirty="0" err="1"/>
              <a:t>tittelstil</a:t>
            </a:r>
            <a:endParaRPr lang="en-GB" dirty="0"/>
          </a:p>
        </p:txBody>
      </p:sp>
    </p:spTree>
    <p:extLst>
      <p:ext uri="{BB962C8B-B14F-4D97-AF65-F5344CB8AC3E}">
        <p14:creationId xmlns:p14="http://schemas.microsoft.com/office/powerpoint/2010/main" val="271451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Avslutningsslide">
    <p:spTree>
      <p:nvGrpSpPr>
        <p:cNvPr id="1" name=""/>
        <p:cNvGrpSpPr/>
        <p:nvPr/>
      </p:nvGrpSpPr>
      <p:grpSpPr>
        <a:xfrm>
          <a:off x="0" y="0"/>
          <a:ext cx="0" cy="0"/>
          <a:chOff x="0" y="0"/>
          <a:chExt cx="0" cy="0"/>
        </a:xfrm>
      </p:grpSpPr>
      <p:pic>
        <p:nvPicPr>
          <p:cNvPr id="5" name="Bild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94770" y="2835354"/>
            <a:ext cx="1602460" cy="320056"/>
          </a:xfrm>
          <a:prstGeom prst="rect">
            <a:avLst/>
          </a:prstGeom>
        </p:spPr>
      </p:pic>
      <p:sp>
        <p:nvSpPr>
          <p:cNvPr id="4" name="TekstSylinder 3"/>
          <p:cNvSpPr txBox="1"/>
          <p:nvPr userDrawn="1"/>
        </p:nvSpPr>
        <p:spPr>
          <a:xfrm>
            <a:off x="1274052" y="3605753"/>
            <a:ext cx="9510538" cy="432116"/>
          </a:xfrm>
          <a:prstGeom prst="rect">
            <a:avLst/>
          </a:prstGeom>
          <a:noFill/>
        </p:spPr>
        <p:txBody>
          <a:bodyPr wrap="square" lIns="45729" tIns="22865" rIns="45729" bIns="22865" rtlCol="0">
            <a:spAutoFit/>
          </a:bodyPr>
          <a:lstStyle/>
          <a:p>
            <a:pPr marL="180036" marR="0" lvl="0" indent="0" algn="ctr" defTabSz="914537"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GB" sz="2400" b="0" i="0" u="none" strike="noStrike" kern="1200" cap="none" spc="0" normalizeH="0" baseline="0" noProof="0" dirty="0">
                <a:ln>
                  <a:noFill/>
                </a:ln>
                <a:solidFill>
                  <a:srgbClr val="FFFFFF"/>
                </a:solidFill>
                <a:effectLst/>
                <a:uLnTx/>
                <a:uFillTx/>
                <a:latin typeface="+mn-lt"/>
                <a:ea typeface="+mn-ea"/>
                <a:cs typeface="+mn-cs"/>
              </a:rPr>
              <a:t>Technology for a better society</a:t>
            </a:r>
            <a:endParaRPr lang="en-GB" sz="1799" dirty="0"/>
          </a:p>
        </p:txBody>
      </p:sp>
    </p:spTree>
    <p:extLst>
      <p:ext uri="{BB962C8B-B14F-4D97-AF65-F5344CB8AC3E}">
        <p14:creationId xmlns:p14="http://schemas.microsoft.com/office/powerpoint/2010/main" val="13000280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Avslutningsslide engelsk">
    <p:spTree>
      <p:nvGrpSpPr>
        <p:cNvPr id="1" name=""/>
        <p:cNvGrpSpPr/>
        <p:nvPr/>
      </p:nvGrpSpPr>
      <p:grpSpPr>
        <a:xfrm>
          <a:off x="0" y="0"/>
          <a:ext cx="0" cy="0"/>
          <a:chOff x="0" y="0"/>
          <a:chExt cx="0" cy="0"/>
        </a:xfrm>
      </p:grpSpPr>
      <p:pic>
        <p:nvPicPr>
          <p:cNvPr id="5" name="Bild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94770" y="2835354"/>
            <a:ext cx="1602460" cy="320056"/>
          </a:xfrm>
          <a:prstGeom prst="rect">
            <a:avLst/>
          </a:prstGeom>
        </p:spPr>
      </p:pic>
      <p:sp>
        <p:nvSpPr>
          <p:cNvPr id="10" name="TekstSylinder 9"/>
          <p:cNvSpPr txBox="1"/>
          <p:nvPr userDrawn="1"/>
        </p:nvSpPr>
        <p:spPr>
          <a:xfrm>
            <a:off x="1274052" y="3605754"/>
            <a:ext cx="9510538" cy="729430"/>
          </a:xfrm>
          <a:prstGeom prst="rect">
            <a:avLst/>
          </a:prstGeom>
          <a:noFill/>
        </p:spPr>
        <p:txBody>
          <a:bodyPr wrap="square" lIns="45729" tIns="22865" rIns="45729" bIns="22865" rtlCol="0">
            <a:spAutoFit/>
          </a:bodyPr>
          <a:lstStyle/>
          <a:p>
            <a:pPr marL="180036" marR="0" lvl="0" indent="0" algn="ctr" defTabSz="914537"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GB" sz="2400" b="0" i="0" u="none" strike="noStrike" kern="1200" cap="none" spc="0" normalizeH="0" baseline="0" noProof="0" dirty="0">
                <a:ln>
                  <a:noFill/>
                </a:ln>
                <a:solidFill>
                  <a:srgbClr val="FFFFFF"/>
                </a:solidFill>
                <a:effectLst/>
                <a:uLnTx/>
                <a:uFillTx/>
                <a:latin typeface="+mn-lt"/>
                <a:ea typeface="+mn-ea"/>
                <a:cs typeface="+mn-cs"/>
              </a:rPr>
              <a:t>Technology for a better society</a:t>
            </a:r>
          </a:p>
          <a:p>
            <a:endParaRPr lang="en-GB" sz="1799" dirty="0"/>
          </a:p>
        </p:txBody>
      </p:sp>
    </p:spTree>
    <p:extLst>
      <p:ext uri="{BB962C8B-B14F-4D97-AF65-F5344CB8AC3E}">
        <p14:creationId xmlns:p14="http://schemas.microsoft.com/office/powerpoint/2010/main" val="38917702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Agenda">
    <p:spTree>
      <p:nvGrpSpPr>
        <p:cNvPr id="1" name=""/>
        <p:cNvGrpSpPr/>
        <p:nvPr/>
      </p:nvGrpSpPr>
      <p:grpSpPr>
        <a:xfrm>
          <a:off x="0" y="0"/>
          <a:ext cx="0" cy="0"/>
          <a:chOff x="0" y="0"/>
          <a:chExt cx="0" cy="0"/>
        </a:xfrm>
      </p:grpSpPr>
      <p:sp>
        <p:nvSpPr>
          <p:cNvPr id="2" name="Tittel 1"/>
          <p:cNvSpPr>
            <a:spLocks noGrp="1"/>
          </p:cNvSpPr>
          <p:nvPr>
            <p:ph type="title" hasCustomPrompt="1"/>
          </p:nvPr>
        </p:nvSpPr>
        <p:spPr/>
        <p:txBody>
          <a:bodyPr/>
          <a:lstStyle/>
          <a:p>
            <a:r>
              <a:rPr lang="en-GB" dirty="0" err="1"/>
              <a:t>Klikk</a:t>
            </a:r>
            <a:r>
              <a:rPr lang="en-GB" dirty="0"/>
              <a:t> for å </a:t>
            </a:r>
            <a:r>
              <a:rPr lang="en-GB" dirty="0" err="1"/>
              <a:t>redigere</a:t>
            </a:r>
            <a:r>
              <a:rPr lang="en-GB" dirty="0"/>
              <a:t> </a:t>
            </a:r>
            <a:r>
              <a:rPr lang="en-GB" dirty="0" err="1"/>
              <a:t>tittelstil</a:t>
            </a:r>
            <a:endParaRPr lang="en-GB" dirty="0"/>
          </a:p>
        </p:txBody>
      </p:sp>
      <p:sp>
        <p:nvSpPr>
          <p:cNvPr id="3" name="Plassholder for dato 2"/>
          <p:cNvSpPr>
            <a:spLocks noGrp="1"/>
          </p:cNvSpPr>
          <p:nvPr>
            <p:ph type="dt" sz="half" idx="10"/>
          </p:nvPr>
        </p:nvSpPr>
        <p:spPr/>
        <p:txBody>
          <a:bodyPr/>
          <a:lstStyle/>
          <a:p>
            <a:r>
              <a:rPr lang="en-GB" dirty="0"/>
              <a:t>Month 2016</a:t>
            </a:r>
          </a:p>
        </p:txBody>
      </p:sp>
      <p:sp>
        <p:nvSpPr>
          <p:cNvPr id="4" name="Plassholder for bunntekst 3"/>
          <p:cNvSpPr>
            <a:spLocks noGrp="1"/>
          </p:cNvSpPr>
          <p:nvPr>
            <p:ph type="ftr" sz="quarter" idx="11"/>
          </p:nvPr>
        </p:nvSpPr>
        <p:spPr/>
        <p:txBody>
          <a:bodyPr/>
          <a:lstStyle/>
          <a:p>
            <a:endParaRPr lang="en-GB" dirty="0"/>
          </a:p>
        </p:txBody>
      </p:sp>
      <p:sp>
        <p:nvSpPr>
          <p:cNvPr id="5" name="Plassholder for lysbildenummer 4"/>
          <p:cNvSpPr>
            <a:spLocks noGrp="1"/>
          </p:cNvSpPr>
          <p:nvPr>
            <p:ph type="sldNum" sz="quarter" idx="12"/>
          </p:nvPr>
        </p:nvSpPr>
        <p:spPr/>
        <p:txBody>
          <a:bodyPr/>
          <a:lstStyle/>
          <a:p>
            <a:fld id="{5751DFAA-887F-4071-8EAD-E8CA316FCF06}" type="slidenum">
              <a:rPr lang="en-GB" smtClean="0"/>
              <a:t>‹#›</a:t>
            </a:fld>
            <a:endParaRPr lang="en-GB" dirty="0"/>
          </a:p>
        </p:txBody>
      </p:sp>
      <p:grpSp>
        <p:nvGrpSpPr>
          <p:cNvPr id="6" name="AGENDA" hidden="1"/>
          <p:cNvGrpSpPr/>
          <p:nvPr userDrawn="1"/>
        </p:nvGrpSpPr>
        <p:grpSpPr>
          <a:xfrm>
            <a:off x="3160200" y="1"/>
            <a:ext cx="5871600" cy="647304"/>
            <a:chOff x="3160200" y="1"/>
            <a:chExt cx="5871600" cy="647304"/>
          </a:xfrm>
        </p:grpSpPr>
        <p:sp>
          <p:nvSpPr>
            <p:cNvPr id="7" name="TXTBOKS"/>
            <p:cNvSpPr/>
            <p:nvPr userDrawn="1"/>
          </p:nvSpPr>
          <p:spPr>
            <a:xfrm>
              <a:off x="3160200" y="1"/>
              <a:ext cx="5871600" cy="622878"/>
            </a:xfrm>
            <a:prstGeom prst="rect">
              <a:avLst/>
            </a:prstGeom>
            <a:solidFill>
              <a:srgbClr val="1A466E"/>
            </a:solidFill>
            <a:ln w="72000">
              <a:noFill/>
            </a:ln>
          </p:spPr>
          <p:style>
            <a:lnRef idx="2">
              <a:schemeClr val="accent1">
                <a:shade val="50000"/>
              </a:schemeClr>
            </a:lnRef>
            <a:fillRef idx="1">
              <a:schemeClr val="accent1"/>
            </a:fillRef>
            <a:effectRef idx="0">
              <a:schemeClr val="accent1"/>
            </a:effectRef>
            <a:fontRef idx="minor">
              <a:schemeClr val="lt1"/>
            </a:fontRef>
          </p:style>
          <p:txBody>
            <a:bodyPr lIns="864000" tIns="0" bIns="0" rtlCol="0" anchor="ctr"/>
            <a:lstStyle/>
            <a:p>
              <a:pPr algn="l"/>
              <a:r>
                <a:rPr lang="nb-NO" sz="2400" dirty="0" err="1">
                  <a:solidFill>
                    <a:srgbClr val="99B0C1"/>
                  </a:solidFill>
                </a:rPr>
                <a:t>Text</a:t>
              </a:r>
              <a:endParaRPr lang="nb-NO" sz="2400" dirty="0">
                <a:solidFill>
                  <a:srgbClr val="99B0C1"/>
                </a:solidFill>
              </a:endParaRPr>
            </a:p>
          </p:txBody>
        </p:sp>
        <p:sp>
          <p:nvSpPr>
            <p:cNvPr id="8" name="NRBOKS"/>
            <p:cNvSpPr/>
            <p:nvPr userDrawn="1"/>
          </p:nvSpPr>
          <p:spPr>
            <a:xfrm>
              <a:off x="3240590" y="44644"/>
              <a:ext cx="522000" cy="522000"/>
            </a:xfrm>
            <a:prstGeom prst="roundRect">
              <a:avLst/>
            </a:prstGeom>
            <a:solidFill>
              <a:srgbClr val="003C65"/>
            </a:solidFill>
            <a:ln w="72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3000" b="1" dirty="0">
                  <a:solidFill>
                    <a:srgbClr val="99B0C1"/>
                  </a:solidFill>
                </a:rPr>
                <a:t>1</a:t>
              </a:r>
            </a:p>
          </p:txBody>
        </p:sp>
        <p:sp>
          <p:nvSpPr>
            <p:cNvPr id="9" name="LINJE"/>
            <p:cNvSpPr/>
            <p:nvPr userDrawn="1"/>
          </p:nvSpPr>
          <p:spPr>
            <a:xfrm>
              <a:off x="3160200" y="622105"/>
              <a:ext cx="5871600" cy="25200"/>
            </a:xfrm>
            <a:prstGeom prst="rect">
              <a:avLst/>
            </a:prstGeom>
            <a:solidFill>
              <a:srgbClr val="3B63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grpSp>
    </p:spTree>
    <p:extLst>
      <p:ext uri="{BB962C8B-B14F-4D97-AF65-F5344CB8AC3E}">
        <p14:creationId xmlns:p14="http://schemas.microsoft.com/office/powerpoint/2010/main" val="23429465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hasCustomPrompt="1"/>
          </p:nvPr>
        </p:nvSpPr>
        <p:spPr/>
        <p:txBody>
          <a:bodyPr/>
          <a:lstStyle/>
          <a:p>
            <a:r>
              <a:rPr lang="en-GB" dirty="0" err="1"/>
              <a:t>Klikk</a:t>
            </a:r>
            <a:r>
              <a:rPr lang="en-GB" dirty="0"/>
              <a:t> for å </a:t>
            </a:r>
            <a:r>
              <a:rPr lang="en-GB" dirty="0" err="1"/>
              <a:t>redigere</a:t>
            </a:r>
            <a:r>
              <a:rPr lang="en-GB" dirty="0"/>
              <a:t> </a:t>
            </a:r>
            <a:r>
              <a:rPr lang="en-GB" dirty="0" err="1"/>
              <a:t>tittelstil</a:t>
            </a:r>
            <a:endParaRPr lang="en-GB" dirty="0"/>
          </a:p>
        </p:txBody>
      </p:sp>
      <p:sp>
        <p:nvSpPr>
          <p:cNvPr id="3" name="Plassholder for dato 2"/>
          <p:cNvSpPr>
            <a:spLocks noGrp="1"/>
          </p:cNvSpPr>
          <p:nvPr>
            <p:ph type="dt" sz="half" idx="10"/>
          </p:nvPr>
        </p:nvSpPr>
        <p:spPr/>
        <p:txBody>
          <a:bodyPr/>
          <a:lstStyle/>
          <a:p>
            <a:r>
              <a:rPr lang="en-GB" dirty="0"/>
              <a:t>Month 2016</a:t>
            </a:r>
          </a:p>
        </p:txBody>
      </p:sp>
      <p:sp>
        <p:nvSpPr>
          <p:cNvPr id="4" name="Plassholder for bunntekst 3"/>
          <p:cNvSpPr>
            <a:spLocks noGrp="1"/>
          </p:cNvSpPr>
          <p:nvPr>
            <p:ph type="ftr" sz="quarter" idx="11"/>
          </p:nvPr>
        </p:nvSpPr>
        <p:spPr/>
        <p:txBody>
          <a:bodyPr/>
          <a:lstStyle/>
          <a:p>
            <a:endParaRPr lang="en-GB" dirty="0"/>
          </a:p>
        </p:txBody>
      </p:sp>
      <p:sp>
        <p:nvSpPr>
          <p:cNvPr id="5" name="Plassholder for lysbildenummer 4"/>
          <p:cNvSpPr>
            <a:spLocks noGrp="1"/>
          </p:cNvSpPr>
          <p:nvPr>
            <p:ph type="sldNum" sz="quarter" idx="12"/>
          </p:nvPr>
        </p:nvSpPr>
        <p:spPr/>
        <p:txBody>
          <a:bodyPr/>
          <a:lstStyle/>
          <a:p>
            <a:fld id="{5751DFAA-887F-4071-8EAD-E8CA316FCF06}" type="slidenum">
              <a:rPr lang="en-GB" smtClean="0"/>
              <a:t>‹#›</a:t>
            </a:fld>
            <a:endParaRPr lang="en-GB" dirty="0"/>
          </a:p>
        </p:txBody>
      </p:sp>
    </p:spTree>
    <p:extLst>
      <p:ext uri="{BB962C8B-B14F-4D97-AF65-F5344CB8AC3E}">
        <p14:creationId xmlns:p14="http://schemas.microsoft.com/office/powerpoint/2010/main" val="76583024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p:txBody>
          <a:bodyPr/>
          <a:lstStyle/>
          <a:p>
            <a:r>
              <a:rPr lang="en-GB" dirty="0"/>
              <a:t>Month 2016</a:t>
            </a:r>
          </a:p>
        </p:txBody>
      </p:sp>
      <p:sp>
        <p:nvSpPr>
          <p:cNvPr id="3" name="Plassholder for bunntekst 2"/>
          <p:cNvSpPr>
            <a:spLocks noGrp="1"/>
          </p:cNvSpPr>
          <p:nvPr>
            <p:ph type="ftr" sz="quarter" idx="11"/>
          </p:nvPr>
        </p:nvSpPr>
        <p:spPr/>
        <p:txBody>
          <a:bodyPr/>
          <a:lstStyle/>
          <a:p>
            <a:endParaRPr lang="en-GB" dirty="0"/>
          </a:p>
        </p:txBody>
      </p:sp>
      <p:sp>
        <p:nvSpPr>
          <p:cNvPr id="4" name="Plassholder for lysbildenummer 3"/>
          <p:cNvSpPr>
            <a:spLocks noGrp="1"/>
          </p:cNvSpPr>
          <p:nvPr>
            <p:ph type="sldNum" sz="quarter" idx="12"/>
          </p:nvPr>
        </p:nvSpPr>
        <p:spPr/>
        <p:txBody>
          <a:bodyPr/>
          <a:lstStyle/>
          <a:p>
            <a:fld id="{5751DFAA-887F-4071-8EAD-E8CA316FCF06}" type="slidenum">
              <a:rPr lang="en-GB" smtClean="0"/>
              <a:t>‹#›</a:t>
            </a:fld>
            <a:endParaRPr lang="en-GB" dirty="0"/>
          </a:p>
        </p:txBody>
      </p:sp>
    </p:spTree>
    <p:extLst>
      <p:ext uri="{BB962C8B-B14F-4D97-AF65-F5344CB8AC3E}">
        <p14:creationId xmlns:p14="http://schemas.microsoft.com/office/powerpoint/2010/main" val="111878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tellysbilde uten bakgrunn">
    <p:spTree>
      <p:nvGrpSpPr>
        <p:cNvPr id="1" name=""/>
        <p:cNvGrpSpPr/>
        <p:nvPr/>
      </p:nvGrpSpPr>
      <p:grpSpPr>
        <a:xfrm>
          <a:off x="0" y="0"/>
          <a:ext cx="0" cy="0"/>
          <a:chOff x="0" y="0"/>
          <a:chExt cx="0" cy="0"/>
        </a:xfrm>
      </p:grpSpPr>
      <p:sp>
        <p:nvSpPr>
          <p:cNvPr id="4" name="Rektangel 3"/>
          <p:cNvSpPr/>
          <p:nvPr userDrawn="1"/>
        </p:nvSpPr>
        <p:spPr>
          <a:xfrm>
            <a:off x="895584" y="0"/>
            <a:ext cx="1620308" cy="1800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9" tIns="22865" rIns="45729" bIns="22865" rtlCol="0" anchor="ctr"/>
          <a:lstStyle/>
          <a:p>
            <a:pPr algn="ctr"/>
            <a:endParaRPr lang="en-GB" sz="1799" dirty="0"/>
          </a:p>
        </p:txBody>
      </p:sp>
      <p:pic>
        <p:nvPicPr>
          <p:cNvPr id="5" name="Bild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15229" y="1080135"/>
            <a:ext cx="989890" cy="216000"/>
          </a:xfrm>
          <a:prstGeom prst="rect">
            <a:avLst/>
          </a:prstGeom>
        </p:spPr>
      </p:pic>
      <p:sp>
        <p:nvSpPr>
          <p:cNvPr id="2" name="Tittel 1"/>
          <p:cNvSpPr>
            <a:spLocks noGrp="1"/>
          </p:cNvSpPr>
          <p:nvPr>
            <p:ph type="ctrTitle"/>
          </p:nvPr>
        </p:nvSpPr>
        <p:spPr>
          <a:xfrm>
            <a:off x="2700176" y="2706389"/>
            <a:ext cx="9360609" cy="1427223"/>
          </a:xfrm>
          <a:solidFill>
            <a:schemeClr val="bg1"/>
          </a:solidFill>
        </p:spPr>
        <p:txBody>
          <a:bodyPr lIns="360072" tIns="360072" rIns="360072" bIns="360072" anchor="ctr" anchorCtr="0">
            <a:spAutoFit/>
          </a:bodyPr>
          <a:lstStyle>
            <a:lvl1pPr marL="0" indent="0" algn="l">
              <a:buFont typeface="Arial" panose="020B0604020202020204" pitchFamily="34" charset="0"/>
              <a:buNone/>
              <a:defRPr sz="4600" cap="none" normalizeH="0" baseline="0">
                <a:solidFill>
                  <a:schemeClr val="dk2"/>
                </a:solidFill>
              </a:defRPr>
            </a:lvl1pPr>
          </a:lstStyle>
          <a:p>
            <a:r>
              <a:rPr lang="en-GB" dirty="0"/>
              <a:t>Click to edit Master title style</a:t>
            </a:r>
          </a:p>
        </p:txBody>
      </p:sp>
      <p:sp>
        <p:nvSpPr>
          <p:cNvPr id="3" name="noColor"/>
          <p:cNvSpPr/>
          <p:nvPr userDrawn="1"/>
        </p:nvSpPr>
        <p:spPr>
          <a:xfrm>
            <a:off x="161376" y="188260"/>
            <a:ext cx="142498" cy="896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9" tIns="22865" rIns="45729" bIns="22865" rtlCol="0" anchor="ctr"/>
          <a:lstStyle/>
          <a:p>
            <a:pPr algn="ctr"/>
            <a:endParaRPr lang="en-GB" sz="1799" dirty="0"/>
          </a:p>
        </p:txBody>
      </p:sp>
      <p:sp>
        <p:nvSpPr>
          <p:cNvPr id="8" name="Plassholder for tekst 7"/>
          <p:cNvSpPr>
            <a:spLocks noGrp="1"/>
          </p:cNvSpPr>
          <p:nvPr>
            <p:ph type="body" sz="quarter" idx="12" hasCustomPrompt="1"/>
          </p:nvPr>
        </p:nvSpPr>
        <p:spPr>
          <a:xfrm>
            <a:off x="2903738" y="5652707"/>
            <a:ext cx="3888486" cy="688522"/>
          </a:xfrm>
        </p:spPr>
        <p:txBody>
          <a:bodyPr/>
          <a:lstStyle>
            <a:lvl1pPr marL="180000" indent="0">
              <a:spcBef>
                <a:spcPts val="0"/>
              </a:spcBef>
              <a:spcAft>
                <a:spcPts val="1000"/>
              </a:spcAft>
              <a:buNone/>
              <a:defRPr sz="1600" baseline="0">
                <a:solidFill>
                  <a:schemeClr val="accent2"/>
                </a:solidFill>
              </a:defRPr>
            </a:lvl1pPr>
          </a:lstStyle>
          <a:p>
            <a:pPr lvl="0"/>
            <a:r>
              <a:rPr lang="en-GB" dirty="0"/>
              <a:t>Ola Nordmann</a:t>
            </a:r>
          </a:p>
          <a:p>
            <a:pPr lvl="0"/>
            <a:r>
              <a:rPr lang="en-GB" dirty="0"/>
              <a:t>Month 2016</a:t>
            </a:r>
          </a:p>
        </p:txBody>
      </p:sp>
    </p:spTree>
    <p:extLst>
      <p:ext uri="{BB962C8B-B14F-4D97-AF65-F5344CB8AC3E}">
        <p14:creationId xmlns:p14="http://schemas.microsoft.com/office/powerpoint/2010/main" val="263130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Deloverskrift">
    <p:spTree>
      <p:nvGrpSpPr>
        <p:cNvPr id="1" name=""/>
        <p:cNvGrpSpPr/>
        <p:nvPr/>
      </p:nvGrpSpPr>
      <p:grpSpPr>
        <a:xfrm>
          <a:off x="0" y="0"/>
          <a:ext cx="0" cy="0"/>
          <a:chOff x="0" y="0"/>
          <a:chExt cx="0" cy="0"/>
        </a:xfrm>
      </p:grpSpPr>
      <p:sp>
        <p:nvSpPr>
          <p:cNvPr id="2" name="Tittel 1"/>
          <p:cNvSpPr>
            <a:spLocks noGrp="1"/>
          </p:cNvSpPr>
          <p:nvPr>
            <p:ph type="title"/>
          </p:nvPr>
        </p:nvSpPr>
        <p:spPr>
          <a:xfrm>
            <a:off x="954183" y="1883324"/>
            <a:ext cx="8042532" cy="2622001"/>
          </a:xfrm>
          <a:noFill/>
        </p:spPr>
        <p:txBody>
          <a:bodyPr tIns="360072" bIns="0" anchor="t">
            <a:normAutofit/>
          </a:bodyPr>
          <a:lstStyle>
            <a:lvl1pPr>
              <a:lnSpc>
                <a:spcPct val="70000"/>
              </a:lnSpc>
              <a:defRPr sz="6000" cap="small" baseline="0"/>
            </a:lvl1pPr>
          </a:lstStyle>
          <a:p>
            <a:r>
              <a:rPr lang="en-GB" dirty="0"/>
              <a:t>Click to edit Master title style</a:t>
            </a:r>
          </a:p>
        </p:txBody>
      </p:sp>
      <p:sp>
        <p:nvSpPr>
          <p:cNvPr id="3" name="Plassholder for tekst 2"/>
          <p:cNvSpPr>
            <a:spLocks noGrp="1"/>
          </p:cNvSpPr>
          <p:nvPr>
            <p:ph type="body" idx="1"/>
          </p:nvPr>
        </p:nvSpPr>
        <p:spPr>
          <a:xfrm>
            <a:off x="954183" y="3960000"/>
            <a:ext cx="8042532" cy="1558908"/>
          </a:xfrm>
        </p:spPr>
        <p:txBody>
          <a:bodyPr>
            <a:normAutofit/>
          </a:bodyPr>
          <a:lstStyle>
            <a:lvl1pPr marL="0" indent="0">
              <a:lnSpc>
                <a:spcPct val="100000"/>
              </a:lnSpc>
              <a:spcBef>
                <a:spcPts val="200"/>
              </a:spcBef>
              <a:buNone/>
              <a:defRPr sz="2400">
                <a:solidFill>
                  <a:schemeClr val="accent2"/>
                </a:solidFill>
                <a:latin typeface="+mj-lt"/>
              </a:defRPr>
            </a:lvl1pPr>
            <a:lvl2pPr marL="457268" indent="0">
              <a:buNone/>
              <a:defRPr sz="2000">
                <a:solidFill>
                  <a:schemeClr val="tx1">
                    <a:tint val="75000"/>
                  </a:schemeClr>
                </a:solidFill>
              </a:defRPr>
            </a:lvl2pPr>
            <a:lvl3pPr marL="914537" indent="0">
              <a:buNone/>
              <a:defRPr sz="1800">
                <a:solidFill>
                  <a:schemeClr val="tx1">
                    <a:tint val="75000"/>
                  </a:schemeClr>
                </a:solidFill>
              </a:defRPr>
            </a:lvl3pPr>
            <a:lvl4pPr marL="1371806" indent="0">
              <a:buNone/>
              <a:defRPr sz="1600">
                <a:solidFill>
                  <a:schemeClr val="tx1">
                    <a:tint val="75000"/>
                  </a:schemeClr>
                </a:solidFill>
              </a:defRPr>
            </a:lvl4pPr>
            <a:lvl5pPr marL="1829074" indent="0">
              <a:buNone/>
              <a:defRPr sz="1600">
                <a:solidFill>
                  <a:schemeClr val="tx1">
                    <a:tint val="75000"/>
                  </a:schemeClr>
                </a:solidFill>
              </a:defRPr>
            </a:lvl5pPr>
            <a:lvl6pPr marL="2286343" indent="0">
              <a:buNone/>
              <a:defRPr sz="1600">
                <a:solidFill>
                  <a:schemeClr val="tx1">
                    <a:tint val="75000"/>
                  </a:schemeClr>
                </a:solidFill>
              </a:defRPr>
            </a:lvl6pPr>
            <a:lvl7pPr marL="2743612" indent="0">
              <a:buNone/>
              <a:defRPr sz="1600">
                <a:solidFill>
                  <a:schemeClr val="tx1">
                    <a:tint val="75000"/>
                  </a:schemeClr>
                </a:solidFill>
              </a:defRPr>
            </a:lvl7pPr>
            <a:lvl8pPr marL="3200880" indent="0">
              <a:buNone/>
              <a:defRPr sz="1600">
                <a:solidFill>
                  <a:schemeClr val="tx1">
                    <a:tint val="75000"/>
                  </a:schemeClr>
                </a:solidFill>
              </a:defRPr>
            </a:lvl8pPr>
            <a:lvl9pPr marL="3658148" indent="0">
              <a:buNone/>
              <a:defRPr sz="1600">
                <a:solidFill>
                  <a:schemeClr val="tx1">
                    <a:tint val="75000"/>
                  </a:schemeClr>
                </a:solidFill>
              </a:defRPr>
            </a:lvl9pPr>
          </a:lstStyle>
          <a:p>
            <a:pPr lvl="0"/>
            <a:r>
              <a:rPr lang="en-GB" dirty="0"/>
              <a:t>Click to edit Master text styles</a:t>
            </a:r>
          </a:p>
        </p:txBody>
      </p:sp>
      <p:sp>
        <p:nvSpPr>
          <p:cNvPr id="4" name="noColor"/>
          <p:cNvSpPr/>
          <p:nvPr userDrawn="1"/>
        </p:nvSpPr>
        <p:spPr>
          <a:xfrm>
            <a:off x="161376" y="188260"/>
            <a:ext cx="142498" cy="896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9" tIns="22865" rIns="45729" bIns="22865" rtlCol="0" anchor="ctr"/>
          <a:lstStyle/>
          <a:p>
            <a:pPr algn="ctr"/>
            <a:endParaRPr lang="en-GB" sz="1799" dirty="0"/>
          </a:p>
        </p:txBody>
      </p:sp>
    </p:spTree>
    <p:extLst>
      <p:ext uri="{BB962C8B-B14F-4D97-AF65-F5344CB8AC3E}">
        <p14:creationId xmlns:p14="http://schemas.microsoft.com/office/powerpoint/2010/main" val="258411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alvsidebilde venstre">
    <p:spTree>
      <p:nvGrpSpPr>
        <p:cNvPr id="1" name=""/>
        <p:cNvGrpSpPr/>
        <p:nvPr/>
      </p:nvGrpSpPr>
      <p:grpSpPr>
        <a:xfrm>
          <a:off x="0" y="0"/>
          <a:ext cx="0" cy="0"/>
          <a:chOff x="0" y="0"/>
          <a:chExt cx="0" cy="0"/>
        </a:xfrm>
      </p:grpSpPr>
      <p:sp>
        <p:nvSpPr>
          <p:cNvPr id="4" name="Plassholder for innhold 3"/>
          <p:cNvSpPr>
            <a:spLocks noGrp="1"/>
          </p:cNvSpPr>
          <p:nvPr>
            <p:ph sz="half" idx="2"/>
          </p:nvPr>
        </p:nvSpPr>
        <p:spPr>
          <a:xfrm>
            <a:off x="6715276" y="2700338"/>
            <a:ext cx="4986948" cy="342042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8" name="Tittel 7"/>
          <p:cNvSpPr>
            <a:spLocks noGrp="1"/>
          </p:cNvSpPr>
          <p:nvPr>
            <p:ph type="title"/>
          </p:nvPr>
        </p:nvSpPr>
        <p:spPr>
          <a:xfrm>
            <a:off x="6715276" y="945088"/>
            <a:ext cx="4986948" cy="1269887"/>
          </a:xfrm>
          <a:blipFill dpi="0" rotWithShape="1">
            <a:blip r:embed="rId2"/>
            <a:srcRect/>
            <a:tile tx="0" ty="0" sx="100000" sy="100000" flip="none" algn="bl"/>
          </a:blipFill>
        </p:spPr>
        <p:txBody>
          <a:bodyPr/>
          <a:lstStyle>
            <a:lvl1pPr>
              <a:lnSpc>
                <a:spcPct val="80000"/>
              </a:lnSpc>
              <a:defRPr/>
            </a:lvl1pPr>
          </a:lstStyle>
          <a:p>
            <a:r>
              <a:rPr lang="en-GB" dirty="0"/>
              <a:t>Click to edit Master title style</a:t>
            </a:r>
          </a:p>
        </p:txBody>
      </p:sp>
      <p:sp>
        <p:nvSpPr>
          <p:cNvPr id="2" name="Plassholder for bilde 1"/>
          <p:cNvSpPr>
            <a:spLocks noGrp="1"/>
          </p:cNvSpPr>
          <p:nvPr>
            <p:ph type="pic" sz="quarter" idx="13"/>
          </p:nvPr>
        </p:nvSpPr>
        <p:spPr>
          <a:xfrm>
            <a:off x="0" y="0"/>
            <a:ext cx="6099560" cy="6858858"/>
          </a:xfrm>
          <a:prstGeom prst="rect">
            <a:avLst/>
          </a:prstGeom>
          <a:solidFill>
            <a:schemeClr val="bg2">
              <a:lumMod val="50000"/>
            </a:schemeClr>
          </a:solidFill>
        </p:spPr>
        <p:txBody>
          <a:bodyPr lIns="0" tIns="2520504" rIns="0" bIns="0" anchor="t" anchorCtr="1"/>
          <a:lstStyle>
            <a:lvl1pPr marL="0" indent="0">
              <a:buNone/>
              <a:defRPr/>
            </a:lvl1pPr>
          </a:lstStyle>
          <a:p>
            <a:r>
              <a:rPr lang="en-GB" dirty="0"/>
              <a:t>Click icon to add picture</a:t>
            </a:r>
          </a:p>
        </p:txBody>
      </p:sp>
      <p:sp>
        <p:nvSpPr>
          <p:cNvPr id="3" name="Plassholder for dato 2"/>
          <p:cNvSpPr>
            <a:spLocks noGrp="1"/>
          </p:cNvSpPr>
          <p:nvPr>
            <p:ph type="dt" sz="half" idx="15"/>
          </p:nvPr>
        </p:nvSpPr>
        <p:spPr/>
        <p:txBody>
          <a:bodyPr/>
          <a:lstStyle/>
          <a:p>
            <a:r>
              <a:rPr lang="en-GB" dirty="0"/>
              <a:t>Month 2016</a:t>
            </a:r>
          </a:p>
        </p:txBody>
      </p:sp>
      <p:sp>
        <p:nvSpPr>
          <p:cNvPr id="5" name="Plassholder for bunntekst 4"/>
          <p:cNvSpPr>
            <a:spLocks noGrp="1"/>
          </p:cNvSpPr>
          <p:nvPr>
            <p:ph type="ftr" sz="quarter" idx="16"/>
          </p:nvPr>
        </p:nvSpPr>
        <p:spPr/>
        <p:txBody>
          <a:bodyPr/>
          <a:lstStyle/>
          <a:p>
            <a:endParaRPr lang="en-GB" dirty="0"/>
          </a:p>
        </p:txBody>
      </p:sp>
      <p:sp>
        <p:nvSpPr>
          <p:cNvPr id="6" name="Plassholder for lysbildenummer 5"/>
          <p:cNvSpPr>
            <a:spLocks noGrp="1"/>
          </p:cNvSpPr>
          <p:nvPr>
            <p:ph type="sldNum" sz="quarter" idx="17"/>
          </p:nvPr>
        </p:nvSpPr>
        <p:spPr/>
        <p:txBody>
          <a:bodyPr/>
          <a:lstStyle/>
          <a:p>
            <a:fld id="{5751DFAA-887F-4071-8EAD-E8CA316FCF06}" type="slidenum">
              <a:rPr lang="en-GB" smtClean="0"/>
              <a:pPr/>
              <a:t>‹#›</a:t>
            </a:fld>
            <a:endParaRPr lang="en-GB" dirty="0"/>
          </a:p>
        </p:txBody>
      </p:sp>
    </p:spTree>
    <p:extLst>
      <p:ext uri="{BB962C8B-B14F-4D97-AF65-F5344CB8AC3E}">
        <p14:creationId xmlns:p14="http://schemas.microsoft.com/office/powerpoint/2010/main" val="2142956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Halvsidebilde høyre">
    <p:spTree>
      <p:nvGrpSpPr>
        <p:cNvPr id="1" name=""/>
        <p:cNvGrpSpPr/>
        <p:nvPr/>
      </p:nvGrpSpPr>
      <p:grpSpPr>
        <a:xfrm>
          <a:off x="0" y="0"/>
          <a:ext cx="0" cy="0"/>
          <a:chOff x="0" y="0"/>
          <a:chExt cx="0" cy="0"/>
        </a:xfrm>
      </p:grpSpPr>
      <p:sp>
        <p:nvSpPr>
          <p:cNvPr id="9" name="Plassholder for bilde 1"/>
          <p:cNvSpPr>
            <a:spLocks noGrp="1"/>
          </p:cNvSpPr>
          <p:nvPr>
            <p:ph type="pic" sz="quarter" idx="13"/>
          </p:nvPr>
        </p:nvSpPr>
        <p:spPr>
          <a:xfrm>
            <a:off x="6092440" y="-858"/>
            <a:ext cx="6099560" cy="6858858"/>
          </a:xfrm>
          <a:prstGeom prst="rect">
            <a:avLst/>
          </a:prstGeom>
          <a:solidFill>
            <a:schemeClr val="bg2">
              <a:lumMod val="50000"/>
            </a:schemeClr>
          </a:solidFill>
        </p:spPr>
        <p:txBody>
          <a:bodyPr lIns="0" tIns="2520504" rIns="0" bIns="0" anchor="t" anchorCtr="1"/>
          <a:lstStyle>
            <a:lvl1pPr marL="0" indent="0">
              <a:buNone/>
              <a:defRPr/>
            </a:lvl1pPr>
          </a:lstStyle>
          <a:p>
            <a:r>
              <a:rPr lang="en-GB" dirty="0"/>
              <a:t>Click icon to add picture</a:t>
            </a:r>
          </a:p>
        </p:txBody>
      </p:sp>
      <p:sp>
        <p:nvSpPr>
          <p:cNvPr id="4" name="Plassholder for innhold 3"/>
          <p:cNvSpPr>
            <a:spLocks noGrp="1"/>
          </p:cNvSpPr>
          <p:nvPr>
            <p:ph sz="half" idx="2"/>
          </p:nvPr>
        </p:nvSpPr>
        <p:spPr>
          <a:xfrm>
            <a:off x="954182" y="2700338"/>
            <a:ext cx="4742139" cy="3420428"/>
          </a:xfrm>
        </p:spPr>
        <p:txBody>
          <a:bodyPr>
            <a:no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8" name="Tittel 7"/>
          <p:cNvSpPr>
            <a:spLocks noGrp="1"/>
          </p:cNvSpPr>
          <p:nvPr>
            <p:ph type="title"/>
          </p:nvPr>
        </p:nvSpPr>
        <p:spPr>
          <a:xfrm>
            <a:off x="954182" y="945088"/>
            <a:ext cx="4742139" cy="1269887"/>
          </a:xfrm>
          <a:blipFill dpi="0" rotWithShape="1">
            <a:blip r:embed="rId2"/>
            <a:srcRect/>
            <a:tile tx="0" ty="0" sx="100000" sy="100000" flip="none" algn="bl"/>
          </a:blipFill>
        </p:spPr>
        <p:txBody>
          <a:bodyPr/>
          <a:lstStyle>
            <a:lvl1pPr>
              <a:lnSpc>
                <a:spcPct val="80000"/>
              </a:lnSpc>
              <a:defRPr/>
            </a:lvl1pPr>
          </a:lstStyle>
          <a:p>
            <a:r>
              <a:rPr lang="en-GB" dirty="0"/>
              <a:t>Click to edit Master title style</a:t>
            </a:r>
          </a:p>
        </p:txBody>
      </p:sp>
      <p:sp>
        <p:nvSpPr>
          <p:cNvPr id="3" name="Plassholder for dato 2"/>
          <p:cNvSpPr>
            <a:spLocks noGrp="1"/>
          </p:cNvSpPr>
          <p:nvPr>
            <p:ph type="dt" sz="half" idx="15"/>
          </p:nvPr>
        </p:nvSpPr>
        <p:spPr/>
        <p:txBody>
          <a:bodyPr/>
          <a:lstStyle/>
          <a:p>
            <a:r>
              <a:rPr lang="en-GB" dirty="0"/>
              <a:t>Month 2016</a:t>
            </a:r>
          </a:p>
        </p:txBody>
      </p:sp>
      <p:sp>
        <p:nvSpPr>
          <p:cNvPr id="5" name="Plassholder for bunntekst 4"/>
          <p:cNvSpPr>
            <a:spLocks noGrp="1"/>
          </p:cNvSpPr>
          <p:nvPr>
            <p:ph type="ftr" sz="quarter" idx="16"/>
          </p:nvPr>
        </p:nvSpPr>
        <p:spPr/>
        <p:txBody>
          <a:bodyPr/>
          <a:lstStyle/>
          <a:p>
            <a:endParaRPr lang="en-GB" dirty="0"/>
          </a:p>
        </p:txBody>
      </p:sp>
      <p:sp>
        <p:nvSpPr>
          <p:cNvPr id="6" name="Plassholder for lysbildenummer 5"/>
          <p:cNvSpPr>
            <a:spLocks noGrp="1"/>
          </p:cNvSpPr>
          <p:nvPr>
            <p:ph type="sldNum" sz="quarter" idx="17"/>
          </p:nvPr>
        </p:nvSpPr>
        <p:spPr/>
        <p:txBody>
          <a:bodyPr/>
          <a:lstStyle/>
          <a:p>
            <a:fld id="{5751DFAA-887F-4071-8EAD-E8CA316FCF06}" type="slidenum">
              <a:rPr lang="en-GB" smtClean="0"/>
              <a:pPr/>
              <a:t>‹#›</a:t>
            </a:fld>
            <a:endParaRPr lang="en-GB" dirty="0"/>
          </a:p>
        </p:txBody>
      </p:sp>
      <p:sp>
        <p:nvSpPr>
          <p:cNvPr id="10" name="smartart"/>
          <p:cNvSpPr>
            <a:spLocks noGrp="1"/>
          </p:cNvSpPr>
          <p:nvPr>
            <p:ph type="dgm" sz="quarter" idx="20" hasCustomPrompt="1"/>
          </p:nvPr>
        </p:nvSpPr>
        <p:spPr>
          <a:xfrm>
            <a:off x="10793052" y="6255782"/>
            <a:ext cx="981186" cy="214227"/>
          </a:xfrm>
          <a:prstGeom prst="rect">
            <a:avLst/>
          </a:prstGeom>
          <a:blipFill>
            <a:blip r:embed="rId3"/>
            <a:stretch>
              <a:fillRect/>
            </a:stretch>
          </a:blipFill>
        </p:spPr>
        <p:txBody>
          <a:bodyPr lIns="0" tIns="0" rIns="0" bIns="0"/>
          <a:lstStyle>
            <a:lvl1pPr marL="0" indent="0">
              <a:buNone/>
              <a:defRPr sz="100" baseline="0"/>
            </a:lvl1pPr>
          </a:lstStyle>
          <a:p>
            <a:r>
              <a:rPr lang="en-GB" sz="100" dirty="0"/>
              <a:t> </a:t>
            </a:r>
            <a:endParaRPr lang="en-GB" dirty="0"/>
          </a:p>
        </p:txBody>
      </p:sp>
      <p:pic>
        <p:nvPicPr>
          <p:cNvPr id="11" name="logo_blaa" hidden="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793051" y="6255782"/>
            <a:ext cx="981013" cy="214063"/>
          </a:xfrm>
          <a:prstGeom prst="rect">
            <a:avLst/>
          </a:prstGeom>
        </p:spPr>
      </p:pic>
      <p:pic>
        <p:nvPicPr>
          <p:cNvPr id="12" name="logo_hvit" hidden="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793051" y="6255782"/>
            <a:ext cx="981013" cy="214063"/>
          </a:xfrm>
          <a:prstGeom prst="rect">
            <a:avLst/>
          </a:prstGeom>
        </p:spPr>
      </p:pic>
    </p:spTree>
    <p:extLst>
      <p:ext uri="{BB962C8B-B14F-4D97-AF65-F5344CB8AC3E}">
        <p14:creationId xmlns:p14="http://schemas.microsoft.com/office/powerpoint/2010/main" val="232334733"/>
      </p:ext>
    </p:extLst>
  </p:cSld>
  <p:clrMapOvr>
    <a:masterClrMapping/>
  </p:clrMapOvr>
  <p:extLst>
    <p:ext uri="{DCECCB84-F9BA-43D5-87BE-67443E8EF086}">
      <p15:sldGuideLst xmlns:p15="http://schemas.microsoft.com/office/powerpoint/2012/main">
        <p15:guide id="1" pos="119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Helsidebilde">
    <p:spTree>
      <p:nvGrpSpPr>
        <p:cNvPr id="1" name=""/>
        <p:cNvGrpSpPr/>
        <p:nvPr/>
      </p:nvGrpSpPr>
      <p:grpSpPr>
        <a:xfrm>
          <a:off x="0" y="0"/>
          <a:ext cx="0" cy="0"/>
          <a:chOff x="0" y="0"/>
          <a:chExt cx="0" cy="0"/>
        </a:xfrm>
      </p:grpSpPr>
      <p:sp>
        <p:nvSpPr>
          <p:cNvPr id="9" name="Plassholder for bilde 8"/>
          <p:cNvSpPr>
            <a:spLocks noGrp="1"/>
          </p:cNvSpPr>
          <p:nvPr>
            <p:ph type="pic" sz="quarter" idx="10"/>
          </p:nvPr>
        </p:nvSpPr>
        <p:spPr>
          <a:xfrm>
            <a:off x="0" y="0"/>
            <a:ext cx="12192000" cy="6858000"/>
          </a:xfrm>
          <a:solidFill>
            <a:schemeClr val="bg2">
              <a:lumMod val="50000"/>
            </a:schemeClr>
          </a:solidFill>
        </p:spPr>
        <p:txBody>
          <a:bodyPr tIns="2880576" anchor="t" anchorCtr="1">
            <a:normAutofit/>
          </a:bodyPr>
          <a:lstStyle>
            <a:lvl1pPr marL="0" indent="0">
              <a:buNone/>
              <a:defRPr sz="1500"/>
            </a:lvl1pPr>
          </a:lstStyle>
          <a:p>
            <a:r>
              <a:rPr lang="en-GB" dirty="0"/>
              <a:t>Click icon to add picture</a:t>
            </a:r>
          </a:p>
        </p:txBody>
      </p:sp>
      <p:sp>
        <p:nvSpPr>
          <p:cNvPr id="2" name="Tittel 1"/>
          <p:cNvSpPr>
            <a:spLocks noGrp="1"/>
          </p:cNvSpPr>
          <p:nvPr>
            <p:ph type="title"/>
          </p:nvPr>
        </p:nvSpPr>
        <p:spPr/>
        <p:txBody>
          <a:bodyPr/>
          <a:lstStyle/>
          <a:p>
            <a:r>
              <a:rPr lang="en-GB" dirty="0"/>
              <a:t>Click to edit Master title style</a:t>
            </a:r>
          </a:p>
        </p:txBody>
      </p:sp>
      <p:sp>
        <p:nvSpPr>
          <p:cNvPr id="3" name="Plassholder for dato 2"/>
          <p:cNvSpPr>
            <a:spLocks noGrp="1"/>
          </p:cNvSpPr>
          <p:nvPr>
            <p:ph type="dt" sz="half" idx="15"/>
          </p:nvPr>
        </p:nvSpPr>
        <p:spPr/>
        <p:txBody>
          <a:bodyPr/>
          <a:lstStyle/>
          <a:p>
            <a:r>
              <a:rPr lang="en-GB" dirty="0"/>
              <a:t>Month 2016</a:t>
            </a:r>
          </a:p>
        </p:txBody>
      </p:sp>
      <p:sp>
        <p:nvSpPr>
          <p:cNvPr id="4" name="Plassholder for bunntekst 3"/>
          <p:cNvSpPr>
            <a:spLocks noGrp="1"/>
          </p:cNvSpPr>
          <p:nvPr>
            <p:ph type="ftr" sz="quarter" idx="16"/>
          </p:nvPr>
        </p:nvSpPr>
        <p:spPr/>
        <p:txBody>
          <a:bodyPr/>
          <a:lstStyle/>
          <a:p>
            <a:endParaRPr lang="en-GB" dirty="0"/>
          </a:p>
        </p:txBody>
      </p:sp>
      <p:sp>
        <p:nvSpPr>
          <p:cNvPr id="5" name="Plassholder for lysbildenummer 4"/>
          <p:cNvSpPr>
            <a:spLocks noGrp="1"/>
          </p:cNvSpPr>
          <p:nvPr>
            <p:ph type="sldNum" sz="quarter" idx="17"/>
          </p:nvPr>
        </p:nvSpPr>
        <p:spPr/>
        <p:txBody>
          <a:bodyPr/>
          <a:lstStyle/>
          <a:p>
            <a:fld id="{5751DFAA-887F-4071-8EAD-E8CA316FCF06}" type="slidenum">
              <a:rPr lang="en-GB" smtClean="0"/>
              <a:pPr/>
              <a:t>‹#›</a:t>
            </a:fld>
            <a:endParaRPr lang="en-GB" dirty="0"/>
          </a:p>
        </p:txBody>
      </p:sp>
      <p:sp>
        <p:nvSpPr>
          <p:cNvPr id="13" name="smartart"/>
          <p:cNvSpPr>
            <a:spLocks noGrp="1"/>
          </p:cNvSpPr>
          <p:nvPr>
            <p:ph type="dgm" sz="quarter" idx="20" hasCustomPrompt="1"/>
          </p:nvPr>
        </p:nvSpPr>
        <p:spPr>
          <a:xfrm>
            <a:off x="10793052" y="6255782"/>
            <a:ext cx="981186" cy="214227"/>
          </a:xfrm>
          <a:prstGeom prst="rect">
            <a:avLst/>
          </a:prstGeom>
          <a:blipFill>
            <a:blip r:embed="rId2"/>
            <a:stretch>
              <a:fillRect/>
            </a:stretch>
          </a:blipFill>
        </p:spPr>
        <p:txBody>
          <a:bodyPr lIns="0" tIns="0" rIns="0" bIns="0"/>
          <a:lstStyle>
            <a:lvl1pPr marL="0" indent="0">
              <a:buNone/>
              <a:defRPr sz="100" baseline="0"/>
            </a:lvl1pPr>
          </a:lstStyle>
          <a:p>
            <a:r>
              <a:rPr lang="en-GB" sz="100" dirty="0"/>
              <a:t> </a:t>
            </a:r>
            <a:endParaRPr lang="en-GB" dirty="0"/>
          </a:p>
        </p:txBody>
      </p:sp>
      <p:pic>
        <p:nvPicPr>
          <p:cNvPr id="14" name="logo_blaa" hidden="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93051" y="6255782"/>
            <a:ext cx="981013" cy="214063"/>
          </a:xfrm>
          <a:prstGeom prst="rect">
            <a:avLst/>
          </a:prstGeom>
        </p:spPr>
      </p:pic>
      <p:pic>
        <p:nvPicPr>
          <p:cNvPr id="15" name="logo_hvit" hidden="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793051" y="6255782"/>
            <a:ext cx="981013" cy="214063"/>
          </a:xfrm>
          <a:prstGeom prst="rect">
            <a:avLst/>
          </a:prstGeom>
        </p:spPr>
      </p:pic>
    </p:spTree>
    <p:extLst>
      <p:ext uri="{BB962C8B-B14F-4D97-AF65-F5344CB8AC3E}">
        <p14:creationId xmlns:p14="http://schemas.microsoft.com/office/powerpoint/2010/main" val="2627832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o innholdsdeler">
    <p:spTree>
      <p:nvGrpSpPr>
        <p:cNvPr id="1" name=""/>
        <p:cNvGrpSpPr/>
        <p:nvPr/>
      </p:nvGrpSpPr>
      <p:grpSpPr>
        <a:xfrm>
          <a:off x="0" y="0"/>
          <a:ext cx="0" cy="0"/>
          <a:chOff x="0" y="0"/>
          <a:chExt cx="0" cy="0"/>
        </a:xfrm>
      </p:grpSpPr>
      <p:sp>
        <p:nvSpPr>
          <p:cNvPr id="3" name="Plassholder for innhold 2"/>
          <p:cNvSpPr>
            <a:spLocks noGrp="1"/>
          </p:cNvSpPr>
          <p:nvPr>
            <p:ph sz="half" idx="1"/>
          </p:nvPr>
        </p:nvSpPr>
        <p:spPr>
          <a:xfrm>
            <a:off x="954181" y="2700338"/>
            <a:ext cx="4320821" cy="342042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Plassholder for innhold 3"/>
          <p:cNvSpPr>
            <a:spLocks noGrp="1"/>
          </p:cNvSpPr>
          <p:nvPr>
            <p:ph sz="half" idx="2"/>
          </p:nvPr>
        </p:nvSpPr>
        <p:spPr>
          <a:xfrm>
            <a:off x="5635071" y="2700338"/>
            <a:ext cx="4320821" cy="342042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Plassholder for dato 4"/>
          <p:cNvSpPr>
            <a:spLocks noGrp="1"/>
          </p:cNvSpPr>
          <p:nvPr>
            <p:ph type="dt" sz="half" idx="10"/>
          </p:nvPr>
        </p:nvSpPr>
        <p:spPr/>
        <p:txBody>
          <a:bodyPr/>
          <a:lstStyle/>
          <a:p>
            <a:r>
              <a:rPr lang="en-GB" dirty="0"/>
              <a:t>Month 2016</a:t>
            </a:r>
          </a:p>
        </p:txBody>
      </p:sp>
      <p:sp>
        <p:nvSpPr>
          <p:cNvPr id="6" name="Plassholder for bunntekst 5"/>
          <p:cNvSpPr>
            <a:spLocks noGrp="1"/>
          </p:cNvSpPr>
          <p:nvPr>
            <p:ph type="ftr" sz="quarter" idx="11"/>
          </p:nvPr>
        </p:nvSpPr>
        <p:spPr/>
        <p:txBody>
          <a:bodyPr/>
          <a:lstStyle/>
          <a:p>
            <a:endParaRPr lang="en-GB" dirty="0"/>
          </a:p>
        </p:txBody>
      </p:sp>
      <p:sp>
        <p:nvSpPr>
          <p:cNvPr id="7" name="Plassholder for lysbildenummer 6"/>
          <p:cNvSpPr>
            <a:spLocks noGrp="1"/>
          </p:cNvSpPr>
          <p:nvPr>
            <p:ph type="sldNum" sz="quarter" idx="12"/>
          </p:nvPr>
        </p:nvSpPr>
        <p:spPr/>
        <p:txBody>
          <a:bodyPr/>
          <a:lstStyle/>
          <a:p>
            <a:fld id="{5751DFAA-887F-4071-8EAD-E8CA316FCF06}" type="slidenum">
              <a:rPr lang="en-GB" smtClean="0"/>
              <a:t>‹#›</a:t>
            </a:fld>
            <a:endParaRPr lang="en-GB" dirty="0"/>
          </a:p>
        </p:txBody>
      </p:sp>
      <p:sp>
        <p:nvSpPr>
          <p:cNvPr id="8" name="Tittel 7"/>
          <p:cNvSpPr>
            <a:spLocks noGrp="1"/>
          </p:cNvSpPr>
          <p:nvPr>
            <p:ph type="title"/>
          </p:nvPr>
        </p:nvSpPr>
        <p:spPr/>
        <p:txBody>
          <a:bodyPr/>
          <a:lstStyle/>
          <a:p>
            <a:r>
              <a:rPr lang="en-GB" dirty="0"/>
              <a:t>Click to edit Master title style</a:t>
            </a:r>
          </a:p>
        </p:txBody>
      </p:sp>
    </p:spTree>
    <p:extLst>
      <p:ext uri="{BB962C8B-B14F-4D97-AF65-F5344CB8AC3E}">
        <p14:creationId xmlns:p14="http://schemas.microsoft.com/office/powerpoint/2010/main" val="3213274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o innholdsdeler lite bilde høyre">
    <p:spTree>
      <p:nvGrpSpPr>
        <p:cNvPr id="1" name=""/>
        <p:cNvGrpSpPr/>
        <p:nvPr/>
      </p:nvGrpSpPr>
      <p:grpSpPr>
        <a:xfrm>
          <a:off x="0" y="0"/>
          <a:ext cx="0" cy="0"/>
          <a:chOff x="0" y="0"/>
          <a:chExt cx="0" cy="0"/>
        </a:xfrm>
      </p:grpSpPr>
      <p:sp>
        <p:nvSpPr>
          <p:cNvPr id="3" name="Plassholder for innhold 2"/>
          <p:cNvSpPr>
            <a:spLocks noGrp="1"/>
          </p:cNvSpPr>
          <p:nvPr>
            <p:ph sz="half" idx="1"/>
          </p:nvPr>
        </p:nvSpPr>
        <p:spPr>
          <a:xfrm>
            <a:off x="954181" y="2700338"/>
            <a:ext cx="5980773" cy="342042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Plassholder for innhold 3"/>
          <p:cNvSpPr>
            <a:spLocks noGrp="1"/>
          </p:cNvSpPr>
          <p:nvPr>
            <p:ph sz="half" idx="2"/>
          </p:nvPr>
        </p:nvSpPr>
        <p:spPr>
          <a:xfrm>
            <a:off x="7075893" y="2700338"/>
            <a:ext cx="2880000" cy="342042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Plassholder for dato 4"/>
          <p:cNvSpPr>
            <a:spLocks noGrp="1"/>
          </p:cNvSpPr>
          <p:nvPr>
            <p:ph type="dt" sz="half" idx="10"/>
          </p:nvPr>
        </p:nvSpPr>
        <p:spPr/>
        <p:txBody>
          <a:bodyPr/>
          <a:lstStyle/>
          <a:p>
            <a:r>
              <a:rPr lang="en-GB" dirty="0"/>
              <a:t>Month 2016</a:t>
            </a:r>
          </a:p>
        </p:txBody>
      </p:sp>
      <p:sp>
        <p:nvSpPr>
          <p:cNvPr id="6" name="Plassholder for bunntekst 5"/>
          <p:cNvSpPr>
            <a:spLocks noGrp="1"/>
          </p:cNvSpPr>
          <p:nvPr>
            <p:ph type="ftr" sz="quarter" idx="11"/>
          </p:nvPr>
        </p:nvSpPr>
        <p:spPr/>
        <p:txBody>
          <a:bodyPr/>
          <a:lstStyle/>
          <a:p>
            <a:endParaRPr lang="en-GB" dirty="0"/>
          </a:p>
        </p:txBody>
      </p:sp>
      <p:sp>
        <p:nvSpPr>
          <p:cNvPr id="7" name="Plassholder for lysbildenummer 6"/>
          <p:cNvSpPr>
            <a:spLocks noGrp="1"/>
          </p:cNvSpPr>
          <p:nvPr>
            <p:ph type="sldNum" sz="quarter" idx="12"/>
          </p:nvPr>
        </p:nvSpPr>
        <p:spPr/>
        <p:txBody>
          <a:bodyPr/>
          <a:lstStyle/>
          <a:p>
            <a:fld id="{5751DFAA-887F-4071-8EAD-E8CA316FCF06}" type="slidenum">
              <a:rPr lang="en-GB" smtClean="0"/>
              <a:t>‹#›</a:t>
            </a:fld>
            <a:endParaRPr lang="en-GB" dirty="0"/>
          </a:p>
        </p:txBody>
      </p:sp>
      <p:sp>
        <p:nvSpPr>
          <p:cNvPr id="8" name="Tittel 7"/>
          <p:cNvSpPr>
            <a:spLocks noGrp="1"/>
          </p:cNvSpPr>
          <p:nvPr>
            <p:ph type="title"/>
          </p:nvPr>
        </p:nvSpPr>
        <p:spPr/>
        <p:txBody>
          <a:bodyPr/>
          <a:lstStyle/>
          <a:p>
            <a:r>
              <a:rPr lang="en-GB" dirty="0"/>
              <a:t>Click to edit Master title style</a:t>
            </a:r>
          </a:p>
        </p:txBody>
      </p:sp>
    </p:spTree>
    <p:extLst>
      <p:ext uri="{BB962C8B-B14F-4D97-AF65-F5344CB8AC3E}">
        <p14:creationId xmlns:p14="http://schemas.microsoft.com/office/powerpoint/2010/main" val="2215202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emf"/><Relationship Id="rId2" Type="http://schemas.openxmlformats.org/officeDocument/2006/relationships/slideLayout" Target="../slideLayouts/slideLayout2.xml"/><Relationship Id="rId16" Type="http://schemas.openxmlformats.org/officeDocument/2006/relationships/image" Target="../media/image3.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emf"/><Relationship Id="rId10" Type="http://schemas.openxmlformats.org/officeDocument/2006/relationships/slideLayout" Target="../slideLayouts/slideLayout10.xml"/><Relationship Id="rId19" Type="http://schemas.openxmlformats.org/officeDocument/2006/relationships/image" Target="../media/image6.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image" Target="../media/image4.em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3.emf"/><Relationship Id="rId2" Type="http://schemas.openxmlformats.org/officeDocument/2006/relationships/slideLayout" Target="../slideLayouts/slideLayout14.xml"/><Relationship Id="rId16" Type="http://schemas.openxmlformats.org/officeDocument/2006/relationships/image" Target="../media/image2.emf"/><Relationship Id="rId20" Type="http://schemas.openxmlformats.org/officeDocument/2006/relationships/image" Target="../media/image8.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19" Type="http://schemas.openxmlformats.org/officeDocument/2006/relationships/image" Target="../media/image5.emf"/><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954182" y="331155"/>
            <a:ext cx="9001711" cy="888244"/>
          </a:xfrm>
          <a:prstGeom prst="rect">
            <a:avLst/>
          </a:prstGeom>
          <a:blipFill dpi="0" rotWithShape="1">
            <a:blip r:embed="rId14"/>
            <a:srcRect/>
            <a:tile tx="0" ty="0" sx="100000" sy="100000" flip="xy" algn="bl"/>
          </a:blipFill>
        </p:spPr>
        <p:txBody>
          <a:bodyPr vert="horz" lIns="0" tIns="0" rIns="0" bIns="270054" rtlCol="0" anchor="ctr" anchorCtr="0">
            <a:spAutoFit/>
          </a:bodyPr>
          <a:lstStyle/>
          <a:p>
            <a:r>
              <a:rPr lang="nb-NO" dirty="0"/>
              <a:t>Klikk for å redigere tittelstil</a:t>
            </a:r>
          </a:p>
        </p:txBody>
      </p:sp>
      <p:sp>
        <p:nvSpPr>
          <p:cNvPr id="3" name="Plassholder for tekst 2"/>
          <p:cNvSpPr>
            <a:spLocks noGrp="1"/>
          </p:cNvSpPr>
          <p:nvPr>
            <p:ph type="body" idx="1"/>
          </p:nvPr>
        </p:nvSpPr>
        <p:spPr>
          <a:xfrm>
            <a:off x="954182" y="1548000"/>
            <a:ext cx="9001711" cy="4283999"/>
          </a:xfrm>
          <a:prstGeom prst="rect">
            <a:avLst/>
          </a:prstGeom>
        </p:spPr>
        <p:txBody>
          <a:bodyPr vert="horz" wrap="square" lIns="0" tIns="0" rIns="0" bIns="0" rtlCol="0">
            <a:noAutofit/>
          </a:bodyPr>
          <a:lstStyle/>
          <a:p>
            <a:pPr lvl="0"/>
            <a:r>
              <a:rPr lang="nb-NO" dirty="0"/>
              <a:t>Klikk for å redigere tekststiler i malen</a:t>
            </a:r>
          </a:p>
          <a:p>
            <a:pPr lvl="1"/>
            <a:r>
              <a:rPr lang="nb-NO" dirty="0"/>
              <a:t>Andre nivå</a:t>
            </a:r>
          </a:p>
          <a:p>
            <a:pPr lvl="2"/>
            <a:r>
              <a:rPr lang="nb-NO" dirty="0"/>
              <a:t>Tredje nivå</a:t>
            </a:r>
          </a:p>
        </p:txBody>
      </p:sp>
      <p:sp>
        <p:nvSpPr>
          <p:cNvPr id="4" name="Plassholder for dato 3"/>
          <p:cNvSpPr>
            <a:spLocks noGrp="1"/>
          </p:cNvSpPr>
          <p:nvPr>
            <p:ph type="dt" sz="half" idx="2"/>
          </p:nvPr>
        </p:nvSpPr>
        <p:spPr>
          <a:xfrm>
            <a:off x="9109672" y="6514982"/>
            <a:ext cx="846221" cy="184666"/>
          </a:xfrm>
          <a:prstGeom prst="rect">
            <a:avLst/>
          </a:prstGeom>
        </p:spPr>
        <p:txBody>
          <a:bodyPr vert="horz" lIns="0" tIns="0" rIns="0" bIns="0" rtlCol="0" anchor="ctr">
            <a:normAutofit/>
          </a:bodyPr>
          <a:lstStyle>
            <a:lvl1pPr algn="r">
              <a:defRPr sz="1200">
                <a:solidFill>
                  <a:schemeClr val="tx2"/>
                </a:solidFill>
              </a:defRPr>
            </a:lvl1pPr>
          </a:lstStyle>
          <a:p>
            <a:r>
              <a:rPr lang="nb-NO" dirty="0" err="1"/>
              <a:t>Month</a:t>
            </a:r>
            <a:r>
              <a:rPr lang="nb-NO" dirty="0"/>
              <a:t> 2016</a:t>
            </a:r>
          </a:p>
        </p:txBody>
      </p:sp>
      <p:sp>
        <p:nvSpPr>
          <p:cNvPr id="5" name="Plassholder for bunntekst 4"/>
          <p:cNvSpPr>
            <a:spLocks noGrp="1"/>
          </p:cNvSpPr>
          <p:nvPr>
            <p:ph type="ftr" sz="quarter" idx="3"/>
          </p:nvPr>
        </p:nvSpPr>
        <p:spPr>
          <a:xfrm>
            <a:off x="954183" y="6514982"/>
            <a:ext cx="7443537" cy="184666"/>
          </a:xfrm>
          <a:prstGeom prst="rect">
            <a:avLst/>
          </a:prstGeom>
        </p:spPr>
        <p:txBody>
          <a:bodyPr vert="horz" lIns="0" tIns="0" rIns="0" bIns="0" rtlCol="0" anchor="ctr">
            <a:normAutofit/>
          </a:bodyPr>
          <a:lstStyle>
            <a:lvl1pPr algn="l">
              <a:defRPr sz="1200">
                <a:solidFill>
                  <a:schemeClr val="tx2"/>
                </a:solidFill>
              </a:defRPr>
            </a:lvl1pPr>
          </a:lstStyle>
          <a:p>
            <a:endParaRPr lang="nb-NO" dirty="0"/>
          </a:p>
        </p:txBody>
      </p:sp>
      <p:sp>
        <p:nvSpPr>
          <p:cNvPr id="6" name="Plassholder for lysbildenummer 5"/>
          <p:cNvSpPr>
            <a:spLocks noGrp="1"/>
          </p:cNvSpPr>
          <p:nvPr>
            <p:ph type="sldNum" sz="quarter" idx="4"/>
          </p:nvPr>
        </p:nvSpPr>
        <p:spPr>
          <a:xfrm>
            <a:off x="459087" y="6514982"/>
            <a:ext cx="308812" cy="184666"/>
          </a:xfrm>
          <a:prstGeom prst="rect">
            <a:avLst/>
          </a:prstGeom>
        </p:spPr>
        <p:txBody>
          <a:bodyPr vert="horz" lIns="0" tIns="0" rIns="0" bIns="0" rtlCol="0" anchor="ctr">
            <a:normAutofit/>
          </a:bodyPr>
          <a:lstStyle>
            <a:lvl1pPr algn="l">
              <a:defRPr sz="1200">
                <a:solidFill>
                  <a:schemeClr val="tx2"/>
                </a:solidFill>
              </a:defRPr>
            </a:lvl1pPr>
          </a:lstStyle>
          <a:p>
            <a:fld id="{5751DFAA-887F-4071-8EAD-E8CA316FCF06}" type="slidenum">
              <a:rPr lang="nb-NO" smtClean="0"/>
              <a:pPr/>
              <a:t>‹#›</a:t>
            </a:fld>
            <a:endParaRPr lang="nb-NO" dirty="0"/>
          </a:p>
        </p:txBody>
      </p:sp>
      <p:pic>
        <p:nvPicPr>
          <p:cNvPr id="11" name="cyan" hidden="1"/>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0" y="1"/>
            <a:ext cx="12185844" cy="6861466"/>
          </a:xfrm>
          <a:prstGeom prst="rect">
            <a:avLst/>
          </a:prstGeom>
        </p:spPr>
      </p:pic>
      <p:sp>
        <p:nvSpPr>
          <p:cNvPr id="12" name="Fokustekst" hidden="1"/>
          <p:cNvSpPr txBox="1"/>
          <p:nvPr userDrawn="1"/>
        </p:nvSpPr>
        <p:spPr>
          <a:xfrm>
            <a:off x="6050666" y="3028450"/>
            <a:ext cx="2971993" cy="1199293"/>
          </a:xfrm>
          <a:prstGeom prst="rect">
            <a:avLst/>
          </a:prstGeom>
          <a:noFill/>
        </p:spPr>
        <p:txBody>
          <a:bodyPr wrap="square" lIns="45729" tIns="0" rIns="45729" bIns="0" rtlCol="0" anchor="t">
            <a:normAutofit/>
          </a:bodyPr>
          <a:lstStyle/>
          <a:p>
            <a:r>
              <a:rPr lang="en-GB" sz="2000" dirty="0" err="1">
                <a:solidFill>
                  <a:schemeClr val="tx2"/>
                </a:solidFill>
              </a:rPr>
              <a:t>Klikk</a:t>
            </a:r>
            <a:r>
              <a:rPr lang="en-GB" sz="2000" baseline="0" dirty="0">
                <a:solidFill>
                  <a:schemeClr val="tx2"/>
                </a:solidFill>
              </a:rPr>
              <a:t> for å </a:t>
            </a:r>
            <a:r>
              <a:rPr lang="en-GB" sz="2000" baseline="0" dirty="0" err="1">
                <a:solidFill>
                  <a:schemeClr val="tx2"/>
                </a:solidFill>
              </a:rPr>
              <a:t>redigere</a:t>
            </a:r>
            <a:r>
              <a:rPr lang="en-GB" sz="2000" baseline="0" dirty="0">
                <a:solidFill>
                  <a:schemeClr val="tx2"/>
                </a:solidFill>
              </a:rPr>
              <a:t> </a:t>
            </a:r>
            <a:r>
              <a:rPr lang="en-GB" sz="2000" baseline="0" dirty="0" err="1">
                <a:solidFill>
                  <a:schemeClr val="tx2"/>
                </a:solidFill>
              </a:rPr>
              <a:t>tekst</a:t>
            </a:r>
            <a:endParaRPr lang="en-GB" sz="2000" dirty="0">
              <a:solidFill>
                <a:schemeClr val="tx2"/>
              </a:solidFill>
            </a:endParaRPr>
          </a:p>
        </p:txBody>
      </p:sp>
      <p:grpSp>
        <p:nvGrpSpPr>
          <p:cNvPr id="13" name="Fokuspunkt" hidden="1"/>
          <p:cNvGrpSpPr/>
          <p:nvPr userDrawn="1"/>
        </p:nvGrpSpPr>
        <p:grpSpPr>
          <a:xfrm>
            <a:off x="3003638" y="2618899"/>
            <a:ext cx="2797068" cy="1620203"/>
            <a:chOff x="8236529" y="3435928"/>
            <a:chExt cx="5593771" cy="3240405"/>
          </a:xfrm>
        </p:grpSpPr>
        <p:sp>
          <p:nvSpPr>
            <p:cNvPr id="14" name="Ellipse 13" hidden="1"/>
            <p:cNvSpPr/>
            <p:nvPr userDrawn="1"/>
          </p:nvSpPr>
          <p:spPr>
            <a:xfrm>
              <a:off x="8605574" y="3804973"/>
              <a:ext cx="2502313" cy="2502313"/>
            </a:xfrm>
            <a:prstGeom prst="ellipse">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a:p>
          </p:txBody>
        </p:sp>
        <p:sp>
          <p:nvSpPr>
            <p:cNvPr id="15" name="Ellipse 14" hidden="1"/>
            <p:cNvSpPr/>
            <p:nvPr userDrawn="1"/>
          </p:nvSpPr>
          <p:spPr>
            <a:xfrm>
              <a:off x="8236529" y="3435928"/>
              <a:ext cx="3240405" cy="3240405"/>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a:p>
          </p:txBody>
        </p:sp>
        <p:cxnSp>
          <p:nvCxnSpPr>
            <p:cNvPr id="16" name="Rett linje 15" hidden="1"/>
            <p:cNvCxnSpPr/>
            <p:nvPr userDrawn="1"/>
          </p:nvCxnSpPr>
          <p:spPr>
            <a:xfrm>
              <a:off x="10657830" y="5033616"/>
              <a:ext cx="3172470" cy="0"/>
            </a:xfrm>
            <a:prstGeom prst="line">
              <a:avLst/>
            </a:prstGeom>
            <a:ln w="19050">
              <a:solidFill>
                <a:schemeClr val="tx2"/>
              </a:solidFill>
              <a:tailEnd type="none" w="lg" len="lg"/>
            </a:ln>
          </p:spPr>
          <p:style>
            <a:lnRef idx="1">
              <a:schemeClr val="accent1"/>
            </a:lnRef>
            <a:fillRef idx="0">
              <a:schemeClr val="accent1"/>
            </a:fillRef>
            <a:effectRef idx="0">
              <a:schemeClr val="accent1"/>
            </a:effectRef>
            <a:fontRef idx="minor">
              <a:schemeClr val="tx1"/>
            </a:fontRef>
          </p:style>
        </p:cxnSp>
        <p:sp>
          <p:nvSpPr>
            <p:cNvPr id="17" name="Ellipse 16" hidden="1"/>
            <p:cNvSpPr/>
            <p:nvPr userDrawn="1"/>
          </p:nvSpPr>
          <p:spPr>
            <a:xfrm>
              <a:off x="9055630" y="4255029"/>
              <a:ext cx="1602200" cy="1602200"/>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a:p>
          </p:txBody>
        </p:sp>
      </p:grpSp>
      <p:pic>
        <p:nvPicPr>
          <p:cNvPr id="8" name="magenta" hidden="1"/>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0" y="0"/>
            <a:ext cx="12189092" cy="6858000"/>
          </a:xfrm>
          <a:prstGeom prst="rect">
            <a:avLst/>
          </a:prstGeom>
        </p:spPr>
      </p:pic>
      <p:pic>
        <p:nvPicPr>
          <p:cNvPr id="18" name="gul" hidden="1"/>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0" y="0"/>
            <a:ext cx="12189092" cy="6858000"/>
          </a:xfrm>
          <a:prstGeom prst="rect">
            <a:avLst/>
          </a:prstGeom>
        </p:spPr>
      </p:pic>
      <p:pic>
        <p:nvPicPr>
          <p:cNvPr id="7" name="gronn" hidden="1"/>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0" y="0"/>
            <a:ext cx="12189092" cy="6858000"/>
          </a:xfrm>
          <a:prstGeom prst="rect">
            <a:avLst/>
          </a:prstGeom>
        </p:spPr>
      </p:pic>
      <p:pic>
        <p:nvPicPr>
          <p:cNvPr id="19" name="sinteflogo"/>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10793051" y="6514982"/>
            <a:ext cx="981013" cy="214063"/>
          </a:xfrm>
          <a:prstGeom prst="rect">
            <a:avLst/>
          </a:prstGeom>
        </p:spPr>
      </p:pic>
      <p:grpSp>
        <p:nvGrpSpPr>
          <p:cNvPr id="29" name="bunnramme" hidden="1"/>
          <p:cNvGrpSpPr/>
          <p:nvPr userDrawn="1"/>
        </p:nvGrpSpPr>
        <p:grpSpPr>
          <a:xfrm>
            <a:off x="1412941" y="2558167"/>
            <a:ext cx="5565274" cy="1990806"/>
            <a:chOff x="2825698" y="5116333"/>
            <a:chExt cx="11129823" cy="3981613"/>
          </a:xfrm>
        </p:grpSpPr>
        <p:sp>
          <p:nvSpPr>
            <p:cNvPr id="30" name="bunnpunkt"/>
            <p:cNvSpPr/>
            <p:nvPr userDrawn="1"/>
          </p:nvSpPr>
          <p:spPr>
            <a:xfrm rot="10800000">
              <a:off x="13739494" y="8881919"/>
              <a:ext cx="216027" cy="216027"/>
            </a:xfrm>
            <a:prstGeom prst="ellipse">
              <a:avLst/>
            </a:prstGeom>
            <a:solidFill>
              <a:schemeClr val="tx2"/>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177278" rtl="0" eaLnBrk="1" latinLnBrk="0" hangingPunct="1">
                <a:defRPr sz="4300" kern="1200">
                  <a:solidFill>
                    <a:schemeClr val="lt1"/>
                  </a:solidFill>
                  <a:latin typeface="+mn-lt"/>
                  <a:ea typeface="+mn-ea"/>
                  <a:cs typeface="+mn-cs"/>
                </a:defRPr>
              </a:lvl1pPr>
              <a:lvl2pPr marL="1088639" algn="l" defTabSz="2177278" rtl="0" eaLnBrk="1" latinLnBrk="0" hangingPunct="1">
                <a:defRPr sz="4300" kern="1200">
                  <a:solidFill>
                    <a:schemeClr val="lt1"/>
                  </a:solidFill>
                  <a:latin typeface="+mn-lt"/>
                  <a:ea typeface="+mn-ea"/>
                  <a:cs typeface="+mn-cs"/>
                </a:defRPr>
              </a:lvl2pPr>
              <a:lvl3pPr marL="2177278" algn="l" defTabSz="2177278" rtl="0" eaLnBrk="1" latinLnBrk="0" hangingPunct="1">
                <a:defRPr sz="4300" kern="1200">
                  <a:solidFill>
                    <a:schemeClr val="lt1"/>
                  </a:solidFill>
                  <a:latin typeface="+mn-lt"/>
                  <a:ea typeface="+mn-ea"/>
                  <a:cs typeface="+mn-cs"/>
                </a:defRPr>
              </a:lvl3pPr>
              <a:lvl4pPr marL="3265917" algn="l" defTabSz="2177278" rtl="0" eaLnBrk="1" latinLnBrk="0" hangingPunct="1">
                <a:defRPr sz="4300" kern="1200">
                  <a:solidFill>
                    <a:schemeClr val="lt1"/>
                  </a:solidFill>
                  <a:latin typeface="+mn-lt"/>
                  <a:ea typeface="+mn-ea"/>
                  <a:cs typeface="+mn-cs"/>
                </a:defRPr>
              </a:lvl4pPr>
              <a:lvl5pPr marL="4354556" algn="l" defTabSz="2177278" rtl="0" eaLnBrk="1" latinLnBrk="0" hangingPunct="1">
                <a:defRPr sz="4300" kern="1200">
                  <a:solidFill>
                    <a:schemeClr val="lt1"/>
                  </a:solidFill>
                  <a:latin typeface="+mn-lt"/>
                  <a:ea typeface="+mn-ea"/>
                  <a:cs typeface="+mn-cs"/>
                </a:defRPr>
              </a:lvl5pPr>
              <a:lvl6pPr marL="5443195" algn="l" defTabSz="2177278" rtl="0" eaLnBrk="1" latinLnBrk="0" hangingPunct="1">
                <a:defRPr sz="4300" kern="1200">
                  <a:solidFill>
                    <a:schemeClr val="lt1"/>
                  </a:solidFill>
                  <a:latin typeface="+mn-lt"/>
                  <a:ea typeface="+mn-ea"/>
                  <a:cs typeface="+mn-cs"/>
                </a:defRPr>
              </a:lvl6pPr>
              <a:lvl7pPr marL="6531834" algn="l" defTabSz="2177278" rtl="0" eaLnBrk="1" latinLnBrk="0" hangingPunct="1">
                <a:defRPr sz="4300" kern="1200">
                  <a:solidFill>
                    <a:schemeClr val="lt1"/>
                  </a:solidFill>
                  <a:latin typeface="+mn-lt"/>
                  <a:ea typeface="+mn-ea"/>
                  <a:cs typeface="+mn-cs"/>
                </a:defRPr>
              </a:lvl7pPr>
              <a:lvl8pPr marL="7620472" algn="l" defTabSz="2177278" rtl="0" eaLnBrk="1" latinLnBrk="0" hangingPunct="1">
                <a:defRPr sz="4300" kern="1200">
                  <a:solidFill>
                    <a:schemeClr val="lt1"/>
                  </a:solidFill>
                  <a:latin typeface="+mn-lt"/>
                  <a:ea typeface="+mn-ea"/>
                  <a:cs typeface="+mn-cs"/>
                </a:defRPr>
              </a:lvl8pPr>
              <a:lvl9pPr marL="8709111" algn="l" defTabSz="2177278" rtl="0" eaLnBrk="1" latinLnBrk="0" hangingPunct="1">
                <a:defRPr sz="4300" kern="1200">
                  <a:solidFill>
                    <a:schemeClr val="lt1"/>
                  </a:solidFill>
                  <a:latin typeface="+mn-lt"/>
                  <a:ea typeface="+mn-ea"/>
                  <a:cs typeface="+mn-cs"/>
                </a:defRPr>
              </a:lvl9pPr>
            </a:lstStyle>
            <a:p>
              <a:pPr algn="ctr"/>
              <a:endParaRPr lang="nb-NO" sz="4300"/>
            </a:p>
          </p:txBody>
        </p:sp>
        <p:cxnSp>
          <p:nvCxnSpPr>
            <p:cNvPr id="31" name="høyrelinje"/>
            <p:cNvCxnSpPr/>
            <p:nvPr userDrawn="1"/>
          </p:nvCxnSpPr>
          <p:spPr>
            <a:xfrm flipV="1">
              <a:off x="13847508" y="5116333"/>
              <a:ext cx="0" cy="3873600"/>
            </a:xfrm>
            <a:prstGeom prst="line">
              <a:avLst/>
            </a:prstGeom>
            <a:solidFill>
              <a:schemeClr val="tx2"/>
            </a:solidFill>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 name="bunnlinje"/>
            <p:cNvCxnSpPr/>
            <p:nvPr userDrawn="1"/>
          </p:nvCxnSpPr>
          <p:spPr>
            <a:xfrm flipH="1">
              <a:off x="2825698" y="8989933"/>
              <a:ext cx="11053382" cy="0"/>
            </a:xfrm>
            <a:prstGeom prst="line">
              <a:avLst/>
            </a:prstGeom>
            <a:solidFill>
              <a:schemeClr val="tx2"/>
            </a:solidFill>
            <a:ln w="254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33" name="toppramme" hidden="1"/>
          <p:cNvGrpSpPr/>
          <p:nvPr userDrawn="1"/>
        </p:nvGrpSpPr>
        <p:grpSpPr>
          <a:xfrm>
            <a:off x="1770152" y="2076657"/>
            <a:ext cx="5557261" cy="893450"/>
            <a:chOff x="3540073" y="4040672"/>
            <a:chExt cx="11461584" cy="1786900"/>
          </a:xfrm>
        </p:grpSpPr>
        <p:cxnSp>
          <p:nvCxnSpPr>
            <p:cNvPr id="34" name="venstrelinje"/>
            <p:cNvCxnSpPr/>
            <p:nvPr userDrawn="1"/>
          </p:nvCxnSpPr>
          <p:spPr>
            <a:xfrm>
              <a:off x="3701882" y="4387572"/>
              <a:ext cx="0" cy="1440000"/>
            </a:xfrm>
            <a:prstGeom prst="line">
              <a:avLst/>
            </a:prstGeom>
            <a:solidFill>
              <a:schemeClr val="tx2"/>
            </a:solidFill>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 name="topplinje"/>
            <p:cNvCxnSpPr/>
            <p:nvPr userDrawn="1"/>
          </p:nvCxnSpPr>
          <p:spPr>
            <a:xfrm>
              <a:off x="3863690" y="4202692"/>
              <a:ext cx="11137967" cy="0"/>
            </a:xfrm>
            <a:prstGeom prst="line">
              <a:avLst/>
            </a:prstGeom>
            <a:solidFill>
              <a:schemeClr val="tx2"/>
            </a:solidFill>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36" name="toppunkt"/>
            <p:cNvSpPr/>
            <p:nvPr userDrawn="1"/>
          </p:nvSpPr>
          <p:spPr>
            <a:xfrm>
              <a:off x="3540073" y="4040672"/>
              <a:ext cx="334139" cy="324040"/>
            </a:xfrm>
            <a:prstGeom prst="ellipse">
              <a:avLst/>
            </a:prstGeom>
            <a:no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177278" rtl="0" eaLnBrk="1" latinLnBrk="0" hangingPunct="1">
                <a:defRPr sz="4300" kern="1200">
                  <a:solidFill>
                    <a:schemeClr val="lt1"/>
                  </a:solidFill>
                  <a:latin typeface="+mn-lt"/>
                  <a:ea typeface="+mn-ea"/>
                  <a:cs typeface="+mn-cs"/>
                </a:defRPr>
              </a:lvl1pPr>
              <a:lvl2pPr marL="1088639" algn="l" defTabSz="2177278" rtl="0" eaLnBrk="1" latinLnBrk="0" hangingPunct="1">
                <a:defRPr sz="4300" kern="1200">
                  <a:solidFill>
                    <a:schemeClr val="lt1"/>
                  </a:solidFill>
                  <a:latin typeface="+mn-lt"/>
                  <a:ea typeface="+mn-ea"/>
                  <a:cs typeface="+mn-cs"/>
                </a:defRPr>
              </a:lvl2pPr>
              <a:lvl3pPr marL="2177278" algn="l" defTabSz="2177278" rtl="0" eaLnBrk="1" latinLnBrk="0" hangingPunct="1">
                <a:defRPr sz="4300" kern="1200">
                  <a:solidFill>
                    <a:schemeClr val="lt1"/>
                  </a:solidFill>
                  <a:latin typeface="+mn-lt"/>
                  <a:ea typeface="+mn-ea"/>
                  <a:cs typeface="+mn-cs"/>
                </a:defRPr>
              </a:lvl3pPr>
              <a:lvl4pPr marL="3265917" algn="l" defTabSz="2177278" rtl="0" eaLnBrk="1" latinLnBrk="0" hangingPunct="1">
                <a:defRPr sz="4300" kern="1200">
                  <a:solidFill>
                    <a:schemeClr val="lt1"/>
                  </a:solidFill>
                  <a:latin typeface="+mn-lt"/>
                  <a:ea typeface="+mn-ea"/>
                  <a:cs typeface="+mn-cs"/>
                </a:defRPr>
              </a:lvl4pPr>
              <a:lvl5pPr marL="4354556" algn="l" defTabSz="2177278" rtl="0" eaLnBrk="1" latinLnBrk="0" hangingPunct="1">
                <a:defRPr sz="4300" kern="1200">
                  <a:solidFill>
                    <a:schemeClr val="lt1"/>
                  </a:solidFill>
                  <a:latin typeface="+mn-lt"/>
                  <a:ea typeface="+mn-ea"/>
                  <a:cs typeface="+mn-cs"/>
                </a:defRPr>
              </a:lvl5pPr>
              <a:lvl6pPr marL="5443195" algn="l" defTabSz="2177278" rtl="0" eaLnBrk="1" latinLnBrk="0" hangingPunct="1">
                <a:defRPr sz="4300" kern="1200">
                  <a:solidFill>
                    <a:schemeClr val="lt1"/>
                  </a:solidFill>
                  <a:latin typeface="+mn-lt"/>
                  <a:ea typeface="+mn-ea"/>
                  <a:cs typeface="+mn-cs"/>
                </a:defRPr>
              </a:lvl6pPr>
              <a:lvl7pPr marL="6531834" algn="l" defTabSz="2177278" rtl="0" eaLnBrk="1" latinLnBrk="0" hangingPunct="1">
                <a:defRPr sz="4300" kern="1200">
                  <a:solidFill>
                    <a:schemeClr val="lt1"/>
                  </a:solidFill>
                  <a:latin typeface="+mn-lt"/>
                  <a:ea typeface="+mn-ea"/>
                  <a:cs typeface="+mn-cs"/>
                </a:defRPr>
              </a:lvl7pPr>
              <a:lvl8pPr marL="7620472" algn="l" defTabSz="2177278" rtl="0" eaLnBrk="1" latinLnBrk="0" hangingPunct="1">
                <a:defRPr sz="4300" kern="1200">
                  <a:solidFill>
                    <a:schemeClr val="lt1"/>
                  </a:solidFill>
                  <a:latin typeface="+mn-lt"/>
                  <a:ea typeface="+mn-ea"/>
                  <a:cs typeface="+mn-cs"/>
                </a:defRPr>
              </a:lvl8pPr>
              <a:lvl9pPr marL="8709111" algn="l" defTabSz="2177278" rtl="0" eaLnBrk="1" latinLnBrk="0" hangingPunct="1">
                <a:defRPr sz="4300" kern="1200">
                  <a:solidFill>
                    <a:schemeClr val="lt1"/>
                  </a:solidFill>
                  <a:latin typeface="+mn-lt"/>
                  <a:ea typeface="+mn-ea"/>
                  <a:cs typeface="+mn-cs"/>
                </a:defRPr>
              </a:lvl9pPr>
            </a:lstStyle>
            <a:p>
              <a:pPr algn="ctr"/>
              <a:endParaRPr lang="nb-NO" sz="4300"/>
            </a:p>
          </p:txBody>
        </p:sp>
      </p:grpSp>
      <p:sp>
        <p:nvSpPr>
          <p:cNvPr id="26" name="TextBox 25">
            <a:extLst>
              <a:ext uri="{FF2B5EF4-FFF2-40B4-BE49-F238E27FC236}">
                <a16:creationId xmlns:a16="http://schemas.microsoft.com/office/drawing/2014/main" id="{FF3F6BE2-5B97-457F-800D-827346678D02}"/>
              </a:ext>
            </a:extLst>
          </p:cNvPr>
          <p:cNvSpPr txBox="1"/>
          <p:nvPr userDrawn="1"/>
        </p:nvSpPr>
        <p:spPr>
          <a:xfrm>
            <a:off x="11060024" y="6692561"/>
            <a:ext cx="765263" cy="123111"/>
          </a:xfrm>
          <a:prstGeom prst="rect">
            <a:avLst/>
          </a:prstGeom>
          <a:noFill/>
        </p:spPr>
        <p:txBody>
          <a:bodyPr wrap="square" lIns="0" tIns="0" rIns="0" bIns="0" rtlCol="0">
            <a:spAutoFit/>
          </a:bodyPr>
          <a:lstStyle/>
          <a:p>
            <a:r>
              <a:rPr lang="nb-NO" sz="800" dirty="0">
                <a:solidFill>
                  <a:schemeClr val="tx2"/>
                </a:solidFill>
                <a:latin typeface="+mn-lt"/>
              </a:rPr>
              <a:t>Copyright © 2022</a:t>
            </a:r>
            <a:endParaRPr lang="en-GB" sz="800" dirty="0">
              <a:solidFill>
                <a:schemeClr val="tx2"/>
              </a:solidFill>
              <a:latin typeface="+mn-lt"/>
            </a:endParaRPr>
          </a:p>
        </p:txBody>
      </p:sp>
    </p:spTree>
    <p:extLst>
      <p:ext uri="{BB962C8B-B14F-4D97-AF65-F5344CB8AC3E}">
        <p14:creationId xmlns:p14="http://schemas.microsoft.com/office/powerpoint/2010/main" val="1643857197"/>
      </p:ext>
    </p:extLst>
  </p:cSld>
  <p:clrMap bg1="lt1" tx1="dk1" bg2="lt2" tx2="dk2" accent1="accent1" accent2="accent2" accent3="accent3" accent4="accent4" accent5="accent5" accent6="accent6" hlink="hlink" folHlink="folHlink"/>
  <p:sldLayoutIdLst>
    <p:sldLayoutId id="2147483649" r:id="rId1"/>
    <p:sldLayoutId id="2147483694" r:id="rId2"/>
    <p:sldLayoutId id="2147483676" r:id="rId3"/>
    <p:sldLayoutId id="2147483651" r:id="rId4"/>
    <p:sldLayoutId id="2147483656" r:id="rId5"/>
    <p:sldLayoutId id="2147483673" r:id="rId6"/>
    <p:sldLayoutId id="2147483657" r:id="rId7"/>
    <p:sldLayoutId id="2147483652" r:id="rId8"/>
    <p:sldLayoutId id="2147483679" r:id="rId9"/>
    <p:sldLayoutId id="2147483653" r:id="rId10"/>
    <p:sldLayoutId id="2147483654" r:id="rId11"/>
    <p:sldLayoutId id="2147483655" r:id="rId12"/>
  </p:sldLayoutIdLst>
  <p:hf hdr="0" ftr="0" dt="0"/>
  <p:txStyles>
    <p:titleStyle>
      <a:lvl1pPr algn="l" defTabSz="914537"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396079" indent="-216043" algn="l" defTabSz="914537" rtl="0" eaLnBrk="1" latinLnBrk="0" hangingPunct="1">
        <a:lnSpc>
          <a:spcPct val="110000"/>
        </a:lnSpc>
        <a:spcBef>
          <a:spcPts val="1000"/>
        </a:spcBef>
        <a:buFont typeface="Arial" panose="020B0604020202020204" pitchFamily="34" charset="0"/>
        <a:buChar char="•"/>
        <a:defRPr sz="2400" kern="1200">
          <a:solidFill>
            <a:schemeClr val="tx2"/>
          </a:solidFill>
          <a:latin typeface="+mn-lt"/>
          <a:ea typeface="+mn-ea"/>
          <a:cs typeface="+mn-cs"/>
        </a:defRPr>
      </a:lvl1pPr>
      <a:lvl2pPr marL="576115" indent="-216043" algn="l" defTabSz="914537" rtl="0" eaLnBrk="1" latinLnBrk="0" hangingPunct="1">
        <a:lnSpc>
          <a:spcPct val="110000"/>
        </a:lnSpc>
        <a:spcBef>
          <a:spcPts val="500"/>
        </a:spcBef>
        <a:buFont typeface="Wingdings" panose="05000000000000000000" pitchFamily="2" charset="2"/>
        <a:buChar char="§"/>
        <a:defRPr sz="1800" kern="1200">
          <a:solidFill>
            <a:schemeClr val="tx2"/>
          </a:solidFill>
          <a:latin typeface="+mn-lt"/>
          <a:ea typeface="+mn-ea"/>
          <a:cs typeface="+mn-cs"/>
        </a:defRPr>
      </a:lvl2pPr>
      <a:lvl3pPr marL="756151" indent="-216043" algn="l" defTabSz="914537"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3pPr>
      <a:lvl4pPr marL="936187" indent="-216043" algn="l" defTabSz="914537" rtl="0" eaLnBrk="1" latinLnBrk="0" hangingPunct="1">
        <a:lnSpc>
          <a:spcPct val="110000"/>
        </a:lnSpc>
        <a:spcBef>
          <a:spcPts val="500"/>
        </a:spcBef>
        <a:buFont typeface="Arial" panose="020B0604020202020204" pitchFamily="34" charset="0"/>
        <a:buChar char="•"/>
        <a:defRPr sz="1200" kern="1200">
          <a:solidFill>
            <a:schemeClr val="tx2"/>
          </a:solidFill>
          <a:latin typeface="+mn-lt"/>
          <a:ea typeface="+mn-ea"/>
          <a:cs typeface="+mn-cs"/>
        </a:defRPr>
      </a:lvl4pPr>
      <a:lvl5pPr marL="1116223" indent="-216043" algn="l" defTabSz="914537" rtl="0" eaLnBrk="1" latinLnBrk="0" hangingPunct="1">
        <a:lnSpc>
          <a:spcPct val="110000"/>
        </a:lnSpc>
        <a:spcBef>
          <a:spcPts val="500"/>
        </a:spcBef>
        <a:buFont typeface="Arial" panose="020B0604020202020204" pitchFamily="34" charset="0"/>
        <a:buChar char="•"/>
        <a:defRPr sz="1200" kern="1200">
          <a:solidFill>
            <a:schemeClr val="tx2"/>
          </a:solidFill>
          <a:latin typeface="+mn-lt"/>
          <a:ea typeface="+mn-ea"/>
          <a:cs typeface="+mn-cs"/>
        </a:defRPr>
      </a:lvl5pPr>
      <a:lvl6pPr marL="2514977" indent="-228634" algn="l" defTabSz="91453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246" indent="-228634" algn="l" defTabSz="91453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514" indent="-228634" algn="l" defTabSz="91453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783" indent="-228634" algn="l" defTabSz="91453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537" rtl="0" eaLnBrk="1" latinLnBrk="0" hangingPunct="1">
        <a:defRPr sz="1800" kern="1200">
          <a:solidFill>
            <a:schemeClr val="tx1"/>
          </a:solidFill>
          <a:latin typeface="+mn-lt"/>
          <a:ea typeface="+mn-ea"/>
          <a:cs typeface="+mn-cs"/>
        </a:defRPr>
      </a:lvl1pPr>
      <a:lvl2pPr marL="457268" algn="l" defTabSz="914537" rtl="0" eaLnBrk="1" latinLnBrk="0" hangingPunct="1">
        <a:defRPr sz="1800" kern="1200">
          <a:solidFill>
            <a:schemeClr val="tx1"/>
          </a:solidFill>
          <a:latin typeface="+mn-lt"/>
          <a:ea typeface="+mn-ea"/>
          <a:cs typeface="+mn-cs"/>
        </a:defRPr>
      </a:lvl2pPr>
      <a:lvl3pPr marL="914537" algn="l" defTabSz="914537" rtl="0" eaLnBrk="1" latinLnBrk="0" hangingPunct="1">
        <a:defRPr sz="1800" kern="1200">
          <a:solidFill>
            <a:schemeClr val="tx1"/>
          </a:solidFill>
          <a:latin typeface="+mn-lt"/>
          <a:ea typeface="+mn-ea"/>
          <a:cs typeface="+mn-cs"/>
        </a:defRPr>
      </a:lvl3pPr>
      <a:lvl4pPr marL="1371806" algn="l" defTabSz="914537" rtl="0" eaLnBrk="1" latinLnBrk="0" hangingPunct="1">
        <a:defRPr sz="1800" kern="1200">
          <a:solidFill>
            <a:schemeClr val="tx1"/>
          </a:solidFill>
          <a:latin typeface="+mn-lt"/>
          <a:ea typeface="+mn-ea"/>
          <a:cs typeface="+mn-cs"/>
        </a:defRPr>
      </a:lvl4pPr>
      <a:lvl5pPr marL="1829074" algn="l" defTabSz="914537" rtl="0" eaLnBrk="1" latinLnBrk="0" hangingPunct="1">
        <a:defRPr sz="1800" kern="1200">
          <a:solidFill>
            <a:schemeClr val="tx1"/>
          </a:solidFill>
          <a:latin typeface="+mn-lt"/>
          <a:ea typeface="+mn-ea"/>
          <a:cs typeface="+mn-cs"/>
        </a:defRPr>
      </a:lvl5pPr>
      <a:lvl6pPr marL="2286343" algn="l" defTabSz="914537" rtl="0" eaLnBrk="1" latinLnBrk="0" hangingPunct="1">
        <a:defRPr sz="1800" kern="1200">
          <a:solidFill>
            <a:schemeClr val="tx1"/>
          </a:solidFill>
          <a:latin typeface="+mn-lt"/>
          <a:ea typeface="+mn-ea"/>
          <a:cs typeface="+mn-cs"/>
        </a:defRPr>
      </a:lvl6pPr>
      <a:lvl7pPr marL="2743612" algn="l" defTabSz="914537" rtl="0" eaLnBrk="1" latinLnBrk="0" hangingPunct="1">
        <a:defRPr sz="1800" kern="1200">
          <a:solidFill>
            <a:schemeClr val="tx1"/>
          </a:solidFill>
          <a:latin typeface="+mn-lt"/>
          <a:ea typeface="+mn-ea"/>
          <a:cs typeface="+mn-cs"/>
        </a:defRPr>
      </a:lvl7pPr>
      <a:lvl8pPr marL="3200880" algn="l" defTabSz="914537" rtl="0" eaLnBrk="1" latinLnBrk="0" hangingPunct="1">
        <a:defRPr sz="1800" kern="1200">
          <a:solidFill>
            <a:schemeClr val="tx1"/>
          </a:solidFill>
          <a:latin typeface="+mn-lt"/>
          <a:ea typeface="+mn-ea"/>
          <a:cs typeface="+mn-cs"/>
        </a:defRPr>
      </a:lvl8pPr>
      <a:lvl9pPr marL="3658148" algn="l" defTabSz="91453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954182" y="887946"/>
            <a:ext cx="9001711" cy="926662"/>
          </a:xfrm>
          <a:prstGeom prst="rect">
            <a:avLst/>
          </a:prstGeom>
          <a:blipFill dpi="0" rotWithShape="1">
            <a:blip r:embed="rId15"/>
            <a:srcRect/>
            <a:tile tx="0" ty="0" sx="100000" sy="100000" flip="xy" algn="bl"/>
          </a:blipFill>
        </p:spPr>
        <p:txBody>
          <a:bodyPr vert="horz" lIns="0" tIns="0" rIns="0" bIns="270054" rtlCol="0" anchor="ctr" anchorCtr="0">
            <a:spAutoFit/>
          </a:bodyPr>
          <a:lstStyle/>
          <a:p>
            <a:r>
              <a:rPr lang="nb-NO" dirty="0"/>
              <a:t>Klikk for å redigere tittelstil</a:t>
            </a:r>
          </a:p>
        </p:txBody>
      </p:sp>
      <p:sp>
        <p:nvSpPr>
          <p:cNvPr id="3" name="Plassholder for tekst 2"/>
          <p:cNvSpPr>
            <a:spLocks noGrp="1"/>
          </p:cNvSpPr>
          <p:nvPr>
            <p:ph type="body" idx="1"/>
          </p:nvPr>
        </p:nvSpPr>
        <p:spPr>
          <a:xfrm>
            <a:off x="954182" y="2700338"/>
            <a:ext cx="9001711" cy="3420428"/>
          </a:xfrm>
          <a:prstGeom prst="rect">
            <a:avLst/>
          </a:prstGeom>
        </p:spPr>
        <p:txBody>
          <a:bodyPr vert="horz" lIns="0" tIns="0" rIns="0" bIns="0" rtlCol="0">
            <a:noAutofit/>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
        <p:nvSpPr>
          <p:cNvPr id="4" name="Plassholder for dato 3"/>
          <p:cNvSpPr>
            <a:spLocks noGrp="1"/>
          </p:cNvSpPr>
          <p:nvPr>
            <p:ph type="dt" sz="half" idx="2"/>
          </p:nvPr>
        </p:nvSpPr>
        <p:spPr>
          <a:xfrm>
            <a:off x="9109671" y="6255782"/>
            <a:ext cx="846221" cy="184666"/>
          </a:xfrm>
          <a:prstGeom prst="rect">
            <a:avLst/>
          </a:prstGeom>
        </p:spPr>
        <p:txBody>
          <a:bodyPr vert="horz" lIns="0" tIns="0" rIns="0" bIns="0" rtlCol="0" anchor="ctr">
            <a:normAutofit/>
          </a:bodyPr>
          <a:lstStyle>
            <a:lvl1pPr algn="r">
              <a:defRPr sz="1200">
                <a:solidFill>
                  <a:schemeClr val="tx2"/>
                </a:solidFill>
              </a:defRPr>
            </a:lvl1pPr>
          </a:lstStyle>
          <a:p>
            <a:r>
              <a:rPr lang="nb-NO"/>
              <a:t>Month 2016</a:t>
            </a:r>
            <a:endParaRPr lang="nb-NO" dirty="0"/>
          </a:p>
        </p:txBody>
      </p:sp>
      <p:sp>
        <p:nvSpPr>
          <p:cNvPr id="5" name="Plassholder for bunntekst 4"/>
          <p:cNvSpPr>
            <a:spLocks noGrp="1"/>
          </p:cNvSpPr>
          <p:nvPr>
            <p:ph type="ftr" sz="quarter" idx="3"/>
          </p:nvPr>
        </p:nvSpPr>
        <p:spPr>
          <a:xfrm>
            <a:off x="954183" y="6255782"/>
            <a:ext cx="7443537" cy="184666"/>
          </a:xfrm>
          <a:prstGeom prst="rect">
            <a:avLst/>
          </a:prstGeom>
        </p:spPr>
        <p:txBody>
          <a:bodyPr vert="horz" lIns="0" tIns="0" rIns="0" bIns="0" rtlCol="0" anchor="ctr">
            <a:normAutofit/>
          </a:bodyPr>
          <a:lstStyle>
            <a:lvl1pPr algn="l">
              <a:defRPr sz="1200">
                <a:solidFill>
                  <a:schemeClr val="tx2"/>
                </a:solidFill>
              </a:defRPr>
            </a:lvl1pPr>
          </a:lstStyle>
          <a:p>
            <a:endParaRPr lang="nb-NO" dirty="0"/>
          </a:p>
        </p:txBody>
      </p:sp>
      <p:sp>
        <p:nvSpPr>
          <p:cNvPr id="6" name="Plassholder for lysbildenummer 5"/>
          <p:cNvSpPr>
            <a:spLocks noGrp="1"/>
          </p:cNvSpPr>
          <p:nvPr>
            <p:ph type="sldNum" sz="quarter" idx="4"/>
          </p:nvPr>
        </p:nvSpPr>
        <p:spPr>
          <a:xfrm>
            <a:off x="459087" y="6255782"/>
            <a:ext cx="308812" cy="184666"/>
          </a:xfrm>
          <a:prstGeom prst="rect">
            <a:avLst/>
          </a:prstGeom>
        </p:spPr>
        <p:txBody>
          <a:bodyPr vert="horz" lIns="0" tIns="0" rIns="0" bIns="0" rtlCol="0" anchor="ctr">
            <a:normAutofit/>
          </a:bodyPr>
          <a:lstStyle>
            <a:lvl1pPr algn="l">
              <a:defRPr sz="1200">
                <a:solidFill>
                  <a:schemeClr val="tx2"/>
                </a:solidFill>
              </a:defRPr>
            </a:lvl1pPr>
          </a:lstStyle>
          <a:p>
            <a:fld id="{5751DFAA-887F-4071-8EAD-E8CA316FCF06}" type="slidenum">
              <a:rPr lang="nb-NO" smtClean="0"/>
              <a:pPr/>
              <a:t>‹#›</a:t>
            </a:fld>
            <a:endParaRPr lang="nb-NO" dirty="0"/>
          </a:p>
        </p:txBody>
      </p:sp>
      <p:pic>
        <p:nvPicPr>
          <p:cNvPr id="11" name="cyan" hidden="1"/>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6157" y="1"/>
            <a:ext cx="12185844" cy="6861466"/>
          </a:xfrm>
          <a:prstGeom prst="rect">
            <a:avLst/>
          </a:prstGeom>
        </p:spPr>
      </p:pic>
      <p:sp>
        <p:nvSpPr>
          <p:cNvPr id="12" name="Fokustekst" hidden="1"/>
          <p:cNvSpPr txBox="1"/>
          <p:nvPr userDrawn="1"/>
        </p:nvSpPr>
        <p:spPr>
          <a:xfrm>
            <a:off x="6244093" y="3028450"/>
            <a:ext cx="2971993" cy="1199293"/>
          </a:xfrm>
          <a:prstGeom prst="rect">
            <a:avLst/>
          </a:prstGeom>
          <a:noFill/>
        </p:spPr>
        <p:txBody>
          <a:bodyPr wrap="square" lIns="45729" tIns="0" rIns="45729" bIns="0" rtlCol="0" anchor="t">
            <a:normAutofit/>
          </a:bodyPr>
          <a:lstStyle/>
          <a:p>
            <a:r>
              <a:rPr lang="en-GB" sz="2000" dirty="0" err="1">
                <a:solidFill>
                  <a:schemeClr val="tx2"/>
                </a:solidFill>
              </a:rPr>
              <a:t>Klikk</a:t>
            </a:r>
            <a:r>
              <a:rPr lang="en-GB" sz="2000" baseline="0" dirty="0">
                <a:solidFill>
                  <a:schemeClr val="tx2"/>
                </a:solidFill>
              </a:rPr>
              <a:t> for å </a:t>
            </a:r>
            <a:r>
              <a:rPr lang="en-GB" sz="2000" baseline="0" dirty="0" err="1">
                <a:solidFill>
                  <a:schemeClr val="tx2"/>
                </a:solidFill>
              </a:rPr>
              <a:t>redigere</a:t>
            </a:r>
            <a:r>
              <a:rPr lang="en-GB" sz="2000" baseline="0" dirty="0">
                <a:solidFill>
                  <a:schemeClr val="tx2"/>
                </a:solidFill>
              </a:rPr>
              <a:t> </a:t>
            </a:r>
            <a:r>
              <a:rPr lang="en-GB" sz="2000" baseline="0" dirty="0" err="1">
                <a:solidFill>
                  <a:schemeClr val="tx2"/>
                </a:solidFill>
              </a:rPr>
              <a:t>tekst</a:t>
            </a:r>
            <a:endParaRPr lang="en-GB" sz="2000" dirty="0">
              <a:solidFill>
                <a:schemeClr val="tx2"/>
              </a:solidFill>
            </a:endParaRPr>
          </a:p>
        </p:txBody>
      </p:sp>
      <p:grpSp>
        <p:nvGrpSpPr>
          <p:cNvPr id="13" name="Fokuspunkt" hidden="1"/>
          <p:cNvGrpSpPr/>
          <p:nvPr userDrawn="1"/>
        </p:nvGrpSpPr>
        <p:grpSpPr>
          <a:xfrm>
            <a:off x="3314406" y="2618899"/>
            <a:ext cx="2797068" cy="1620203"/>
            <a:chOff x="8236529" y="3435928"/>
            <a:chExt cx="5593771" cy="3240405"/>
          </a:xfrm>
        </p:grpSpPr>
        <p:sp>
          <p:nvSpPr>
            <p:cNvPr id="14" name="Ellipse 13"/>
            <p:cNvSpPr/>
            <p:nvPr userDrawn="1"/>
          </p:nvSpPr>
          <p:spPr>
            <a:xfrm>
              <a:off x="8605574" y="3804973"/>
              <a:ext cx="2502313" cy="2502313"/>
            </a:xfrm>
            <a:prstGeom prst="ellipse">
              <a:avLst/>
            </a:prstGeom>
            <a:no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a:p>
          </p:txBody>
        </p:sp>
        <p:sp>
          <p:nvSpPr>
            <p:cNvPr id="15" name="Ellipse 14"/>
            <p:cNvSpPr/>
            <p:nvPr userDrawn="1"/>
          </p:nvSpPr>
          <p:spPr>
            <a:xfrm>
              <a:off x="8236529" y="3435928"/>
              <a:ext cx="3240405" cy="3240405"/>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a:p>
          </p:txBody>
        </p:sp>
        <p:cxnSp>
          <p:nvCxnSpPr>
            <p:cNvPr id="16" name="Rett linje 15"/>
            <p:cNvCxnSpPr/>
            <p:nvPr userDrawn="1"/>
          </p:nvCxnSpPr>
          <p:spPr>
            <a:xfrm>
              <a:off x="10657830" y="5033616"/>
              <a:ext cx="3172470" cy="0"/>
            </a:xfrm>
            <a:prstGeom prst="line">
              <a:avLst/>
            </a:prstGeom>
            <a:ln w="38100">
              <a:solidFill>
                <a:schemeClr val="tx2"/>
              </a:solidFill>
              <a:tailEnd type="none" w="lg" len="lg"/>
            </a:ln>
          </p:spPr>
          <p:style>
            <a:lnRef idx="1">
              <a:schemeClr val="accent1"/>
            </a:lnRef>
            <a:fillRef idx="0">
              <a:schemeClr val="accent1"/>
            </a:fillRef>
            <a:effectRef idx="0">
              <a:schemeClr val="accent1"/>
            </a:effectRef>
            <a:fontRef idx="minor">
              <a:schemeClr val="tx1"/>
            </a:fontRef>
          </p:style>
        </p:cxnSp>
        <p:sp>
          <p:nvSpPr>
            <p:cNvPr id="17" name="Ellipse 16"/>
            <p:cNvSpPr/>
            <p:nvPr userDrawn="1"/>
          </p:nvSpPr>
          <p:spPr>
            <a:xfrm>
              <a:off x="9055630" y="4255029"/>
              <a:ext cx="1602200" cy="1602200"/>
            </a:xfrm>
            <a:prstGeom prst="ellipse">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a:p>
          </p:txBody>
        </p:sp>
      </p:grpSp>
      <p:pic>
        <p:nvPicPr>
          <p:cNvPr id="8" name="magenta" hidden="1"/>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0" y="0"/>
            <a:ext cx="12189092" cy="6858000"/>
          </a:xfrm>
          <a:prstGeom prst="rect">
            <a:avLst/>
          </a:prstGeom>
        </p:spPr>
      </p:pic>
      <p:pic>
        <p:nvPicPr>
          <p:cNvPr id="18" name="gul" hidden="1"/>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0" y="0"/>
            <a:ext cx="12189092" cy="6858000"/>
          </a:xfrm>
          <a:prstGeom prst="rect">
            <a:avLst/>
          </a:prstGeom>
        </p:spPr>
      </p:pic>
      <p:pic>
        <p:nvPicPr>
          <p:cNvPr id="7" name="gronn" hidden="1"/>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0" y="0"/>
            <a:ext cx="12189092" cy="6858000"/>
          </a:xfrm>
          <a:prstGeom prst="rect">
            <a:avLst/>
          </a:prstGeom>
        </p:spPr>
      </p:pic>
      <p:pic>
        <p:nvPicPr>
          <p:cNvPr id="20" name="sinteflogo"/>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10793051" y="6255782"/>
            <a:ext cx="981013" cy="214063"/>
          </a:xfrm>
          <a:prstGeom prst="rect">
            <a:avLst/>
          </a:prstGeom>
        </p:spPr>
      </p:pic>
    </p:spTree>
    <p:extLst>
      <p:ext uri="{BB962C8B-B14F-4D97-AF65-F5344CB8AC3E}">
        <p14:creationId xmlns:p14="http://schemas.microsoft.com/office/powerpoint/2010/main" val="3623041008"/>
      </p:ext>
    </p:extLst>
  </p:cSld>
  <p:clrMap bg1="dk1" tx1="lt1" bg2="dk2" tx2="lt2" accent1="accent1" accent2="accent2" accent3="accent3" accent4="accent4" accent5="accent5" accent6="accent6" hlink="hlink" folHlink="folHlink"/>
  <p:sldLayoutIdLst>
    <p:sldLayoutId id="2147483678" r:id="rId1"/>
    <p:sldLayoutId id="2147483661" r:id="rId2"/>
    <p:sldLayoutId id="2147483663" r:id="rId3"/>
    <p:sldLayoutId id="2147483674" r:id="rId4"/>
    <p:sldLayoutId id="2147483664" r:id="rId5"/>
    <p:sldLayoutId id="2147483666" r:id="rId6"/>
    <p:sldLayoutId id="2147483680" r:id="rId7"/>
    <p:sldLayoutId id="2147483667" r:id="rId8"/>
    <p:sldLayoutId id="2147483672" r:id="rId9"/>
    <p:sldLayoutId id="2147483675" r:id="rId10"/>
    <p:sldLayoutId id="2147483677" r:id="rId11"/>
    <p:sldLayoutId id="2147483668" r:id="rId12"/>
    <p:sldLayoutId id="2147483669" r:id="rId13"/>
  </p:sldLayoutIdLst>
  <p:hf hdr="0" ftr="0" dt="0"/>
  <p:txStyles>
    <p:titleStyle>
      <a:lvl1pPr algn="l" defTabSz="914537" rtl="0" eaLnBrk="1" latinLnBrk="0" hangingPunct="1">
        <a:lnSpc>
          <a:spcPct val="100000"/>
        </a:lnSpc>
        <a:spcBef>
          <a:spcPct val="0"/>
        </a:spcBef>
        <a:buNone/>
        <a:defRPr sz="4300" kern="1200">
          <a:solidFill>
            <a:schemeClr val="tx2"/>
          </a:solidFill>
          <a:latin typeface="+mj-lt"/>
          <a:ea typeface="+mj-ea"/>
          <a:cs typeface="+mj-cs"/>
        </a:defRPr>
      </a:lvl1pPr>
    </p:titleStyle>
    <p:bodyStyle>
      <a:lvl1pPr marL="396079" indent="-216043" algn="l" defTabSz="914537" rtl="0" eaLnBrk="1" latinLnBrk="0" hangingPunct="1">
        <a:lnSpc>
          <a:spcPct val="110000"/>
        </a:lnSpc>
        <a:spcBef>
          <a:spcPts val="1000"/>
        </a:spcBef>
        <a:buFont typeface="Arial" panose="020B0604020202020204" pitchFamily="34" charset="0"/>
        <a:buChar char="•"/>
        <a:defRPr sz="2400" kern="1200">
          <a:solidFill>
            <a:schemeClr val="tx2"/>
          </a:solidFill>
          <a:latin typeface="+mn-lt"/>
          <a:ea typeface="+mn-ea"/>
          <a:cs typeface="+mn-cs"/>
        </a:defRPr>
      </a:lvl1pPr>
      <a:lvl2pPr marL="576115" indent="-216043" algn="l" defTabSz="914537" rtl="0" eaLnBrk="1" latinLnBrk="0" hangingPunct="1">
        <a:lnSpc>
          <a:spcPct val="110000"/>
        </a:lnSpc>
        <a:spcBef>
          <a:spcPts val="500"/>
        </a:spcBef>
        <a:buFont typeface="Arial" panose="020B0604020202020204" pitchFamily="34" charset="0"/>
        <a:buChar char="•"/>
        <a:defRPr sz="1800" kern="1200">
          <a:solidFill>
            <a:schemeClr val="tx2"/>
          </a:solidFill>
          <a:latin typeface="+mn-lt"/>
          <a:ea typeface="+mn-ea"/>
          <a:cs typeface="+mn-cs"/>
        </a:defRPr>
      </a:lvl2pPr>
      <a:lvl3pPr marL="756151" indent="-216043" algn="l" defTabSz="914537"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3pPr>
      <a:lvl4pPr marL="936187" indent="-216043" algn="l" defTabSz="914537" rtl="0" eaLnBrk="1" latinLnBrk="0" hangingPunct="1">
        <a:lnSpc>
          <a:spcPct val="110000"/>
        </a:lnSpc>
        <a:spcBef>
          <a:spcPts val="500"/>
        </a:spcBef>
        <a:buFont typeface="Arial" panose="020B0604020202020204" pitchFamily="34" charset="0"/>
        <a:buChar char="•"/>
        <a:defRPr sz="1200" kern="1200">
          <a:solidFill>
            <a:schemeClr val="tx2"/>
          </a:solidFill>
          <a:latin typeface="+mn-lt"/>
          <a:ea typeface="+mn-ea"/>
          <a:cs typeface="+mn-cs"/>
        </a:defRPr>
      </a:lvl4pPr>
      <a:lvl5pPr marL="1116223" indent="-216043" algn="l" defTabSz="914537" rtl="0" eaLnBrk="1" latinLnBrk="0" hangingPunct="1">
        <a:lnSpc>
          <a:spcPct val="110000"/>
        </a:lnSpc>
        <a:spcBef>
          <a:spcPts val="500"/>
        </a:spcBef>
        <a:buFont typeface="Arial" panose="020B0604020202020204" pitchFamily="34" charset="0"/>
        <a:buChar char="•"/>
        <a:defRPr sz="1200" kern="1200">
          <a:solidFill>
            <a:schemeClr val="tx2"/>
          </a:solidFill>
          <a:latin typeface="+mn-lt"/>
          <a:ea typeface="+mn-ea"/>
          <a:cs typeface="+mn-cs"/>
        </a:defRPr>
      </a:lvl5pPr>
      <a:lvl6pPr marL="2514977" indent="-228634" algn="l" defTabSz="91453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246" indent="-228634" algn="l" defTabSz="91453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514" indent="-228634" algn="l" defTabSz="91453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783" indent="-228634" algn="l" defTabSz="91453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537" rtl="0" eaLnBrk="1" latinLnBrk="0" hangingPunct="1">
        <a:defRPr sz="1800" kern="1200">
          <a:solidFill>
            <a:schemeClr val="tx1"/>
          </a:solidFill>
          <a:latin typeface="+mn-lt"/>
          <a:ea typeface="+mn-ea"/>
          <a:cs typeface="+mn-cs"/>
        </a:defRPr>
      </a:lvl1pPr>
      <a:lvl2pPr marL="457268" algn="l" defTabSz="914537" rtl="0" eaLnBrk="1" latinLnBrk="0" hangingPunct="1">
        <a:defRPr sz="1800" kern="1200">
          <a:solidFill>
            <a:schemeClr val="tx1"/>
          </a:solidFill>
          <a:latin typeface="+mn-lt"/>
          <a:ea typeface="+mn-ea"/>
          <a:cs typeface="+mn-cs"/>
        </a:defRPr>
      </a:lvl2pPr>
      <a:lvl3pPr marL="914537" algn="l" defTabSz="914537" rtl="0" eaLnBrk="1" latinLnBrk="0" hangingPunct="1">
        <a:defRPr sz="1800" kern="1200">
          <a:solidFill>
            <a:schemeClr val="tx1"/>
          </a:solidFill>
          <a:latin typeface="+mn-lt"/>
          <a:ea typeface="+mn-ea"/>
          <a:cs typeface="+mn-cs"/>
        </a:defRPr>
      </a:lvl3pPr>
      <a:lvl4pPr marL="1371806" algn="l" defTabSz="914537" rtl="0" eaLnBrk="1" latinLnBrk="0" hangingPunct="1">
        <a:defRPr sz="1800" kern="1200">
          <a:solidFill>
            <a:schemeClr val="tx1"/>
          </a:solidFill>
          <a:latin typeface="+mn-lt"/>
          <a:ea typeface="+mn-ea"/>
          <a:cs typeface="+mn-cs"/>
        </a:defRPr>
      </a:lvl4pPr>
      <a:lvl5pPr marL="1829074" algn="l" defTabSz="914537" rtl="0" eaLnBrk="1" latinLnBrk="0" hangingPunct="1">
        <a:defRPr sz="1800" kern="1200">
          <a:solidFill>
            <a:schemeClr val="tx1"/>
          </a:solidFill>
          <a:latin typeface="+mn-lt"/>
          <a:ea typeface="+mn-ea"/>
          <a:cs typeface="+mn-cs"/>
        </a:defRPr>
      </a:lvl5pPr>
      <a:lvl6pPr marL="2286343" algn="l" defTabSz="914537" rtl="0" eaLnBrk="1" latinLnBrk="0" hangingPunct="1">
        <a:defRPr sz="1800" kern="1200">
          <a:solidFill>
            <a:schemeClr val="tx1"/>
          </a:solidFill>
          <a:latin typeface="+mn-lt"/>
          <a:ea typeface="+mn-ea"/>
          <a:cs typeface="+mn-cs"/>
        </a:defRPr>
      </a:lvl6pPr>
      <a:lvl7pPr marL="2743612" algn="l" defTabSz="914537" rtl="0" eaLnBrk="1" latinLnBrk="0" hangingPunct="1">
        <a:defRPr sz="1800" kern="1200">
          <a:solidFill>
            <a:schemeClr val="tx1"/>
          </a:solidFill>
          <a:latin typeface="+mn-lt"/>
          <a:ea typeface="+mn-ea"/>
          <a:cs typeface="+mn-cs"/>
        </a:defRPr>
      </a:lvl7pPr>
      <a:lvl8pPr marL="3200880" algn="l" defTabSz="914537" rtl="0" eaLnBrk="1" latinLnBrk="0" hangingPunct="1">
        <a:defRPr sz="1800" kern="1200">
          <a:solidFill>
            <a:schemeClr val="tx1"/>
          </a:solidFill>
          <a:latin typeface="+mn-lt"/>
          <a:ea typeface="+mn-ea"/>
          <a:cs typeface="+mn-cs"/>
        </a:defRPr>
      </a:lvl8pPr>
      <a:lvl9pPr marL="3658148" algn="l" defTabSz="91453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11.xml"/><Relationship Id="rId5" Type="http://schemas.openxmlformats.org/officeDocument/2006/relationships/image" Target="../media/image18.png"/><Relationship Id="rId4" Type="http://schemas.openxmlformats.org/officeDocument/2006/relationships/image" Target="../media/image33.jpeg"/></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36.JPG"/><Relationship Id="rId4" Type="http://schemas.openxmlformats.org/officeDocument/2006/relationships/image" Target="../media/image35.JP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6.xml"/><Relationship Id="rId1" Type="http://schemas.openxmlformats.org/officeDocument/2006/relationships/slideLayout" Target="../slideLayouts/slideLayout11.xml"/><Relationship Id="rId5" Type="http://schemas.openxmlformats.org/officeDocument/2006/relationships/image" Target="../media/image3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1.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notesSlide" Target="../notesSlides/notesSlide19.xml"/><Relationship Id="rId1" Type="http://schemas.openxmlformats.org/officeDocument/2006/relationships/slideLayout" Target="../slideLayouts/slideLayout11.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2.xml.rels><?xml version="1.0" encoding="UTF-8" standalone="yes"?>
<Relationships xmlns="http://schemas.openxmlformats.org/package/2006/relationships"><Relationship Id="rId8" Type="http://schemas.openxmlformats.org/officeDocument/2006/relationships/hyperlink" Target="http://www.cjml.no/" TargetMode="External"/><Relationship Id="rId3" Type="http://schemas.openxmlformats.org/officeDocument/2006/relationships/image" Target="../media/image15.png"/><Relationship Id="rId7" Type="http://schemas.openxmlformats.org/officeDocument/2006/relationships/hyperlink" Target="http://www.sintef.no/cjml" TargetMode="External"/><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jpeg"/></Relationships>
</file>

<file path=ppt/slides/_rels/slide20.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notesSlide" Target="../notesSlides/notesSlide20.xml"/><Relationship Id="rId1" Type="http://schemas.openxmlformats.org/officeDocument/2006/relationships/slideLayout" Target="../slideLayouts/slideLayout11.xml"/><Relationship Id="rId6" Type="http://schemas.openxmlformats.org/officeDocument/2006/relationships/image" Target="../media/image47.png"/><Relationship Id="rId11" Type="http://schemas.openxmlformats.org/officeDocument/2006/relationships/image" Target="../media/image52.png"/><Relationship Id="rId5" Type="http://schemas.openxmlformats.org/officeDocument/2006/relationships/image" Target="../media/image46.png"/><Relationship Id="rId10" Type="http://schemas.openxmlformats.org/officeDocument/2006/relationships/image" Target="../media/image51.png"/><Relationship Id="rId4" Type="http://schemas.openxmlformats.org/officeDocument/2006/relationships/image" Target="../media/image45.png"/><Relationship Id="rId9" Type="http://schemas.openxmlformats.org/officeDocument/2006/relationships/image" Target="../media/image50.png"/></Relationships>
</file>

<file path=ppt/slides/_rels/slide21.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0.png"/><Relationship Id="rId3" Type="http://schemas.openxmlformats.org/officeDocument/2006/relationships/image" Target="../media/image53.png"/><Relationship Id="rId7" Type="http://schemas.openxmlformats.org/officeDocument/2006/relationships/image" Target="../media/image46.png"/><Relationship Id="rId12" Type="http://schemas.openxmlformats.org/officeDocument/2006/relationships/image" Target="../media/image49.png"/><Relationship Id="rId2" Type="http://schemas.openxmlformats.org/officeDocument/2006/relationships/notesSlide" Target="../notesSlides/notesSlide21.xml"/><Relationship Id="rId1" Type="http://schemas.openxmlformats.org/officeDocument/2006/relationships/slideLayout" Target="../slideLayouts/slideLayout11.xml"/><Relationship Id="rId6" Type="http://schemas.openxmlformats.org/officeDocument/2006/relationships/image" Target="../media/image45.png"/><Relationship Id="rId11" Type="http://schemas.openxmlformats.org/officeDocument/2006/relationships/image" Target="../media/image52.png"/><Relationship Id="rId5" Type="http://schemas.openxmlformats.org/officeDocument/2006/relationships/image" Target="../media/image44.png"/><Relationship Id="rId15" Type="http://schemas.openxmlformats.org/officeDocument/2006/relationships/image" Target="../media/image43.png"/><Relationship Id="rId10" Type="http://schemas.openxmlformats.org/officeDocument/2006/relationships/image" Target="../media/image51.png"/><Relationship Id="rId4" Type="http://schemas.openxmlformats.org/officeDocument/2006/relationships/image" Target="../media/image54.png"/><Relationship Id="rId9" Type="http://schemas.openxmlformats.org/officeDocument/2006/relationships/image" Target="../media/image48.png"/><Relationship Id="rId1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2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3.xml"/><Relationship Id="rId1" Type="http://schemas.openxmlformats.org/officeDocument/2006/relationships/slideLayout" Target="../slideLayouts/slideLayout11.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43.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1.xml"/><Relationship Id="rId1" Type="http://schemas.openxmlformats.org/officeDocument/2006/relationships/themeOverride" Target="../theme/themeOverride1.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jpeg"/></Relationships>
</file>

<file path=ppt/slides/_rels/slide2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8.xml"/><Relationship Id="rId1" Type="http://schemas.openxmlformats.org/officeDocument/2006/relationships/slideLayout" Target="../slideLayouts/slideLayout11.xml"/><Relationship Id="rId6" Type="http://schemas.openxmlformats.org/officeDocument/2006/relationships/image" Target="../media/image62.png"/><Relationship Id="rId5" Type="http://schemas.openxmlformats.org/officeDocument/2006/relationships/image" Target="../media/image59.png"/><Relationship Id="rId4" Type="http://schemas.openxmlformats.org/officeDocument/2006/relationships/image" Target="../media/image61.png"/></Relationships>
</file>

<file path=ppt/slides/_rels/slide29.xml.rels><?xml version="1.0" encoding="UTF-8" standalone="yes"?>
<Relationships xmlns="http://schemas.openxmlformats.org/package/2006/relationships"><Relationship Id="rId8" Type="http://schemas.openxmlformats.org/officeDocument/2006/relationships/image" Target="../media/image68.png"/><Relationship Id="rId13" Type="http://schemas.openxmlformats.org/officeDocument/2006/relationships/image" Target="../media/image73.png"/><Relationship Id="rId3" Type="http://schemas.openxmlformats.org/officeDocument/2006/relationships/image" Target="../media/image63.png"/><Relationship Id="rId7" Type="http://schemas.openxmlformats.org/officeDocument/2006/relationships/image" Target="../media/image67.png"/><Relationship Id="rId12" Type="http://schemas.openxmlformats.org/officeDocument/2006/relationships/image" Target="../media/image72.png"/><Relationship Id="rId2" Type="http://schemas.openxmlformats.org/officeDocument/2006/relationships/notesSlide" Target="../notesSlides/notesSlide29.xml"/><Relationship Id="rId1" Type="http://schemas.openxmlformats.org/officeDocument/2006/relationships/slideLayout" Target="../slideLayouts/slideLayout11.xml"/><Relationship Id="rId6" Type="http://schemas.openxmlformats.org/officeDocument/2006/relationships/image" Target="../media/image66.png"/><Relationship Id="rId11" Type="http://schemas.openxmlformats.org/officeDocument/2006/relationships/image" Target="../media/image71.png"/><Relationship Id="rId5" Type="http://schemas.openxmlformats.org/officeDocument/2006/relationships/image" Target="../media/image65.png"/><Relationship Id="rId10" Type="http://schemas.openxmlformats.org/officeDocument/2006/relationships/image" Target="../media/image70.png"/><Relationship Id="rId4" Type="http://schemas.openxmlformats.org/officeDocument/2006/relationships/image" Target="../media/image64.png"/><Relationship Id="rId9" Type="http://schemas.openxmlformats.org/officeDocument/2006/relationships/image" Target="../media/image69.jpeg"/><Relationship Id="rId14"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68.png"/><Relationship Id="rId13" Type="http://schemas.openxmlformats.org/officeDocument/2006/relationships/image" Target="../media/image73.png"/><Relationship Id="rId3" Type="http://schemas.openxmlformats.org/officeDocument/2006/relationships/image" Target="../media/image63.png"/><Relationship Id="rId7" Type="http://schemas.openxmlformats.org/officeDocument/2006/relationships/image" Target="../media/image67.png"/><Relationship Id="rId12" Type="http://schemas.openxmlformats.org/officeDocument/2006/relationships/image" Target="../media/image72.png"/><Relationship Id="rId2" Type="http://schemas.openxmlformats.org/officeDocument/2006/relationships/notesSlide" Target="../notesSlides/notesSlide30.xml"/><Relationship Id="rId1" Type="http://schemas.openxmlformats.org/officeDocument/2006/relationships/slideLayout" Target="../slideLayouts/slideLayout11.xml"/><Relationship Id="rId6" Type="http://schemas.openxmlformats.org/officeDocument/2006/relationships/image" Target="../media/image66.png"/><Relationship Id="rId11" Type="http://schemas.openxmlformats.org/officeDocument/2006/relationships/image" Target="../media/image71.png"/><Relationship Id="rId5" Type="http://schemas.openxmlformats.org/officeDocument/2006/relationships/image" Target="../media/image65.png"/><Relationship Id="rId10" Type="http://schemas.openxmlformats.org/officeDocument/2006/relationships/image" Target="../media/image70.png"/><Relationship Id="rId4" Type="http://schemas.openxmlformats.org/officeDocument/2006/relationships/image" Target="../media/image64.png"/><Relationship Id="rId9" Type="http://schemas.openxmlformats.org/officeDocument/2006/relationships/image" Target="../media/image69.jpeg"/><Relationship Id="rId14"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11.xml"/><Relationship Id="rId5" Type="http://schemas.openxmlformats.org/officeDocument/2006/relationships/image" Target="../media/image76.png"/><Relationship Id="rId4" Type="http://schemas.openxmlformats.org/officeDocument/2006/relationships/image" Target="../media/image75.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jpeg"/><Relationship Id="rId7"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tel 5"/>
          <p:cNvSpPr>
            <a:spLocks noGrp="1"/>
          </p:cNvSpPr>
          <p:nvPr>
            <p:ph type="ctrTitle"/>
          </p:nvPr>
        </p:nvSpPr>
        <p:spPr>
          <a:xfrm>
            <a:off x="586740" y="2351285"/>
            <a:ext cx="11407370" cy="3435610"/>
          </a:xfrm>
        </p:spPr>
        <p:txBody>
          <a:bodyPr/>
          <a:lstStyle/>
          <a:p>
            <a:r>
              <a:rPr lang="en-GB" sz="4400" dirty="0">
                <a:solidFill>
                  <a:schemeClr val="accent2"/>
                </a:solidFill>
              </a:rPr>
              <a:t>Introduction</a:t>
            </a:r>
            <a:br>
              <a:rPr lang="en-GB" sz="4400" dirty="0"/>
            </a:br>
            <a:r>
              <a:rPr lang="en-GB" sz="4400" dirty="0"/>
              <a:t>CJML - </a:t>
            </a:r>
            <a:r>
              <a:rPr lang="en-GB" sz="4400" cap="none" dirty="0"/>
              <a:t>Customer Journey Modelling Language</a:t>
            </a:r>
            <a:br>
              <a:rPr lang="en-GB" sz="4400" cap="none" dirty="0"/>
            </a:br>
            <a:br>
              <a:rPr lang="en-GB" sz="4400" dirty="0"/>
            </a:br>
            <a:endParaRPr lang="en-GB" sz="4400" cap="none" dirty="0">
              <a:solidFill>
                <a:schemeClr val="accent2"/>
              </a:solidFill>
            </a:endParaRPr>
          </a:p>
        </p:txBody>
      </p:sp>
      <p:sp>
        <p:nvSpPr>
          <p:cNvPr id="8" name="Plassholder for tekst 7"/>
          <p:cNvSpPr>
            <a:spLocks noGrp="1"/>
          </p:cNvSpPr>
          <p:nvPr>
            <p:ph type="body" sz="quarter" idx="12"/>
          </p:nvPr>
        </p:nvSpPr>
        <p:spPr>
          <a:xfrm>
            <a:off x="1028700" y="4491579"/>
            <a:ext cx="7078070" cy="1316766"/>
          </a:xfrm>
        </p:spPr>
        <p:txBody>
          <a:bodyPr/>
          <a:lstStyle/>
          <a:p>
            <a:pPr>
              <a:lnSpc>
                <a:spcPct val="100000"/>
              </a:lnSpc>
              <a:spcAft>
                <a:spcPts val="500"/>
              </a:spcAft>
            </a:pPr>
            <a:r>
              <a:rPr lang="en-GB" sz="2200" dirty="0"/>
              <a:t>Part of HORM (Human and organisational risk modelling)</a:t>
            </a:r>
          </a:p>
          <a:p>
            <a:pPr>
              <a:lnSpc>
                <a:spcPct val="100000"/>
              </a:lnSpc>
              <a:spcAft>
                <a:spcPts val="500"/>
              </a:spcAft>
            </a:pPr>
            <a:r>
              <a:rPr lang="en-GB" sz="2200" dirty="0"/>
              <a:t>Based on CJML version 1.1</a:t>
            </a:r>
          </a:p>
          <a:p>
            <a:pPr>
              <a:lnSpc>
                <a:spcPct val="100000"/>
              </a:lnSpc>
              <a:spcAft>
                <a:spcPts val="500"/>
              </a:spcAft>
            </a:pPr>
            <a:r>
              <a:rPr lang="en-GB" sz="2200" dirty="0"/>
              <a:t>SINTEF Digital | Sustainable communication technologies</a:t>
            </a:r>
            <a:endParaRPr lang="en-GB" dirty="0"/>
          </a:p>
        </p:txBody>
      </p:sp>
      <p:pic>
        <p:nvPicPr>
          <p:cNvPr id="5" name="Picture 2" descr="https://camo.githubusercontent.com/c253d2829f9392b505182d44eb60e84009fcf184/68747470733a2f2f7261772e6769746875622e636f6d2f6e61666572676f2f6d616e75616c2d6c697672652d616e696d6163616f32642f67682d70616765732f696d672f696e74726f647563616f2f6372656174697665636f6d6d6f6e735f63632d62792d73612e706e67">
            <a:extLst>
              <a:ext uri="{FF2B5EF4-FFF2-40B4-BE49-F238E27FC236}">
                <a16:creationId xmlns:a16="http://schemas.microsoft.com/office/drawing/2014/main" id="{9EEB9D9C-6746-4AB8-852B-B431143F55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4625" y="5897828"/>
            <a:ext cx="1659485" cy="655363"/>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A80699F8-2597-4C53-951B-9AD27FF34799}"/>
              </a:ext>
            </a:extLst>
          </p:cNvPr>
          <p:cNvSpPr txBox="1"/>
          <p:nvPr/>
        </p:nvSpPr>
        <p:spPr>
          <a:xfrm>
            <a:off x="10334625" y="6495276"/>
            <a:ext cx="1790700" cy="276999"/>
          </a:xfrm>
          <a:prstGeom prst="rect">
            <a:avLst/>
          </a:prstGeom>
          <a:noFill/>
        </p:spPr>
        <p:txBody>
          <a:bodyPr wrap="square" rtlCol="0">
            <a:spAutoFit/>
          </a:bodyPr>
          <a:lstStyle/>
          <a:p>
            <a:r>
              <a:rPr lang="en-GB" sz="1200" dirty="0"/>
              <a:t>Copyright © 2022 SINTEF</a:t>
            </a:r>
          </a:p>
        </p:txBody>
      </p:sp>
      <p:pic>
        <p:nvPicPr>
          <p:cNvPr id="7" name="Picture 6" descr="Diagram&#10;&#10;Description automatically generated">
            <a:extLst>
              <a:ext uri="{FF2B5EF4-FFF2-40B4-BE49-F238E27FC236}">
                <a16:creationId xmlns:a16="http://schemas.microsoft.com/office/drawing/2014/main" id="{BD5964BA-43E2-4129-A3EA-4DF960850B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92872" y="179891"/>
            <a:ext cx="3964343" cy="1196241"/>
          </a:xfrm>
          <a:prstGeom prst="rect">
            <a:avLst/>
          </a:prstGeom>
        </p:spPr>
      </p:pic>
      <p:sp>
        <p:nvSpPr>
          <p:cNvPr id="9" name="TextBox 8">
            <a:extLst>
              <a:ext uri="{FF2B5EF4-FFF2-40B4-BE49-F238E27FC236}">
                <a16:creationId xmlns:a16="http://schemas.microsoft.com/office/drawing/2014/main" id="{37B74D07-DA56-4CAC-A5C8-B37B4B130283}"/>
              </a:ext>
            </a:extLst>
          </p:cNvPr>
          <p:cNvSpPr txBox="1"/>
          <p:nvPr/>
        </p:nvSpPr>
        <p:spPr>
          <a:xfrm>
            <a:off x="7792872" y="308647"/>
            <a:ext cx="4332453" cy="338554"/>
          </a:xfrm>
          <a:prstGeom prst="rect">
            <a:avLst/>
          </a:prstGeom>
          <a:solidFill>
            <a:schemeClr val="bg1"/>
          </a:solidFill>
        </p:spPr>
        <p:txBody>
          <a:bodyPr wrap="square" rtlCol="0">
            <a:spAutoFit/>
          </a:bodyPr>
          <a:lstStyle/>
          <a:p>
            <a:r>
              <a:rPr lang="en-GB" sz="1600" b="1" dirty="0"/>
              <a:t>HORM: Human and organisational risk modelling</a:t>
            </a:r>
          </a:p>
        </p:txBody>
      </p:sp>
    </p:spTree>
    <p:extLst>
      <p:ext uri="{BB962C8B-B14F-4D97-AF65-F5344CB8AC3E}">
        <p14:creationId xmlns:p14="http://schemas.microsoft.com/office/powerpoint/2010/main" val="18271350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6AF6AE5-B186-4C36-9FC3-833D5969DFE4}"/>
              </a:ext>
            </a:extLst>
          </p:cNvPr>
          <p:cNvPicPr>
            <a:picLocks noChangeAspect="1"/>
          </p:cNvPicPr>
          <p:nvPr/>
        </p:nvPicPr>
        <p:blipFill rotWithShape="1">
          <a:blip r:embed="rId3"/>
          <a:srcRect b="15539"/>
          <a:stretch/>
        </p:blipFill>
        <p:spPr>
          <a:xfrm>
            <a:off x="8867702" y="1615858"/>
            <a:ext cx="3019383" cy="1204520"/>
          </a:xfrm>
          <a:prstGeom prst="rect">
            <a:avLst/>
          </a:prstGeom>
        </p:spPr>
      </p:pic>
      <p:sp>
        <p:nvSpPr>
          <p:cNvPr id="2" name="Title 1"/>
          <p:cNvSpPr>
            <a:spLocks noGrp="1"/>
          </p:cNvSpPr>
          <p:nvPr>
            <p:ph type="title"/>
          </p:nvPr>
        </p:nvSpPr>
        <p:spPr>
          <a:xfrm>
            <a:off x="954182" y="331155"/>
            <a:ext cx="9001711" cy="888244"/>
          </a:xfrm>
        </p:spPr>
        <p:txBody>
          <a:bodyPr/>
          <a:lstStyle/>
          <a:p>
            <a:r>
              <a:rPr lang="en-GB" dirty="0"/>
              <a:t>Development process and origin</a:t>
            </a:r>
          </a:p>
        </p:txBody>
      </p:sp>
      <p:sp>
        <p:nvSpPr>
          <p:cNvPr id="3" name="Content Placeholder 2"/>
          <p:cNvSpPr>
            <a:spLocks noGrp="1"/>
          </p:cNvSpPr>
          <p:nvPr>
            <p:ph idx="1"/>
          </p:nvPr>
        </p:nvSpPr>
        <p:spPr>
          <a:xfrm>
            <a:off x="954089" y="1547813"/>
            <a:ext cx="7801604" cy="4564888"/>
          </a:xfrm>
        </p:spPr>
        <p:txBody>
          <a:bodyPr>
            <a:normAutofit fontScale="85000" lnSpcReduction="20000"/>
          </a:bodyPr>
          <a:lstStyle/>
          <a:p>
            <a:r>
              <a:rPr lang="en-GB" dirty="0"/>
              <a:t>The development of CJML is based on user-centred design and an extensive involvement of users from various business sectors.</a:t>
            </a:r>
          </a:p>
          <a:p>
            <a:r>
              <a:rPr lang="en-GB" dirty="0"/>
              <a:t>CJML has been developed in iterations, based on operational experience and case studies with industry partners, literature studies and systematic evaluations.</a:t>
            </a:r>
          </a:p>
          <a:p>
            <a:endParaRPr lang="en-GB" dirty="0"/>
          </a:p>
          <a:p>
            <a:endParaRPr lang="en-GB" dirty="0"/>
          </a:p>
          <a:p>
            <a:r>
              <a:rPr lang="en-GB" sz="2400" dirty="0"/>
              <a:t>CJML is continuously being developed through several SINTEF-led innovation and research projects. In all, 11 public and private service providers, 4 research institutions, and 2 consultancies have been involved up to </a:t>
            </a:r>
            <a:r>
              <a:rPr lang="en-GB" dirty="0"/>
              <a:t>now. </a:t>
            </a:r>
          </a:p>
          <a:p>
            <a:r>
              <a:rPr lang="en-GB" dirty="0"/>
              <a:t>The early versions of CJML was called VISUAL, named after an innovation project (2013-2016) funded by the Research council of Norway. </a:t>
            </a:r>
          </a:p>
          <a:p>
            <a:endParaRPr lang="en-GB" sz="2400" dirty="0"/>
          </a:p>
          <a:p>
            <a:endParaRPr lang="en-GB" dirty="0"/>
          </a:p>
        </p:txBody>
      </p:sp>
      <p:sp>
        <p:nvSpPr>
          <p:cNvPr id="18" name="TextBox 17">
            <a:extLst>
              <a:ext uri="{FF2B5EF4-FFF2-40B4-BE49-F238E27FC236}">
                <a16:creationId xmlns:a16="http://schemas.microsoft.com/office/drawing/2014/main" id="{D598855A-DFB2-4E2B-BC1F-AA358BA1033E}"/>
              </a:ext>
            </a:extLst>
          </p:cNvPr>
          <p:cNvSpPr txBox="1"/>
          <p:nvPr/>
        </p:nvSpPr>
        <p:spPr>
          <a:xfrm>
            <a:off x="2059385" y="3052403"/>
            <a:ext cx="7203611" cy="646331"/>
          </a:xfrm>
          <a:prstGeom prst="rect">
            <a:avLst/>
          </a:prstGeom>
          <a:noFill/>
        </p:spPr>
        <p:txBody>
          <a:bodyPr wrap="square" rtlCol="0">
            <a:spAutoFit/>
          </a:bodyPr>
          <a:lstStyle>
            <a:defPPr>
              <a:defRPr lang="nb-NO"/>
            </a:defPPr>
            <a:lvl1pPr>
              <a:defRPr sz="1100">
                <a:solidFill>
                  <a:srgbClr val="C55A11"/>
                </a:solidFill>
              </a:defRPr>
            </a:lvl1pPr>
          </a:lstStyle>
          <a:p>
            <a:r>
              <a:rPr lang="en-GB" sz="1200" dirty="0"/>
              <a:t>Halvorsrud, R., Boletsis, C., &amp; Garcia-Ceja, E. (2021). Designing a </a:t>
            </a:r>
            <a:r>
              <a:rPr lang="en-GB" sz="1200" dirty="0" err="1"/>
              <a:t>Modeling</a:t>
            </a:r>
            <a:r>
              <a:rPr lang="en-GB" sz="1200" dirty="0"/>
              <a:t> Language for Customer Journeys: Lessons Learned from User Involvement. Proceedings from the ACM/IEEE 24th International Conference on Model Driven Engineering Languages and Systems (MODELS’21) (pp. 239-249).</a:t>
            </a:r>
          </a:p>
        </p:txBody>
      </p:sp>
      <p:grpSp>
        <p:nvGrpSpPr>
          <p:cNvPr id="17" name="Group 16">
            <a:extLst>
              <a:ext uri="{FF2B5EF4-FFF2-40B4-BE49-F238E27FC236}">
                <a16:creationId xmlns:a16="http://schemas.microsoft.com/office/drawing/2014/main" id="{58810F57-971A-4250-A105-5E478E33C8DB}"/>
              </a:ext>
            </a:extLst>
          </p:cNvPr>
          <p:cNvGrpSpPr/>
          <p:nvPr/>
        </p:nvGrpSpPr>
        <p:grpSpPr>
          <a:xfrm>
            <a:off x="1685941" y="6501648"/>
            <a:ext cx="7334185" cy="198000"/>
            <a:chOff x="1685941" y="6501648"/>
            <a:chExt cx="7334185" cy="198000"/>
          </a:xfrm>
        </p:grpSpPr>
        <p:sp>
          <p:nvSpPr>
            <p:cNvPr id="22" name="AutoShape 63">
              <a:extLst>
                <a:ext uri="{FF2B5EF4-FFF2-40B4-BE49-F238E27FC236}">
                  <a16:creationId xmlns:a16="http://schemas.microsoft.com/office/drawing/2014/main" id="{75304656-4DE0-44F9-903D-68DDC7C8CDBC}"/>
                </a:ext>
              </a:extLst>
            </p:cNvPr>
            <p:cNvSpPr>
              <a:spLocks noChangeArrowheads="1"/>
            </p:cNvSpPr>
            <p:nvPr/>
          </p:nvSpPr>
          <p:spPr bwMode="auto">
            <a:xfrm>
              <a:off x="1685941" y="6501648"/>
              <a:ext cx="1728000" cy="198000"/>
            </a:xfrm>
            <a:prstGeom prst="chevron">
              <a:avLst>
                <a:gd name="adj" fmla="val 38168"/>
              </a:avLst>
            </a:prstGeom>
            <a:solidFill>
              <a:srgbClr val="00558E"/>
            </a:solidFill>
            <a:ln w="19050" algn="ctr">
              <a:noFill/>
              <a:miter lim="800000"/>
              <a:headEnd/>
              <a:tailEnd/>
            </a:ln>
          </p:spPr>
          <p:txBody>
            <a:bodyPr lIns="0" tIns="0" rIns="0" bIns="0" anchor="ctr" anchorCtr="0"/>
            <a:lstStyle/>
            <a:p>
              <a:pPr algn="ctr" defTabSz="995363">
                <a:buSzPct val="90000"/>
              </a:pPr>
              <a:r>
                <a:rPr lang="en-GB" sz="1000" kern="0" dirty="0">
                  <a:solidFill>
                    <a:schemeClr val="bg1"/>
                  </a:solidFill>
                  <a:cs typeface="Arial" charset="0"/>
                </a:rPr>
                <a:t>Introducing CJML</a:t>
              </a:r>
            </a:p>
          </p:txBody>
        </p:sp>
        <p:sp>
          <p:nvSpPr>
            <p:cNvPr id="23" name="AutoShape 64">
              <a:extLst>
                <a:ext uri="{FF2B5EF4-FFF2-40B4-BE49-F238E27FC236}">
                  <a16:creationId xmlns:a16="http://schemas.microsoft.com/office/drawing/2014/main" id="{3E01A95E-E979-478A-9AC0-407A90769890}"/>
                </a:ext>
              </a:extLst>
            </p:cNvPr>
            <p:cNvSpPr>
              <a:spLocks noChangeArrowheads="1"/>
            </p:cNvSpPr>
            <p:nvPr/>
          </p:nvSpPr>
          <p:spPr bwMode="auto">
            <a:xfrm>
              <a:off x="3481033" y="6501648"/>
              <a:ext cx="3528000" cy="198000"/>
            </a:xfrm>
            <a:prstGeom prst="chevron">
              <a:avLst>
                <a:gd name="adj" fmla="val 38168"/>
              </a:avLst>
            </a:prstGeom>
            <a:solidFill>
              <a:schemeClr val="bg1">
                <a:lumMod val="85000"/>
              </a:schemeClr>
            </a:solidFill>
            <a:ln w="19050" algn="ctr">
              <a:noFill/>
              <a:miter lim="800000"/>
              <a:headEnd/>
              <a:tailEnd/>
            </a:ln>
          </p:spPr>
          <p:txBody>
            <a:bodyPr lIns="0" tIns="0" rIns="0" bIns="0" anchor="ctr" anchorCtr="0"/>
            <a:lstStyle/>
            <a:p>
              <a:pPr algn="ctr" defTabSz="995363">
                <a:buSzPct val="90000"/>
              </a:pPr>
              <a:r>
                <a:rPr lang="en-GB" sz="1000" kern="0" dirty="0">
                  <a:solidFill>
                    <a:schemeClr val="bg1">
                      <a:lumMod val="50000"/>
                    </a:schemeClr>
                  </a:solidFill>
                  <a:cs typeface="Arial" charset="0"/>
                </a:rPr>
                <a:t>Theoretical foundation and modelling approach</a:t>
              </a:r>
            </a:p>
          </p:txBody>
        </p:sp>
        <p:sp>
          <p:nvSpPr>
            <p:cNvPr id="24" name="AutoShape 65">
              <a:extLst>
                <a:ext uri="{FF2B5EF4-FFF2-40B4-BE49-F238E27FC236}">
                  <a16:creationId xmlns:a16="http://schemas.microsoft.com/office/drawing/2014/main" id="{11E0CBA0-4055-4104-A31E-4D6062D78D1B}"/>
                </a:ext>
              </a:extLst>
            </p:cNvPr>
            <p:cNvSpPr>
              <a:spLocks noChangeArrowheads="1"/>
            </p:cNvSpPr>
            <p:nvPr/>
          </p:nvSpPr>
          <p:spPr bwMode="auto">
            <a:xfrm>
              <a:off x="7076126" y="6501648"/>
              <a:ext cx="1944000" cy="198000"/>
            </a:xfrm>
            <a:prstGeom prst="chevron">
              <a:avLst>
                <a:gd name="adj" fmla="val 38168"/>
              </a:avLst>
            </a:prstGeom>
            <a:solidFill>
              <a:schemeClr val="bg1">
                <a:lumMod val="85000"/>
              </a:schemeClr>
            </a:solidFill>
            <a:ln w="19050" algn="ctr">
              <a:noFill/>
              <a:miter lim="800000"/>
              <a:headEnd/>
              <a:tailEnd/>
            </a:ln>
          </p:spPr>
          <p:txBody>
            <a:bodyPr lIns="0" tIns="0" rIns="0" bIns="0" anchor="ctr" anchorCtr="0"/>
            <a:lstStyle/>
            <a:p>
              <a:pPr marL="0" marR="0" lvl="0" indent="0" algn="ctr" defTabSz="995363" eaLnBrk="1" fontAlgn="auto" latinLnBrk="0" hangingPunct="1">
                <a:lnSpc>
                  <a:spcPct val="100000"/>
                </a:lnSpc>
                <a:spcBef>
                  <a:spcPts val="0"/>
                </a:spcBef>
                <a:spcAft>
                  <a:spcPts val="0"/>
                </a:spcAft>
                <a:buClrTx/>
                <a:buSzPct val="90000"/>
                <a:buFontTx/>
                <a:buNone/>
                <a:tabLst/>
                <a:defRPr/>
              </a:pPr>
              <a:r>
                <a:rPr lang="en-GB" sz="1000" kern="0" dirty="0">
                  <a:solidFill>
                    <a:schemeClr val="bg1">
                      <a:lumMod val="50000"/>
                    </a:schemeClr>
                  </a:solidFill>
                  <a:cs typeface="Arial" charset="0"/>
                </a:rPr>
                <a:t>A quick tour of CJML</a:t>
              </a:r>
              <a:endParaRPr kumimoji="0" lang="en-GB" sz="1000" b="0" i="0" strike="noStrike" kern="0" cap="none" spc="0" normalizeH="0" baseline="0" noProof="0" dirty="0">
                <a:ln>
                  <a:noFill/>
                </a:ln>
                <a:solidFill>
                  <a:schemeClr val="bg1">
                    <a:lumMod val="50000"/>
                  </a:schemeClr>
                </a:solidFill>
                <a:effectLst/>
                <a:uLnTx/>
                <a:uFillTx/>
                <a:cs typeface="Arial" charset="0"/>
              </a:endParaRPr>
            </a:p>
          </p:txBody>
        </p:sp>
      </p:grpSp>
    </p:spTree>
    <p:extLst>
      <p:ext uri="{BB962C8B-B14F-4D97-AF65-F5344CB8AC3E}">
        <p14:creationId xmlns:p14="http://schemas.microsoft.com/office/powerpoint/2010/main" val="1058573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56730-9CCD-4717-BE03-D62C6887A2F1}"/>
              </a:ext>
            </a:extLst>
          </p:cNvPr>
          <p:cNvSpPr>
            <a:spLocks noGrp="1"/>
          </p:cNvSpPr>
          <p:nvPr>
            <p:ph type="title"/>
          </p:nvPr>
        </p:nvSpPr>
        <p:spPr>
          <a:xfrm>
            <a:off x="954183" y="1883324"/>
            <a:ext cx="8042532" cy="2622001"/>
          </a:xfrm>
        </p:spPr>
        <p:txBody>
          <a:bodyPr/>
          <a:lstStyle/>
          <a:p>
            <a:r>
              <a:rPr lang="en-GB" dirty="0"/>
              <a:t>Theoretical foundation and modelling approach</a:t>
            </a:r>
          </a:p>
        </p:txBody>
      </p:sp>
      <p:sp>
        <p:nvSpPr>
          <p:cNvPr id="3" name="Text Placeholder 2">
            <a:extLst>
              <a:ext uri="{FF2B5EF4-FFF2-40B4-BE49-F238E27FC236}">
                <a16:creationId xmlns:a16="http://schemas.microsoft.com/office/drawing/2014/main" id="{BB7EEA35-A974-41C3-B310-23E12C424753}"/>
              </a:ext>
            </a:extLst>
          </p:cNvPr>
          <p:cNvSpPr>
            <a:spLocks noGrp="1"/>
          </p:cNvSpPr>
          <p:nvPr>
            <p:ph type="body" idx="1"/>
          </p:nvPr>
        </p:nvSpPr>
        <p:spPr>
          <a:xfrm>
            <a:off x="954183" y="3960000"/>
            <a:ext cx="8042532" cy="1558908"/>
          </a:xfrm>
        </p:spPr>
        <p:txBody>
          <a:bodyPr>
            <a:normAutofit/>
          </a:bodyPr>
          <a:lstStyle/>
          <a:p>
            <a:r>
              <a:rPr lang="en-GB" dirty="0"/>
              <a:t>Planned and actual journeys</a:t>
            </a:r>
          </a:p>
          <a:p>
            <a:r>
              <a:rPr lang="en-GB" dirty="0"/>
              <a:t>Journey types and examples</a:t>
            </a:r>
          </a:p>
          <a:p>
            <a:r>
              <a:rPr lang="en-GB" dirty="0"/>
              <a:t>Touchpoint typology </a:t>
            </a:r>
          </a:p>
          <a:p>
            <a:r>
              <a:rPr lang="en-GB" dirty="0"/>
              <a:t>Delineation of steps</a:t>
            </a:r>
          </a:p>
        </p:txBody>
      </p:sp>
    </p:spTree>
    <p:extLst>
      <p:ext uri="{BB962C8B-B14F-4D97-AF65-F5344CB8AC3E}">
        <p14:creationId xmlns:p14="http://schemas.microsoft.com/office/powerpoint/2010/main" val="1604233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82" y="270757"/>
            <a:ext cx="9031550" cy="888244"/>
          </a:xfrm>
        </p:spPr>
        <p:txBody>
          <a:bodyPr/>
          <a:lstStyle/>
          <a:p>
            <a:r>
              <a:rPr lang="en-GB" dirty="0"/>
              <a:t>Two states of a journey</a:t>
            </a:r>
          </a:p>
        </p:txBody>
      </p:sp>
      <p:sp>
        <p:nvSpPr>
          <p:cNvPr id="44" name="Content Placeholder 2">
            <a:extLst>
              <a:ext uri="{FF2B5EF4-FFF2-40B4-BE49-F238E27FC236}">
                <a16:creationId xmlns:a16="http://schemas.microsoft.com/office/drawing/2014/main" id="{CBF2B9E1-AD5D-4BC8-86D5-14961E5C1C92}"/>
              </a:ext>
            </a:extLst>
          </p:cNvPr>
          <p:cNvSpPr txBox="1">
            <a:spLocks/>
          </p:cNvSpPr>
          <p:nvPr/>
        </p:nvSpPr>
        <p:spPr>
          <a:xfrm>
            <a:off x="695485" y="1784053"/>
            <a:ext cx="5002286" cy="265521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16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6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6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600" kern="1200">
                <a:solidFill>
                  <a:schemeClr val="tx1"/>
                </a:solidFill>
                <a:latin typeface="+mn-lt"/>
                <a:ea typeface="+mn-ea"/>
                <a:cs typeface="+mn-cs"/>
              </a:defRPr>
            </a:lvl9pPr>
          </a:lstStyle>
          <a:p>
            <a:pPr lvl="0">
              <a:defRPr/>
            </a:pPr>
            <a:r>
              <a:rPr lang="en-GB" sz="1600" dirty="0">
                <a:solidFill>
                  <a:sysClr val="windowText" lastClr="000000"/>
                </a:solidFill>
              </a:rPr>
              <a:t>reflects how the service process is implemented by the service provider -  regardless of whether it was deliberately designed or resulted from ad-hoc development</a:t>
            </a:r>
          </a:p>
          <a:p>
            <a:pPr lvl="0">
              <a:defRPr/>
            </a:pPr>
            <a:r>
              <a:rPr lang="en-GB" sz="1600" dirty="0">
                <a:solidFill>
                  <a:sysClr val="windowText" lastClr="000000"/>
                </a:solidFill>
              </a:rPr>
              <a:t>often branch into alternative paths as a result of decisions made by the user (e.g. preferred channel) or the service provider (e.g. business dependencies)</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n-GB" sz="1800" b="0" i="0" u="none" strike="noStrike" kern="1200" cap="none" spc="0" normalizeH="0" baseline="0" noProof="0" dirty="0">
              <a:ln>
                <a:noFill/>
              </a:ln>
              <a:solidFill>
                <a:sysClr val="windowText" lastClr="000000"/>
              </a:solidFill>
              <a:effectLst/>
              <a:uLnTx/>
              <a:uFillTx/>
              <a:latin typeface="Calibri"/>
            </a:endParaRPr>
          </a:p>
        </p:txBody>
      </p:sp>
      <p:sp>
        <p:nvSpPr>
          <p:cNvPr id="45" name="Content Placeholder 5">
            <a:extLst>
              <a:ext uri="{FF2B5EF4-FFF2-40B4-BE49-F238E27FC236}">
                <a16:creationId xmlns:a16="http://schemas.microsoft.com/office/drawing/2014/main" id="{453D8C2B-613D-4F3D-AFD4-8C0C3B392A7C}"/>
              </a:ext>
            </a:extLst>
          </p:cNvPr>
          <p:cNvSpPr txBox="1">
            <a:spLocks/>
          </p:cNvSpPr>
          <p:nvPr/>
        </p:nvSpPr>
        <p:spPr>
          <a:xfrm>
            <a:off x="6283732" y="1822591"/>
            <a:ext cx="5152910" cy="159991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16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6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6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600" kern="1200">
                <a:solidFill>
                  <a:schemeClr val="tx1"/>
                </a:solidFill>
                <a:latin typeface="+mn-lt"/>
                <a:ea typeface="+mn-ea"/>
                <a:cs typeface="+mn-cs"/>
              </a:defRPr>
            </a:lvl9pPr>
          </a:lstStyle>
          <a:p>
            <a:pPr lvl="0">
              <a:defRPr/>
            </a:pPr>
            <a:r>
              <a:rPr lang="en-GB" sz="1700" dirty="0">
                <a:solidFill>
                  <a:sysClr val="windowText" lastClr="000000"/>
                </a:solidFill>
              </a:rPr>
              <a:t>always involve an individual user</a:t>
            </a:r>
          </a:p>
          <a:p>
            <a:pPr lvl="0">
              <a:defRPr/>
            </a:pPr>
            <a:r>
              <a:rPr lang="en-GB" sz="1700" dirty="0">
                <a:solidFill>
                  <a:sysClr val="windowText" lastClr="000000"/>
                </a:solidFill>
              </a:rPr>
              <a:t>is associated with a subjective </a:t>
            </a:r>
            <a:r>
              <a:rPr lang="en-GB" sz="1700" i="1" dirty="0">
                <a:solidFill>
                  <a:sysClr val="windowText" lastClr="000000"/>
                </a:solidFill>
              </a:rPr>
              <a:t>user experience </a:t>
            </a:r>
            <a:r>
              <a:rPr lang="en-GB" sz="1700" dirty="0">
                <a:solidFill>
                  <a:sysClr val="windowText" lastClr="000000"/>
                </a:solidFill>
              </a:rPr>
              <a:t>which is subjective, context dependent, and may change over time</a:t>
            </a:r>
          </a:p>
          <a:p>
            <a:pPr lvl="0">
              <a:defRPr/>
            </a:pPr>
            <a:r>
              <a:rPr lang="en-GB" sz="1700" dirty="0">
                <a:solidFill>
                  <a:sysClr val="windowText" lastClr="000000"/>
                </a:solidFill>
              </a:rPr>
              <a:t>often deviate from the planned journey</a:t>
            </a:r>
          </a:p>
        </p:txBody>
      </p:sp>
      <p:pic>
        <p:nvPicPr>
          <p:cNvPr id="46" name="Picture 45">
            <a:extLst>
              <a:ext uri="{FF2B5EF4-FFF2-40B4-BE49-F238E27FC236}">
                <a16:creationId xmlns:a16="http://schemas.microsoft.com/office/drawing/2014/main" id="{0119C4A3-B15D-4FDB-B285-05F813D036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58871" y="4179592"/>
            <a:ext cx="3537325" cy="1279207"/>
          </a:xfrm>
          <a:prstGeom prst="rect">
            <a:avLst/>
          </a:prstGeom>
        </p:spPr>
      </p:pic>
      <p:grpSp>
        <p:nvGrpSpPr>
          <p:cNvPr id="48" name="Group 47">
            <a:extLst>
              <a:ext uri="{FF2B5EF4-FFF2-40B4-BE49-F238E27FC236}">
                <a16:creationId xmlns:a16="http://schemas.microsoft.com/office/drawing/2014/main" id="{EACCE138-2EFC-4741-B359-B33A4089462F}"/>
              </a:ext>
            </a:extLst>
          </p:cNvPr>
          <p:cNvGrpSpPr/>
          <p:nvPr/>
        </p:nvGrpSpPr>
        <p:grpSpPr>
          <a:xfrm>
            <a:off x="6015788" y="4251256"/>
            <a:ext cx="4786950" cy="1711704"/>
            <a:chOff x="5731581" y="4386383"/>
            <a:chExt cx="4786950" cy="1711704"/>
          </a:xfrm>
        </p:grpSpPr>
        <p:sp>
          <p:nvSpPr>
            <p:cNvPr id="49" name="TextBox 48">
              <a:extLst>
                <a:ext uri="{FF2B5EF4-FFF2-40B4-BE49-F238E27FC236}">
                  <a16:creationId xmlns:a16="http://schemas.microsoft.com/office/drawing/2014/main" id="{CAFFC052-FBEC-40E6-817E-3403BE38A474}"/>
                </a:ext>
              </a:extLst>
            </p:cNvPr>
            <p:cNvSpPr txBox="1"/>
            <p:nvPr/>
          </p:nvSpPr>
          <p:spPr>
            <a:xfrm>
              <a:off x="6038603" y="4440693"/>
              <a:ext cx="526255" cy="276999"/>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solidFill>
                    <a:srgbClr val="00B0F0"/>
                  </a:solidFill>
                  <a:effectLst/>
                  <a:uLnTx/>
                  <a:uFillTx/>
                </a:rPr>
                <a:t>plan</a:t>
              </a:r>
            </a:p>
          </p:txBody>
        </p:sp>
        <p:cxnSp>
          <p:nvCxnSpPr>
            <p:cNvPr id="50" name="Straight Arrow Connector 49">
              <a:extLst>
                <a:ext uri="{FF2B5EF4-FFF2-40B4-BE49-F238E27FC236}">
                  <a16:creationId xmlns:a16="http://schemas.microsoft.com/office/drawing/2014/main" id="{2EEDFBA3-E59A-4D6E-90FE-A2EA5CD962D1}"/>
                </a:ext>
              </a:extLst>
            </p:cNvPr>
            <p:cNvCxnSpPr>
              <a:stCxn id="49" idx="3"/>
            </p:cNvCxnSpPr>
            <p:nvPr/>
          </p:nvCxnSpPr>
          <p:spPr>
            <a:xfrm>
              <a:off x="6564857" y="4579192"/>
              <a:ext cx="308344" cy="0"/>
            </a:xfrm>
            <a:prstGeom prst="straightConnector1">
              <a:avLst/>
            </a:prstGeom>
            <a:noFill/>
            <a:ln w="22225" cap="flat" cmpd="sng" algn="ctr">
              <a:solidFill>
                <a:srgbClr val="00B0F0"/>
              </a:solidFill>
              <a:prstDash val="solid"/>
              <a:tailEnd type="triangle" w="med" len="med"/>
            </a:ln>
            <a:effectLst/>
          </p:spPr>
        </p:cxnSp>
        <p:sp>
          <p:nvSpPr>
            <p:cNvPr id="51" name="TextBox 50">
              <a:extLst>
                <a:ext uri="{FF2B5EF4-FFF2-40B4-BE49-F238E27FC236}">
                  <a16:creationId xmlns:a16="http://schemas.microsoft.com/office/drawing/2014/main" id="{865F824B-4E1C-4D62-988E-36DA6268A102}"/>
                </a:ext>
              </a:extLst>
            </p:cNvPr>
            <p:cNvSpPr txBox="1"/>
            <p:nvPr/>
          </p:nvSpPr>
          <p:spPr>
            <a:xfrm>
              <a:off x="5731581" y="5316927"/>
              <a:ext cx="836819" cy="276999"/>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solidFill>
                    <a:srgbClr val="00B0F0"/>
                  </a:solidFill>
                  <a:effectLst/>
                  <a:uLnTx/>
                  <a:uFillTx/>
                </a:rPr>
                <a:t>deviation</a:t>
              </a:r>
            </a:p>
          </p:txBody>
        </p:sp>
        <p:cxnSp>
          <p:nvCxnSpPr>
            <p:cNvPr id="52" name="Straight Arrow Connector 51">
              <a:extLst>
                <a:ext uri="{FF2B5EF4-FFF2-40B4-BE49-F238E27FC236}">
                  <a16:creationId xmlns:a16="http://schemas.microsoft.com/office/drawing/2014/main" id="{32383360-90D4-4A39-B887-6F6BA1D97A8D}"/>
                </a:ext>
              </a:extLst>
            </p:cNvPr>
            <p:cNvCxnSpPr>
              <a:cxnSpLocks/>
              <a:stCxn id="51" idx="3"/>
            </p:cNvCxnSpPr>
            <p:nvPr/>
          </p:nvCxnSpPr>
          <p:spPr>
            <a:xfrm>
              <a:off x="6568400" y="5455427"/>
              <a:ext cx="308343" cy="0"/>
            </a:xfrm>
            <a:prstGeom prst="straightConnector1">
              <a:avLst/>
            </a:prstGeom>
            <a:noFill/>
            <a:ln w="22225" cap="flat" cmpd="sng" algn="ctr">
              <a:solidFill>
                <a:srgbClr val="00B0F0"/>
              </a:solidFill>
              <a:prstDash val="solid"/>
              <a:tailEnd type="triangle" w="med" len="med"/>
            </a:ln>
            <a:effectLst/>
          </p:spPr>
        </p:cxnSp>
        <p:pic>
          <p:nvPicPr>
            <p:cNvPr id="53" name="Picture 52">
              <a:extLst>
                <a:ext uri="{FF2B5EF4-FFF2-40B4-BE49-F238E27FC236}">
                  <a16:creationId xmlns:a16="http://schemas.microsoft.com/office/drawing/2014/main" id="{316CCC77-9B68-46B7-B6AD-A992C07D8B6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89898" y="4386383"/>
              <a:ext cx="3328633" cy="1711704"/>
            </a:xfrm>
            <a:prstGeom prst="rect">
              <a:avLst/>
            </a:prstGeom>
          </p:spPr>
        </p:pic>
      </p:grpSp>
      <p:sp>
        <p:nvSpPr>
          <p:cNvPr id="14" name="Text Placeholder 3">
            <a:extLst>
              <a:ext uri="{FF2B5EF4-FFF2-40B4-BE49-F238E27FC236}">
                <a16:creationId xmlns:a16="http://schemas.microsoft.com/office/drawing/2014/main" id="{0DBF1A7D-509C-42AD-B373-D6C99DB9ECC4}"/>
              </a:ext>
            </a:extLst>
          </p:cNvPr>
          <p:cNvSpPr txBox="1">
            <a:spLocks/>
          </p:cNvSpPr>
          <p:nvPr/>
        </p:nvSpPr>
        <p:spPr>
          <a:xfrm>
            <a:off x="790187" y="1398540"/>
            <a:ext cx="4304962" cy="51707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1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dirty="0">
                <a:solidFill>
                  <a:srgbClr val="00ADEE"/>
                </a:solidFill>
              </a:rPr>
              <a:t>The planned journey</a:t>
            </a:r>
          </a:p>
        </p:txBody>
      </p:sp>
      <p:sp>
        <p:nvSpPr>
          <p:cNvPr id="15" name="Text Placeholder 4">
            <a:extLst>
              <a:ext uri="{FF2B5EF4-FFF2-40B4-BE49-F238E27FC236}">
                <a16:creationId xmlns:a16="http://schemas.microsoft.com/office/drawing/2014/main" id="{D4CC7754-3A62-4CDB-A6E3-058724B4F3DC}"/>
              </a:ext>
            </a:extLst>
          </p:cNvPr>
          <p:cNvSpPr txBox="1">
            <a:spLocks/>
          </p:cNvSpPr>
          <p:nvPr/>
        </p:nvSpPr>
        <p:spPr>
          <a:xfrm>
            <a:off x="6283732" y="1398539"/>
            <a:ext cx="4235106" cy="517079"/>
          </a:xfrm>
          <a:prstGeom prst="rect">
            <a:avLst/>
          </a:prstGeom>
        </p:spPr>
        <p:txBody>
          <a:bodyPr>
            <a:normAutofit/>
          </a:bodyPr>
          <a:lstStyle>
            <a:lvl1pPr marL="342900" indent="-342900" algn="l" defTabSz="457200" rtl="0" eaLnBrk="1" latinLnBrk="0" hangingPunct="1">
              <a:spcBef>
                <a:spcPct val="20000"/>
              </a:spcBef>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1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dirty="0">
                <a:solidFill>
                  <a:srgbClr val="00ADEE"/>
                </a:solidFill>
              </a:rPr>
              <a:t>The actual journey</a:t>
            </a:r>
          </a:p>
        </p:txBody>
      </p:sp>
      <p:sp>
        <p:nvSpPr>
          <p:cNvPr id="4" name="TextBox 3">
            <a:extLst>
              <a:ext uri="{FF2B5EF4-FFF2-40B4-BE49-F238E27FC236}">
                <a16:creationId xmlns:a16="http://schemas.microsoft.com/office/drawing/2014/main" id="{252B2DBF-22C1-478A-9BE2-9E352F43BF6E}"/>
              </a:ext>
            </a:extLst>
          </p:cNvPr>
          <p:cNvSpPr txBox="1"/>
          <p:nvPr/>
        </p:nvSpPr>
        <p:spPr>
          <a:xfrm>
            <a:off x="1258871" y="5670572"/>
            <a:ext cx="1755531" cy="584775"/>
          </a:xfrm>
          <a:prstGeom prst="rect">
            <a:avLst/>
          </a:prstGeom>
          <a:noFill/>
        </p:spPr>
        <p:txBody>
          <a:bodyPr wrap="square" rtlCol="0">
            <a:spAutoFit/>
          </a:bodyPr>
          <a:lstStyle/>
          <a:p>
            <a:r>
              <a:rPr lang="en-GB" sz="3200" dirty="0">
                <a:solidFill>
                  <a:srgbClr val="C00000"/>
                </a:solidFill>
              </a:rPr>
              <a:t>Theory</a:t>
            </a:r>
          </a:p>
        </p:txBody>
      </p:sp>
      <p:sp>
        <p:nvSpPr>
          <p:cNvPr id="18" name="TextBox 17">
            <a:extLst>
              <a:ext uri="{FF2B5EF4-FFF2-40B4-BE49-F238E27FC236}">
                <a16:creationId xmlns:a16="http://schemas.microsoft.com/office/drawing/2014/main" id="{95996554-E312-4F71-829A-1F10877C29EA}"/>
              </a:ext>
            </a:extLst>
          </p:cNvPr>
          <p:cNvSpPr txBox="1"/>
          <p:nvPr/>
        </p:nvSpPr>
        <p:spPr>
          <a:xfrm>
            <a:off x="7382890" y="5670572"/>
            <a:ext cx="1755531" cy="584775"/>
          </a:xfrm>
          <a:prstGeom prst="rect">
            <a:avLst/>
          </a:prstGeom>
          <a:noFill/>
        </p:spPr>
        <p:txBody>
          <a:bodyPr wrap="square" rtlCol="0">
            <a:spAutoFit/>
          </a:bodyPr>
          <a:lstStyle/>
          <a:p>
            <a:r>
              <a:rPr lang="en-GB" sz="3200" dirty="0">
                <a:solidFill>
                  <a:srgbClr val="C00000"/>
                </a:solidFill>
              </a:rPr>
              <a:t>Reality</a:t>
            </a:r>
          </a:p>
        </p:txBody>
      </p:sp>
      <p:sp>
        <p:nvSpPr>
          <p:cNvPr id="23" name="Rectangle 22">
            <a:extLst>
              <a:ext uri="{FF2B5EF4-FFF2-40B4-BE49-F238E27FC236}">
                <a16:creationId xmlns:a16="http://schemas.microsoft.com/office/drawing/2014/main" id="{4DC8033F-0FD4-4954-81A6-B600E5C55532}"/>
              </a:ext>
            </a:extLst>
          </p:cNvPr>
          <p:cNvSpPr/>
          <p:nvPr/>
        </p:nvSpPr>
        <p:spPr>
          <a:xfrm>
            <a:off x="8181154" y="223208"/>
            <a:ext cx="3851381" cy="461665"/>
          </a:xfrm>
          <a:prstGeom prst="rect">
            <a:avLst/>
          </a:prstGeom>
          <a:noFill/>
        </p:spPr>
        <p:txBody>
          <a:bodyPr wrap="square" rtlCol="0">
            <a:spAutoFit/>
          </a:bodyPr>
          <a:lstStyle/>
          <a:p>
            <a:pPr defTabSz="914400"/>
            <a:r>
              <a:rPr lang="en-GB" sz="1200" kern="0" dirty="0">
                <a:solidFill>
                  <a:schemeClr val="accent4">
                    <a:lumMod val="50000"/>
                  </a:schemeClr>
                </a:solidFill>
              </a:rPr>
              <a:t>User experience is considered only for actual journeys. In this regard, CJML differs from most other approaches. </a:t>
            </a:r>
          </a:p>
        </p:txBody>
      </p:sp>
      <p:pic>
        <p:nvPicPr>
          <p:cNvPr id="24" name="Picture 4" descr="Bilderesultat for light bulb free clipart">
            <a:extLst>
              <a:ext uri="{FF2B5EF4-FFF2-40B4-BE49-F238E27FC236}">
                <a16:creationId xmlns:a16="http://schemas.microsoft.com/office/drawing/2014/main" id="{5156E04F-3B32-4B64-88E6-53E893854E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7911575" y="300294"/>
            <a:ext cx="159386" cy="215185"/>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4DBBFFEA-17AF-49F1-8B81-467A8A821389}"/>
              </a:ext>
            </a:extLst>
          </p:cNvPr>
          <p:cNvGrpSpPr/>
          <p:nvPr/>
        </p:nvGrpSpPr>
        <p:grpSpPr>
          <a:xfrm>
            <a:off x="1685941" y="6501648"/>
            <a:ext cx="7334185" cy="198000"/>
            <a:chOff x="1685941" y="6501648"/>
            <a:chExt cx="7334185" cy="198000"/>
          </a:xfrm>
        </p:grpSpPr>
        <p:sp>
          <p:nvSpPr>
            <p:cNvPr id="26" name="AutoShape 63">
              <a:extLst>
                <a:ext uri="{FF2B5EF4-FFF2-40B4-BE49-F238E27FC236}">
                  <a16:creationId xmlns:a16="http://schemas.microsoft.com/office/drawing/2014/main" id="{3EC4D628-EBA7-4F7B-BFD2-0DF96107D249}"/>
                </a:ext>
              </a:extLst>
            </p:cNvPr>
            <p:cNvSpPr>
              <a:spLocks noChangeArrowheads="1"/>
            </p:cNvSpPr>
            <p:nvPr/>
          </p:nvSpPr>
          <p:spPr bwMode="auto">
            <a:xfrm>
              <a:off x="1685941" y="6501648"/>
              <a:ext cx="1728000" cy="198000"/>
            </a:xfrm>
            <a:prstGeom prst="chevron">
              <a:avLst>
                <a:gd name="adj" fmla="val 38168"/>
              </a:avLst>
            </a:prstGeom>
            <a:solidFill>
              <a:schemeClr val="bg1">
                <a:lumMod val="85000"/>
              </a:schemeClr>
            </a:solidFill>
            <a:ln w="19050" algn="ctr">
              <a:noFill/>
              <a:miter lim="800000"/>
              <a:headEnd/>
              <a:tailEnd/>
            </a:ln>
          </p:spPr>
          <p:txBody>
            <a:bodyPr lIns="0" tIns="0" rIns="0" bIns="0" anchor="ctr" anchorCtr="0"/>
            <a:lstStyle/>
            <a:p>
              <a:pPr algn="ctr" defTabSz="995363">
                <a:buSzPct val="90000"/>
              </a:pPr>
              <a:r>
                <a:rPr lang="en-GB" sz="1000" kern="0" dirty="0">
                  <a:solidFill>
                    <a:schemeClr val="bg1">
                      <a:lumMod val="50000"/>
                    </a:schemeClr>
                  </a:solidFill>
                  <a:cs typeface="Arial" charset="0"/>
                </a:rPr>
                <a:t>Introducing CJML</a:t>
              </a:r>
            </a:p>
          </p:txBody>
        </p:sp>
        <p:sp>
          <p:nvSpPr>
            <p:cNvPr id="27" name="AutoShape 64">
              <a:extLst>
                <a:ext uri="{FF2B5EF4-FFF2-40B4-BE49-F238E27FC236}">
                  <a16:creationId xmlns:a16="http://schemas.microsoft.com/office/drawing/2014/main" id="{CADDA5E0-DB1D-4D09-BCF8-11B67FF51A6B}"/>
                </a:ext>
              </a:extLst>
            </p:cNvPr>
            <p:cNvSpPr>
              <a:spLocks noChangeArrowheads="1"/>
            </p:cNvSpPr>
            <p:nvPr/>
          </p:nvSpPr>
          <p:spPr bwMode="auto">
            <a:xfrm>
              <a:off x="3481033" y="6501648"/>
              <a:ext cx="3528000" cy="198000"/>
            </a:xfrm>
            <a:prstGeom prst="chevron">
              <a:avLst>
                <a:gd name="adj" fmla="val 38168"/>
              </a:avLst>
            </a:prstGeom>
            <a:solidFill>
              <a:srgbClr val="00558E"/>
            </a:solidFill>
            <a:ln w="19050" algn="ctr">
              <a:noFill/>
              <a:miter lim="800000"/>
              <a:headEnd/>
              <a:tailEnd/>
            </a:ln>
          </p:spPr>
          <p:txBody>
            <a:bodyPr lIns="0" tIns="0" rIns="0" bIns="0" anchor="ctr" anchorCtr="0"/>
            <a:lstStyle/>
            <a:p>
              <a:pPr algn="ctr" defTabSz="995363">
                <a:buSzPct val="90000"/>
              </a:pPr>
              <a:r>
                <a:rPr lang="en-GB" sz="1000" kern="0">
                  <a:solidFill>
                    <a:schemeClr val="bg1"/>
                  </a:solidFill>
                  <a:cs typeface="Arial" charset="0"/>
                </a:rPr>
                <a:t>Theoretical </a:t>
              </a:r>
              <a:r>
                <a:rPr lang="en-GB" sz="1000" kern="0" dirty="0">
                  <a:solidFill>
                    <a:schemeClr val="bg1"/>
                  </a:solidFill>
                  <a:cs typeface="Arial" charset="0"/>
                </a:rPr>
                <a:t>foundation and modelling approach</a:t>
              </a:r>
            </a:p>
          </p:txBody>
        </p:sp>
        <p:sp>
          <p:nvSpPr>
            <p:cNvPr id="28" name="AutoShape 65">
              <a:extLst>
                <a:ext uri="{FF2B5EF4-FFF2-40B4-BE49-F238E27FC236}">
                  <a16:creationId xmlns:a16="http://schemas.microsoft.com/office/drawing/2014/main" id="{A0BA95D4-7CB1-45C2-8231-0CCB0289195D}"/>
                </a:ext>
              </a:extLst>
            </p:cNvPr>
            <p:cNvSpPr>
              <a:spLocks noChangeArrowheads="1"/>
            </p:cNvSpPr>
            <p:nvPr/>
          </p:nvSpPr>
          <p:spPr bwMode="auto">
            <a:xfrm>
              <a:off x="7076126" y="6501648"/>
              <a:ext cx="1944000" cy="198000"/>
            </a:xfrm>
            <a:prstGeom prst="chevron">
              <a:avLst>
                <a:gd name="adj" fmla="val 38168"/>
              </a:avLst>
            </a:prstGeom>
            <a:solidFill>
              <a:schemeClr val="bg1">
                <a:lumMod val="85000"/>
              </a:schemeClr>
            </a:solidFill>
            <a:ln w="19050" algn="ctr">
              <a:noFill/>
              <a:miter lim="800000"/>
              <a:headEnd/>
              <a:tailEnd/>
            </a:ln>
          </p:spPr>
          <p:txBody>
            <a:bodyPr lIns="0" tIns="0" rIns="0" bIns="0" anchor="ctr" anchorCtr="0"/>
            <a:lstStyle/>
            <a:p>
              <a:pPr marL="0" marR="0" lvl="0" indent="0" algn="ctr" defTabSz="995363" eaLnBrk="1" fontAlgn="auto" latinLnBrk="0" hangingPunct="1">
                <a:lnSpc>
                  <a:spcPct val="100000"/>
                </a:lnSpc>
                <a:spcBef>
                  <a:spcPts val="0"/>
                </a:spcBef>
                <a:spcAft>
                  <a:spcPts val="0"/>
                </a:spcAft>
                <a:buClrTx/>
                <a:buSzPct val="90000"/>
                <a:buFontTx/>
                <a:buNone/>
                <a:tabLst/>
                <a:defRPr/>
              </a:pPr>
              <a:r>
                <a:rPr lang="en-GB" sz="1000" kern="0" dirty="0">
                  <a:solidFill>
                    <a:schemeClr val="bg1">
                      <a:lumMod val="50000"/>
                    </a:schemeClr>
                  </a:solidFill>
                  <a:cs typeface="Arial" charset="0"/>
                </a:rPr>
                <a:t>A quick tour of CJML</a:t>
              </a:r>
              <a:endParaRPr kumimoji="0" lang="en-GB" sz="1000" b="0" i="0" strike="noStrike" kern="0" cap="none" spc="0" normalizeH="0" baseline="0" noProof="0" dirty="0">
                <a:ln>
                  <a:noFill/>
                </a:ln>
                <a:solidFill>
                  <a:schemeClr val="bg1">
                    <a:lumMod val="50000"/>
                  </a:schemeClr>
                </a:solidFill>
                <a:effectLst/>
                <a:uLnTx/>
                <a:uFillTx/>
                <a:cs typeface="Arial" charset="0"/>
              </a:endParaRPr>
            </a:p>
          </p:txBody>
        </p:sp>
      </p:grpSp>
    </p:spTree>
    <p:extLst>
      <p:ext uri="{BB962C8B-B14F-4D97-AF65-F5344CB8AC3E}">
        <p14:creationId xmlns:p14="http://schemas.microsoft.com/office/powerpoint/2010/main" val="454487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Naming of customer journeys</a:t>
            </a:r>
          </a:p>
        </p:txBody>
      </p:sp>
      <p:sp>
        <p:nvSpPr>
          <p:cNvPr id="3" name="Content Placeholder 2"/>
          <p:cNvSpPr>
            <a:spLocks noGrp="1"/>
          </p:cNvSpPr>
          <p:nvPr>
            <p:ph idx="1"/>
          </p:nvPr>
        </p:nvSpPr>
        <p:spPr>
          <a:xfrm>
            <a:off x="855045" y="1340432"/>
            <a:ext cx="10093207" cy="799964"/>
          </a:xfrm>
        </p:spPr>
        <p:txBody>
          <a:bodyPr>
            <a:normAutofit/>
          </a:bodyPr>
          <a:lstStyle/>
          <a:p>
            <a:pPr marL="0" indent="0">
              <a:buNone/>
            </a:pPr>
            <a:r>
              <a:rPr lang="en-GB" sz="1800" dirty="0"/>
              <a:t>For a given service process, there is often a group of closely related planned journey. These are called a journey group. The group represents all the alternative (allowed) paths through the service process.   </a:t>
            </a:r>
          </a:p>
        </p:txBody>
      </p:sp>
      <p:sp>
        <p:nvSpPr>
          <p:cNvPr id="14" name="Content Placeholder 2"/>
          <p:cNvSpPr txBox="1">
            <a:spLocks/>
          </p:cNvSpPr>
          <p:nvPr/>
        </p:nvSpPr>
        <p:spPr>
          <a:xfrm>
            <a:off x="1185553" y="2216757"/>
            <a:ext cx="5051507" cy="4377823"/>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1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800100" lvl="1" indent="-342900">
              <a:lnSpc>
                <a:spcPct val="120000"/>
              </a:lnSpc>
              <a:buFont typeface="+mj-lt"/>
              <a:buAutoNum type="arabicPeriod"/>
            </a:pPr>
            <a:r>
              <a:rPr lang="en-GB" dirty="0">
                <a:solidFill>
                  <a:srgbClr val="00ADEE"/>
                </a:solidFill>
              </a:rPr>
              <a:t>Planned journey group</a:t>
            </a:r>
            <a:br>
              <a:rPr lang="en-GB" dirty="0">
                <a:solidFill>
                  <a:srgbClr val="00ADEE"/>
                </a:solidFill>
              </a:rPr>
            </a:br>
            <a:r>
              <a:rPr lang="en-GB" dirty="0"/>
              <a:t>A set of related customer journeys that represents alternative ways to achieve a common user goal.  Due to digitalization there may be several channels available. Also, alternatives may result from configurations and dependencies in the business case. </a:t>
            </a:r>
          </a:p>
          <a:p>
            <a:pPr marL="800100" lvl="1" indent="-342900">
              <a:lnSpc>
                <a:spcPct val="120000"/>
              </a:lnSpc>
              <a:buFont typeface="+mj-lt"/>
              <a:buAutoNum type="arabicPeriod"/>
            </a:pPr>
            <a:endParaRPr lang="en-GB" dirty="0">
              <a:solidFill>
                <a:srgbClr val="00ADEE"/>
              </a:solidFill>
            </a:endParaRPr>
          </a:p>
          <a:p>
            <a:pPr marL="800100" lvl="1" indent="-342900">
              <a:lnSpc>
                <a:spcPct val="120000"/>
              </a:lnSpc>
              <a:buFont typeface="+mj-lt"/>
              <a:buAutoNum type="arabicPeriod"/>
            </a:pPr>
            <a:r>
              <a:rPr lang="en-GB" dirty="0">
                <a:solidFill>
                  <a:srgbClr val="00ADEE"/>
                </a:solidFill>
              </a:rPr>
              <a:t>Planned journey</a:t>
            </a:r>
            <a:br>
              <a:rPr lang="en-GB" dirty="0">
                <a:solidFill>
                  <a:srgbClr val="00ADEE"/>
                </a:solidFill>
              </a:rPr>
            </a:br>
            <a:r>
              <a:rPr lang="en-GB" dirty="0"/>
              <a:t>One specific customer journey, as implemented (or planned for the future) by the service provider, given the service conditions</a:t>
            </a:r>
          </a:p>
          <a:p>
            <a:pPr marL="800100" lvl="1" indent="-342900">
              <a:lnSpc>
                <a:spcPct val="120000"/>
              </a:lnSpc>
              <a:buFont typeface="+mj-lt"/>
              <a:buAutoNum type="arabicPeriod"/>
            </a:pPr>
            <a:endParaRPr lang="en-GB" dirty="0">
              <a:solidFill>
                <a:srgbClr val="00ADEE"/>
              </a:solidFill>
            </a:endParaRPr>
          </a:p>
          <a:p>
            <a:pPr marL="800100" lvl="1" indent="-342900">
              <a:lnSpc>
                <a:spcPct val="120000"/>
              </a:lnSpc>
              <a:buFont typeface="+mj-lt"/>
              <a:buAutoNum type="arabicPeriod"/>
            </a:pPr>
            <a:r>
              <a:rPr lang="en-GB" dirty="0">
                <a:solidFill>
                  <a:srgbClr val="00ADEE"/>
                </a:solidFill>
              </a:rPr>
              <a:t>Actual journey</a:t>
            </a:r>
            <a:br>
              <a:rPr lang="en-GB" dirty="0">
                <a:solidFill>
                  <a:srgbClr val="00ADEE"/>
                </a:solidFill>
              </a:rPr>
            </a:br>
            <a:r>
              <a:rPr lang="en-GB" dirty="0"/>
              <a:t>A real journey, as it unfolds for an individual customer during execution of a service process.  (Alternatively, an anticipated execution of a service process for a persona or fictional customer). An actual journey may comply with the planned journey, or it may contain deviations. </a:t>
            </a:r>
          </a:p>
        </p:txBody>
      </p:sp>
      <p:sp>
        <p:nvSpPr>
          <p:cNvPr id="4" name="Slide Number Placeholder 3"/>
          <p:cNvSpPr>
            <a:spLocks noGrp="1"/>
          </p:cNvSpPr>
          <p:nvPr>
            <p:ph type="sldNum" sz="quarter" idx="12"/>
          </p:nvPr>
        </p:nvSpPr>
        <p:spPr/>
        <p:txBody>
          <a:bodyPr/>
          <a:lstStyle/>
          <a:p>
            <a:fld id="{C3BFA56D-298E-294D-B4E1-2047B637E858}" type="slidenum">
              <a:rPr lang="en-GB" smtClean="0"/>
              <a:t>13</a:t>
            </a:fld>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1730" y="2296218"/>
            <a:ext cx="3027752" cy="101133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7060" y="4926888"/>
            <a:ext cx="2726884" cy="1402263"/>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46866" y="3994463"/>
            <a:ext cx="2517078" cy="440162"/>
          </a:xfrm>
          <a:prstGeom prst="rect">
            <a:avLst/>
          </a:prstGeom>
        </p:spPr>
      </p:pic>
      <p:grpSp>
        <p:nvGrpSpPr>
          <p:cNvPr id="17" name="Group 16">
            <a:extLst>
              <a:ext uri="{FF2B5EF4-FFF2-40B4-BE49-F238E27FC236}">
                <a16:creationId xmlns:a16="http://schemas.microsoft.com/office/drawing/2014/main" id="{654552B5-850A-4860-AF6A-B986CE819B42}"/>
              </a:ext>
            </a:extLst>
          </p:cNvPr>
          <p:cNvGrpSpPr/>
          <p:nvPr/>
        </p:nvGrpSpPr>
        <p:grpSpPr>
          <a:xfrm>
            <a:off x="1685941" y="6501648"/>
            <a:ext cx="7334185" cy="198000"/>
            <a:chOff x="1685941" y="6501648"/>
            <a:chExt cx="7334185" cy="198000"/>
          </a:xfrm>
        </p:grpSpPr>
        <p:sp>
          <p:nvSpPr>
            <p:cNvPr id="18" name="AutoShape 63">
              <a:extLst>
                <a:ext uri="{FF2B5EF4-FFF2-40B4-BE49-F238E27FC236}">
                  <a16:creationId xmlns:a16="http://schemas.microsoft.com/office/drawing/2014/main" id="{DCA79347-570D-4129-8387-FA42A6DF1CBD}"/>
                </a:ext>
              </a:extLst>
            </p:cNvPr>
            <p:cNvSpPr>
              <a:spLocks noChangeArrowheads="1"/>
            </p:cNvSpPr>
            <p:nvPr/>
          </p:nvSpPr>
          <p:spPr bwMode="auto">
            <a:xfrm>
              <a:off x="1685941" y="6501648"/>
              <a:ext cx="1728000" cy="198000"/>
            </a:xfrm>
            <a:prstGeom prst="chevron">
              <a:avLst>
                <a:gd name="adj" fmla="val 38168"/>
              </a:avLst>
            </a:prstGeom>
            <a:solidFill>
              <a:schemeClr val="bg1">
                <a:lumMod val="85000"/>
              </a:schemeClr>
            </a:solidFill>
            <a:ln w="19050" algn="ctr">
              <a:noFill/>
              <a:miter lim="800000"/>
              <a:headEnd/>
              <a:tailEnd/>
            </a:ln>
          </p:spPr>
          <p:txBody>
            <a:bodyPr lIns="0" tIns="0" rIns="0" bIns="0" anchor="ctr" anchorCtr="0"/>
            <a:lstStyle/>
            <a:p>
              <a:pPr algn="ctr" defTabSz="995363">
                <a:buSzPct val="90000"/>
              </a:pPr>
              <a:r>
                <a:rPr lang="en-GB" sz="1000" kern="0" dirty="0">
                  <a:solidFill>
                    <a:schemeClr val="bg1">
                      <a:lumMod val="50000"/>
                    </a:schemeClr>
                  </a:solidFill>
                  <a:cs typeface="Arial" charset="0"/>
                </a:rPr>
                <a:t>Introducing CJML</a:t>
              </a:r>
            </a:p>
          </p:txBody>
        </p:sp>
        <p:sp>
          <p:nvSpPr>
            <p:cNvPr id="19" name="AutoShape 64">
              <a:extLst>
                <a:ext uri="{FF2B5EF4-FFF2-40B4-BE49-F238E27FC236}">
                  <a16:creationId xmlns:a16="http://schemas.microsoft.com/office/drawing/2014/main" id="{800E0AE3-0C8E-4365-B488-BD45A7110572}"/>
                </a:ext>
              </a:extLst>
            </p:cNvPr>
            <p:cNvSpPr>
              <a:spLocks noChangeArrowheads="1"/>
            </p:cNvSpPr>
            <p:nvPr/>
          </p:nvSpPr>
          <p:spPr bwMode="auto">
            <a:xfrm>
              <a:off x="3481033" y="6501648"/>
              <a:ext cx="3528000" cy="198000"/>
            </a:xfrm>
            <a:prstGeom prst="chevron">
              <a:avLst>
                <a:gd name="adj" fmla="val 38168"/>
              </a:avLst>
            </a:prstGeom>
            <a:solidFill>
              <a:srgbClr val="00558E"/>
            </a:solidFill>
            <a:ln w="19050" algn="ctr">
              <a:noFill/>
              <a:miter lim="800000"/>
              <a:headEnd/>
              <a:tailEnd/>
            </a:ln>
          </p:spPr>
          <p:txBody>
            <a:bodyPr lIns="0" tIns="0" rIns="0" bIns="0" anchor="ctr" anchorCtr="0"/>
            <a:lstStyle/>
            <a:p>
              <a:pPr algn="ctr" defTabSz="995363">
                <a:buSzPct val="90000"/>
              </a:pPr>
              <a:r>
                <a:rPr lang="en-GB" sz="1000" kern="0">
                  <a:solidFill>
                    <a:schemeClr val="bg1"/>
                  </a:solidFill>
                  <a:cs typeface="Arial" charset="0"/>
                </a:rPr>
                <a:t>Theoretical </a:t>
              </a:r>
              <a:r>
                <a:rPr lang="en-GB" sz="1000" kern="0" dirty="0">
                  <a:solidFill>
                    <a:schemeClr val="bg1"/>
                  </a:solidFill>
                  <a:cs typeface="Arial" charset="0"/>
                </a:rPr>
                <a:t>foundation and modelling approach</a:t>
              </a:r>
            </a:p>
          </p:txBody>
        </p:sp>
        <p:sp>
          <p:nvSpPr>
            <p:cNvPr id="20" name="AutoShape 65">
              <a:extLst>
                <a:ext uri="{FF2B5EF4-FFF2-40B4-BE49-F238E27FC236}">
                  <a16:creationId xmlns:a16="http://schemas.microsoft.com/office/drawing/2014/main" id="{7902F5B9-D2BF-4731-A1E9-7133CFA03D0F}"/>
                </a:ext>
              </a:extLst>
            </p:cNvPr>
            <p:cNvSpPr>
              <a:spLocks noChangeArrowheads="1"/>
            </p:cNvSpPr>
            <p:nvPr/>
          </p:nvSpPr>
          <p:spPr bwMode="auto">
            <a:xfrm>
              <a:off x="7076126" y="6501648"/>
              <a:ext cx="1944000" cy="198000"/>
            </a:xfrm>
            <a:prstGeom prst="chevron">
              <a:avLst>
                <a:gd name="adj" fmla="val 38168"/>
              </a:avLst>
            </a:prstGeom>
            <a:solidFill>
              <a:schemeClr val="bg1">
                <a:lumMod val="85000"/>
              </a:schemeClr>
            </a:solidFill>
            <a:ln w="19050" algn="ctr">
              <a:noFill/>
              <a:miter lim="800000"/>
              <a:headEnd/>
              <a:tailEnd/>
            </a:ln>
          </p:spPr>
          <p:txBody>
            <a:bodyPr lIns="0" tIns="0" rIns="0" bIns="0" anchor="ctr" anchorCtr="0"/>
            <a:lstStyle/>
            <a:p>
              <a:pPr marL="0" marR="0" lvl="0" indent="0" algn="ctr" defTabSz="995363" eaLnBrk="1" fontAlgn="auto" latinLnBrk="0" hangingPunct="1">
                <a:lnSpc>
                  <a:spcPct val="100000"/>
                </a:lnSpc>
                <a:spcBef>
                  <a:spcPts val="0"/>
                </a:spcBef>
                <a:spcAft>
                  <a:spcPts val="0"/>
                </a:spcAft>
                <a:buClrTx/>
                <a:buSzPct val="90000"/>
                <a:buFontTx/>
                <a:buNone/>
                <a:tabLst/>
                <a:defRPr/>
              </a:pPr>
              <a:r>
                <a:rPr lang="en-GB" sz="1000" kern="0" dirty="0">
                  <a:solidFill>
                    <a:schemeClr val="bg1">
                      <a:lumMod val="50000"/>
                    </a:schemeClr>
                  </a:solidFill>
                  <a:cs typeface="Arial" charset="0"/>
                </a:rPr>
                <a:t>A quick tour of CJML</a:t>
              </a:r>
              <a:endParaRPr kumimoji="0" lang="en-GB" sz="1000" b="0" i="0" strike="noStrike" kern="0" cap="none" spc="0" normalizeH="0" baseline="0" noProof="0" dirty="0">
                <a:ln>
                  <a:noFill/>
                </a:ln>
                <a:solidFill>
                  <a:schemeClr val="bg1">
                    <a:lumMod val="50000"/>
                  </a:schemeClr>
                </a:solidFill>
                <a:effectLst/>
                <a:uLnTx/>
                <a:uFillTx/>
                <a:cs typeface="Arial" charset="0"/>
              </a:endParaRPr>
            </a:p>
          </p:txBody>
        </p:sp>
      </p:grpSp>
      <p:sp>
        <p:nvSpPr>
          <p:cNvPr id="21" name="Rectangle 20">
            <a:extLst>
              <a:ext uri="{FF2B5EF4-FFF2-40B4-BE49-F238E27FC236}">
                <a16:creationId xmlns:a16="http://schemas.microsoft.com/office/drawing/2014/main" id="{B65EDCBD-38EF-48EE-94B9-8497688C47F9}"/>
              </a:ext>
            </a:extLst>
          </p:cNvPr>
          <p:cNvSpPr/>
          <p:nvPr/>
        </p:nvSpPr>
        <p:spPr>
          <a:xfrm>
            <a:off x="9695061" y="4926888"/>
            <a:ext cx="1962025" cy="646331"/>
          </a:xfrm>
          <a:prstGeom prst="rect">
            <a:avLst/>
          </a:prstGeom>
          <a:noFill/>
        </p:spPr>
        <p:txBody>
          <a:bodyPr wrap="square" rtlCol="0">
            <a:spAutoFit/>
          </a:bodyPr>
          <a:lstStyle/>
          <a:p>
            <a:pPr defTabSz="914400"/>
            <a:r>
              <a:rPr lang="en-GB" sz="1200" kern="0" dirty="0">
                <a:solidFill>
                  <a:schemeClr val="accent4">
                    <a:lumMod val="50000"/>
                  </a:schemeClr>
                </a:solidFill>
              </a:rPr>
              <a:t>An actor’s symbol at the beginning of a journey indicates an actual journey.</a:t>
            </a:r>
          </a:p>
        </p:txBody>
      </p:sp>
      <p:pic>
        <p:nvPicPr>
          <p:cNvPr id="22" name="Picture 4" descr="Bilderesultat for light bulb free clipart">
            <a:extLst>
              <a:ext uri="{FF2B5EF4-FFF2-40B4-BE49-F238E27FC236}">
                <a16:creationId xmlns:a16="http://schemas.microsoft.com/office/drawing/2014/main" id="{7D0E6043-7550-4CE6-B77F-28996D48946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9425482" y="5003974"/>
            <a:ext cx="159386" cy="215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1359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82" y="392710"/>
            <a:ext cx="9001711" cy="765134"/>
          </a:xfrm>
        </p:spPr>
        <p:txBody>
          <a:bodyPr/>
          <a:lstStyle/>
          <a:p>
            <a:r>
              <a:rPr lang="en-GB" sz="3200" dirty="0"/>
              <a:t>Customer journey</a:t>
            </a:r>
          </a:p>
        </p:txBody>
      </p:sp>
      <p:sp>
        <p:nvSpPr>
          <p:cNvPr id="5" name="Content Placeholder 2"/>
          <p:cNvSpPr>
            <a:spLocks noGrp="1"/>
          </p:cNvSpPr>
          <p:nvPr>
            <p:ph idx="1"/>
          </p:nvPr>
        </p:nvSpPr>
        <p:spPr/>
        <p:txBody>
          <a:bodyPr>
            <a:normAutofit/>
          </a:bodyPr>
          <a:lstStyle/>
          <a:p>
            <a:pPr lvl="0"/>
            <a:r>
              <a:rPr lang="en-GB" sz="2000" dirty="0">
                <a:solidFill>
                  <a:schemeClr val="dk1"/>
                </a:solidFill>
              </a:rPr>
              <a:t>A journey is modelled as a sequence of touchpoints involved for a human user to achieve a specific goal.</a:t>
            </a:r>
          </a:p>
          <a:p>
            <a:pPr lvl="0"/>
            <a:r>
              <a:rPr lang="en-GB" sz="2000" dirty="0">
                <a:solidFill>
                  <a:schemeClr val="dk1"/>
                </a:solidFill>
              </a:rPr>
              <a:t>The scope of a  journey should be defined in relation to the purpose of the study</a:t>
            </a:r>
          </a:p>
          <a:p>
            <a:pPr lvl="0"/>
            <a:endParaRPr lang="en-GB" sz="1600" dirty="0">
              <a:solidFill>
                <a:schemeClr val="dk1"/>
              </a:solidFill>
            </a:endParaRPr>
          </a:p>
          <a:p>
            <a:pPr lvl="0"/>
            <a:endParaRPr lang="en-GB" sz="1600" dirty="0">
              <a:solidFill>
                <a:schemeClr val="dk1"/>
              </a:solidFill>
            </a:endParaRPr>
          </a:p>
          <a:p>
            <a:pPr lvl="0"/>
            <a:endParaRPr lang="en-GB" sz="1600" dirty="0">
              <a:solidFill>
                <a:schemeClr val="dk1"/>
              </a:solidFill>
            </a:endParaRPr>
          </a:p>
        </p:txBody>
      </p:sp>
      <p:sp>
        <p:nvSpPr>
          <p:cNvPr id="6" name="Slide Number Placeholder 5"/>
          <p:cNvSpPr>
            <a:spLocks noGrp="1"/>
          </p:cNvSpPr>
          <p:nvPr>
            <p:ph type="sldNum" sz="quarter" idx="12"/>
          </p:nvPr>
        </p:nvSpPr>
        <p:spPr/>
        <p:txBody>
          <a:bodyPr/>
          <a:lstStyle/>
          <a:p>
            <a:pPr defTabSz="457200"/>
            <a:fld id="{C3BFA56D-298E-294D-B4E1-2047B637E858}" type="slidenum">
              <a:rPr lang="en-GB" smtClean="0">
                <a:solidFill>
                  <a:prstClr val="black">
                    <a:tint val="75000"/>
                  </a:prstClr>
                </a:solidFill>
                <a:latin typeface="Calibri"/>
              </a:rPr>
              <a:pPr defTabSz="457200"/>
              <a:t>14</a:t>
            </a:fld>
            <a:endParaRPr lang="en-GB" dirty="0">
              <a:solidFill>
                <a:prstClr val="black">
                  <a:tint val="75000"/>
                </a:prstClr>
              </a:solidFill>
              <a:latin typeface="Calibri"/>
            </a:endParaRPr>
          </a:p>
        </p:txBody>
      </p:sp>
      <p:sp>
        <p:nvSpPr>
          <p:cNvPr id="22" name="TextBox 21"/>
          <p:cNvSpPr txBox="1"/>
          <p:nvPr/>
        </p:nvSpPr>
        <p:spPr>
          <a:xfrm>
            <a:off x="1717487" y="3032551"/>
            <a:ext cx="2746564" cy="1077218"/>
          </a:xfrm>
          <a:prstGeom prst="rect">
            <a:avLst/>
          </a:prstGeom>
          <a:noFill/>
        </p:spPr>
        <p:txBody>
          <a:bodyPr wrap="square" rtlCol="0">
            <a:spAutoFit/>
          </a:bodyPr>
          <a:lstStyle/>
          <a:p>
            <a:pPr defTabSz="457200"/>
            <a:r>
              <a:rPr lang="en-GB" sz="1600" b="1" dirty="0">
                <a:solidFill>
                  <a:srgbClr val="00ADEE"/>
                </a:solidFill>
                <a:latin typeface="Calibri"/>
              </a:rPr>
              <a:t>Communication points </a:t>
            </a:r>
            <a:r>
              <a:rPr lang="en-GB" sz="1600" dirty="0">
                <a:solidFill>
                  <a:prstClr val="black"/>
                </a:solidFill>
                <a:latin typeface="Calibri"/>
              </a:rPr>
              <a:t>are instances of communication or interaction between a user and a service provider</a:t>
            </a:r>
          </a:p>
        </p:txBody>
      </p:sp>
      <p:sp>
        <p:nvSpPr>
          <p:cNvPr id="23" name="TextBox 22"/>
          <p:cNvSpPr txBox="1"/>
          <p:nvPr/>
        </p:nvSpPr>
        <p:spPr>
          <a:xfrm>
            <a:off x="4856262" y="3032551"/>
            <a:ext cx="2886297" cy="1077218"/>
          </a:xfrm>
          <a:prstGeom prst="rect">
            <a:avLst/>
          </a:prstGeom>
          <a:noFill/>
        </p:spPr>
        <p:txBody>
          <a:bodyPr wrap="square" rtlCol="0">
            <a:spAutoFit/>
          </a:bodyPr>
          <a:lstStyle/>
          <a:p>
            <a:pPr defTabSz="457200"/>
            <a:r>
              <a:rPr lang="en-GB" sz="1600" b="1" dirty="0">
                <a:solidFill>
                  <a:srgbClr val="00ADEE"/>
                </a:solidFill>
                <a:latin typeface="Calibri"/>
              </a:rPr>
              <a:t>Actions</a:t>
            </a:r>
            <a:r>
              <a:rPr lang="en-GB" sz="1600" dirty="0">
                <a:solidFill>
                  <a:srgbClr val="00ADEE"/>
                </a:solidFill>
                <a:latin typeface="Calibri"/>
              </a:rPr>
              <a:t> </a:t>
            </a:r>
            <a:r>
              <a:rPr lang="en-GB" sz="1600" dirty="0">
                <a:solidFill>
                  <a:prstClr val="black"/>
                </a:solidFill>
                <a:latin typeface="Calibri"/>
              </a:rPr>
              <a:t>are non-communicative events or activities conducted by an actor as part of a customer journey</a:t>
            </a:r>
          </a:p>
        </p:txBody>
      </p:sp>
      <p:cxnSp>
        <p:nvCxnSpPr>
          <p:cNvPr id="24" name="Straight Arrow Connector 23"/>
          <p:cNvCxnSpPr/>
          <p:nvPr/>
        </p:nvCxnSpPr>
        <p:spPr>
          <a:xfrm>
            <a:off x="3033313" y="4224282"/>
            <a:ext cx="0" cy="612000"/>
          </a:xfrm>
          <a:prstGeom prst="straightConnector1">
            <a:avLst/>
          </a:prstGeom>
          <a:ln w="19050">
            <a:tailEnd type="arrow"/>
          </a:ln>
        </p:spPr>
        <p:style>
          <a:lnRef idx="1">
            <a:schemeClr val="accent2"/>
          </a:lnRef>
          <a:fillRef idx="0">
            <a:schemeClr val="accent2"/>
          </a:fillRef>
          <a:effectRef idx="0">
            <a:schemeClr val="accent2"/>
          </a:effectRef>
          <a:fontRef idx="minor">
            <a:schemeClr val="tx1"/>
          </a:fontRef>
        </p:style>
      </p:cxnSp>
      <p:cxnSp>
        <p:nvCxnSpPr>
          <p:cNvPr id="33" name="Straight Arrow Connector 32"/>
          <p:cNvCxnSpPr/>
          <p:nvPr/>
        </p:nvCxnSpPr>
        <p:spPr>
          <a:xfrm>
            <a:off x="5056081" y="4220267"/>
            <a:ext cx="1" cy="612000"/>
          </a:xfrm>
          <a:prstGeom prst="straightConnector1">
            <a:avLst/>
          </a:prstGeom>
          <a:ln w="19050">
            <a:tailEnd type="arrow"/>
          </a:ln>
        </p:spPr>
        <p:style>
          <a:lnRef idx="1">
            <a:schemeClr val="accent2"/>
          </a:lnRef>
          <a:fillRef idx="0">
            <a:schemeClr val="accent2"/>
          </a:fillRef>
          <a:effectRef idx="0">
            <a:schemeClr val="accent2"/>
          </a:effectRef>
          <a:fontRef idx="minor">
            <a:schemeClr val="tx1"/>
          </a:fontRef>
        </p:style>
      </p:cxnSp>
      <p:pic>
        <p:nvPicPr>
          <p:cNvPr id="10" name="Picture 9">
            <a:extLst>
              <a:ext uri="{FF2B5EF4-FFF2-40B4-BE49-F238E27FC236}">
                <a16:creationId xmlns:a16="http://schemas.microsoft.com/office/drawing/2014/main" id="{63E11F35-21E2-4EA2-AFF5-D6C3FFEA5950}"/>
              </a:ext>
            </a:extLst>
          </p:cNvPr>
          <p:cNvPicPr>
            <a:picLocks noChangeAspect="1"/>
          </p:cNvPicPr>
          <p:nvPr/>
        </p:nvPicPr>
        <p:blipFill rotWithShape="1">
          <a:blip r:embed="rId3"/>
          <a:srcRect t="18585"/>
          <a:stretch/>
        </p:blipFill>
        <p:spPr>
          <a:xfrm>
            <a:off x="2300362" y="4783272"/>
            <a:ext cx="5469655" cy="1587898"/>
          </a:xfrm>
          <a:prstGeom prst="rect">
            <a:avLst/>
          </a:prstGeom>
        </p:spPr>
      </p:pic>
      <p:sp>
        <p:nvSpPr>
          <p:cNvPr id="12" name="Rectangle 11">
            <a:extLst>
              <a:ext uri="{FF2B5EF4-FFF2-40B4-BE49-F238E27FC236}">
                <a16:creationId xmlns:a16="http://schemas.microsoft.com/office/drawing/2014/main" id="{339E844B-912A-4321-A1AA-A05B6B5B5EFF}"/>
              </a:ext>
            </a:extLst>
          </p:cNvPr>
          <p:cNvSpPr/>
          <p:nvPr/>
        </p:nvSpPr>
        <p:spPr>
          <a:xfrm>
            <a:off x="9284952" y="197512"/>
            <a:ext cx="2596192" cy="830997"/>
          </a:xfrm>
          <a:prstGeom prst="rect">
            <a:avLst/>
          </a:prstGeom>
          <a:noFill/>
        </p:spPr>
        <p:txBody>
          <a:bodyPr wrap="square" rtlCol="0">
            <a:spAutoFit/>
          </a:bodyPr>
          <a:lstStyle/>
          <a:p>
            <a:pPr defTabSz="914400"/>
            <a:r>
              <a:rPr lang="en-GB" sz="1200" kern="0" dirty="0">
                <a:solidFill>
                  <a:schemeClr val="accent4">
                    <a:lumMod val="50000"/>
                  </a:schemeClr>
                </a:solidFill>
              </a:rPr>
              <a:t>Note that CJML can be used for all types of journeys: user journeys, patient journeys, employee journeys etc.   </a:t>
            </a:r>
          </a:p>
        </p:txBody>
      </p:sp>
      <p:pic>
        <p:nvPicPr>
          <p:cNvPr id="13" name="Picture 4" descr="Bilderesultat for light bulb free clipart">
            <a:extLst>
              <a:ext uri="{FF2B5EF4-FFF2-40B4-BE49-F238E27FC236}">
                <a16:creationId xmlns:a16="http://schemas.microsoft.com/office/drawing/2014/main" id="{06292905-3334-43C4-BACC-7C1284DCAD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9020126" y="302615"/>
            <a:ext cx="179319" cy="215185"/>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719C882F-5943-4BD1-BA57-45344F2416C5}"/>
              </a:ext>
            </a:extLst>
          </p:cNvPr>
          <p:cNvGrpSpPr/>
          <p:nvPr/>
        </p:nvGrpSpPr>
        <p:grpSpPr>
          <a:xfrm>
            <a:off x="1685941" y="6501648"/>
            <a:ext cx="7334185" cy="198000"/>
            <a:chOff x="1685941" y="6501648"/>
            <a:chExt cx="7334185" cy="198000"/>
          </a:xfrm>
        </p:grpSpPr>
        <p:sp>
          <p:nvSpPr>
            <p:cNvPr id="21" name="AutoShape 63">
              <a:extLst>
                <a:ext uri="{FF2B5EF4-FFF2-40B4-BE49-F238E27FC236}">
                  <a16:creationId xmlns:a16="http://schemas.microsoft.com/office/drawing/2014/main" id="{92E2015E-4309-46F0-B33C-F697382D0EE4}"/>
                </a:ext>
              </a:extLst>
            </p:cNvPr>
            <p:cNvSpPr>
              <a:spLocks noChangeArrowheads="1"/>
            </p:cNvSpPr>
            <p:nvPr/>
          </p:nvSpPr>
          <p:spPr bwMode="auto">
            <a:xfrm>
              <a:off x="1685941" y="6501648"/>
              <a:ext cx="1728000" cy="198000"/>
            </a:xfrm>
            <a:prstGeom prst="chevron">
              <a:avLst>
                <a:gd name="adj" fmla="val 38168"/>
              </a:avLst>
            </a:prstGeom>
            <a:solidFill>
              <a:schemeClr val="bg1">
                <a:lumMod val="85000"/>
              </a:schemeClr>
            </a:solidFill>
            <a:ln w="19050" algn="ctr">
              <a:noFill/>
              <a:miter lim="800000"/>
              <a:headEnd/>
              <a:tailEnd/>
            </a:ln>
          </p:spPr>
          <p:txBody>
            <a:bodyPr lIns="0" tIns="0" rIns="0" bIns="0" anchor="ctr" anchorCtr="0"/>
            <a:lstStyle/>
            <a:p>
              <a:pPr algn="ctr" defTabSz="995363">
                <a:buSzPct val="90000"/>
              </a:pPr>
              <a:r>
                <a:rPr lang="en-GB" sz="1000" kern="0" dirty="0">
                  <a:solidFill>
                    <a:schemeClr val="bg1">
                      <a:lumMod val="50000"/>
                    </a:schemeClr>
                  </a:solidFill>
                  <a:cs typeface="Arial" charset="0"/>
                </a:rPr>
                <a:t>Introducing CJML</a:t>
              </a:r>
            </a:p>
          </p:txBody>
        </p:sp>
        <p:sp>
          <p:nvSpPr>
            <p:cNvPr id="25" name="AutoShape 64">
              <a:extLst>
                <a:ext uri="{FF2B5EF4-FFF2-40B4-BE49-F238E27FC236}">
                  <a16:creationId xmlns:a16="http://schemas.microsoft.com/office/drawing/2014/main" id="{FB96BA55-110C-4C01-A808-10340A1BAC77}"/>
                </a:ext>
              </a:extLst>
            </p:cNvPr>
            <p:cNvSpPr>
              <a:spLocks noChangeArrowheads="1"/>
            </p:cNvSpPr>
            <p:nvPr/>
          </p:nvSpPr>
          <p:spPr bwMode="auto">
            <a:xfrm>
              <a:off x="3481033" y="6501648"/>
              <a:ext cx="3528000" cy="198000"/>
            </a:xfrm>
            <a:prstGeom prst="chevron">
              <a:avLst>
                <a:gd name="adj" fmla="val 38168"/>
              </a:avLst>
            </a:prstGeom>
            <a:solidFill>
              <a:srgbClr val="00558E"/>
            </a:solidFill>
            <a:ln w="19050" algn="ctr">
              <a:noFill/>
              <a:miter lim="800000"/>
              <a:headEnd/>
              <a:tailEnd/>
            </a:ln>
          </p:spPr>
          <p:txBody>
            <a:bodyPr lIns="0" tIns="0" rIns="0" bIns="0" anchor="ctr" anchorCtr="0"/>
            <a:lstStyle/>
            <a:p>
              <a:pPr algn="ctr" defTabSz="995363">
                <a:buSzPct val="90000"/>
              </a:pPr>
              <a:r>
                <a:rPr lang="en-GB" sz="1000" kern="0">
                  <a:solidFill>
                    <a:schemeClr val="bg1"/>
                  </a:solidFill>
                  <a:cs typeface="Arial" charset="0"/>
                </a:rPr>
                <a:t>Theoretical </a:t>
              </a:r>
              <a:r>
                <a:rPr lang="en-GB" sz="1000" kern="0" dirty="0">
                  <a:solidFill>
                    <a:schemeClr val="bg1"/>
                  </a:solidFill>
                  <a:cs typeface="Arial" charset="0"/>
                </a:rPr>
                <a:t>foundation and modelling approach</a:t>
              </a:r>
            </a:p>
          </p:txBody>
        </p:sp>
        <p:sp>
          <p:nvSpPr>
            <p:cNvPr id="26" name="AutoShape 65">
              <a:extLst>
                <a:ext uri="{FF2B5EF4-FFF2-40B4-BE49-F238E27FC236}">
                  <a16:creationId xmlns:a16="http://schemas.microsoft.com/office/drawing/2014/main" id="{3C36831A-17C3-4399-BE7A-BE9E58758A80}"/>
                </a:ext>
              </a:extLst>
            </p:cNvPr>
            <p:cNvSpPr>
              <a:spLocks noChangeArrowheads="1"/>
            </p:cNvSpPr>
            <p:nvPr/>
          </p:nvSpPr>
          <p:spPr bwMode="auto">
            <a:xfrm>
              <a:off x="7076126" y="6501648"/>
              <a:ext cx="1944000" cy="198000"/>
            </a:xfrm>
            <a:prstGeom prst="chevron">
              <a:avLst>
                <a:gd name="adj" fmla="val 38168"/>
              </a:avLst>
            </a:prstGeom>
            <a:solidFill>
              <a:schemeClr val="bg1">
                <a:lumMod val="85000"/>
              </a:schemeClr>
            </a:solidFill>
            <a:ln w="19050" algn="ctr">
              <a:noFill/>
              <a:miter lim="800000"/>
              <a:headEnd/>
              <a:tailEnd/>
            </a:ln>
          </p:spPr>
          <p:txBody>
            <a:bodyPr lIns="0" tIns="0" rIns="0" bIns="0" anchor="ctr" anchorCtr="0"/>
            <a:lstStyle/>
            <a:p>
              <a:pPr marL="0" marR="0" lvl="0" indent="0" algn="ctr" defTabSz="995363" eaLnBrk="1" fontAlgn="auto" latinLnBrk="0" hangingPunct="1">
                <a:lnSpc>
                  <a:spcPct val="100000"/>
                </a:lnSpc>
                <a:spcBef>
                  <a:spcPts val="0"/>
                </a:spcBef>
                <a:spcAft>
                  <a:spcPts val="0"/>
                </a:spcAft>
                <a:buClrTx/>
                <a:buSzPct val="90000"/>
                <a:buFontTx/>
                <a:buNone/>
                <a:tabLst/>
                <a:defRPr/>
              </a:pPr>
              <a:r>
                <a:rPr lang="en-GB" sz="1000" kern="0" dirty="0">
                  <a:solidFill>
                    <a:schemeClr val="bg1">
                      <a:lumMod val="50000"/>
                    </a:schemeClr>
                  </a:solidFill>
                  <a:cs typeface="Arial" charset="0"/>
                </a:rPr>
                <a:t>A quick tour of CJML</a:t>
              </a:r>
              <a:endParaRPr kumimoji="0" lang="en-GB" sz="1000" b="0" i="0" strike="noStrike" kern="0" cap="none" spc="0" normalizeH="0" baseline="0" noProof="0" dirty="0">
                <a:ln>
                  <a:noFill/>
                </a:ln>
                <a:solidFill>
                  <a:schemeClr val="bg1">
                    <a:lumMod val="50000"/>
                  </a:schemeClr>
                </a:solidFill>
                <a:effectLst/>
                <a:uLnTx/>
                <a:uFillTx/>
                <a:cs typeface="Arial" charset="0"/>
              </a:endParaRPr>
            </a:p>
          </p:txBody>
        </p:sp>
      </p:grpSp>
    </p:spTree>
    <p:extLst>
      <p:ext uri="{BB962C8B-B14F-4D97-AF65-F5344CB8AC3E}">
        <p14:creationId xmlns:p14="http://schemas.microsoft.com/office/powerpoint/2010/main" val="2607329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7EC0E-8CFE-424D-8AF5-64D77111E340}"/>
              </a:ext>
            </a:extLst>
          </p:cNvPr>
          <p:cNvSpPr>
            <a:spLocks noGrp="1"/>
          </p:cNvSpPr>
          <p:nvPr>
            <p:ph type="title"/>
          </p:nvPr>
        </p:nvSpPr>
        <p:spPr>
          <a:xfrm>
            <a:off x="954182" y="392710"/>
            <a:ext cx="10648043" cy="765134"/>
          </a:xfrm>
        </p:spPr>
        <p:txBody>
          <a:bodyPr/>
          <a:lstStyle/>
          <a:p>
            <a:r>
              <a:rPr lang="en-GB" sz="3200" dirty="0"/>
              <a:t>Example: Planned journey group for on-boarding new customers</a:t>
            </a:r>
          </a:p>
        </p:txBody>
      </p:sp>
      <p:sp>
        <p:nvSpPr>
          <p:cNvPr id="3" name="Slide Number Placeholder 2">
            <a:extLst>
              <a:ext uri="{FF2B5EF4-FFF2-40B4-BE49-F238E27FC236}">
                <a16:creationId xmlns:a16="http://schemas.microsoft.com/office/drawing/2014/main" id="{CC71634D-2104-4EAC-95B0-FB6EEB37464F}"/>
              </a:ext>
            </a:extLst>
          </p:cNvPr>
          <p:cNvSpPr>
            <a:spLocks noGrp="1"/>
          </p:cNvSpPr>
          <p:nvPr>
            <p:ph type="sldNum" sz="quarter" idx="12"/>
          </p:nvPr>
        </p:nvSpPr>
        <p:spPr/>
        <p:txBody>
          <a:bodyPr/>
          <a:lstStyle/>
          <a:p>
            <a:fld id="{5751DFAA-887F-4071-8EAD-E8CA316FCF06}" type="slidenum">
              <a:rPr lang="en-GB" smtClean="0"/>
              <a:t>15</a:t>
            </a:fld>
            <a:endParaRPr lang="en-GB" dirty="0"/>
          </a:p>
        </p:txBody>
      </p:sp>
      <p:sp>
        <p:nvSpPr>
          <p:cNvPr id="305" name="TextBox 304">
            <a:extLst>
              <a:ext uri="{FF2B5EF4-FFF2-40B4-BE49-F238E27FC236}">
                <a16:creationId xmlns:a16="http://schemas.microsoft.com/office/drawing/2014/main" id="{0DBF0D01-D33F-4C68-91B2-C55C2397487D}"/>
              </a:ext>
            </a:extLst>
          </p:cNvPr>
          <p:cNvSpPr txBox="1"/>
          <p:nvPr/>
        </p:nvSpPr>
        <p:spPr>
          <a:xfrm>
            <a:off x="8806066" y="1505064"/>
            <a:ext cx="2796159" cy="1169551"/>
          </a:xfrm>
          <a:prstGeom prst="rect">
            <a:avLst/>
          </a:prstGeom>
          <a:noFill/>
        </p:spPr>
        <p:txBody>
          <a:bodyPr wrap="square" rtlCol="0">
            <a:spAutoFit/>
          </a:bodyPr>
          <a:lstStyle/>
          <a:p>
            <a:r>
              <a:rPr lang="en-GB" sz="1400" dirty="0">
                <a:solidFill>
                  <a:schemeClr val="accent2"/>
                </a:solidFill>
              </a:rPr>
              <a:t>Each circle represents a touchpoint (in this case a communication point) where the company and customer communicate through e.g.  e-mail, SMS, or an app.</a:t>
            </a:r>
          </a:p>
        </p:txBody>
      </p:sp>
      <p:sp>
        <p:nvSpPr>
          <p:cNvPr id="308" name="TextBox 307">
            <a:extLst>
              <a:ext uri="{FF2B5EF4-FFF2-40B4-BE49-F238E27FC236}">
                <a16:creationId xmlns:a16="http://schemas.microsoft.com/office/drawing/2014/main" id="{9F7577AC-69E9-4408-99C3-C85FD5501648}"/>
              </a:ext>
            </a:extLst>
          </p:cNvPr>
          <p:cNvSpPr txBox="1"/>
          <p:nvPr/>
        </p:nvSpPr>
        <p:spPr>
          <a:xfrm>
            <a:off x="413861" y="1505064"/>
            <a:ext cx="2501980" cy="2462213"/>
          </a:xfrm>
          <a:prstGeom prst="rect">
            <a:avLst/>
          </a:prstGeom>
          <a:noFill/>
        </p:spPr>
        <p:txBody>
          <a:bodyPr wrap="square" rtlCol="0">
            <a:spAutoFit/>
          </a:bodyPr>
          <a:lstStyle/>
          <a:p>
            <a:r>
              <a:rPr lang="en-GB" sz="1400" dirty="0">
                <a:solidFill>
                  <a:schemeClr val="accent2"/>
                </a:solidFill>
              </a:rPr>
              <a:t>A utility company offers five different ways to initiate the on-boarding of new customers.</a:t>
            </a:r>
          </a:p>
          <a:p>
            <a:endParaRPr lang="en-GB" sz="1400" dirty="0">
              <a:solidFill>
                <a:schemeClr val="accent2"/>
              </a:solidFill>
            </a:endParaRPr>
          </a:p>
          <a:p>
            <a:endParaRPr lang="en-GB" sz="1400" dirty="0">
              <a:solidFill>
                <a:schemeClr val="accent2"/>
              </a:solidFill>
            </a:endParaRPr>
          </a:p>
          <a:p>
            <a:endParaRPr lang="en-GB" sz="1400" dirty="0">
              <a:solidFill>
                <a:schemeClr val="accent2"/>
              </a:solidFill>
            </a:endParaRPr>
          </a:p>
          <a:p>
            <a:r>
              <a:rPr lang="en-GB" sz="1400" dirty="0">
                <a:solidFill>
                  <a:schemeClr val="accent2"/>
                </a:solidFill>
              </a:rPr>
              <a:t>The numerous choices of  communication channels and messages results in as many as N = 648 unique, alternative paths (generic journeys)</a:t>
            </a:r>
          </a:p>
        </p:txBody>
      </p:sp>
      <p:sp>
        <p:nvSpPr>
          <p:cNvPr id="313" name="TextBox 312">
            <a:extLst>
              <a:ext uri="{FF2B5EF4-FFF2-40B4-BE49-F238E27FC236}">
                <a16:creationId xmlns:a16="http://schemas.microsoft.com/office/drawing/2014/main" id="{426AB4B2-A908-41D8-AA22-63EF3139CEE0}"/>
              </a:ext>
            </a:extLst>
          </p:cNvPr>
          <p:cNvSpPr txBox="1"/>
          <p:nvPr/>
        </p:nvSpPr>
        <p:spPr>
          <a:xfrm>
            <a:off x="3553205" y="6476068"/>
            <a:ext cx="6958828" cy="276999"/>
          </a:xfrm>
          <a:prstGeom prst="rect">
            <a:avLst/>
          </a:prstGeom>
          <a:gradFill rotWithShape="1">
            <a:gsLst>
              <a:gs pos="0">
                <a:srgbClr val="A5A5A5">
                  <a:lumMod val="110000"/>
                  <a:satMod val="105000"/>
                  <a:tint val="67000"/>
                </a:srgbClr>
              </a:gs>
              <a:gs pos="50000">
                <a:srgbClr val="A5A5A5">
                  <a:lumMod val="105000"/>
                  <a:satMod val="103000"/>
                  <a:tint val="73000"/>
                </a:srgbClr>
              </a:gs>
              <a:gs pos="100000">
                <a:srgbClr val="A5A5A5">
                  <a:lumMod val="105000"/>
                  <a:satMod val="109000"/>
                  <a:tint val="81000"/>
                </a:srgbClr>
              </a:gs>
            </a:gsLst>
            <a:lin ang="5400000" scaled="0"/>
          </a:gradFill>
          <a:ln w="6350" cap="flat" cmpd="sng" algn="ctr">
            <a:solidFill>
              <a:srgbClr val="A5A5A5"/>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solidFill>
                  <a:prstClr val="black"/>
                </a:solidFill>
                <a:effectLst/>
                <a:uLnTx/>
                <a:uFillTx/>
                <a:latin typeface="Calibri" panose="020F0502020204030204"/>
                <a:ea typeface="+mn-ea"/>
                <a:cs typeface="+mn-cs"/>
              </a:rPr>
              <a:t>    9                            x                     18                                                           x                4            =         648</a:t>
            </a:r>
          </a:p>
        </p:txBody>
      </p:sp>
      <p:sp>
        <p:nvSpPr>
          <p:cNvPr id="314" name="TextBox 313">
            <a:extLst>
              <a:ext uri="{FF2B5EF4-FFF2-40B4-BE49-F238E27FC236}">
                <a16:creationId xmlns:a16="http://schemas.microsoft.com/office/drawing/2014/main" id="{F621B33F-B7F9-4AF7-B1DE-B5A9FBF7725B}"/>
              </a:ext>
            </a:extLst>
          </p:cNvPr>
          <p:cNvSpPr txBox="1"/>
          <p:nvPr/>
        </p:nvSpPr>
        <p:spPr>
          <a:xfrm>
            <a:off x="1471617" y="6474729"/>
            <a:ext cx="2081588" cy="276999"/>
          </a:xfrm>
          <a:prstGeom prst="rect">
            <a:avLst/>
          </a:prstGeom>
          <a:gradFill rotWithShape="1">
            <a:gsLst>
              <a:gs pos="0">
                <a:srgbClr val="A5A5A5">
                  <a:lumMod val="110000"/>
                  <a:satMod val="105000"/>
                  <a:tint val="67000"/>
                </a:srgbClr>
              </a:gs>
              <a:gs pos="50000">
                <a:srgbClr val="A5A5A5">
                  <a:lumMod val="105000"/>
                  <a:satMod val="103000"/>
                  <a:tint val="73000"/>
                </a:srgbClr>
              </a:gs>
              <a:gs pos="100000">
                <a:srgbClr val="A5A5A5">
                  <a:lumMod val="105000"/>
                  <a:satMod val="109000"/>
                  <a:tint val="81000"/>
                </a:srgbClr>
              </a:gs>
            </a:gsLst>
            <a:lin ang="5400000" scaled="0"/>
          </a:gradFill>
          <a:ln w="6350" cap="flat" cmpd="sng" algn="ctr">
            <a:solidFill>
              <a:srgbClr val="A5A5A5"/>
            </a:solidFill>
            <a:prstDash val="solid"/>
            <a:miter lim="800000"/>
          </a:ln>
          <a:effectLst/>
        </p:spPr>
        <p:txBody>
          <a:bodyPr wrap="square" rtlCol="0">
            <a:spAutoFit/>
          </a:bodyPr>
          <a:lstStyle>
            <a:defPPr>
              <a:defRPr lang="en-US"/>
            </a:defPPr>
            <a:lvl1pPr>
              <a:defRPr>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solidFill>
                  <a:prstClr val="black"/>
                </a:solidFill>
                <a:effectLst/>
                <a:uLnTx/>
                <a:uFillTx/>
                <a:latin typeface="Calibri" panose="020F0502020204030204"/>
                <a:ea typeface="+mn-ea"/>
                <a:cs typeface="+mn-cs"/>
              </a:rPr>
              <a:t>Number of journeys       = </a:t>
            </a:r>
          </a:p>
        </p:txBody>
      </p:sp>
      <p:sp>
        <p:nvSpPr>
          <p:cNvPr id="324" name="TextBox 323">
            <a:extLst>
              <a:ext uri="{FF2B5EF4-FFF2-40B4-BE49-F238E27FC236}">
                <a16:creationId xmlns:a16="http://schemas.microsoft.com/office/drawing/2014/main" id="{47415B12-0750-459D-BE0E-062084D40829}"/>
              </a:ext>
            </a:extLst>
          </p:cNvPr>
          <p:cNvSpPr txBox="1"/>
          <p:nvPr/>
        </p:nvSpPr>
        <p:spPr>
          <a:xfrm>
            <a:off x="8806066" y="4718339"/>
            <a:ext cx="2758649" cy="738664"/>
          </a:xfrm>
          <a:prstGeom prst="rect">
            <a:avLst/>
          </a:prstGeom>
          <a:noFill/>
        </p:spPr>
        <p:txBody>
          <a:bodyPr wrap="square" rtlCol="0">
            <a:spAutoFit/>
          </a:bodyPr>
          <a:lstStyle/>
          <a:p>
            <a:r>
              <a:rPr lang="en-GB" sz="1400" dirty="0">
                <a:solidFill>
                  <a:schemeClr val="accent2"/>
                </a:solidFill>
              </a:rPr>
              <a:t>All the digital touchpoints leave traces and involves internal systems and work processes.</a:t>
            </a:r>
          </a:p>
        </p:txBody>
      </p:sp>
      <p:sp>
        <p:nvSpPr>
          <p:cNvPr id="304" name="TextBox 303">
            <a:extLst>
              <a:ext uri="{FF2B5EF4-FFF2-40B4-BE49-F238E27FC236}">
                <a16:creationId xmlns:a16="http://schemas.microsoft.com/office/drawing/2014/main" id="{2FD50C6A-B612-4A84-97B0-8559407A6AEA}"/>
              </a:ext>
            </a:extLst>
          </p:cNvPr>
          <p:cNvSpPr txBox="1"/>
          <p:nvPr/>
        </p:nvSpPr>
        <p:spPr>
          <a:xfrm>
            <a:off x="2942288" y="1668126"/>
            <a:ext cx="256859" cy="261610"/>
          </a:xfrm>
          <a:prstGeom prst="rect">
            <a:avLst/>
          </a:prstGeom>
          <a:noFill/>
        </p:spPr>
        <p:txBody>
          <a:bodyPr wrap="square" rtlCol="0">
            <a:spAutoFit/>
          </a:bodyPr>
          <a:lstStyle/>
          <a:p>
            <a:pPr algn="ctr"/>
            <a:r>
              <a:rPr lang="en-GB" sz="1100" dirty="0"/>
              <a:t>1</a:t>
            </a:r>
          </a:p>
        </p:txBody>
      </p:sp>
      <p:sp>
        <p:nvSpPr>
          <p:cNvPr id="312" name="TextBox 311">
            <a:extLst>
              <a:ext uri="{FF2B5EF4-FFF2-40B4-BE49-F238E27FC236}">
                <a16:creationId xmlns:a16="http://schemas.microsoft.com/office/drawing/2014/main" id="{CBA04089-660F-48DB-A9DA-103CD50424D1}"/>
              </a:ext>
            </a:extLst>
          </p:cNvPr>
          <p:cNvSpPr txBox="1"/>
          <p:nvPr/>
        </p:nvSpPr>
        <p:spPr>
          <a:xfrm>
            <a:off x="2942288" y="2490280"/>
            <a:ext cx="256859" cy="261610"/>
          </a:xfrm>
          <a:prstGeom prst="rect">
            <a:avLst/>
          </a:prstGeom>
          <a:noFill/>
        </p:spPr>
        <p:txBody>
          <a:bodyPr wrap="square" rtlCol="0">
            <a:spAutoFit/>
          </a:bodyPr>
          <a:lstStyle/>
          <a:p>
            <a:pPr algn="ctr"/>
            <a:r>
              <a:rPr lang="en-GB" sz="1100" dirty="0"/>
              <a:t>2</a:t>
            </a:r>
          </a:p>
        </p:txBody>
      </p:sp>
      <p:sp>
        <p:nvSpPr>
          <p:cNvPr id="316" name="TextBox 315">
            <a:extLst>
              <a:ext uri="{FF2B5EF4-FFF2-40B4-BE49-F238E27FC236}">
                <a16:creationId xmlns:a16="http://schemas.microsoft.com/office/drawing/2014/main" id="{01CD7F00-19ED-41FE-854A-58904506D9CA}"/>
              </a:ext>
            </a:extLst>
          </p:cNvPr>
          <p:cNvSpPr txBox="1"/>
          <p:nvPr/>
        </p:nvSpPr>
        <p:spPr>
          <a:xfrm>
            <a:off x="2942288" y="3597902"/>
            <a:ext cx="256859" cy="261610"/>
          </a:xfrm>
          <a:prstGeom prst="rect">
            <a:avLst/>
          </a:prstGeom>
          <a:noFill/>
        </p:spPr>
        <p:txBody>
          <a:bodyPr wrap="square" rtlCol="0">
            <a:spAutoFit/>
          </a:bodyPr>
          <a:lstStyle/>
          <a:p>
            <a:pPr algn="ctr"/>
            <a:r>
              <a:rPr lang="en-GB" sz="1100" dirty="0"/>
              <a:t>3</a:t>
            </a:r>
          </a:p>
        </p:txBody>
      </p:sp>
      <p:sp>
        <p:nvSpPr>
          <p:cNvPr id="317" name="TextBox 316">
            <a:extLst>
              <a:ext uri="{FF2B5EF4-FFF2-40B4-BE49-F238E27FC236}">
                <a16:creationId xmlns:a16="http://schemas.microsoft.com/office/drawing/2014/main" id="{50B9AA24-AE42-492C-BE01-216416CFDD8D}"/>
              </a:ext>
            </a:extLst>
          </p:cNvPr>
          <p:cNvSpPr txBox="1"/>
          <p:nvPr/>
        </p:nvSpPr>
        <p:spPr>
          <a:xfrm>
            <a:off x="2942288" y="4411275"/>
            <a:ext cx="256859" cy="261610"/>
          </a:xfrm>
          <a:prstGeom prst="rect">
            <a:avLst/>
          </a:prstGeom>
          <a:noFill/>
        </p:spPr>
        <p:txBody>
          <a:bodyPr wrap="square" rtlCol="0">
            <a:spAutoFit/>
          </a:bodyPr>
          <a:lstStyle/>
          <a:p>
            <a:pPr algn="ctr"/>
            <a:r>
              <a:rPr lang="en-GB" sz="1100" dirty="0"/>
              <a:t>4</a:t>
            </a:r>
          </a:p>
        </p:txBody>
      </p:sp>
      <p:sp>
        <p:nvSpPr>
          <p:cNvPr id="318" name="TextBox 317">
            <a:extLst>
              <a:ext uri="{FF2B5EF4-FFF2-40B4-BE49-F238E27FC236}">
                <a16:creationId xmlns:a16="http://schemas.microsoft.com/office/drawing/2014/main" id="{25F7C903-6933-4811-9CC5-EF6D11782231}"/>
              </a:ext>
            </a:extLst>
          </p:cNvPr>
          <p:cNvSpPr txBox="1"/>
          <p:nvPr/>
        </p:nvSpPr>
        <p:spPr>
          <a:xfrm>
            <a:off x="2942288" y="4977995"/>
            <a:ext cx="256859" cy="261610"/>
          </a:xfrm>
          <a:prstGeom prst="rect">
            <a:avLst/>
          </a:prstGeom>
          <a:noFill/>
        </p:spPr>
        <p:txBody>
          <a:bodyPr wrap="square" rtlCol="0">
            <a:spAutoFit/>
          </a:bodyPr>
          <a:lstStyle/>
          <a:p>
            <a:pPr algn="ctr"/>
            <a:r>
              <a:rPr lang="en-GB" sz="1100" dirty="0"/>
              <a:t>5</a:t>
            </a:r>
          </a:p>
        </p:txBody>
      </p:sp>
      <p:pic>
        <p:nvPicPr>
          <p:cNvPr id="306" name="Picture 305">
            <a:extLst>
              <a:ext uri="{FF2B5EF4-FFF2-40B4-BE49-F238E27FC236}">
                <a16:creationId xmlns:a16="http://schemas.microsoft.com/office/drawing/2014/main" id="{3F5DA95E-4BAD-4487-983A-D3B444177A06}"/>
              </a:ext>
            </a:extLst>
          </p:cNvPr>
          <p:cNvPicPr>
            <a:picLocks noChangeAspect="1"/>
          </p:cNvPicPr>
          <p:nvPr/>
        </p:nvPicPr>
        <p:blipFill>
          <a:blip r:embed="rId3"/>
          <a:stretch>
            <a:fillRect/>
          </a:stretch>
        </p:blipFill>
        <p:spPr>
          <a:xfrm>
            <a:off x="3140687" y="1436142"/>
            <a:ext cx="6383065" cy="4846740"/>
          </a:xfrm>
          <a:prstGeom prst="rect">
            <a:avLst/>
          </a:prstGeom>
        </p:spPr>
      </p:pic>
    </p:spTree>
    <p:extLst>
      <p:ext uri="{BB962C8B-B14F-4D97-AF65-F5344CB8AC3E}">
        <p14:creationId xmlns:p14="http://schemas.microsoft.com/office/powerpoint/2010/main" val="1796706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7EC0E-8CFE-424D-8AF5-64D77111E340}"/>
              </a:ext>
            </a:extLst>
          </p:cNvPr>
          <p:cNvSpPr>
            <a:spLocks noGrp="1"/>
          </p:cNvSpPr>
          <p:nvPr>
            <p:ph type="title"/>
          </p:nvPr>
        </p:nvSpPr>
        <p:spPr/>
        <p:txBody>
          <a:bodyPr/>
          <a:lstStyle/>
          <a:p>
            <a:r>
              <a:rPr lang="en-GB" dirty="0"/>
              <a:t>Example – actual journey</a:t>
            </a:r>
          </a:p>
        </p:txBody>
      </p:sp>
      <p:sp>
        <p:nvSpPr>
          <p:cNvPr id="3" name="Slide Number Placeholder 2">
            <a:extLst>
              <a:ext uri="{FF2B5EF4-FFF2-40B4-BE49-F238E27FC236}">
                <a16:creationId xmlns:a16="http://schemas.microsoft.com/office/drawing/2014/main" id="{CC71634D-2104-4EAC-95B0-FB6EEB37464F}"/>
              </a:ext>
            </a:extLst>
          </p:cNvPr>
          <p:cNvSpPr>
            <a:spLocks noGrp="1"/>
          </p:cNvSpPr>
          <p:nvPr>
            <p:ph type="sldNum" sz="quarter" idx="12"/>
          </p:nvPr>
        </p:nvSpPr>
        <p:spPr/>
        <p:txBody>
          <a:bodyPr/>
          <a:lstStyle/>
          <a:p>
            <a:fld id="{5751DFAA-887F-4071-8EAD-E8CA316FCF06}" type="slidenum">
              <a:rPr lang="en-GB" smtClean="0"/>
              <a:t>16</a:t>
            </a:fld>
            <a:endParaRPr lang="en-GB" dirty="0"/>
          </a:p>
        </p:txBody>
      </p:sp>
      <p:sp>
        <p:nvSpPr>
          <p:cNvPr id="313" name="TextBox 312">
            <a:extLst>
              <a:ext uri="{FF2B5EF4-FFF2-40B4-BE49-F238E27FC236}">
                <a16:creationId xmlns:a16="http://schemas.microsoft.com/office/drawing/2014/main" id="{426AB4B2-A908-41D8-AA22-63EF3139CEE0}"/>
              </a:ext>
            </a:extLst>
          </p:cNvPr>
          <p:cNvSpPr txBox="1"/>
          <p:nvPr/>
        </p:nvSpPr>
        <p:spPr>
          <a:xfrm>
            <a:off x="3553205" y="6476068"/>
            <a:ext cx="6958828" cy="276999"/>
          </a:xfrm>
          <a:prstGeom prst="rect">
            <a:avLst/>
          </a:prstGeom>
          <a:gradFill rotWithShape="1">
            <a:gsLst>
              <a:gs pos="0">
                <a:srgbClr val="A5A5A5">
                  <a:lumMod val="110000"/>
                  <a:satMod val="105000"/>
                  <a:tint val="67000"/>
                </a:srgbClr>
              </a:gs>
              <a:gs pos="50000">
                <a:srgbClr val="A5A5A5">
                  <a:lumMod val="105000"/>
                  <a:satMod val="103000"/>
                  <a:tint val="73000"/>
                </a:srgbClr>
              </a:gs>
              <a:gs pos="100000">
                <a:srgbClr val="A5A5A5">
                  <a:lumMod val="105000"/>
                  <a:satMod val="109000"/>
                  <a:tint val="81000"/>
                </a:srgbClr>
              </a:gs>
            </a:gsLst>
            <a:lin ang="5400000" scaled="0"/>
          </a:gradFill>
          <a:ln w="6350" cap="flat" cmpd="sng" algn="ctr">
            <a:solidFill>
              <a:srgbClr val="A5A5A5"/>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solidFill>
                  <a:prstClr val="black"/>
                </a:solidFill>
                <a:effectLst/>
                <a:uLnTx/>
                <a:uFillTx/>
                <a:latin typeface="Calibri" panose="020F0502020204030204"/>
                <a:ea typeface="+mn-ea"/>
                <a:cs typeface="+mn-cs"/>
              </a:rPr>
              <a:t>    9                            x                     18                                                           x                4            =         648</a:t>
            </a:r>
          </a:p>
        </p:txBody>
      </p:sp>
      <p:sp>
        <p:nvSpPr>
          <p:cNvPr id="314" name="TextBox 313">
            <a:extLst>
              <a:ext uri="{FF2B5EF4-FFF2-40B4-BE49-F238E27FC236}">
                <a16:creationId xmlns:a16="http://schemas.microsoft.com/office/drawing/2014/main" id="{F621B33F-B7F9-4AF7-B1DE-B5A9FBF7725B}"/>
              </a:ext>
            </a:extLst>
          </p:cNvPr>
          <p:cNvSpPr txBox="1"/>
          <p:nvPr/>
        </p:nvSpPr>
        <p:spPr>
          <a:xfrm>
            <a:off x="1471617" y="6474729"/>
            <a:ext cx="2081588" cy="276999"/>
          </a:xfrm>
          <a:prstGeom prst="rect">
            <a:avLst/>
          </a:prstGeom>
          <a:gradFill rotWithShape="1">
            <a:gsLst>
              <a:gs pos="0">
                <a:srgbClr val="A5A5A5">
                  <a:lumMod val="110000"/>
                  <a:satMod val="105000"/>
                  <a:tint val="67000"/>
                </a:srgbClr>
              </a:gs>
              <a:gs pos="50000">
                <a:srgbClr val="A5A5A5">
                  <a:lumMod val="105000"/>
                  <a:satMod val="103000"/>
                  <a:tint val="73000"/>
                </a:srgbClr>
              </a:gs>
              <a:gs pos="100000">
                <a:srgbClr val="A5A5A5">
                  <a:lumMod val="105000"/>
                  <a:satMod val="109000"/>
                  <a:tint val="81000"/>
                </a:srgbClr>
              </a:gs>
            </a:gsLst>
            <a:lin ang="5400000" scaled="0"/>
          </a:gradFill>
          <a:ln w="6350" cap="flat" cmpd="sng" algn="ctr">
            <a:solidFill>
              <a:srgbClr val="A5A5A5"/>
            </a:solidFill>
            <a:prstDash val="solid"/>
            <a:miter lim="800000"/>
          </a:ln>
          <a:effectLst/>
        </p:spPr>
        <p:txBody>
          <a:bodyPr wrap="square" rtlCol="0">
            <a:spAutoFit/>
          </a:bodyPr>
          <a:lstStyle>
            <a:defPPr>
              <a:defRPr lang="en-US"/>
            </a:defPPr>
            <a:lvl1pPr>
              <a:defRPr>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solidFill>
                  <a:prstClr val="black"/>
                </a:solidFill>
                <a:effectLst/>
                <a:uLnTx/>
                <a:uFillTx/>
                <a:latin typeface="Calibri" panose="020F0502020204030204"/>
                <a:ea typeface="+mn-ea"/>
                <a:cs typeface="+mn-cs"/>
              </a:rPr>
              <a:t>Number of journeys       = </a:t>
            </a:r>
          </a:p>
        </p:txBody>
      </p:sp>
      <p:pic>
        <p:nvPicPr>
          <p:cNvPr id="2122" name="Picture 2121" descr="A picture containing building&#10;&#10;Description automatically generated">
            <a:extLst>
              <a:ext uri="{FF2B5EF4-FFF2-40B4-BE49-F238E27FC236}">
                <a16:creationId xmlns:a16="http://schemas.microsoft.com/office/drawing/2014/main" id="{00303C42-1B15-49B9-A85D-C255E3B27ADA}"/>
              </a:ext>
            </a:extLst>
          </p:cNvPr>
          <p:cNvPicPr>
            <a:picLocks noChangeAspect="1"/>
          </p:cNvPicPr>
          <p:nvPr/>
        </p:nvPicPr>
        <p:blipFill>
          <a:blip r:embed="rId3">
            <a:duotone>
              <a:srgbClr val="ED7D31">
                <a:shade val="45000"/>
                <a:satMod val="135000"/>
              </a:srgbClr>
              <a:prstClr val="white"/>
            </a:duotone>
            <a:extLst>
              <a:ext uri="{28A0092B-C50C-407E-A947-70E740481C1C}">
                <a14:useLocalDpi xmlns:a14="http://schemas.microsoft.com/office/drawing/2010/main" val="0"/>
              </a:ext>
            </a:extLst>
          </a:blip>
          <a:stretch>
            <a:fillRect/>
          </a:stretch>
        </p:blipFill>
        <p:spPr>
          <a:xfrm>
            <a:off x="2693732" y="2456465"/>
            <a:ext cx="227514" cy="323497"/>
          </a:xfrm>
          <a:prstGeom prst="rect">
            <a:avLst/>
          </a:prstGeom>
        </p:spPr>
      </p:pic>
      <p:sp>
        <p:nvSpPr>
          <p:cNvPr id="2123" name="TextBox 2122">
            <a:extLst>
              <a:ext uri="{FF2B5EF4-FFF2-40B4-BE49-F238E27FC236}">
                <a16:creationId xmlns:a16="http://schemas.microsoft.com/office/drawing/2014/main" id="{A83BFBB8-FA60-4942-8CEF-6579E5AB5504}"/>
              </a:ext>
            </a:extLst>
          </p:cNvPr>
          <p:cNvSpPr txBox="1"/>
          <p:nvPr/>
        </p:nvSpPr>
        <p:spPr>
          <a:xfrm>
            <a:off x="8168600" y="4504739"/>
            <a:ext cx="2476253" cy="1598451"/>
          </a:xfrm>
          <a:prstGeom prst="rect">
            <a:avLst/>
          </a:prstGeom>
          <a:noFill/>
        </p:spPr>
        <p:txBody>
          <a:bodyPr wrap="square" rtlCol="0">
            <a:spAutoFit/>
          </a:bodyPr>
          <a:lstStyle>
            <a:defPPr>
              <a:defRPr lang="nb-NO"/>
            </a:defPPr>
            <a:lvl1pPr marR="0" lvl="0" indent="0" defTabSz="914400" fontAlgn="auto">
              <a:lnSpc>
                <a:spcPts val="1300"/>
              </a:lnSpc>
              <a:spcBef>
                <a:spcPts val="0"/>
              </a:spcBef>
              <a:spcAft>
                <a:spcPts val="0"/>
              </a:spcAft>
              <a:buClrTx/>
              <a:buSzTx/>
              <a:buFontTx/>
              <a:buNone/>
              <a:tabLst/>
              <a:defRPr kumimoji="0" sz="1400" b="0" i="0" u="none" strike="noStrike" kern="0" cap="none" spc="0" normalizeH="0" baseline="0">
                <a:ln>
                  <a:noFill/>
                </a:ln>
                <a:solidFill>
                  <a:srgbClr val="ED7D31">
                    <a:lumMod val="75000"/>
                  </a:srgbClr>
                </a:solidFill>
                <a:effectLst/>
                <a:uLnTx/>
                <a:uFillTx/>
              </a:defRPr>
            </a:lvl1pPr>
          </a:lstStyle>
          <a:p>
            <a:r>
              <a:rPr lang="en-GB" dirty="0">
                <a:solidFill>
                  <a:schemeClr val="accent2"/>
                </a:solidFill>
              </a:rPr>
              <a:t>The customer has completed one of the 648 possible paths.</a:t>
            </a:r>
          </a:p>
          <a:p>
            <a:endParaRPr lang="en-GB" dirty="0">
              <a:solidFill>
                <a:schemeClr val="accent2"/>
              </a:solidFill>
            </a:endParaRPr>
          </a:p>
          <a:p>
            <a:r>
              <a:rPr lang="en-GB" dirty="0">
                <a:solidFill>
                  <a:schemeClr val="accent2"/>
                </a:solidFill>
              </a:rPr>
              <a:t>The journey consisted of </a:t>
            </a:r>
            <a:br>
              <a:rPr lang="en-GB" dirty="0">
                <a:solidFill>
                  <a:schemeClr val="accent2"/>
                </a:solidFill>
              </a:rPr>
            </a:br>
            <a:r>
              <a:rPr lang="en-GB" dirty="0">
                <a:solidFill>
                  <a:schemeClr val="accent2"/>
                </a:solidFill>
              </a:rPr>
              <a:t>13 touchpoints.</a:t>
            </a:r>
          </a:p>
          <a:p>
            <a:endParaRPr lang="en-GB" dirty="0">
              <a:solidFill>
                <a:schemeClr val="accent2"/>
              </a:solidFill>
            </a:endParaRPr>
          </a:p>
          <a:p>
            <a:r>
              <a:rPr lang="en-GB" dirty="0">
                <a:solidFill>
                  <a:schemeClr val="accent2"/>
                </a:solidFill>
              </a:rPr>
              <a:t>In reality, there are often deviations from the planned journey.</a:t>
            </a:r>
          </a:p>
        </p:txBody>
      </p:sp>
      <p:sp>
        <p:nvSpPr>
          <p:cNvPr id="2127" name="Speech Bubble: Rectangle with Corners Rounded 2126">
            <a:extLst>
              <a:ext uri="{FF2B5EF4-FFF2-40B4-BE49-F238E27FC236}">
                <a16:creationId xmlns:a16="http://schemas.microsoft.com/office/drawing/2014/main" id="{CB54FEAE-37E5-47C1-A04A-AC204CFF3079}"/>
              </a:ext>
            </a:extLst>
          </p:cNvPr>
          <p:cNvSpPr/>
          <p:nvPr/>
        </p:nvSpPr>
        <p:spPr>
          <a:xfrm>
            <a:off x="700737" y="2735584"/>
            <a:ext cx="1280310" cy="588547"/>
          </a:xfrm>
          <a:prstGeom prst="wedgeRoundRectCallout">
            <a:avLst>
              <a:gd name="adj1" fmla="val 96551"/>
              <a:gd name="adj2" fmla="val -42186"/>
              <a:gd name="adj3" fmla="val 16667"/>
            </a:avLst>
          </a:prstGeom>
          <a:ln>
            <a:solidFill>
              <a:srgbClr val="C55A11"/>
            </a:solidFill>
          </a:ln>
        </p:spPr>
        <p:style>
          <a:lnRef idx="2">
            <a:schemeClr val="accent3"/>
          </a:lnRef>
          <a:fillRef idx="1">
            <a:schemeClr val="lt1"/>
          </a:fillRef>
          <a:effectRef idx="0">
            <a:schemeClr val="accent3"/>
          </a:effectRef>
          <a:fontRef idx="minor">
            <a:schemeClr val="dk1"/>
          </a:fontRef>
        </p:style>
        <p:txBody>
          <a:bodyPr rtlCol="0" anchor="ctr"/>
          <a:lstStyle/>
          <a:p>
            <a:pPr lvl="0" defTabSz="914400">
              <a:lnSpc>
                <a:spcPts val="1300"/>
              </a:lnSpc>
              <a:defRPr/>
            </a:pPr>
            <a:r>
              <a:rPr lang="en-GB" sz="1100" kern="0" dirty="0">
                <a:solidFill>
                  <a:srgbClr val="ED7D31">
                    <a:lumMod val="75000"/>
                  </a:srgbClr>
                </a:solidFill>
              </a:rPr>
              <a:t>I prefer to contact them through their web site.</a:t>
            </a:r>
          </a:p>
        </p:txBody>
      </p:sp>
      <p:pic>
        <p:nvPicPr>
          <p:cNvPr id="2128" name="Picture 2127" descr="A picture containing building&#10;&#10;Description automatically generated">
            <a:extLst>
              <a:ext uri="{FF2B5EF4-FFF2-40B4-BE49-F238E27FC236}">
                <a16:creationId xmlns:a16="http://schemas.microsoft.com/office/drawing/2014/main" id="{99ABDC2B-294A-4818-BB16-0711835468CF}"/>
              </a:ext>
            </a:extLst>
          </p:cNvPr>
          <p:cNvPicPr>
            <a:picLocks noChangeAspect="1"/>
          </p:cNvPicPr>
          <p:nvPr/>
        </p:nvPicPr>
        <p:blipFill>
          <a:blip r:embed="rId3">
            <a:duotone>
              <a:srgbClr val="ED7D31">
                <a:shade val="45000"/>
                <a:satMod val="135000"/>
              </a:srgbClr>
              <a:prstClr val="white"/>
            </a:duotone>
            <a:extLst>
              <a:ext uri="{28A0092B-C50C-407E-A947-70E740481C1C}">
                <a14:useLocalDpi xmlns:a14="http://schemas.microsoft.com/office/drawing/2010/main" val="0"/>
              </a:ext>
            </a:extLst>
          </a:blip>
          <a:stretch>
            <a:fillRect/>
          </a:stretch>
        </p:blipFill>
        <p:spPr>
          <a:xfrm>
            <a:off x="9662357" y="3283656"/>
            <a:ext cx="227514" cy="323497"/>
          </a:xfrm>
          <a:prstGeom prst="rect">
            <a:avLst/>
          </a:prstGeom>
        </p:spPr>
      </p:pic>
      <p:sp>
        <p:nvSpPr>
          <p:cNvPr id="2129" name="Speech Bubble: Rectangle with Corners Rounded 2128">
            <a:extLst>
              <a:ext uri="{FF2B5EF4-FFF2-40B4-BE49-F238E27FC236}">
                <a16:creationId xmlns:a16="http://schemas.microsoft.com/office/drawing/2014/main" id="{8E90F8F5-A5D9-4262-BD95-3430F574D895}"/>
              </a:ext>
            </a:extLst>
          </p:cNvPr>
          <p:cNvSpPr/>
          <p:nvPr/>
        </p:nvSpPr>
        <p:spPr>
          <a:xfrm>
            <a:off x="10210479" y="2739986"/>
            <a:ext cx="1544096" cy="533787"/>
          </a:xfrm>
          <a:prstGeom prst="wedgeRoundRectCallout">
            <a:avLst>
              <a:gd name="adj1" fmla="val -67007"/>
              <a:gd name="adj2" fmla="val 53454"/>
              <a:gd name="adj3" fmla="val 16667"/>
            </a:avLst>
          </a:prstGeom>
          <a:ln>
            <a:solidFill>
              <a:srgbClr val="C55A11"/>
            </a:solidFill>
          </a:ln>
        </p:spPr>
        <p:style>
          <a:lnRef idx="2">
            <a:schemeClr val="accent3"/>
          </a:lnRef>
          <a:fillRef idx="1">
            <a:schemeClr val="lt1"/>
          </a:fillRef>
          <a:effectRef idx="0">
            <a:schemeClr val="accent3"/>
          </a:effectRef>
          <a:fontRef idx="minor">
            <a:schemeClr val="dk1"/>
          </a:fontRef>
        </p:style>
        <p:txBody>
          <a:bodyPr rtlCol="0" anchor="ctr"/>
          <a:lstStyle/>
          <a:p>
            <a:pPr lvl="0" defTabSz="914400">
              <a:lnSpc>
                <a:spcPts val="1300"/>
              </a:lnSpc>
              <a:defRPr/>
            </a:pPr>
            <a:r>
              <a:rPr lang="en-GB" sz="1100" kern="0" dirty="0">
                <a:solidFill>
                  <a:srgbClr val="ED7D31">
                    <a:lumMod val="75000"/>
                  </a:srgbClr>
                </a:solidFill>
              </a:rPr>
              <a:t>This was definitely not that easy…</a:t>
            </a:r>
          </a:p>
        </p:txBody>
      </p:sp>
      <p:sp>
        <p:nvSpPr>
          <p:cNvPr id="2137" name="Rectangle 2136">
            <a:extLst>
              <a:ext uri="{FF2B5EF4-FFF2-40B4-BE49-F238E27FC236}">
                <a16:creationId xmlns:a16="http://schemas.microsoft.com/office/drawing/2014/main" id="{E698CC64-2606-4675-82E0-626BC752790F}"/>
              </a:ext>
            </a:extLst>
          </p:cNvPr>
          <p:cNvSpPr/>
          <p:nvPr/>
        </p:nvSpPr>
        <p:spPr>
          <a:xfrm>
            <a:off x="10186309" y="1707362"/>
            <a:ext cx="1735498" cy="646331"/>
          </a:xfrm>
          <a:prstGeom prst="rect">
            <a:avLst/>
          </a:prstGeom>
          <a:noFill/>
        </p:spPr>
        <p:txBody>
          <a:bodyPr wrap="square" rtlCol="0">
            <a:spAutoFit/>
          </a:bodyPr>
          <a:lstStyle/>
          <a:p>
            <a:pPr defTabSz="914400"/>
            <a:r>
              <a:rPr lang="en-GB" sz="1200" kern="0" dirty="0">
                <a:solidFill>
                  <a:schemeClr val="accent4">
                    <a:lumMod val="50000"/>
                  </a:schemeClr>
                </a:solidFill>
              </a:rPr>
              <a:t>Peter has a unique experience throughout the actual journey </a:t>
            </a:r>
          </a:p>
        </p:txBody>
      </p:sp>
      <p:pic>
        <p:nvPicPr>
          <p:cNvPr id="2138" name="Picture 4" descr="Bilderesultat for light bulb free clipart">
            <a:extLst>
              <a:ext uri="{FF2B5EF4-FFF2-40B4-BE49-F238E27FC236}">
                <a16:creationId xmlns:a16="http://schemas.microsoft.com/office/drawing/2014/main" id="{F0A6152F-810E-4064-A61E-3B13EA83CC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9921483" y="1812465"/>
            <a:ext cx="179319" cy="215185"/>
          </a:xfrm>
          <a:prstGeom prst="rect">
            <a:avLst/>
          </a:prstGeom>
          <a:noFill/>
          <a:extLst>
            <a:ext uri="{909E8E84-426E-40DD-AFC4-6F175D3DCCD1}">
              <a14:hiddenFill xmlns:a14="http://schemas.microsoft.com/office/drawing/2010/main">
                <a:solidFill>
                  <a:srgbClr val="FFFFFF"/>
                </a:solidFill>
              </a14:hiddenFill>
            </a:ext>
          </a:extLst>
        </p:spPr>
      </p:pic>
      <p:sp>
        <p:nvSpPr>
          <p:cNvPr id="315" name="TextBox 314">
            <a:extLst>
              <a:ext uri="{FF2B5EF4-FFF2-40B4-BE49-F238E27FC236}">
                <a16:creationId xmlns:a16="http://schemas.microsoft.com/office/drawing/2014/main" id="{8BDAF7E1-E423-4163-A53A-0E5A4106C5F2}"/>
              </a:ext>
            </a:extLst>
          </p:cNvPr>
          <p:cNvSpPr txBox="1"/>
          <p:nvPr/>
        </p:nvSpPr>
        <p:spPr>
          <a:xfrm>
            <a:off x="275449" y="1492598"/>
            <a:ext cx="2520245" cy="764889"/>
          </a:xfrm>
          <a:prstGeom prst="rect">
            <a:avLst/>
          </a:prstGeom>
          <a:noFill/>
        </p:spPr>
        <p:txBody>
          <a:bodyPr wrap="square" rtlCol="0">
            <a:spAutoFit/>
          </a:bodyPr>
          <a:lstStyle>
            <a:defPPr>
              <a:defRPr lang="nb-NO"/>
            </a:defPPr>
            <a:lvl1pPr marR="0" lvl="0" indent="0" defTabSz="914400" fontAlgn="auto">
              <a:lnSpc>
                <a:spcPts val="1300"/>
              </a:lnSpc>
              <a:spcBef>
                <a:spcPts val="0"/>
              </a:spcBef>
              <a:spcAft>
                <a:spcPts val="0"/>
              </a:spcAft>
              <a:buClrTx/>
              <a:buSzTx/>
              <a:buFontTx/>
              <a:buNone/>
              <a:tabLst/>
              <a:defRPr kumimoji="0" sz="1400" b="0" i="0" u="none" strike="noStrike" kern="0" cap="none" spc="0" normalizeH="0" baseline="0">
                <a:ln>
                  <a:noFill/>
                </a:ln>
                <a:solidFill>
                  <a:srgbClr val="ED7D31">
                    <a:lumMod val="75000"/>
                  </a:srgbClr>
                </a:solidFill>
                <a:effectLst/>
                <a:uLnTx/>
                <a:uFillTx/>
              </a:defRPr>
            </a:lvl1pPr>
          </a:lstStyle>
          <a:p>
            <a:r>
              <a:rPr lang="en-GB" dirty="0">
                <a:solidFill>
                  <a:schemeClr val="accent2"/>
                </a:solidFill>
              </a:rPr>
              <a:t>Peter is a new customer who choose to sign up through the company web page. His journey is outlined in orange colour.</a:t>
            </a:r>
          </a:p>
        </p:txBody>
      </p:sp>
      <p:sp>
        <p:nvSpPr>
          <p:cNvPr id="316" name="TextBox 315">
            <a:extLst>
              <a:ext uri="{FF2B5EF4-FFF2-40B4-BE49-F238E27FC236}">
                <a16:creationId xmlns:a16="http://schemas.microsoft.com/office/drawing/2014/main" id="{81802592-B42D-477E-9139-DE82E5A6DCA7}"/>
              </a:ext>
            </a:extLst>
          </p:cNvPr>
          <p:cNvSpPr txBox="1"/>
          <p:nvPr/>
        </p:nvSpPr>
        <p:spPr>
          <a:xfrm>
            <a:off x="2942288" y="1668126"/>
            <a:ext cx="256859" cy="261610"/>
          </a:xfrm>
          <a:prstGeom prst="rect">
            <a:avLst/>
          </a:prstGeom>
          <a:noFill/>
        </p:spPr>
        <p:txBody>
          <a:bodyPr wrap="square" rtlCol="0">
            <a:spAutoFit/>
          </a:bodyPr>
          <a:lstStyle/>
          <a:p>
            <a:pPr algn="ctr"/>
            <a:r>
              <a:rPr lang="en-GB" sz="1100" dirty="0"/>
              <a:t>1</a:t>
            </a:r>
          </a:p>
        </p:txBody>
      </p:sp>
      <p:sp>
        <p:nvSpPr>
          <p:cNvPr id="317" name="TextBox 316">
            <a:extLst>
              <a:ext uri="{FF2B5EF4-FFF2-40B4-BE49-F238E27FC236}">
                <a16:creationId xmlns:a16="http://schemas.microsoft.com/office/drawing/2014/main" id="{2799B0E0-FD59-417C-BA7B-54CADB3892A7}"/>
              </a:ext>
            </a:extLst>
          </p:cNvPr>
          <p:cNvSpPr txBox="1"/>
          <p:nvPr/>
        </p:nvSpPr>
        <p:spPr>
          <a:xfrm>
            <a:off x="2942288" y="2490280"/>
            <a:ext cx="256859" cy="261610"/>
          </a:xfrm>
          <a:prstGeom prst="rect">
            <a:avLst/>
          </a:prstGeom>
          <a:noFill/>
        </p:spPr>
        <p:txBody>
          <a:bodyPr wrap="square" rtlCol="0">
            <a:spAutoFit/>
          </a:bodyPr>
          <a:lstStyle/>
          <a:p>
            <a:pPr algn="ctr"/>
            <a:r>
              <a:rPr lang="en-GB" sz="1100" dirty="0"/>
              <a:t>2</a:t>
            </a:r>
          </a:p>
        </p:txBody>
      </p:sp>
      <p:sp>
        <p:nvSpPr>
          <p:cNvPr id="318" name="TextBox 317">
            <a:extLst>
              <a:ext uri="{FF2B5EF4-FFF2-40B4-BE49-F238E27FC236}">
                <a16:creationId xmlns:a16="http://schemas.microsoft.com/office/drawing/2014/main" id="{525CD033-2A31-4C34-BA3F-7BA7E6F26C17}"/>
              </a:ext>
            </a:extLst>
          </p:cNvPr>
          <p:cNvSpPr txBox="1"/>
          <p:nvPr/>
        </p:nvSpPr>
        <p:spPr>
          <a:xfrm>
            <a:off x="2942288" y="3597902"/>
            <a:ext cx="256859" cy="261610"/>
          </a:xfrm>
          <a:prstGeom prst="rect">
            <a:avLst/>
          </a:prstGeom>
          <a:noFill/>
        </p:spPr>
        <p:txBody>
          <a:bodyPr wrap="square" rtlCol="0">
            <a:spAutoFit/>
          </a:bodyPr>
          <a:lstStyle/>
          <a:p>
            <a:pPr algn="ctr"/>
            <a:r>
              <a:rPr lang="en-GB" sz="1100" dirty="0"/>
              <a:t>3</a:t>
            </a:r>
          </a:p>
        </p:txBody>
      </p:sp>
      <p:sp>
        <p:nvSpPr>
          <p:cNvPr id="319" name="TextBox 318">
            <a:extLst>
              <a:ext uri="{FF2B5EF4-FFF2-40B4-BE49-F238E27FC236}">
                <a16:creationId xmlns:a16="http://schemas.microsoft.com/office/drawing/2014/main" id="{00330828-819B-4000-A786-977349E1B77B}"/>
              </a:ext>
            </a:extLst>
          </p:cNvPr>
          <p:cNvSpPr txBox="1"/>
          <p:nvPr/>
        </p:nvSpPr>
        <p:spPr>
          <a:xfrm>
            <a:off x="2942288" y="4411275"/>
            <a:ext cx="256859" cy="261610"/>
          </a:xfrm>
          <a:prstGeom prst="rect">
            <a:avLst/>
          </a:prstGeom>
          <a:noFill/>
        </p:spPr>
        <p:txBody>
          <a:bodyPr wrap="square" rtlCol="0">
            <a:spAutoFit/>
          </a:bodyPr>
          <a:lstStyle/>
          <a:p>
            <a:pPr algn="ctr"/>
            <a:r>
              <a:rPr lang="en-GB" sz="1100" dirty="0"/>
              <a:t>4</a:t>
            </a:r>
          </a:p>
        </p:txBody>
      </p:sp>
      <p:sp>
        <p:nvSpPr>
          <p:cNvPr id="320" name="TextBox 319">
            <a:extLst>
              <a:ext uri="{FF2B5EF4-FFF2-40B4-BE49-F238E27FC236}">
                <a16:creationId xmlns:a16="http://schemas.microsoft.com/office/drawing/2014/main" id="{E5BFBB2B-A563-4D78-81F4-36D2865734A2}"/>
              </a:ext>
            </a:extLst>
          </p:cNvPr>
          <p:cNvSpPr txBox="1"/>
          <p:nvPr/>
        </p:nvSpPr>
        <p:spPr>
          <a:xfrm>
            <a:off x="2942288" y="4977995"/>
            <a:ext cx="256859" cy="261610"/>
          </a:xfrm>
          <a:prstGeom prst="rect">
            <a:avLst/>
          </a:prstGeom>
          <a:noFill/>
        </p:spPr>
        <p:txBody>
          <a:bodyPr wrap="square" rtlCol="0">
            <a:spAutoFit/>
          </a:bodyPr>
          <a:lstStyle/>
          <a:p>
            <a:pPr algn="ctr"/>
            <a:r>
              <a:rPr lang="en-GB" sz="1100" dirty="0"/>
              <a:t>5</a:t>
            </a:r>
          </a:p>
        </p:txBody>
      </p:sp>
      <p:pic>
        <p:nvPicPr>
          <p:cNvPr id="5" name="Picture 4">
            <a:extLst>
              <a:ext uri="{FF2B5EF4-FFF2-40B4-BE49-F238E27FC236}">
                <a16:creationId xmlns:a16="http://schemas.microsoft.com/office/drawing/2014/main" id="{E6629547-C08C-4820-ABAE-2F9A724461A7}"/>
              </a:ext>
            </a:extLst>
          </p:cNvPr>
          <p:cNvPicPr>
            <a:picLocks noChangeAspect="1"/>
          </p:cNvPicPr>
          <p:nvPr/>
        </p:nvPicPr>
        <p:blipFill>
          <a:blip r:embed="rId5"/>
          <a:stretch>
            <a:fillRect/>
          </a:stretch>
        </p:blipFill>
        <p:spPr>
          <a:xfrm>
            <a:off x="3122772" y="1433093"/>
            <a:ext cx="6395258" cy="4852837"/>
          </a:xfrm>
          <a:prstGeom prst="rect">
            <a:avLst/>
          </a:prstGeom>
        </p:spPr>
      </p:pic>
    </p:spTree>
    <p:extLst>
      <p:ext uri="{BB962C8B-B14F-4D97-AF65-F5344CB8AC3E}">
        <p14:creationId xmlns:p14="http://schemas.microsoft.com/office/powerpoint/2010/main" val="2858277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0A23CE-5815-4E08-B771-0889B994DC7C}"/>
              </a:ext>
            </a:extLst>
          </p:cNvPr>
          <p:cNvSpPr>
            <a:spLocks noGrp="1"/>
          </p:cNvSpPr>
          <p:nvPr>
            <p:ph type="title"/>
          </p:nvPr>
        </p:nvSpPr>
        <p:spPr>
          <a:xfrm>
            <a:off x="954182" y="331155"/>
            <a:ext cx="9001711" cy="888244"/>
          </a:xfrm>
        </p:spPr>
        <p:txBody>
          <a:bodyPr/>
          <a:lstStyle/>
          <a:p>
            <a:r>
              <a:rPr lang="en-GB" dirty="0"/>
              <a:t>Modelling of communication points</a:t>
            </a:r>
          </a:p>
        </p:txBody>
      </p:sp>
      <p:sp>
        <p:nvSpPr>
          <p:cNvPr id="6" name="TextBox 5">
            <a:extLst>
              <a:ext uri="{FF2B5EF4-FFF2-40B4-BE49-F238E27FC236}">
                <a16:creationId xmlns:a16="http://schemas.microsoft.com/office/drawing/2014/main" id="{9B259E65-8C90-4F0C-8E9B-6E8A0A6C0E6E}"/>
              </a:ext>
            </a:extLst>
          </p:cNvPr>
          <p:cNvSpPr txBox="1"/>
          <p:nvPr/>
        </p:nvSpPr>
        <p:spPr>
          <a:xfrm>
            <a:off x="3940373" y="1600125"/>
            <a:ext cx="682147"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black"/>
                </a:solidFill>
                <a:effectLst/>
                <a:uLnTx/>
                <a:uFillTx/>
                <a:latin typeface="Calibri" panose="020F0502020204030204"/>
                <a:ea typeface="+mn-ea"/>
                <a:cs typeface="+mn-cs"/>
              </a:rPr>
              <a:t>Message</a:t>
            </a:r>
          </a:p>
        </p:txBody>
      </p:sp>
      <p:cxnSp>
        <p:nvCxnSpPr>
          <p:cNvPr id="7" name="Straight Arrow Connector 6">
            <a:extLst>
              <a:ext uri="{FF2B5EF4-FFF2-40B4-BE49-F238E27FC236}">
                <a16:creationId xmlns:a16="http://schemas.microsoft.com/office/drawing/2014/main" id="{B011BD32-109A-4A54-ACE2-580C3A42D750}"/>
              </a:ext>
            </a:extLst>
          </p:cNvPr>
          <p:cNvCxnSpPr>
            <a:cxnSpLocks/>
          </p:cNvCxnSpPr>
          <p:nvPr/>
        </p:nvCxnSpPr>
        <p:spPr>
          <a:xfrm>
            <a:off x="3643115" y="1826129"/>
            <a:ext cx="13680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190216D-3D82-4C4A-BBBC-58568D4C80B8}"/>
              </a:ext>
            </a:extLst>
          </p:cNvPr>
          <p:cNvSpPr txBox="1"/>
          <p:nvPr/>
        </p:nvSpPr>
        <p:spPr>
          <a:xfrm>
            <a:off x="2991487" y="2006369"/>
            <a:ext cx="612068" cy="30777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black"/>
                </a:solidFill>
                <a:effectLst/>
                <a:uLnTx/>
                <a:uFillTx/>
                <a:latin typeface="Calibri" panose="020F0502020204030204"/>
                <a:ea typeface="+mn-ea"/>
                <a:cs typeface="+mn-cs"/>
              </a:rPr>
              <a:t>Actor 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black"/>
                </a:solidFill>
                <a:effectLst/>
                <a:uLnTx/>
                <a:uFillTx/>
                <a:latin typeface="Calibri" panose="020F0502020204030204"/>
                <a:ea typeface="+mn-ea"/>
                <a:cs typeface="+mn-cs"/>
              </a:rPr>
              <a:t>(initiator)</a:t>
            </a:r>
          </a:p>
        </p:txBody>
      </p:sp>
      <p:sp>
        <p:nvSpPr>
          <p:cNvPr id="9" name="TextBox 8">
            <a:extLst>
              <a:ext uri="{FF2B5EF4-FFF2-40B4-BE49-F238E27FC236}">
                <a16:creationId xmlns:a16="http://schemas.microsoft.com/office/drawing/2014/main" id="{42B57A26-CA19-4A12-A954-F49F71795306}"/>
              </a:ext>
            </a:extLst>
          </p:cNvPr>
          <p:cNvSpPr txBox="1"/>
          <p:nvPr/>
        </p:nvSpPr>
        <p:spPr>
          <a:xfrm>
            <a:off x="5085074" y="2006369"/>
            <a:ext cx="601979" cy="307777"/>
          </a:xfrm>
          <a:prstGeom prst="rect">
            <a:avLst/>
          </a:prstGeom>
          <a:noFill/>
        </p:spPr>
        <p:txBody>
          <a:bodyPr wrap="square" lIns="0" tIns="0" rIns="0" bIns="0" rtlCol="0">
            <a:spAutoFit/>
          </a:bodyPr>
          <a:lstStyle>
            <a:defPPr>
              <a:defRPr lang="nb-NO"/>
            </a:defPPr>
            <a:lvl1pPr algn="ctr" defTabSz="914400">
              <a:defRPr sz="1000" kern="0">
                <a:solidFill>
                  <a:prstClr val="black"/>
                </a:solidFill>
                <a:latin typeface="Calibri" panose="020F0502020204030204"/>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black"/>
                </a:solidFill>
                <a:effectLst/>
                <a:uLnTx/>
                <a:uFillTx/>
                <a:latin typeface="Calibri" panose="020F0502020204030204"/>
                <a:ea typeface="+mn-ea"/>
                <a:cs typeface="+mn-cs"/>
              </a:rPr>
              <a:t>Actor 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black"/>
                </a:solidFill>
                <a:effectLst/>
                <a:uLnTx/>
                <a:uFillTx/>
                <a:latin typeface="Calibri" panose="020F0502020204030204"/>
                <a:ea typeface="+mn-ea"/>
                <a:cs typeface="+mn-cs"/>
              </a:rPr>
              <a:t>(receiver)</a:t>
            </a:r>
          </a:p>
        </p:txBody>
      </p:sp>
      <p:sp>
        <p:nvSpPr>
          <p:cNvPr id="10" name="TextBox 9">
            <a:extLst>
              <a:ext uri="{FF2B5EF4-FFF2-40B4-BE49-F238E27FC236}">
                <a16:creationId xmlns:a16="http://schemas.microsoft.com/office/drawing/2014/main" id="{AA27A2F3-248E-49F3-AE20-5B255C593A47}"/>
              </a:ext>
            </a:extLst>
          </p:cNvPr>
          <p:cNvSpPr txBox="1"/>
          <p:nvPr/>
        </p:nvSpPr>
        <p:spPr>
          <a:xfrm>
            <a:off x="3661478" y="1811074"/>
            <a:ext cx="1190152"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black"/>
                </a:solidFill>
                <a:effectLst/>
                <a:uLnTx/>
                <a:uFillTx/>
                <a:latin typeface="Calibri" panose="020F0502020204030204"/>
                <a:ea typeface="+mn-ea"/>
                <a:cs typeface="+mn-cs"/>
              </a:rPr>
              <a:t>Communication channel</a:t>
            </a:r>
          </a:p>
        </p:txBody>
      </p:sp>
      <p:pic>
        <p:nvPicPr>
          <p:cNvPr id="13" name="Picture 12" descr="A picture containing building&#10;&#10;Description automatically generated">
            <a:extLst>
              <a:ext uri="{FF2B5EF4-FFF2-40B4-BE49-F238E27FC236}">
                <a16:creationId xmlns:a16="http://schemas.microsoft.com/office/drawing/2014/main" id="{3FBF9483-25A0-49B1-A005-5C8BC9A37D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0760" y="1600125"/>
            <a:ext cx="227514" cy="323497"/>
          </a:xfrm>
          <a:prstGeom prst="rect">
            <a:avLst/>
          </a:prstGeom>
        </p:spPr>
      </p:pic>
      <p:pic>
        <p:nvPicPr>
          <p:cNvPr id="15" name="Picture 14" descr="A picture containing sitting, drawing, sign, parked&#10;&#10;Description automatically generated">
            <a:extLst>
              <a:ext uri="{FF2B5EF4-FFF2-40B4-BE49-F238E27FC236}">
                <a16:creationId xmlns:a16="http://schemas.microsoft.com/office/drawing/2014/main" id="{FA361A84-C1B9-4012-9C41-463EEEF06F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54619" y="1589413"/>
            <a:ext cx="504568" cy="344920"/>
          </a:xfrm>
          <a:prstGeom prst="rect">
            <a:avLst/>
          </a:prstGeom>
        </p:spPr>
      </p:pic>
      <p:sp>
        <p:nvSpPr>
          <p:cNvPr id="58" name="TextBox 57">
            <a:extLst>
              <a:ext uri="{FF2B5EF4-FFF2-40B4-BE49-F238E27FC236}">
                <a16:creationId xmlns:a16="http://schemas.microsoft.com/office/drawing/2014/main" id="{B86B1E97-FDE9-493F-B345-27F1197CDED2}"/>
              </a:ext>
            </a:extLst>
          </p:cNvPr>
          <p:cNvSpPr txBox="1"/>
          <p:nvPr/>
        </p:nvSpPr>
        <p:spPr>
          <a:xfrm>
            <a:off x="2128335" y="2771894"/>
            <a:ext cx="4988369" cy="369332"/>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0" cap="none" spc="100" normalizeH="0" baseline="0" noProof="0" dirty="0">
                <a:ln>
                  <a:noFill/>
                </a:ln>
                <a:solidFill>
                  <a:prstClr val="black">
                    <a:lumMod val="75000"/>
                    <a:lumOff val="25000"/>
                  </a:prstClr>
                </a:solidFill>
                <a:effectLst/>
                <a:uLnTx/>
                <a:uFillTx/>
                <a:latin typeface="Calibri"/>
                <a:ea typeface="+mn-ea"/>
                <a:cs typeface="Arial" charset="0"/>
              </a:rPr>
              <a:t>Visual representation of a touchpoint</a:t>
            </a:r>
            <a:endParaRPr kumimoji="0" lang="en-GB" sz="3200" b="0" i="0" u="none" strike="noStrike" kern="0" cap="none" spc="0" normalizeH="0" baseline="0" noProof="0" dirty="0">
              <a:ln>
                <a:noFill/>
              </a:ln>
              <a:solidFill>
                <a:prstClr val="black">
                  <a:lumMod val="75000"/>
                  <a:lumOff val="25000"/>
                </a:prstClr>
              </a:solidFill>
              <a:effectLst/>
              <a:uLnTx/>
              <a:uFillTx/>
              <a:latin typeface="Calibri"/>
              <a:ea typeface="+mn-ea"/>
            </a:endParaRPr>
          </a:p>
        </p:txBody>
      </p:sp>
      <p:sp>
        <p:nvSpPr>
          <p:cNvPr id="59" name="TextBox 58">
            <a:extLst>
              <a:ext uri="{FF2B5EF4-FFF2-40B4-BE49-F238E27FC236}">
                <a16:creationId xmlns:a16="http://schemas.microsoft.com/office/drawing/2014/main" id="{0711F59F-6D42-40CF-83F0-8A94B2E2A4AE}"/>
              </a:ext>
            </a:extLst>
          </p:cNvPr>
          <p:cNvSpPr txBox="1"/>
          <p:nvPr/>
        </p:nvSpPr>
        <p:spPr>
          <a:xfrm>
            <a:off x="2144660" y="3240418"/>
            <a:ext cx="1778876"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b="1" kern="0" spc="100" dirty="0">
                <a:solidFill>
                  <a:prstClr val="black">
                    <a:lumMod val="75000"/>
                    <a:lumOff val="25000"/>
                  </a:prstClr>
                </a:solidFill>
                <a:latin typeface="Calibri"/>
                <a:cs typeface="Arial" charset="0"/>
              </a:rPr>
              <a:t>J</a:t>
            </a:r>
            <a:r>
              <a:rPr kumimoji="0" lang="en-GB" sz="1000" b="1" i="0" u="none" strike="noStrike" kern="0" cap="none" spc="100" normalizeH="0" baseline="0" noProof="0" dirty="0" err="1">
                <a:ln>
                  <a:noFill/>
                </a:ln>
                <a:solidFill>
                  <a:prstClr val="black">
                    <a:lumMod val="75000"/>
                    <a:lumOff val="25000"/>
                  </a:prstClr>
                </a:solidFill>
                <a:effectLst/>
                <a:uLnTx/>
                <a:uFillTx/>
                <a:latin typeface="Calibri"/>
                <a:cs typeface="Arial" charset="0"/>
              </a:rPr>
              <a:t>ourney</a:t>
            </a:r>
            <a:r>
              <a:rPr kumimoji="0" lang="en-GB" sz="1000" b="1" i="0" u="none" strike="noStrike" kern="0" cap="none" spc="100" normalizeH="0" baseline="0" noProof="0" dirty="0">
                <a:ln>
                  <a:noFill/>
                </a:ln>
                <a:solidFill>
                  <a:prstClr val="black">
                    <a:lumMod val="75000"/>
                    <a:lumOff val="25000"/>
                  </a:prstClr>
                </a:solidFill>
                <a:effectLst/>
                <a:uLnTx/>
                <a:uFillTx/>
                <a:latin typeface="Calibri"/>
                <a:cs typeface="Arial" charset="0"/>
              </a:rPr>
              <a:t> diagram</a:t>
            </a:r>
            <a:endParaRPr kumimoji="0" lang="en-GB" sz="1400" b="0" i="0" u="none" strike="noStrike" kern="0" cap="none" spc="0" normalizeH="0" baseline="0" noProof="0" dirty="0">
              <a:ln>
                <a:noFill/>
              </a:ln>
              <a:solidFill>
                <a:prstClr val="black">
                  <a:lumMod val="75000"/>
                  <a:lumOff val="25000"/>
                </a:prstClr>
              </a:solidFill>
              <a:effectLst/>
              <a:uLnTx/>
              <a:uFillTx/>
              <a:latin typeface="Calibri"/>
            </a:endParaRPr>
          </a:p>
        </p:txBody>
      </p:sp>
      <p:sp>
        <p:nvSpPr>
          <p:cNvPr id="62" name="Oval 61">
            <a:extLst>
              <a:ext uri="{FF2B5EF4-FFF2-40B4-BE49-F238E27FC236}">
                <a16:creationId xmlns:a16="http://schemas.microsoft.com/office/drawing/2014/main" id="{EE724ED9-5697-42EE-B859-761F3502ED38}"/>
              </a:ext>
            </a:extLst>
          </p:cNvPr>
          <p:cNvSpPr>
            <a:spLocks noChangeAspect="1"/>
          </p:cNvSpPr>
          <p:nvPr/>
        </p:nvSpPr>
        <p:spPr>
          <a:xfrm>
            <a:off x="2313097" y="3728607"/>
            <a:ext cx="540000" cy="540000"/>
          </a:xfrm>
          <a:prstGeom prst="ellipse">
            <a:avLst/>
          </a:pr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63" name="Oval 62">
            <a:extLst>
              <a:ext uri="{FF2B5EF4-FFF2-40B4-BE49-F238E27FC236}">
                <a16:creationId xmlns:a16="http://schemas.microsoft.com/office/drawing/2014/main" id="{5EA71ED2-28DC-41EE-9999-2FF81A4ECBDB}"/>
              </a:ext>
            </a:extLst>
          </p:cNvPr>
          <p:cNvSpPr>
            <a:spLocks noChangeAspect="1"/>
          </p:cNvSpPr>
          <p:nvPr/>
        </p:nvSpPr>
        <p:spPr>
          <a:xfrm>
            <a:off x="2393068" y="3804013"/>
            <a:ext cx="380949" cy="380949"/>
          </a:xfrm>
          <a:prstGeom prst="ellipse">
            <a:avLst/>
          </a:prstGeom>
          <a:pattFill prst="pct10">
            <a:fgClr>
              <a:schemeClr val="bg1">
                <a:lumMod val="65000"/>
              </a:schemeClr>
            </a:fgClr>
            <a:bgClr>
              <a:schemeClr val="bg1"/>
            </a:bgClr>
          </a:patt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64" name="TextBox 63">
            <a:extLst>
              <a:ext uri="{FF2B5EF4-FFF2-40B4-BE49-F238E27FC236}">
                <a16:creationId xmlns:a16="http://schemas.microsoft.com/office/drawing/2014/main" id="{87E8EFC7-13F9-455F-BE90-AB4D864DEB6F}"/>
              </a:ext>
            </a:extLst>
          </p:cNvPr>
          <p:cNvSpPr txBox="1"/>
          <p:nvPr/>
        </p:nvSpPr>
        <p:spPr>
          <a:xfrm>
            <a:off x="2916885" y="3610256"/>
            <a:ext cx="1061387" cy="307777"/>
          </a:xfrm>
          <a:prstGeom prst="rect">
            <a:avLst/>
          </a:prstGeom>
          <a:noFill/>
        </p:spPr>
        <p:txBody>
          <a:bodyPr wrap="square" lIns="0" tIns="0" rIns="0" bIns="0" rtlCol="0">
            <a:spAutoFit/>
          </a:bodyPr>
          <a:lstStyle>
            <a:defPPr>
              <a:defRPr lang="nb-NO"/>
            </a:defPPr>
            <a:lvl1pPr algn="ctr" defTabSz="914400">
              <a:defRPr sz="1000" kern="0">
                <a:solidFill>
                  <a:prstClr val="black"/>
                </a:solidFill>
                <a:latin typeface="Calibri" panose="020F0502020204030204"/>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black"/>
                </a:solidFill>
                <a:effectLst/>
                <a:uLnTx/>
                <a:uFillTx/>
                <a:latin typeface="Calibri" panose="020F0502020204030204"/>
                <a:ea typeface="+mn-ea"/>
                <a:cs typeface="+mn-cs"/>
              </a:rPr>
              <a:t>Communication channel</a:t>
            </a:r>
          </a:p>
        </p:txBody>
      </p:sp>
      <p:sp>
        <p:nvSpPr>
          <p:cNvPr id="66" name="TextBox 65">
            <a:extLst>
              <a:ext uri="{FF2B5EF4-FFF2-40B4-BE49-F238E27FC236}">
                <a16:creationId xmlns:a16="http://schemas.microsoft.com/office/drawing/2014/main" id="{FE3D94E1-411C-4824-90ED-C0DC3E64945C}"/>
              </a:ext>
            </a:extLst>
          </p:cNvPr>
          <p:cNvSpPr txBox="1"/>
          <p:nvPr/>
        </p:nvSpPr>
        <p:spPr>
          <a:xfrm>
            <a:off x="3149721" y="4111668"/>
            <a:ext cx="612068" cy="30777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black"/>
                </a:solidFill>
                <a:effectLst/>
                <a:uLnTx/>
                <a:uFillTx/>
                <a:latin typeface="Calibri" panose="020F0502020204030204"/>
                <a:ea typeface="+mn-ea"/>
                <a:cs typeface="+mn-cs"/>
              </a:rPr>
              <a:t>Actor 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black"/>
                </a:solidFill>
                <a:effectLst/>
                <a:uLnTx/>
                <a:uFillTx/>
                <a:latin typeface="Calibri" panose="020F0502020204030204"/>
                <a:ea typeface="+mn-ea"/>
                <a:cs typeface="+mn-cs"/>
              </a:rPr>
              <a:t>(initiator)</a:t>
            </a:r>
          </a:p>
        </p:txBody>
      </p:sp>
      <p:cxnSp>
        <p:nvCxnSpPr>
          <p:cNvPr id="67" name="Straight Arrow Connector 66">
            <a:extLst>
              <a:ext uri="{FF2B5EF4-FFF2-40B4-BE49-F238E27FC236}">
                <a16:creationId xmlns:a16="http://schemas.microsoft.com/office/drawing/2014/main" id="{6B1967C9-0905-4EC6-A91A-44F99E86A245}"/>
              </a:ext>
            </a:extLst>
          </p:cNvPr>
          <p:cNvCxnSpPr>
            <a:cxnSpLocks/>
          </p:cNvCxnSpPr>
          <p:nvPr/>
        </p:nvCxnSpPr>
        <p:spPr>
          <a:xfrm flipH="1" flipV="1">
            <a:off x="2774016" y="4204766"/>
            <a:ext cx="432000" cy="0"/>
          </a:xfrm>
          <a:prstGeom prst="straightConnector1">
            <a:avLst/>
          </a:prstGeom>
          <a:ln w="15875">
            <a:solidFill>
              <a:schemeClr val="tx1">
                <a:lumMod val="50000"/>
                <a:lumOff val="50000"/>
              </a:schemeClr>
            </a:solidFill>
            <a:tailEnd type="oval" w="sm" len="sm"/>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30B3175E-557C-4634-A45E-0B81D9BA6361}"/>
              </a:ext>
            </a:extLst>
          </p:cNvPr>
          <p:cNvCxnSpPr>
            <a:cxnSpLocks/>
          </p:cNvCxnSpPr>
          <p:nvPr/>
        </p:nvCxnSpPr>
        <p:spPr>
          <a:xfrm flipH="1">
            <a:off x="2642813" y="3767834"/>
            <a:ext cx="432210" cy="202130"/>
          </a:xfrm>
          <a:prstGeom prst="straightConnector1">
            <a:avLst/>
          </a:prstGeom>
          <a:ln w="15875">
            <a:solidFill>
              <a:schemeClr val="tx1">
                <a:lumMod val="50000"/>
                <a:lumOff val="50000"/>
              </a:schemeClr>
            </a:solidFill>
            <a:tailEnd type="oval" w="sm" len="sm"/>
          </a:ln>
        </p:spPr>
        <p:style>
          <a:lnRef idx="1">
            <a:schemeClr val="accent1"/>
          </a:lnRef>
          <a:fillRef idx="0">
            <a:schemeClr val="accent1"/>
          </a:fillRef>
          <a:effectRef idx="0">
            <a:schemeClr val="accent1"/>
          </a:effectRef>
          <a:fontRef idx="minor">
            <a:schemeClr val="tx1"/>
          </a:fontRef>
        </p:style>
      </p:cxnSp>
      <p:sp>
        <p:nvSpPr>
          <p:cNvPr id="74" name="Rectangle: Rounded Corners 73">
            <a:extLst>
              <a:ext uri="{FF2B5EF4-FFF2-40B4-BE49-F238E27FC236}">
                <a16:creationId xmlns:a16="http://schemas.microsoft.com/office/drawing/2014/main" id="{80A3FC2D-0B23-4BC8-9310-F32A4789AA65}"/>
              </a:ext>
            </a:extLst>
          </p:cNvPr>
          <p:cNvSpPr/>
          <p:nvPr/>
        </p:nvSpPr>
        <p:spPr>
          <a:xfrm>
            <a:off x="2061068" y="3193748"/>
            <a:ext cx="2161434" cy="2204174"/>
          </a:xfrm>
          <a:prstGeom prst="roundRect">
            <a:avLst>
              <a:gd name="adj" fmla="val 1592"/>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288000" tIns="0" rIns="0" bIns="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52" name="Straight Arrow Connector 51">
            <a:extLst>
              <a:ext uri="{FF2B5EF4-FFF2-40B4-BE49-F238E27FC236}">
                <a16:creationId xmlns:a16="http://schemas.microsoft.com/office/drawing/2014/main" id="{F07F87EC-911E-47F2-8035-2DA208BE59B9}"/>
              </a:ext>
            </a:extLst>
          </p:cNvPr>
          <p:cNvCxnSpPr>
            <a:cxnSpLocks/>
          </p:cNvCxnSpPr>
          <p:nvPr/>
        </p:nvCxnSpPr>
        <p:spPr>
          <a:xfrm>
            <a:off x="6389881" y="4187549"/>
            <a:ext cx="0" cy="360000"/>
          </a:xfrm>
          <a:prstGeom prst="straightConnector1">
            <a:avLst/>
          </a:prstGeom>
          <a:ln w="22225">
            <a:solidFill>
              <a:schemeClr val="bg1">
                <a:lumMod val="50000"/>
              </a:schemeClr>
            </a:solidFill>
            <a:tailEnd type="triangle" w="med" len="med"/>
          </a:ln>
        </p:spPr>
        <p:style>
          <a:lnRef idx="1">
            <a:schemeClr val="accent1"/>
          </a:lnRef>
          <a:fillRef idx="0">
            <a:schemeClr val="accent1"/>
          </a:fillRef>
          <a:effectRef idx="0">
            <a:schemeClr val="accent1"/>
          </a:effectRef>
          <a:fontRef idx="minor">
            <a:schemeClr val="tx1"/>
          </a:fontRef>
        </p:style>
      </p:cxnSp>
      <p:pic>
        <p:nvPicPr>
          <p:cNvPr id="53" name="Picture 52">
            <a:extLst>
              <a:ext uri="{FF2B5EF4-FFF2-40B4-BE49-F238E27FC236}">
                <a16:creationId xmlns:a16="http://schemas.microsoft.com/office/drawing/2014/main" id="{04BD3106-A6DF-4CB3-95B7-D3B5FBF756CF}"/>
              </a:ext>
            </a:extLst>
          </p:cNvPr>
          <p:cNvPicPr>
            <a:picLocks noChangeAspect="1"/>
          </p:cNvPicPr>
          <p:nvPr/>
        </p:nvPicPr>
        <p:blipFill>
          <a:blip r:embed="rId5"/>
          <a:stretch>
            <a:fillRect/>
          </a:stretch>
        </p:blipFill>
        <p:spPr>
          <a:xfrm>
            <a:off x="5807612" y="3621107"/>
            <a:ext cx="1121223" cy="576000"/>
          </a:xfrm>
          <a:prstGeom prst="rect">
            <a:avLst/>
          </a:prstGeom>
        </p:spPr>
      </p:pic>
      <p:pic>
        <p:nvPicPr>
          <p:cNvPr id="54" name="Picture 53">
            <a:extLst>
              <a:ext uri="{FF2B5EF4-FFF2-40B4-BE49-F238E27FC236}">
                <a16:creationId xmlns:a16="http://schemas.microsoft.com/office/drawing/2014/main" id="{6306B535-2AA8-48AF-A3BF-C4B5396D7657}"/>
              </a:ext>
            </a:extLst>
          </p:cNvPr>
          <p:cNvPicPr>
            <a:picLocks noChangeAspect="1"/>
          </p:cNvPicPr>
          <p:nvPr/>
        </p:nvPicPr>
        <p:blipFill>
          <a:blip r:embed="rId6"/>
          <a:stretch>
            <a:fillRect/>
          </a:stretch>
        </p:blipFill>
        <p:spPr>
          <a:xfrm>
            <a:off x="5802705" y="4535577"/>
            <a:ext cx="1129848" cy="576000"/>
          </a:xfrm>
          <a:prstGeom prst="rect">
            <a:avLst/>
          </a:prstGeom>
        </p:spPr>
      </p:pic>
      <p:sp>
        <p:nvSpPr>
          <p:cNvPr id="77" name="TextBox 76">
            <a:extLst>
              <a:ext uri="{FF2B5EF4-FFF2-40B4-BE49-F238E27FC236}">
                <a16:creationId xmlns:a16="http://schemas.microsoft.com/office/drawing/2014/main" id="{6662011D-1432-4915-A6F8-3D5829F29ABF}"/>
              </a:ext>
            </a:extLst>
          </p:cNvPr>
          <p:cNvSpPr txBox="1"/>
          <p:nvPr/>
        </p:nvSpPr>
        <p:spPr>
          <a:xfrm>
            <a:off x="4664017" y="3238446"/>
            <a:ext cx="2608169"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100" normalizeH="0" baseline="0" noProof="0" dirty="0">
                <a:ln>
                  <a:noFill/>
                </a:ln>
                <a:solidFill>
                  <a:prstClr val="black">
                    <a:lumMod val="75000"/>
                    <a:lumOff val="25000"/>
                  </a:prstClr>
                </a:solidFill>
                <a:effectLst/>
                <a:uLnTx/>
                <a:uFillTx/>
                <a:latin typeface="Calibri"/>
                <a:ea typeface="+mn-ea"/>
                <a:cs typeface="Arial" charset="0"/>
              </a:rPr>
              <a:t>Swimlane/network diagram</a:t>
            </a:r>
            <a:endParaRPr kumimoji="0" lang="en-GB" sz="1400" b="0" i="0" u="none" strike="noStrike" kern="0" cap="none" spc="0" normalizeH="0" baseline="0" noProof="0" dirty="0">
              <a:ln>
                <a:noFill/>
              </a:ln>
              <a:solidFill>
                <a:prstClr val="black">
                  <a:lumMod val="75000"/>
                  <a:lumOff val="25000"/>
                </a:prstClr>
              </a:solidFill>
              <a:effectLst/>
              <a:uLnTx/>
              <a:uFillTx/>
              <a:latin typeface="Calibri"/>
              <a:ea typeface="+mn-ea"/>
            </a:endParaRPr>
          </a:p>
        </p:txBody>
      </p:sp>
      <p:sp>
        <p:nvSpPr>
          <p:cNvPr id="78" name="Rounded Rectangle 65">
            <a:extLst>
              <a:ext uri="{FF2B5EF4-FFF2-40B4-BE49-F238E27FC236}">
                <a16:creationId xmlns:a16="http://schemas.microsoft.com/office/drawing/2014/main" id="{AA3C5CCA-73C3-4B72-A978-6727A463C870}"/>
              </a:ext>
            </a:extLst>
          </p:cNvPr>
          <p:cNvSpPr/>
          <p:nvPr/>
        </p:nvSpPr>
        <p:spPr>
          <a:xfrm>
            <a:off x="6207603" y="3727755"/>
            <a:ext cx="678015" cy="372542"/>
          </a:xfrm>
          <a:prstGeom prst="roundRect">
            <a:avLst>
              <a:gd name="adj" fmla="val 7458"/>
            </a:avLst>
          </a:prstGeom>
          <a:pattFill prst="pct5">
            <a:fgClr>
              <a:schemeClr val="bg1">
                <a:lumMod val="65000"/>
              </a:schemeClr>
            </a:fgClr>
            <a:bgClr>
              <a:schemeClr val="bg1"/>
            </a:bgClr>
          </a:patt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lIns="36000" tIns="0" rIns="36000" b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000" b="0" i="1"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mn-ea"/>
                <a:cs typeface="+mn-cs"/>
              </a:rPr>
              <a:t>text area</a:t>
            </a:r>
          </a:p>
        </p:txBody>
      </p:sp>
      <p:sp>
        <p:nvSpPr>
          <p:cNvPr id="81" name="TextBox 80">
            <a:extLst>
              <a:ext uri="{FF2B5EF4-FFF2-40B4-BE49-F238E27FC236}">
                <a16:creationId xmlns:a16="http://schemas.microsoft.com/office/drawing/2014/main" id="{B8B87033-F5F9-4D2F-9130-AD3F3D8A1A87}"/>
              </a:ext>
            </a:extLst>
          </p:cNvPr>
          <p:cNvSpPr txBox="1"/>
          <p:nvPr/>
        </p:nvSpPr>
        <p:spPr>
          <a:xfrm>
            <a:off x="4645849" y="3516217"/>
            <a:ext cx="1061387" cy="307777"/>
          </a:xfrm>
          <a:prstGeom prst="rect">
            <a:avLst/>
          </a:prstGeom>
          <a:noFill/>
        </p:spPr>
        <p:txBody>
          <a:bodyPr wrap="square" lIns="0" tIns="0" rIns="0" bIns="0" rtlCol="0">
            <a:spAutoFit/>
          </a:bodyPr>
          <a:lstStyle>
            <a:defPPr>
              <a:defRPr lang="nb-NO"/>
            </a:defPPr>
            <a:lvl1pPr algn="ctr" defTabSz="914400">
              <a:defRPr sz="1000" kern="0">
                <a:solidFill>
                  <a:prstClr val="black"/>
                </a:solidFill>
                <a:latin typeface="Calibri" panose="020F0502020204030204"/>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black"/>
                </a:solidFill>
                <a:effectLst/>
                <a:uLnTx/>
                <a:uFillTx/>
                <a:latin typeface="Calibri" panose="020F0502020204030204"/>
                <a:ea typeface="+mn-ea"/>
                <a:cs typeface="+mn-cs"/>
              </a:rPr>
              <a:t>Communication channel</a:t>
            </a:r>
          </a:p>
        </p:txBody>
      </p:sp>
      <p:cxnSp>
        <p:nvCxnSpPr>
          <p:cNvPr id="82" name="Straight Arrow Connector 81">
            <a:extLst>
              <a:ext uri="{FF2B5EF4-FFF2-40B4-BE49-F238E27FC236}">
                <a16:creationId xmlns:a16="http://schemas.microsoft.com/office/drawing/2014/main" id="{7B814FC3-D2DC-4EEB-BE79-32BFDF15C0F7}"/>
              </a:ext>
            </a:extLst>
          </p:cNvPr>
          <p:cNvCxnSpPr>
            <a:cxnSpLocks/>
          </p:cNvCxnSpPr>
          <p:nvPr/>
        </p:nvCxnSpPr>
        <p:spPr>
          <a:xfrm>
            <a:off x="5591405" y="3673796"/>
            <a:ext cx="413143" cy="246221"/>
          </a:xfrm>
          <a:prstGeom prst="straightConnector1">
            <a:avLst/>
          </a:prstGeom>
          <a:ln w="15875">
            <a:solidFill>
              <a:schemeClr val="tx1">
                <a:lumMod val="50000"/>
                <a:lumOff val="50000"/>
              </a:schemeClr>
            </a:solidFill>
            <a:tailEnd type="oval" w="sm" len="sm"/>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EABEE498-D945-4BC1-9144-EFA107CF7B39}"/>
              </a:ext>
            </a:extLst>
          </p:cNvPr>
          <p:cNvSpPr txBox="1"/>
          <p:nvPr/>
        </p:nvSpPr>
        <p:spPr>
          <a:xfrm>
            <a:off x="4878685" y="4017629"/>
            <a:ext cx="612068" cy="30777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black"/>
                </a:solidFill>
                <a:effectLst/>
                <a:uLnTx/>
                <a:uFillTx/>
                <a:latin typeface="Calibri" panose="020F0502020204030204"/>
                <a:ea typeface="+mn-ea"/>
                <a:cs typeface="+mn-cs"/>
              </a:rPr>
              <a:t>Actor 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black"/>
                </a:solidFill>
                <a:effectLst/>
                <a:uLnTx/>
                <a:uFillTx/>
                <a:latin typeface="Calibri" panose="020F0502020204030204"/>
                <a:ea typeface="+mn-ea"/>
                <a:cs typeface="+mn-cs"/>
              </a:rPr>
              <a:t>(initiator)</a:t>
            </a:r>
          </a:p>
        </p:txBody>
      </p:sp>
      <p:cxnSp>
        <p:nvCxnSpPr>
          <p:cNvPr id="85" name="Straight Arrow Connector 84">
            <a:extLst>
              <a:ext uri="{FF2B5EF4-FFF2-40B4-BE49-F238E27FC236}">
                <a16:creationId xmlns:a16="http://schemas.microsoft.com/office/drawing/2014/main" id="{F620F070-F88E-4BC2-8574-16D7805BC2F8}"/>
              </a:ext>
            </a:extLst>
          </p:cNvPr>
          <p:cNvCxnSpPr>
            <a:cxnSpLocks/>
          </p:cNvCxnSpPr>
          <p:nvPr/>
        </p:nvCxnSpPr>
        <p:spPr>
          <a:xfrm flipV="1">
            <a:off x="5482576" y="4110728"/>
            <a:ext cx="462141" cy="0"/>
          </a:xfrm>
          <a:prstGeom prst="straightConnector1">
            <a:avLst/>
          </a:prstGeom>
          <a:ln w="15875">
            <a:solidFill>
              <a:schemeClr val="tx1">
                <a:lumMod val="50000"/>
                <a:lumOff val="50000"/>
              </a:schemeClr>
            </a:solidFill>
            <a:tailEnd type="oval" w="sm" len="sm"/>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1D9B6CA1-A14B-4B94-B981-84579F764F9E}"/>
              </a:ext>
            </a:extLst>
          </p:cNvPr>
          <p:cNvSpPr txBox="1"/>
          <p:nvPr/>
        </p:nvSpPr>
        <p:spPr>
          <a:xfrm>
            <a:off x="4870507" y="4519041"/>
            <a:ext cx="612068" cy="30777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black"/>
                </a:solidFill>
                <a:effectLst/>
                <a:uLnTx/>
                <a:uFillTx/>
                <a:latin typeface="Calibri" panose="020F0502020204030204"/>
                <a:ea typeface="+mn-ea"/>
                <a:cs typeface="+mn-cs"/>
              </a:rPr>
              <a:t>Actor2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black"/>
                </a:solidFill>
                <a:effectLst/>
                <a:uLnTx/>
                <a:uFillTx/>
                <a:latin typeface="Calibri" panose="020F0502020204030204"/>
                <a:ea typeface="+mn-ea"/>
                <a:cs typeface="+mn-cs"/>
              </a:rPr>
              <a:t>(receiver)</a:t>
            </a:r>
          </a:p>
        </p:txBody>
      </p:sp>
      <p:cxnSp>
        <p:nvCxnSpPr>
          <p:cNvPr id="87" name="Straight Arrow Connector 86">
            <a:extLst>
              <a:ext uri="{FF2B5EF4-FFF2-40B4-BE49-F238E27FC236}">
                <a16:creationId xmlns:a16="http://schemas.microsoft.com/office/drawing/2014/main" id="{54FA3BB6-4D53-4938-BA47-F9ADB8FDC4DB}"/>
              </a:ext>
            </a:extLst>
          </p:cNvPr>
          <p:cNvCxnSpPr>
            <a:cxnSpLocks/>
          </p:cNvCxnSpPr>
          <p:nvPr/>
        </p:nvCxnSpPr>
        <p:spPr>
          <a:xfrm>
            <a:off x="5482576" y="4626465"/>
            <a:ext cx="462141" cy="131"/>
          </a:xfrm>
          <a:prstGeom prst="straightConnector1">
            <a:avLst/>
          </a:prstGeom>
          <a:ln w="15875">
            <a:solidFill>
              <a:schemeClr val="tx1">
                <a:lumMod val="50000"/>
                <a:lumOff val="50000"/>
              </a:schemeClr>
            </a:solidFill>
            <a:tailEnd type="oval" w="sm" len="sm"/>
          </a:ln>
        </p:spPr>
        <p:style>
          <a:lnRef idx="1">
            <a:schemeClr val="accent1"/>
          </a:lnRef>
          <a:fillRef idx="0">
            <a:schemeClr val="accent1"/>
          </a:fillRef>
          <a:effectRef idx="0">
            <a:schemeClr val="accent1"/>
          </a:effectRef>
          <a:fontRef idx="minor">
            <a:schemeClr val="tx1"/>
          </a:fontRef>
        </p:style>
      </p:cxnSp>
      <p:sp>
        <p:nvSpPr>
          <p:cNvPr id="88" name="Rounded Rectangle 65">
            <a:extLst>
              <a:ext uri="{FF2B5EF4-FFF2-40B4-BE49-F238E27FC236}">
                <a16:creationId xmlns:a16="http://schemas.microsoft.com/office/drawing/2014/main" id="{B60B6737-0398-4717-BFBE-3B3EEF24FED1}"/>
              </a:ext>
            </a:extLst>
          </p:cNvPr>
          <p:cNvSpPr/>
          <p:nvPr/>
        </p:nvSpPr>
        <p:spPr>
          <a:xfrm>
            <a:off x="6205014" y="4645748"/>
            <a:ext cx="678015" cy="372542"/>
          </a:xfrm>
          <a:prstGeom prst="roundRect">
            <a:avLst>
              <a:gd name="adj" fmla="val 7458"/>
            </a:avLst>
          </a:prstGeom>
          <a:pattFill prst="pct5">
            <a:fgClr>
              <a:schemeClr val="bg1">
                <a:lumMod val="65000"/>
              </a:schemeClr>
            </a:fgClr>
            <a:bgClr>
              <a:schemeClr val="bg1"/>
            </a:bgClr>
          </a:patt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lIns="36000" tIns="0" rIns="36000" b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000" b="0" i="1"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mn-ea"/>
                <a:cs typeface="+mn-cs"/>
              </a:rPr>
              <a:t>text area</a:t>
            </a:r>
          </a:p>
        </p:txBody>
      </p:sp>
      <p:sp>
        <p:nvSpPr>
          <p:cNvPr id="89" name="TextBox 88">
            <a:extLst>
              <a:ext uri="{FF2B5EF4-FFF2-40B4-BE49-F238E27FC236}">
                <a16:creationId xmlns:a16="http://schemas.microsoft.com/office/drawing/2014/main" id="{E9ED30AD-907B-454B-BBA3-4FC0F0B2A159}"/>
              </a:ext>
            </a:extLst>
          </p:cNvPr>
          <p:cNvSpPr txBox="1"/>
          <p:nvPr/>
        </p:nvSpPr>
        <p:spPr>
          <a:xfrm>
            <a:off x="6430106" y="4234811"/>
            <a:ext cx="546953" cy="154140"/>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black"/>
                </a:solidFill>
                <a:effectLst/>
                <a:uLnTx/>
                <a:uFillTx/>
                <a:latin typeface="Calibri" panose="020F0502020204030204"/>
                <a:ea typeface="+mn-ea"/>
                <a:cs typeface="+mn-cs"/>
              </a:rPr>
              <a:t>direction</a:t>
            </a:r>
          </a:p>
        </p:txBody>
      </p:sp>
      <p:sp>
        <p:nvSpPr>
          <p:cNvPr id="91" name="Rectangle: Rounded Corners 90">
            <a:extLst>
              <a:ext uri="{FF2B5EF4-FFF2-40B4-BE49-F238E27FC236}">
                <a16:creationId xmlns:a16="http://schemas.microsoft.com/office/drawing/2014/main" id="{6B6D59A5-97AE-4102-9B06-E8AD6858CB54}"/>
              </a:ext>
            </a:extLst>
          </p:cNvPr>
          <p:cNvSpPr/>
          <p:nvPr/>
        </p:nvSpPr>
        <p:spPr>
          <a:xfrm>
            <a:off x="4508534" y="3189146"/>
            <a:ext cx="2608170" cy="2204174"/>
          </a:xfrm>
          <a:prstGeom prst="roundRect">
            <a:avLst>
              <a:gd name="adj" fmla="val 1592"/>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288000" tIns="0" rIns="0" bIns="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a:ea typeface="+mn-ea"/>
              <a:cs typeface="+mn-cs"/>
            </a:endParaRPr>
          </a:p>
        </p:txBody>
      </p:sp>
      <p:sp>
        <p:nvSpPr>
          <p:cNvPr id="92" name="TextBox 91">
            <a:extLst>
              <a:ext uri="{FF2B5EF4-FFF2-40B4-BE49-F238E27FC236}">
                <a16:creationId xmlns:a16="http://schemas.microsoft.com/office/drawing/2014/main" id="{FCC5607E-76F0-419E-9CA2-BD6E7C475DAB}"/>
              </a:ext>
            </a:extLst>
          </p:cNvPr>
          <p:cNvSpPr txBox="1"/>
          <p:nvPr/>
        </p:nvSpPr>
        <p:spPr>
          <a:xfrm>
            <a:off x="2128335" y="5417726"/>
            <a:ext cx="2155362" cy="55399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b="1" kern="0" spc="100" dirty="0">
                <a:solidFill>
                  <a:prstClr val="black">
                    <a:lumMod val="75000"/>
                    <a:lumOff val="25000"/>
                  </a:prstClr>
                </a:solidFill>
                <a:latin typeface="Calibri"/>
                <a:cs typeface="Arial" charset="0"/>
              </a:rPr>
              <a:t>Useful for simple journeys and for showing deviations from the planned journey. </a:t>
            </a:r>
            <a:endParaRPr kumimoji="0" lang="en-GB" sz="1400" b="0" i="0" u="none" strike="noStrike" kern="0" cap="none" spc="0" normalizeH="0" baseline="0" noProof="0" dirty="0">
              <a:ln>
                <a:noFill/>
              </a:ln>
              <a:solidFill>
                <a:prstClr val="black">
                  <a:lumMod val="75000"/>
                  <a:lumOff val="25000"/>
                </a:prstClr>
              </a:solidFill>
              <a:effectLst/>
              <a:uLnTx/>
              <a:uFillTx/>
              <a:latin typeface="Calibri"/>
            </a:endParaRPr>
          </a:p>
        </p:txBody>
      </p:sp>
      <p:sp>
        <p:nvSpPr>
          <p:cNvPr id="93" name="TextBox 92">
            <a:extLst>
              <a:ext uri="{FF2B5EF4-FFF2-40B4-BE49-F238E27FC236}">
                <a16:creationId xmlns:a16="http://schemas.microsoft.com/office/drawing/2014/main" id="{EA4DB6E6-6493-4879-B1DE-EF3D9221680A}"/>
              </a:ext>
            </a:extLst>
          </p:cNvPr>
          <p:cNvSpPr txBox="1"/>
          <p:nvPr/>
        </p:nvSpPr>
        <p:spPr>
          <a:xfrm>
            <a:off x="4635964" y="5417380"/>
            <a:ext cx="2537159" cy="55399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b="1" kern="0" spc="100" dirty="0">
                <a:solidFill>
                  <a:prstClr val="black">
                    <a:lumMod val="75000"/>
                    <a:lumOff val="25000"/>
                  </a:prstClr>
                </a:solidFill>
                <a:latin typeface="Calibri"/>
                <a:cs typeface="Arial" charset="0"/>
              </a:rPr>
              <a:t>Useful for journeys with several actors, and for showing both initiator and receiver. </a:t>
            </a:r>
            <a:endParaRPr kumimoji="0" lang="en-GB" sz="1400" b="0" i="0" u="none" strike="noStrike" kern="0" cap="none" spc="0" normalizeH="0" baseline="0" noProof="0" dirty="0">
              <a:ln>
                <a:noFill/>
              </a:ln>
              <a:solidFill>
                <a:prstClr val="black">
                  <a:lumMod val="75000"/>
                  <a:lumOff val="25000"/>
                </a:prstClr>
              </a:solidFill>
              <a:effectLst/>
              <a:uLnTx/>
              <a:uFillTx/>
              <a:latin typeface="Calibri"/>
            </a:endParaRPr>
          </a:p>
        </p:txBody>
      </p:sp>
      <p:sp>
        <p:nvSpPr>
          <p:cNvPr id="69" name="Rectangle 68">
            <a:extLst>
              <a:ext uri="{FF2B5EF4-FFF2-40B4-BE49-F238E27FC236}">
                <a16:creationId xmlns:a16="http://schemas.microsoft.com/office/drawing/2014/main" id="{E586A026-A7D7-47E7-A1CD-6C88B25724DF}"/>
              </a:ext>
            </a:extLst>
          </p:cNvPr>
          <p:cNvSpPr/>
          <p:nvPr/>
        </p:nvSpPr>
        <p:spPr>
          <a:xfrm>
            <a:off x="6991350" y="1515898"/>
            <a:ext cx="4635500" cy="1200329"/>
          </a:xfrm>
          <a:prstGeom prst="rect">
            <a:avLst/>
          </a:prstGeom>
        </p:spPr>
        <p:txBody>
          <a:bodyPr wrap="square">
            <a:spAutoFit/>
          </a:bodyPr>
          <a:lstStyle/>
          <a:p>
            <a:r>
              <a:rPr lang="en-GB" sz="1200" dirty="0">
                <a:latin typeface="CMR9"/>
              </a:rPr>
              <a:t>Communication in CJML is defined through the Shannon- Weaver model of linear communication, where a sender transmits a message to a receiver through a communication channel. </a:t>
            </a:r>
          </a:p>
          <a:p>
            <a:endParaRPr lang="en-GB" sz="1200" dirty="0">
              <a:latin typeface="CMR9"/>
            </a:endParaRPr>
          </a:p>
          <a:p>
            <a:r>
              <a:rPr lang="en-GB" sz="1200" dirty="0">
                <a:latin typeface="CMR9"/>
              </a:rPr>
              <a:t>This model is pertinent for technology-mediated communication, but clearly has its limitation, e.g. in case of human conversation.</a:t>
            </a:r>
            <a:endParaRPr lang="en-GB" sz="1200" dirty="0"/>
          </a:p>
        </p:txBody>
      </p:sp>
      <p:sp>
        <p:nvSpPr>
          <p:cNvPr id="70" name="TextBox 69">
            <a:extLst>
              <a:ext uri="{FF2B5EF4-FFF2-40B4-BE49-F238E27FC236}">
                <a16:creationId xmlns:a16="http://schemas.microsoft.com/office/drawing/2014/main" id="{DEBC0E17-765F-4FC5-AE14-E6DA060A6C21}"/>
              </a:ext>
            </a:extLst>
          </p:cNvPr>
          <p:cNvSpPr txBox="1"/>
          <p:nvPr/>
        </p:nvSpPr>
        <p:spPr>
          <a:xfrm>
            <a:off x="8119149" y="2654984"/>
            <a:ext cx="3825201" cy="461665"/>
          </a:xfrm>
          <a:prstGeom prst="rect">
            <a:avLst/>
          </a:prstGeom>
          <a:noFill/>
        </p:spPr>
        <p:txBody>
          <a:bodyPr wrap="square" rtlCol="0">
            <a:spAutoFit/>
          </a:bodyPr>
          <a:lstStyle/>
          <a:p>
            <a:r>
              <a:rPr lang="en-GB" sz="1200" dirty="0">
                <a:solidFill>
                  <a:srgbClr val="C55A11"/>
                </a:solidFill>
              </a:rPr>
              <a:t>Shannon, C. E., &amp; Weaver, W. (1963). Mathematical theory of communication. Urbana, IL: University Illinois Press.</a:t>
            </a:r>
            <a:endParaRPr lang="en-GB" sz="1200" dirty="0">
              <a:solidFill>
                <a:schemeClr val="accent2"/>
              </a:solidFill>
            </a:endParaRPr>
          </a:p>
        </p:txBody>
      </p:sp>
      <p:sp>
        <p:nvSpPr>
          <p:cNvPr id="38" name="Rectangle 37">
            <a:extLst>
              <a:ext uri="{FF2B5EF4-FFF2-40B4-BE49-F238E27FC236}">
                <a16:creationId xmlns:a16="http://schemas.microsoft.com/office/drawing/2014/main" id="{17771CFF-6884-4701-A59B-9450A01B751A}"/>
              </a:ext>
            </a:extLst>
          </p:cNvPr>
          <p:cNvSpPr/>
          <p:nvPr/>
        </p:nvSpPr>
        <p:spPr>
          <a:xfrm>
            <a:off x="8062259" y="3648703"/>
            <a:ext cx="3249655" cy="646331"/>
          </a:xfrm>
          <a:prstGeom prst="rect">
            <a:avLst/>
          </a:prstGeom>
          <a:noFill/>
        </p:spPr>
        <p:txBody>
          <a:bodyPr wrap="square" rtlCol="0">
            <a:spAutoFit/>
          </a:bodyPr>
          <a:lstStyle/>
          <a:p>
            <a:pPr defTabSz="914400"/>
            <a:r>
              <a:rPr lang="en-GB" sz="1200" kern="0" dirty="0">
                <a:solidFill>
                  <a:schemeClr val="accent4">
                    <a:lumMod val="50000"/>
                  </a:schemeClr>
                </a:solidFill>
              </a:rPr>
              <a:t>There are two ways to visualize a communication point, reflecting the two diagram types in CJML, see the Visual notation document.</a:t>
            </a:r>
          </a:p>
        </p:txBody>
      </p:sp>
      <p:pic>
        <p:nvPicPr>
          <p:cNvPr id="39" name="Picture 4" descr="Bilderesultat for light bulb free clipart">
            <a:extLst>
              <a:ext uri="{FF2B5EF4-FFF2-40B4-BE49-F238E27FC236}">
                <a16:creationId xmlns:a16="http://schemas.microsoft.com/office/drawing/2014/main" id="{A91BB285-B20E-4285-8C18-DEBD530DEA0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7797434" y="3753806"/>
            <a:ext cx="179319" cy="215185"/>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a:extLst>
              <a:ext uri="{FF2B5EF4-FFF2-40B4-BE49-F238E27FC236}">
                <a16:creationId xmlns:a16="http://schemas.microsoft.com/office/drawing/2014/main" id="{1F585FB3-127C-47EB-97E4-CE9063FF6E38}"/>
              </a:ext>
            </a:extLst>
          </p:cNvPr>
          <p:cNvPicPr>
            <a:picLocks noChangeAspect="1"/>
          </p:cNvPicPr>
          <p:nvPr/>
        </p:nvPicPr>
        <p:blipFill>
          <a:blip r:embed="rId8"/>
          <a:stretch>
            <a:fillRect/>
          </a:stretch>
        </p:blipFill>
        <p:spPr>
          <a:xfrm>
            <a:off x="8136880" y="4553039"/>
            <a:ext cx="2520000" cy="1615545"/>
          </a:xfrm>
          <a:prstGeom prst="rect">
            <a:avLst/>
          </a:prstGeom>
        </p:spPr>
      </p:pic>
      <p:grpSp>
        <p:nvGrpSpPr>
          <p:cNvPr id="46" name="Group 45">
            <a:extLst>
              <a:ext uri="{FF2B5EF4-FFF2-40B4-BE49-F238E27FC236}">
                <a16:creationId xmlns:a16="http://schemas.microsoft.com/office/drawing/2014/main" id="{40D1A1F2-73E3-4C8E-BDFE-3F0FBCC63B29}"/>
              </a:ext>
            </a:extLst>
          </p:cNvPr>
          <p:cNvGrpSpPr/>
          <p:nvPr/>
        </p:nvGrpSpPr>
        <p:grpSpPr>
          <a:xfrm>
            <a:off x="1685941" y="6501648"/>
            <a:ext cx="7334185" cy="198000"/>
            <a:chOff x="1685941" y="6501648"/>
            <a:chExt cx="7334185" cy="198000"/>
          </a:xfrm>
        </p:grpSpPr>
        <p:sp>
          <p:nvSpPr>
            <p:cNvPr id="47" name="AutoShape 63">
              <a:extLst>
                <a:ext uri="{FF2B5EF4-FFF2-40B4-BE49-F238E27FC236}">
                  <a16:creationId xmlns:a16="http://schemas.microsoft.com/office/drawing/2014/main" id="{C6937B9C-B19C-46C4-9DCD-87AE0CFB1E3F}"/>
                </a:ext>
              </a:extLst>
            </p:cNvPr>
            <p:cNvSpPr>
              <a:spLocks noChangeArrowheads="1"/>
            </p:cNvSpPr>
            <p:nvPr/>
          </p:nvSpPr>
          <p:spPr bwMode="auto">
            <a:xfrm>
              <a:off x="1685941" y="6501648"/>
              <a:ext cx="1728000" cy="198000"/>
            </a:xfrm>
            <a:prstGeom prst="chevron">
              <a:avLst>
                <a:gd name="adj" fmla="val 38168"/>
              </a:avLst>
            </a:prstGeom>
            <a:solidFill>
              <a:schemeClr val="bg1">
                <a:lumMod val="85000"/>
              </a:schemeClr>
            </a:solidFill>
            <a:ln w="19050" algn="ctr">
              <a:noFill/>
              <a:miter lim="800000"/>
              <a:headEnd/>
              <a:tailEnd/>
            </a:ln>
          </p:spPr>
          <p:txBody>
            <a:bodyPr lIns="0" tIns="0" rIns="0" bIns="0" anchor="ctr" anchorCtr="0"/>
            <a:lstStyle/>
            <a:p>
              <a:pPr algn="ctr" defTabSz="995363">
                <a:buSzPct val="90000"/>
              </a:pPr>
              <a:r>
                <a:rPr lang="en-GB" sz="1000" kern="0" dirty="0">
                  <a:solidFill>
                    <a:schemeClr val="bg1">
                      <a:lumMod val="50000"/>
                    </a:schemeClr>
                  </a:solidFill>
                  <a:cs typeface="Arial" charset="0"/>
                </a:rPr>
                <a:t>Introducing CJML</a:t>
              </a:r>
            </a:p>
          </p:txBody>
        </p:sp>
        <p:sp>
          <p:nvSpPr>
            <p:cNvPr id="48" name="AutoShape 64">
              <a:extLst>
                <a:ext uri="{FF2B5EF4-FFF2-40B4-BE49-F238E27FC236}">
                  <a16:creationId xmlns:a16="http://schemas.microsoft.com/office/drawing/2014/main" id="{88C199E6-F76A-42F6-86B4-DE22C7E5645A}"/>
                </a:ext>
              </a:extLst>
            </p:cNvPr>
            <p:cNvSpPr>
              <a:spLocks noChangeArrowheads="1"/>
            </p:cNvSpPr>
            <p:nvPr/>
          </p:nvSpPr>
          <p:spPr bwMode="auto">
            <a:xfrm>
              <a:off x="3481033" y="6501648"/>
              <a:ext cx="3528000" cy="198000"/>
            </a:xfrm>
            <a:prstGeom prst="chevron">
              <a:avLst>
                <a:gd name="adj" fmla="val 38168"/>
              </a:avLst>
            </a:prstGeom>
            <a:solidFill>
              <a:srgbClr val="00558E"/>
            </a:solidFill>
            <a:ln w="19050" algn="ctr">
              <a:noFill/>
              <a:miter lim="800000"/>
              <a:headEnd/>
              <a:tailEnd/>
            </a:ln>
          </p:spPr>
          <p:txBody>
            <a:bodyPr lIns="0" tIns="0" rIns="0" bIns="0" anchor="ctr" anchorCtr="0"/>
            <a:lstStyle/>
            <a:p>
              <a:pPr algn="ctr" defTabSz="995363">
                <a:buSzPct val="90000"/>
              </a:pPr>
              <a:r>
                <a:rPr lang="en-GB" sz="1000" kern="0">
                  <a:solidFill>
                    <a:schemeClr val="bg1"/>
                  </a:solidFill>
                  <a:cs typeface="Arial" charset="0"/>
                </a:rPr>
                <a:t>Theoretical </a:t>
              </a:r>
              <a:r>
                <a:rPr lang="en-GB" sz="1000" kern="0" dirty="0">
                  <a:solidFill>
                    <a:schemeClr val="bg1"/>
                  </a:solidFill>
                  <a:cs typeface="Arial" charset="0"/>
                </a:rPr>
                <a:t>foundation and modelling approach</a:t>
              </a:r>
            </a:p>
          </p:txBody>
        </p:sp>
        <p:sp>
          <p:nvSpPr>
            <p:cNvPr id="49" name="AutoShape 65">
              <a:extLst>
                <a:ext uri="{FF2B5EF4-FFF2-40B4-BE49-F238E27FC236}">
                  <a16:creationId xmlns:a16="http://schemas.microsoft.com/office/drawing/2014/main" id="{4C4A99E6-3A12-4FAF-9A5E-6BAE82780D38}"/>
                </a:ext>
              </a:extLst>
            </p:cNvPr>
            <p:cNvSpPr>
              <a:spLocks noChangeArrowheads="1"/>
            </p:cNvSpPr>
            <p:nvPr/>
          </p:nvSpPr>
          <p:spPr bwMode="auto">
            <a:xfrm>
              <a:off x="7076126" y="6501648"/>
              <a:ext cx="1944000" cy="198000"/>
            </a:xfrm>
            <a:prstGeom prst="chevron">
              <a:avLst>
                <a:gd name="adj" fmla="val 38168"/>
              </a:avLst>
            </a:prstGeom>
            <a:solidFill>
              <a:schemeClr val="bg1">
                <a:lumMod val="85000"/>
              </a:schemeClr>
            </a:solidFill>
            <a:ln w="19050" algn="ctr">
              <a:noFill/>
              <a:miter lim="800000"/>
              <a:headEnd/>
              <a:tailEnd/>
            </a:ln>
          </p:spPr>
          <p:txBody>
            <a:bodyPr lIns="0" tIns="0" rIns="0" bIns="0" anchor="ctr" anchorCtr="0"/>
            <a:lstStyle/>
            <a:p>
              <a:pPr marL="0" marR="0" lvl="0" indent="0" algn="ctr" defTabSz="995363" eaLnBrk="1" fontAlgn="auto" latinLnBrk="0" hangingPunct="1">
                <a:lnSpc>
                  <a:spcPct val="100000"/>
                </a:lnSpc>
                <a:spcBef>
                  <a:spcPts val="0"/>
                </a:spcBef>
                <a:spcAft>
                  <a:spcPts val="0"/>
                </a:spcAft>
                <a:buClrTx/>
                <a:buSzPct val="90000"/>
                <a:buFontTx/>
                <a:buNone/>
                <a:tabLst/>
                <a:defRPr/>
              </a:pPr>
              <a:r>
                <a:rPr lang="en-GB" sz="1000" kern="0" dirty="0">
                  <a:solidFill>
                    <a:schemeClr val="bg1">
                      <a:lumMod val="50000"/>
                    </a:schemeClr>
                  </a:solidFill>
                  <a:cs typeface="Arial" charset="0"/>
                </a:rPr>
                <a:t>A quick tour of CJML</a:t>
              </a:r>
              <a:endParaRPr kumimoji="0" lang="en-GB" sz="1000" b="0" i="0" strike="noStrike" kern="0" cap="none" spc="0" normalizeH="0" baseline="0" noProof="0" dirty="0">
                <a:ln>
                  <a:noFill/>
                </a:ln>
                <a:solidFill>
                  <a:schemeClr val="bg1">
                    <a:lumMod val="50000"/>
                  </a:schemeClr>
                </a:solidFill>
                <a:effectLst/>
                <a:uLnTx/>
                <a:uFillTx/>
                <a:cs typeface="Arial" charset="0"/>
              </a:endParaRPr>
            </a:p>
          </p:txBody>
        </p:sp>
      </p:grpSp>
    </p:spTree>
    <p:extLst>
      <p:ext uri="{BB962C8B-B14F-4D97-AF65-F5344CB8AC3E}">
        <p14:creationId xmlns:p14="http://schemas.microsoft.com/office/powerpoint/2010/main" val="40212419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73C1DD-C439-49B1-9056-CADB68425E55}"/>
              </a:ext>
            </a:extLst>
          </p:cNvPr>
          <p:cNvSpPr>
            <a:spLocks noGrp="1"/>
          </p:cNvSpPr>
          <p:nvPr>
            <p:ph type="title"/>
          </p:nvPr>
        </p:nvSpPr>
        <p:spPr/>
        <p:txBody>
          <a:bodyPr/>
          <a:lstStyle/>
          <a:p>
            <a:r>
              <a:rPr lang="en-GB" dirty="0"/>
              <a:t>What is a customer journey?</a:t>
            </a:r>
          </a:p>
        </p:txBody>
      </p:sp>
      <p:sp>
        <p:nvSpPr>
          <p:cNvPr id="2" name="Slide Number Placeholder 1">
            <a:extLst>
              <a:ext uri="{FF2B5EF4-FFF2-40B4-BE49-F238E27FC236}">
                <a16:creationId xmlns:a16="http://schemas.microsoft.com/office/drawing/2014/main" id="{37E60667-2ED3-47A6-8B5F-FB7EB227D008}"/>
              </a:ext>
            </a:extLst>
          </p:cNvPr>
          <p:cNvSpPr>
            <a:spLocks noGrp="1"/>
          </p:cNvSpPr>
          <p:nvPr>
            <p:ph type="sldNum" sz="quarter" idx="12"/>
          </p:nvPr>
        </p:nvSpPr>
        <p:spPr/>
        <p:txBody>
          <a:bodyPr/>
          <a:lstStyle/>
          <a:p>
            <a:fld id="{5751DFAA-887F-4071-8EAD-E8CA316FCF06}" type="slidenum">
              <a:rPr lang="en-GB" smtClean="0"/>
              <a:t>18</a:t>
            </a:fld>
            <a:endParaRPr lang="en-GB" dirty="0"/>
          </a:p>
        </p:txBody>
      </p:sp>
      <p:sp>
        <p:nvSpPr>
          <p:cNvPr id="8" name="TextBox 7">
            <a:extLst>
              <a:ext uri="{FF2B5EF4-FFF2-40B4-BE49-F238E27FC236}">
                <a16:creationId xmlns:a16="http://schemas.microsoft.com/office/drawing/2014/main" id="{C4450D43-A296-4E64-80EA-77260530E01E}"/>
              </a:ext>
            </a:extLst>
          </p:cNvPr>
          <p:cNvSpPr txBox="1"/>
          <p:nvPr/>
        </p:nvSpPr>
        <p:spPr>
          <a:xfrm>
            <a:off x="1339935" y="2406205"/>
            <a:ext cx="5558304" cy="2123658"/>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solidFill>
                  <a:prstClr val="black"/>
                </a:solidFill>
                <a:effectLst/>
                <a:uLnTx/>
                <a:uFillTx/>
              </a:rPr>
              <a:t>As a common method in service design, customer journey mapping is practiced in various ways. However, there are some common factors that can be identified across all approaches:</a:t>
            </a:r>
          </a:p>
          <a:p>
            <a:pPr marL="228600" marR="0" lvl="0" indent="-138113" defTabSz="457200" eaLnBrk="1" fontAlgn="auto" latinLnBrk="0" hangingPunct="1">
              <a:lnSpc>
                <a:spcPct val="100000"/>
              </a:lnSpc>
              <a:spcBef>
                <a:spcPts val="0"/>
              </a:spcBef>
              <a:spcAft>
                <a:spcPts val="0"/>
              </a:spcAft>
              <a:buClrTx/>
              <a:buSzTx/>
              <a:buFont typeface="+mj-lt"/>
              <a:buAutoNum type="arabicPeriod"/>
              <a:tabLst/>
              <a:defRPr/>
            </a:pPr>
            <a:r>
              <a:rPr kumimoji="0" lang="en-GB" sz="1200" b="0" i="0" u="none" strike="noStrike" kern="0" cap="none" spc="0" normalizeH="0" baseline="0" noProof="0" dirty="0">
                <a:ln>
                  <a:noFill/>
                </a:ln>
                <a:solidFill>
                  <a:prstClr val="black"/>
                </a:solidFill>
                <a:effectLst/>
                <a:uLnTx/>
                <a:uFillTx/>
              </a:rPr>
              <a:t>The journey is based on the customer's point of view</a:t>
            </a:r>
          </a:p>
          <a:p>
            <a:pPr marL="228600" marR="0" lvl="0" indent="-138113" defTabSz="457200" eaLnBrk="1" fontAlgn="auto" latinLnBrk="0" hangingPunct="1">
              <a:lnSpc>
                <a:spcPct val="100000"/>
              </a:lnSpc>
              <a:spcBef>
                <a:spcPts val="0"/>
              </a:spcBef>
              <a:spcAft>
                <a:spcPts val="0"/>
              </a:spcAft>
              <a:buClrTx/>
              <a:buSzTx/>
              <a:buFont typeface="+mj-lt"/>
              <a:buAutoNum type="arabicPeriod"/>
              <a:tabLst/>
              <a:defRPr/>
            </a:pPr>
            <a:r>
              <a:rPr kumimoji="0" lang="en-GB" sz="1200" b="0" i="0" u="none" strike="noStrike" kern="0" cap="none" spc="0" normalizeH="0" baseline="0" noProof="0" dirty="0">
                <a:ln>
                  <a:noFill/>
                </a:ln>
                <a:solidFill>
                  <a:prstClr val="black"/>
                </a:solidFill>
                <a:effectLst/>
                <a:uLnTx/>
                <a:uFillTx/>
              </a:rPr>
              <a:t>The journey has a time dimension – or a process nature</a:t>
            </a:r>
          </a:p>
          <a:p>
            <a:pPr marL="228600" marR="0" lvl="0" indent="-138113" defTabSz="457200" eaLnBrk="1" fontAlgn="auto" latinLnBrk="0" hangingPunct="1">
              <a:lnSpc>
                <a:spcPct val="100000"/>
              </a:lnSpc>
              <a:spcBef>
                <a:spcPts val="0"/>
              </a:spcBef>
              <a:spcAft>
                <a:spcPts val="0"/>
              </a:spcAft>
              <a:buClrTx/>
              <a:buSzTx/>
              <a:buFont typeface="+mj-lt"/>
              <a:buAutoNum type="arabicPeriod"/>
              <a:tabLst/>
              <a:defRPr/>
            </a:pPr>
            <a:r>
              <a:rPr kumimoji="0" lang="en-GB" sz="1200" b="0" i="0" u="none" strike="noStrike" kern="0" cap="none" spc="0" normalizeH="0" baseline="0" noProof="0" dirty="0">
                <a:ln>
                  <a:noFill/>
                </a:ln>
                <a:solidFill>
                  <a:prstClr val="black"/>
                </a:solidFill>
                <a:effectLst/>
                <a:uLnTx/>
                <a:uFillTx/>
              </a:rPr>
              <a:t>The journey is divided into steps</a:t>
            </a:r>
          </a:p>
          <a:p>
            <a:pPr marL="0" marR="0" lvl="0" indent="0" defTabSz="4572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dirty="0">
              <a:ln>
                <a:noFill/>
              </a:ln>
              <a:solidFill>
                <a:prstClr val="black"/>
              </a:solidFill>
              <a:effectLst/>
              <a:uLnTx/>
              <a:uFillTx/>
            </a:endParaRPr>
          </a:p>
          <a:p>
            <a:pPr marL="0" marR="0" lvl="0" indent="0" defTabSz="4572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solidFill>
                  <a:prstClr val="black"/>
                </a:solidFill>
                <a:effectLst/>
                <a:uLnTx/>
                <a:uFillTx/>
              </a:rPr>
              <a:t>Note that a customer journey might involve both voluntary and/or mandatory aspects, and the outcome might or might not be desirable for the customer (e.g. tax reporting resulting in an additional tax payment is an example of a user journey that is mandatory and with an undesirable outcome).</a:t>
            </a:r>
          </a:p>
        </p:txBody>
      </p:sp>
      <p:sp>
        <p:nvSpPr>
          <p:cNvPr id="9" name="TextBox 8">
            <a:extLst>
              <a:ext uri="{FF2B5EF4-FFF2-40B4-BE49-F238E27FC236}">
                <a16:creationId xmlns:a16="http://schemas.microsoft.com/office/drawing/2014/main" id="{8CAFC742-8CD4-470B-B377-C56592451EEC}"/>
              </a:ext>
            </a:extLst>
          </p:cNvPr>
          <p:cNvSpPr txBox="1"/>
          <p:nvPr/>
        </p:nvSpPr>
        <p:spPr>
          <a:xfrm>
            <a:off x="7030770" y="2406205"/>
            <a:ext cx="2925123" cy="3903155"/>
          </a:xfrm>
          <a:prstGeom prst="rect">
            <a:avLst/>
          </a:prstGeom>
          <a:solidFill>
            <a:srgbClr val="DCE6F2"/>
          </a:solidFill>
        </p:spPr>
        <p:txBody>
          <a:bodyPr wrap="square" rtlCol="0">
            <a:no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solidFill>
                  <a:prstClr val="black"/>
                </a:solidFill>
                <a:effectLst/>
                <a:uLnTx/>
                <a:uFillTx/>
              </a:rPr>
              <a:t>About customer journeys</a:t>
            </a:r>
          </a:p>
          <a:p>
            <a:pPr marL="0" marR="0" lvl="0" indent="0" defTabSz="4572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solidFill>
                  <a:prstClr val="black"/>
                </a:solidFill>
                <a:effectLst/>
                <a:uLnTx/>
                <a:uFillTx/>
              </a:rPr>
              <a:t>The term </a:t>
            </a:r>
            <a:r>
              <a:rPr kumimoji="0" lang="en-GB" sz="1200" b="0" i="1" u="none" strike="noStrike" kern="0" cap="none" spc="0" normalizeH="0" baseline="0" noProof="0" dirty="0">
                <a:ln>
                  <a:noFill/>
                </a:ln>
                <a:solidFill>
                  <a:prstClr val="black"/>
                </a:solidFill>
                <a:effectLst/>
                <a:uLnTx/>
                <a:uFillTx/>
              </a:rPr>
              <a:t>customer journey </a:t>
            </a:r>
            <a:r>
              <a:rPr kumimoji="0" lang="en-GB" sz="1200" b="0" i="0" u="none" strike="noStrike" kern="0" cap="none" spc="0" normalizeH="0" baseline="0" noProof="0" dirty="0">
                <a:ln>
                  <a:noFill/>
                </a:ln>
                <a:solidFill>
                  <a:prstClr val="black"/>
                </a:solidFill>
                <a:effectLst/>
                <a:uLnTx/>
                <a:uFillTx/>
              </a:rPr>
              <a:t>is generally used as metaphor for taking a customer's (or a user's, consumer's, citizen's) perspective.</a:t>
            </a:r>
          </a:p>
          <a:p>
            <a:pPr marL="0" marR="0" lvl="0" indent="0" defTabSz="4572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dirty="0">
              <a:ln>
                <a:noFill/>
              </a:ln>
              <a:solidFill>
                <a:prstClr val="black"/>
              </a:solidFill>
              <a:effectLst/>
              <a:uLnTx/>
              <a:uFillTx/>
            </a:endParaRPr>
          </a:p>
          <a:p>
            <a:pPr marL="0" marR="0" lvl="0" indent="0" defTabSz="4572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solidFill>
                  <a:prstClr val="black"/>
                </a:solidFill>
                <a:effectLst/>
                <a:uLnTx/>
                <a:uFillTx/>
              </a:rPr>
              <a:t>Customer journeys or customer journey mapping also denote a </a:t>
            </a:r>
            <a:r>
              <a:rPr kumimoji="0" lang="en-GB" sz="1200" b="0" i="1" u="none" strike="noStrike" kern="0" cap="none" spc="0" normalizeH="0" baseline="0" noProof="0" dirty="0">
                <a:ln>
                  <a:noFill/>
                </a:ln>
                <a:solidFill>
                  <a:prstClr val="black"/>
                </a:solidFill>
                <a:effectLst/>
                <a:uLnTx/>
                <a:uFillTx/>
              </a:rPr>
              <a:t>method</a:t>
            </a:r>
            <a:r>
              <a:rPr kumimoji="0" lang="en-GB" sz="1200" b="0" i="0" u="none" strike="noStrike" kern="0" cap="none" spc="0" normalizeH="0" baseline="0" noProof="0" dirty="0">
                <a:ln>
                  <a:noFill/>
                </a:ln>
                <a:solidFill>
                  <a:prstClr val="black"/>
                </a:solidFill>
                <a:effectLst/>
                <a:uLnTx/>
                <a:uFillTx/>
              </a:rPr>
              <a:t> in service design. The method is often used to express a service user's experience.</a:t>
            </a:r>
          </a:p>
          <a:p>
            <a:pPr marL="0" marR="0" lvl="0" indent="0" defTabSz="4572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dirty="0">
              <a:ln>
                <a:noFill/>
              </a:ln>
              <a:solidFill>
                <a:prstClr val="black"/>
              </a:solidFill>
              <a:effectLst/>
              <a:uLnTx/>
              <a:uFillTx/>
            </a:endParaRPr>
          </a:p>
          <a:p>
            <a:pPr marL="0" marR="0" lvl="0" indent="0" defTabSz="4572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solidFill>
                  <a:prstClr val="black"/>
                </a:solidFill>
                <a:effectLst/>
                <a:uLnTx/>
                <a:uFillTx/>
              </a:rPr>
              <a:t>Although the method is commonly used in the service industry, it lacks a theoretical foundation and a formalization. </a:t>
            </a:r>
          </a:p>
          <a:p>
            <a:pPr marL="0" marR="0" lvl="0" indent="0" defTabSz="4572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dirty="0">
              <a:ln>
                <a:noFill/>
              </a:ln>
              <a:solidFill>
                <a:prstClr val="black"/>
              </a:solidFill>
              <a:effectLst/>
              <a:uLnTx/>
              <a:uFillTx/>
            </a:endParaRPr>
          </a:p>
          <a:p>
            <a:pPr marL="0" marR="0" lvl="0" indent="0" defTabSz="4572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solidFill>
                  <a:prstClr val="black"/>
                </a:solidFill>
                <a:effectLst/>
                <a:uLnTx/>
                <a:uFillTx/>
              </a:rPr>
              <a:t>A customer journey is often divided into "before", "during" and "after" the service.  Sometimes, the borders between these stages are not  can be hard to define.</a:t>
            </a:r>
          </a:p>
          <a:p>
            <a:pPr marL="0" marR="0" lvl="0" indent="0" defTabSz="457200" eaLnBrk="1" fontAlgn="auto" latinLnBrk="0" hangingPunct="1">
              <a:lnSpc>
                <a:spcPct val="100000"/>
              </a:lnSpc>
              <a:spcBef>
                <a:spcPts val="0"/>
              </a:spcBef>
              <a:spcAft>
                <a:spcPts val="0"/>
              </a:spcAft>
              <a:buClrTx/>
              <a:buSzTx/>
              <a:buFontTx/>
              <a:buNone/>
              <a:tabLst/>
              <a:defRPr/>
            </a:pPr>
            <a:r>
              <a:rPr kumimoji="0" lang="en-GB" sz="1050" b="0" i="0" u="none" strike="noStrike" kern="0" cap="none" spc="0" normalizeH="0" baseline="0" noProof="0" dirty="0">
                <a:ln>
                  <a:noFill/>
                </a:ln>
                <a:solidFill>
                  <a:prstClr val="black"/>
                </a:solidFill>
                <a:effectLst/>
                <a:uLnTx/>
                <a:uFillTx/>
              </a:rPr>
              <a:t> </a:t>
            </a:r>
          </a:p>
          <a:p>
            <a:pPr marL="0" marR="0" lvl="0" indent="0" defTabSz="457200" eaLnBrk="1" fontAlgn="auto" latinLnBrk="0" hangingPunct="1">
              <a:lnSpc>
                <a:spcPct val="100000"/>
              </a:lnSpc>
              <a:spcBef>
                <a:spcPts val="0"/>
              </a:spcBef>
              <a:spcAft>
                <a:spcPts val="0"/>
              </a:spcAft>
              <a:buClrTx/>
              <a:buSzTx/>
              <a:buFontTx/>
              <a:buNone/>
              <a:tabLst/>
              <a:defRPr/>
            </a:pPr>
            <a:endParaRPr kumimoji="0" lang="en-GB" sz="1050" b="0" i="0" u="none" strike="noStrike" kern="0" cap="none" spc="0" normalizeH="0" baseline="0" noProof="0" dirty="0">
              <a:ln>
                <a:noFill/>
              </a:ln>
              <a:solidFill>
                <a:prstClr val="black"/>
              </a:solidFill>
              <a:effectLst/>
              <a:uLnTx/>
              <a:uFillTx/>
            </a:endParaRPr>
          </a:p>
          <a:p>
            <a:pPr marL="0" marR="0" lvl="0" indent="0" defTabSz="457200" eaLnBrk="1" fontAlgn="auto" latinLnBrk="0" hangingPunct="1">
              <a:lnSpc>
                <a:spcPct val="100000"/>
              </a:lnSpc>
              <a:spcBef>
                <a:spcPts val="0"/>
              </a:spcBef>
              <a:spcAft>
                <a:spcPts val="0"/>
              </a:spcAft>
              <a:buClrTx/>
              <a:buSzTx/>
              <a:buFontTx/>
              <a:buNone/>
              <a:tabLst/>
              <a:defRPr/>
            </a:pPr>
            <a:endParaRPr kumimoji="0" lang="en-GB" sz="1050" b="0" i="0" u="none" strike="noStrike" kern="0" cap="none" spc="0" normalizeH="0" baseline="0" noProof="0" dirty="0">
              <a:ln>
                <a:noFill/>
              </a:ln>
              <a:solidFill>
                <a:prstClr val="black"/>
              </a:solidFill>
              <a:effectLst/>
              <a:uLnTx/>
              <a:uFillTx/>
            </a:endParaRPr>
          </a:p>
          <a:p>
            <a:pPr marL="0" marR="0" lvl="0" indent="0" defTabSz="457200" eaLnBrk="1" fontAlgn="auto" latinLnBrk="0" hangingPunct="1">
              <a:lnSpc>
                <a:spcPct val="100000"/>
              </a:lnSpc>
              <a:spcBef>
                <a:spcPts val="0"/>
              </a:spcBef>
              <a:spcAft>
                <a:spcPts val="0"/>
              </a:spcAft>
              <a:buClrTx/>
              <a:buSzTx/>
              <a:buFontTx/>
              <a:buNone/>
              <a:tabLst/>
              <a:defRPr/>
            </a:pPr>
            <a:endParaRPr kumimoji="0" lang="en-GB" sz="1050" b="0" i="0" u="none" strike="noStrike" kern="0" cap="none" spc="0" normalizeH="0" baseline="0" noProof="0" dirty="0">
              <a:ln>
                <a:noFill/>
              </a:ln>
              <a:solidFill>
                <a:prstClr val="black"/>
              </a:solidFill>
              <a:effectLst/>
              <a:uLnTx/>
              <a:uFillTx/>
            </a:endParaRPr>
          </a:p>
        </p:txBody>
      </p:sp>
      <p:sp>
        <p:nvSpPr>
          <p:cNvPr id="10" name="TextBox 9">
            <a:extLst>
              <a:ext uri="{FF2B5EF4-FFF2-40B4-BE49-F238E27FC236}">
                <a16:creationId xmlns:a16="http://schemas.microsoft.com/office/drawing/2014/main" id="{D3C59061-B4BF-4C1D-BCF7-D96FBD6BBDEB}"/>
              </a:ext>
            </a:extLst>
          </p:cNvPr>
          <p:cNvSpPr txBox="1"/>
          <p:nvPr/>
        </p:nvSpPr>
        <p:spPr>
          <a:xfrm>
            <a:off x="1333763" y="1427583"/>
            <a:ext cx="8622130" cy="79172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no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solidFill>
                  <a:prstClr val="black"/>
                </a:solidFill>
                <a:effectLst/>
                <a:uLnTx/>
                <a:uFillTx/>
              </a:rPr>
              <a:t>Customer journey </a:t>
            </a:r>
          </a:p>
          <a:p>
            <a:pPr marL="0" marR="0" lvl="0" indent="0" defTabSz="457200" eaLnBrk="1" fontAlgn="auto" latinLnBrk="0" hangingPunct="1">
              <a:lnSpc>
                <a:spcPct val="100000"/>
              </a:lnSpc>
              <a:spcBef>
                <a:spcPts val="0"/>
              </a:spcBef>
              <a:spcAft>
                <a:spcPts val="0"/>
              </a:spcAft>
              <a:buClrTx/>
              <a:buSzTx/>
              <a:buFontTx/>
              <a:buNone/>
              <a:tabLst/>
              <a:defRPr/>
            </a:pPr>
            <a:r>
              <a:rPr lang="en-GB" sz="1200" dirty="0">
                <a:solidFill>
                  <a:prstClr val="black"/>
                </a:solidFill>
              </a:rPr>
              <a:t>A customer journey is defined as </a:t>
            </a:r>
            <a:r>
              <a:rPr lang="en-GB" sz="1200" i="1" dirty="0">
                <a:solidFill>
                  <a:prstClr val="black"/>
                </a:solidFill>
              </a:rPr>
              <a:t>a sequence or constellation of touchpoints involved for a customer to achieve a specific goal or a desired outcome</a:t>
            </a:r>
            <a:r>
              <a:rPr lang="en-GB" sz="1200" dirty="0">
                <a:solidFill>
                  <a:prstClr val="black"/>
                </a:solidFill>
              </a:rPr>
              <a:t>. </a:t>
            </a:r>
            <a:r>
              <a:rPr kumimoji="0" lang="en-GB" sz="1200" b="0" i="0" u="none" strike="noStrike" kern="0" cap="none" spc="0" normalizeH="0" baseline="0" noProof="0" dirty="0">
                <a:ln>
                  <a:noFill/>
                </a:ln>
                <a:solidFill>
                  <a:prstClr val="black"/>
                </a:solidFill>
                <a:effectLst/>
                <a:uLnTx/>
                <a:uFillTx/>
              </a:rPr>
              <a:t>The </a:t>
            </a:r>
            <a:r>
              <a:rPr kumimoji="0" lang="en-GB" sz="1200" b="1" i="0" u="none" strike="noStrike" kern="0" cap="none" spc="0" normalizeH="0" baseline="0" noProof="0" dirty="0">
                <a:ln>
                  <a:noFill/>
                </a:ln>
                <a:solidFill>
                  <a:prstClr val="black"/>
                </a:solidFill>
                <a:effectLst/>
                <a:uLnTx/>
                <a:uFillTx/>
              </a:rPr>
              <a:t>start</a:t>
            </a:r>
            <a:r>
              <a:rPr kumimoji="0" lang="en-GB" sz="1200" b="0" i="0" u="none" strike="noStrike" kern="0" cap="none" spc="0" normalizeH="0" baseline="0" noProof="0" dirty="0">
                <a:ln>
                  <a:noFill/>
                </a:ln>
                <a:solidFill>
                  <a:prstClr val="black"/>
                </a:solidFill>
                <a:effectLst/>
                <a:uLnTx/>
                <a:uFillTx/>
              </a:rPr>
              <a:t> and </a:t>
            </a:r>
            <a:r>
              <a:rPr kumimoji="0" lang="en-GB" sz="1200" b="1" i="0" u="none" strike="noStrike" kern="0" cap="none" spc="0" normalizeH="0" baseline="0" noProof="0" dirty="0">
                <a:ln>
                  <a:noFill/>
                </a:ln>
                <a:solidFill>
                  <a:prstClr val="black"/>
                </a:solidFill>
                <a:effectLst/>
                <a:uLnTx/>
                <a:uFillTx/>
              </a:rPr>
              <a:t>end</a:t>
            </a:r>
            <a:r>
              <a:rPr kumimoji="0" lang="en-GB" sz="1200" b="0" i="0" u="none" strike="noStrike" kern="0" cap="none" spc="0" normalizeH="0" baseline="0" noProof="0" dirty="0">
                <a:ln>
                  <a:noFill/>
                </a:ln>
                <a:solidFill>
                  <a:prstClr val="black"/>
                </a:solidFill>
                <a:effectLst/>
                <a:uLnTx/>
                <a:uFillTx/>
              </a:rPr>
              <a:t> of the journey must be seen in context with the </a:t>
            </a:r>
            <a:r>
              <a:rPr kumimoji="0" lang="en-GB" sz="1200" b="1" i="0" u="none" strike="noStrike" kern="0" cap="none" spc="0" normalizeH="0" baseline="0" noProof="0" dirty="0">
                <a:ln>
                  <a:noFill/>
                </a:ln>
                <a:solidFill>
                  <a:prstClr val="black"/>
                </a:solidFill>
                <a:effectLst/>
                <a:uLnTx/>
                <a:uFillTx/>
              </a:rPr>
              <a:t>purpose</a:t>
            </a:r>
            <a:r>
              <a:rPr kumimoji="0" lang="en-GB" sz="1200" b="0" i="0" u="none" strike="noStrike" kern="0" cap="none" spc="0" normalizeH="0" baseline="0" noProof="0" dirty="0">
                <a:ln>
                  <a:noFill/>
                </a:ln>
                <a:solidFill>
                  <a:prstClr val="black"/>
                </a:solidFill>
                <a:effectLst/>
                <a:uLnTx/>
                <a:uFillTx/>
              </a:rPr>
              <a:t> of the analysis.</a:t>
            </a:r>
          </a:p>
        </p:txBody>
      </p:sp>
      <p:sp>
        <p:nvSpPr>
          <p:cNvPr id="11" name="TextBox 10">
            <a:extLst>
              <a:ext uri="{FF2B5EF4-FFF2-40B4-BE49-F238E27FC236}">
                <a16:creationId xmlns:a16="http://schemas.microsoft.com/office/drawing/2014/main" id="{AD356CD4-729A-4FD2-B63E-BA5BBB371028}"/>
              </a:ext>
            </a:extLst>
          </p:cNvPr>
          <p:cNvSpPr txBox="1"/>
          <p:nvPr/>
        </p:nvSpPr>
        <p:spPr>
          <a:xfrm>
            <a:off x="1339936" y="4545212"/>
            <a:ext cx="5558304" cy="1862048"/>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600"/>
              </a:spcAft>
              <a:buClrTx/>
              <a:buSzTx/>
              <a:buFontTx/>
              <a:buNone/>
              <a:tabLst/>
              <a:defRPr/>
            </a:pPr>
            <a:r>
              <a:rPr kumimoji="0" lang="en-GB" sz="1400" b="0" i="1" u="sng" strike="noStrike" kern="0" cap="none" spc="0" normalizeH="0" baseline="0" noProof="0" dirty="0">
                <a:ln>
                  <a:noFill/>
                </a:ln>
                <a:solidFill>
                  <a:prstClr val="black"/>
                </a:solidFill>
                <a:effectLst/>
                <a:uLnTx/>
                <a:uFillTx/>
              </a:rPr>
              <a:t>Examples of journeys</a:t>
            </a:r>
            <a:endParaRPr kumimoji="0" lang="en-GB" sz="1200" b="0" i="0" u="sng" strike="noStrike" kern="0" cap="none" spc="0" normalizeH="0" baseline="0" noProof="0" dirty="0">
              <a:ln>
                <a:noFill/>
              </a:ln>
              <a:solidFill>
                <a:prstClr val="black"/>
              </a:solidFill>
              <a:effectLst/>
              <a:uLnTx/>
              <a:uFillTx/>
            </a:endParaRPr>
          </a:p>
          <a:p>
            <a:pPr marL="0" marR="0" lvl="0" indent="0" defTabSz="4572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solidFill>
                  <a:prstClr val="black"/>
                </a:solidFill>
                <a:effectLst/>
                <a:uLnTx/>
                <a:uFillTx/>
              </a:rPr>
              <a:t>Hospitality service: Going to the cinema to watch a movie. The service process comprises ordering and payment of the ticket, retrieval of the ticket, procedures at the movie theatre, and the movie itself. </a:t>
            </a:r>
          </a:p>
          <a:p>
            <a:pPr marL="0" marR="0" lvl="0" indent="0" defTabSz="4572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dirty="0">
              <a:ln>
                <a:noFill/>
              </a:ln>
              <a:solidFill>
                <a:prstClr val="black"/>
              </a:solidFill>
              <a:effectLst/>
              <a:uLnTx/>
              <a:uFillTx/>
            </a:endParaRPr>
          </a:p>
          <a:p>
            <a:pPr marL="0" marR="0" lvl="0" indent="0" defTabSz="4572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solidFill>
                  <a:prstClr val="black"/>
                </a:solidFill>
                <a:effectLst/>
                <a:uLnTx/>
                <a:uFillTx/>
              </a:rPr>
              <a:t>Health service: Having a knee surgery. The journey starts with a visit to the general practitioner, and continues with a MR scanning, a consultation with a specialist, and finally the surgery. The patient has a relation to more than one service actor throughout the patient journey.  </a:t>
            </a:r>
          </a:p>
        </p:txBody>
      </p:sp>
      <p:grpSp>
        <p:nvGrpSpPr>
          <p:cNvPr id="17" name="Group 16">
            <a:extLst>
              <a:ext uri="{FF2B5EF4-FFF2-40B4-BE49-F238E27FC236}">
                <a16:creationId xmlns:a16="http://schemas.microsoft.com/office/drawing/2014/main" id="{0FE97D1B-A58E-46BC-9254-ED34BF17DA9D}"/>
              </a:ext>
            </a:extLst>
          </p:cNvPr>
          <p:cNvGrpSpPr/>
          <p:nvPr/>
        </p:nvGrpSpPr>
        <p:grpSpPr>
          <a:xfrm>
            <a:off x="1685941" y="6501648"/>
            <a:ext cx="7334185" cy="198000"/>
            <a:chOff x="1685941" y="6501648"/>
            <a:chExt cx="7334185" cy="198000"/>
          </a:xfrm>
        </p:grpSpPr>
        <p:sp>
          <p:nvSpPr>
            <p:cNvPr id="18" name="AutoShape 63">
              <a:extLst>
                <a:ext uri="{FF2B5EF4-FFF2-40B4-BE49-F238E27FC236}">
                  <a16:creationId xmlns:a16="http://schemas.microsoft.com/office/drawing/2014/main" id="{23BCA773-EF34-4DCD-AA7A-495D1FCD0AB3}"/>
                </a:ext>
              </a:extLst>
            </p:cNvPr>
            <p:cNvSpPr>
              <a:spLocks noChangeArrowheads="1"/>
            </p:cNvSpPr>
            <p:nvPr/>
          </p:nvSpPr>
          <p:spPr bwMode="auto">
            <a:xfrm>
              <a:off x="1685941" y="6501648"/>
              <a:ext cx="1728000" cy="198000"/>
            </a:xfrm>
            <a:prstGeom prst="chevron">
              <a:avLst>
                <a:gd name="adj" fmla="val 38168"/>
              </a:avLst>
            </a:prstGeom>
            <a:solidFill>
              <a:schemeClr val="bg1">
                <a:lumMod val="85000"/>
              </a:schemeClr>
            </a:solidFill>
            <a:ln w="19050" algn="ctr">
              <a:noFill/>
              <a:miter lim="800000"/>
              <a:headEnd/>
              <a:tailEnd/>
            </a:ln>
          </p:spPr>
          <p:txBody>
            <a:bodyPr lIns="0" tIns="0" rIns="0" bIns="0" anchor="ctr" anchorCtr="0"/>
            <a:lstStyle/>
            <a:p>
              <a:pPr algn="ctr" defTabSz="995363">
                <a:buSzPct val="90000"/>
              </a:pPr>
              <a:r>
                <a:rPr lang="en-GB" sz="1000" kern="0" dirty="0">
                  <a:solidFill>
                    <a:schemeClr val="bg1">
                      <a:lumMod val="50000"/>
                    </a:schemeClr>
                  </a:solidFill>
                  <a:cs typeface="Arial" charset="0"/>
                </a:rPr>
                <a:t>Introducing CJML</a:t>
              </a:r>
            </a:p>
          </p:txBody>
        </p:sp>
        <p:sp>
          <p:nvSpPr>
            <p:cNvPr id="19" name="AutoShape 64">
              <a:extLst>
                <a:ext uri="{FF2B5EF4-FFF2-40B4-BE49-F238E27FC236}">
                  <a16:creationId xmlns:a16="http://schemas.microsoft.com/office/drawing/2014/main" id="{2FCDC92B-303B-4BE1-BEA8-FB98A1694345}"/>
                </a:ext>
              </a:extLst>
            </p:cNvPr>
            <p:cNvSpPr>
              <a:spLocks noChangeArrowheads="1"/>
            </p:cNvSpPr>
            <p:nvPr/>
          </p:nvSpPr>
          <p:spPr bwMode="auto">
            <a:xfrm>
              <a:off x="3481033" y="6501648"/>
              <a:ext cx="3528000" cy="198000"/>
            </a:xfrm>
            <a:prstGeom prst="chevron">
              <a:avLst>
                <a:gd name="adj" fmla="val 38168"/>
              </a:avLst>
            </a:prstGeom>
            <a:solidFill>
              <a:srgbClr val="00558E"/>
            </a:solidFill>
            <a:ln w="19050" algn="ctr">
              <a:noFill/>
              <a:miter lim="800000"/>
              <a:headEnd/>
              <a:tailEnd/>
            </a:ln>
          </p:spPr>
          <p:txBody>
            <a:bodyPr lIns="0" tIns="0" rIns="0" bIns="0" anchor="ctr" anchorCtr="0"/>
            <a:lstStyle/>
            <a:p>
              <a:pPr algn="ctr" defTabSz="995363">
                <a:buSzPct val="90000"/>
              </a:pPr>
              <a:r>
                <a:rPr lang="en-GB" sz="1000" kern="0">
                  <a:solidFill>
                    <a:schemeClr val="bg1"/>
                  </a:solidFill>
                  <a:cs typeface="Arial" charset="0"/>
                </a:rPr>
                <a:t>Theoretical </a:t>
              </a:r>
              <a:r>
                <a:rPr lang="en-GB" sz="1000" kern="0" dirty="0">
                  <a:solidFill>
                    <a:schemeClr val="bg1"/>
                  </a:solidFill>
                  <a:cs typeface="Arial" charset="0"/>
                </a:rPr>
                <a:t>foundation and modelling approach</a:t>
              </a:r>
            </a:p>
          </p:txBody>
        </p:sp>
        <p:sp>
          <p:nvSpPr>
            <p:cNvPr id="20" name="AutoShape 65">
              <a:extLst>
                <a:ext uri="{FF2B5EF4-FFF2-40B4-BE49-F238E27FC236}">
                  <a16:creationId xmlns:a16="http://schemas.microsoft.com/office/drawing/2014/main" id="{12E0266D-5070-403F-B4A9-6C387D5A6B9C}"/>
                </a:ext>
              </a:extLst>
            </p:cNvPr>
            <p:cNvSpPr>
              <a:spLocks noChangeArrowheads="1"/>
            </p:cNvSpPr>
            <p:nvPr/>
          </p:nvSpPr>
          <p:spPr bwMode="auto">
            <a:xfrm>
              <a:off x="7076126" y="6501648"/>
              <a:ext cx="1944000" cy="198000"/>
            </a:xfrm>
            <a:prstGeom prst="chevron">
              <a:avLst>
                <a:gd name="adj" fmla="val 38168"/>
              </a:avLst>
            </a:prstGeom>
            <a:solidFill>
              <a:schemeClr val="bg1">
                <a:lumMod val="85000"/>
              </a:schemeClr>
            </a:solidFill>
            <a:ln w="19050" algn="ctr">
              <a:noFill/>
              <a:miter lim="800000"/>
              <a:headEnd/>
              <a:tailEnd/>
            </a:ln>
          </p:spPr>
          <p:txBody>
            <a:bodyPr lIns="0" tIns="0" rIns="0" bIns="0" anchor="ctr" anchorCtr="0"/>
            <a:lstStyle/>
            <a:p>
              <a:pPr marL="0" marR="0" lvl="0" indent="0" algn="ctr" defTabSz="995363" eaLnBrk="1" fontAlgn="auto" latinLnBrk="0" hangingPunct="1">
                <a:lnSpc>
                  <a:spcPct val="100000"/>
                </a:lnSpc>
                <a:spcBef>
                  <a:spcPts val="0"/>
                </a:spcBef>
                <a:spcAft>
                  <a:spcPts val="0"/>
                </a:spcAft>
                <a:buClrTx/>
                <a:buSzPct val="90000"/>
                <a:buFontTx/>
                <a:buNone/>
                <a:tabLst/>
                <a:defRPr/>
              </a:pPr>
              <a:r>
                <a:rPr lang="en-GB" sz="1000" kern="0" dirty="0">
                  <a:solidFill>
                    <a:schemeClr val="bg1">
                      <a:lumMod val="50000"/>
                    </a:schemeClr>
                  </a:solidFill>
                  <a:cs typeface="Arial" charset="0"/>
                </a:rPr>
                <a:t>A quick tour of CJML</a:t>
              </a:r>
              <a:endParaRPr kumimoji="0" lang="en-GB" sz="1000" b="0" i="0" strike="noStrike" kern="0" cap="none" spc="0" normalizeH="0" baseline="0" noProof="0" dirty="0">
                <a:ln>
                  <a:noFill/>
                </a:ln>
                <a:solidFill>
                  <a:schemeClr val="bg1">
                    <a:lumMod val="50000"/>
                  </a:schemeClr>
                </a:solidFill>
                <a:effectLst/>
                <a:uLnTx/>
                <a:uFillTx/>
                <a:cs typeface="Arial" charset="0"/>
              </a:endParaRPr>
            </a:p>
          </p:txBody>
        </p:sp>
      </p:grpSp>
    </p:spTree>
    <p:extLst>
      <p:ext uri="{BB962C8B-B14F-4D97-AF65-F5344CB8AC3E}">
        <p14:creationId xmlns:p14="http://schemas.microsoft.com/office/powerpoint/2010/main" val="23943286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0584D-E78C-408F-A464-AF661D7CD2F8}"/>
              </a:ext>
            </a:extLst>
          </p:cNvPr>
          <p:cNvSpPr>
            <a:spLocks noGrp="1"/>
          </p:cNvSpPr>
          <p:nvPr>
            <p:ph type="title"/>
          </p:nvPr>
        </p:nvSpPr>
        <p:spPr/>
        <p:txBody>
          <a:bodyPr/>
          <a:lstStyle/>
          <a:p>
            <a:r>
              <a:rPr lang="en-GB" dirty="0"/>
              <a:t>Who are involved in a customer journey?</a:t>
            </a:r>
          </a:p>
        </p:txBody>
      </p:sp>
      <p:sp>
        <p:nvSpPr>
          <p:cNvPr id="4" name="Slide Number Placeholder 3">
            <a:extLst>
              <a:ext uri="{FF2B5EF4-FFF2-40B4-BE49-F238E27FC236}">
                <a16:creationId xmlns:a16="http://schemas.microsoft.com/office/drawing/2014/main" id="{359912B9-4EB6-42C7-BF37-C605F081559D}"/>
              </a:ext>
            </a:extLst>
          </p:cNvPr>
          <p:cNvSpPr>
            <a:spLocks noGrp="1"/>
          </p:cNvSpPr>
          <p:nvPr>
            <p:ph type="sldNum" sz="quarter" idx="12"/>
          </p:nvPr>
        </p:nvSpPr>
        <p:spPr/>
        <p:txBody>
          <a:bodyPr/>
          <a:lstStyle/>
          <a:p>
            <a:fld id="{5751DFAA-887F-4071-8EAD-E8CA316FCF06}" type="slidenum">
              <a:rPr lang="en-GB" smtClean="0"/>
              <a:t>19</a:t>
            </a:fld>
            <a:endParaRPr lang="en-GB" dirty="0"/>
          </a:p>
        </p:txBody>
      </p:sp>
      <p:sp>
        <p:nvSpPr>
          <p:cNvPr id="5" name="TextBox 4">
            <a:extLst>
              <a:ext uri="{FF2B5EF4-FFF2-40B4-BE49-F238E27FC236}">
                <a16:creationId xmlns:a16="http://schemas.microsoft.com/office/drawing/2014/main" id="{1A6FA598-573A-4B84-B451-39426566E1B3}"/>
              </a:ext>
            </a:extLst>
          </p:cNvPr>
          <p:cNvSpPr txBox="1"/>
          <p:nvPr/>
        </p:nvSpPr>
        <p:spPr>
          <a:xfrm>
            <a:off x="895438" y="1391110"/>
            <a:ext cx="4672131" cy="888244"/>
          </a:xfrm>
          <a:prstGeom prst="rect">
            <a:avLst/>
          </a:prstGeom>
          <a:solidFill>
            <a:srgbClr val="E7F9FF"/>
          </a:solidFill>
          <a:ln w="28575">
            <a:solidFill>
              <a:srgbClr val="00ADEE"/>
            </a:solidFill>
          </a:ln>
        </p:spPr>
        <p:txBody>
          <a:bodyPr wrap="square" rtlCol="0">
            <a:noAutofit/>
          </a:bodyPr>
          <a:lstStyle/>
          <a:p>
            <a:r>
              <a:rPr lang="en-GB" sz="1300" b="1" dirty="0"/>
              <a:t>Directly involved actors</a:t>
            </a:r>
            <a:br>
              <a:rPr lang="en-GB" sz="1300" dirty="0"/>
            </a:br>
            <a:r>
              <a:rPr lang="en-GB" sz="1300" dirty="0"/>
              <a:t>The actors on the left side are directly involved in delivering the service to the customer. They are responsible for (parts of) the customer's journey.</a:t>
            </a:r>
          </a:p>
        </p:txBody>
      </p:sp>
      <p:sp>
        <p:nvSpPr>
          <p:cNvPr id="6" name="TextBox 5">
            <a:extLst>
              <a:ext uri="{FF2B5EF4-FFF2-40B4-BE49-F238E27FC236}">
                <a16:creationId xmlns:a16="http://schemas.microsoft.com/office/drawing/2014/main" id="{9CD91430-CFD3-4C86-81D9-D8343A7D7F47}"/>
              </a:ext>
            </a:extLst>
          </p:cNvPr>
          <p:cNvSpPr txBox="1"/>
          <p:nvPr/>
        </p:nvSpPr>
        <p:spPr>
          <a:xfrm>
            <a:off x="7205889" y="1391110"/>
            <a:ext cx="4090673" cy="914934"/>
          </a:xfrm>
          <a:prstGeom prst="rect">
            <a:avLst/>
          </a:prstGeom>
          <a:solidFill>
            <a:schemeClr val="bg1">
              <a:lumMod val="95000"/>
            </a:schemeClr>
          </a:solidFill>
          <a:ln w="28575">
            <a:solidFill>
              <a:schemeClr val="tx1">
                <a:lumMod val="50000"/>
                <a:lumOff val="50000"/>
              </a:schemeClr>
            </a:solidFill>
          </a:ln>
        </p:spPr>
        <p:txBody>
          <a:bodyPr wrap="square" rtlCol="0">
            <a:noAutofit/>
          </a:bodyPr>
          <a:lstStyle/>
          <a:p>
            <a:r>
              <a:rPr lang="en-GB" sz="1300" b="1" dirty="0"/>
              <a:t>External actors</a:t>
            </a:r>
            <a:br>
              <a:rPr lang="en-GB" sz="1300" dirty="0"/>
            </a:br>
            <a:r>
              <a:rPr lang="en-GB" sz="1300" dirty="0"/>
              <a:t>The actors on the right side may influence the customer's journey, although they are not responsible for any part of the service delivery. </a:t>
            </a:r>
          </a:p>
        </p:txBody>
      </p:sp>
      <p:cxnSp>
        <p:nvCxnSpPr>
          <p:cNvPr id="7" name="Straight Arrow Connector 6">
            <a:extLst>
              <a:ext uri="{FF2B5EF4-FFF2-40B4-BE49-F238E27FC236}">
                <a16:creationId xmlns:a16="http://schemas.microsoft.com/office/drawing/2014/main" id="{788390F8-B65A-478F-917E-B1A23108FE6C}"/>
              </a:ext>
            </a:extLst>
          </p:cNvPr>
          <p:cNvCxnSpPr/>
          <p:nvPr/>
        </p:nvCxnSpPr>
        <p:spPr>
          <a:xfrm>
            <a:off x="2572591" y="2306044"/>
            <a:ext cx="304800" cy="441848"/>
          </a:xfrm>
          <a:prstGeom prst="straightConnector1">
            <a:avLst/>
          </a:prstGeom>
          <a:ln w="28575">
            <a:solidFill>
              <a:srgbClr val="00ADEE"/>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01A126A1-349D-4752-900F-835DBA6922CF}"/>
              </a:ext>
            </a:extLst>
          </p:cNvPr>
          <p:cNvCxnSpPr>
            <a:cxnSpLocks/>
          </p:cNvCxnSpPr>
          <p:nvPr/>
        </p:nvCxnSpPr>
        <p:spPr>
          <a:xfrm flipH="1">
            <a:off x="7951694" y="2318240"/>
            <a:ext cx="367031" cy="429652"/>
          </a:xfrm>
          <a:prstGeom prst="straightConnector1">
            <a:avLst/>
          </a:prstGeom>
          <a:ln w="28575">
            <a:solidFill>
              <a:schemeClr val="tx1">
                <a:lumMod val="50000"/>
                <a:lumOff val="50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11" name="Group 10">
            <a:extLst>
              <a:ext uri="{FF2B5EF4-FFF2-40B4-BE49-F238E27FC236}">
                <a16:creationId xmlns:a16="http://schemas.microsoft.com/office/drawing/2014/main" id="{66C879E1-1B96-4FBF-97F1-F456D99524CA}"/>
              </a:ext>
            </a:extLst>
          </p:cNvPr>
          <p:cNvGrpSpPr/>
          <p:nvPr/>
        </p:nvGrpSpPr>
        <p:grpSpPr>
          <a:xfrm>
            <a:off x="2628000" y="2375543"/>
            <a:ext cx="5603454" cy="2384666"/>
            <a:chOff x="1237612" y="3896014"/>
            <a:chExt cx="5603454" cy="2384666"/>
          </a:xfrm>
        </p:grpSpPr>
        <p:grpSp>
          <p:nvGrpSpPr>
            <p:cNvPr id="12" name="Group 4">
              <a:extLst>
                <a:ext uri="{FF2B5EF4-FFF2-40B4-BE49-F238E27FC236}">
                  <a16:creationId xmlns:a16="http://schemas.microsoft.com/office/drawing/2014/main" id="{78296E4B-4CBE-4E66-9FF2-0B204442D3B4}"/>
                </a:ext>
              </a:extLst>
            </p:cNvPr>
            <p:cNvGrpSpPr>
              <a:grpSpLocks/>
            </p:cNvGrpSpPr>
            <p:nvPr/>
          </p:nvGrpSpPr>
          <p:grpSpPr bwMode="auto">
            <a:xfrm>
              <a:off x="1237612" y="3896014"/>
              <a:ext cx="5603454" cy="2384666"/>
              <a:chOff x="3231" y="1709"/>
              <a:chExt cx="2789" cy="1634"/>
            </a:xfrm>
          </p:grpSpPr>
          <p:sp>
            <p:nvSpPr>
              <p:cNvPr id="23" name="Freeform 5">
                <a:extLst>
                  <a:ext uri="{FF2B5EF4-FFF2-40B4-BE49-F238E27FC236}">
                    <a16:creationId xmlns:a16="http://schemas.microsoft.com/office/drawing/2014/main" id="{5563A405-4E4C-44AF-BFF9-7D827B7A187A}"/>
                  </a:ext>
                </a:extLst>
              </p:cNvPr>
              <p:cNvSpPr>
                <a:spLocks/>
              </p:cNvSpPr>
              <p:nvPr/>
            </p:nvSpPr>
            <p:spPr bwMode="gray">
              <a:xfrm>
                <a:off x="4627" y="1714"/>
                <a:ext cx="1393" cy="1629"/>
              </a:xfrm>
              <a:custGeom>
                <a:avLst/>
                <a:gdLst/>
                <a:ahLst/>
                <a:cxnLst>
                  <a:cxn ang="0">
                    <a:pos x="1039" y="9"/>
                  </a:cxn>
                  <a:cxn ang="0">
                    <a:pos x="787" y="49"/>
                  </a:cxn>
                  <a:cxn ang="0">
                    <a:pos x="549" y="127"/>
                  </a:cxn>
                  <a:cxn ang="0">
                    <a:pos x="329" y="232"/>
                  </a:cxn>
                  <a:cxn ang="0">
                    <a:pos x="123" y="369"/>
                  </a:cxn>
                  <a:cxn ang="0">
                    <a:pos x="65" y="536"/>
                  </a:cxn>
                  <a:cxn ang="0">
                    <a:pos x="238" y="745"/>
                  </a:cxn>
                  <a:cxn ang="0">
                    <a:pos x="384" y="977"/>
                  </a:cxn>
                  <a:cxn ang="0">
                    <a:pos x="490" y="1231"/>
                  </a:cxn>
                  <a:cxn ang="0">
                    <a:pos x="555" y="1508"/>
                  </a:cxn>
                  <a:cxn ang="0">
                    <a:pos x="580" y="1793"/>
                  </a:cxn>
                  <a:cxn ang="0">
                    <a:pos x="555" y="2082"/>
                  </a:cxn>
                  <a:cxn ang="0">
                    <a:pos x="490" y="2356"/>
                  </a:cxn>
                  <a:cxn ang="0">
                    <a:pos x="384" y="2613"/>
                  </a:cxn>
                  <a:cxn ang="0">
                    <a:pos x="238" y="2846"/>
                  </a:cxn>
                  <a:cxn ang="0">
                    <a:pos x="65" y="3052"/>
                  </a:cxn>
                  <a:cxn ang="0">
                    <a:pos x="123" y="3221"/>
                  </a:cxn>
                  <a:cxn ang="0">
                    <a:pos x="329" y="3355"/>
                  </a:cxn>
                  <a:cxn ang="0">
                    <a:pos x="549" y="3462"/>
                  </a:cxn>
                  <a:cxn ang="0">
                    <a:pos x="787" y="3536"/>
                  </a:cxn>
                  <a:cxn ang="0">
                    <a:pos x="1039" y="3581"/>
                  </a:cxn>
                  <a:cxn ang="0">
                    <a:pos x="1305" y="3587"/>
                  </a:cxn>
                  <a:cxn ang="0">
                    <a:pos x="1572" y="3553"/>
                  </a:cxn>
                  <a:cxn ang="0">
                    <a:pos x="1829" y="3481"/>
                  </a:cxn>
                  <a:cxn ang="0">
                    <a:pos x="2069" y="3373"/>
                  </a:cxn>
                  <a:cxn ang="0">
                    <a:pos x="2286" y="3233"/>
                  </a:cxn>
                  <a:cxn ang="0">
                    <a:pos x="2481" y="3063"/>
                  </a:cxn>
                  <a:cxn ang="0">
                    <a:pos x="2648" y="2866"/>
                  </a:cxn>
                  <a:cxn ang="0">
                    <a:pos x="2788" y="2650"/>
                  </a:cxn>
                  <a:cxn ang="0">
                    <a:pos x="2897" y="2411"/>
                  </a:cxn>
                  <a:cxn ang="0">
                    <a:pos x="2968" y="2156"/>
                  </a:cxn>
                  <a:cxn ang="0">
                    <a:pos x="3003" y="1887"/>
                  </a:cxn>
                  <a:cxn ang="0">
                    <a:pos x="2997" y="1610"/>
                  </a:cxn>
                  <a:cxn ang="0">
                    <a:pos x="2949" y="1346"/>
                  </a:cxn>
                  <a:cxn ang="0">
                    <a:pos x="2866" y="1096"/>
                  </a:cxn>
                  <a:cxn ang="0">
                    <a:pos x="2745" y="865"/>
                  </a:cxn>
                  <a:cxn ang="0">
                    <a:pos x="2596" y="655"/>
                  </a:cxn>
                  <a:cxn ang="0">
                    <a:pos x="2419" y="465"/>
                  </a:cxn>
                  <a:cxn ang="0">
                    <a:pos x="2215" y="307"/>
                  </a:cxn>
                  <a:cxn ang="0">
                    <a:pos x="1992" y="177"/>
                  </a:cxn>
                  <a:cxn ang="0">
                    <a:pos x="1746" y="80"/>
                  </a:cxn>
                  <a:cxn ang="0">
                    <a:pos x="1486" y="22"/>
                  </a:cxn>
                  <a:cxn ang="0">
                    <a:pos x="1213" y="0"/>
                  </a:cxn>
                </a:cxnLst>
                <a:rect l="0" t="0" r="r" b="b"/>
                <a:pathLst>
                  <a:path w="3006" h="3590">
                    <a:moveTo>
                      <a:pt x="1213" y="0"/>
                    </a:moveTo>
                    <a:lnTo>
                      <a:pt x="1125" y="3"/>
                    </a:lnTo>
                    <a:lnTo>
                      <a:pt x="1039" y="9"/>
                    </a:lnTo>
                    <a:lnTo>
                      <a:pt x="956" y="18"/>
                    </a:lnTo>
                    <a:lnTo>
                      <a:pt x="872" y="34"/>
                    </a:lnTo>
                    <a:lnTo>
                      <a:pt x="787" y="49"/>
                    </a:lnTo>
                    <a:lnTo>
                      <a:pt x="707" y="71"/>
                    </a:lnTo>
                    <a:lnTo>
                      <a:pt x="627" y="100"/>
                    </a:lnTo>
                    <a:lnTo>
                      <a:pt x="549" y="127"/>
                    </a:lnTo>
                    <a:lnTo>
                      <a:pt x="475" y="158"/>
                    </a:lnTo>
                    <a:lnTo>
                      <a:pt x="400" y="195"/>
                    </a:lnTo>
                    <a:lnTo>
                      <a:pt x="329" y="232"/>
                    </a:lnTo>
                    <a:lnTo>
                      <a:pt x="257" y="275"/>
                    </a:lnTo>
                    <a:lnTo>
                      <a:pt x="189" y="320"/>
                    </a:lnTo>
                    <a:lnTo>
                      <a:pt x="123" y="369"/>
                    </a:lnTo>
                    <a:lnTo>
                      <a:pt x="59" y="418"/>
                    </a:lnTo>
                    <a:lnTo>
                      <a:pt x="0" y="475"/>
                    </a:lnTo>
                    <a:lnTo>
                      <a:pt x="65" y="536"/>
                    </a:lnTo>
                    <a:lnTo>
                      <a:pt x="126" y="602"/>
                    </a:lnTo>
                    <a:lnTo>
                      <a:pt x="186" y="673"/>
                    </a:lnTo>
                    <a:lnTo>
                      <a:pt x="238" y="745"/>
                    </a:lnTo>
                    <a:lnTo>
                      <a:pt x="292" y="819"/>
                    </a:lnTo>
                    <a:lnTo>
                      <a:pt x="338" y="896"/>
                    </a:lnTo>
                    <a:lnTo>
                      <a:pt x="384" y="977"/>
                    </a:lnTo>
                    <a:lnTo>
                      <a:pt x="421" y="1062"/>
                    </a:lnTo>
                    <a:lnTo>
                      <a:pt x="458" y="1145"/>
                    </a:lnTo>
                    <a:lnTo>
                      <a:pt x="490" y="1231"/>
                    </a:lnTo>
                    <a:lnTo>
                      <a:pt x="518" y="1322"/>
                    </a:lnTo>
                    <a:lnTo>
                      <a:pt x="540" y="1415"/>
                    </a:lnTo>
                    <a:lnTo>
                      <a:pt x="555" y="1508"/>
                    </a:lnTo>
                    <a:lnTo>
                      <a:pt x="567" y="1601"/>
                    </a:lnTo>
                    <a:lnTo>
                      <a:pt x="577" y="1697"/>
                    </a:lnTo>
                    <a:lnTo>
                      <a:pt x="580" y="1793"/>
                    </a:lnTo>
                    <a:lnTo>
                      <a:pt x="577" y="1893"/>
                    </a:lnTo>
                    <a:lnTo>
                      <a:pt x="567" y="1989"/>
                    </a:lnTo>
                    <a:lnTo>
                      <a:pt x="555" y="2082"/>
                    </a:lnTo>
                    <a:lnTo>
                      <a:pt x="540" y="2175"/>
                    </a:lnTo>
                    <a:lnTo>
                      <a:pt x="518" y="2268"/>
                    </a:lnTo>
                    <a:lnTo>
                      <a:pt x="490" y="2356"/>
                    </a:lnTo>
                    <a:lnTo>
                      <a:pt x="458" y="2442"/>
                    </a:lnTo>
                    <a:lnTo>
                      <a:pt x="421" y="2528"/>
                    </a:lnTo>
                    <a:lnTo>
                      <a:pt x="384" y="2613"/>
                    </a:lnTo>
                    <a:lnTo>
                      <a:pt x="338" y="2691"/>
                    </a:lnTo>
                    <a:lnTo>
                      <a:pt x="292" y="2771"/>
                    </a:lnTo>
                    <a:lnTo>
                      <a:pt x="238" y="2846"/>
                    </a:lnTo>
                    <a:lnTo>
                      <a:pt x="186" y="2917"/>
                    </a:lnTo>
                    <a:lnTo>
                      <a:pt x="126" y="2985"/>
                    </a:lnTo>
                    <a:lnTo>
                      <a:pt x="65" y="3052"/>
                    </a:lnTo>
                    <a:lnTo>
                      <a:pt x="0" y="3115"/>
                    </a:lnTo>
                    <a:lnTo>
                      <a:pt x="59" y="3172"/>
                    </a:lnTo>
                    <a:lnTo>
                      <a:pt x="123" y="3221"/>
                    </a:lnTo>
                    <a:lnTo>
                      <a:pt x="189" y="3267"/>
                    </a:lnTo>
                    <a:lnTo>
                      <a:pt x="257" y="3313"/>
                    </a:lnTo>
                    <a:lnTo>
                      <a:pt x="329" y="3355"/>
                    </a:lnTo>
                    <a:lnTo>
                      <a:pt x="400" y="3395"/>
                    </a:lnTo>
                    <a:lnTo>
                      <a:pt x="475" y="3429"/>
                    </a:lnTo>
                    <a:lnTo>
                      <a:pt x="549" y="3462"/>
                    </a:lnTo>
                    <a:lnTo>
                      <a:pt x="627" y="3490"/>
                    </a:lnTo>
                    <a:lnTo>
                      <a:pt x="707" y="3516"/>
                    </a:lnTo>
                    <a:lnTo>
                      <a:pt x="787" y="3536"/>
                    </a:lnTo>
                    <a:lnTo>
                      <a:pt x="872" y="3556"/>
                    </a:lnTo>
                    <a:lnTo>
                      <a:pt x="956" y="3571"/>
                    </a:lnTo>
                    <a:lnTo>
                      <a:pt x="1039" y="3581"/>
                    </a:lnTo>
                    <a:lnTo>
                      <a:pt x="1125" y="3587"/>
                    </a:lnTo>
                    <a:lnTo>
                      <a:pt x="1213" y="3590"/>
                    </a:lnTo>
                    <a:lnTo>
                      <a:pt x="1305" y="3587"/>
                    </a:lnTo>
                    <a:lnTo>
                      <a:pt x="1396" y="3581"/>
                    </a:lnTo>
                    <a:lnTo>
                      <a:pt x="1486" y="3568"/>
                    </a:lnTo>
                    <a:lnTo>
                      <a:pt x="1572" y="3553"/>
                    </a:lnTo>
                    <a:lnTo>
                      <a:pt x="1660" y="3530"/>
                    </a:lnTo>
                    <a:lnTo>
                      <a:pt x="1746" y="3510"/>
                    </a:lnTo>
                    <a:lnTo>
                      <a:pt x="1829" y="3481"/>
                    </a:lnTo>
                    <a:lnTo>
                      <a:pt x="1911" y="3447"/>
                    </a:lnTo>
                    <a:lnTo>
                      <a:pt x="1992" y="3413"/>
                    </a:lnTo>
                    <a:lnTo>
                      <a:pt x="2069" y="3373"/>
                    </a:lnTo>
                    <a:lnTo>
                      <a:pt x="2144" y="3329"/>
                    </a:lnTo>
                    <a:lnTo>
                      <a:pt x="2215" y="3283"/>
                    </a:lnTo>
                    <a:lnTo>
                      <a:pt x="2286" y="3233"/>
                    </a:lnTo>
                    <a:lnTo>
                      <a:pt x="2353" y="3181"/>
                    </a:lnTo>
                    <a:lnTo>
                      <a:pt x="2419" y="3121"/>
                    </a:lnTo>
                    <a:lnTo>
                      <a:pt x="2481" y="3063"/>
                    </a:lnTo>
                    <a:lnTo>
                      <a:pt x="2540" y="3000"/>
                    </a:lnTo>
                    <a:lnTo>
                      <a:pt x="2596" y="2935"/>
                    </a:lnTo>
                    <a:lnTo>
                      <a:pt x="2648" y="2866"/>
                    </a:lnTo>
                    <a:lnTo>
                      <a:pt x="2699" y="2799"/>
                    </a:lnTo>
                    <a:lnTo>
                      <a:pt x="2745" y="2725"/>
                    </a:lnTo>
                    <a:lnTo>
                      <a:pt x="2788" y="2650"/>
                    </a:lnTo>
                    <a:lnTo>
                      <a:pt x="2828" y="2572"/>
                    </a:lnTo>
                    <a:lnTo>
                      <a:pt x="2866" y="2491"/>
                    </a:lnTo>
                    <a:lnTo>
                      <a:pt x="2897" y="2411"/>
                    </a:lnTo>
                    <a:lnTo>
                      <a:pt x="2925" y="2327"/>
                    </a:lnTo>
                    <a:lnTo>
                      <a:pt x="2949" y="2244"/>
                    </a:lnTo>
                    <a:lnTo>
                      <a:pt x="2968" y="2156"/>
                    </a:lnTo>
                    <a:lnTo>
                      <a:pt x="2983" y="2067"/>
                    </a:lnTo>
                    <a:lnTo>
                      <a:pt x="2997" y="1976"/>
                    </a:lnTo>
                    <a:lnTo>
                      <a:pt x="3003" y="1887"/>
                    </a:lnTo>
                    <a:lnTo>
                      <a:pt x="3006" y="1793"/>
                    </a:lnTo>
                    <a:lnTo>
                      <a:pt x="3003" y="1703"/>
                    </a:lnTo>
                    <a:lnTo>
                      <a:pt x="2997" y="1610"/>
                    </a:lnTo>
                    <a:lnTo>
                      <a:pt x="2983" y="1520"/>
                    </a:lnTo>
                    <a:lnTo>
                      <a:pt x="2968" y="1434"/>
                    </a:lnTo>
                    <a:lnTo>
                      <a:pt x="2949" y="1346"/>
                    </a:lnTo>
                    <a:lnTo>
                      <a:pt x="2925" y="1260"/>
                    </a:lnTo>
                    <a:lnTo>
                      <a:pt x="2897" y="1179"/>
                    </a:lnTo>
                    <a:lnTo>
                      <a:pt x="2866" y="1096"/>
                    </a:lnTo>
                    <a:lnTo>
                      <a:pt x="2828" y="1017"/>
                    </a:lnTo>
                    <a:lnTo>
                      <a:pt x="2788" y="940"/>
                    </a:lnTo>
                    <a:lnTo>
                      <a:pt x="2745" y="865"/>
                    </a:lnTo>
                    <a:lnTo>
                      <a:pt x="2699" y="791"/>
                    </a:lnTo>
                    <a:lnTo>
                      <a:pt x="2648" y="719"/>
                    </a:lnTo>
                    <a:lnTo>
                      <a:pt x="2596" y="655"/>
                    </a:lnTo>
                    <a:lnTo>
                      <a:pt x="2540" y="590"/>
                    </a:lnTo>
                    <a:lnTo>
                      <a:pt x="2481" y="524"/>
                    </a:lnTo>
                    <a:lnTo>
                      <a:pt x="2419" y="465"/>
                    </a:lnTo>
                    <a:lnTo>
                      <a:pt x="2353" y="409"/>
                    </a:lnTo>
                    <a:lnTo>
                      <a:pt x="2286" y="357"/>
                    </a:lnTo>
                    <a:lnTo>
                      <a:pt x="2215" y="307"/>
                    </a:lnTo>
                    <a:lnTo>
                      <a:pt x="2144" y="261"/>
                    </a:lnTo>
                    <a:lnTo>
                      <a:pt x="2069" y="217"/>
                    </a:lnTo>
                    <a:lnTo>
                      <a:pt x="1992" y="177"/>
                    </a:lnTo>
                    <a:lnTo>
                      <a:pt x="1911" y="143"/>
                    </a:lnTo>
                    <a:lnTo>
                      <a:pt x="1829" y="109"/>
                    </a:lnTo>
                    <a:lnTo>
                      <a:pt x="1746" y="80"/>
                    </a:lnTo>
                    <a:lnTo>
                      <a:pt x="1660" y="55"/>
                    </a:lnTo>
                    <a:lnTo>
                      <a:pt x="1572" y="37"/>
                    </a:lnTo>
                    <a:lnTo>
                      <a:pt x="1486" y="22"/>
                    </a:lnTo>
                    <a:lnTo>
                      <a:pt x="1396" y="9"/>
                    </a:lnTo>
                    <a:lnTo>
                      <a:pt x="1305" y="3"/>
                    </a:lnTo>
                    <a:lnTo>
                      <a:pt x="1213" y="0"/>
                    </a:lnTo>
                    <a:close/>
                  </a:path>
                </a:pathLst>
              </a:custGeom>
              <a:solidFill>
                <a:schemeClr val="bg1"/>
              </a:solidFill>
              <a:ln w="38100">
                <a:solidFill>
                  <a:schemeClr val="tx1">
                    <a:lumMod val="50000"/>
                    <a:lumOff val="50000"/>
                  </a:schemeClr>
                </a:solidFill>
                <a:round/>
                <a:headEnd/>
                <a:tailEnd/>
              </a:ln>
            </p:spPr>
            <p:txBody>
              <a:bodyPr/>
              <a:lstStyle/>
              <a:p>
                <a:endParaRPr lang="en-GB" sz="1400" dirty="0">
                  <a:latin typeface="Georgia" pitchFamily="18" charset="0"/>
                </a:endParaRPr>
              </a:p>
            </p:txBody>
          </p:sp>
          <p:sp>
            <p:nvSpPr>
              <p:cNvPr id="24" name="Freeform 6">
                <a:extLst>
                  <a:ext uri="{FF2B5EF4-FFF2-40B4-BE49-F238E27FC236}">
                    <a16:creationId xmlns:a16="http://schemas.microsoft.com/office/drawing/2014/main" id="{AAAF8B99-0A0C-437F-8C28-375F21B066CC}"/>
                  </a:ext>
                </a:extLst>
              </p:cNvPr>
              <p:cNvSpPr>
                <a:spLocks/>
              </p:cNvSpPr>
              <p:nvPr/>
            </p:nvSpPr>
            <p:spPr bwMode="gray">
              <a:xfrm>
                <a:off x="3231" y="1709"/>
                <a:ext cx="1394" cy="1629"/>
              </a:xfrm>
              <a:custGeom>
                <a:avLst/>
                <a:gdLst/>
                <a:ahLst/>
                <a:cxnLst>
                  <a:cxn ang="0">
                    <a:pos x="2439" y="1601"/>
                  </a:cxn>
                  <a:cxn ang="0">
                    <a:pos x="2491" y="1322"/>
                  </a:cxn>
                  <a:cxn ang="0">
                    <a:pos x="2584" y="1062"/>
                  </a:cxn>
                  <a:cxn ang="0">
                    <a:pos x="2714" y="819"/>
                  </a:cxn>
                  <a:cxn ang="0">
                    <a:pos x="2882" y="602"/>
                  </a:cxn>
                  <a:cxn ang="0">
                    <a:pos x="2946" y="418"/>
                  </a:cxn>
                  <a:cxn ang="0">
                    <a:pos x="2748" y="275"/>
                  </a:cxn>
                  <a:cxn ang="0">
                    <a:pos x="2534" y="158"/>
                  </a:cxn>
                  <a:cxn ang="0">
                    <a:pos x="2299" y="71"/>
                  </a:cxn>
                  <a:cxn ang="0">
                    <a:pos x="2053" y="18"/>
                  </a:cxn>
                  <a:cxn ang="0">
                    <a:pos x="1795" y="0"/>
                  </a:cxn>
                  <a:cxn ang="0">
                    <a:pos x="1520" y="22"/>
                  </a:cxn>
                  <a:cxn ang="0">
                    <a:pos x="1262" y="80"/>
                  </a:cxn>
                  <a:cxn ang="0">
                    <a:pos x="1017" y="177"/>
                  </a:cxn>
                  <a:cxn ang="0">
                    <a:pos x="791" y="307"/>
                  </a:cxn>
                  <a:cxn ang="0">
                    <a:pos x="590" y="465"/>
                  </a:cxn>
                  <a:cxn ang="0">
                    <a:pos x="409" y="655"/>
                  </a:cxn>
                  <a:cxn ang="0">
                    <a:pos x="261" y="865"/>
                  </a:cxn>
                  <a:cxn ang="0">
                    <a:pos x="143" y="1096"/>
                  </a:cxn>
                  <a:cxn ang="0">
                    <a:pos x="57" y="1346"/>
                  </a:cxn>
                  <a:cxn ang="0">
                    <a:pos x="9" y="1610"/>
                  </a:cxn>
                  <a:cxn ang="0">
                    <a:pos x="3" y="1887"/>
                  </a:cxn>
                  <a:cxn ang="0">
                    <a:pos x="37" y="2156"/>
                  </a:cxn>
                  <a:cxn ang="0">
                    <a:pos x="109" y="2411"/>
                  </a:cxn>
                  <a:cxn ang="0">
                    <a:pos x="217" y="2650"/>
                  </a:cxn>
                  <a:cxn ang="0">
                    <a:pos x="357" y="2866"/>
                  </a:cxn>
                  <a:cxn ang="0">
                    <a:pos x="527" y="3063"/>
                  </a:cxn>
                  <a:cxn ang="0">
                    <a:pos x="722" y="3233"/>
                  </a:cxn>
                  <a:cxn ang="0">
                    <a:pos x="939" y="3373"/>
                  </a:cxn>
                  <a:cxn ang="0">
                    <a:pos x="1179" y="3481"/>
                  </a:cxn>
                  <a:cxn ang="0">
                    <a:pos x="1434" y="3553"/>
                  </a:cxn>
                  <a:cxn ang="0">
                    <a:pos x="1703" y="3587"/>
                  </a:cxn>
                  <a:cxn ang="0">
                    <a:pos x="1967" y="3581"/>
                  </a:cxn>
                  <a:cxn ang="0">
                    <a:pos x="2218" y="3536"/>
                  </a:cxn>
                  <a:cxn ang="0">
                    <a:pos x="2456" y="3462"/>
                  </a:cxn>
                  <a:cxn ang="0">
                    <a:pos x="2680" y="3355"/>
                  </a:cxn>
                  <a:cxn ang="0">
                    <a:pos x="2885" y="3221"/>
                  </a:cxn>
                  <a:cxn ang="0">
                    <a:pos x="2943" y="3052"/>
                  </a:cxn>
                  <a:cxn ang="0">
                    <a:pos x="2768" y="2846"/>
                  </a:cxn>
                  <a:cxn ang="0">
                    <a:pos x="2625" y="2613"/>
                  </a:cxn>
                  <a:cxn ang="0">
                    <a:pos x="2516" y="2356"/>
                  </a:cxn>
                  <a:cxn ang="0">
                    <a:pos x="2450" y="2082"/>
                  </a:cxn>
                  <a:cxn ang="0">
                    <a:pos x="2428" y="1793"/>
                  </a:cxn>
                </a:cxnLst>
                <a:rect l="0" t="0" r="r" b="b"/>
                <a:pathLst>
                  <a:path w="3009" h="3590">
                    <a:moveTo>
                      <a:pt x="2428" y="1793"/>
                    </a:moveTo>
                    <a:lnTo>
                      <a:pt x="2428" y="1697"/>
                    </a:lnTo>
                    <a:lnTo>
                      <a:pt x="2439" y="1601"/>
                    </a:lnTo>
                    <a:lnTo>
                      <a:pt x="2450" y="1508"/>
                    </a:lnTo>
                    <a:lnTo>
                      <a:pt x="2470" y="1415"/>
                    </a:lnTo>
                    <a:lnTo>
                      <a:pt x="2491" y="1322"/>
                    </a:lnTo>
                    <a:lnTo>
                      <a:pt x="2516" y="1231"/>
                    </a:lnTo>
                    <a:lnTo>
                      <a:pt x="2550" y="1145"/>
                    </a:lnTo>
                    <a:lnTo>
                      <a:pt x="2584" y="1062"/>
                    </a:lnTo>
                    <a:lnTo>
                      <a:pt x="2625" y="977"/>
                    </a:lnTo>
                    <a:lnTo>
                      <a:pt x="2668" y="896"/>
                    </a:lnTo>
                    <a:lnTo>
                      <a:pt x="2714" y="819"/>
                    </a:lnTo>
                    <a:lnTo>
                      <a:pt x="2768" y="745"/>
                    </a:lnTo>
                    <a:lnTo>
                      <a:pt x="2823" y="673"/>
                    </a:lnTo>
                    <a:lnTo>
                      <a:pt x="2882" y="602"/>
                    </a:lnTo>
                    <a:lnTo>
                      <a:pt x="2943" y="536"/>
                    </a:lnTo>
                    <a:lnTo>
                      <a:pt x="3009" y="475"/>
                    </a:lnTo>
                    <a:lnTo>
                      <a:pt x="2946" y="418"/>
                    </a:lnTo>
                    <a:lnTo>
                      <a:pt x="2885" y="369"/>
                    </a:lnTo>
                    <a:lnTo>
                      <a:pt x="2817" y="320"/>
                    </a:lnTo>
                    <a:lnTo>
                      <a:pt x="2748" y="275"/>
                    </a:lnTo>
                    <a:lnTo>
                      <a:pt x="2680" y="232"/>
                    </a:lnTo>
                    <a:lnTo>
                      <a:pt x="2605" y="195"/>
                    </a:lnTo>
                    <a:lnTo>
                      <a:pt x="2534" y="158"/>
                    </a:lnTo>
                    <a:lnTo>
                      <a:pt x="2456" y="127"/>
                    </a:lnTo>
                    <a:lnTo>
                      <a:pt x="2379" y="100"/>
                    </a:lnTo>
                    <a:lnTo>
                      <a:pt x="2299" y="71"/>
                    </a:lnTo>
                    <a:lnTo>
                      <a:pt x="2218" y="49"/>
                    </a:lnTo>
                    <a:lnTo>
                      <a:pt x="2138" y="34"/>
                    </a:lnTo>
                    <a:lnTo>
                      <a:pt x="2053" y="18"/>
                    </a:lnTo>
                    <a:lnTo>
                      <a:pt x="1967" y="9"/>
                    </a:lnTo>
                    <a:lnTo>
                      <a:pt x="1883" y="3"/>
                    </a:lnTo>
                    <a:lnTo>
                      <a:pt x="1795" y="0"/>
                    </a:lnTo>
                    <a:lnTo>
                      <a:pt x="1703" y="3"/>
                    </a:lnTo>
                    <a:lnTo>
                      <a:pt x="1609" y="9"/>
                    </a:lnTo>
                    <a:lnTo>
                      <a:pt x="1520" y="22"/>
                    </a:lnTo>
                    <a:lnTo>
                      <a:pt x="1434" y="37"/>
                    </a:lnTo>
                    <a:lnTo>
                      <a:pt x="1346" y="55"/>
                    </a:lnTo>
                    <a:lnTo>
                      <a:pt x="1262" y="80"/>
                    </a:lnTo>
                    <a:lnTo>
                      <a:pt x="1179" y="109"/>
                    </a:lnTo>
                    <a:lnTo>
                      <a:pt x="1094" y="143"/>
                    </a:lnTo>
                    <a:lnTo>
                      <a:pt x="1017" y="177"/>
                    </a:lnTo>
                    <a:lnTo>
                      <a:pt x="939" y="217"/>
                    </a:lnTo>
                    <a:lnTo>
                      <a:pt x="865" y="261"/>
                    </a:lnTo>
                    <a:lnTo>
                      <a:pt x="791" y="307"/>
                    </a:lnTo>
                    <a:lnTo>
                      <a:pt x="722" y="357"/>
                    </a:lnTo>
                    <a:lnTo>
                      <a:pt x="655" y="409"/>
                    </a:lnTo>
                    <a:lnTo>
                      <a:pt x="590" y="465"/>
                    </a:lnTo>
                    <a:lnTo>
                      <a:pt x="527" y="524"/>
                    </a:lnTo>
                    <a:lnTo>
                      <a:pt x="466" y="590"/>
                    </a:lnTo>
                    <a:lnTo>
                      <a:pt x="409" y="655"/>
                    </a:lnTo>
                    <a:lnTo>
                      <a:pt x="357" y="719"/>
                    </a:lnTo>
                    <a:lnTo>
                      <a:pt x="307" y="791"/>
                    </a:lnTo>
                    <a:lnTo>
                      <a:pt x="261" y="865"/>
                    </a:lnTo>
                    <a:lnTo>
                      <a:pt x="217" y="940"/>
                    </a:lnTo>
                    <a:lnTo>
                      <a:pt x="177" y="1017"/>
                    </a:lnTo>
                    <a:lnTo>
                      <a:pt x="143" y="1096"/>
                    </a:lnTo>
                    <a:lnTo>
                      <a:pt x="109" y="1179"/>
                    </a:lnTo>
                    <a:lnTo>
                      <a:pt x="80" y="1260"/>
                    </a:lnTo>
                    <a:lnTo>
                      <a:pt x="57" y="1346"/>
                    </a:lnTo>
                    <a:lnTo>
                      <a:pt x="37" y="1434"/>
                    </a:lnTo>
                    <a:lnTo>
                      <a:pt x="22" y="1520"/>
                    </a:lnTo>
                    <a:lnTo>
                      <a:pt x="9" y="1610"/>
                    </a:lnTo>
                    <a:lnTo>
                      <a:pt x="3" y="1703"/>
                    </a:lnTo>
                    <a:lnTo>
                      <a:pt x="0" y="1793"/>
                    </a:lnTo>
                    <a:lnTo>
                      <a:pt x="3" y="1887"/>
                    </a:lnTo>
                    <a:lnTo>
                      <a:pt x="9" y="1976"/>
                    </a:lnTo>
                    <a:lnTo>
                      <a:pt x="22" y="2067"/>
                    </a:lnTo>
                    <a:lnTo>
                      <a:pt x="37" y="2156"/>
                    </a:lnTo>
                    <a:lnTo>
                      <a:pt x="57" y="2244"/>
                    </a:lnTo>
                    <a:lnTo>
                      <a:pt x="80" y="2327"/>
                    </a:lnTo>
                    <a:lnTo>
                      <a:pt x="109" y="2411"/>
                    </a:lnTo>
                    <a:lnTo>
                      <a:pt x="143" y="2491"/>
                    </a:lnTo>
                    <a:lnTo>
                      <a:pt x="177" y="2572"/>
                    </a:lnTo>
                    <a:lnTo>
                      <a:pt x="217" y="2650"/>
                    </a:lnTo>
                    <a:lnTo>
                      <a:pt x="261" y="2725"/>
                    </a:lnTo>
                    <a:lnTo>
                      <a:pt x="307" y="2799"/>
                    </a:lnTo>
                    <a:lnTo>
                      <a:pt x="357" y="2866"/>
                    </a:lnTo>
                    <a:lnTo>
                      <a:pt x="409" y="2935"/>
                    </a:lnTo>
                    <a:lnTo>
                      <a:pt x="466" y="3000"/>
                    </a:lnTo>
                    <a:lnTo>
                      <a:pt x="527" y="3063"/>
                    </a:lnTo>
                    <a:lnTo>
                      <a:pt x="590" y="3121"/>
                    </a:lnTo>
                    <a:lnTo>
                      <a:pt x="655" y="3181"/>
                    </a:lnTo>
                    <a:lnTo>
                      <a:pt x="722" y="3233"/>
                    </a:lnTo>
                    <a:lnTo>
                      <a:pt x="791" y="3283"/>
                    </a:lnTo>
                    <a:lnTo>
                      <a:pt x="865" y="3329"/>
                    </a:lnTo>
                    <a:lnTo>
                      <a:pt x="939" y="3373"/>
                    </a:lnTo>
                    <a:lnTo>
                      <a:pt x="1017" y="3413"/>
                    </a:lnTo>
                    <a:lnTo>
                      <a:pt x="1094" y="3447"/>
                    </a:lnTo>
                    <a:lnTo>
                      <a:pt x="1179" y="3481"/>
                    </a:lnTo>
                    <a:lnTo>
                      <a:pt x="1262" y="3510"/>
                    </a:lnTo>
                    <a:lnTo>
                      <a:pt x="1346" y="3530"/>
                    </a:lnTo>
                    <a:lnTo>
                      <a:pt x="1434" y="3553"/>
                    </a:lnTo>
                    <a:lnTo>
                      <a:pt x="1520" y="3568"/>
                    </a:lnTo>
                    <a:lnTo>
                      <a:pt x="1609" y="3581"/>
                    </a:lnTo>
                    <a:lnTo>
                      <a:pt x="1703" y="3587"/>
                    </a:lnTo>
                    <a:lnTo>
                      <a:pt x="1795" y="3590"/>
                    </a:lnTo>
                    <a:lnTo>
                      <a:pt x="1883" y="3587"/>
                    </a:lnTo>
                    <a:lnTo>
                      <a:pt x="1967" y="3581"/>
                    </a:lnTo>
                    <a:lnTo>
                      <a:pt x="2053" y="3571"/>
                    </a:lnTo>
                    <a:lnTo>
                      <a:pt x="2138" y="3556"/>
                    </a:lnTo>
                    <a:lnTo>
                      <a:pt x="2218" y="3536"/>
                    </a:lnTo>
                    <a:lnTo>
                      <a:pt x="2299" y="3516"/>
                    </a:lnTo>
                    <a:lnTo>
                      <a:pt x="2379" y="3490"/>
                    </a:lnTo>
                    <a:lnTo>
                      <a:pt x="2456" y="3462"/>
                    </a:lnTo>
                    <a:lnTo>
                      <a:pt x="2534" y="3432"/>
                    </a:lnTo>
                    <a:lnTo>
                      <a:pt x="2605" y="3395"/>
                    </a:lnTo>
                    <a:lnTo>
                      <a:pt x="2680" y="3355"/>
                    </a:lnTo>
                    <a:lnTo>
                      <a:pt x="2748" y="3313"/>
                    </a:lnTo>
                    <a:lnTo>
                      <a:pt x="2817" y="3267"/>
                    </a:lnTo>
                    <a:lnTo>
                      <a:pt x="2885" y="3221"/>
                    </a:lnTo>
                    <a:lnTo>
                      <a:pt x="2946" y="3172"/>
                    </a:lnTo>
                    <a:lnTo>
                      <a:pt x="3009" y="3115"/>
                    </a:lnTo>
                    <a:lnTo>
                      <a:pt x="2943" y="3052"/>
                    </a:lnTo>
                    <a:lnTo>
                      <a:pt x="2882" y="2985"/>
                    </a:lnTo>
                    <a:lnTo>
                      <a:pt x="2823" y="2917"/>
                    </a:lnTo>
                    <a:lnTo>
                      <a:pt x="2768" y="2846"/>
                    </a:lnTo>
                    <a:lnTo>
                      <a:pt x="2714" y="2771"/>
                    </a:lnTo>
                    <a:lnTo>
                      <a:pt x="2668" y="2691"/>
                    </a:lnTo>
                    <a:lnTo>
                      <a:pt x="2625" y="2613"/>
                    </a:lnTo>
                    <a:lnTo>
                      <a:pt x="2584" y="2528"/>
                    </a:lnTo>
                    <a:lnTo>
                      <a:pt x="2550" y="2442"/>
                    </a:lnTo>
                    <a:lnTo>
                      <a:pt x="2516" y="2356"/>
                    </a:lnTo>
                    <a:lnTo>
                      <a:pt x="2491" y="2268"/>
                    </a:lnTo>
                    <a:lnTo>
                      <a:pt x="2470" y="2175"/>
                    </a:lnTo>
                    <a:lnTo>
                      <a:pt x="2450" y="2082"/>
                    </a:lnTo>
                    <a:lnTo>
                      <a:pt x="2439" y="1989"/>
                    </a:lnTo>
                    <a:lnTo>
                      <a:pt x="2428" y="1893"/>
                    </a:lnTo>
                    <a:lnTo>
                      <a:pt x="2428" y="1793"/>
                    </a:lnTo>
                    <a:close/>
                  </a:path>
                </a:pathLst>
              </a:custGeom>
              <a:solidFill>
                <a:schemeClr val="bg1"/>
              </a:solidFill>
              <a:ln w="38100">
                <a:solidFill>
                  <a:srgbClr val="00ADEE"/>
                </a:solidFill>
                <a:round/>
                <a:headEnd/>
                <a:tailEnd/>
              </a:ln>
            </p:spPr>
            <p:txBody>
              <a:bodyPr/>
              <a:lstStyle/>
              <a:p>
                <a:endParaRPr lang="en-GB" sz="1400" dirty="0">
                  <a:latin typeface="Georgia" pitchFamily="18" charset="0"/>
                </a:endParaRPr>
              </a:p>
            </p:txBody>
          </p:sp>
        </p:grpSp>
        <p:pic>
          <p:nvPicPr>
            <p:cNvPr id="13" name="Picture 12">
              <a:extLst>
                <a:ext uri="{FF2B5EF4-FFF2-40B4-BE49-F238E27FC236}">
                  <a16:creationId xmlns:a16="http://schemas.microsoft.com/office/drawing/2014/main" id="{BB587121-08AD-490F-8400-0F90CC6B29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39451" y="5442192"/>
              <a:ext cx="412490" cy="281976"/>
            </a:xfrm>
            <a:prstGeom prst="rect">
              <a:avLst/>
            </a:prstGeom>
          </p:spPr>
        </p:pic>
        <p:pic>
          <p:nvPicPr>
            <p:cNvPr id="14" name="Picture 13">
              <a:extLst>
                <a:ext uri="{FF2B5EF4-FFF2-40B4-BE49-F238E27FC236}">
                  <a16:creationId xmlns:a16="http://schemas.microsoft.com/office/drawing/2014/main" id="{4ECEDE80-4891-4454-BDF3-3430E8E1194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72498" y="4199487"/>
              <a:ext cx="473198" cy="323477"/>
            </a:xfrm>
            <a:prstGeom prst="rect">
              <a:avLst/>
            </a:prstGeom>
          </p:spPr>
        </p:pic>
        <p:pic>
          <p:nvPicPr>
            <p:cNvPr id="15" name="Picture 14">
              <a:extLst>
                <a:ext uri="{FF2B5EF4-FFF2-40B4-BE49-F238E27FC236}">
                  <a16:creationId xmlns:a16="http://schemas.microsoft.com/office/drawing/2014/main" id="{DF8FC527-0668-47A5-9708-1870481F070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46155" y="4150940"/>
              <a:ext cx="238637" cy="339395"/>
            </a:xfrm>
            <a:prstGeom prst="rect">
              <a:avLst/>
            </a:prstGeom>
          </p:spPr>
        </p:pic>
        <p:pic>
          <p:nvPicPr>
            <p:cNvPr id="16" name="Picture 15">
              <a:extLst>
                <a:ext uri="{FF2B5EF4-FFF2-40B4-BE49-F238E27FC236}">
                  <a16:creationId xmlns:a16="http://schemas.microsoft.com/office/drawing/2014/main" id="{2AD69911-2D73-4F79-A71F-BF91E5E5461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169843" y="5483116"/>
              <a:ext cx="352623" cy="241052"/>
            </a:xfrm>
            <a:prstGeom prst="rect">
              <a:avLst/>
            </a:prstGeom>
          </p:spPr>
        </p:pic>
        <p:sp>
          <p:nvSpPr>
            <p:cNvPr id="17" name="TextBox 16">
              <a:extLst>
                <a:ext uri="{FF2B5EF4-FFF2-40B4-BE49-F238E27FC236}">
                  <a16:creationId xmlns:a16="http://schemas.microsoft.com/office/drawing/2014/main" id="{0820EA35-7930-464A-8E1C-CAB4A347504C}"/>
                </a:ext>
              </a:extLst>
            </p:cNvPr>
            <p:cNvSpPr txBox="1"/>
            <p:nvPr/>
          </p:nvSpPr>
          <p:spPr>
            <a:xfrm>
              <a:off x="1850178" y="4510668"/>
              <a:ext cx="1022769" cy="230832"/>
            </a:xfrm>
            <a:prstGeom prst="rect">
              <a:avLst/>
            </a:prstGeom>
            <a:noFill/>
          </p:spPr>
          <p:txBody>
            <a:bodyPr wrap="square" rtlCol="0">
              <a:spAutoFit/>
            </a:bodyPr>
            <a:lstStyle/>
            <a:p>
              <a:pPr algn="ctr"/>
              <a:r>
                <a:rPr lang="en-GB" sz="900" dirty="0"/>
                <a:t>Service provider </a:t>
              </a:r>
            </a:p>
          </p:txBody>
        </p:sp>
        <p:sp>
          <p:nvSpPr>
            <p:cNvPr id="18" name="TextBox 17">
              <a:extLst>
                <a:ext uri="{FF2B5EF4-FFF2-40B4-BE49-F238E27FC236}">
                  <a16:creationId xmlns:a16="http://schemas.microsoft.com/office/drawing/2014/main" id="{B3798537-A924-4B2C-B962-7D37230CD15B}"/>
                </a:ext>
              </a:extLst>
            </p:cNvPr>
            <p:cNvSpPr txBox="1"/>
            <p:nvPr/>
          </p:nvSpPr>
          <p:spPr>
            <a:xfrm>
              <a:off x="2034312" y="5723785"/>
              <a:ext cx="1022769" cy="230832"/>
            </a:xfrm>
            <a:prstGeom prst="rect">
              <a:avLst/>
            </a:prstGeom>
            <a:noFill/>
          </p:spPr>
          <p:txBody>
            <a:bodyPr wrap="square" rtlCol="0">
              <a:spAutoFit/>
            </a:bodyPr>
            <a:lstStyle/>
            <a:p>
              <a:pPr algn="ctr"/>
              <a:r>
                <a:rPr lang="en-GB" sz="900" dirty="0"/>
                <a:t>Sub-contractor(s)</a:t>
              </a:r>
            </a:p>
          </p:txBody>
        </p:sp>
        <p:sp>
          <p:nvSpPr>
            <p:cNvPr id="19" name="TextBox 18">
              <a:extLst>
                <a:ext uri="{FF2B5EF4-FFF2-40B4-BE49-F238E27FC236}">
                  <a16:creationId xmlns:a16="http://schemas.microsoft.com/office/drawing/2014/main" id="{97F80061-DFFE-4E79-8EF8-13734BFA626A}"/>
                </a:ext>
              </a:extLst>
            </p:cNvPr>
            <p:cNvSpPr txBox="1"/>
            <p:nvPr/>
          </p:nvSpPr>
          <p:spPr>
            <a:xfrm>
              <a:off x="5111062" y="4507658"/>
              <a:ext cx="708822" cy="230832"/>
            </a:xfrm>
            <a:prstGeom prst="rect">
              <a:avLst/>
            </a:prstGeom>
            <a:noFill/>
          </p:spPr>
          <p:txBody>
            <a:bodyPr wrap="square" rtlCol="0">
              <a:spAutoFit/>
            </a:bodyPr>
            <a:lstStyle/>
            <a:p>
              <a:pPr algn="ctr"/>
              <a:r>
                <a:rPr lang="en-GB" sz="900" dirty="0"/>
                <a:t>Friend</a:t>
              </a:r>
            </a:p>
          </p:txBody>
        </p:sp>
        <p:sp>
          <p:nvSpPr>
            <p:cNvPr id="20" name="TextBox 19">
              <a:extLst>
                <a:ext uri="{FF2B5EF4-FFF2-40B4-BE49-F238E27FC236}">
                  <a16:creationId xmlns:a16="http://schemas.microsoft.com/office/drawing/2014/main" id="{A0A2D603-06A2-4BB5-9694-F7EC64A41574}"/>
                </a:ext>
              </a:extLst>
            </p:cNvPr>
            <p:cNvSpPr txBox="1"/>
            <p:nvPr/>
          </p:nvSpPr>
          <p:spPr>
            <a:xfrm>
              <a:off x="4956392" y="5724169"/>
              <a:ext cx="779524" cy="230832"/>
            </a:xfrm>
            <a:prstGeom prst="rect">
              <a:avLst/>
            </a:prstGeom>
            <a:noFill/>
          </p:spPr>
          <p:txBody>
            <a:bodyPr wrap="square" rtlCol="0">
              <a:spAutoFit/>
            </a:bodyPr>
            <a:lstStyle/>
            <a:p>
              <a:pPr algn="ctr"/>
              <a:r>
                <a:rPr lang="en-GB" sz="900" dirty="0"/>
                <a:t>Newspaper</a:t>
              </a:r>
            </a:p>
          </p:txBody>
        </p:sp>
        <p:pic>
          <p:nvPicPr>
            <p:cNvPr id="21" name="Picture 20">
              <a:extLst>
                <a:ext uri="{FF2B5EF4-FFF2-40B4-BE49-F238E27FC236}">
                  <a16:creationId xmlns:a16="http://schemas.microsoft.com/office/drawing/2014/main" id="{0B8ED474-90F6-4243-8BC7-55782F3C01C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28218" y="4806761"/>
              <a:ext cx="209220" cy="278961"/>
            </a:xfrm>
            <a:prstGeom prst="rect">
              <a:avLst/>
            </a:prstGeom>
          </p:spPr>
        </p:pic>
        <p:sp>
          <p:nvSpPr>
            <p:cNvPr id="22" name="TextBox 21">
              <a:extLst>
                <a:ext uri="{FF2B5EF4-FFF2-40B4-BE49-F238E27FC236}">
                  <a16:creationId xmlns:a16="http://schemas.microsoft.com/office/drawing/2014/main" id="{7A372F86-957E-4CFE-AAC4-FE5528378E9A}"/>
                </a:ext>
              </a:extLst>
            </p:cNvPr>
            <p:cNvSpPr txBox="1"/>
            <p:nvPr/>
          </p:nvSpPr>
          <p:spPr>
            <a:xfrm>
              <a:off x="3687942" y="5085723"/>
              <a:ext cx="708822" cy="230832"/>
            </a:xfrm>
            <a:prstGeom prst="rect">
              <a:avLst/>
            </a:prstGeom>
            <a:noFill/>
          </p:spPr>
          <p:txBody>
            <a:bodyPr wrap="square" rtlCol="0">
              <a:spAutoFit/>
            </a:bodyPr>
            <a:lstStyle/>
            <a:p>
              <a:pPr algn="ctr"/>
              <a:r>
                <a:rPr lang="en-GB" sz="900" dirty="0"/>
                <a:t>Customer </a:t>
              </a:r>
            </a:p>
          </p:txBody>
        </p:sp>
      </p:grpSp>
      <p:sp>
        <p:nvSpPr>
          <p:cNvPr id="29" name="Rectangle 28">
            <a:extLst>
              <a:ext uri="{FF2B5EF4-FFF2-40B4-BE49-F238E27FC236}">
                <a16:creationId xmlns:a16="http://schemas.microsoft.com/office/drawing/2014/main" id="{47A9A1CE-260E-439C-BFEC-9D3A262DCFC4}"/>
              </a:ext>
            </a:extLst>
          </p:cNvPr>
          <p:cNvSpPr/>
          <p:nvPr/>
        </p:nvSpPr>
        <p:spPr>
          <a:xfrm>
            <a:off x="654050" y="2961404"/>
            <a:ext cx="1902533" cy="1569660"/>
          </a:xfrm>
          <a:prstGeom prst="rect">
            <a:avLst/>
          </a:prstGeom>
          <a:noFill/>
        </p:spPr>
        <p:txBody>
          <a:bodyPr wrap="square" rtlCol="0">
            <a:spAutoFit/>
          </a:bodyPr>
          <a:lstStyle/>
          <a:p>
            <a:pPr defTabSz="914400"/>
            <a:r>
              <a:rPr lang="en-GB" sz="1200" kern="0" dirty="0"/>
              <a:t>Example: In the case of a visit to the cinema, a directly involved actor would be the cinema company and the supply chain partner responsible for delivering  systems for online booking.</a:t>
            </a:r>
          </a:p>
        </p:txBody>
      </p:sp>
      <p:sp>
        <p:nvSpPr>
          <p:cNvPr id="31" name="Rectangle 30">
            <a:extLst>
              <a:ext uri="{FF2B5EF4-FFF2-40B4-BE49-F238E27FC236}">
                <a16:creationId xmlns:a16="http://schemas.microsoft.com/office/drawing/2014/main" id="{34CE2514-0E31-42A1-BF84-28AC060C7EB5}"/>
              </a:ext>
            </a:extLst>
          </p:cNvPr>
          <p:cNvSpPr/>
          <p:nvPr/>
        </p:nvSpPr>
        <p:spPr>
          <a:xfrm>
            <a:off x="8553817" y="2961404"/>
            <a:ext cx="2243777" cy="1200329"/>
          </a:xfrm>
          <a:prstGeom prst="rect">
            <a:avLst/>
          </a:prstGeom>
          <a:noFill/>
        </p:spPr>
        <p:txBody>
          <a:bodyPr wrap="square" rtlCol="0">
            <a:spAutoFit/>
          </a:bodyPr>
          <a:lstStyle/>
          <a:p>
            <a:pPr defTabSz="914400"/>
            <a:r>
              <a:rPr lang="en-GB" sz="1200" kern="0" dirty="0"/>
              <a:t>Example: In the case of a visit to the cinema, an external actor could be the newspaper that made the customer aware of the film, or a friend who recommended the film.</a:t>
            </a:r>
          </a:p>
        </p:txBody>
      </p:sp>
      <p:sp>
        <p:nvSpPr>
          <p:cNvPr id="27" name="Rectangle 26">
            <a:extLst>
              <a:ext uri="{FF2B5EF4-FFF2-40B4-BE49-F238E27FC236}">
                <a16:creationId xmlns:a16="http://schemas.microsoft.com/office/drawing/2014/main" id="{0DEEF69F-02DF-4F44-8EAB-5FED6EE2F1A2}"/>
              </a:ext>
            </a:extLst>
          </p:cNvPr>
          <p:cNvSpPr/>
          <p:nvPr/>
        </p:nvSpPr>
        <p:spPr>
          <a:xfrm>
            <a:off x="3581399" y="5324892"/>
            <a:ext cx="3826751" cy="738664"/>
          </a:xfrm>
          <a:prstGeom prst="rect">
            <a:avLst/>
          </a:prstGeom>
          <a:noFill/>
        </p:spPr>
        <p:txBody>
          <a:bodyPr wrap="square" rtlCol="0">
            <a:spAutoFit/>
          </a:bodyPr>
          <a:lstStyle/>
          <a:p>
            <a:pPr defTabSz="914400"/>
            <a:r>
              <a:rPr lang="en-GB" sz="1400" kern="0" dirty="0">
                <a:solidFill>
                  <a:schemeClr val="accent4">
                    <a:lumMod val="50000"/>
                  </a:schemeClr>
                </a:solidFill>
              </a:rPr>
              <a:t>Note that a customer often see the set of service providers as one entity, and does not distinguish (or care) about their interrelation.</a:t>
            </a:r>
          </a:p>
        </p:txBody>
      </p:sp>
      <p:pic>
        <p:nvPicPr>
          <p:cNvPr id="28" name="Picture 4" descr="Bilderesultat for light bulb free clipart">
            <a:extLst>
              <a:ext uri="{FF2B5EF4-FFF2-40B4-BE49-F238E27FC236}">
                <a16:creationId xmlns:a16="http://schemas.microsoft.com/office/drawing/2014/main" id="{3B1F5D3A-31FA-4263-B40E-4B0AF27775E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flipH="1">
            <a:off x="3335040" y="5391384"/>
            <a:ext cx="179319" cy="215185"/>
          </a:xfrm>
          <a:prstGeom prst="rect">
            <a:avLst/>
          </a:prstGeom>
          <a:noFill/>
          <a:extLst>
            <a:ext uri="{909E8E84-426E-40DD-AFC4-6F175D3DCCD1}">
              <a14:hiddenFill xmlns:a14="http://schemas.microsoft.com/office/drawing/2010/main">
                <a:solidFill>
                  <a:srgbClr val="FFFFFF"/>
                </a:solidFill>
              </a14:hiddenFill>
            </a:ext>
          </a:extLst>
        </p:spPr>
      </p:pic>
      <p:grpSp>
        <p:nvGrpSpPr>
          <p:cNvPr id="36" name="Group 35">
            <a:extLst>
              <a:ext uri="{FF2B5EF4-FFF2-40B4-BE49-F238E27FC236}">
                <a16:creationId xmlns:a16="http://schemas.microsoft.com/office/drawing/2014/main" id="{D45D2E7A-CDCD-4FBD-A043-0185CF8F297A}"/>
              </a:ext>
            </a:extLst>
          </p:cNvPr>
          <p:cNvGrpSpPr/>
          <p:nvPr/>
        </p:nvGrpSpPr>
        <p:grpSpPr>
          <a:xfrm>
            <a:off x="1685941" y="6501648"/>
            <a:ext cx="7334185" cy="198000"/>
            <a:chOff x="1685941" y="6501648"/>
            <a:chExt cx="7334185" cy="198000"/>
          </a:xfrm>
        </p:grpSpPr>
        <p:sp>
          <p:nvSpPr>
            <p:cNvPr id="37" name="AutoShape 63">
              <a:extLst>
                <a:ext uri="{FF2B5EF4-FFF2-40B4-BE49-F238E27FC236}">
                  <a16:creationId xmlns:a16="http://schemas.microsoft.com/office/drawing/2014/main" id="{0FF22BE7-6DEF-4E23-8919-E40807D43567}"/>
                </a:ext>
              </a:extLst>
            </p:cNvPr>
            <p:cNvSpPr>
              <a:spLocks noChangeArrowheads="1"/>
            </p:cNvSpPr>
            <p:nvPr/>
          </p:nvSpPr>
          <p:spPr bwMode="auto">
            <a:xfrm>
              <a:off x="1685941" y="6501648"/>
              <a:ext cx="1728000" cy="198000"/>
            </a:xfrm>
            <a:prstGeom prst="chevron">
              <a:avLst>
                <a:gd name="adj" fmla="val 38168"/>
              </a:avLst>
            </a:prstGeom>
            <a:solidFill>
              <a:schemeClr val="bg1">
                <a:lumMod val="85000"/>
              </a:schemeClr>
            </a:solidFill>
            <a:ln w="19050" algn="ctr">
              <a:noFill/>
              <a:miter lim="800000"/>
              <a:headEnd/>
              <a:tailEnd/>
            </a:ln>
          </p:spPr>
          <p:txBody>
            <a:bodyPr lIns="0" tIns="0" rIns="0" bIns="0" anchor="ctr" anchorCtr="0"/>
            <a:lstStyle/>
            <a:p>
              <a:pPr algn="ctr" defTabSz="995363">
                <a:buSzPct val="90000"/>
              </a:pPr>
              <a:r>
                <a:rPr lang="en-GB" sz="1000" kern="0" dirty="0">
                  <a:solidFill>
                    <a:schemeClr val="bg1">
                      <a:lumMod val="50000"/>
                    </a:schemeClr>
                  </a:solidFill>
                  <a:cs typeface="Arial" charset="0"/>
                </a:rPr>
                <a:t>Introducing CJML</a:t>
              </a:r>
            </a:p>
          </p:txBody>
        </p:sp>
        <p:sp>
          <p:nvSpPr>
            <p:cNvPr id="38" name="AutoShape 64">
              <a:extLst>
                <a:ext uri="{FF2B5EF4-FFF2-40B4-BE49-F238E27FC236}">
                  <a16:creationId xmlns:a16="http://schemas.microsoft.com/office/drawing/2014/main" id="{00D8FE1E-D852-4705-95FF-5B47CA71E86B}"/>
                </a:ext>
              </a:extLst>
            </p:cNvPr>
            <p:cNvSpPr>
              <a:spLocks noChangeArrowheads="1"/>
            </p:cNvSpPr>
            <p:nvPr/>
          </p:nvSpPr>
          <p:spPr bwMode="auto">
            <a:xfrm>
              <a:off x="3481033" y="6501648"/>
              <a:ext cx="3528000" cy="198000"/>
            </a:xfrm>
            <a:prstGeom prst="chevron">
              <a:avLst>
                <a:gd name="adj" fmla="val 38168"/>
              </a:avLst>
            </a:prstGeom>
            <a:solidFill>
              <a:srgbClr val="00558E"/>
            </a:solidFill>
            <a:ln w="19050" algn="ctr">
              <a:noFill/>
              <a:miter lim="800000"/>
              <a:headEnd/>
              <a:tailEnd/>
            </a:ln>
          </p:spPr>
          <p:txBody>
            <a:bodyPr lIns="0" tIns="0" rIns="0" bIns="0" anchor="ctr" anchorCtr="0"/>
            <a:lstStyle/>
            <a:p>
              <a:pPr algn="ctr" defTabSz="995363">
                <a:buSzPct val="90000"/>
              </a:pPr>
              <a:r>
                <a:rPr lang="en-GB" sz="1000" kern="0">
                  <a:solidFill>
                    <a:schemeClr val="bg1"/>
                  </a:solidFill>
                  <a:cs typeface="Arial" charset="0"/>
                </a:rPr>
                <a:t>Theoretical </a:t>
              </a:r>
              <a:r>
                <a:rPr lang="en-GB" sz="1000" kern="0" dirty="0">
                  <a:solidFill>
                    <a:schemeClr val="bg1"/>
                  </a:solidFill>
                  <a:cs typeface="Arial" charset="0"/>
                </a:rPr>
                <a:t>foundation and modelling approach</a:t>
              </a:r>
            </a:p>
          </p:txBody>
        </p:sp>
        <p:sp>
          <p:nvSpPr>
            <p:cNvPr id="39" name="AutoShape 65">
              <a:extLst>
                <a:ext uri="{FF2B5EF4-FFF2-40B4-BE49-F238E27FC236}">
                  <a16:creationId xmlns:a16="http://schemas.microsoft.com/office/drawing/2014/main" id="{F38F6D1A-E9DA-44C5-BB60-606202B5B157}"/>
                </a:ext>
              </a:extLst>
            </p:cNvPr>
            <p:cNvSpPr>
              <a:spLocks noChangeArrowheads="1"/>
            </p:cNvSpPr>
            <p:nvPr/>
          </p:nvSpPr>
          <p:spPr bwMode="auto">
            <a:xfrm>
              <a:off x="7076126" y="6501648"/>
              <a:ext cx="1944000" cy="198000"/>
            </a:xfrm>
            <a:prstGeom prst="chevron">
              <a:avLst>
                <a:gd name="adj" fmla="val 38168"/>
              </a:avLst>
            </a:prstGeom>
            <a:solidFill>
              <a:schemeClr val="bg1">
                <a:lumMod val="85000"/>
              </a:schemeClr>
            </a:solidFill>
            <a:ln w="19050" algn="ctr">
              <a:noFill/>
              <a:miter lim="800000"/>
              <a:headEnd/>
              <a:tailEnd/>
            </a:ln>
          </p:spPr>
          <p:txBody>
            <a:bodyPr lIns="0" tIns="0" rIns="0" bIns="0" anchor="ctr" anchorCtr="0"/>
            <a:lstStyle/>
            <a:p>
              <a:pPr marL="0" marR="0" lvl="0" indent="0" algn="ctr" defTabSz="995363" eaLnBrk="1" fontAlgn="auto" latinLnBrk="0" hangingPunct="1">
                <a:lnSpc>
                  <a:spcPct val="100000"/>
                </a:lnSpc>
                <a:spcBef>
                  <a:spcPts val="0"/>
                </a:spcBef>
                <a:spcAft>
                  <a:spcPts val="0"/>
                </a:spcAft>
                <a:buClrTx/>
                <a:buSzPct val="90000"/>
                <a:buFontTx/>
                <a:buNone/>
                <a:tabLst/>
                <a:defRPr/>
              </a:pPr>
              <a:r>
                <a:rPr lang="en-GB" sz="1000" kern="0" dirty="0">
                  <a:solidFill>
                    <a:schemeClr val="bg1">
                      <a:lumMod val="50000"/>
                    </a:schemeClr>
                  </a:solidFill>
                  <a:cs typeface="Arial" charset="0"/>
                </a:rPr>
                <a:t>A quick tour of CJML</a:t>
              </a:r>
              <a:endParaRPr kumimoji="0" lang="en-GB" sz="1000" b="0" i="0" strike="noStrike" kern="0" cap="none" spc="0" normalizeH="0" baseline="0" noProof="0" dirty="0">
                <a:ln>
                  <a:noFill/>
                </a:ln>
                <a:solidFill>
                  <a:schemeClr val="bg1">
                    <a:lumMod val="50000"/>
                  </a:schemeClr>
                </a:solidFill>
                <a:effectLst/>
                <a:uLnTx/>
                <a:uFillTx/>
                <a:cs typeface="Arial" charset="0"/>
              </a:endParaRPr>
            </a:p>
          </p:txBody>
        </p:sp>
      </p:grpSp>
    </p:spTree>
    <p:extLst>
      <p:ext uri="{BB962C8B-B14F-4D97-AF65-F5344CB8AC3E}">
        <p14:creationId xmlns:p14="http://schemas.microsoft.com/office/powerpoint/2010/main" val="3972162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dpi="0" rotWithShape="1">
            <a:blip r:embed="rId3"/>
            <a:srcRect/>
            <a:tile tx="0" ty="0" sx="100000" sy="100000" flip="xy" algn="bl"/>
          </a:blipFill>
        </p:spPr>
        <p:txBody>
          <a:bodyPr/>
          <a:lstStyle/>
          <a:p>
            <a:r>
              <a:rPr lang="en-GB" dirty="0"/>
              <a:t>Overview of CJML resources</a:t>
            </a:r>
          </a:p>
        </p:txBody>
      </p:sp>
      <p:sp>
        <p:nvSpPr>
          <p:cNvPr id="25" name="Hexagon 24">
            <a:extLst>
              <a:ext uri="{FF2B5EF4-FFF2-40B4-BE49-F238E27FC236}">
                <a16:creationId xmlns:a16="http://schemas.microsoft.com/office/drawing/2014/main" id="{B3C58A52-2844-47D2-9040-83EA528DC1B6}"/>
              </a:ext>
            </a:extLst>
          </p:cNvPr>
          <p:cNvSpPr/>
          <p:nvPr/>
        </p:nvSpPr>
        <p:spPr>
          <a:xfrm rot="5400000">
            <a:off x="3369597" y="1759581"/>
            <a:ext cx="2520000" cy="2340000"/>
          </a:xfrm>
          <a:prstGeom prst="hexagon">
            <a:avLst>
              <a:gd name="adj" fmla="val 25000"/>
              <a:gd name="vf" fmla="val 115470"/>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2">
              <a:shade val="50000"/>
              <a:hueOff val="0"/>
              <a:satOff val="0"/>
              <a:lumOff val="0"/>
              <a:alphaOff val="0"/>
            </a:schemeClr>
          </a:fillRef>
          <a:effectRef idx="1">
            <a:schemeClr val="accent2">
              <a:shade val="50000"/>
              <a:hueOff val="0"/>
              <a:satOff val="0"/>
              <a:lumOff val="0"/>
              <a:alphaOff val="0"/>
            </a:schemeClr>
          </a:effectRef>
          <a:fontRef idx="minor">
            <a:schemeClr val="dk1"/>
          </a:fontRef>
        </p:style>
        <p:txBody>
          <a:bodyPr/>
          <a:lstStyle/>
          <a:p>
            <a:endParaRPr lang="en-GB" dirty="0"/>
          </a:p>
        </p:txBody>
      </p:sp>
      <p:sp>
        <p:nvSpPr>
          <p:cNvPr id="26" name="Hexagon 25">
            <a:extLst>
              <a:ext uri="{FF2B5EF4-FFF2-40B4-BE49-F238E27FC236}">
                <a16:creationId xmlns:a16="http://schemas.microsoft.com/office/drawing/2014/main" id="{33E60744-AB24-40E6-8F74-ECDBBD1D3B5A}"/>
              </a:ext>
            </a:extLst>
          </p:cNvPr>
          <p:cNvSpPr/>
          <p:nvPr/>
        </p:nvSpPr>
        <p:spPr>
          <a:xfrm rot="5400000">
            <a:off x="864182" y="1759581"/>
            <a:ext cx="2520000" cy="2340000"/>
          </a:xfrm>
          <a:prstGeom prst="hexagon">
            <a:avLst>
              <a:gd name="adj" fmla="val 25000"/>
              <a:gd name="vf" fmla="val 115470"/>
            </a:avLst>
          </a:prstGeom>
          <a:ln w="76200">
            <a:noFill/>
          </a:ln>
          <a:effectLst/>
          <a:scene3d>
            <a:camera prst="orthographicFront"/>
            <a:lightRig rig="flat" dir="t"/>
          </a:scene3d>
          <a:sp3d prstMaterial="dkEdge">
            <a:bevelT w="8200" h="38100"/>
          </a:sp3d>
        </p:spPr>
        <p:style>
          <a:lnRef idx="0">
            <a:schemeClr val="lt1">
              <a:hueOff val="0"/>
              <a:satOff val="0"/>
              <a:lumOff val="0"/>
              <a:alphaOff val="0"/>
            </a:schemeClr>
          </a:lnRef>
          <a:fillRef idx="2">
            <a:schemeClr val="accent2">
              <a:shade val="50000"/>
              <a:hueOff val="118392"/>
              <a:satOff val="-1857"/>
              <a:lumOff val="9827"/>
              <a:alphaOff val="0"/>
            </a:schemeClr>
          </a:fillRef>
          <a:effectRef idx="1">
            <a:schemeClr val="accent2">
              <a:shade val="50000"/>
              <a:hueOff val="118392"/>
              <a:satOff val="-1857"/>
              <a:lumOff val="9827"/>
              <a:alphaOff val="0"/>
            </a:schemeClr>
          </a:effectRef>
          <a:fontRef idx="minor">
            <a:schemeClr val="dk1"/>
          </a:fontRef>
        </p:style>
        <p:txBody>
          <a:bodyPr/>
          <a:lstStyle/>
          <a:p>
            <a:endParaRPr lang="en-GB" dirty="0"/>
          </a:p>
        </p:txBody>
      </p:sp>
      <p:sp>
        <p:nvSpPr>
          <p:cNvPr id="27" name="Hexagon 6">
            <a:extLst>
              <a:ext uri="{FF2B5EF4-FFF2-40B4-BE49-F238E27FC236}">
                <a16:creationId xmlns:a16="http://schemas.microsoft.com/office/drawing/2014/main" id="{DCDB5511-68C7-4A02-9E57-3BC4E606243A}"/>
              </a:ext>
            </a:extLst>
          </p:cNvPr>
          <p:cNvSpPr txBox="1"/>
          <p:nvPr/>
        </p:nvSpPr>
        <p:spPr>
          <a:xfrm>
            <a:off x="1130299" y="1914500"/>
            <a:ext cx="2070100" cy="1821826"/>
          </a:xfrm>
          <a:prstGeom prst="rect">
            <a:avLst/>
          </a:prstGeom>
          <a:scene3d>
            <a:camera prst="orthographicFront"/>
            <a:lightRig rig="flat" dir="t"/>
          </a:scene3d>
          <a:sp3d/>
        </p:spPr>
        <p:style>
          <a:lnRef idx="0">
            <a:scrgbClr r="0" g="0" b="0"/>
          </a:lnRef>
          <a:fillRef idx="0">
            <a:scrgbClr r="0" g="0" b="0"/>
          </a:fillRef>
          <a:effectRef idx="0">
            <a:scrgbClr r="0" g="0" b="0"/>
          </a:effectRef>
          <a:fontRef idx="minor">
            <a:schemeClr val="dk1"/>
          </a:fontRef>
        </p:style>
        <p:txBody>
          <a:bodyPr spcFirstLastPara="0" vert="horz" wrap="square" lIns="36000" tIns="0" rIns="0" bIns="0" numCol="1" spcCol="1270" anchor="ctr" anchorCtr="0">
            <a:noAutofit/>
          </a:bodyPr>
          <a:lstStyle/>
          <a:p>
            <a:pPr marL="0" lvl="0" indent="0" defTabSz="1600200">
              <a:lnSpc>
                <a:spcPct val="90000"/>
              </a:lnSpc>
              <a:spcBef>
                <a:spcPct val="0"/>
              </a:spcBef>
              <a:spcAft>
                <a:spcPct val="35000"/>
              </a:spcAft>
              <a:buNone/>
            </a:pPr>
            <a:r>
              <a:rPr lang="en-GB" sz="2000" b="1" kern="1200" dirty="0"/>
              <a:t>Introduction</a:t>
            </a:r>
          </a:p>
          <a:p>
            <a:pPr marL="176213" indent="-84138" defTabSz="1600200">
              <a:lnSpc>
                <a:spcPct val="90000"/>
              </a:lnSpc>
              <a:spcBef>
                <a:spcPct val="0"/>
              </a:spcBef>
              <a:spcAft>
                <a:spcPct val="35000"/>
              </a:spcAft>
              <a:buFont typeface="Arial" panose="020B0604020202020204" pitchFamily="34" charset="0"/>
              <a:buChar char="•"/>
            </a:pPr>
            <a:r>
              <a:rPr lang="en-GB" sz="1400" dirty="0"/>
              <a:t>Overview, purpose and target group</a:t>
            </a:r>
          </a:p>
          <a:p>
            <a:pPr marL="176213" indent="-84138" defTabSz="1600200">
              <a:lnSpc>
                <a:spcPct val="90000"/>
              </a:lnSpc>
              <a:spcBef>
                <a:spcPct val="0"/>
              </a:spcBef>
              <a:spcAft>
                <a:spcPct val="35000"/>
              </a:spcAft>
              <a:buFont typeface="Arial" panose="020B0604020202020204" pitchFamily="34" charset="0"/>
              <a:buChar char="•"/>
            </a:pPr>
            <a:r>
              <a:rPr lang="en-GB" sz="1400" dirty="0"/>
              <a:t>Modelling approach</a:t>
            </a:r>
          </a:p>
        </p:txBody>
      </p:sp>
      <p:sp>
        <p:nvSpPr>
          <p:cNvPr id="28" name="Hexagon 27">
            <a:extLst>
              <a:ext uri="{FF2B5EF4-FFF2-40B4-BE49-F238E27FC236}">
                <a16:creationId xmlns:a16="http://schemas.microsoft.com/office/drawing/2014/main" id="{8DB213FB-A3F1-4DB5-B322-1D90A59BFFE3}"/>
              </a:ext>
            </a:extLst>
          </p:cNvPr>
          <p:cNvSpPr/>
          <p:nvPr/>
        </p:nvSpPr>
        <p:spPr>
          <a:xfrm rot="5400000">
            <a:off x="5881225" y="1759581"/>
            <a:ext cx="2520000" cy="2340000"/>
          </a:xfrm>
          <a:prstGeom prst="hexagon">
            <a:avLst>
              <a:gd name="adj" fmla="val 25000"/>
              <a:gd name="vf" fmla="val 115470"/>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2">
              <a:shade val="50000"/>
              <a:hueOff val="236784"/>
              <a:satOff val="-3714"/>
              <a:lumOff val="19653"/>
              <a:alphaOff val="0"/>
            </a:schemeClr>
          </a:fillRef>
          <a:effectRef idx="1">
            <a:schemeClr val="accent2">
              <a:shade val="50000"/>
              <a:hueOff val="236784"/>
              <a:satOff val="-3714"/>
              <a:lumOff val="19653"/>
              <a:alphaOff val="0"/>
            </a:schemeClr>
          </a:effectRef>
          <a:fontRef idx="minor">
            <a:schemeClr val="dk1"/>
          </a:fontRef>
        </p:style>
        <p:txBody>
          <a:bodyPr/>
          <a:lstStyle/>
          <a:p>
            <a:endParaRPr lang="en-GB" dirty="0"/>
          </a:p>
        </p:txBody>
      </p:sp>
      <p:sp>
        <p:nvSpPr>
          <p:cNvPr id="29" name="Hexagon 28">
            <a:extLst>
              <a:ext uri="{FF2B5EF4-FFF2-40B4-BE49-F238E27FC236}">
                <a16:creationId xmlns:a16="http://schemas.microsoft.com/office/drawing/2014/main" id="{DC2F198E-BA0B-4B37-9918-D9878F76DC17}"/>
              </a:ext>
            </a:extLst>
          </p:cNvPr>
          <p:cNvSpPr/>
          <p:nvPr/>
        </p:nvSpPr>
        <p:spPr>
          <a:xfrm rot="5400000">
            <a:off x="4624913" y="3898327"/>
            <a:ext cx="2520000" cy="2340000"/>
          </a:xfrm>
          <a:prstGeom prst="hexagon">
            <a:avLst>
              <a:gd name="adj" fmla="val 25000"/>
              <a:gd name="vf" fmla="val 115470"/>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2">
              <a:shade val="50000"/>
              <a:hueOff val="355176"/>
              <a:satOff val="-5571"/>
              <a:lumOff val="29480"/>
              <a:alphaOff val="0"/>
            </a:schemeClr>
          </a:fillRef>
          <a:effectRef idx="1">
            <a:schemeClr val="accent2">
              <a:shade val="50000"/>
              <a:hueOff val="355176"/>
              <a:satOff val="-5571"/>
              <a:lumOff val="29480"/>
              <a:alphaOff val="0"/>
            </a:schemeClr>
          </a:effectRef>
          <a:fontRef idx="minor">
            <a:schemeClr val="dk1"/>
          </a:fontRef>
        </p:style>
        <p:txBody>
          <a:bodyPr/>
          <a:lstStyle/>
          <a:p>
            <a:endParaRPr lang="en-GB" dirty="0"/>
          </a:p>
        </p:txBody>
      </p:sp>
      <p:sp>
        <p:nvSpPr>
          <p:cNvPr id="30" name="Hexagon 29">
            <a:extLst>
              <a:ext uri="{FF2B5EF4-FFF2-40B4-BE49-F238E27FC236}">
                <a16:creationId xmlns:a16="http://schemas.microsoft.com/office/drawing/2014/main" id="{02BEA7B1-9AE8-480A-BA90-CB1D33BB8164}"/>
              </a:ext>
            </a:extLst>
          </p:cNvPr>
          <p:cNvSpPr/>
          <p:nvPr/>
        </p:nvSpPr>
        <p:spPr>
          <a:xfrm rot="5400000">
            <a:off x="2120319" y="3879580"/>
            <a:ext cx="2520000" cy="2340000"/>
          </a:xfrm>
          <a:prstGeom prst="hexagon">
            <a:avLst>
              <a:gd name="adj" fmla="val 25000"/>
              <a:gd name="vf" fmla="val 115470"/>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2">
              <a:shade val="50000"/>
              <a:hueOff val="591961"/>
              <a:satOff val="-9285"/>
              <a:lumOff val="49133"/>
              <a:alphaOff val="0"/>
            </a:schemeClr>
          </a:fillRef>
          <a:effectRef idx="1">
            <a:schemeClr val="accent2">
              <a:shade val="50000"/>
              <a:hueOff val="591961"/>
              <a:satOff val="-9285"/>
              <a:lumOff val="49133"/>
              <a:alphaOff val="0"/>
            </a:schemeClr>
          </a:effectRef>
          <a:fontRef idx="minor">
            <a:schemeClr val="dk1"/>
          </a:fontRef>
        </p:style>
        <p:txBody>
          <a:bodyPr/>
          <a:lstStyle/>
          <a:p>
            <a:endParaRPr lang="en-GB" dirty="0"/>
          </a:p>
        </p:txBody>
      </p:sp>
      <p:grpSp>
        <p:nvGrpSpPr>
          <p:cNvPr id="31" name="Group 30">
            <a:extLst>
              <a:ext uri="{FF2B5EF4-FFF2-40B4-BE49-F238E27FC236}">
                <a16:creationId xmlns:a16="http://schemas.microsoft.com/office/drawing/2014/main" id="{C22E2EEA-D5EB-4CB9-8866-1D40CC852002}"/>
              </a:ext>
            </a:extLst>
          </p:cNvPr>
          <p:cNvGrpSpPr/>
          <p:nvPr/>
        </p:nvGrpSpPr>
        <p:grpSpPr>
          <a:xfrm>
            <a:off x="5727165" y="5650880"/>
            <a:ext cx="288000" cy="288000"/>
            <a:chOff x="5739687" y="4901429"/>
            <a:chExt cx="396000" cy="396000"/>
          </a:xfrm>
        </p:grpSpPr>
        <p:sp>
          <p:nvSpPr>
            <p:cNvPr id="32" name="Rectangle: Rounded Corners 31">
              <a:extLst>
                <a:ext uri="{FF2B5EF4-FFF2-40B4-BE49-F238E27FC236}">
                  <a16:creationId xmlns:a16="http://schemas.microsoft.com/office/drawing/2014/main" id="{02940A7B-ACA6-44BF-9DFB-19E2F7CCCFAD}"/>
                </a:ext>
              </a:extLst>
            </p:cNvPr>
            <p:cNvSpPr/>
            <p:nvPr/>
          </p:nvSpPr>
          <p:spPr>
            <a:xfrm>
              <a:off x="5739687" y="4901429"/>
              <a:ext cx="396000" cy="396000"/>
            </a:xfrm>
            <a:prstGeom prst="roundRect">
              <a:avLst>
                <a:gd name="adj" fmla="val 10000"/>
              </a:avLst>
            </a:prstGeom>
            <a:solidFill>
              <a:srgbClr val="FFFFFF"/>
            </a:solidFill>
          </p:spPr>
          <p:style>
            <a:lnRef idx="3">
              <a:schemeClr val="lt1">
                <a:hueOff val="0"/>
                <a:satOff val="0"/>
                <a:lumOff val="0"/>
                <a:alphaOff val="0"/>
              </a:schemeClr>
            </a:lnRef>
            <a:fillRef idx="1">
              <a:scrgbClr r="0" g="0" b="0"/>
            </a:fillRef>
            <a:effectRef idx="1">
              <a:schemeClr val="accent1">
                <a:tint val="50000"/>
                <a:alpha val="90000"/>
                <a:hueOff val="0"/>
                <a:satOff val="0"/>
                <a:lumOff val="0"/>
                <a:alphaOff val="0"/>
              </a:schemeClr>
            </a:effectRef>
            <a:fontRef idx="minor">
              <a:schemeClr val="lt1">
                <a:hueOff val="0"/>
                <a:satOff val="0"/>
                <a:lumOff val="0"/>
                <a:alphaOff val="0"/>
              </a:schemeClr>
            </a:fontRef>
          </p:style>
          <p:txBody>
            <a:bodyPr/>
            <a:lstStyle/>
            <a:p>
              <a:endParaRPr lang="en-GB" dirty="0"/>
            </a:p>
          </p:txBody>
        </p:sp>
        <p:pic>
          <p:nvPicPr>
            <p:cNvPr id="33" name="Picture 2" descr="WinZip 25, hands on: File management, now with Teams integration Review |  ZDNet">
              <a:extLst>
                <a:ext uri="{FF2B5EF4-FFF2-40B4-BE49-F238E27FC236}">
                  <a16:creationId xmlns:a16="http://schemas.microsoft.com/office/drawing/2014/main" id="{EAEBFE2F-2088-4003-892F-8623EDDEC12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794" t="2839" r="24000" b="3889"/>
            <a:stretch/>
          </p:blipFill>
          <p:spPr bwMode="auto">
            <a:xfrm>
              <a:off x="5775687" y="4936642"/>
              <a:ext cx="327253" cy="32259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4" name="Group 33">
            <a:extLst>
              <a:ext uri="{FF2B5EF4-FFF2-40B4-BE49-F238E27FC236}">
                <a16:creationId xmlns:a16="http://schemas.microsoft.com/office/drawing/2014/main" id="{8B75D32D-B6A2-4C6E-A762-19A22A72EEBE}"/>
              </a:ext>
            </a:extLst>
          </p:cNvPr>
          <p:cNvGrpSpPr/>
          <p:nvPr/>
        </p:nvGrpSpPr>
        <p:grpSpPr>
          <a:xfrm>
            <a:off x="1950606" y="3517706"/>
            <a:ext cx="288000" cy="288000"/>
            <a:chOff x="2712285" y="4642295"/>
            <a:chExt cx="396000" cy="396000"/>
          </a:xfrm>
        </p:grpSpPr>
        <p:sp>
          <p:nvSpPr>
            <p:cNvPr id="35" name="Rectangle: Rounded Corners 34">
              <a:extLst>
                <a:ext uri="{FF2B5EF4-FFF2-40B4-BE49-F238E27FC236}">
                  <a16:creationId xmlns:a16="http://schemas.microsoft.com/office/drawing/2014/main" id="{8B58C188-F4A0-4B2B-86CB-D0F61C67CF0C}"/>
                </a:ext>
              </a:extLst>
            </p:cNvPr>
            <p:cNvSpPr/>
            <p:nvPr/>
          </p:nvSpPr>
          <p:spPr>
            <a:xfrm>
              <a:off x="2712285" y="4642295"/>
              <a:ext cx="396000" cy="396000"/>
            </a:xfrm>
            <a:prstGeom prst="roundRect">
              <a:avLst>
                <a:gd name="adj" fmla="val 10000"/>
              </a:avLst>
            </a:prstGeom>
            <a:solidFill>
              <a:srgbClr val="FFFFFF"/>
            </a:solidFill>
          </p:spPr>
          <p:style>
            <a:lnRef idx="3">
              <a:schemeClr val="lt1">
                <a:hueOff val="0"/>
                <a:satOff val="0"/>
                <a:lumOff val="0"/>
                <a:alphaOff val="0"/>
              </a:schemeClr>
            </a:lnRef>
            <a:fillRef idx="1">
              <a:scrgbClr r="0" g="0" b="0"/>
            </a:fillRef>
            <a:effectRef idx="1">
              <a:schemeClr val="accent1">
                <a:tint val="50000"/>
                <a:alpha val="90000"/>
                <a:hueOff val="0"/>
                <a:satOff val="0"/>
                <a:lumOff val="0"/>
                <a:alphaOff val="0"/>
              </a:schemeClr>
            </a:effectRef>
            <a:fontRef idx="minor">
              <a:schemeClr val="lt1">
                <a:hueOff val="0"/>
                <a:satOff val="0"/>
                <a:lumOff val="0"/>
                <a:alphaOff val="0"/>
              </a:schemeClr>
            </a:fontRef>
          </p:style>
          <p:txBody>
            <a:bodyPr/>
            <a:lstStyle/>
            <a:p>
              <a:endParaRPr lang="en-GB" dirty="0"/>
            </a:p>
          </p:txBody>
        </p:sp>
        <p:pic>
          <p:nvPicPr>
            <p:cNvPr id="36" name="Picture 35">
              <a:extLst>
                <a:ext uri="{FF2B5EF4-FFF2-40B4-BE49-F238E27FC236}">
                  <a16:creationId xmlns:a16="http://schemas.microsoft.com/office/drawing/2014/main" id="{D88B82EE-AE61-4317-A954-357253B9068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35008" y="4676802"/>
              <a:ext cx="324000" cy="324000"/>
            </a:xfrm>
            <a:prstGeom prst="rect">
              <a:avLst/>
            </a:prstGeom>
          </p:spPr>
        </p:pic>
      </p:grpSp>
      <p:sp>
        <p:nvSpPr>
          <p:cNvPr id="37" name="Rectangle 36">
            <a:extLst>
              <a:ext uri="{FF2B5EF4-FFF2-40B4-BE49-F238E27FC236}">
                <a16:creationId xmlns:a16="http://schemas.microsoft.com/office/drawing/2014/main" id="{574B63EE-E718-45F0-9AF2-C5ABC61122D3}"/>
              </a:ext>
            </a:extLst>
          </p:cNvPr>
          <p:cNvSpPr/>
          <p:nvPr/>
        </p:nvSpPr>
        <p:spPr>
          <a:xfrm>
            <a:off x="9302189" y="2386055"/>
            <a:ext cx="2273448" cy="1600438"/>
          </a:xfrm>
          <a:prstGeom prst="rect">
            <a:avLst/>
          </a:prstGeom>
          <a:noFill/>
        </p:spPr>
        <p:txBody>
          <a:bodyPr wrap="square" rtlCol="0">
            <a:spAutoFit/>
          </a:bodyPr>
          <a:lstStyle/>
          <a:p>
            <a:pPr defTabSz="914400"/>
            <a:r>
              <a:rPr lang="en-GB" sz="1400" kern="0" dirty="0">
                <a:solidFill>
                  <a:schemeClr val="accent4">
                    <a:lumMod val="50000"/>
                  </a:schemeClr>
                </a:solidFill>
              </a:rPr>
              <a:t>The CJML material consists of several documents that are to be seen in connection to each other. The material can be used separately, but we recommend to start with Introduction and overview. </a:t>
            </a:r>
          </a:p>
        </p:txBody>
      </p:sp>
      <p:pic>
        <p:nvPicPr>
          <p:cNvPr id="38" name="Picture 4" descr="Bilderesultat for light bulb free clipart">
            <a:extLst>
              <a:ext uri="{FF2B5EF4-FFF2-40B4-BE49-F238E27FC236}">
                <a16:creationId xmlns:a16="http://schemas.microsoft.com/office/drawing/2014/main" id="{E481F39B-2DC0-40C2-8014-4B76C820847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9023405" y="2471582"/>
            <a:ext cx="159386" cy="215185"/>
          </a:xfrm>
          <a:prstGeom prst="rect">
            <a:avLst/>
          </a:prstGeom>
          <a:noFill/>
          <a:extLst>
            <a:ext uri="{909E8E84-426E-40DD-AFC4-6F175D3DCCD1}">
              <a14:hiddenFill xmlns:a14="http://schemas.microsoft.com/office/drawing/2010/main">
                <a:solidFill>
                  <a:srgbClr val="FFFFFF"/>
                </a:solidFill>
              </a14:hiddenFill>
            </a:ext>
          </a:extLst>
        </p:spPr>
      </p:pic>
      <p:sp>
        <p:nvSpPr>
          <p:cNvPr id="39" name="Rectangle 38">
            <a:extLst>
              <a:ext uri="{FF2B5EF4-FFF2-40B4-BE49-F238E27FC236}">
                <a16:creationId xmlns:a16="http://schemas.microsoft.com/office/drawing/2014/main" id="{846E39FE-F501-40B8-B7FB-F86E25A0E2D2}"/>
              </a:ext>
            </a:extLst>
          </p:cNvPr>
          <p:cNvSpPr/>
          <p:nvPr/>
        </p:nvSpPr>
        <p:spPr>
          <a:xfrm>
            <a:off x="8964369" y="371566"/>
            <a:ext cx="2778781" cy="954107"/>
          </a:xfrm>
          <a:prstGeom prst="rect">
            <a:avLst/>
          </a:prstGeom>
          <a:noFill/>
        </p:spPr>
        <p:txBody>
          <a:bodyPr wrap="square" rtlCol="0">
            <a:spAutoFit/>
          </a:bodyPr>
          <a:lstStyle/>
          <a:p>
            <a:pPr defTabSz="914400"/>
            <a:r>
              <a:rPr lang="en-GB" sz="1400" kern="0" dirty="0">
                <a:solidFill>
                  <a:schemeClr val="accent4">
                    <a:lumMod val="50000"/>
                  </a:schemeClr>
                </a:solidFill>
              </a:rPr>
              <a:t>All the general CJML resources can be found here:</a:t>
            </a:r>
            <a:br>
              <a:rPr lang="en-GB" sz="1400" kern="0" dirty="0">
                <a:solidFill>
                  <a:schemeClr val="accent4">
                    <a:lumMod val="50000"/>
                  </a:schemeClr>
                </a:solidFill>
              </a:rPr>
            </a:br>
            <a:r>
              <a:rPr lang="en-GB" sz="1400" kern="0" dirty="0">
                <a:solidFill>
                  <a:srgbClr val="F79646">
                    <a:lumMod val="50000"/>
                  </a:srgbClr>
                </a:solidFill>
                <a:hlinkClick r:id="rId7"/>
              </a:rPr>
              <a:t>www.sintef.no/cjml</a:t>
            </a:r>
            <a:endParaRPr lang="en-GB" sz="1400" kern="0" dirty="0">
              <a:solidFill>
                <a:srgbClr val="F79646">
                  <a:lumMod val="50000"/>
                </a:srgbClr>
              </a:solidFill>
            </a:endParaRPr>
          </a:p>
          <a:p>
            <a:pPr defTabSz="914400"/>
            <a:r>
              <a:rPr lang="en-GB" sz="1400" kern="0" dirty="0">
                <a:solidFill>
                  <a:srgbClr val="F79646">
                    <a:lumMod val="50000"/>
                  </a:srgbClr>
                </a:solidFill>
                <a:hlinkClick r:id="rId8"/>
              </a:rPr>
              <a:t>www.cjml.no</a:t>
            </a:r>
            <a:endParaRPr lang="en-GB" sz="1400" kern="0" dirty="0">
              <a:solidFill>
                <a:srgbClr val="F79646">
                  <a:lumMod val="50000"/>
                </a:srgbClr>
              </a:solidFill>
            </a:endParaRPr>
          </a:p>
        </p:txBody>
      </p:sp>
      <p:pic>
        <p:nvPicPr>
          <p:cNvPr id="40" name="Picture 4" descr="Bilderesultat for light bulb free clipart">
            <a:extLst>
              <a:ext uri="{FF2B5EF4-FFF2-40B4-BE49-F238E27FC236}">
                <a16:creationId xmlns:a16="http://schemas.microsoft.com/office/drawing/2014/main" id="{D965CECB-2D4B-436E-952C-BC0A47C7F98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8685658" y="458628"/>
            <a:ext cx="159386" cy="215185"/>
          </a:xfrm>
          <a:prstGeom prst="rect">
            <a:avLst/>
          </a:prstGeom>
          <a:noFill/>
          <a:extLst>
            <a:ext uri="{909E8E84-426E-40DD-AFC4-6F175D3DCCD1}">
              <a14:hiddenFill xmlns:a14="http://schemas.microsoft.com/office/drawing/2010/main">
                <a:solidFill>
                  <a:srgbClr val="FFFFFF"/>
                </a:solidFill>
              </a14:hiddenFill>
            </a:ext>
          </a:extLst>
        </p:spPr>
      </p:pic>
      <p:sp>
        <p:nvSpPr>
          <p:cNvPr id="41" name="Hexagon 6">
            <a:extLst>
              <a:ext uri="{FF2B5EF4-FFF2-40B4-BE49-F238E27FC236}">
                <a16:creationId xmlns:a16="http://schemas.microsoft.com/office/drawing/2014/main" id="{1EA5CAAD-75D6-4DE0-902D-1631F1767939}"/>
              </a:ext>
            </a:extLst>
          </p:cNvPr>
          <p:cNvSpPr txBox="1"/>
          <p:nvPr/>
        </p:nvSpPr>
        <p:spPr>
          <a:xfrm>
            <a:off x="4873115" y="3967218"/>
            <a:ext cx="2273448" cy="1821826"/>
          </a:xfrm>
          <a:prstGeom prst="rect">
            <a:avLst/>
          </a:prstGeom>
          <a:scene3d>
            <a:camera prst="orthographicFront"/>
            <a:lightRig rig="flat" dir="t"/>
          </a:scene3d>
          <a:sp3d/>
        </p:spPr>
        <p:style>
          <a:lnRef idx="0">
            <a:scrgbClr r="0" g="0" b="0"/>
          </a:lnRef>
          <a:fillRef idx="0">
            <a:scrgbClr r="0" g="0" b="0"/>
          </a:fillRef>
          <a:effectRef idx="0">
            <a:scrgbClr r="0" g="0" b="0"/>
          </a:effectRef>
          <a:fontRef idx="minor">
            <a:schemeClr val="dk1"/>
          </a:fontRef>
        </p:style>
        <p:txBody>
          <a:bodyPr spcFirstLastPara="0" vert="horz" wrap="square" lIns="36000" tIns="0" rIns="0" bIns="0" numCol="1" spcCol="1270" anchor="ctr" anchorCtr="0">
            <a:noAutofit/>
          </a:bodyPr>
          <a:lstStyle/>
          <a:p>
            <a:pPr marL="0" lvl="0" indent="0" defTabSz="1600200">
              <a:lnSpc>
                <a:spcPct val="90000"/>
              </a:lnSpc>
              <a:spcBef>
                <a:spcPct val="0"/>
              </a:spcBef>
              <a:spcAft>
                <a:spcPct val="35000"/>
              </a:spcAft>
              <a:buNone/>
            </a:pPr>
            <a:r>
              <a:rPr lang="en-GB" sz="2000" b="1" kern="1200" dirty="0"/>
              <a:t>Graphical elements</a:t>
            </a:r>
          </a:p>
          <a:p>
            <a:pPr marL="176213" indent="-84138" defTabSz="1600200">
              <a:lnSpc>
                <a:spcPct val="90000"/>
              </a:lnSpc>
              <a:spcBef>
                <a:spcPct val="0"/>
              </a:spcBef>
              <a:spcAft>
                <a:spcPct val="35000"/>
              </a:spcAft>
              <a:buFont typeface="Arial" panose="020B0604020202020204" pitchFamily="34" charset="0"/>
              <a:buChar char="•"/>
            </a:pPr>
            <a:r>
              <a:rPr lang="en-GB" sz="1400" dirty="0"/>
              <a:t>Symbol collection</a:t>
            </a:r>
          </a:p>
          <a:p>
            <a:pPr marL="176213" indent="-84138" defTabSz="1600200">
              <a:lnSpc>
                <a:spcPct val="90000"/>
              </a:lnSpc>
              <a:spcBef>
                <a:spcPct val="0"/>
              </a:spcBef>
              <a:spcAft>
                <a:spcPct val="35000"/>
              </a:spcAft>
              <a:buFont typeface="Arial" panose="020B0604020202020204" pitchFamily="34" charset="0"/>
              <a:buChar char="•"/>
            </a:pPr>
            <a:r>
              <a:rPr lang="en-GB" sz="1400" dirty="0"/>
              <a:t>Bitmap and vector format</a:t>
            </a:r>
          </a:p>
        </p:txBody>
      </p:sp>
      <p:sp>
        <p:nvSpPr>
          <p:cNvPr id="42" name="Hexagon 6">
            <a:extLst>
              <a:ext uri="{FF2B5EF4-FFF2-40B4-BE49-F238E27FC236}">
                <a16:creationId xmlns:a16="http://schemas.microsoft.com/office/drawing/2014/main" id="{6F621DDE-9829-4832-B6D9-436846883913}"/>
              </a:ext>
            </a:extLst>
          </p:cNvPr>
          <p:cNvSpPr txBox="1"/>
          <p:nvPr/>
        </p:nvSpPr>
        <p:spPr>
          <a:xfrm>
            <a:off x="3728274" y="1914500"/>
            <a:ext cx="1962650" cy="1821826"/>
          </a:xfrm>
          <a:prstGeom prst="rect">
            <a:avLst/>
          </a:prstGeom>
          <a:scene3d>
            <a:camera prst="orthographicFront"/>
            <a:lightRig rig="flat" dir="t"/>
          </a:scene3d>
          <a:sp3d/>
        </p:spPr>
        <p:style>
          <a:lnRef idx="0">
            <a:scrgbClr r="0" g="0" b="0"/>
          </a:lnRef>
          <a:fillRef idx="0">
            <a:scrgbClr r="0" g="0" b="0"/>
          </a:fillRef>
          <a:effectRef idx="0">
            <a:scrgbClr r="0" g="0" b="0"/>
          </a:effectRef>
          <a:fontRef idx="minor">
            <a:schemeClr val="dk1"/>
          </a:fontRef>
        </p:style>
        <p:txBody>
          <a:bodyPr spcFirstLastPara="0" vert="horz" wrap="square" lIns="36000" tIns="0" rIns="0" bIns="0" numCol="1" spcCol="1270" anchor="ctr" anchorCtr="0">
            <a:noAutofit/>
          </a:bodyPr>
          <a:lstStyle/>
          <a:p>
            <a:pPr marL="0" lvl="0" indent="0" defTabSz="1600200">
              <a:lnSpc>
                <a:spcPct val="90000"/>
              </a:lnSpc>
              <a:spcBef>
                <a:spcPct val="0"/>
              </a:spcBef>
              <a:spcAft>
                <a:spcPct val="35000"/>
              </a:spcAft>
              <a:buNone/>
            </a:pPr>
            <a:r>
              <a:rPr lang="en-GB" sz="2000" b="1" kern="1200" dirty="0"/>
              <a:t>Visual notation</a:t>
            </a:r>
          </a:p>
          <a:p>
            <a:pPr marL="176213" indent="-84138" defTabSz="1600200">
              <a:lnSpc>
                <a:spcPct val="90000"/>
              </a:lnSpc>
              <a:spcBef>
                <a:spcPct val="0"/>
              </a:spcBef>
              <a:spcAft>
                <a:spcPct val="35000"/>
              </a:spcAft>
              <a:buFont typeface="Arial" panose="020B0604020202020204" pitchFamily="34" charset="0"/>
              <a:buChar char="•"/>
            </a:pPr>
            <a:r>
              <a:rPr lang="en-GB" sz="1400" dirty="0"/>
              <a:t>Diagrams, elements, and symbols</a:t>
            </a:r>
          </a:p>
          <a:p>
            <a:pPr marL="176213" indent="-84138" defTabSz="1600200">
              <a:lnSpc>
                <a:spcPct val="90000"/>
              </a:lnSpc>
              <a:spcBef>
                <a:spcPct val="0"/>
              </a:spcBef>
              <a:spcAft>
                <a:spcPct val="35000"/>
              </a:spcAft>
              <a:buFont typeface="Arial" panose="020B0604020202020204" pitchFamily="34" charset="0"/>
              <a:buChar char="•"/>
            </a:pPr>
            <a:r>
              <a:rPr lang="en-GB" sz="1400" dirty="0"/>
              <a:t>Features and examples</a:t>
            </a:r>
          </a:p>
        </p:txBody>
      </p:sp>
      <p:sp>
        <p:nvSpPr>
          <p:cNvPr id="43" name="Hexagon 6">
            <a:extLst>
              <a:ext uri="{FF2B5EF4-FFF2-40B4-BE49-F238E27FC236}">
                <a16:creationId xmlns:a16="http://schemas.microsoft.com/office/drawing/2014/main" id="{FBC342BE-AE3D-4B57-861C-5D3281B249C5}"/>
              </a:ext>
            </a:extLst>
          </p:cNvPr>
          <p:cNvSpPr txBox="1"/>
          <p:nvPr/>
        </p:nvSpPr>
        <p:spPr>
          <a:xfrm>
            <a:off x="6229350" y="1914500"/>
            <a:ext cx="1991560" cy="1821826"/>
          </a:xfrm>
          <a:prstGeom prst="rect">
            <a:avLst/>
          </a:prstGeom>
          <a:scene3d>
            <a:camera prst="orthographicFront"/>
            <a:lightRig rig="flat" dir="t"/>
          </a:scene3d>
          <a:sp3d/>
        </p:spPr>
        <p:style>
          <a:lnRef idx="0">
            <a:scrgbClr r="0" g="0" b="0"/>
          </a:lnRef>
          <a:fillRef idx="0">
            <a:scrgbClr r="0" g="0" b="0"/>
          </a:fillRef>
          <a:effectRef idx="0">
            <a:scrgbClr r="0" g="0" b="0"/>
          </a:effectRef>
          <a:fontRef idx="minor">
            <a:schemeClr val="dk1"/>
          </a:fontRef>
        </p:style>
        <p:txBody>
          <a:bodyPr spcFirstLastPara="0" vert="horz" wrap="square" lIns="36000" tIns="0" rIns="0" bIns="0" numCol="1" spcCol="1270" anchor="ctr" anchorCtr="0">
            <a:noAutofit/>
          </a:bodyPr>
          <a:lstStyle/>
          <a:p>
            <a:pPr marL="0" lvl="0" indent="0" defTabSz="1600200">
              <a:lnSpc>
                <a:spcPct val="90000"/>
              </a:lnSpc>
              <a:spcBef>
                <a:spcPct val="0"/>
              </a:spcBef>
              <a:spcAft>
                <a:spcPct val="35000"/>
              </a:spcAft>
              <a:buNone/>
            </a:pPr>
            <a:r>
              <a:rPr lang="en-GB" sz="2000" b="1" kern="1200" dirty="0"/>
              <a:t>Terminology</a:t>
            </a:r>
          </a:p>
          <a:p>
            <a:pPr marL="176213" indent="-84138" defTabSz="1600200">
              <a:lnSpc>
                <a:spcPct val="90000"/>
              </a:lnSpc>
              <a:spcBef>
                <a:spcPct val="0"/>
              </a:spcBef>
              <a:spcAft>
                <a:spcPct val="35000"/>
              </a:spcAft>
              <a:buFont typeface="Arial" panose="020B0604020202020204" pitchFamily="34" charset="0"/>
              <a:buChar char="•"/>
            </a:pPr>
            <a:r>
              <a:rPr lang="en-GB" sz="1400" dirty="0"/>
              <a:t>Definitions, attributes, and class diagrams</a:t>
            </a:r>
          </a:p>
          <a:p>
            <a:pPr marL="176213" indent="-84138" defTabSz="1600200">
              <a:lnSpc>
                <a:spcPct val="90000"/>
              </a:lnSpc>
              <a:spcBef>
                <a:spcPct val="0"/>
              </a:spcBef>
              <a:spcAft>
                <a:spcPct val="35000"/>
              </a:spcAft>
              <a:buFont typeface="Arial" panose="020B0604020202020204" pitchFamily="34" charset="0"/>
              <a:buChar char="•"/>
            </a:pPr>
            <a:r>
              <a:rPr lang="en-GB" sz="1400" dirty="0"/>
              <a:t>CJML meta-model</a:t>
            </a:r>
          </a:p>
        </p:txBody>
      </p:sp>
      <p:sp>
        <p:nvSpPr>
          <p:cNvPr id="44" name="Hexagon 6">
            <a:extLst>
              <a:ext uri="{FF2B5EF4-FFF2-40B4-BE49-F238E27FC236}">
                <a16:creationId xmlns:a16="http://schemas.microsoft.com/office/drawing/2014/main" id="{29A49B98-ECE4-4FB3-B2DE-8322162C8C64}"/>
              </a:ext>
            </a:extLst>
          </p:cNvPr>
          <p:cNvSpPr txBox="1"/>
          <p:nvPr/>
        </p:nvSpPr>
        <p:spPr>
          <a:xfrm>
            <a:off x="2376669" y="4071993"/>
            <a:ext cx="2038126" cy="1821826"/>
          </a:xfrm>
          <a:prstGeom prst="rect">
            <a:avLst/>
          </a:prstGeom>
          <a:scene3d>
            <a:camera prst="orthographicFront"/>
            <a:lightRig rig="flat" dir="t"/>
          </a:scene3d>
          <a:sp3d/>
        </p:spPr>
        <p:style>
          <a:lnRef idx="0">
            <a:scrgbClr r="0" g="0" b="0"/>
          </a:lnRef>
          <a:fillRef idx="0">
            <a:scrgbClr r="0" g="0" b="0"/>
          </a:fillRef>
          <a:effectRef idx="0">
            <a:scrgbClr r="0" g="0" b="0"/>
          </a:effectRef>
          <a:fontRef idx="minor">
            <a:schemeClr val="dk1"/>
          </a:fontRef>
        </p:style>
        <p:txBody>
          <a:bodyPr spcFirstLastPara="0" vert="horz" wrap="square" lIns="36000" tIns="0" rIns="0" bIns="0" numCol="1" spcCol="1270" anchor="ctr" anchorCtr="0">
            <a:noAutofit/>
          </a:bodyPr>
          <a:lstStyle/>
          <a:p>
            <a:pPr marL="0" lvl="0" indent="0" defTabSz="1600200">
              <a:lnSpc>
                <a:spcPct val="90000"/>
              </a:lnSpc>
              <a:spcBef>
                <a:spcPct val="0"/>
              </a:spcBef>
              <a:spcAft>
                <a:spcPct val="35000"/>
              </a:spcAft>
              <a:buNone/>
            </a:pPr>
            <a:r>
              <a:rPr lang="en-GB" sz="2000" b="1" kern="1200" dirty="0"/>
              <a:t>Diagram generator</a:t>
            </a:r>
            <a:endParaRPr lang="en-GB" sz="1400" b="1" dirty="0"/>
          </a:p>
          <a:p>
            <a:pPr marL="176213" indent="-84138" defTabSz="1600200">
              <a:lnSpc>
                <a:spcPct val="90000"/>
              </a:lnSpc>
              <a:spcBef>
                <a:spcPct val="0"/>
              </a:spcBef>
              <a:spcAft>
                <a:spcPct val="35000"/>
              </a:spcAft>
              <a:buFont typeface="Arial" panose="020B0604020202020204" pitchFamily="34" charset="0"/>
              <a:buChar char="•"/>
            </a:pPr>
            <a:r>
              <a:rPr lang="en-GB" sz="1400" dirty="0"/>
              <a:t>Templates for easy diagramming</a:t>
            </a:r>
          </a:p>
          <a:p>
            <a:pPr marL="176213" indent="-84138" defTabSz="1600200">
              <a:lnSpc>
                <a:spcPct val="90000"/>
              </a:lnSpc>
              <a:spcBef>
                <a:spcPct val="0"/>
              </a:spcBef>
              <a:spcAft>
                <a:spcPct val="35000"/>
              </a:spcAft>
              <a:buFont typeface="Arial" panose="020B0604020202020204" pitchFamily="34" charset="0"/>
              <a:buChar char="•"/>
            </a:pPr>
            <a:r>
              <a:rPr lang="en-GB" sz="1400" dirty="0"/>
              <a:t>Examples</a:t>
            </a:r>
          </a:p>
        </p:txBody>
      </p:sp>
      <p:grpSp>
        <p:nvGrpSpPr>
          <p:cNvPr id="45" name="Group 44">
            <a:extLst>
              <a:ext uri="{FF2B5EF4-FFF2-40B4-BE49-F238E27FC236}">
                <a16:creationId xmlns:a16="http://schemas.microsoft.com/office/drawing/2014/main" id="{6E5FA795-45C0-4B86-9407-CD7AE8DEA1DB}"/>
              </a:ext>
            </a:extLst>
          </p:cNvPr>
          <p:cNvGrpSpPr/>
          <p:nvPr/>
        </p:nvGrpSpPr>
        <p:grpSpPr>
          <a:xfrm>
            <a:off x="4469910" y="3519860"/>
            <a:ext cx="288000" cy="288000"/>
            <a:chOff x="2712285" y="4642295"/>
            <a:chExt cx="396000" cy="396000"/>
          </a:xfrm>
        </p:grpSpPr>
        <p:sp>
          <p:nvSpPr>
            <p:cNvPr id="46" name="Rectangle: Rounded Corners 45">
              <a:extLst>
                <a:ext uri="{FF2B5EF4-FFF2-40B4-BE49-F238E27FC236}">
                  <a16:creationId xmlns:a16="http://schemas.microsoft.com/office/drawing/2014/main" id="{4DDEC8E4-2B7C-4830-BF10-25FC60135C1D}"/>
                </a:ext>
              </a:extLst>
            </p:cNvPr>
            <p:cNvSpPr/>
            <p:nvPr/>
          </p:nvSpPr>
          <p:spPr>
            <a:xfrm>
              <a:off x="2712285" y="4642295"/>
              <a:ext cx="396000" cy="396000"/>
            </a:xfrm>
            <a:prstGeom prst="roundRect">
              <a:avLst>
                <a:gd name="adj" fmla="val 10000"/>
              </a:avLst>
            </a:prstGeom>
            <a:solidFill>
              <a:srgbClr val="FFFFFF"/>
            </a:solidFill>
          </p:spPr>
          <p:style>
            <a:lnRef idx="3">
              <a:schemeClr val="lt1">
                <a:hueOff val="0"/>
                <a:satOff val="0"/>
                <a:lumOff val="0"/>
                <a:alphaOff val="0"/>
              </a:schemeClr>
            </a:lnRef>
            <a:fillRef idx="1">
              <a:scrgbClr r="0" g="0" b="0"/>
            </a:fillRef>
            <a:effectRef idx="1">
              <a:schemeClr val="accent1">
                <a:tint val="50000"/>
                <a:alpha val="90000"/>
                <a:hueOff val="0"/>
                <a:satOff val="0"/>
                <a:lumOff val="0"/>
                <a:alphaOff val="0"/>
              </a:schemeClr>
            </a:effectRef>
            <a:fontRef idx="minor">
              <a:schemeClr val="lt1">
                <a:hueOff val="0"/>
                <a:satOff val="0"/>
                <a:lumOff val="0"/>
                <a:alphaOff val="0"/>
              </a:schemeClr>
            </a:fontRef>
          </p:style>
          <p:txBody>
            <a:bodyPr/>
            <a:lstStyle/>
            <a:p>
              <a:endParaRPr lang="en-GB" dirty="0"/>
            </a:p>
          </p:txBody>
        </p:sp>
        <p:pic>
          <p:nvPicPr>
            <p:cNvPr id="47" name="Picture 46">
              <a:extLst>
                <a:ext uri="{FF2B5EF4-FFF2-40B4-BE49-F238E27FC236}">
                  <a16:creationId xmlns:a16="http://schemas.microsoft.com/office/drawing/2014/main" id="{2A07947C-9565-41BF-A273-8E3810AC07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35008" y="4676802"/>
              <a:ext cx="324000" cy="324000"/>
            </a:xfrm>
            <a:prstGeom prst="rect">
              <a:avLst/>
            </a:prstGeom>
          </p:spPr>
        </p:pic>
      </p:grpSp>
      <p:grpSp>
        <p:nvGrpSpPr>
          <p:cNvPr id="48" name="Group 47">
            <a:extLst>
              <a:ext uri="{FF2B5EF4-FFF2-40B4-BE49-F238E27FC236}">
                <a16:creationId xmlns:a16="http://schemas.microsoft.com/office/drawing/2014/main" id="{CF023589-56A1-47D9-8CED-7EAAE78094BC}"/>
              </a:ext>
            </a:extLst>
          </p:cNvPr>
          <p:cNvGrpSpPr/>
          <p:nvPr/>
        </p:nvGrpSpPr>
        <p:grpSpPr>
          <a:xfrm>
            <a:off x="6985185" y="3522014"/>
            <a:ext cx="288000" cy="288000"/>
            <a:chOff x="2712285" y="4642295"/>
            <a:chExt cx="396000" cy="396000"/>
          </a:xfrm>
        </p:grpSpPr>
        <p:sp>
          <p:nvSpPr>
            <p:cNvPr id="49" name="Rectangle: Rounded Corners 48">
              <a:extLst>
                <a:ext uri="{FF2B5EF4-FFF2-40B4-BE49-F238E27FC236}">
                  <a16:creationId xmlns:a16="http://schemas.microsoft.com/office/drawing/2014/main" id="{534F0542-0F80-4F0C-8BFE-DEBA64C82645}"/>
                </a:ext>
              </a:extLst>
            </p:cNvPr>
            <p:cNvSpPr/>
            <p:nvPr/>
          </p:nvSpPr>
          <p:spPr>
            <a:xfrm>
              <a:off x="2712285" y="4642295"/>
              <a:ext cx="396000" cy="396000"/>
            </a:xfrm>
            <a:prstGeom prst="roundRect">
              <a:avLst>
                <a:gd name="adj" fmla="val 10000"/>
              </a:avLst>
            </a:prstGeom>
            <a:solidFill>
              <a:srgbClr val="FFFFFF"/>
            </a:solidFill>
          </p:spPr>
          <p:style>
            <a:lnRef idx="3">
              <a:schemeClr val="lt1">
                <a:hueOff val="0"/>
                <a:satOff val="0"/>
                <a:lumOff val="0"/>
                <a:alphaOff val="0"/>
              </a:schemeClr>
            </a:lnRef>
            <a:fillRef idx="1">
              <a:scrgbClr r="0" g="0" b="0"/>
            </a:fillRef>
            <a:effectRef idx="1">
              <a:schemeClr val="accent1">
                <a:tint val="50000"/>
                <a:alpha val="90000"/>
                <a:hueOff val="0"/>
                <a:satOff val="0"/>
                <a:lumOff val="0"/>
                <a:alphaOff val="0"/>
              </a:schemeClr>
            </a:effectRef>
            <a:fontRef idx="minor">
              <a:schemeClr val="lt1">
                <a:hueOff val="0"/>
                <a:satOff val="0"/>
                <a:lumOff val="0"/>
                <a:alphaOff val="0"/>
              </a:schemeClr>
            </a:fontRef>
          </p:style>
          <p:txBody>
            <a:bodyPr/>
            <a:lstStyle/>
            <a:p>
              <a:endParaRPr lang="en-GB" dirty="0"/>
            </a:p>
          </p:txBody>
        </p:sp>
        <p:pic>
          <p:nvPicPr>
            <p:cNvPr id="50" name="Picture 49">
              <a:extLst>
                <a:ext uri="{FF2B5EF4-FFF2-40B4-BE49-F238E27FC236}">
                  <a16:creationId xmlns:a16="http://schemas.microsoft.com/office/drawing/2014/main" id="{3DAC8392-68A5-424A-B78F-C2A9817130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35008" y="4676802"/>
              <a:ext cx="324000" cy="324000"/>
            </a:xfrm>
            <a:prstGeom prst="rect">
              <a:avLst/>
            </a:prstGeom>
          </p:spPr>
        </p:pic>
      </p:grpSp>
      <p:grpSp>
        <p:nvGrpSpPr>
          <p:cNvPr id="51" name="Group 50">
            <a:extLst>
              <a:ext uri="{FF2B5EF4-FFF2-40B4-BE49-F238E27FC236}">
                <a16:creationId xmlns:a16="http://schemas.microsoft.com/office/drawing/2014/main" id="{6444AF70-2E6D-4E35-B138-BEC303F27249}"/>
              </a:ext>
            </a:extLst>
          </p:cNvPr>
          <p:cNvGrpSpPr/>
          <p:nvPr/>
        </p:nvGrpSpPr>
        <p:grpSpPr>
          <a:xfrm>
            <a:off x="3249994" y="5703671"/>
            <a:ext cx="288000" cy="288000"/>
            <a:chOff x="2712285" y="4642295"/>
            <a:chExt cx="396000" cy="396000"/>
          </a:xfrm>
        </p:grpSpPr>
        <p:sp>
          <p:nvSpPr>
            <p:cNvPr id="52" name="Rectangle: Rounded Corners 51">
              <a:extLst>
                <a:ext uri="{FF2B5EF4-FFF2-40B4-BE49-F238E27FC236}">
                  <a16:creationId xmlns:a16="http://schemas.microsoft.com/office/drawing/2014/main" id="{501D1D70-A643-4652-B576-5FF2082DD16F}"/>
                </a:ext>
              </a:extLst>
            </p:cNvPr>
            <p:cNvSpPr/>
            <p:nvPr/>
          </p:nvSpPr>
          <p:spPr>
            <a:xfrm>
              <a:off x="2712285" y="4642295"/>
              <a:ext cx="396000" cy="396000"/>
            </a:xfrm>
            <a:prstGeom prst="roundRect">
              <a:avLst>
                <a:gd name="adj" fmla="val 10000"/>
              </a:avLst>
            </a:prstGeom>
            <a:solidFill>
              <a:srgbClr val="FFFFFF"/>
            </a:solidFill>
          </p:spPr>
          <p:style>
            <a:lnRef idx="3">
              <a:schemeClr val="lt1">
                <a:hueOff val="0"/>
                <a:satOff val="0"/>
                <a:lumOff val="0"/>
                <a:alphaOff val="0"/>
              </a:schemeClr>
            </a:lnRef>
            <a:fillRef idx="1">
              <a:scrgbClr r="0" g="0" b="0"/>
            </a:fillRef>
            <a:effectRef idx="1">
              <a:schemeClr val="accent1">
                <a:tint val="50000"/>
                <a:alpha val="90000"/>
                <a:hueOff val="0"/>
                <a:satOff val="0"/>
                <a:lumOff val="0"/>
                <a:alphaOff val="0"/>
              </a:schemeClr>
            </a:effectRef>
            <a:fontRef idx="minor">
              <a:schemeClr val="lt1">
                <a:hueOff val="0"/>
                <a:satOff val="0"/>
                <a:lumOff val="0"/>
                <a:alphaOff val="0"/>
              </a:schemeClr>
            </a:fontRef>
          </p:style>
          <p:txBody>
            <a:bodyPr/>
            <a:lstStyle/>
            <a:p>
              <a:endParaRPr lang="en-GB" dirty="0"/>
            </a:p>
          </p:txBody>
        </p:sp>
        <p:pic>
          <p:nvPicPr>
            <p:cNvPr id="53" name="Picture 52">
              <a:extLst>
                <a:ext uri="{FF2B5EF4-FFF2-40B4-BE49-F238E27FC236}">
                  <a16:creationId xmlns:a16="http://schemas.microsoft.com/office/drawing/2014/main" id="{A1D95083-B749-4A02-B3C0-944D6CFE3A3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35008" y="4676802"/>
              <a:ext cx="324000" cy="324000"/>
            </a:xfrm>
            <a:prstGeom prst="rect">
              <a:avLst/>
            </a:prstGeom>
          </p:spPr>
        </p:pic>
      </p:grpSp>
    </p:spTree>
    <p:extLst>
      <p:ext uri="{BB962C8B-B14F-4D97-AF65-F5344CB8AC3E}">
        <p14:creationId xmlns:p14="http://schemas.microsoft.com/office/powerpoint/2010/main" val="10395093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0584D-E78C-408F-A464-AF661D7CD2F8}"/>
              </a:ext>
            </a:extLst>
          </p:cNvPr>
          <p:cNvSpPr>
            <a:spLocks noGrp="1"/>
          </p:cNvSpPr>
          <p:nvPr>
            <p:ph type="title"/>
          </p:nvPr>
        </p:nvSpPr>
        <p:spPr>
          <a:xfrm>
            <a:off x="954182" y="331155"/>
            <a:ext cx="9001711" cy="888244"/>
          </a:xfrm>
        </p:spPr>
        <p:txBody>
          <a:bodyPr/>
          <a:lstStyle/>
          <a:p>
            <a:r>
              <a:rPr lang="en-GB" dirty="0"/>
              <a:t>Touchpoints are the "atoms" of a journey</a:t>
            </a:r>
          </a:p>
        </p:txBody>
      </p:sp>
      <p:sp>
        <p:nvSpPr>
          <p:cNvPr id="4" name="Slide Number Placeholder 3">
            <a:extLst>
              <a:ext uri="{FF2B5EF4-FFF2-40B4-BE49-F238E27FC236}">
                <a16:creationId xmlns:a16="http://schemas.microsoft.com/office/drawing/2014/main" id="{359912B9-4EB6-42C7-BF37-C605F081559D}"/>
              </a:ext>
            </a:extLst>
          </p:cNvPr>
          <p:cNvSpPr>
            <a:spLocks noGrp="1"/>
          </p:cNvSpPr>
          <p:nvPr>
            <p:ph type="sldNum" sz="quarter" idx="12"/>
          </p:nvPr>
        </p:nvSpPr>
        <p:spPr/>
        <p:txBody>
          <a:bodyPr/>
          <a:lstStyle/>
          <a:p>
            <a:fld id="{5751DFAA-887F-4071-8EAD-E8CA316FCF06}" type="slidenum">
              <a:rPr lang="en-GB" smtClean="0"/>
              <a:t>20</a:t>
            </a:fld>
            <a:endParaRPr lang="en-GB" dirty="0"/>
          </a:p>
        </p:txBody>
      </p:sp>
      <p:grpSp>
        <p:nvGrpSpPr>
          <p:cNvPr id="28" name="Group 27">
            <a:extLst>
              <a:ext uri="{FF2B5EF4-FFF2-40B4-BE49-F238E27FC236}">
                <a16:creationId xmlns:a16="http://schemas.microsoft.com/office/drawing/2014/main" id="{D4AB4F9E-7821-4C1C-B5FF-DF0547910DE7}"/>
              </a:ext>
            </a:extLst>
          </p:cNvPr>
          <p:cNvGrpSpPr/>
          <p:nvPr/>
        </p:nvGrpSpPr>
        <p:grpSpPr>
          <a:xfrm>
            <a:off x="2628000" y="2376000"/>
            <a:ext cx="5603454" cy="2377369"/>
            <a:chOff x="1237612" y="3896014"/>
            <a:chExt cx="5603454" cy="2377369"/>
          </a:xfrm>
        </p:grpSpPr>
        <p:grpSp>
          <p:nvGrpSpPr>
            <p:cNvPr id="29" name="Group 4">
              <a:extLst>
                <a:ext uri="{FF2B5EF4-FFF2-40B4-BE49-F238E27FC236}">
                  <a16:creationId xmlns:a16="http://schemas.microsoft.com/office/drawing/2014/main" id="{C6D9AB95-0BBA-46F7-808C-C1D7F844A92D}"/>
                </a:ext>
              </a:extLst>
            </p:cNvPr>
            <p:cNvGrpSpPr>
              <a:grpSpLocks/>
            </p:cNvGrpSpPr>
            <p:nvPr/>
          </p:nvGrpSpPr>
          <p:grpSpPr bwMode="auto">
            <a:xfrm>
              <a:off x="1237612" y="3896014"/>
              <a:ext cx="5603454" cy="2377369"/>
              <a:chOff x="3231" y="1709"/>
              <a:chExt cx="2789" cy="1629"/>
            </a:xfrm>
          </p:grpSpPr>
          <p:sp>
            <p:nvSpPr>
              <p:cNvPr id="42" name="Freeform 5">
                <a:extLst>
                  <a:ext uri="{FF2B5EF4-FFF2-40B4-BE49-F238E27FC236}">
                    <a16:creationId xmlns:a16="http://schemas.microsoft.com/office/drawing/2014/main" id="{CFB6F61A-717B-4BD3-801D-AA7E12D28A99}"/>
                  </a:ext>
                </a:extLst>
              </p:cNvPr>
              <p:cNvSpPr>
                <a:spLocks/>
              </p:cNvSpPr>
              <p:nvPr/>
            </p:nvSpPr>
            <p:spPr bwMode="gray">
              <a:xfrm>
                <a:off x="4627" y="1709"/>
                <a:ext cx="1393" cy="1629"/>
              </a:xfrm>
              <a:custGeom>
                <a:avLst/>
                <a:gdLst/>
                <a:ahLst/>
                <a:cxnLst>
                  <a:cxn ang="0">
                    <a:pos x="1039" y="9"/>
                  </a:cxn>
                  <a:cxn ang="0">
                    <a:pos x="787" y="49"/>
                  </a:cxn>
                  <a:cxn ang="0">
                    <a:pos x="549" y="127"/>
                  </a:cxn>
                  <a:cxn ang="0">
                    <a:pos x="329" y="232"/>
                  </a:cxn>
                  <a:cxn ang="0">
                    <a:pos x="123" y="369"/>
                  </a:cxn>
                  <a:cxn ang="0">
                    <a:pos x="65" y="536"/>
                  </a:cxn>
                  <a:cxn ang="0">
                    <a:pos x="238" y="745"/>
                  </a:cxn>
                  <a:cxn ang="0">
                    <a:pos x="384" y="977"/>
                  </a:cxn>
                  <a:cxn ang="0">
                    <a:pos x="490" y="1231"/>
                  </a:cxn>
                  <a:cxn ang="0">
                    <a:pos x="555" y="1508"/>
                  </a:cxn>
                  <a:cxn ang="0">
                    <a:pos x="580" y="1793"/>
                  </a:cxn>
                  <a:cxn ang="0">
                    <a:pos x="555" y="2082"/>
                  </a:cxn>
                  <a:cxn ang="0">
                    <a:pos x="490" y="2356"/>
                  </a:cxn>
                  <a:cxn ang="0">
                    <a:pos x="384" y="2613"/>
                  </a:cxn>
                  <a:cxn ang="0">
                    <a:pos x="238" y="2846"/>
                  </a:cxn>
                  <a:cxn ang="0">
                    <a:pos x="65" y="3052"/>
                  </a:cxn>
                  <a:cxn ang="0">
                    <a:pos x="123" y="3221"/>
                  </a:cxn>
                  <a:cxn ang="0">
                    <a:pos x="329" y="3355"/>
                  </a:cxn>
                  <a:cxn ang="0">
                    <a:pos x="549" y="3462"/>
                  </a:cxn>
                  <a:cxn ang="0">
                    <a:pos x="787" y="3536"/>
                  </a:cxn>
                  <a:cxn ang="0">
                    <a:pos x="1039" y="3581"/>
                  </a:cxn>
                  <a:cxn ang="0">
                    <a:pos x="1305" y="3587"/>
                  </a:cxn>
                  <a:cxn ang="0">
                    <a:pos x="1572" y="3553"/>
                  </a:cxn>
                  <a:cxn ang="0">
                    <a:pos x="1829" y="3481"/>
                  </a:cxn>
                  <a:cxn ang="0">
                    <a:pos x="2069" y="3373"/>
                  </a:cxn>
                  <a:cxn ang="0">
                    <a:pos x="2286" y="3233"/>
                  </a:cxn>
                  <a:cxn ang="0">
                    <a:pos x="2481" y="3063"/>
                  </a:cxn>
                  <a:cxn ang="0">
                    <a:pos x="2648" y="2866"/>
                  </a:cxn>
                  <a:cxn ang="0">
                    <a:pos x="2788" y="2650"/>
                  </a:cxn>
                  <a:cxn ang="0">
                    <a:pos x="2897" y="2411"/>
                  </a:cxn>
                  <a:cxn ang="0">
                    <a:pos x="2968" y="2156"/>
                  </a:cxn>
                  <a:cxn ang="0">
                    <a:pos x="3003" y="1887"/>
                  </a:cxn>
                  <a:cxn ang="0">
                    <a:pos x="2997" y="1610"/>
                  </a:cxn>
                  <a:cxn ang="0">
                    <a:pos x="2949" y="1346"/>
                  </a:cxn>
                  <a:cxn ang="0">
                    <a:pos x="2866" y="1096"/>
                  </a:cxn>
                  <a:cxn ang="0">
                    <a:pos x="2745" y="865"/>
                  </a:cxn>
                  <a:cxn ang="0">
                    <a:pos x="2596" y="655"/>
                  </a:cxn>
                  <a:cxn ang="0">
                    <a:pos x="2419" y="465"/>
                  </a:cxn>
                  <a:cxn ang="0">
                    <a:pos x="2215" y="307"/>
                  </a:cxn>
                  <a:cxn ang="0">
                    <a:pos x="1992" y="177"/>
                  </a:cxn>
                  <a:cxn ang="0">
                    <a:pos x="1746" y="80"/>
                  </a:cxn>
                  <a:cxn ang="0">
                    <a:pos x="1486" y="22"/>
                  </a:cxn>
                  <a:cxn ang="0">
                    <a:pos x="1213" y="0"/>
                  </a:cxn>
                </a:cxnLst>
                <a:rect l="0" t="0" r="r" b="b"/>
                <a:pathLst>
                  <a:path w="3006" h="3590">
                    <a:moveTo>
                      <a:pt x="1213" y="0"/>
                    </a:moveTo>
                    <a:lnTo>
                      <a:pt x="1125" y="3"/>
                    </a:lnTo>
                    <a:lnTo>
                      <a:pt x="1039" y="9"/>
                    </a:lnTo>
                    <a:lnTo>
                      <a:pt x="956" y="18"/>
                    </a:lnTo>
                    <a:lnTo>
                      <a:pt x="872" y="34"/>
                    </a:lnTo>
                    <a:lnTo>
                      <a:pt x="787" y="49"/>
                    </a:lnTo>
                    <a:lnTo>
                      <a:pt x="707" y="71"/>
                    </a:lnTo>
                    <a:lnTo>
                      <a:pt x="627" y="100"/>
                    </a:lnTo>
                    <a:lnTo>
                      <a:pt x="549" y="127"/>
                    </a:lnTo>
                    <a:lnTo>
                      <a:pt x="475" y="158"/>
                    </a:lnTo>
                    <a:lnTo>
                      <a:pt x="400" y="195"/>
                    </a:lnTo>
                    <a:lnTo>
                      <a:pt x="329" y="232"/>
                    </a:lnTo>
                    <a:lnTo>
                      <a:pt x="257" y="275"/>
                    </a:lnTo>
                    <a:lnTo>
                      <a:pt x="189" y="320"/>
                    </a:lnTo>
                    <a:lnTo>
                      <a:pt x="123" y="369"/>
                    </a:lnTo>
                    <a:lnTo>
                      <a:pt x="59" y="418"/>
                    </a:lnTo>
                    <a:lnTo>
                      <a:pt x="0" y="475"/>
                    </a:lnTo>
                    <a:lnTo>
                      <a:pt x="65" y="536"/>
                    </a:lnTo>
                    <a:lnTo>
                      <a:pt x="126" y="602"/>
                    </a:lnTo>
                    <a:lnTo>
                      <a:pt x="186" y="673"/>
                    </a:lnTo>
                    <a:lnTo>
                      <a:pt x="238" y="745"/>
                    </a:lnTo>
                    <a:lnTo>
                      <a:pt x="292" y="819"/>
                    </a:lnTo>
                    <a:lnTo>
                      <a:pt x="338" y="896"/>
                    </a:lnTo>
                    <a:lnTo>
                      <a:pt x="384" y="977"/>
                    </a:lnTo>
                    <a:lnTo>
                      <a:pt x="421" y="1062"/>
                    </a:lnTo>
                    <a:lnTo>
                      <a:pt x="458" y="1145"/>
                    </a:lnTo>
                    <a:lnTo>
                      <a:pt x="490" y="1231"/>
                    </a:lnTo>
                    <a:lnTo>
                      <a:pt x="518" y="1322"/>
                    </a:lnTo>
                    <a:lnTo>
                      <a:pt x="540" y="1415"/>
                    </a:lnTo>
                    <a:lnTo>
                      <a:pt x="555" y="1508"/>
                    </a:lnTo>
                    <a:lnTo>
                      <a:pt x="567" y="1601"/>
                    </a:lnTo>
                    <a:lnTo>
                      <a:pt x="577" y="1697"/>
                    </a:lnTo>
                    <a:lnTo>
                      <a:pt x="580" y="1793"/>
                    </a:lnTo>
                    <a:lnTo>
                      <a:pt x="577" y="1893"/>
                    </a:lnTo>
                    <a:lnTo>
                      <a:pt x="567" y="1989"/>
                    </a:lnTo>
                    <a:lnTo>
                      <a:pt x="555" y="2082"/>
                    </a:lnTo>
                    <a:lnTo>
                      <a:pt x="540" y="2175"/>
                    </a:lnTo>
                    <a:lnTo>
                      <a:pt x="518" y="2268"/>
                    </a:lnTo>
                    <a:lnTo>
                      <a:pt x="490" y="2356"/>
                    </a:lnTo>
                    <a:lnTo>
                      <a:pt x="458" y="2442"/>
                    </a:lnTo>
                    <a:lnTo>
                      <a:pt x="421" y="2528"/>
                    </a:lnTo>
                    <a:lnTo>
                      <a:pt x="384" y="2613"/>
                    </a:lnTo>
                    <a:lnTo>
                      <a:pt x="338" y="2691"/>
                    </a:lnTo>
                    <a:lnTo>
                      <a:pt x="292" y="2771"/>
                    </a:lnTo>
                    <a:lnTo>
                      <a:pt x="238" y="2846"/>
                    </a:lnTo>
                    <a:lnTo>
                      <a:pt x="186" y="2917"/>
                    </a:lnTo>
                    <a:lnTo>
                      <a:pt x="126" y="2985"/>
                    </a:lnTo>
                    <a:lnTo>
                      <a:pt x="65" y="3052"/>
                    </a:lnTo>
                    <a:lnTo>
                      <a:pt x="0" y="3115"/>
                    </a:lnTo>
                    <a:lnTo>
                      <a:pt x="59" y="3172"/>
                    </a:lnTo>
                    <a:lnTo>
                      <a:pt x="123" y="3221"/>
                    </a:lnTo>
                    <a:lnTo>
                      <a:pt x="189" y="3267"/>
                    </a:lnTo>
                    <a:lnTo>
                      <a:pt x="257" y="3313"/>
                    </a:lnTo>
                    <a:lnTo>
                      <a:pt x="329" y="3355"/>
                    </a:lnTo>
                    <a:lnTo>
                      <a:pt x="400" y="3395"/>
                    </a:lnTo>
                    <a:lnTo>
                      <a:pt x="475" y="3429"/>
                    </a:lnTo>
                    <a:lnTo>
                      <a:pt x="549" y="3462"/>
                    </a:lnTo>
                    <a:lnTo>
                      <a:pt x="627" y="3490"/>
                    </a:lnTo>
                    <a:lnTo>
                      <a:pt x="707" y="3516"/>
                    </a:lnTo>
                    <a:lnTo>
                      <a:pt x="787" y="3536"/>
                    </a:lnTo>
                    <a:lnTo>
                      <a:pt x="872" y="3556"/>
                    </a:lnTo>
                    <a:lnTo>
                      <a:pt x="956" y="3571"/>
                    </a:lnTo>
                    <a:lnTo>
                      <a:pt x="1039" y="3581"/>
                    </a:lnTo>
                    <a:lnTo>
                      <a:pt x="1125" y="3587"/>
                    </a:lnTo>
                    <a:lnTo>
                      <a:pt x="1213" y="3590"/>
                    </a:lnTo>
                    <a:lnTo>
                      <a:pt x="1305" y="3587"/>
                    </a:lnTo>
                    <a:lnTo>
                      <a:pt x="1396" y="3581"/>
                    </a:lnTo>
                    <a:lnTo>
                      <a:pt x="1486" y="3568"/>
                    </a:lnTo>
                    <a:lnTo>
                      <a:pt x="1572" y="3553"/>
                    </a:lnTo>
                    <a:lnTo>
                      <a:pt x="1660" y="3530"/>
                    </a:lnTo>
                    <a:lnTo>
                      <a:pt x="1746" y="3510"/>
                    </a:lnTo>
                    <a:lnTo>
                      <a:pt x="1829" y="3481"/>
                    </a:lnTo>
                    <a:lnTo>
                      <a:pt x="1911" y="3447"/>
                    </a:lnTo>
                    <a:lnTo>
                      <a:pt x="1992" y="3413"/>
                    </a:lnTo>
                    <a:lnTo>
                      <a:pt x="2069" y="3373"/>
                    </a:lnTo>
                    <a:lnTo>
                      <a:pt x="2144" y="3329"/>
                    </a:lnTo>
                    <a:lnTo>
                      <a:pt x="2215" y="3283"/>
                    </a:lnTo>
                    <a:lnTo>
                      <a:pt x="2286" y="3233"/>
                    </a:lnTo>
                    <a:lnTo>
                      <a:pt x="2353" y="3181"/>
                    </a:lnTo>
                    <a:lnTo>
                      <a:pt x="2419" y="3121"/>
                    </a:lnTo>
                    <a:lnTo>
                      <a:pt x="2481" y="3063"/>
                    </a:lnTo>
                    <a:lnTo>
                      <a:pt x="2540" y="3000"/>
                    </a:lnTo>
                    <a:lnTo>
                      <a:pt x="2596" y="2935"/>
                    </a:lnTo>
                    <a:lnTo>
                      <a:pt x="2648" y="2866"/>
                    </a:lnTo>
                    <a:lnTo>
                      <a:pt x="2699" y="2799"/>
                    </a:lnTo>
                    <a:lnTo>
                      <a:pt x="2745" y="2725"/>
                    </a:lnTo>
                    <a:lnTo>
                      <a:pt x="2788" y="2650"/>
                    </a:lnTo>
                    <a:lnTo>
                      <a:pt x="2828" y="2572"/>
                    </a:lnTo>
                    <a:lnTo>
                      <a:pt x="2866" y="2491"/>
                    </a:lnTo>
                    <a:lnTo>
                      <a:pt x="2897" y="2411"/>
                    </a:lnTo>
                    <a:lnTo>
                      <a:pt x="2925" y="2327"/>
                    </a:lnTo>
                    <a:lnTo>
                      <a:pt x="2949" y="2244"/>
                    </a:lnTo>
                    <a:lnTo>
                      <a:pt x="2968" y="2156"/>
                    </a:lnTo>
                    <a:lnTo>
                      <a:pt x="2983" y="2067"/>
                    </a:lnTo>
                    <a:lnTo>
                      <a:pt x="2997" y="1976"/>
                    </a:lnTo>
                    <a:lnTo>
                      <a:pt x="3003" y="1887"/>
                    </a:lnTo>
                    <a:lnTo>
                      <a:pt x="3006" y="1793"/>
                    </a:lnTo>
                    <a:lnTo>
                      <a:pt x="3003" y="1703"/>
                    </a:lnTo>
                    <a:lnTo>
                      <a:pt x="2997" y="1610"/>
                    </a:lnTo>
                    <a:lnTo>
                      <a:pt x="2983" y="1520"/>
                    </a:lnTo>
                    <a:lnTo>
                      <a:pt x="2968" y="1434"/>
                    </a:lnTo>
                    <a:lnTo>
                      <a:pt x="2949" y="1346"/>
                    </a:lnTo>
                    <a:lnTo>
                      <a:pt x="2925" y="1260"/>
                    </a:lnTo>
                    <a:lnTo>
                      <a:pt x="2897" y="1179"/>
                    </a:lnTo>
                    <a:lnTo>
                      <a:pt x="2866" y="1096"/>
                    </a:lnTo>
                    <a:lnTo>
                      <a:pt x="2828" y="1017"/>
                    </a:lnTo>
                    <a:lnTo>
                      <a:pt x="2788" y="940"/>
                    </a:lnTo>
                    <a:lnTo>
                      <a:pt x="2745" y="865"/>
                    </a:lnTo>
                    <a:lnTo>
                      <a:pt x="2699" y="791"/>
                    </a:lnTo>
                    <a:lnTo>
                      <a:pt x="2648" y="719"/>
                    </a:lnTo>
                    <a:lnTo>
                      <a:pt x="2596" y="655"/>
                    </a:lnTo>
                    <a:lnTo>
                      <a:pt x="2540" y="590"/>
                    </a:lnTo>
                    <a:lnTo>
                      <a:pt x="2481" y="524"/>
                    </a:lnTo>
                    <a:lnTo>
                      <a:pt x="2419" y="465"/>
                    </a:lnTo>
                    <a:lnTo>
                      <a:pt x="2353" y="409"/>
                    </a:lnTo>
                    <a:lnTo>
                      <a:pt x="2286" y="357"/>
                    </a:lnTo>
                    <a:lnTo>
                      <a:pt x="2215" y="307"/>
                    </a:lnTo>
                    <a:lnTo>
                      <a:pt x="2144" y="261"/>
                    </a:lnTo>
                    <a:lnTo>
                      <a:pt x="2069" y="217"/>
                    </a:lnTo>
                    <a:lnTo>
                      <a:pt x="1992" y="177"/>
                    </a:lnTo>
                    <a:lnTo>
                      <a:pt x="1911" y="143"/>
                    </a:lnTo>
                    <a:lnTo>
                      <a:pt x="1829" y="109"/>
                    </a:lnTo>
                    <a:lnTo>
                      <a:pt x="1746" y="80"/>
                    </a:lnTo>
                    <a:lnTo>
                      <a:pt x="1660" y="55"/>
                    </a:lnTo>
                    <a:lnTo>
                      <a:pt x="1572" y="37"/>
                    </a:lnTo>
                    <a:lnTo>
                      <a:pt x="1486" y="22"/>
                    </a:lnTo>
                    <a:lnTo>
                      <a:pt x="1396" y="9"/>
                    </a:lnTo>
                    <a:lnTo>
                      <a:pt x="1305" y="3"/>
                    </a:lnTo>
                    <a:lnTo>
                      <a:pt x="1213" y="0"/>
                    </a:lnTo>
                    <a:close/>
                  </a:path>
                </a:pathLst>
              </a:custGeom>
              <a:solidFill>
                <a:sysClr val="window" lastClr="FFFFFF"/>
              </a:solidFill>
              <a:ln w="38100">
                <a:solidFill>
                  <a:sysClr val="windowText" lastClr="000000">
                    <a:lumMod val="50000"/>
                    <a:lumOff val="50000"/>
                  </a:sysClr>
                </a:solidFill>
                <a:round/>
                <a:headEnd/>
                <a:tailEnd/>
              </a:ln>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GB" sz="1400" b="0" i="0" u="none" strike="noStrike" kern="0" cap="none" spc="0" normalizeH="0" baseline="0" noProof="0" dirty="0">
                  <a:ln>
                    <a:noFill/>
                  </a:ln>
                  <a:solidFill>
                    <a:prstClr val="black"/>
                  </a:solidFill>
                  <a:effectLst/>
                  <a:uLnTx/>
                  <a:uFillTx/>
                  <a:latin typeface="Georgia" pitchFamily="18" charset="0"/>
                </a:endParaRPr>
              </a:p>
            </p:txBody>
          </p:sp>
          <p:sp>
            <p:nvSpPr>
              <p:cNvPr id="43" name="Freeform 6">
                <a:extLst>
                  <a:ext uri="{FF2B5EF4-FFF2-40B4-BE49-F238E27FC236}">
                    <a16:creationId xmlns:a16="http://schemas.microsoft.com/office/drawing/2014/main" id="{937534AA-89D8-4978-9AFD-FE9A156CFB72}"/>
                  </a:ext>
                </a:extLst>
              </p:cNvPr>
              <p:cNvSpPr>
                <a:spLocks/>
              </p:cNvSpPr>
              <p:nvPr/>
            </p:nvSpPr>
            <p:spPr bwMode="gray">
              <a:xfrm>
                <a:off x="3231" y="1709"/>
                <a:ext cx="1394" cy="1629"/>
              </a:xfrm>
              <a:custGeom>
                <a:avLst/>
                <a:gdLst/>
                <a:ahLst/>
                <a:cxnLst>
                  <a:cxn ang="0">
                    <a:pos x="2439" y="1601"/>
                  </a:cxn>
                  <a:cxn ang="0">
                    <a:pos x="2491" y="1322"/>
                  </a:cxn>
                  <a:cxn ang="0">
                    <a:pos x="2584" y="1062"/>
                  </a:cxn>
                  <a:cxn ang="0">
                    <a:pos x="2714" y="819"/>
                  </a:cxn>
                  <a:cxn ang="0">
                    <a:pos x="2882" y="602"/>
                  </a:cxn>
                  <a:cxn ang="0">
                    <a:pos x="2946" y="418"/>
                  </a:cxn>
                  <a:cxn ang="0">
                    <a:pos x="2748" y="275"/>
                  </a:cxn>
                  <a:cxn ang="0">
                    <a:pos x="2534" y="158"/>
                  </a:cxn>
                  <a:cxn ang="0">
                    <a:pos x="2299" y="71"/>
                  </a:cxn>
                  <a:cxn ang="0">
                    <a:pos x="2053" y="18"/>
                  </a:cxn>
                  <a:cxn ang="0">
                    <a:pos x="1795" y="0"/>
                  </a:cxn>
                  <a:cxn ang="0">
                    <a:pos x="1520" y="22"/>
                  </a:cxn>
                  <a:cxn ang="0">
                    <a:pos x="1262" y="80"/>
                  </a:cxn>
                  <a:cxn ang="0">
                    <a:pos x="1017" y="177"/>
                  </a:cxn>
                  <a:cxn ang="0">
                    <a:pos x="791" y="307"/>
                  </a:cxn>
                  <a:cxn ang="0">
                    <a:pos x="590" y="465"/>
                  </a:cxn>
                  <a:cxn ang="0">
                    <a:pos x="409" y="655"/>
                  </a:cxn>
                  <a:cxn ang="0">
                    <a:pos x="261" y="865"/>
                  </a:cxn>
                  <a:cxn ang="0">
                    <a:pos x="143" y="1096"/>
                  </a:cxn>
                  <a:cxn ang="0">
                    <a:pos x="57" y="1346"/>
                  </a:cxn>
                  <a:cxn ang="0">
                    <a:pos x="9" y="1610"/>
                  </a:cxn>
                  <a:cxn ang="0">
                    <a:pos x="3" y="1887"/>
                  </a:cxn>
                  <a:cxn ang="0">
                    <a:pos x="37" y="2156"/>
                  </a:cxn>
                  <a:cxn ang="0">
                    <a:pos x="109" y="2411"/>
                  </a:cxn>
                  <a:cxn ang="0">
                    <a:pos x="217" y="2650"/>
                  </a:cxn>
                  <a:cxn ang="0">
                    <a:pos x="357" y="2866"/>
                  </a:cxn>
                  <a:cxn ang="0">
                    <a:pos x="527" y="3063"/>
                  </a:cxn>
                  <a:cxn ang="0">
                    <a:pos x="722" y="3233"/>
                  </a:cxn>
                  <a:cxn ang="0">
                    <a:pos x="939" y="3373"/>
                  </a:cxn>
                  <a:cxn ang="0">
                    <a:pos x="1179" y="3481"/>
                  </a:cxn>
                  <a:cxn ang="0">
                    <a:pos x="1434" y="3553"/>
                  </a:cxn>
                  <a:cxn ang="0">
                    <a:pos x="1703" y="3587"/>
                  </a:cxn>
                  <a:cxn ang="0">
                    <a:pos x="1967" y="3581"/>
                  </a:cxn>
                  <a:cxn ang="0">
                    <a:pos x="2218" y="3536"/>
                  </a:cxn>
                  <a:cxn ang="0">
                    <a:pos x="2456" y="3462"/>
                  </a:cxn>
                  <a:cxn ang="0">
                    <a:pos x="2680" y="3355"/>
                  </a:cxn>
                  <a:cxn ang="0">
                    <a:pos x="2885" y="3221"/>
                  </a:cxn>
                  <a:cxn ang="0">
                    <a:pos x="2943" y="3052"/>
                  </a:cxn>
                  <a:cxn ang="0">
                    <a:pos x="2768" y="2846"/>
                  </a:cxn>
                  <a:cxn ang="0">
                    <a:pos x="2625" y="2613"/>
                  </a:cxn>
                  <a:cxn ang="0">
                    <a:pos x="2516" y="2356"/>
                  </a:cxn>
                  <a:cxn ang="0">
                    <a:pos x="2450" y="2082"/>
                  </a:cxn>
                  <a:cxn ang="0">
                    <a:pos x="2428" y="1793"/>
                  </a:cxn>
                </a:cxnLst>
                <a:rect l="0" t="0" r="r" b="b"/>
                <a:pathLst>
                  <a:path w="3009" h="3590">
                    <a:moveTo>
                      <a:pt x="2428" y="1793"/>
                    </a:moveTo>
                    <a:lnTo>
                      <a:pt x="2428" y="1697"/>
                    </a:lnTo>
                    <a:lnTo>
                      <a:pt x="2439" y="1601"/>
                    </a:lnTo>
                    <a:lnTo>
                      <a:pt x="2450" y="1508"/>
                    </a:lnTo>
                    <a:lnTo>
                      <a:pt x="2470" y="1415"/>
                    </a:lnTo>
                    <a:lnTo>
                      <a:pt x="2491" y="1322"/>
                    </a:lnTo>
                    <a:lnTo>
                      <a:pt x="2516" y="1231"/>
                    </a:lnTo>
                    <a:lnTo>
                      <a:pt x="2550" y="1145"/>
                    </a:lnTo>
                    <a:lnTo>
                      <a:pt x="2584" y="1062"/>
                    </a:lnTo>
                    <a:lnTo>
                      <a:pt x="2625" y="977"/>
                    </a:lnTo>
                    <a:lnTo>
                      <a:pt x="2668" y="896"/>
                    </a:lnTo>
                    <a:lnTo>
                      <a:pt x="2714" y="819"/>
                    </a:lnTo>
                    <a:lnTo>
                      <a:pt x="2768" y="745"/>
                    </a:lnTo>
                    <a:lnTo>
                      <a:pt x="2823" y="673"/>
                    </a:lnTo>
                    <a:lnTo>
                      <a:pt x="2882" y="602"/>
                    </a:lnTo>
                    <a:lnTo>
                      <a:pt x="2943" y="536"/>
                    </a:lnTo>
                    <a:lnTo>
                      <a:pt x="3009" y="475"/>
                    </a:lnTo>
                    <a:lnTo>
                      <a:pt x="2946" y="418"/>
                    </a:lnTo>
                    <a:lnTo>
                      <a:pt x="2885" y="369"/>
                    </a:lnTo>
                    <a:lnTo>
                      <a:pt x="2817" y="320"/>
                    </a:lnTo>
                    <a:lnTo>
                      <a:pt x="2748" y="275"/>
                    </a:lnTo>
                    <a:lnTo>
                      <a:pt x="2680" y="232"/>
                    </a:lnTo>
                    <a:lnTo>
                      <a:pt x="2605" y="195"/>
                    </a:lnTo>
                    <a:lnTo>
                      <a:pt x="2534" y="158"/>
                    </a:lnTo>
                    <a:lnTo>
                      <a:pt x="2456" y="127"/>
                    </a:lnTo>
                    <a:lnTo>
                      <a:pt x="2379" y="100"/>
                    </a:lnTo>
                    <a:lnTo>
                      <a:pt x="2299" y="71"/>
                    </a:lnTo>
                    <a:lnTo>
                      <a:pt x="2218" y="49"/>
                    </a:lnTo>
                    <a:lnTo>
                      <a:pt x="2138" y="34"/>
                    </a:lnTo>
                    <a:lnTo>
                      <a:pt x="2053" y="18"/>
                    </a:lnTo>
                    <a:lnTo>
                      <a:pt x="1967" y="9"/>
                    </a:lnTo>
                    <a:lnTo>
                      <a:pt x="1883" y="3"/>
                    </a:lnTo>
                    <a:lnTo>
                      <a:pt x="1795" y="0"/>
                    </a:lnTo>
                    <a:lnTo>
                      <a:pt x="1703" y="3"/>
                    </a:lnTo>
                    <a:lnTo>
                      <a:pt x="1609" y="9"/>
                    </a:lnTo>
                    <a:lnTo>
                      <a:pt x="1520" y="22"/>
                    </a:lnTo>
                    <a:lnTo>
                      <a:pt x="1434" y="37"/>
                    </a:lnTo>
                    <a:lnTo>
                      <a:pt x="1346" y="55"/>
                    </a:lnTo>
                    <a:lnTo>
                      <a:pt x="1262" y="80"/>
                    </a:lnTo>
                    <a:lnTo>
                      <a:pt x="1179" y="109"/>
                    </a:lnTo>
                    <a:lnTo>
                      <a:pt x="1094" y="143"/>
                    </a:lnTo>
                    <a:lnTo>
                      <a:pt x="1017" y="177"/>
                    </a:lnTo>
                    <a:lnTo>
                      <a:pt x="939" y="217"/>
                    </a:lnTo>
                    <a:lnTo>
                      <a:pt x="865" y="261"/>
                    </a:lnTo>
                    <a:lnTo>
                      <a:pt x="791" y="307"/>
                    </a:lnTo>
                    <a:lnTo>
                      <a:pt x="722" y="357"/>
                    </a:lnTo>
                    <a:lnTo>
                      <a:pt x="655" y="409"/>
                    </a:lnTo>
                    <a:lnTo>
                      <a:pt x="590" y="465"/>
                    </a:lnTo>
                    <a:lnTo>
                      <a:pt x="527" y="524"/>
                    </a:lnTo>
                    <a:lnTo>
                      <a:pt x="466" y="590"/>
                    </a:lnTo>
                    <a:lnTo>
                      <a:pt x="409" y="655"/>
                    </a:lnTo>
                    <a:lnTo>
                      <a:pt x="357" y="719"/>
                    </a:lnTo>
                    <a:lnTo>
                      <a:pt x="307" y="791"/>
                    </a:lnTo>
                    <a:lnTo>
                      <a:pt x="261" y="865"/>
                    </a:lnTo>
                    <a:lnTo>
                      <a:pt x="217" y="940"/>
                    </a:lnTo>
                    <a:lnTo>
                      <a:pt x="177" y="1017"/>
                    </a:lnTo>
                    <a:lnTo>
                      <a:pt x="143" y="1096"/>
                    </a:lnTo>
                    <a:lnTo>
                      <a:pt x="109" y="1179"/>
                    </a:lnTo>
                    <a:lnTo>
                      <a:pt x="80" y="1260"/>
                    </a:lnTo>
                    <a:lnTo>
                      <a:pt x="57" y="1346"/>
                    </a:lnTo>
                    <a:lnTo>
                      <a:pt x="37" y="1434"/>
                    </a:lnTo>
                    <a:lnTo>
                      <a:pt x="22" y="1520"/>
                    </a:lnTo>
                    <a:lnTo>
                      <a:pt x="9" y="1610"/>
                    </a:lnTo>
                    <a:lnTo>
                      <a:pt x="3" y="1703"/>
                    </a:lnTo>
                    <a:lnTo>
                      <a:pt x="0" y="1793"/>
                    </a:lnTo>
                    <a:lnTo>
                      <a:pt x="3" y="1887"/>
                    </a:lnTo>
                    <a:lnTo>
                      <a:pt x="9" y="1976"/>
                    </a:lnTo>
                    <a:lnTo>
                      <a:pt x="22" y="2067"/>
                    </a:lnTo>
                    <a:lnTo>
                      <a:pt x="37" y="2156"/>
                    </a:lnTo>
                    <a:lnTo>
                      <a:pt x="57" y="2244"/>
                    </a:lnTo>
                    <a:lnTo>
                      <a:pt x="80" y="2327"/>
                    </a:lnTo>
                    <a:lnTo>
                      <a:pt x="109" y="2411"/>
                    </a:lnTo>
                    <a:lnTo>
                      <a:pt x="143" y="2491"/>
                    </a:lnTo>
                    <a:lnTo>
                      <a:pt x="177" y="2572"/>
                    </a:lnTo>
                    <a:lnTo>
                      <a:pt x="217" y="2650"/>
                    </a:lnTo>
                    <a:lnTo>
                      <a:pt x="261" y="2725"/>
                    </a:lnTo>
                    <a:lnTo>
                      <a:pt x="307" y="2799"/>
                    </a:lnTo>
                    <a:lnTo>
                      <a:pt x="357" y="2866"/>
                    </a:lnTo>
                    <a:lnTo>
                      <a:pt x="409" y="2935"/>
                    </a:lnTo>
                    <a:lnTo>
                      <a:pt x="466" y="3000"/>
                    </a:lnTo>
                    <a:lnTo>
                      <a:pt x="527" y="3063"/>
                    </a:lnTo>
                    <a:lnTo>
                      <a:pt x="590" y="3121"/>
                    </a:lnTo>
                    <a:lnTo>
                      <a:pt x="655" y="3181"/>
                    </a:lnTo>
                    <a:lnTo>
                      <a:pt x="722" y="3233"/>
                    </a:lnTo>
                    <a:lnTo>
                      <a:pt x="791" y="3283"/>
                    </a:lnTo>
                    <a:lnTo>
                      <a:pt x="865" y="3329"/>
                    </a:lnTo>
                    <a:lnTo>
                      <a:pt x="939" y="3373"/>
                    </a:lnTo>
                    <a:lnTo>
                      <a:pt x="1017" y="3413"/>
                    </a:lnTo>
                    <a:lnTo>
                      <a:pt x="1094" y="3447"/>
                    </a:lnTo>
                    <a:lnTo>
                      <a:pt x="1179" y="3481"/>
                    </a:lnTo>
                    <a:lnTo>
                      <a:pt x="1262" y="3510"/>
                    </a:lnTo>
                    <a:lnTo>
                      <a:pt x="1346" y="3530"/>
                    </a:lnTo>
                    <a:lnTo>
                      <a:pt x="1434" y="3553"/>
                    </a:lnTo>
                    <a:lnTo>
                      <a:pt x="1520" y="3568"/>
                    </a:lnTo>
                    <a:lnTo>
                      <a:pt x="1609" y="3581"/>
                    </a:lnTo>
                    <a:lnTo>
                      <a:pt x="1703" y="3587"/>
                    </a:lnTo>
                    <a:lnTo>
                      <a:pt x="1795" y="3590"/>
                    </a:lnTo>
                    <a:lnTo>
                      <a:pt x="1883" y="3587"/>
                    </a:lnTo>
                    <a:lnTo>
                      <a:pt x="1967" y="3581"/>
                    </a:lnTo>
                    <a:lnTo>
                      <a:pt x="2053" y="3571"/>
                    </a:lnTo>
                    <a:lnTo>
                      <a:pt x="2138" y="3556"/>
                    </a:lnTo>
                    <a:lnTo>
                      <a:pt x="2218" y="3536"/>
                    </a:lnTo>
                    <a:lnTo>
                      <a:pt x="2299" y="3516"/>
                    </a:lnTo>
                    <a:lnTo>
                      <a:pt x="2379" y="3490"/>
                    </a:lnTo>
                    <a:lnTo>
                      <a:pt x="2456" y="3462"/>
                    </a:lnTo>
                    <a:lnTo>
                      <a:pt x="2534" y="3432"/>
                    </a:lnTo>
                    <a:lnTo>
                      <a:pt x="2605" y="3395"/>
                    </a:lnTo>
                    <a:lnTo>
                      <a:pt x="2680" y="3355"/>
                    </a:lnTo>
                    <a:lnTo>
                      <a:pt x="2748" y="3313"/>
                    </a:lnTo>
                    <a:lnTo>
                      <a:pt x="2817" y="3267"/>
                    </a:lnTo>
                    <a:lnTo>
                      <a:pt x="2885" y="3221"/>
                    </a:lnTo>
                    <a:lnTo>
                      <a:pt x="2946" y="3172"/>
                    </a:lnTo>
                    <a:lnTo>
                      <a:pt x="3009" y="3115"/>
                    </a:lnTo>
                    <a:lnTo>
                      <a:pt x="2943" y="3052"/>
                    </a:lnTo>
                    <a:lnTo>
                      <a:pt x="2882" y="2985"/>
                    </a:lnTo>
                    <a:lnTo>
                      <a:pt x="2823" y="2917"/>
                    </a:lnTo>
                    <a:lnTo>
                      <a:pt x="2768" y="2846"/>
                    </a:lnTo>
                    <a:lnTo>
                      <a:pt x="2714" y="2771"/>
                    </a:lnTo>
                    <a:lnTo>
                      <a:pt x="2668" y="2691"/>
                    </a:lnTo>
                    <a:lnTo>
                      <a:pt x="2625" y="2613"/>
                    </a:lnTo>
                    <a:lnTo>
                      <a:pt x="2584" y="2528"/>
                    </a:lnTo>
                    <a:lnTo>
                      <a:pt x="2550" y="2442"/>
                    </a:lnTo>
                    <a:lnTo>
                      <a:pt x="2516" y="2356"/>
                    </a:lnTo>
                    <a:lnTo>
                      <a:pt x="2491" y="2268"/>
                    </a:lnTo>
                    <a:lnTo>
                      <a:pt x="2470" y="2175"/>
                    </a:lnTo>
                    <a:lnTo>
                      <a:pt x="2450" y="2082"/>
                    </a:lnTo>
                    <a:lnTo>
                      <a:pt x="2439" y="1989"/>
                    </a:lnTo>
                    <a:lnTo>
                      <a:pt x="2428" y="1893"/>
                    </a:lnTo>
                    <a:lnTo>
                      <a:pt x="2428" y="1793"/>
                    </a:lnTo>
                    <a:close/>
                  </a:path>
                </a:pathLst>
              </a:custGeom>
              <a:solidFill>
                <a:sysClr val="window" lastClr="FFFFFF"/>
              </a:solidFill>
              <a:ln w="38100">
                <a:solidFill>
                  <a:srgbClr val="00ADEE"/>
                </a:solidFill>
                <a:round/>
                <a:headEnd/>
                <a:tailEnd/>
              </a:ln>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GB" sz="1400" b="0" i="0" u="none" strike="noStrike" kern="0" cap="none" spc="0" normalizeH="0" baseline="0" noProof="0" dirty="0">
                  <a:ln>
                    <a:noFill/>
                  </a:ln>
                  <a:solidFill>
                    <a:prstClr val="black"/>
                  </a:solidFill>
                  <a:effectLst/>
                  <a:uLnTx/>
                  <a:uFillTx/>
                  <a:latin typeface="Georgia" pitchFamily="18" charset="0"/>
                </a:endParaRPr>
              </a:p>
            </p:txBody>
          </p:sp>
        </p:grpSp>
        <p:pic>
          <p:nvPicPr>
            <p:cNvPr id="30" name="Picture 29">
              <a:extLst>
                <a:ext uri="{FF2B5EF4-FFF2-40B4-BE49-F238E27FC236}">
                  <a16:creationId xmlns:a16="http://schemas.microsoft.com/office/drawing/2014/main" id="{4B75E669-4CA8-44DD-8547-B17E66D8C32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39451" y="5442192"/>
              <a:ext cx="412490" cy="281976"/>
            </a:xfrm>
            <a:prstGeom prst="rect">
              <a:avLst/>
            </a:prstGeom>
          </p:spPr>
        </p:pic>
        <p:pic>
          <p:nvPicPr>
            <p:cNvPr id="31" name="Picture 30">
              <a:extLst>
                <a:ext uri="{FF2B5EF4-FFF2-40B4-BE49-F238E27FC236}">
                  <a16:creationId xmlns:a16="http://schemas.microsoft.com/office/drawing/2014/main" id="{0733DEAF-2F84-4C97-8884-D726E5F8796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72498" y="4199487"/>
              <a:ext cx="473198" cy="323477"/>
            </a:xfrm>
            <a:prstGeom prst="rect">
              <a:avLst/>
            </a:prstGeom>
          </p:spPr>
        </p:pic>
        <p:pic>
          <p:nvPicPr>
            <p:cNvPr id="32" name="Picture 31">
              <a:extLst>
                <a:ext uri="{FF2B5EF4-FFF2-40B4-BE49-F238E27FC236}">
                  <a16:creationId xmlns:a16="http://schemas.microsoft.com/office/drawing/2014/main" id="{E7D1DD77-2A91-4458-9464-F5E94944F92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46155" y="4150940"/>
              <a:ext cx="238637" cy="339395"/>
            </a:xfrm>
            <a:prstGeom prst="rect">
              <a:avLst/>
            </a:prstGeom>
          </p:spPr>
        </p:pic>
        <p:pic>
          <p:nvPicPr>
            <p:cNvPr id="33" name="Picture 32">
              <a:extLst>
                <a:ext uri="{FF2B5EF4-FFF2-40B4-BE49-F238E27FC236}">
                  <a16:creationId xmlns:a16="http://schemas.microsoft.com/office/drawing/2014/main" id="{DAB894A3-52B3-4251-8312-19EBE09EC25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169843" y="5483116"/>
              <a:ext cx="352623" cy="241052"/>
            </a:xfrm>
            <a:prstGeom prst="rect">
              <a:avLst/>
            </a:prstGeom>
          </p:spPr>
        </p:pic>
        <p:sp>
          <p:nvSpPr>
            <p:cNvPr id="34" name="TextBox 33">
              <a:extLst>
                <a:ext uri="{FF2B5EF4-FFF2-40B4-BE49-F238E27FC236}">
                  <a16:creationId xmlns:a16="http://schemas.microsoft.com/office/drawing/2014/main" id="{3C1BF8AF-A6DF-4513-99DD-9EE6027C27BD}"/>
                </a:ext>
              </a:extLst>
            </p:cNvPr>
            <p:cNvSpPr txBox="1"/>
            <p:nvPr/>
          </p:nvSpPr>
          <p:spPr>
            <a:xfrm>
              <a:off x="1850178" y="4510668"/>
              <a:ext cx="1022769" cy="230832"/>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prstClr val="black"/>
                  </a:solidFill>
                  <a:effectLst/>
                  <a:uLnTx/>
                  <a:uFillTx/>
                </a:rPr>
                <a:t>Service provider </a:t>
              </a:r>
            </a:p>
          </p:txBody>
        </p:sp>
        <p:sp>
          <p:nvSpPr>
            <p:cNvPr id="35" name="TextBox 34">
              <a:extLst>
                <a:ext uri="{FF2B5EF4-FFF2-40B4-BE49-F238E27FC236}">
                  <a16:creationId xmlns:a16="http://schemas.microsoft.com/office/drawing/2014/main" id="{5318F347-A9F2-4EFF-BB40-238CF960C539}"/>
                </a:ext>
              </a:extLst>
            </p:cNvPr>
            <p:cNvSpPr txBox="1"/>
            <p:nvPr/>
          </p:nvSpPr>
          <p:spPr>
            <a:xfrm>
              <a:off x="2034312" y="5723785"/>
              <a:ext cx="1022769" cy="230832"/>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prstClr val="black"/>
                  </a:solidFill>
                  <a:effectLst/>
                  <a:uLnTx/>
                  <a:uFillTx/>
                </a:rPr>
                <a:t>Sub-contractor</a:t>
              </a:r>
            </a:p>
          </p:txBody>
        </p:sp>
        <p:sp>
          <p:nvSpPr>
            <p:cNvPr id="36" name="TextBox 35">
              <a:extLst>
                <a:ext uri="{FF2B5EF4-FFF2-40B4-BE49-F238E27FC236}">
                  <a16:creationId xmlns:a16="http://schemas.microsoft.com/office/drawing/2014/main" id="{AE5853BC-D858-4716-ABC0-1C405451A918}"/>
                </a:ext>
              </a:extLst>
            </p:cNvPr>
            <p:cNvSpPr txBox="1"/>
            <p:nvPr/>
          </p:nvSpPr>
          <p:spPr>
            <a:xfrm>
              <a:off x="5111062" y="4507658"/>
              <a:ext cx="708822" cy="230832"/>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prstClr val="black"/>
                  </a:solidFill>
                  <a:effectLst/>
                  <a:uLnTx/>
                  <a:uFillTx/>
                </a:rPr>
                <a:t>Friend</a:t>
              </a:r>
            </a:p>
          </p:txBody>
        </p:sp>
        <p:sp>
          <p:nvSpPr>
            <p:cNvPr id="37" name="TextBox 36">
              <a:extLst>
                <a:ext uri="{FF2B5EF4-FFF2-40B4-BE49-F238E27FC236}">
                  <a16:creationId xmlns:a16="http://schemas.microsoft.com/office/drawing/2014/main" id="{F4F21727-F0FC-48DD-A5FC-FB0FB3C5C25F}"/>
                </a:ext>
              </a:extLst>
            </p:cNvPr>
            <p:cNvSpPr txBox="1"/>
            <p:nvPr/>
          </p:nvSpPr>
          <p:spPr>
            <a:xfrm>
              <a:off x="4956392" y="5724169"/>
              <a:ext cx="779524" cy="230832"/>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prstClr val="black"/>
                  </a:solidFill>
                  <a:effectLst/>
                  <a:uLnTx/>
                  <a:uFillTx/>
                </a:rPr>
                <a:t>Newspaper</a:t>
              </a:r>
            </a:p>
          </p:txBody>
        </p:sp>
        <p:pic>
          <p:nvPicPr>
            <p:cNvPr id="38" name="Picture 37">
              <a:extLst>
                <a:ext uri="{FF2B5EF4-FFF2-40B4-BE49-F238E27FC236}">
                  <a16:creationId xmlns:a16="http://schemas.microsoft.com/office/drawing/2014/main" id="{E6AF6785-484E-4621-B709-966D2999D48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37743" y="4806761"/>
              <a:ext cx="209220" cy="278961"/>
            </a:xfrm>
            <a:prstGeom prst="rect">
              <a:avLst/>
            </a:prstGeom>
          </p:spPr>
        </p:pic>
        <p:sp>
          <p:nvSpPr>
            <p:cNvPr id="39" name="TextBox 38">
              <a:extLst>
                <a:ext uri="{FF2B5EF4-FFF2-40B4-BE49-F238E27FC236}">
                  <a16:creationId xmlns:a16="http://schemas.microsoft.com/office/drawing/2014/main" id="{8ED2C12C-43A5-4351-8F37-1DA0EE6EDEB7}"/>
                </a:ext>
              </a:extLst>
            </p:cNvPr>
            <p:cNvSpPr txBox="1"/>
            <p:nvPr/>
          </p:nvSpPr>
          <p:spPr>
            <a:xfrm>
              <a:off x="3687942" y="5085723"/>
              <a:ext cx="708822" cy="230832"/>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prstClr val="black"/>
                  </a:solidFill>
                  <a:effectLst/>
                  <a:uLnTx/>
                  <a:uFillTx/>
                </a:rPr>
                <a:t>Customer </a:t>
              </a:r>
            </a:p>
          </p:txBody>
        </p:sp>
      </p:grpSp>
      <p:sp>
        <p:nvSpPr>
          <p:cNvPr id="44" name="TextBox 43">
            <a:extLst>
              <a:ext uri="{FF2B5EF4-FFF2-40B4-BE49-F238E27FC236}">
                <a16:creationId xmlns:a16="http://schemas.microsoft.com/office/drawing/2014/main" id="{564D43F4-70C3-48AD-9910-AFEC382ABE8F}"/>
              </a:ext>
            </a:extLst>
          </p:cNvPr>
          <p:cNvSpPr txBox="1"/>
          <p:nvPr/>
        </p:nvSpPr>
        <p:spPr>
          <a:xfrm>
            <a:off x="954182" y="1347309"/>
            <a:ext cx="8951818" cy="87579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no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solidFill>
                  <a:prstClr val="black"/>
                </a:solidFill>
                <a:effectLst/>
                <a:uLnTx/>
                <a:uFillTx/>
              </a:rPr>
              <a:t>Touchpoint </a:t>
            </a:r>
            <a:endParaRPr kumimoji="0" lang="en-GB" sz="1200" b="1" i="0" u="none" strike="noStrike" kern="0" cap="none" spc="0" normalizeH="0" baseline="0" noProof="0" dirty="0">
              <a:ln>
                <a:noFill/>
              </a:ln>
              <a:solidFill>
                <a:prstClr val="black"/>
              </a:solidFill>
              <a:effectLst/>
              <a:uLnTx/>
              <a:uFillTx/>
            </a:endParaRPr>
          </a:p>
          <a:p>
            <a:pPr marL="0" marR="0" lvl="0" indent="0" defTabSz="4572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solidFill>
                  <a:prstClr val="black"/>
                </a:solidFill>
                <a:effectLst/>
                <a:uLnTx/>
                <a:uFillTx/>
              </a:rPr>
              <a:t>A customer journey is modelled as sequences of steps that we refer to as touchpoints. Communication points are a sub-class of touchpoints that represents instances of communication or interaction between the customer and other actors. The other sub-class of touchpoints are actions, which do not involve directed communication. Actions are not part of the illustration, but will be further described.  </a:t>
            </a:r>
          </a:p>
        </p:txBody>
      </p:sp>
      <p:sp>
        <p:nvSpPr>
          <p:cNvPr id="50" name="TextBox 49">
            <a:extLst>
              <a:ext uri="{FF2B5EF4-FFF2-40B4-BE49-F238E27FC236}">
                <a16:creationId xmlns:a16="http://schemas.microsoft.com/office/drawing/2014/main" id="{B948341C-D450-4843-BC9D-7961C728A630}"/>
              </a:ext>
            </a:extLst>
          </p:cNvPr>
          <p:cNvSpPr txBox="1"/>
          <p:nvPr/>
        </p:nvSpPr>
        <p:spPr>
          <a:xfrm>
            <a:off x="2858891" y="4974286"/>
            <a:ext cx="4723009" cy="1414211"/>
          </a:xfrm>
          <a:prstGeom prst="rect">
            <a:avLst/>
          </a:prstGeom>
          <a:solidFill>
            <a:srgbClr val="DCE6F2"/>
          </a:solidFill>
          <a:ln>
            <a:noFill/>
          </a:ln>
        </p:spPr>
        <p:style>
          <a:lnRef idx="1">
            <a:schemeClr val="accent4"/>
          </a:lnRef>
          <a:fillRef idx="2">
            <a:schemeClr val="accent4"/>
          </a:fillRef>
          <a:effectRef idx="1">
            <a:schemeClr val="accent4"/>
          </a:effectRef>
          <a:fontRef idx="minor">
            <a:schemeClr val="dk1"/>
          </a:fontRef>
        </p:style>
        <p:txBody>
          <a:bodyPr wrap="square" rtlCol="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solidFill>
                  <a:prstClr val="black"/>
                </a:solidFill>
                <a:effectLst/>
                <a:uLnTx/>
                <a:uFillTx/>
              </a:rPr>
              <a:t>Communication points</a:t>
            </a:r>
          </a:p>
          <a:p>
            <a:pPr marL="0" marR="0" lvl="0" indent="0" defTabSz="4572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solidFill>
                  <a:prstClr val="black"/>
                </a:solidFill>
                <a:effectLst/>
                <a:uLnTx/>
                <a:uFillTx/>
              </a:rPr>
              <a:t>Communication points are instances of communication or interaction  between the customer and other actors. Communication points forms "the backbone" of a customer journey, and they are associated with</a:t>
            </a:r>
          </a:p>
          <a:p>
            <a:pPr marL="444500" marR="0" lvl="0" indent="-17780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0" cap="none" spc="0" normalizeH="0" baseline="0" noProof="0" dirty="0">
                <a:ln>
                  <a:noFill/>
                </a:ln>
                <a:solidFill>
                  <a:prstClr val="black"/>
                </a:solidFill>
                <a:effectLst/>
                <a:uLnTx/>
                <a:uFillTx/>
              </a:rPr>
              <a:t>a sender</a:t>
            </a:r>
          </a:p>
          <a:p>
            <a:pPr marL="444500" marR="0" lvl="0" indent="-17780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0" cap="none" spc="0" normalizeH="0" baseline="0" noProof="0" dirty="0">
                <a:ln>
                  <a:noFill/>
                </a:ln>
                <a:solidFill>
                  <a:prstClr val="black"/>
                </a:solidFill>
                <a:effectLst/>
                <a:uLnTx/>
                <a:uFillTx/>
              </a:rPr>
              <a:t>a receiver</a:t>
            </a:r>
          </a:p>
          <a:p>
            <a:pPr marL="444500" marR="0" lvl="0" indent="-17780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0" cap="none" spc="0" normalizeH="0" baseline="0" noProof="0" dirty="0">
                <a:ln>
                  <a:noFill/>
                </a:ln>
                <a:solidFill>
                  <a:prstClr val="black"/>
                </a:solidFill>
                <a:effectLst/>
                <a:uLnTx/>
                <a:uFillTx/>
              </a:rPr>
              <a:t>a communication channel</a:t>
            </a:r>
          </a:p>
          <a:p>
            <a:pPr marL="0" marR="0" lvl="0" indent="0" defTabSz="4572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dirty="0">
              <a:ln>
                <a:noFill/>
              </a:ln>
              <a:solidFill>
                <a:prstClr val="black"/>
              </a:solidFill>
              <a:effectLst/>
              <a:uLnTx/>
              <a:uFillTx/>
            </a:endParaRPr>
          </a:p>
          <a:p>
            <a:pPr marL="0" marR="0" lvl="0" indent="0" defTabSz="457200" eaLnBrk="1" fontAlgn="auto" latinLnBrk="0" hangingPunct="1">
              <a:lnSpc>
                <a:spcPct val="100000"/>
              </a:lnSpc>
              <a:spcBef>
                <a:spcPts val="0"/>
              </a:spcBef>
              <a:spcAft>
                <a:spcPts val="0"/>
              </a:spcAft>
              <a:buClrTx/>
              <a:buSzTx/>
              <a:buFontTx/>
              <a:buNone/>
              <a:tabLst/>
              <a:defRPr/>
            </a:pPr>
            <a:r>
              <a:rPr kumimoji="0" lang="en-GB" sz="1050" b="0" i="0" u="none" strike="noStrike" kern="0" cap="none" spc="0" normalizeH="0" baseline="0" noProof="0" dirty="0">
                <a:ln>
                  <a:noFill/>
                </a:ln>
                <a:solidFill>
                  <a:prstClr val="black"/>
                </a:solidFill>
                <a:effectLst/>
                <a:uLnTx/>
                <a:uFillTx/>
              </a:rPr>
              <a:t> </a:t>
            </a:r>
          </a:p>
          <a:p>
            <a:pPr marL="0" marR="0" lvl="0" indent="0" defTabSz="457200" eaLnBrk="1" fontAlgn="auto" latinLnBrk="0" hangingPunct="1">
              <a:lnSpc>
                <a:spcPct val="100000"/>
              </a:lnSpc>
              <a:spcBef>
                <a:spcPts val="0"/>
              </a:spcBef>
              <a:spcAft>
                <a:spcPts val="0"/>
              </a:spcAft>
              <a:buClrTx/>
              <a:buSzTx/>
              <a:buFontTx/>
              <a:buNone/>
              <a:tabLst/>
              <a:defRPr/>
            </a:pPr>
            <a:endParaRPr kumimoji="0" lang="en-GB" sz="1050" b="0" i="0" u="none" strike="noStrike" kern="0" cap="none" spc="0" normalizeH="0" baseline="0" noProof="0" dirty="0">
              <a:ln>
                <a:noFill/>
              </a:ln>
              <a:solidFill>
                <a:prstClr val="black"/>
              </a:solidFill>
              <a:effectLst/>
              <a:uLnTx/>
              <a:uFillTx/>
            </a:endParaRPr>
          </a:p>
          <a:p>
            <a:pPr marL="0" marR="0" lvl="0" indent="0" defTabSz="457200" eaLnBrk="1" fontAlgn="auto" latinLnBrk="0" hangingPunct="1">
              <a:lnSpc>
                <a:spcPct val="100000"/>
              </a:lnSpc>
              <a:spcBef>
                <a:spcPts val="0"/>
              </a:spcBef>
              <a:spcAft>
                <a:spcPts val="0"/>
              </a:spcAft>
              <a:buClrTx/>
              <a:buSzTx/>
              <a:buFontTx/>
              <a:buNone/>
              <a:tabLst/>
              <a:defRPr/>
            </a:pPr>
            <a:endParaRPr kumimoji="0" lang="en-GB" sz="1050" b="0" i="0" u="none" strike="noStrike" kern="0" cap="none" spc="0" normalizeH="0" baseline="0" noProof="0" dirty="0">
              <a:ln>
                <a:noFill/>
              </a:ln>
              <a:solidFill>
                <a:prstClr val="black"/>
              </a:solidFill>
              <a:effectLst/>
              <a:uLnTx/>
              <a:uFillTx/>
            </a:endParaRPr>
          </a:p>
          <a:p>
            <a:pPr marL="0" marR="0" lvl="0" indent="0" defTabSz="457200" eaLnBrk="1" fontAlgn="auto" latinLnBrk="0" hangingPunct="1">
              <a:lnSpc>
                <a:spcPct val="100000"/>
              </a:lnSpc>
              <a:spcBef>
                <a:spcPts val="0"/>
              </a:spcBef>
              <a:spcAft>
                <a:spcPts val="0"/>
              </a:spcAft>
              <a:buClrTx/>
              <a:buSzTx/>
              <a:buFontTx/>
              <a:buNone/>
              <a:tabLst/>
              <a:defRPr/>
            </a:pPr>
            <a:endParaRPr kumimoji="0" lang="en-GB" sz="1050" b="0" i="0" u="none" strike="noStrike" kern="0" cap="none" spc="0" normalizeH="0" baseline="0" noProof="0" dirty="0">
              <a:ln>
                <a:noFill/>
              </a:ln>
              <a:solidFill>
                <a:prstClr val="black"/>
              </a:solidFill>
              <a:effectLst/>
              <a:uLnTx/>
              <a:uFillTx/>
            </a:endParaRPr>
          </a:p>
        </p:txBody>
      </p:sp>
      <p:pic>
        <p:nvPicPr>
          <p:cNvPr id="66" name="Picture 65">
            <a:extLst>
              <a:ext uri="{FF2B5EF4-FFF2-40B4-BE49-F238E27FC236}">
                <a16:creationId xmlns:a16="http://schemas.microsoft.com/office/drawing/2014/main" id="{1642D287-73D8-4C56-AEE2-16F6A1958043}"/>
              </a:ext>
            </a:extLst>
          </p:cNvPr>
          <p:cNvPicPr>
            <a:picLocks noChangeAspect="1"/>
          </p:cNvPicPr>
          <p:nvPr/>
        </p:nvPicPr>
        <p:blipFill>
          <a:blip r:embed="rId8">
            <a:biLevel thresh="75000"/>
            <a:extLst>
              <a:ext uri="{28A0092B-C50C-407E-A947-70E740481C1C}">
                <a14:useLocalDpi xmlns:a14="http://schemas.microsoft.com/office/drawing/2010/main" val="0"/>
              </a:ext>
            </a:extLst>
          </a:blip>
          <a:stretch>
            <a:fillRect/>
          </a:stretch>
        </p:blipFill>
        <p:spPr>
          <a:xfrm rot="1581800">
            <a:off x="5778527" y="3278241"/>
            <a:ext cx="108000" cy="108000"/>
          </a:xfrm>
          <a:prstGeom prst="rect">
            <a:avLst/>
          </a:prstGeom>
        </p:spPr>
      </p:pic>
      <p:pic>
        <p:nvPicPr>
          <p:cNvPr id="67" name="Picture 66">
            <a:extLst>
              <a:ext uri="{FF2B5EF4-FFF2-40B4-BE49-F238E27FC236}">
                <a16:creationId xmlns:a16="http://schemas.microsoft.com/office/drawing/2014/main" id="{C1654C11-8192-4A64-A5E7-01800F50730E}"/>
              </a:ext>
            </a:extLst>
          </p:cNvPr>
          <p:cNvPicPr>
            <a:picLocks noChangeAspect="1"/>
          </p:cNvPicPr>
          <p:nvPr/>
        </p:nvPicPr>
        <p:blipFill>
          <a:blip r:embed="rId9">
            <a:biLevel thresh="75000"/>
            <a:extLst>
              <a:ext uri="{28A0092B-C50C-407E-A947-70E740481C1C}">
                <a14:useLocalDpi xmlns:a14="http://schemas.microsoft.com/office/drawing/2010/main" val="0"/>
              </a:ext>
            </a:extLst>
          </a:blip>
          <a:stretch>
            <a:fillRect/>
          </a:stretch>
        </p:blipFill>
        <p:spPr>
          <a:xfrm rot="988095">
            <a:off x="6574303" y="3002256"/>
            <a:ext cx="108000" cy="108000"/>
          </a:xfrm>
          <a:prstGeom prst="rect">
            <a:avLst/>
          </a:prstGeom>
        </p:spPr>
      </p:pic>
      <p:pic>
        <p:nvPicPr>
          <p:cNvPr id="68" name="Picture 67">
            <a:extLst>
              <a:ext uri="{FF2B5EF4-FFF2-40B4-BE49-F238E27FC236}">
                <a16:creationId xmlns:a16="http://schemas.microsoft.com/office/drawing/2014/main" id="{BB3B6D53-FA21-4A24-A2B4-95324886E447}"/>
              </a:ext>
            </a:extLst>
          </p:cNvPr>
          <p:cNvPicPr>
            <a:picLocks noChangeAspect="1"/>
          </p:cNvPicPr>
          <p:nvPr/>
        </p:nvPicPr>
        <p:blipFill>
          <a:blip r:embed="rId8">
            <a:biLevel thresh="75000"/>
            <a:extLst>
              <a:ext uri="{28A0092B-C50C-407E-A947-70E740481C1C}">
                <a14:useLocalDpi xmlns:a14="http://schemas.microsoft.com/office/drawing/2010/main" val="0"/>
              </a:ext>
            </a:extLst>
          </a:blip>
          <a:stretch>
            <a:fillRect/>
          </a:stretch>
        </p:blipFill>
        <p:spPr>
          <a:xfrm rot="1581800">
            <a:off x="6283254" y="3265059"/>
            <a:ext cx="108000" cy="108000"/>
          </a:xfrm>
          <a:prstGeom prst="rect">
            <a:avLst/>
          </a:prstGeom>
        </p:spPr>
      </p:pic>
      <p:pic>
        <p:nvPicPr>
          <p:cNvPr id="69" name="Picture 68">
            <a:extLst>
              <a:ext uri="{FF2B5EF4-FFF2-40B4-BE49-F238E27FC236}">
                <a16:creationId xmlns:a16="http://schemas.microsoft.com/office/drawing/2014/main" id="{55F6922A-4412-40E1-83DD-BEBDB20E4913}"/>
              </a:ext>
            </a:extLst>
          </p:cNvPr>
          <p:cNvPicPr>
            <a:picLocks noChangeAspect="1"/>
          </p:cNvPicPr>
          <p:nvPr/>
        </p:nvPicPr>
        <p:blipFill>
          <a:blip r:embed="rId9">
            <a:biLevel thresh="75000"/>
            <a:extLst>
              <a:ext uri="{28A0092B-C50C-407E-A947-70E740481C1C}">
                <a14:useLocalDpi xmlns:a14="http://schemas.microsoft.com/office/drawing/2010/main" val="0"/>
              </a:ext>
            </a:extLst>
          </a:blip>
          <a:stretch>
            <a:fillRect/>
          </a:stretch>
        </p:blipFill>
        <p:spPr>
          <a:xfrm rot="988095">
            <a:off x="6237561" y="3136442"/>
            <a:ext cx="108000" cy="108000"/>
          </a:xfrm>
          <a:prstGeom prst="rect">
            <a:avLst/>
          </a:prstGeom>
        </p:spPr>
      </p:pic>
      <p:pic>
        <p:nvPicPr>
          <p:cNvPr id="70" name="Picture 69">
            <a:extLst>
              <a:ext uri="{FF2B5EF4-FFF2-40B4-BE49-F238E27FC236}">
                <a16:creationId xmlns:a16="http://schemas.microsoft.com/office/drawing/2014/main" id="{BDDA1014-CAE8-4436-AC70-6E6E032D1488}"/>
              </a:ext>
            </a:extLst>
          </p:cNvPr>
          <p:cNvPicPr>
            <a:picLocks noChangeAspect="1"/>
          </p:cNvPicPr>
          <p:nvPr/>
        </p:nvPicPr>
        <p:blipFill>
          <a:blip r:embed="rId9">
            <a:biLevel thresh="75000"/>
            <a:extLst>
              <a:ext uri="{28A0092B-C50C-407E-A947-70E740481C1C}">
                <a14:useLocalDpi xmlns:a14="http://schemas.microsoft.com/office/drawing/2010/main" val="0"/>
              </a:ext>
            </a:extLst>
          </a:blip>
          <a:stretch>
            <a:fillRect/>
          </a:stretch>
        </p:blipFill>
        <p:spPr>
          <a:xfrm rot="4092147">
            <a:off x="6280696" y="3965266"/>
            <a:ext cx="108000" cy="108000"/>
          </a:xfrm>
          <a:prstGeom prst="rect">
            <a:avLst/>
          </a:prstGeom>
        </p:spPr>
      </p:pic>
      <p:pic>
        <p:nvPicPr>
          <p:cNvPr id="71" name="Picture 70">
            <a:extLst>
              <a:ext uri="{FF2B5EF4-FFF2-40B4-BE49-F238E27FC236}">
                <a16:creationId xmlns:a16="http://schemas.microsoft.com/office/drawing/2014/main" id="{D3F57DD1-B245-42CE-ACB8-6E389E34EBA8}"/>
              </a:ext>
            </a:extLst>
          </p:cNvPr>
          <p:cNvPicPr>
            <a:picLocks noChangeAspect="1"/>
          </p:cNvPicPr>
          <p:nvPr/>
        </p:nvPicPr>
        <p:blipFill rotWithShape="1">
          <a:blip r:embed="rId10">
            <a:biLevel thresh="75000"/>
            <a:extLst>
              <a:ext uri="{28A0092B-C50C-407E-A947-70E740481C1C}">
                <a14:useLocalDpi xmlns:a14="http://schemas.microsoft.com/office/drawing/2010/main" val="0"/>
              </a:ext>
            </a:extLst>
          </a:blip>
          <a:srcRect r="21121"/>
          <a:stretch/>
        </p:blipFill>
        <p:spPr>
          <a:xfrm rot="20017511">
            <a:off x="4089403" y="3543818"/>
            <a:ext cx="1197587" cy="426503"/>
          </a:xfrm>
          <a:prstGeom prst="rect">
            <a:avLst/>
          </a:prstGeom>
        </p:spPr>
      </p:pic>
      <p:pic>
        <p:nvPicPr>
          <p:cNvPr id="72" name="Picture 71">
            <a:extLst>
              <a:ext uri="{FF2B5EF4-FFF2-40B4-BE49-F238E27FC236}">
                <a16:creationId xmlns:a16="http://schemas.microsoft.com/office/drawing/2014/main" id="{5CEF34E4-F1D0-4E04-806D-65E14510A0E8}"/>
              </a:ext>
            </a:extLst>
          </p:cNvPr>
          <p:cNvPicPr>
            <a:picLocks noChangeAspect="1"/>
          </p:cNvPicPr>
          <p:nvPr/>
        </p:nvPicPr>
        <p:blipFill>
          <a:blip r:embed="rId11">
            <a:biLevel thresh="75000"/>
            <a:extLst>
              <a:ext uri="{28A0092B-C50C-407E-A947-70E740481C1C}">
                <a14:useLocalDpi xmlns:a14="http://schemas.microsoft.com/office/drawing/2010/main" val="0"/>
              </a:ext>
            </a:extLst>
          </a:blip>
          <a:stretch>
            <a:fillRect/>
          </a:stretch>
        </p:blipFill>
        <p:spPr>
          <a:xfrm rot="1143686">
            <a:off x="3857243" y="2692584"/>
            <a:ext cx="1474605" cy="542564"/>
          </a:xfrm>
          <a:prstGeom prst="rect">
            <a:avLst/>
          </a:prstGeom>
        </p:spPr>
      </p:pic>
      <p:grpSp>
        <p:nvGrpSpPr>
          <p:cNvPr id="47" name="Group 46">
            <a:extLst>
              <a:ext uri="{FF2B5EF4-FFF2-40B4-BE49-F238E27FC236}">
                <a16:creationId xmlns:a16="http://schemas.microsoft.com/office/drawing/2014/main" id="{69C45293-8D49-4849-8425-E37935153C9B}"/>
              </a:ext>
            </a:extLst>
          </p:cNvPr>
          <p:cNvGrpSpPr/>
          <p:nvPr/>
        </p:nvGrpSpPr>
        <p:grpSpPr>
          <a:xfrm>
            <a:off x="1685941" y="6501648"/>
            <a:ext cx="7334185" cy="198000"/>
            <a:chOff x="1685941" y="6501648"/>
            <a:chExt cx="7334185" cy="198000"/>
          </a:xfrm>
        </p:grpSpPr>
        <p:sp>
          <p:nvSpPr>
            <p:cNvPr id="48" name="AutoShape 63">
              <a:extLst>
                <a:ext uri="{FF2B5EF4-FFF2-40B4-BE49-F238E27FC236}">
                  <a16:creationId xmlns:a16="http://schemas.microsoft.com/office/drawing/2014/main" id="{3D64E465-2BAD-4112-81E2-9139089B3A89}"/>
                </a:ext>
              </a:extLst>
            </p:cNvPr>
            <p:cNvSpPr>
              <a:spLocks noChangeArrowheads="1"/>
            </p:cNvSpPr>
            <p:nvPr/>
          </p:nvSpPr>
          <p:spPr bwMode="auto">
            <a:xfrm>
              <a:off x="1685941" y="6501648"/>
              <a:ext cx="1728000" cy="198000"/>
            </a:xfrm>
            <a:prstGeom prst="chevron">
              <a:avLst>
                <a:gd name="adj" fmla="val 38168"/>
              </a:avLst>
            </a:prstGeom>
            <a:solidFill>
              <a:schemeClr val="bg1">
                <a:lumMod val="85000"/>
              </a:schemeClr>
            </a:solidFill>
            <a:ln w="19050" algn="ctr">
              <a:noFill/>
              <a:miter lim="800000"/>
              <a:headEnd/>
              <a:tailEnd/>
            </a:ln>
          </p:spPr>
          <p:txBody>
            <a:bodyPr lIns="0" tIns="0" rIns="0" bIns="0" anchor="ctr" anchorCtr="0"/>
            <a:lstStyle/>
            <a:p>
              <a:pPr algn="ctr" defTabSz="995363">
                <a:buSzPct val="90000"/>
              </a:pPr>
              <a:r>
                <a:rPr lang="en-GB" sz="1000" kern="0" dirty="0">
                  <a:solidFill>
                    <a:schemeClr val="bg1">
                      <a:lumMod val="50000"/>
                    </a:schemeClr>
                  </a:solidFill>
                  <a:cs typeface="Arial" charset="0"/>
                </a:rPr>
                <a:t>Introducing CJML</a:t>
              </a:r>
            </a:p>
          </p:txBody>
        </p:sp>
        <p:sp>
          <p:nvSpPr>
            <p:cNvPr id="49" name="AutoShape 64">
              <a:extLst>
                <a:ext uri="{FF2B5EF4-FFF2-40B4-BE49-F238E27FC236}">
                  <a16:creationId xmlns:a16="http://schemas.microsoft.com/office/drawing/2014/main" id="{CCCA048B-5E4A-4EA2-9761-337E460D4398}"/>
                </a:ext>
              </a:extLst>
            </p:cNvPr>
            <p:cNvSpPr>
              <a:spLocks noChangeArrowheads="1"/>
            </p:cNvSpPr>
            <p:nvPr/>
          </p:nvSpPr>
          <p:spPr bwMode="auto">
            <a:xfrm>
              <a:off x="3481033" y="6501648"/>
              <a:ext cx="3528000" cy="198000"/>
            </a:xfrm>
            <a:prstGeom prst="chevron">
              <a:avLst>
                <a:gd name="adj" fmla="val 38168"/>
              </a:avLst>
            </a:prstGeom>
            <a:solidFill>
              <a:srgbClr val="00558E"/>
            </a:solidFill>
            <a:ln w="19050" algn="ctr">
              <a:noFill/>
              <a:miter lim="800000"/>
              <a:headEnd/>
              <a:tailEnd/>
            </a:ln>
          </p:spPr>
          <p:txBody>
            <a:bodyPr lIns="0" tIns="0" rIns="0" bIns="0" anchor="ctr" anchorCtr="0"/>
            <a:lstStyle/>
            <a:p>
              <a:pPr algn="ctr" defTabSz="995363">
                <a:buSzPct val="90000"/>
              </a:pPr>
              <a:r>
                <a:rPr lang="en-GB" sz="1000" kern="0">
                  <a:solidFill>
                    <a:schemeClr val="bg1"/>
                  </a:solidFill>
                  <a:cs typeface="Arial" charset="0"/>
                </a:rPr>
                <a:t>Theoretical </a:t>
              </a:r>
              <a:r>
                <a:rPr lang="en-GB" sz="1000" kern="0" dirty="0">
                  <a:solidFill>
                    <a:schemeClr val="bg1"/>
                  </a:solidFill>
                  <a:cs typeface="Arial" charset="0"/>
                </a:rPr>
                <a:t>foundation and modelling approach</a:t>
              </a:r>
            </a:p>
          </p:txBody>
        </p:sp>
        <p:sp>
          <p:nvSpPr>
            <p:cNvPr id="51" name="AutoShape 65">
              <a:extLst>
                <a:ext uri="{FF2B5EF4-FFF2-40B4-BE49-F238E27FC236}">
                  <a16:creationId xmlns:a16="http://schemas.microsoft.com/office/drawing/2014/main" id="{FC681217-36D3-4E55-ACFD-91A5095994E4}"/>
                </a:ext>
              </a:extLst>
            </p:cNvPr>
            <p:cNvSpPr>
              <a:spLocks noChangeArrowheads="1"/>
            </p:cNvSpPr>
            <p:nvPr/>
          </p:nvSpPr>
          <p:spPr bwMode="auto">
            <a:xfrm>
              <a:off x="7076126" y="6501648"/>
              <a:ext cx="1944000" cy="198000"/>
            </a:xfrm>
            <a:prstGeom prst="chevron">
              <a:avLst>
                <a:gd name="adj" fmla="val 38168"/>
              </a:avLst>
            </a:prstGeom>
            <a:solidFill>
              <a:schemeClr val="bg1">
                <a:lumMod val="85000"/>
              </a:schemeClr>
            </a:solidFill>
            <a:ln w="19050" algn="ctr">
              <a:noFill/>
              <a:miter lim="800000"/>
              <a:headEnd/>
              <a:tailEnd/>
            </a:ln>
          </p:spPr>
          <p:txBody>
            <a:bodyPr lIns="0" tIns="0" rIns="0" bIns="0" anchor="ctr" anchorCtr="0"/>
            <a:lstStyle/>
            <a:p>
              <a:pPr marL="0" marR="0" lvl="0" indent="0" algn="ctr" defTabSz="995363" eaLnBrk="1" fontAlgn="auto" latinLnBrk="0" hangingPunct="1">
                <a:lnSpc>
                  <a:spcPct val="100000"/>
                </a:lnSpc>
                <a:spcBef>
                  <a:spcPts val="0"/>
                </a:spcBef>
                <a:spcAft>
                  <a:spcPts val="0"/>
                </a:spcAft>
                <a:buClrTx/>
                <a:buSzPct val="90000"/>
                <a:buFontTx/>
                <a:buNone/>
                <a:tabLst/>
                <a:defRPr/>
              </a:pPr>
              <a:r>
                <a:rPr lang="en-GB" sz="1000" kern="0" dirty="0">
                  <a:solidFill>
                    <a:schemeClr val="bg1">
                      <a:lumMod val="50000"/>
                    </a:schemeClr>
                  </a:solidFill>
                  <a:cs typeface="Arial" charset="0"/>
                </a:rPr>
                <a:t>A quick tour of CJML</a:t>
              </a:r>
              <a:endParaRPr kumimoji="0" lang="en-GB" sz="1000" b="0" i="0" strike="noStrike" kern="0" cap="none" spc="0" normalizeH="0" baseline="0" noProof="0" dirty="0">
                <a:ln>
                  <a:noFill/>
                </a:ln>
                <a:solidFill>
                  <a:schemeClr val="bg1">
                    <a:lumMod val="50000"/>
                  </a:schemeClr>
                </a:solidFill>
                <a:effectLst/>
                <a:uLnTx/>
                <a:uFillTx/>
                <a:cs typeface="Arial" charset="0"/>
              </a:endParaRPr>
            </a:p>
          </p:txBody>
        </p:sp>
      </p:grpSp>
    </p:spTree>
    <p:extLst>
      <p:ext uri="{BB962C8B-B14F-4D97-AF65-F5344CB8AC3E}">
        <p14:creationId xmlns:p14="http://schemas.microsoft.com/office/powerpoint/2010/main" val="33656908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0584D-E78C-408F-A464-AF661D7CD2F8}"/>
              </a:ext>
            </a:extLst>
          </p:cNvPr>
          <p:cNvSpPr>
            <a:spLocks noGrp="1"/>
          </p:cNvSpPr>
          <p:nvPr>
            <p:ph type="title"/>
          </p:nvPr>
        </p:nvSpPr>
        <p:spPr>
          <a:xfrm>
            <a:off x="951531" y="364849"/>
            <a:ext cx="9001711" cy="888244"/>
          </a:xfrm>
        </p:spPr>
        <p:txBody>
          <a:bodyPr/>
          <a:lstStyle/>
          <a:p>
            <a:r>
              <a:rPr lang="en-GB" dirty="0"/>
              <a:t>Communication points</a:t>
            </a:r>
          </a:p>
        </p:txBody>
      </p:sp>
      <p:sp>
        <p:nvSpPr>
          <p:cNvPr id="4" name="Slide Number Placeholder 3">
            <a:extLst>
              <a:ext uri="{FF2B5EF4-FFF2-40B4-BE49-F238E27FC236}">
                <a16:creationId xmlns:a16="http://schemas.microsoft.com/office/drawing/2014/main" id="{359912B9-4EB6-42C7-BF37-C605F081559D}"/>
              </a:ext>
            </a:extLst>
          </p:cNvPr>
          <p:cNvSpPr>
            <a:spLocks noGrp="1"/>
          </p:cNvSpPr>
          <p:nvPr>
            <p:ph type="sldNum" sz="quarter" idx="12"/>
          </p:nvPr>
        </p:nvSpPr>
        <p:spPr/>
        <p:txBody>
          <a:bodyPr/>
          <a:lstStyle/>
          <a:p>
            <a:fld id="{5751DFAA-887F-4071-8EAD-E8CA316FCF06}" type="slidenum">
              <a:rPr lang="en-GB" smtClean="0"/>
              <a:t>21</a:t>
            </a:fld>
            <a:endParaRPr lang="en-GB" dirty="0"/>
          </a:p>
        </p:txBody>
      </p:sp>
      <p:sp>
        <p:nvSpPr>
          <p:cNvPr id="29" name="Content Placeholder 2">
            <a:extLst>
              <a:ext uri="{FF2B5EF4-FFF2-40B4-BE49-F238E27FC236}">
                <a16:creationId xmlns:a16="http://schemas.microsoft.com/office/drawing/2014/main" id="{081BCDEC-6422-4F01-B9EB-A2CE6801B602}"/>
              </a:ext>
            </a:extLst>
          </p:cNvPr>
          <p:cNvSpPr txBox="1">
            <a:spLocks/>
          </p:cNvSpPr>
          <p:nvPr/>
        </p:nvSpPr>
        <p:spPr>
          <a:xfrm>
            <a:off x="861304" y="1323388"/>
            <a:ext cx="10718848" cy="1439173"/>
          </a:xfrm>
          <a:prstGeom prst="rect">
            <a:avLst/>
          </a:prstGeom>
        </p:spPr>
        <p:txBody>
          <a:bodyPr/>
          <a:lstStyle>
            <a:lvl1pPr marL="342900" indent="-342900" algn="l" defTabSz="457200" rtl="0" eaLnBrk="1" latinLnBrk="0" hangingPunct="1">
              <a:spcBef>
                <a:spcPct val="20000"/>
              </a:spcBef>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1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indent="-163513"/>
            <a:r>
              <a:rPr lang="en-GB" sz="1300" dirty="0"/>
              <a:t>Communication points constitutes the backbone of a journey.</a:t>
            </a:r>
          </a:p>
          <a:p>
            <a:pPr indent="-163513"/>
            <a:r>
              <a:rPr lang="en-GB" sz="1300" dirty="0"/>
              <a:t>The most important attributes are codified in the visual notation. </a:t>
            </a:r>
          </a:p>
          <a:p>
            <a:pPr indent="-163513"/>
            <a:r>
              <a:rPr lang="en-GB" sz="1300" dirty="0"/>
              <a:t>Both the direction of the communication, and the communication channel itself are visually emphasized.</a:t>
            </a:r>
          </a:p>
          <a:p>
            <a:pPr indent="-163513"/>
            <a:r>
              <a:rPr lang="en-GB" sz="1300" dirty="0"/>
              <a:t>Communication points initiated by the customer have a different colour than the ones initiated by other actors </a:t>
            </a:r>
          </a:p>
          <a:p>
            <a:endParaRPr lang="en-GB" sz="1300" dirty="0"/>
          </a:p>
        </p:txBody>
      </p:sp>
      <p:sp>
        <p:nvSpPr>
          <p:cNvPr id="45" name="Oval 44">
            <a:extLst>
              <a:ext uri="{FF2B5EF4-FFF2-40B4-BE49-F238E27FC236}">
                <a16:creationId xmlns:a16="http://schemas.microsoft.com/office/drawing/2014/main" id="{14D2B3E4-8C1B-4CC9-84D2-B0AA5FCF9D65}"/>
              </a:ext>
            </a:extLst>
          </p:cNvPr>
          <p:cNvSpPr>
            <a:spLocks noChangeAspect="1"/>
          </p:cNvSpPr>
          <p:nvPr/>
        </p:nvSpPr>
        <p:spPr>
          <a:xfrm>
            <a:off x="3033742" y="5244907"/>
            <a:ext cx="360000" cy="360000"/>
          </a:xfrm>
          <a:prstGeom prst="ellipse">
            <a:avLst/>
          </a:prstGeom>
          <a:noFill/>
          <a:ln w="28575" cap="flat" cmpd="sng" algn="ctr">
            <a:solidFill>
              <a:srgbClr val="F79646">
                <a:lumMod val="75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a:ln>
                  <a:noFill/>
                </a:ln>
                <a:solidFill>
                  <a:prstClr val="white"/>
                </a:solidFill>
                <a:effectLst/>
                <a:uLnTx/>
                <a:uFillTx/>
                <a:latin typeface="Calibri"/>
                <a:ea typeface="+mn-ea"/>
                <a:cs typeface="+mn-cs"/>
              </a:rPr>
              <a:t> </a:t>
            </a:r>
          </a:p>
        </p:txBody>
      </p:sp>
      <p:pic>
        <p:nvPicPr>
          <p:cNvPr id="46" name="Picture 45">
            <a:extLst>
              <a:ext uri="{FF2B5EF4-FFF2-40B4-BE49-F238E27FC236}">
                <a16:creationId xmlns:a16="http://schemas.microsoft.com/office/drawing/2014/main" id="{A78A9B6C-5D80-453C-881A-F150B6C1CE1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94200" y="5334907"/>
            <a:ext cx="243207" cy="180000"/>
          </a:xfrm>
          <a:prstGeom prst="rect">
            <a:avLst/>
          </a:prstGeom>
        </p:spPr>
      </p:pic>
      <p:sp>
        <p:nvSpPr>
          <p:cNvPr id="47" name="Oval 46">
            <a:extLst>
              <a:ext uri="{FF2B5EF4-FFF2-40B4-BE49-F238E27FC236}">
                <a16:creationId xmlns:a16="http://schemas.microsoft.com/office/drawing/2014/main" id="{CFE82560-3B4A-4A1F-95B2-CBC8AEEDE638}"/>
              </a:ext>
            </a:extLst>
          </p:cNvPr>
          <p:cNvSpPr>
            <a:spLocks noChangeAspect="1"/>
          </p:cNvSpPr>
          <p:nvPr/>
        </p:nvSpPr>
        <p:spPr>
          <a:xfrm>
            <a:off x="5130716" y="5244907"/>
            <a:ext cx="360000" cy="360000"/>
          </a:xfrm>
          <a:prstGeom prst="ellipse">
            <a:avLst/>
          </a:prstGeom>
          <a:noFill/>
          <a:ln w="28575" cap="flat" cmpd="sng" algn="ctr">
            <a:solidFill>
              <a:srgbClr val="9BBB59">
                <a:lumMod val="75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Calibri"/>
              <a:ea typeface="+mn-ea"/>
              <a:cs typeface="+mn-cs"/>
            </a:endParaRPr>
          </a:p>
        </p:txBody>
      </p:sp>
      <p:pic>
        <p:nvPicPr>
          <p:cNvPr id="48" name="Picture 47">
            <a:extLst>
              <a:ext uri="{FF2B5EF4-FFF2-40B4-BE49-F238E27FC236}">
                <a16:creationId xmlns:a16="http://schemas.microsoft.com/office/drawing/2014/main" id="{40F658E7-363A-4314-B8FD-6D9B6DF30E0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98637" y="5334907"/>
            <a:ext cx="243207" cy="180000"/>
          </a:xfrm>
          <a:prstGeom prst="rect">
            <a:avLst/>
          </a:prstGeom>
        </p:spPr>
      </p:pic>
      <p:sp>
        <p:nvSpPr>
          <p:cNvPr id="49" name="Rectangle 48">
            <a:extLst>
              <a:ext uri="{FF2B5EF4-FFF2-40B4-BE49-F238E27FC236}">
                <a16:creationId xmlns:a16="http://schemas.microsoft.com/office/drawing/2014/main" id="{3514EE98-D8B6-4777-A22D-57831457F432}"/>
              </a:ext>
            </a:extLst>
          </p:cNvPr>
          <p:cNvSpPr/>
          <p:nvPr/>
        </p:nvSpPr>
        <p:spPr>
          <a:xfrm>
            <a:off x="3398838" y="5136367"/>
            <a:ext cx="1324794" cy="577081"/>
          </a:xfrm>
          <a:prstGeom prst="rect">
            <a:avLst/>
          </a:prstGeom>
        </p:spPr>
        <p:txBody>
          <a:bodyPr wrap="square">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GB" sz="1050" b="0" i="0" u="none" strike="noStrike" kern="0" cap="none" spc="0" normalizeH="0" baseline="0" noProof="0" dirty="0">
                <a:ln>
                  <a:noFill/>
                </a:ln>
                <a:solidFill>
                  <a:prstClr val="black"/>
                </a:solidFill>
                <a:effectLst/>
                <a:uLnTx/>
                <a:uFillTx/>
              </a:rPr>
              <a:t>The customer </a:t>
            </a:r>
            <a:r>
              <a:rPr kumimoji="0" lang="en-GB" sz="1050" b="1" i="0" u="none" strike="noStrike" kern="0" cap="none" spc="0" normalizeH="0" baseline="0" noProof="0" dirty="0">
                <a:ln>
                  <a:noFill/>
                </a:ln>
                <a:solidFill>
                  <a:prstClr val="black"/>
                </a:solidFill>
                <a:effectLst/>
                <a:uLnTx/>
                <a:uFillTx/>
              </a:rPr>
              <a:t>sends</a:t>
            </a:r>
            <a:r>
              <a:rPr kumimoji="0" lang="en-GB" sz="1050" b="0" i="0" u="none" strike="noStrike" kern="0" cap="none" spc="0" normalizeH="0" baseline="0" noProof="0" dirty="0">
                <a:ln>
                  <a:noFill/>
                </a:ln>
                <a:solidFill>
                  <a:prstClr val="black"/>
                </a:solidFill>
                <a:effectLst/>
                <a:uLnTx/>
                <a:uFillTx/>
              </a:rPr>
              <a:t> an e-mail to the service provider</a:t>
            </a:r>
          </a:p>
        </p:txBody>
      </p:sp>
      <p:sp>
        <p:nvSpPr>
          <p:cNvPr id="50" name="Rectangle 49">
            <a:extLst>
              <a:ext uri="{FF2B5EF4-FFF2-40B4-BE49-F238E27FC236}">
                <a16:creationId xmlns:a16="http://schemas.microsoft.com/office/drawing/2014/main" id="{D3F69D8A-A1FF-4C98-99A2-4B14F2F162DD}"/>
              </a:ext>
            </a:extLst>
          </p:cNvPr>
          <p:cNvSpPr/>
          <p:nvPr/>
        </p:nvSpPr>
        <p:spPr>
          <a:xfrm>
            <a:off x="5482139" y="5136367"/>
            <a:ext cx="1546144" cy="577081"/>
          </a:xfrm>
          <a:prstGeom prst="rect">
            <a:avLst/>
          </a:prstGeom>
        </p:spPr>
        <p:txBody>
          <a:bodyPr wrap="square">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GB" sz="1050" b="0" i="0" u="none" strike="noStrike" kern="0" cap="none" spc="0" normalizeH="0" baseline="0" noProof="0" dirty="0">
                <a:ln>
                  <a:noFill/>
                </a:ln>
                <a:solidFill>
                  <a:prstClr val="black"/>
                </a:solidFill>
                <a:effectLst/>
                <a:uLnTx/>
                <a:uFillTx/>
              </a:rPr>
              <a:t>The customer </a:t>
            </a:r>
            <a:r>
              <a:rPr kumimoji="0" lang="en-GB" sz="1050" b="1" i="0" u="none" strike="noStrike" kern="0" cap="none" spc="0" normalizeH="0" baseline="0" noProof="0" dirty="0">
                <a:ln>
                  <a:noFill/>
                </a:ln>
                <a:solidFill>
                  <a:prstClr val="black"/>
                </a:solidFill>
                <a:effectLst/>
                <a:uLnTx/>
                <a:uFillTx/>
              </a:rPr>
              <a:t>receives</a:t>
            </a:r>
            <a:r>
              <a:rPr kumimoji="0" lang="en-GB" sz="1050" b="0" i="0" u="none" strike="noStrike" kern="0" cap="none" spc="0" normalizeH="0" baseline="0" noProof="0" dirty="0">
                <a:ln>
                  <a:noFill/>
                </a:ln>
                <a:solidFill>
                  <a:prstClr val="black"/>
                </a:solidFill>
                <a:effectLst/>
                <a:uLnTx/>
                <a:uFillTx/>
              </a:rPr>
              <a:t> an e-mail from the service provider</a:t>
            </a:r>
          </a:p>
        </p:txBody>
      </p:sp>
      <p:sp>
        <p:nvSpPr>
          <p:cNvPr id="51" name="Oval 50">
            <a:extLst>
              <a:ext uri="{FF2B5EF4-FFF2-40B4-BE49-F238E27FC236}">
                <a16:creationId xmlns:a16="http://schemas.microsoft.com/office/drawing/2014/main" id="{94B10B4B-1709-4136-BECA-5764F0F23ECE}"/>
              </a:ext>
            </a:extLst>
          </p:cNvPr>
          <p:cNvSpPr>
            <a:spLocks noChangeAspect="1"/>
          </p:cNvSpPr>
          <p:nvPr/>
        </p:nvSpPr>
        <p:spPr>
          <a:xfrm>
            <a:off x="7516131" y="5244907"/>
            <a:ext cx="360000" cy="360000"/>
          </a:xfrm>
          <a:prstGeom prst="ellipse">
            <a:avLst/>
          </a:prstGeom>
          <a:solidFill>
            <a:sysClr val="window" lastClr="FFFFFF">
              <a:lumMod val="75000"/>
            </a:sysClr>
          </a:solidFill>
          <a:ln w="28575" cap="flat" cmpd="sng" algn="ctr">
            <a:solidFill>
              <a:srgbClr val="4F81BD"/>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52" name="Rectangle 51">
            <a:extLst>
              <a:ext uri="{FF2B5EF4-FFF2-40B4-BE49-F238E27FC236}">
                <a16:creationId xmlns:a16="http://schemas.microsoft.com/office/drawing/2014/main" id="{F2EEF626-10D4-4794-9B6C-6437B8B4BC3D}"/>
              </a:ext>
            </a:extLst>
          </p:cNvPr>
          <p:cNvSpPr/>
          <p:nvPr/>
        </p:nvSpPr>
        <p:spPr>
          <a:xfrm>
            <a:off x="7876131" y="5136367"/>
            <a:ext cx="1125521" cy="577081"/>
          </a:xfrm>
          <a:prstGeom prst="rect">
            <a:avLst/>
          </a:prstGeom>
        </p:spPr>
        <p:txBody>
          <a:bodyPr wrap="square">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GB" sz="1050" b="0" i="0" u="none" strike="noStrike" kern="0" cap="none" spc="0" normalizeH="0" baseline="0" noProof="0" dirty="0">
                <a:ln>
                  <a:noFill/>
                </a:ln>
                <a:solidFill>
                  <a:prstClr val="black"/>
                </a:solidFill>
                <a:effectLst/>
                <a:uLnTx/>
                <a:uFillTx/>
              </a:rPr>
              <a:t>A friend calls and  recommends the movie</a:t>
            </a:r>
          </a:p>
        </p:txBody>
      </p:sp>
      <p:pic>
        <p:nvPicPr>
          <p:cNvPr id="53" name="Picture 52">
            <a:extLst>
              <a:ext uri="{FF2B5EF4-FFF2-40B4-BE49-F238E27FC236}">
                <a16:creationId xmlns:a16="http://schemas.microsoft.com/office/drawing/2014/main" id="{FE09B80B-8DA3-4790-A52D-92139D55C8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73278" y="5315203"/>
            <a:ext cx="236003" cy="219409"/>
          </a:xfrm>
          <a:prstGeom prst="rect">
            <a:avLst/>
          </a:prstGeom>
        </p:spPr>
      </p:pic>
      <p:grpSp>
        <p:nvGrpSpPr>
          <p:cNvPr id="60" name="Group 59">
            <a:extLst>
              <a:ext uri="{FF2B5EF4-FFF2-40B4-BE49-F238E27FC236}">
                <a16:creationId xmlns:a16="http://schemas.microsoft.com/office/drawing/2014/main" id="{C98E1142-0BD7-41EB-90DD-8AFBFB37AFA1}"/>
              </a:ext>
            </a:extLst>
          </p:cNvPr>
          <p:cNvGrpSpPr/>
          <p:nvPr/>
        </p:nvGrpSpPr>
        <p:grpSpPr>
          <a:xfrm>
            <a:off x="2628000" y="2376000"/>
            <a:ext cx="5603454" cy="2377369"/>
            <a:chOff x="1237612" y="3896014"/>
            <a:chExt cx="5603454" cy="2377369"/>
          </a:xfrm>
        </p:grpSpPr>
        <p:grpSp>
          <p:nvGrpSpPr>
            <p:cNvPr id="61" name="Group 4">
              <a:extLst>
                <a:ext uri="{FF2B5EF4-FFF2-40B4-BE49-F238E27FC236}">
                  <a16:creationId xmlns:a16="http://schemas.microsoft.com/office/drawing/2014/main" id="{08D61E13-5FFE-4284-A2F7-BC5B2B666D57}"/>
                </a:ext>
              </a:extLst>
            </p:cNvPr>
            <p:cNvGrpSpPr>
              <a:grpSpLocks/>
            </p:cNvGrpSpPr>
            <p:nvPr/>
          </p:nvGrpSpPr>
          <p:grpSpPr bwMode="auto">
            <a:xfrm>
              <a:off x="1237612" y="3896014"/>
              <a:ext cx="5603454" cy="2377369"/>
              <a:chOff x="3231" y="1709"/>
              <a:chExt cx="2789" cy="1629"/>
            </a:xfrm>
          </p:grpSpPr>
          <p:sp>
            <p:nvSpPr>
              <p:cNvPr id="72" name="Freeform 5">
                <a:extLst>
                  <a:ext uri="{FF2B5EF4-FFF2-40B4-BE49-F238E27FC236}">
                    <a16:creationId xmlns:a16="http://schemas.microsoft.com/office/drawing/2014/main" id="{79643154-2C60-4845-AB5E-AC5D021B28B4}"/>
                  </a:ext>
                </a:extLst>
              </p:cNvPr>
              <p:cNvSpPr>
                <a:spLocks/>
              </p:cNvSpPr>
              <p:nvPr/>
            </p:nvSpPr>
            <p:spPr bwMode="gray">
              <a:xfrm>
                <a:off x="4627" y="1709"/>
                <a:ext cx="1393" cy="1629"/>
              </a:xfrm>
              <a:custGeom>
                <a:avLst/>
                <a:gdLst/>
                <a:ahLst/>
                <a:cxnLst>
                  <a:cxn ang="0">
                    <a:pos x="1039" y="9"/>
                  </a:cxn>
                  <a:cxn ang="0">
                    <a:pos x="787" y="49"/>
                  </a:cxn>
                  <a:cxn ang="0">
                    <a:pos x="549" y="127"/>
                  </a:cxn>
                  <a:cxn ang="0">
                    <a:pos x="329" y="232"/>
                  </a:cxn>
                  <a:cxn ang="0">
                    <a:pos x="123" y="369"/>
                  </a:cxn>
                  <a:cxn ang="0">
                    <a:pos x="65" y="536"/>
                  </a:cxn>
                  <a:cxn ang="0">
                    <a:pos x="238" y="745"/>
                  </a:cxn>
                  <a:cxn ang="0">
                    <a:pos x="384" y="977"/>
                  </a:cxn>
                  <a:cxn ang="0">
                    <a:pos x="490" y="1231"/>
                  </a:cxn>
                  <a:cxn ang="0">
                    <a:pos x="555" y="1508"/>
                  </a:cxn>
                  <a:cxn ang="0">
                    <a:pos x="580" y="1793"/>
                  </a:cxn>
                  <a:cxn ang="0">
                    <a:pos x="555" y="2082"/>
                  </a:cxn>
                  <a:cxn ang="0">
                    <a:pos x="490" y="2356"/>
                  </a:cxn>
                  <a:cxn ang="0">
                    <a:pos x="384" y="2613"/>
                  </a:cxn>
                  <a:cxn ang="0">
                    <a:pos x="238" y="2846"/>
                  </a:cxn>
                  <a:cxn ang="0">
                    <a:pos x="65" y="3052"/>
                  </a:cxn>
                  <a:cxn ang="0">
                    <a:pos x="123" y="3221"/>
                  </a:cxn>
                  <a:cxn ang="0">
                    <a:pos x="329" y="3355"/>
                  </a:cxn>
                  <a:cxn ang="0">
                    <a:pos x="549" y="3462"/>
                  </a:cxn>
                  <a:cxn ang="0">
                    <a:pos x="787" y="3536"/>
                  </a:cxn>
                  <a:cxn ang="0">
                    <a:pos x="1039" y="3581"/>
                  </a:cxn>
                  <a:cxn ang="0">
                    <a:pos x="1305" y="3587"/>
                  </a:cxn>
                  <a:cxn ang="0">
                    <a:pos x="1572" y="3553"/>
                  </a:cxn>
                  <a:cxn ang="0">
                    <a:pos x="1829" y="3481"/>
                  </a:cxn>
                  <a:cxn ang="0">
                    <a:pos x="2069" y="3373"/>
                  </a:cxn>
                  <a:cxn ang="0">
                    <a:pos x="2286" y="3233"/>
                  </a:cxn>
                  <a:cxn ang="0">
                    <a:pos x="2481" y="3063"/>
                  </a:cxn>
                  <a:cxn ang="0">
                    <a:pos x="2648" y="2866"/>
                  </a:cxn>
                  <a:cxn ang="0">
                    <a:pos x="2788" y="2650"/>
                  </a:cxn>
                  <a:cxn ang="0">
                    <a:pos x="2897" y="2411"/>
                  </a:cxn>
                  <a:cxn ang="0">
                    <a:pos x="2968" y="2156"/>
                  </a:cxn>
                  <a:cxn ang="0">
                    <a:pos x="3003" y="1887"/>
                  </a:cxn>
                  <a:cxn ang="0">
                    <a:pos x="2997" y="1610"/>
                  </a:cxn>
                  <a:cxn ang="0">
                    <a:pos x="2949" y="1346"/>
                  </a:cxn>
                  <a:cxn ang="0">
                    <a:pos x="2866" y="1096"/>
                  </a:cxn>
                  <a:cxn ang="0">
                    <a:pos x="2745" y="865"/>
                  </a:cxn>
                  <a:cxn ang="0">
                    <a:pos x="2596" y="655"/>
                  </a:cxn>
                  <a:cxn ang="0">
                    <a:pos x="2419" y="465"/>
                  </a:cxn>
                  <a:cxn ang="0">
                    <a:pos x="2215" y="307"/>
                  </a:cxn>
                  <a:cxn ang="0">
                    <a:pos x="1992" y="177"/>
                  </a:cxn>
                  <a:cxn ang="0">
                    <a:pos x="1746" y="80"/>
                  </a:cxn>
                  <a:cxn ang="0">
                    <a:pos x="1486" y="22"/>
                  </a:cxn>
                  <a:cxn ang="0">
                    <a:pos x="1213" y="0"/>
                  </a:cxn>
                </a:cxnLst>
                <a:rect l="0" t="0" r="r" b="b"/>
                <a:pathLst>
                  <a:path w="3006" h="3590">
                    <a:moveTo>
                      <a:pt x="1213" y="0"/>
                    </a:moveTo>
                    <a:lnTo>
                      <a:pt x="1125" y="3"/>
                    </a:lnTo>
                    <a:lnTo>
                      <a:pt x="1039" y="9"/>
                    </a:lnTo>
                    <a:lnTo>
                      <a:pt x="956" y="18"/>
                    </a:lnTo>
                    <a:lnTo>
                      <a:pt x="872" y="34"/>
                    </a:lnTo>
                    <a:lnTo>
                      <a:pt x="787" y="49"/>
                    </a:lnTo>
                    <a:lnTo>
                      <a:pt x="707" y="71"/>
                    </a:lnTo>
                    <a:lnTo>
                      <a:pt x="627" y="100"/>
                    </a:lnTo>
                    <a:lnTo>
                      <a:pt x="549" y="127"/>
                    </a:lnTo>
                    <a:lnTo>
                      <a:pt x="475" y="158"/>
                    </a:lnTo>
                    <a:lnTo>
                      <a:pt x="400" y="195"/>
                    </a:lnTo>
                    <a:lnTo>
                      <a:pt x="329" y="232"/>
                    </a:lnTo>
                    <a:lnTo>
                      <a:pt x="257" y="275"/>
                    </a:lnTo>
                    <a:lnTo>
                      <a:pt x="189" y="320"/>
                    </a:lnTo>
                    <a:lnTo>
                      <a:pt x="123" y="369"/>
                    </a:lnTo>
                    <a:lnTo>
                      <a:pt x="59" y="418"/>
                    </a:lnTo>
                    <a:lnTo>
                      <a:pt x="0" y="475"/>
                    </a:lnTo>
                    <a:lnTo>
                      <a:pt x="65" y="536"/>
                    </a:lnTo>
                    <a:lnTo>
                      <a:pt x="126" y="602"/>
                    </a:lnTo>
                    <a:lnTo>
                      <a:pt x="186" y="673"/>
                    </a:lnTo>
                    <a:lnTo>
                      <a:pt x="238" y="745"/>
                    </a:lnTo>
                    <a:lnTo>
                      <a:pt x="292" y="819"/>
                    </a:lnTo>
                    <a:lnTo>
                      <a:pt x="338" y="896"/>
                    </a:lnTo>
                    <a:lnTo>
                      <a:pt x="384" y="977"/>
                    </a:lnTo>
                    <a:lnTo>
                      <a:pt x="421" y="1062"/>
                    </a:lnTo>
                    <a:lnTo>
                      <a:pt x="458" y="1145"/>
                    </a:lnTo>
                    <a:lnTo>
                      <a:pt x="490" y="1231"/>
                    </a:lnTo>
                    <a:lnTo>
                      <a:pt x="518" y="1322"/>
                    </a:lnTo>
                    <a:lnTo>
                      <a:pt x="540" y="1415"/>
                    </a:lnTo>
                    <a:lnTo>
                      <a:pt x="555" y="1508"/>
                    </a:lnTo>
                    <a:lnTo>
                      <a:pt x="567" y="1601"/>
                    </a:lnTo>
                    <a:lnTo>
                      <a:pt x="577" y="1697"/>
                    </a:lnTo>
                    <a:lnTo>
                      <a:pt x="580" y="1793"/>
                    </a:lnTo>
                    <a:lnTo>
                      <a:pt x="577" y="1893"/>
                    </a:lnTo>
                    <a:lnTo>
                      <a:pt x="567" y="1989"/>
                    </a:lnTo>
                    <a:lnTo>
                      <a:pt x="555" y="2082"/>
                    </a:lnTo>
                    <a:lnTo>
                      <a:pt x="540" y="2175"/>
                    </a:lnTo>
                    <a:lnTo>
                      <a:pt x="518" y="2268"/>
                    </a:lnTo>
                    <a:lnTo>
                      <a:pt x="490" y="2356"/>
                    </a:lnTo>
                    <a:lnTo>
                      <a:pt x="458" y="2442"/>
                    </a:lnTo>
                    <a:lnTo>
                      <a:pt x="421" y="2528"/>
                    </a:lnTo>
                    <a:lnTo>
                      <a:pt x="384" y="2613"/>
                    </a:lnTo>
                    <a:lnTo>
                      <a:pt x="338" y="2691"/>
                    </a:lnTo>
                    <a:lnTo>
                      <a:pt x="292" y="2771"/>
                    </a:lnTo>
                    <a:lnTo>
                      <a:pt x="238" y="2846"/>
                    </a:lnTo>
                    <a:lnTo>
                      <a:pt x="186" y="2917"/>
                    </a:lnTo>
                    <a:lnTo>
                      <a:pt x="126" y="2985"/>
                    </a:lnTo>
                    <a:lnTo>
                      <a:pt x="65" y="3052"/>
                    </a:lnTo>
                    <a:lnTo>
                      <a:pt x="0" y="3115"/>
                    </a:lnTo>
                    <a:lnTo>
                      <a:pt x="59" y="3172"/>
                    </a:lnTo>
                    <a:lnTo>
                      <a:pt x="123" y="3221"/>
                    </a:lnTo>
                    <a:lnTo>
                      <a:pt x="189" y="3267"/>
                    </a:lnTo>
                    <a:lnTo>
                      <a:pt x="257" y="3313"/>
                    </a:lnTo>
                    <a:lnTo>
                      <a:pt x="329" y="3355"/>
                    </a:lnTo>
                    <a:lnTo>
                      <a:pt x="400" y="3395"/>
                    </a:lnTo>
                    <a:lnTo>
                      <a:pt x="475" y="3429"/>
                    </a:lnTo>
                    <a:lnTo>
                      <a:pt x="549" y="3462"/>
                    </a:lnTo>
                    <a:lnTo>
                      <a:pt x="627" y="3490"/>
                    </a:lnTo>
                    <a:lnTo>
                      <a:pt x="707" y="3516"/>
                    </a:lnTo>
                    <a:lnTo>
                      <a:pt x="787" y="3536"/>
                    </a:lnTo>
                    <a:lnTo>
                      <a:pt x="872" y="3556"/>
                    </a:lnTo>
                    <a:lnTo>
                      <a:pt x="956" y="3571"/>
                    </a:lnTo>
                    <a:lnTo>
                      <a:pt x="1039" y="3581"/>
                    </a:lnTo>
                    <a:lnTo>
                      <a:pt x="1125" y="3587"/>
                    </a:lnTo>
                    <a:lnTo>
                      <a:pt x="1213" y="3590"/>
                    </a:lnTo>
                    <a:lnTo>
                      <a:pt x="1305" y="3587"/>
                    </a:lnTo>
                    <a:lnTo>
                      <a:pt x="1396" y="3581"/>
                    </a:lnTo>
                    <a:lnTo>
                      <a:pt x="1486" y="3568"/>
                    </a:lnTo>
                    <a:lnTo>
                      <a:pt x="1572" y="3553"/>
                    </a:lnTo>
                    <a:lnTo>
                      <a:pt x="1660" y="3530"/>
                    </a:lnTo>
                    <a:lnTo>
                      <a:pt x="1746" y="3510"/>
                    </a:lnTo>
                    <a:lnTo>
                      <a:pt x="1829" y="3481"/>
                    </a:lnTo>
                    <a:lnTo>
                      <a:pt x="1911" y="3447"/>
                    </a:lnTo>
                    <a:lnTo>
                      <a:pt x="1992" y="3413"/>
                    </a:lnTo>
                    <a:lnTo>
                      <a:pt x="2069" y="3373"/>
                    </a:lnTo>
                    <a:lnTo>
                      <a:pt x="2144" y="3329"/>
                    </a:lnTo>
                    <a:lnTo>
                      <a:pt x="2215" y="3283"/>
                    </a:lnTo>
                    <a:lnTo>
                      <a:pt x="2286" y="3233"/>
                    </a:lnTo>
                    <a:lnTo>
                      <a:pt x="2353" y="3181"/>
                    </a:lnTo>
                    <a:lnTo>
                      <a:pt x="2419" y="3121"/>
                    </a:lnTo>
                    <a:lnTo>
                      <a:pt x="2481" y="3063"/>
                    </a:lnTo>
                    <a:lnTo>
                      <a:pt x="2540" y="3000"/>
                    </a:lnTo>
                    <a:lnTo>
                      <a:pt x="2596" y="2935"/>
                    </a:lnTo>
                    <a:lnTo>
                      <a:pt x="2648" y="2866"/>
                    </a:lnTo>
                    <a:lnTo>
                      <a:pt x="2699" y="2799"/>
                    </a:lnTo>
                    <a:lnTo>
                      <a:pt x="2745" y="2725"/>
                    </a:lnTo>
                    <a:lnTo>
                      <a:pt x="2788" y="2650"/>
                    </a:lnTo>
                    <a:lnTo>
                      <a:pt x="2828" y="2572"/>
                    </a:lnTo>
                    <a:lnTo>
                      <a:pt x="2866" y="2491"/>
                    </a:lnTo>
                    <a:lnTo>
                      <a:pt x="2897" y="2411"/>
                    </a:lnTo>
                    <a:lnTo>
                      <a:pt x="2925" y="2327"/>
                    </a:lnTo>
                    <a:lnTo>
                      <a:pt x="2949" y="2244"/>
                    </a:lnTo>
                    <a:lnTo>
                      <a:pt x="2968" y="2156"/>
                    </a:lnTo>
                    <a:lnTo>
                      <a:pt x="2983" y="2067"/>
                    </a:lnTo>
                    <a:lnTo>
                      <a:pt x="2997" y="1976"/>
                    </a:lnTo>
                    <a:lnTo>
                      <a:pt x="3003" y="1887"/>
                    </a:lnTo>
                    <a:lnTo>
                      <a:pt x="3006" y="1793"/>
                    </a:lnTo>
                    <a:lnTo>
                      <a:pt x="3003" y="1703"/>
                    </a:lnTo>
                    <a:lnTo>
                      <a:pt x="2997" y="1610"/>
                    </a:lnTo>
                    <a:lnTo>
                      <a:pt x="2983" y="1520"/>
                    </a:lnTo>
                    <a:lnTo>
                      <a:pt x="2968" y="1434"/>
                    </a:lnTo>
                    <a:lnTo>
                      <a:pt x="2949" y="1346"/>
                    </a:lnTo>
                    <a:lnTo>
                      <a:pt x="2925" y="1260"/>
                    </a:lnTo>
                    <a:lnTo>
                      <a:pt x="2897" y="1179"/>
                    </a:lnTo>
                    <a:lnTo>
                      <a:pt x="2866" y="1096"/>
                    </a:lnTo>
                    <a:lnTo>
                      <a:pt x="2828" y="1017"/>
                    </a:lnTo>
                    <a:lnTo>
                      <a:pt x="2788" y="940"/>
                    </a:lnTo>
                    <a:lnTo>
                      <a:pt x="2745" y="865"/>
                    </a:lnTo>
                    <a:lnTo>
                      <a:pt x="2699" y="791"/>
                    </a:lnTo>
                    <a:lnTo>
                      <a:pt x="2648" y="719"/>
                    </a:lnTo>
                    <a:lnTo>
                      <a:pt x="2596" y="655"/>
                    </a:lnTo>
                    <a:lnTo>
                      <a:pt x="2540" y="590"/>
                    </a:lnTo>
                    <a:lnTo>
                      <a:pt x="2481" y="524"/>
                    </a:lnTo>
                    <a:lnTo>
                      <a:pt x="2419" y="465"/>
                    </a:lnTo>
                    <a:lnTo>
                      <a:pt x="2353" y="409"/>
                    </a:lnTo>
                    <a:lnTo>
                      <a:pt x="2286" y="357"/>
                    </a:lnTo>
                    <a:lnTo>
                      <a:pt x="2215" y="307"/>
                    </a:lnTo>
                    <a:lnTo>
                      <a:pt x="2144" y="261"/>
                    </a:lnTo>
                    <a:lnTo>
                      <a:pt x="2069" y="217"/>
                    </a:lnTo>
                    <a:lnTo>
                      <a:pt x="1992" y="177"/>
                    </a:lnTo>
                    <a:lnTo>
                      <a:pt x="1911" y="143"/>
                    </a:lnTo>
                    <a:lnTo>
                      <a:pt x="1829" y="109"/>
                    </a:lnTo>
                    <a:lnTo>
                      <a:pt x="1746" y="80"/>
                    </a:lnTo>
                    <a:lnTo>
                      <a:pt x="1660" y="55"/>
                    </a:lnTo>
                    <a:lnTo>
                      <a:pt x="1572" y="37"/>
                    </a:lnTo>
                    <a:lnTo>
                      <a:pt x="1486" y="22"/>
                    </a:lnTo>
                    <a:lnTo>
                      <a:pt x="1396" y="9"/>
                    </a:lnTo>
                    <a:lnTo>
                      <a:pt x="1305" y="3"/>
                    </a:lnTo>
                    <a:lnTo>
                      <a:pt x="1213" y="0"/>
                    </a:lnTo>
                    <a:close/>
                  </a:path>
                </a:pathLst>
              </a:custGeom>
              <a:solidFill>
                <a:sysClr val="window" lastClr="FFFFFF"/>
              </a:solidFill>
              <a:ln w="38100">
                <a:solidFill>
                  <a:sysClr val="windowText" lastClr="000000">
                    <a:lumMod val="50000"/>
                    <a:lumOff val="50000"/>
                  </a:sysClr>
                </a:solidFill>
                <a:round/>
                <a:headEnd/>
                <a:tailEnd/>
              </a:ln>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GB" sz="1400" b="0" i="0" u="none" strike="noStrike" kern="0" cap="none" spc="0" normalizeH="0" baseline="0" noProof="0" dirty="0">
                  <a:ln>
                    <a:noFill/>
                  </a:ln>
                  <a:solidFill>
                    <a:prstClr val="black"/>
                  </a:solidFill>
                  <a:effectLst/>
                  <a:uLnTx/>
                  <a:uFillTx/>
                  <a:latin typeface="Georgia" pitchFamily="18" charset="0"/>
                </a:endParaRPr>
              </a:p>
            </p:txBody>
          </p:sp>
          <p:sp>
            <p:nvSpPr>
              <p:cNvPr id="73" name="Freeform 6">
                <a:extLst>
                  <a:ext uri="{FF2B5EF4-FFF2-40B4-BE49-F238E27FC236}">
                    <a16:creationId xmlns:a16="http://schemas.microsoft.com/office/drawing/2014/main" id="{6DDCD46A-72E1-4F1A-837B-E39A724C5D9B}"/>
                  </a:ext>
                </a:extLst>
              </p:cNvPr>
              <p:cNvSpPr>
                <a:spLocks/>
              </p:cNvSpPr>
              <p:nvPr/>
            </p:nvSpPr>
            <p:spPr bwMode="gray">
              <a:xfrm>
                <a:off x="3231" y="1709"/>
                <a:ext cx="1394" cy="1629"/>
              </a:xfrm>
              <a:custGeom>
                <a:avLst/>
                <a:gdLst/>
                <a:ahLst/>
                <a:cxnLst>
                  <a:cxn ang="0">
                    <a:pos x="2439" y="1601"/>
                  </a:cxn>
                  <a:cxn ang="0">
                    <a:pos x="2491" y="1322"/>
                  </a:cxn>
                  <a:cxn ang="0">
                    <a:pos x="2584" y="1062"/>
                  </a:cxn>
                  <a:cxn ang="0">
                    <a:pos x="2714" y="819"/>
                  </a:cxn>
                  <a:cxn ang="0">
                    <a:pos x="2882" y="602"/>
                  </a:cxn>
                  <a:cxn ang="0">
                    <a:pos x="2946" y="418"/>
                  </a:cxn>
                  <a:cxn ang="0">
                    <a:pos x="2748" y="275"/>
                  </a:cxn>
                  <a:cxn ang="0">
                    <a:pos x="2534" y="158"/>
                  </a:cxn>
                  <a:cxn ang="0">
                    <a:pos x="2299" y="71"/>
                  </a:cxn>
                  <a:cxn ang="0">
                    <a:pos x="2053" y="18"/>
                  </a:cxn>
                  <a:cxn ang="0">
                    <a:pos x="1795" y="0"/>
                  </a:cxn>
                  <a:cxn ang="0">
                    <a:pos x="1520" y="22"/>
                  </a:cxn>
                  <a:cxn ang="0">
                    <a:pos x="1262" y="80"/>
                  </a:cxn>
                  <a:cxn ang="0">
                    <a:pos x="1017" y="177"/>
                  </a:cxn>
                  <a:cxn ang="0">
                    <a:pos x="791" y="307"/>
                  </a:cxn>
                  <a:cxn ang="0">
                    <a:pos x="590" y="465"/>
                  </a:cxn>
                  <a:cxn ang="0">
                    <a:pos x="409" y="655"/>
                  </a:cxn>
                  <a:cxn ang="0">
                    <a:pos x="261" y="865"/>
                  </a:cxn>
                  <a:cxn ang="0">
                    <a:pos x="143" y="1096"/>
                  </a:cxn>
                  <a:cxn ang="0">
                    <a:pos x="57" y="1346"/>
                  </a:cxn>
                  <a:cxn ang="0">
                    <a:pos x="9" y="1610"/>
                  </a:cxn>
                  <a:cxn ang="0">
                    <a:pos x="3" y="1887"/>
                  </a:cxn>
                  <a:cxn ang="0">
                    <a:pos x="37" y="2156"/>
                  </a:cxn>
                  <a:cxn ang="0">
                    <a:pos x="109" y="2411"/>
                  </a:cxn>
                  <a:cxn ang="0">
                    <a:pos x="217" y="2650"/>
                  </a:cxn>
                  <a:cxn ang="0">
                    <a:pos x="357" y="2866"/>
                  </a:cxn>
                  <a:cxn ang="0">
                    <a:pos x="527" y="3063"/>
                  </a:cxn>
                  <a:cxn ang="0">
                    <a:pos x="722" y="3233"/>
                  </a:cxn>
                  <a:cxn ang="0">
                    <a:pos x="939" y="3373"/>
                  </a:cxn>
                  <a:cxn ang="0">
                    <a:pos x="1179" y="3481"/>
                  </a:cxn>
                  <a:cxn ang="0">
                    <a:pos x="1434" y="3553"/>
                  </a:cxn>
                  <a:cxn ang="0">
                    <a:pos x="1703" y="3587"/>
                  </a:cxn>
                  <a:cxn ang="0">
                    <a:pos x="1967" y="3581"/>
                  </a:cxn>
                  <a:cxn ang="0">
                    <a:pos x="2218" y="3536"/>
                  </a:cxn>
                  <a:cxn ang="0">
                    <a:pos x="2456" y="3462"/>
                  </a:cxn>
                  <a:cxn ang="0">
                    <a:pos x="2680" y="3355"/>
                  </a:cxn>
                  <a:cxn ang="0">
                    <a:pos x="2885" y="3221"/>
                  </a:cxn>
                  <a:cxn ang="0">
                    <a:pos x="2943" y="3052"/>
                  </a:cxn>
                  <a:cxn ang="0">
                    <a:pos x="2768" y="2846"/>
                  </a:cxn>
                  <a:cxn ang="0">
                    <a:pos x="2625" y="2613"/>
                  </a:cxn>
                  <a:cxn ang="0">
                    <a:pos x="2516" y="2356"/>
                  </a:cxn>
                  <a:cxn ang="0">
                    <a:pos x="2450" y="2082"/>
                  </a:cxn>
                  <a:cxn ang="0">
                    <a:pos x="2428" y="1793"/>
                  </a:cxn>
                </a:cxnLst>
                <a:rect l="0" t="0" r="r" b="b"/>
                <a:pathLst>
                  <a:path w="3009" h="3590">
                    <a:moveTo>
                      <a:pt x="2428" y="1793"/>
                    </a:moveTo>
                    <a:lnTo>
                      <a:pt x="2428" y="1697"/>
                    </a:lnTo>
                    <a:lnTo>
                      <a:pt x="2439" y="1601"/>
                    </a:lnTo>
                    <a:lnTo>
                      <a:pt x="2450" y="1508"/>
                    </a:lnTo>
                    <a:lnTo>
                      <a:pt x="2470" y="1415"/>
                    </a:lnTo>
                    <a:lnTo>
                      <a:pt x="2491" y="1322"/>
                    </a:lnTo>
                    <a:lnTo>
                      <a:pt x="2516" y="1231"/>
                    </a:lnTo>
                    <a:lnTo>
                      <a:pt x="2550" y="1145"/>
                    </a:lnTo>
                    <a:lnTo>
                      <a:pt x="2584" y="1062"/>
                    </a:lnTo>
                    <a:lnTo>
                      <a:pt x="2625" y="977"/>
                    </a:lnTo>
                    <a:lnTo>
                      <a:pt x="2668" y="896"/>
                    </a:lnTo>
                    <a:lnTo>
                      <a:pt x="2714" y="819"/>
                    </a:lnTo>
                    <a:lnTo>
                      <a:pt x="2768" y="745"/>
                    </a:lnTo>
                    <a:lnTo>
                      <a:pt x="2823" y="673"/>
                    </a:lnTo>
                    <a:lnTo>
                      <a:pt x="2882" y="602"/>
                    </a:lnTo>
                    <a:lnTo>
                      <a:pt x="2943" y="536"/>
                    </a:lnTo>
                    <a:lnTo>
                      <a:pt x="3009" y="475"/>
                    </a:lnTo>
                    <a:lnTo>
                      <a:pt x="2946" y="418"/>
                    </a:lnTo>
                    <a:lnTo>
                      <a:pt x="2885" y="369"/>
                    </a:lnTo>
                    <a:lnTo>
                      <a:pt x="2817" y="320"/>
                    </a:lnTo>
                    <a:lnTo>
                      <a:pt x="2748" y="275"/>
                    </a:lnTo>
                    <a:lnTo>
                      <a:pt x="2680" y="232"/>
                    </a:lnTo>
                    <a:lnTo>
                      <a:pt x="2605" y="195"/>
                    </a:lnTo>
                    <a:lnTo>
                      <a:pt x="2534" y="158"/>
                    </a:lnTo>
                    <a:lnTo>
                      <a:pt x="2456" y="127"/>
                    </a:lnTo>
                    <a:lnTo>
                      <a:pt x="2379" y="100"/>
                    </a:lnTo>
                    <a:lnTo>
                      <a:pt x="2299" y="71"/>
                    </a:lnTo>
                    <a:lnTo>
                      <a:pt x="2218" y="49"/>
                    </a:lnTo>
                    <a:lnTo>
                      <a:pt x="2138" y="34"/>
                    </a:lnTo>
                    <a:lnTo>
                      <a:pt x="2053" y="18"/>
                    </a:lnTo>
                    <a:lnTo>
                      <a:pt x="1967" y="9"/>
                    </a:lnTo>
                    <a:lnTo>
                      <a:pt x="1883" y="3"/>
                    </a:lnTo>
                    <a:lnTo>
                      <a:pt x="1795" y="0"/>
                    </a:lnTo>
                    <a:lnTo>
                      <a:pt x="1703" y="3"/>
                    </a:lnTo>
                    <a:lnTo>
                      <a:pt x="1609" y="9"/>
                    </a:lnTo>
                    <a:lnTo>
                      <a:pt x="1520" y="22"/>
                    </a:lnTo>
                    <a:lnTo>
                      <a:pt x="1434" y="37"/>
                    </a:lnTo>
                    <a:lnTo>
                      <a:pt x="1346" y="55"/>
                    </a:lnTo>
                    <a:lnTo>
                      <a:pt x="1262" y="80"/>
                    </a:lnTo>
                    <a:lnTo>
                      <a:pt x="1179" y="109"/>
                    </a:lnTo>
                    <a:lnTo>
                      <a:pt x="1094" y="143"/>
                    </a:lnTo>
                    <a:lnTo>
                      <a:pt x="1017" y="177"/>
                    </a:lnTo>
                    <a:lnTo>
                      <a:pt x="939" y="217"/>
                    </a:lnTo>
                    <a:lnTo>
                      <a:pt x="865" y="261"/>
                    </a:lnTo>
                    <a:lnTo>
                      <a:pt x="791" y="307"/>
                    </a:lnTo>
                    <a:lnTo>
                      <a:pt x="722" y="357"/>
                    </a:lnTo>
                    <a:lnTo>
                      <a:pt x="655" y="409"/>
                    </a:lnTo>
                    <a:lnTo>
                      <a:pt x="590" y="465"/>
                    </a:lnTo>
                    <a:lnTo>
                      <a:pt x="527" y="524"/>
                    </a:lnTo>
                    <a:lnTo>
                      <a:pt x="466" y="590"/>
                    </a:lnTo>
                    <a:lnTo>
                      <a:pt x="409" y="655"/>
                    </a:lnTo>
                    <a:lnTo>
                      <a:pt x="357" y="719"/>
                    </a:lnTo>
                    <a:lnTo>
                      <a:pt x="307" y="791"/>
                    </a:lnTo>
                    <a:lnTo>
                      <a:pt x="261" y="865"/>
                    </a:lnTo>
                    <a:lnTo>
                      <a:pt x="217" y="940"/>
                    </a:lnTo>
                    <a:lnTo>
                      <a:pt x="177" y="1017"/>
                    </a:lnTo>
                    <a:lnTo>
                      <a:pt x="143" y="1096"/>
                    </a:lnTo>
                    <a:lnTo>
                      <a:pt x="109" y="1179"/>
                    </a:lnTo>
                    <a:lnTo>
                      <a:pt x="80" y="1260"/>
                    </a:lnTo>
                    <a:lnTo>
                      <a:pt x="57" y="1346"/>
                    </a:lnTo>
                    <a:lnTo>
                      <a:pt x="37" y="1434"/>
                    </a:lnTo>
                    <a:lnTo>
                      <a:pt x="22" y="1520"/>
                    </a:lnTo>
                    <a:lnTo>
                      <a:pt x="9" y="1610"/>
                    </a:lnTo>
                    <a:lnTo>
                      <a:pt x="3" y="1703"/>
                    </a:lnTo>
                    <a:lnTo>
                      <a:pt x="0" y="1793"/>
                    </a:lnTo>
                    <a:lnTo>
                      <a:pt x="3" y="1887"/>
                    </a:lnTo>
                    <a:lnTo>
                      <a:pt x="9" y="1976"/>
                    </a:lnTo>
                    <a:lnTo>
                      <a:pt x="22" y="2067"/>
                    </a:lnTo>
                    <a:lnTo>
                      <a:pt x="37" y="2156"/>
                    </a:lnTo>
                    <a:lnTo>
                      <a:pt x="57" y="2244"/>
                    </a:lnTo>
                    <a:lnTo>
                      <a:pt x="80" y="2327"/>
                    </a:lnTo>
                    <a:lnTo>
                      <a:pt x="109" y="2411"/>
                    </a:lnTo>
                    <a:lnTo>
                      <a:pt x="143" y="2491"/>
                    </a:lnTo>
                    <a:lnTo>
                      <a:pt x="177" y="2572"/>
                    </a:lnTo>
                    <a:lnTo>
                      <a:pt x="217" y="2650"/>
                    </a:lnTo>
                    <a:lnTo>
                      <a:pt x="261" y="2725"/>
                    </a:lnTo>
                    <a:lnTo>
                      <a:pt x="307" y="2799"/>
                    </a:lnTo>
                    <a:lnTo>
                      <a:pt x="357" y="2866"/>
                    </a:lnTo>
                    <a:lnTo>
                      <a:pt x="409" y="2935"/>
                    </a:lnTo>
                    <a:lnTo>
                      <a:pt x="466" y="3000"/>
                    </a:lnTo>
                    <a:lnTo>
                      <a:pt x="527" y="3063"/>
                    </a:lnTo>
                    <a:lnTo>
                      <a:pt x="590" y="3121"/>
                    </a:lnTo>
                    <a:lnTo>
                      <a:pt x="655" y="3181"/>
                    </a:lnTo>
                    <a:lnTo>
                      <a:pt x="722" y="3233"/>
                    </a:lnTo>
                    <a:lnTo>
                      <a:pt x="791" y="3283"/>
                    </a:lnTo>
                    <a:lnTo>
                      <a:pt x="865" y="3329"/>
                    </a:lnTo>
                    <a:lnTo>
                      <a:pt x="939" y="3373"/>
                    </a:lnTo>
                    <a:lnTo>
                      <a:pt x="1017" y="3413"/>
                    </a:lnTo>
                    <a:lnTo>
                      <a:pt x="1094" y="3447"/>
                    </a:lnTo>
                    <a:lnTo>
                      <a:pt x="1179" y="3481"/>
                    </a:lnTo>
                    <a:lnTo>
                      <a:pt x="1262" y="3510"/>
                    </a:lnTo>
                    <a:lnTo>
                      <a:pt x="1346" y="3530"/>
                    </a:lnTo>
                    <a:lnTo>
                      <a:pt x="1434" y="3553"/>
                    </a:lnTo>
                    <a:lnTo>
                      <a:pt x="1520" y="3568"/>
                    </a:lnTo>
                    <a:lnTo>
                      <a:pt x="1609" y="3581"/>
                    </a:lnTo>
                    <a:lnTo>
                      <a:pt x="1703" y="3587"/>
                    </a:lnTo>
                    <a:lnTo>
                      <a:pt x="1795" y="3590"/>
                    </a:lnTo>
                    <a:lnTo>
                      <a:pt x="1883" y="3587"/>
                    </a:lnTo>
                    <a:lnTo>
                      <a:pt x="1967" y="3581"/>
                    </a:lnTo>
                    <a:lnTo>
                      <a:pt x="2053" y="3571"/>
                    </a:lnTo>
                    <a:lnTo>
                      <a:pt x="2138" y="3556"/>
                    </a:lnTo>
                    <a:lnTo>
                      <a:pt x="2218" y="3536"/>
                    </a:lnTo>
                    <a:lnTo>
                      <a:pt x="2299" y="3516"/>
                    </a:lnTo>
                    <a:lnTo>
                      <a:pt x="2379" y="3490"/>
                    </a:lnTo>
                    <a:lnTo>
                      <a:pt x="2456" y="3462"/>
                    </a:lnTo>
                    <a:lnTo>
                      <a:pt x="2534" y="3432"/>
                    </a:lnTo>
                    <a:lnTo>
                      <a:pt x="2605" y="3395"/>
                    </a:lnTo>
                    <a:lnTo>
                      <a:pt x="2680" y="3355"/>
                    </a:lnTo>
                    <a:lnTo>
                      <a:pt x="2748" y="3313"/>
                    </a:lnTo>
                    <a:lnTo>
                      <a:pt x="2817" y="3267"/>
                    </a:lnTo>
                    <a:lnTo>
                      <a:pt x="2885" y="3221"/>
                    </a:lnTo>
                    <a:lnTo>
                      <a:pt x="2946" y="3172"/>
                    </a:lnTo>
                    <a:lnTo>
                      <a:pt x="3009" y="3115"/>
                    </a:lnTo>
                    <a:lnTo>
                      <a:pt x="2943" y="3052"/>
                    </a:lnTo>
                    <a:lnTo>
                      <a:pt x="2882" y="2985"/>
                    </a:lnTo>
                    <a:lnTo>
                      <a:pt x="2823" y="2917"/>
                    </a:lnTo>
                    <a:lnTo>
                      <a:pt x="2768" y="2846"/>
                    </a:lnTo>
                    <a:lnTo>
                      <a:pt x="2714" y="2771"/>
                    </a:lnTo>
                    <a:lnTo>
                      <a:pt x="2668" y="2691"/>
                    </a:lnTo>
                    <a:lnTo>
                      <a:pt x="2625" y="2613"/>
                    </a:lnTo>
                    <a:lnTo>
                      <a:pt x="2584" y="2528"/>
                    </a:lnTo>
                    <a:lnTo>
                      <a:pt x="2550" y="2442"/>
                    </a:lnTo>
                    <a:lnTo>
                      <a:pt x="2516" y="2356"/>
                    </a:lnTo>
                    <a:lnTo>
                      <a:pt x="2491" y="2268"/>
                    </a:lnTo>
                    <a:lnTo>
                      <a:pt x="2470" y="2175"/>
                    </a:lnTo>
                    <a:lnTo>
                      <a:pt x="2450" y="2082"/>
                    </a:lnTo>
                    <a:lnTo>
                      <a:pt x="2439" y="1989"/>
                    </a:lnTo>
                    <a:lnTo>
                      <a:pt x="2428" y="1893"/>
                    </a:lnTo>
                    <a:lnTo>
                      <a:pt x="2428" y="1793"/>
                    </a:lnTo>
                    <a:close/>
                  </a:path>
                </a:pathLst>
              </a:custGeom>
              <a:solidFill>
                <a:sysClr val="window" lastClr="FFFFFF"/>
              </a:solidFill>
              <a:ln w="38100">
                <a:solidFill>
                  <a:srgbClr val="00ADEE"/>
                </a:solidFill>
                <a:round/>
                <a:headEnd/>
                <a:tailEnd/>
              </a:ln>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GB" sz="1400" b="0" i="0" u="none" strike="noStrike" kern="0" cap="none" spc="0" normalizeH="0" baseline="0" noProof="0" dirty="0">
                  <a:ln>
                    <a:noFill/>
                  </a:ln>
                  <a:solidFill>
                    <a:prstClr val="black"/>
                  </a:solidFill>
                  <a:effectLst/>
                  <a:uLnTx/>
                  <a:uFillTx/>
                  <a:latin typeface="Georgia" pitchFamily="18" charset="0"/>
                </a:endParaRPr>
              </a:p>
            </p:txBody>
          </p:sp>
        </p:grpSp>
        <p:pic>
          <p:nvPicPr>
            <p:cNvPr id="62" name="Picture 61">
              <a:extLst>
                <a:ext uri="{FF2B5EF4-FFF2-40B4-BE49-F238E27FC236}">
                  <a16:creationId xmlns:a16="http://schemas.microsoft.com/office/drawing/2014/main" id="{1B35B8B6-6D24-49FF-864D-E7C79849E20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39451" y="5442192"/>
              <a:ext cx="412490" cy="281976"/>
            </a:xfrm>
            <a:prstGeom prst="rect">
              <a:avLst/>
            </a:prstGeom>
          </p:spPr>
        </p:pic>
        <p:pic>
          <p:nvPicPr>
            <p:cNvPr id="63" name="Picture 62">
              <a:extLst>
                <a:ext uri="{FF2B5EF4-FFF2-40B4-BE49-F238E27FC236}">
                  <a16:creationId xmlns:a16="http://schemas.microsoft.com/office/drawing/2014/main" id="{2F35EE9E-9579-49D2-92F3-3A8F867661C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72498" y="4199487"/>
              <a:ext cx="473198" cy="323477"/>
            </a:xfrm>
            <a:prstGeom prst="rect">
              <a:avLst/>
            </a:prstGeom>
          </p:spPr>
        </p:pic>
        <p:pic>
          <p:nvPicPr>
            <p:cNvPr id="64" name="Picture 63">
              <a:extLst>
                <a:ext uri="{FF2B5EF4-FFF2-40B4-BE49-F238E27FC236}">
                  <a16:creationId xmlns:a16="http://schemas.microsoft.com/office/drawing/2014/main" id="{FCF43371-F8DC-4C85-851B-FD975C3541D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346155" y="4150940"/>
              <a:ext cx="238637" cy="339395"/>
            </a:xfrm>
            <a:prstGeom prst="rect">
              <a:avLst/>
            </a:prstGeom>
          </p:spPr>
        </p:pic>
        <p:pic>
          <p:nvPicPr>
            <p:cNvPr id="65" name="Picture 64">
              <a:extLst>
                <a:ext uri="{FF2B5EF4-FFF2-40B4-BE49-F238E27FC236}">
                  <a16:creationId xmlns:a16="http://schemas.microsoft.com/office/drawing/2014/main" id="{00EB8647-A5C7-41BC-A5D8-220C4DDED50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169843" y="5483116"/>
              <a:ext cx="352623" cy="241052"/>
            </a:xfrm>
            <a:prstGeom prst="rect">
              <a:avLst/>
            </a:prstGeom>
          </p:spPr>
        </p:pic>
        <p:sp>
          <p:nvSpPr>
            <p:cNvPr id="66" name="TextBox 65">
              <a:extLst>
                <a:ext uri="{FF2B5EF4-FFF2-40B4-BE49-F238E27FC236}">
                  <a16:creationId xmlns:a16="http://schemas.microsoft.com/office/drawing/2014/main" id="{18E2AFF2-5B11-4C72-BE8A-7A45832FBE79}"/>
                </a:ext>
              </a:extLst>
            </p:cNvPr>
            <p:cNvSpPr txBox="1"/>
            <p:nvPr/>
          </p:nvSpPr>
          <p:spPr>
            <a:xfrm>
              <a:off x="1850178" y="4510668"/>
              <a:ext cx="1022769" cy="230832"/>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prstClr val="black"/>
                  </a:solidFill>
                  <a:effectLst/>
                  <a:uLnTx/>
                  <a:uFillTx/>
                </a:rPr>
                <a:t>Service provider </a:t>
              </a:r>
            </a:p>
          </p:txBody>
        </p:sp>
        <p:sp>
          <p:nvSpPr>
            <p:cNvPr id="67" name="TextBox 66">
              <a:extLst>
                <a:ext uri="{FF2B5EF4-FFF2-40B4-BE49-F238E27FC236}">
                  <a16:creationId xmlns:a16="http://schemas.microsoft.com/office/drawing/2014/main" id="{FBF3FBCB-2ED3-452B-9C56-76A02C570325}"/>
                </a:ext>
              </a:extLst>
            </p:cNvPr>
            <p:cNvSpPr txBox="1"/>
            <p:nvPr/>
          </p:nvSpPr>
          <p:spPr>
            <a:xfrm>
              <a:off x="2034312" y="5723785"/>
              <a:ext cx="1022769" cy="230832"/>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prstClr val="black"/>
                  </a:solidFill>
                  <a:effectLst/>
                  <a:uLnTx/>
                  <a:uFillTx/>
                </a:rPr>
                <a:t>Sub-contractor</a:t>
              </a:r>
            </a:p>
          </p:txBody>
        </p:sp>
        <p:sp>
          <p:nvSpPr>
            <p:cNvPr id="68" name="TextBox 67">
              <a:extLst>
                <a:ext uri="{FF2B5EF4-FFF2-40B4-BE49-F238E27FC236}">
                  <a16:creationId xmlns:a16="http://schemas.microsoft.com/office/drawing/2014/main" id="{24CC44C0-734D-4303-8979-4732C476EBA5}"/>
                </a:ext>
              </a:extLst>
            </p:cNvPr>
            <p:cNvSpPr txBox="1"/>
            <p:nvPr/>
          </p:nvSpPr>
          <p:spPr>
            <a:xfrm>
              <a:off x="5111062" y="4507658"/>
              <a:ext cx="708822" cy="230832"/>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prstClr val="black"/>
                  </a:solidFill>
                  <a:effectLst/>
                  <a:uLnTx/>
                  <a:uFillTx/>
                </a:rPr>
                <a:t>Friend</a:t>
              </a:r>
            </a:p>
          </p:txBody>
        </p:sp>
        <p:sp>
          <p:nvSpPr>
            <p:cNvPr id="69" name="TextBox 68">
              <a:extLst>
                <a:ext uri="{FF2B5EF4-FFF2-40B4-BE49-F238E27FC236}">
                  <a16:creationId xmlns:a16="http://schemas.microsoft.com/office/drawing/2014/main" id="{4E57BF81-33A9-4300-BDCE-D8A34CC0497B}"/>
                </a:ext>
              </a:extLst>
            </p:cNvPr>
            <p:cNvSpPr txBox="1"/>
            <p:nvPr/>
          </p:nvSpPr>
          <p:spPr>
            <a:xfrm>
              <a:off x="4956392" y="5724169"/>
              <a:ext cx="779524" cy="230832"/>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prstClr val="black"/>
                  </a:solidFill>
                  <a:effectLst/>
                  <a:uLnTx/>
                  <a:uFillTx/>
                </a:rPr>
                <a:t>Newspaper</a:t>
              </a:r>
            </a:p>
          </p:txBody>
        </p:sp>
        <p:pic>
          <p:nvPicPr>
            <p:cNvPr id="70" name="Picture 69">
              <a:extLst>
                <a:ext uri="{FF2B5EF4-FFF2-40B4-BE49-F238E27FC236}">
                  <a16:creationId xmlns:a16="http://schemas.microsoft.com/office/drawing/2014/main" id="{04996D74-04A3-4AF5-B763-580F2F7A958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937743" y="4806761"/>
              <a:ext cx="209220" cy="278961"/>
            </a:xfrm>
            <a:prstGeom prst="rect">
              <a:avLst/>
            </a:prstGeom>
          </p:spPr>
        </p:pic>
        <p:sp>
          <p:nvSpPr>
            <p:cNvPr id="71" name="TextBox 70">
              <a:extLst>
                <a:ext uri="{FF2B5EF4-FFF2-40B4-BE49-F238E27FC236}">
                  <a16:creationId xmlns:a16="http://schemas.microsoft.com/office/drawing/2014/main" id="{D4A1F065-F016-4F5F-A7BC-271ED0B871A6}"/>
                </a:ext>
              </a:extLst>
            </p:cNvPr>
            <p:cNvSpPr txBox="1"/>
            <p:nvPr/>
          </p:nvSpPr>
          <p:spPr>
            <a:xfrm>
              <a:off x="3687942" y="5085723"/>
              <a:ext cx="708822" cy="230832"/>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prstClr val="black"/>
                  </a:solidFill>
                  <a:effectLst/>
                  <a:uLnTx/>
                  <a:uFillTx/>
                </a:rPr>
                <a:t>Customer </a:t>
              </a:r>
            </a:p>
          </p:txBody>
        </p:sp>
      </p:grpSp>
      <p:pic>
        <p:nvPicPr>
          <p:cNvPr id="17" name="Picture 16">
            <a:extLst>
              <a:ext uri="{FF2B5EF4-FFF2-40B4-BE49-F238E27FC236}">
                <a16:creationId xmlns:a16="http://schemas.microsoft.com/office/drawing/2014/main" id="{620DAC90-83B5-4B25-8E5F-5562DACF6287}"/>
              </a:ext>
            </a:extLst>
          </p:cNvPr>
          <p:cNvPicPr>
            <a:picLocks noChangeAspect="1"/>
          </p:cNvPicPr>
          <p:nvPr/>
        </p:nvPicPr>
        <p:blipFill rotWithShape="1">
          <a:blip r:embed="rId10">
            <a:extLst>
              <a:ext uri="{28A0092B-C50C-407E-A947-70E740481C1C}">
                <a14:useLocalDpi xmlns:a14="http://schemas.microsoft.com/office/drawing/2010/main" val="0"/>
              </a:ext>
            </a:extLst>
          </a:blip>
          <a:srcRect r="21121"/>
          <a:stretch/>
        </p:blipFill>
        <p:spPr>
          <a:xfrm rot="20017511">
            <a:off x="4150949" y="3637847"/>
            <a:ext cx="1197587" cy="426503"/>
          </a:xfrm>
          <a:prstGeom prst="rect">
            <a:avLst/>
          </a:prstGeom>
        </p:spPr>
      </p:pic>
      <p:pic>
        <p:nvPicPr>
          <p:cNvPr id="18" name="Picture 17">
            <a:extLst>
              <a:ext uri="{FF2B5EF4-FFF2-40B4-BE49-F238E27FC236}">
                <a16:creationId xmlns:a16="http://schemas.microsoft.com/office/drawing/2014/main" id="{FF0F3DB0-8426-4A1B-B934-97FAABCAAF8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rot="1143686">
            <a:off x="3918789" y="2786613"/>
            <a:ext cx="1474605" cy="542564"/>
          </a:xfrm>
          <a:prstGeom prst="rect">
            <a:avLst/>
          </a:prstGeom>
        </p:spPr>
      </p:pic>
      <p:pic>
        <p:nvPicPr>
          <p:cNvPr id="31" name="Picture 30">
            <a:extLst>
              <a:ext uri="{FF2B5EF4-FFF2-40B4-BE49-F238E27FC236}">
                <a16:creationId xmlns:a16="http://schemas.microsoft.com/office/drawing/2014/main" id="{78F778D6-B1DB-4D5A-9404-6F51B3F36E8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rot="1581800">
            <a:off x="5683051" y="3349468"/>
            <a:ext cx="108000" cy="108000"/>
          </a:xfrm>
          <a:prstGeom prst="rect">
            <a:avLst/>
          </a:prstGeom>
        </p:spPr>
      </p:pic>
      <p:pic>
        <p:nvPicPr>
          <p:cNvPr id="32" name="Picture 31">
            <a:extLst>
              <a:ext uri="{FF2B5EF4-FFF2-40B4-BE49-F238E27FC236}">
                <a16:creationId xmlns:a16="http://schemas.microsoft.com/office/drawing/2014/main" id="{20F3AAD3-8384-46AD-859B-A35CDFB0678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rot="988095">
            <a:off x="6478827" y="3073483"/>
            <a:ext cx="108000" cy="108000"/>
          </a:xfrm>
          <a:prstGeom prst="rect">
            <a:avLst/>
          </a:prstGeom>
        </p:spPr>
      </p:pic>
      <p:pic>
        <p:nvPicPr>
          <p:cNvPr id="33" name="Picture 32">
            <a:extLst>
              <a:ext uri="{FF2B5EF4-FFF2-40B4-BE49-F238E27FC236}">
                <a16:creationId xmlns:a16="http://schemas.microsoft.com/office/drawing/2014/main" id="{65714BFE-7C94-4206-AA7D-5F8BE9DCC02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rot="1581800">
            <a:off x="6187778" y="3336286"/>
            <a:ext cx="108000" cy="108000"/>
          </a:xfrm>
          <a:prstGeom prst="rect">
            <a:avLst/>
          </a:prstGeom>
        </p:spPr>
      </p:pic>
      <p:pic>
        <p:nvPicPr>
          <p:cNvPr id="34" name="Picture 33">
            <a:extLst>
              <a:ext uri="{FF2B5EF4-FFF2-40B4-BE49-F238E27FC236}">
                <a16:creationId xmlns:a16="http://schemas.microsoft.com/office/drawing/2014/main" id="{14FB768A-3425-46DD-98D3-40DC52B70EB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rot="988095">
            <a:off x="6142085" y="3207669"/>
            <a:ext cx="108000" cy="108000"/>
          </a:xfrm>
          <a:prstGeom prst="rect">
            <a:avLst/>
          </a:prstGeom>
        </p:spPr>
      </p:pic>
      <p:pic>
        <p:nvPicPr>
          <p:cNvPr id="35" name="Picture 34">
            <a:extLst>
              <a:ext uri="{FF2B5EF4-FFF2-40B4-BE49-F238E27FC236}">
                <a16:creationId xmlns:a16="http://schemas.microsoft.com/office/drawing/2014/main" id="{674B1135-8A1A-4C64-A8C6-C1B866AE57C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rot="4092147">
            <a:off x="6185220" y="4036493"/>
            <a:ext cx="108000" cy="108000"/>
          </a:xfrm>
          <a:prstGeom prst="rect">
            <a:avLst/>
          </a:prstGeom>
        </p:spPr>
      </p:pic>
      <p:sp>
        <p:nvSpPr>
          <p:cNvPr id="75" name="Rectangle 74">
            <a:extLst>
              <a:ext uri="{FF2B5EF4-FFF2-40B4-BE49-F238E27FC236}">
                <a16:creationId xmlns:a16="http://schemas.microsoft.com/office/drawing/2014/main" id="{F8E5B4A0-CD4A-4563-8552-B0B7E76D1793}"/>
              </a:ext>
            </a:extLst>
          </p:cNvPr>
          <p:cNvSpPr/>
          <p:nvPr/>
        </p:nvSpPr>
        <p:spPr>
          <a:xfrm>
            <a:off x="9316648" y="203674"/>
            <a:ext cx="2507052" cy="738664"/>
          </a:xfrm>
          <a:prstGeom prst="rect">
            <a:avLst/>
          </a:prstGeom>
          <a:noFill/>
        </p:spPr>
        <p:txBody>
          <a:bodyPr wrap="square" rtlCol="0">
            <a:spAutoFit/>
          </a:bodyPr>
          <a:lstStyle/>
          <a:p>
            <a:pPr defTabSz="914400"/>
            <a:r>
              <a:rPr lang="en-GB" sz="1400" kern="0" dirty="0">
                <a:solidFill>
                  <a:schemeClr val="accent4">
                    <a:lumMod val="50000"/>
                  </a:schemeClr>
                </a:solidFill>
              </a:rPr>
              <a:t>The Visual notation document contains all the details on how to visualise touchpoints. </a:t>
            </a:r>
          </a:p>
        </p:txBody>
      </p:sp>
      <p:pic>
        <p:nvPicPr>
          <p:cNvPr id="76" name="Picture 4" descr="Bilderesultat for light bulb free clipart">
            <a:extLst>
              <a:ext uri="{FF2B5EF4-FFF2-40B4-BE49-F238E27FC236}">
                <a16:creationId xmlns:a16="http://schemas.microsoft.com/office/drawing/2014/main" id="{5905E48C-6CA5-4D75-97A3-2E26C49A27A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flipH="1">
            <a:off x="9050341" y="305055"/>
            <a:ext cx="179319" cy="215185"/>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a:extLst>
              <a:ext uri="{FF2B5EF4-FFF2-40B4-BE49-F238E27FC236}">
                <a16:creationId xmlns:a16="http://schemas.microsoft.com/office/drawing/2014/main" id="{81B54740-B358-4B83-BFA8-8AB1DAB434AE}"/>
              </a:ext>
            </a:extLst>
          </p:cNvPr>
          <p:cNvPicPr>
            <a:picLocks noChangeAspect="1"/>
          </p:cNvPicPr>
          <p:nvPr/>
        </p:nvPicPr>
        <p:blipFill>
          <a:blip r:embed="rId15"/>
          <a:stretch>
            <a:fillRect/>
          </a:stretch>
        </p:blipFill>
        <p:spPr>
          <a:xfrm>
            <a:off x="9479920" y="949984"/>
            <a:ext cx="2180507" cy="1397899"/>
          </a:xfrm>
          <a:prstGeom prst="rect">
            <a:avLst/>
          </a:prstGeom>
        </p:spPr>
      </p:pic>
      <p:grpSp>
        <p:nvGrpSpPr>
          <p:cNvPr id="44" name="Group 43">
            <a:extLst>
              <a:ext uri="{FF2B5EF4-FFF2-40B4-BE49-F238E27FC236}">
                <a16:creationId xmlns:a16="http://schemas.microsoft.com/office/drawing/2014/main" id="{CBBBD6CC-80B6-4436-86FD-C9A5CCBCEF74}"/>
              </a:ext>
            </a:extLst>
          </p:cNvPr>
          <p:cNvGrpSpPr/>
          <p:nvPr/>
        </p:nvGrpSpPr>
        <p:grpSpPr>
          <a:xfrm>
            <a:off x="1685941" y="6501648"/>
            <a:ext cx="7334185" cy="198000"/>
            <a:chOff x="1685941" y="6501648"/>
            <a:chExt cx="7334185" cy="198000"/>
          </a:xfrm>
        </p:grpSpPr>
        <p:sp>
          <p:nvSpPr>
            <p:cNvPr id="54" name="AutoShape 63">
              <a:extLst>
                <a:ext uri="{FF2B5EF4-FFF2-40B4-BE49-F238E27FC236}">
                  <a16:creationId xmlns:a16="http://schemas.microsoft.com/office/drawing/2014/main" id="{C38C5514-F16F-4FB8-A4E7-5F47430DC36F}"/>
                </a:ext>
              </a:extLst>
            </p:cNvPr>
            <p:cNvSpPr>
              <a:spLocks noChangeArrowheads="1"/>
            </p:cNvSpPr>
            <p:nvPr/>
          </p:nvSpPr>
          <p:spPr bwMode="auto">
            <a:xfrm>
              <a:off x="1685941" y="6501648"/>
              <a:ext cx="1728000" cy="198000"/>
            </a:xfrm>
            <a:prstGeom prst="chevron">
              <a:avLst>
                <a:gd name="adj" fmla="val 38168"/>
              </a:avLst>
            </a:prstGeom>
            <a:solidFill>
              <a:schemeClr val="bg1">
                <a:lumMod val="85000"/>
              </a:schemeClr>
            </a:solidFill>
            <a:ln w="19050" algn="ctr">
              <a:noFill/>
              <a:miter lim="800000"/>
              <a:headEnd/>
              <a:tailEnd/>
            </a:ln>
          </p:spPr>
          <p:txBody>
            <a:bodyPr lIns="0" tIns="0" rIns="0" bIns="0" anchor="ctr" anchorCtr="0"/>
            <a:lstStyle/>
            <a:p>
              <a:pPr algn="ctr" defTabSz="995363">
                <a:buSzPct val="90000"/>
              </a:pPr>
              <a:r>
                <a:rPr lang="en-GB" sz="1000" kern="0" dirty="0">
                  <a:solidFill>
                    <a:schemeClr val="bg1">
                      <a:lumMod val="50000"/>
                    </a:schemeClr>
                  </a:solidFill>
                  <a:cs typeface="Arial" charset="0"/>
                </a:rPr>
                <a:t>Introducing CJML</a:t>
              </a:r>
            </a:p>
          </p:txBody>
        </p:sp>
        <p:sp>
          <p:nvSpPr>
            <p:cNvPr id="55" name="AutoShape 64">
              <a:extLst>
                <a:ext uri="{FF2B5EF4-FFF2-40B4-BE49-F238E27FC236}">
                  <a16:creationId xmlns:a16="http://schemas.microsoft.com/office/drawing/2014/main" id="{F06670FC-212D-4E97-A8B1-802EA156AECE}"/>
                </a:ext>
              </a:extLst>
            </p:cNvPr>
            <p:cNvSpPr>
              <a:spLocks noChangeArrowheads="1"/>
            </p:cNvSpPr>
            <p:nvPr/>
          </p:nvSpPr>
          <p:spPr bwMode="auto">
            <a:xfrm>
              <a:off x="3481033" y="6501648"/>
              <a:ext cx="3528000" cy="198000"/>
            </a:xfrm>
            <a:prstGeom prst="chevron">
              <a:avLst>
                <a:gd name="adj" fmla="val 38168"/>
              </a:avLst>
            </a:prstGeom>
            <a:solidFill>
              <a:srgbClr val="00558E"/>
            </a:solidFill>
            <a:ln w="19050" algn="ctr">
              <a:noFill/>
              <a:miter lim="800000"/>
              <a:headEnd/>
              <a:tailEnd/>
            </a:ln>
          </p:spPr>
          <p:txBody>
            <a:bodyPr lIns="0" tIns="0" rIns="0" bIns="0" anchor="ctr" anchorCtr="0"/>
            <a:lstStyle/>
            <a:p>
              <a:pPr algn="ctr" defTabSz="995363">
                <a:buSzPct val="90000"/>
              </a:pPr>
              <a:r>
                <a:rPr lang="en-GB" sz="1000" kern="0">
                  <a:solidFill>
                    <a:schemeClr val="bg1"/>
                  </a:solidFill>
                  <a:cs typeface="Arial" charset="0"/>
                </a:rPr>
                <a:t>Theoretical </a:t>
              </a:r>
              <a:r>
                <a:rPr lang="en-GB" sz="1000" kern="0" dirty="0">
                  <a:solidFill>
                    <a:schemeClr val="bg1"/>
                  </a:solidFill>
                  <a:cs typeface="Arial" charset="0"/>
                </a:rPr>
                <a:t>foundation and modelling approach</a:t>
              </a:r>
            </a:p>
          </p:txBody>
        </p:sp>
        <p:sp>
          <p:nvSpPr>
            <p:cNvPr id="56" name="AutoShape 65">
              <a:extLst>
                <a:ext uri="{FF2B5EF4-FFF2-40B4-BE49-F238E27FC236}">
                  <a16:creationId xmlns:a16="http://schemas.microsoft.com/office/drawing/2014/main" id="{826132B9-C263-40F2-A368-F978C0F16DF8}"/>
                </a:ext>
              </a:extLst>
            </p:cNvPr>
            <p:cNvSpPr>
              <a:spLocks noChangeArrowheads="1"/>
            </p:cNvSpPr>
            <p:nvPr/>
          </p:nvSpPr>
          <p:spPr bwMode="auto">
            <a:xfrm>
              <a:off x="7076126" y="6501648"/>
              <a:ext cx="1944000" cy="198000"/>
            </a:xfrm>
            <a:prstGeom prst="chevron">
              <a:avLst>
                <a:gd name="adj" fmla="val 38168"/>
              </a:avLst>
            </a:prstGeom>
            <a:solidFill>
              <a:schemeClr val="bg1">
                <a:lumMod val="85000"/>
              </a:schemeClr>
            </a:solidFill>
            <a:ln w="19050" algn="ctr">
              <a:noFill/>
              <a:miter lim="800000"/>
              <a:headEnd/>
              <a:tailEnd/>
            </a:ln>
          </p:spPr>
          <p:txBody>
            <a:bodyPr lIns="0" tIns="0" rIns="0" bIns="0" anchor="ctr" anchorCtr="0"/>
            <a:lstStyle/>
            <a:p>
              <a:pPr marL="0" marR="0" lvl="0" indent="0" algn="ctr" defTabSz="995363" eaLnBrk="1" fontAlgn="auto" latinLnBrk="0" hangingPunct="1">
                <a:lnSpc>
                  <a:spcPct val="100000"/>
                </a:lnSpc>
                <a:spcBef>
                  <a:spcPts val="0"/>
                </a:spcBef>
                <a:spcAft>
                  <a:spcPts val="0"/>
                </a:spcAft>
                <a:buClrTx/>
                <a:buSzPct val="90000"/>
                <a:buFontTx/>
                <a:buNone/>
                <a:tabLst/>
                <a:defRPr/>
              </a:pPr>
              <a:r>
                <a:rPr lang="en-GB" sz="1000" kern="0" dirty="0">
                  <a:solidFill>
                    <a:schemeClr val="bg1">
                      <a:lumMod val="50000"/>
                    </a:schemeClr>
                  </a:solidFill>
                  <a:cs typeface="Arial" charset="0"/>
                </a:rPr>
                <a:t>A quick tour of CJML</a:t>
              </a:r>
              <a:endParaRPr kumimoji="0" lang="en-GB" sz="1000" b="0" i="0" strike="noStrike" kern="0" cap="none" spc="0" normalizeH="0" baseline="0" noProof="0" dirty="0">
                <a:ln>
                  <a:noFill/>
                </a:ln>
                <a:solidFill>
                  <a:schemeClr val="bg1">
                    <a:lumMod val="50000"/>
                  </a:schemeClr>
                </a:solidFill>
                <a:effectLst/>
                <a:uLnTx/>
                <a:uFillTx/>
                <a:cs typeface="Arial" charset="0"/>
              </a:endParaRPr>
            </a:p>
          </p:txBody>
        </p:sp>
      </p:grpSp>
    </p:spTree>
    <p:extLst>
      <p:ext uri="{BB962C8B-B14F-4D97-AF65-F5344CB8AC3E}">
        <p14:creationId xmlns:p14="http://schemas.microsoft.com/office/powerpoint/2010/main" val="14757864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0584D-E78C-408F-A464-AF661D7CD2F8}"/>
              </a:ext>
            </a:extLst>
          </p:cNvPr>
          <p:cNvSpPr>
            <a:spLocks noGrp="1"/>
          </p:cNvSpPr>
          <p:nvPr>
            <p:ph type="title"/>
          </p:nvPr>
        </p:nvSpPr>
        <p:spPr/>
        <p:txBody>
          <a:bodyPr/>
          <a:lstStyle/>
          <a:p>
            <a:r>
              <a:rPr lang="en-GB" dirty="0"/>
              <a:t>Touchpoint typology</a:t>
            </a:r>
          </a:p>
        </p:txBody>
      </p:sp>
      <p:sp>
        <p:nvSpPr>
          <p:cNvPr id="3" name="Content Placeholder 2">
            <a:extLst>
              <a:ext uri="{FF2B5EF4-FFF2-40B4-BE49-F238E27FC236}">
                <a16:creationId xmlns:a16="http://schemas.microsoft.com/office/drawing/2014/main" id="{4E97E84E-B0E1-4C5B-896F-623199D74F24}"/>
              </a:ext>
            </a:extLst>
          </p:cNvPr>
          <p:cNvSpPr>
            <a:spLocks noGrp="1"/>
          </p:cNvSpPr>
          <p:nvPr>
            <p:ph idx="1"/>
          </p:nvPr>
        </p:nvSpPr>
        <p:spPr>
          <a:xfrm>
            <a:off x="954183" y="1548000"/>
            <a:ext cx="6408824" cy="4708020"/>
          </a:xfrm>
        </p:spPr>
        <p:txBody>
          <a:bodyPr/>
          <a:lstStyle/>
          <a:p>
            <a:pPr marL="0" lvl="0" indent="0" defTabSz="457200">
              <a:lnSpc>
                <a:spcPct val="100000"/>
              </a:lnSpc>
              <a:spcBef>
                <a:spcPct val="20000"/>
              </a:spcBef>
              <a:buNone/>
              <a:defRPr/>
            </a:pPr>
            <a:r>
              <a:rPr lang="en-GB" dirty="0">
                <a:solidFill>
                  <a:sysClr val="windowText" lastClr="000000"/>
                </a:solidFill>
              </a:rPr>
              <a:t>CJML distinguishes four categories of touchpoints</a:t>
            </a:r>
          </a:p>
          <a:p>
            <a:pPr marL="538163" lvl="0" indent="-269875" defTabSz="457200">
              <a:lnSpc>
                <a:spcPct val="100000"/>
              </a:lnSpc>
              <a:spcBef>
                <a:spcPct val="20000"/>
              </a:spcBef>
              <a:buFont typeface="+mj-lt"/>
              <a:buAutoNum type="arabicPeriod"/>
              <a:defRPr/>
            </a:pPr>
            <a:r>
              <a:rPr lang="en-GB" sz="2000" dirty="0">
                <a:solidFill>
                  <a:sysClr val="windowText" lastClr="000000"/>
                </a:solidFill>
              </a:rPr>
              <a:t>Communication or interaction between the customer and the service provider </a:t>
            </a:r>
          </a:p>
          <a:p>
            <a:pPr marL="538163" lvl="0" indent="-269875" defTabSz="457200">
              <a:lnSpc>
                <a:spcPct val="100000"/>
              </a:lnSpc>
              <a:spcBef>
                <a:spcPct val="20000"/>
              </a:spcBef>
              <a:buFont typeface="+mj-lt"/>
              <a:buAutoNum type="arabicPeriod"/>
              <a:defRPr/>
            </a:pPr>
            <a:r>
              <a:rPr lang="en-GB" sz="2000" dirty="0">
                <a:solidFill>
                  <a:sysClr val="windowText" lastClr="000000"/>
                </a:solidFill>
              </a:rPr>
              <a:t>Communication or interaction between the customer and an external actor</a:t>
            </a:r>
          </a:p>
          <a:p>
            <a:pPr marL="538163" lvl="0" indent="-269875" defTabSz="457200">
              <a:lnSpc>
                <a:spcPct val="100000"/>
              </a:lnSpc>
              <a:spcBef>
                <a:spcPct val="20000"/>
              </a:spcBef>
              <a:buFont typeface="+mj-lt"/>
              <a:buAutoNum type="arabicPeriod"/>
              <a:defRPr/>
            </a:pPr>
            <a:r>
              <a:rPr lang="en-GB" sz="2000" dirty="0">
                <a:solidFill>
                  <a:sysClr val="windowText" lastClr="000000"/>
                </a:solidFill>
              </a:rPr>
              <a:t>An action or activity involving the service system</a:t>
            </a:r>
          </a:p>
          <a:p>
            <a:pPr marL="538163" lvl="0" indent="-269875" defTabSz="457200">
              <a:lnSpc>
                <a:spcPct val="100000"/>
              </a:lnSpc>
              <a:spcBef>
                <a:spcPct val="20000"/>
              </a:spcBef>
              <a:buFont typeface="+mj-lt"/>
              <a:buAutoNum type="arabicPeriod"/>
              <a:defRPr/>
            </a:pPr>
            <a:r>
              <a:rPr lang="en-GB" sz="2000" dirty="0">
                <a:solidFill>
                  <a:sysClr val="windowText" lastClr="000000"/>
                </a:solidFill>
              </a:rPr>
              <a:t>An action or activity not involving the service system.</a:t>
            </a:r>
          </a:p>
          <a:p>
            <a:endParaRPr lang="en-GB" dirty="0"/>
          </a:p>
        </p:txBody>
      </p:sp>
      <p:sp>
        <p:nvSpPr>
          <p:cNvPr id="4" name="Slide Number Placeholder 3">
            <a:extLst>
              <a:ext uri="{FF2B5EF4-FFF2-40B4-BE49-F238E27FC236}">
                <a16:creationId xmlns:a16="http://schemas.microsoft.com/office/drawing/2014/main" id="{359912B9-4EB6-42C7-BF37-C605F081559D}"/>
              </a:ext>
            </a:extLst>
          </p:cNvPr>
          <p:cNvSpPr>
            <a:spLocks noGrp="1"/>
          </p:cNvSpPr>
          <p:nvPr>
            <p:ph type="sldNum" sz="quarter" idx="12"/>
          </p:nvPr>
        </p:nvSpPr>
        <p:spPr/>
        <p:txBody>
          <a:bodyPr/>
          <a:lstStyle/>
          <a:p>
            <a:fld id="{5751DFAA-887F-4071-8EAD-E8CA316FCF06}" type="slidenum">
              <a:rPr lang="en-GB" smtClean="0"/>
              <a:t>22</a:t>
            </a:fld>
            <a:endParaRPr lang="en-GB" dirty="0"/>
          </a:p>
        </p:txBody>
      </p:sp>
      <p:sp>
        <p:nvSpPr>
          <p:cNvPr id="10" name="TextBox 9">
            <a:extLst>
              <a:ext uri="{FF2B5EF4-FFF2-40B4-BE49-F238E27FC236}">
                <a16:creationId xmlns:a16="http://schemas.microsoft.com/office/drawing/2014/main" id="{65005528-BEDA-43CB-90F4-CC48C727D4DE}"/>
              </a:ext>
            </a:extLst>
          </p:cNvPr>
          <p:cNvSpPr txBox="1"/>
          <p:nvPr/>
        </p:nvSpPr>
        <p:spPr>
          <a:xfrm>
            <a:off x="4776853" y="1504162"/>
            <a:ext cx="2388797" cy="415498"/>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GB" sz="1050" b="0" i="0" u="none" strike="noStrike" kern="0" cap="none" spc="0" normalizeH="0" baseline="0" noProof="0" dirty="0">
              <a:ln>
                <a:noFill/>
              </a:ln>
              <a:solidFill>
                <a:prstClr val="black"/>
              </a:solidFill>
              <a:effectLst/>
              <a:uLnTx/>
              <a:uFillTx/>
            </a:endParaRPr>
          </a:p>
          <a:p>
            <a:pPr marL="0" marR="0" lvl="0" indent="0" defTabSz="457200" eaLnBrk="1" fontAlgn="auto" latinLnBrk="0" hangingPunct="1">
              <a:lnSpc>
                <a:spcPct val="100000"/>
              </a:lnSpc>
              <a:spcBef>
                <a:spcPts val="0"/>
              </a:spcBef>
              <a:spcAft>
                <a:spcPts val="0"/>
              </a:spcAft>
              <a:buClrTx/>
              <a:buSzTx/>
              <a:buFontTx/>
              <a:buNone/>
              <a:tabLst/>
              <a:defRPr/>
            </a:pPr>
            <a:endParaRPr kumimoji="0" lang="en-GB" sz="1050" b="0" i="0" u="none" strike="noStrike" kern="0" cap="none" spc="0" normalizeH="0" baseline="0" noProof="0" dirty="0">
              <a:ln>
                <a:noFill/>
              </a:ln>
              <a:solidFill>
                <a:prstClr val="black"/>
              </a:solidFill>
              <a:effectLst/>
              <a:uLnTx/>
              <a:uFillTx/>
            </a:endParaRPr>
          </a:p>
        </p:txBody>
      </p:sp>
      <p:sp>
        <p:nvSpPr>
          <p:cNvPr id="13" name="Rectangle 12">
            <a:extLst>
              <a:ext uri="{FF2B5EF4-FFF2-40B4-BE49-F238E27FC236}">
                <a16:creationId xmlns:a16="http://schemas.microsoft.com/office/drawing/2014/main" id="{40D2E521-E634-4476-9715-CD546D017F05}"/>
              </a:ext>
            </a:extLst>
          </p:cNvPr>
          <p:cNvSpPr/>
          <p:nvPr/>
        </p:nvSpPr>
        <p:spPr>
          <a:xfrm>
            <a:off x="8274570" y="2551229"/>
            <a:ext cx="1404000" cy="1225671"/>
          </a:xfrm>
          <a:prstGeom prst="rect">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1800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050" b="0" i="0" u="none" strike="noStrike" kern="1200" cap="none" spc="0" normalizeH="0" baseline="0" noProof="1">
              <a:ln>
                <a:noFill/>
              </a:ln>
              <a:solidFill>
                <a:prstClr val="black"/>
              </a:solidFill>
              <a:effectLst/>
              <a:uLnTx/>
              <a:uFillTx/>
              <a:latin typeface="Calibri" panose="020F0502020204030204"/>
              <a:ea typeface="Verdana" panose="020B060403050404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1CD0294F-1770-438D-A1BE-E44FD4628254}"/>
              </a:ext>
            </a:extLst>
          </p:cNvPr>
          <p:cNvSpPr txBox="1"/>
          <p:nvPr/>
        </p:nvSpPr>
        <p:spPr>
          <a:xfrm>
            <a:off x="8240743" y="2723525"/>
            <a:ext cx="1439630"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1">
                <a:ln>
                  <a:noFill/>
                </a:ln>
                <a:solidFill>
                  <a:prstClr val="black">
                    <a:lumMod val="65000"/>
                    <a:lumOff val="35000"/>
                  </a:prstClr>
                </a:solidFill>
                <a:effectLst/>
                <a:uLnTx/>
                <a:uFillTx/>
                <a:latin typeface="Calibri" panose="020F0502020204030204"/>
                <a:ea typeface="+mn-ea"/>
                <a:cs typeface="+mn-cs"/>
              </a:rPr>
              <a:t>description: Text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1">
                <a:ln>
                  <a:noFill/>
                </a:ln>
                <a:solidFill>
                  <a:prstClr val="black">
                    <a:lumMod val="65000"/>
                    <a:lumOff val="35000"/>
                  </a:prstClr>
                </a:solidFill>
                <a:effectLst/>
                <a:uLnTx/>
                <a:uFillTx/>
                <a:latin typeface="Calibri" panose="020F0502020204030204"/>
                <a:ea typeface="+mn-ea"/>
                <a:cs typeface="+mn-cs"/>
              </a:rPr>
              <a:t>status: TouchpointStatus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1">
                <a:ln>
                  <a:noFill/>
                </a:ln>
                <a:solidFill>
                  <a:prstClr val="black">
                    <a:lumMod val="65000"/>
                    <a:lumOff val="35000"/>
                  </a:prstClr>
                </a:solidFill>
                <a:effectLst/>
                <a:uLnTx/>
                <a:uFillTx/>
                <a:latin typeface="Calibri" panose="020F0502020204030204"/>
                <a:ea typeface="+mn-ea"/>
                <a:cs typeface="+mn-cs"/>
              </a:rPr>
              <a:t>arbitrarilyOccuring: Boolean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1">
                <a:ln>
                  <a:noFill/>
                </a:ln>
                <a:solidFill>
                  <a:prstClr val="black">
                    <a:lumMod val="65000"/>
                    <a:lumOff val="35000"/>
                  </a:prstClr>
                </a:solidFill>
                <a:effectLst/>
                <a:uLnTx/>
                <a:uFillTx/>
                <a:latin typeface="Calibri" panose="020F0502020204030204"/>
                <a:ea typeface="+mn-ea"/>
                <a:cs typeface="+mn-cs"/>
              </a:rPr>
              <a:t>timeOriginated: Time [0..1]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1">
                <a:ln>
                  <a:noFill/>
                </a:ln>
                <a:solidFill>
                  <a:prstClr val="black">
                    <a:lumMod val="65000"/>
                    <a:lumOff val="35000"/>
                  </a:prstClr>
                </a:solidFill>
                <a:effectLst/>
                <a:uLnTx/>
                <a:uFillTx/>
                <a:latin typeface="Calibri" panose="020F0502020204030204"/>
                <a:ea typeface="+mn-ea"/>
                <a:cs typeface="+mn-cs"/>
              </a:rPr>
              <a:t>timeAvailable: Time [0..1]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1">
                <a:ln>
                  <a:noFill/>
                </a:ln>
                <a:solidFill>
                  <a:prstClr val="black">
                    <a:lumMod val="65000"/>
                    <a:lumOff val="35000"/>
                  </a:prstClr>
                </a:solidFill>
                <a:effectLst/>
                <a:uLnTx/>
                <a:uFillTx/>
                <a:latin typeface="Calibri" panose="020F0502020204030204"/>
                <a:ea typeface="+mn-ea"/>
                <a:cs typeface="+mn-cs"/>
              </a:rPr>
              <a:t>timeConsumed: Time [0..1]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1">
                <a:ln>
                  <a:noFill/>
                </a:ln>
                <a:solidFill>
                  <a:prstClr val="black">
                    <a:lumMod val="65000"/>
                    <a:lumOff val="35000"/>
                  </a:prstClr>
                </a:solidFill>
                <a:effectLst/>
                <a:uLnTx/>
                <a:uFillTx/>
                <a:latin typeface="Calibri" panose="020F0502020204030204"/>
                <a:ea typeface="+mn-ea"/>
                <a:cs typeface="+mn-cs"/>
              </a:rPr>
              <a:t>experienceDescr.: Text [0..1]</a:t>
            </a:r>
            <a:br>
              <a:rPr kumimoji="0" lang="en-GB" sz="800" b="0" i="0" u="none" strike="noStrike" kern="1200" cap="none" spc="0" normalizeH="0" baseline="0" noProof="1">
                <a:ln>
                  <a:noFill/>
                </a:ln>
                <a:solidFill>
                  <a:prstClr val="black">
                    <a:lumMod val="65000"/>
                    <a:lumOff val="35000"/>
                  </a:prstClr>
                </a:solidFill>
                <a:effectLst/>
                <a:uLnTx/>
                <a:uFillTx/>
                <a:latin typeface="Calibri" panose="020F0502020204030204"/>
                <a:ea typeface="+mn-ea"/>
                <a:cs typeface="+mn-cs"/>
              </a:rPr>
            </a:br>
            <a:r>
              <a:rPr kumimoji="0" lang="en-GB" sz="800" b="0" i="0" u="none" strike="noStrike" kern="1200" cap="none" spc="0" normalizeH="0" baseline="0" noProof="1">
                <a:ln>
                  <a:noFill/>
                </a:ln>
                <a:solidFill>
                  <a:prstClr val="black">
                    <a:lumMod val="65000"/>
                    <a:lumOff val="35000"/>
                  </a:prstClr>
                </a:solidFill>
                <a:effectLst/>
                <a:uLnTx/>
                <a:uFillTx/>
                <a:latin typeface="Calibri" panose="020F0502020204030204"/>
                <a:ea typeface="+mn-ea"/>
                <a:cs typeface="+mn-cs"/>
              </a:rPr>
              <a:t>experienceRating: Note [0..1]</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1">
              <a:ln>
                <a:noFill/>
              </a:ln>
              <a:solidFill>
                <a:prstClr val="black"/>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5B2C60AC-06E9-43E0-86D4-85C5B3E2395B}"/>
              </a:ext>
            </a:extLst>
          </p:cNvPr>
          <p:cNvSpPr/>
          <p:nvPr/>
        </p:nvSpPr>
        <p:spPr>
          <a:xfrm>
            <a:off x="8184085" y="4143394"/>
            <a:ext cx="569692" cy="200023"/>
          </a:xfrm>
          <a:prstGeom prst="rect">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36000" rIns="91440" bIns="36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prstClr val="black">
                    <a:lumMod val="75000"/>
                    <a:lumOff val="25000"/>
                  </a:prstClr>
                </a:solidFill>
                <a:effectLst/>
                <a:uLnTx/>
                <a:uFillTx/>
                <a:latin typeface="Calibri" panose="020F0502020204030204"/>
                <a:ea typeface="Verdana" panose="020B0604030504040204" pitchFamily="34" charset="0"/>
                <a:cs typeface="Times New Roman" panose="02020603050405020304" pitchFamily="18" charset="0"/>
              </a:rPr>
              <a:t>Action</a:t>
            </a:r>
          </a:p>
        </p:txBody>
      </p:sp>
      <p:sp>
        <p:nvSpPr>
          <p:cNvPr id="16" name="Rectangle 15">
            <a:extLst>
              <a:ext uri="{FF2B5EF4-FFF2-40B4-BE49-F238E27FC236}">
                <a16:creationId xmlns:a16="http://schemas.microsoft.com/office/drawing/2014/main" id="{CDB11C76-C880-4B5E-8205-CA2F7A9A43F8}"/>
              </a:ext>
            </a:extLst>
          </p:cNvPr>
          <p:cNvSpPr/>
          <p:nvPr/>
        </p:nvSpPr>
        <p:spPr>
          <a:xfrm>
            <a:off x="8915863" y="4143394"/>
            <a:ext cx="1219895" cy="200023"/>
          </a:xfrm>
          <a:prstGeom prst="rect">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36000" rIns="91440" bIns="36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1">
                <a:ln>
                  <a:noFill/>
                </a:ln>
                <a:solidFill>
                  <a:prstClr val="black">
                    <a:lumMod val="75000"/>
                    <a:lumOff val="25000"/>
                  </a:prstClr>
                </a:solidFill>
                <a:effectLst/>
                <a:uLnTx/>
                <a:uFillTx/>
                <a:latin typeface="Calibri" panose="020F0502020204030204"/>
                <a:ea typeface="Verdana" panose="020B0604030504040204" pitchFamily="34" charset="0"/>
                <a:cs typeface="Times New Roman" panose="02020603050405020304" pitchFamily="18" charset="0"/>
              </a:rPr>
              <a:t>CommunicationPoint</a:t>
            </a:r>
          </a:p>
        </p:txBody>
      </p:sp>
      <p:cxnSp>
        <p:nvCxnSpPr>
          <p:cNvPr id="17" name="Connector: Elbow 16">
            <a:extLst>
              <a:ext uri="{FF2B5EF4-FFF2-40B4-BE49-F238E27FC236}">
                <a16:creationId xmlns:a16="http://schemas.microsoft.com/office/drawing/2014/main" id="{9C71034E-BFF9-4D9C-B55A-226881B1CD44}"/>
              </a:ext>
            </a:extLst>
          </p:cNvPr>
          <p:cNvCxnSpPr>
            <a:cxnSpLocks/>
            <a:stCxn id="15" idx="0"/>
            <a:endCxn id="13" idx="2"/>
          </p:cNvCxnSpPr>
          <p:nvPr/>
        </p:nvCxnSpPr>
        <p:spPr>
          <a:xfrm rot="5400000" flipH="1" flipV="1">
            <a:off x="8539503" y="3706328"/>
            <a:ext cx="366494" cy="507639"/>
          </a:xfrm>
          <a:prstGeom prst="bentConnector3">
            <a:avLst/>
          </a:prstGeom>
          <a:ln w="9525">
            <a:solidFill>
              <a:schemeClr val="tx1">
                <a:lumMod val="65000"/>
                <a:lumOff val="3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974FE529-DB7F-471D-8A5D-EFCEB97297D1}"/>
              </a:ext>
            </a:extLst>
          </p:cNvPr>
          <p:cNvCxnSpPr>
            <a:cxnSpLocks/>
            <a:stCxn id="16" idx="0"/>
            <a:endCxn id="13" idx="2"/>
          </p:cNvCxnSpPr>
          <p:nvPr/>
        </p:nvCxnSpPr>
        <p:spPr>
          <a:xfrm rot="16200000" flipV="1">
            <a:off x="9067944" y="3685526"/>
            <a:ext cx="366494" cy="549241"/>
          </a:xfrm>
          <a:prstGeom prst="bentConnector3">
            <a:avLst/>
          </a:prstGeom>
          <a:ln w="9525">
            <a:solidFill>
              <a:schemeClr val="tx1">
                <a:lumMod val="65000"/>
                <a:lumOff val="3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Isosceles Triangle 18">
            <a:extLst>
              <a:ext uri="{FF2B5EF4-FFF2-40B4-BE49-F238E27FC236}">
                <a16:creationId xmlns:a16="http://schemas.microsoft.com/office/drawing/2014/main" id="{0D058E7D-D475-431D-966B-F0520E7AC49A}"/>
              </a:ext>
            </a:extLst>
          </p:cNvPr>
          <p:cNvSpPr/>
          <p:nvPr/>
        </p:nvSpPr>
        <p:spPr>
          <a:xfrm>
            <a:off x="8931148" y="3779502"/>
            <a:ext cx="85725" cy="72000"/>
          </a:xfrm>
          <a:prstGeom prst="triangle">
            <a:avLst/>
          </a:prstGeom>
          <a:solidFill>
            <a:schemeClr val="bg1"/>
          </a:solidFill>
          <a:ln w="952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342D0868-9FCA-41F9-868F-3D7965033A43}"/>
              </a:ext>
            </a:extLst>
          </p:cNvPr>
          <p:cNvSpPr/>
          <p:nvPr/>
        </p:nvSpPr>
        <p:spPr>
          <a:xfrm>
            <a:off x="8184086" y="2154363"/>
            <a:ext cx="1584000" cy="200023"/>
          </a:xfrm>
          <a:prstGeom prst="rect">
            <a:avLst/>
          </a:prstGeom>
          <a:solidFill>
            <a:schemeClr val="bg1"/>
          </a:solidFill>
          <a:ln w="9525">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36000" rIns="91440" bIns="36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1">
                <a:ln>
                  <a:noFill/>
                </a:ln>
                <a:solidFill>
                  <a:prstClr val="black">
                    <a:lumMod val="75000"/>
                    <a:lumOff val="25000"/>
                  </a:prstClr>
                </a:solidFill>
                <a:effectLst/>
                <a:uLnTx/>
                <a:uFillTx/>
                <a:latin typeface="Calibri" panose="020F0502020204030204"/>
                <a:ea typeface="Verdana" panose="020B0604030504040204" pitchFamily="34" charset="0"/>
                <a:cs typeface="Times New Roman" panose="02020603050405020304" pitchFamily="18" charset="0"/>
              </a:rPr>
              <a:t>UserJourneyElement</a:t>
            </a:r>
          </a:p>
        </p:txBody>
      </p:sp>
      <p:cxnSp>
        <p:nvCxnSpPr>
          <p:cNvPr id="21" name="Connector: Elbow 20">
            <a:extLst>
              <a:ext uri="{FF2B5EF4-FFF2-40B4-BE49-F238E27FC236}">
                <a16:creationId xmlns:a16="http://schemas.microsoft.com/office/drawing/2014/main" id="{B8D0DA7A-1773-4B82-AC4D-16736CF5F44B}"/>
              </a:ext>
            </a:extLst>
          </p:cNvPr>
          <p:cNvCxnSpPr>
            <a:cxnSpLocks/>
            <a:stCxn id="13" idx="0"/>
            <a:endCxn id="20" idx="2"/>
          </p:cNvCxnSpPr>
          <p:nvPr/>
        </p:nvCxnSpPr>
        <p:spPr>
          <a:xfrm rot="16200000" flipV="1">
            <a:off x="8877907" y="2452566"/>
            <a:ext cx="196843" cy="484"/>
          </a:xfrm>
          <a:prstGeom prst="bentConnector3">
            <a:avLst/>
          </a:prstGeom>
          <a:ln w="9525">
            <a:solidFill>
              <a:schemeClr val="tx1">
                <a:lumMod val="65000"/>
                <a:lumOff val="3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Isosceles Triangle 21">
            <a:extLst>
              <a:ext uri="{FF2B5EF4-FFF2-40B4-BE49-F238E27FC236}">
                <a16:creationId xmlns:a16="http://schemas.microsoft.com/office/drawing/2014/main" id="{F1184965-7F36-4594-A929-BAD4678FABAB}"/>
              </a:ext>
            </a:extLst>
          </p:cNvPr>
          <p:cNvSpPr/>
          <p:nvPr/>
        </p:nvSpPr>
        <p:spPr>
          <a:xfrm>
            <a:off x="8932586" y="2356989"/>
            <a:ext cx="85725" cy="72000"/>
          </a:xfrm>
          <a:prstGeom prst="triangle">
            <a:avLst/>
          </a:prstGeom>
          <a:solidFill>
            <a:schemeClr val="bg1"/>
          </a:solidFill>
          <a:ln w="952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708197C1-AC71-4324-AB88-E6D2E60C62D9}"/>
              </a:ext>
            </a:extLst>
          </p:cNvPr>
          <p:cNvSpPr/>
          <p:nvPr/>
        </p:nvSpPr>
        <p:spPr>
          <a:xfrm>
            <a:off x="8274570" y="2548062"/>
            <a:ext cx="1404000" cy="200023"/>
          </a:xfrm>
          <a:prstGeom prst="rect">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36000" rIns="91440" bIns="36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1">
                <a:ln>
                  <a:noFill/>
                </a:ln>
                <a:solidFill>
                  <a:prstClr val="black">
                    <a:lumMod val="75000"/>
                    <a:lumOff val="25000"/>
                  </a:prstClr>
                </a:solidFill>
                <a:effectLst/>
                <a:uLnTx/>
                <a:uFillTx/>
                <a:latin typeface="Calibri" panose="020F0502020204030204"/>
                <a:ea typeface="Verdana" panose="020B0604030504040204" pitchFamily="34" charset="0"/>
                <a:cs typeface="Times New Roman" panose="02020603050405020304" pitchFamily="18" charset="0"/>
              </a:rPr>
              <a:t>Touchpoint</a:t>
            </a:r>
          </a:p>
        </p:txBody>
      </p:sp>
      <p:sp>
        <p:nvSpPr>
          <p:cNvPr id="24" name="TextBox 23">
            <a:extLst>
              <a:ext uri="{FF2B5EF4-FFF2-40B4-BE49-F238E27FC236}">
                <a16:creationId xmlns:a16="http://schemas.microsoft.com/office/drawing/2014/main" id="{5CF02FD6-8738-4A45-8BEE-F33B806ACADE}"/>
              </a:ext>
            </a:extLst>
          </p:cNvPr>
          <p:cNvSpPr txBox="1"/>
          <p:nvPr/>
        </p:nvSpPr>
        <p:spPr>
          <a:xfrm>
            <a:off x="8021476" y="1581106"/>
            <a:ext cx="2990372" cy="338554"/>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0" cap="none" spc="100" normalizeH="0" baseline="0" noProof="0" dirty="0">
                <a:ln>
                  <a:noFill/>
                </a:ln>
                <a:solidFill>
                  <a:prstClr val="black">
                    <a:lumMod val="75000"/>
                    <a:lumOff val="25000"/>
                  </a:prstClr>
                </a:solidFill>
                <a:effectLst/>
                <a:uLnTx/>
                <a:uFillTx/>
                <a:latin typeface="Calibri"/>
                <a:ea typeface="+mn-ea"/>
                <a:cs typeface="Arial" charset="0"/>
              </a:rPr>
              <a:t>Touchpoint metamodel</a:t>
            </a:r>
            <a:endParaRPr kumimoji="0" lang="en-GB" sz="2800" b="0" i="0" u="none" strike="noStrike" kern="0" cap="none" spc="0" normalizeH="0" baseline="0" noProof="0" dirty="0">
              <a:ln>
                <a:noFill/>
              </a:ln>
              <a:solidFill>
                <a:prstClr val="black">
                  <a:lumMod val="75000"/>
                  <a:lumOff val="25000"/>
                </a:prstClr>
              </a:solidFill>
              <a:effectLst/>
              <a:uLnTx/>
              <a:uFillTx/>
              <a:latin typeface="Calibri"/>
              <a:ea typeface="+mn-ea"/>
            </a:endParaRPr>
          </a:p>
        </p:txBody>
      </p:sp>
      <p:sp>
        <p:nvSpPr>
          <p:cNvPr id="25" name="Rectangle: Rounded Corners 24">
            <a:extLst>
              <a:ext uri="{FF2B5EF4-FFF2-40B4-BE49-F238E27FC236}">
                <a16:creationId xmlns:a16="http://schemas.microsoft.com/office/drawing/2014/main" id="{FF5463BE-EA2C-4BB7-9B23-428B6AA63DE0}"/>
              </a:ext>
            </a:extLst>
          </p:cNvPr>
          <p:cNvSpPr/>
          <p:nvPr/>
        </p:nvSpPr>
        <p:spPr>
          <a:xfrm>
            <a:off x="7824119" y="1504163"/>
            <a:ext cx="3725830" cy="3073958"/>
          </a:xfrm>
          <a:prstGeom prst="roundRect">
            <a:avLst>
              <a:gd name="adj" fmla="val 1592"/>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288000" tIns="0" rIns="0" bIns="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26" name="Straight Arrow Connector 25">
            <a:extLst>
              <a:ext uri="{FF2B5EF4-FFF2-40B4-BE49-F238E27FC236}">
                <a16:creationId xmlns:a16="http://schemas.microsoft.com/office/drawing/2014/main" id="{938B8B73-7659-41F9-9D1E-A8D97ADE1A52}"/>
              </a:ext>
            </a:extLst>
          </p:cNvPr>
          <p:cNvCxnSpPr/>
          <p:nvPr/>
        </p:nvCxnSpPr>
        <p:spPr>
          <a:xfrm>
            <a:off x="9678570" y="2927965"/>
            <a:ext cx="540000" cy="0"/>
          </a:xfrm>
          <a:prstGeom prst="straightConnector1">
            <a:avLst/>
          </a:prstGeom>
          <a:ln w="9525">
            <a:solidFill>
              <a:schemeClr val="tx1">
                <a:lumMod val="65000"/>
                <a:lumOff val="3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563AE76-E623-41B2-A2D4-1A2D40373359}"/>
              </a:ext>
            </a:extLst>
          </p:cNvPr>
          <p:cNvCxnSpPr/>
          <p:nvPr/>
        </p:nvCxnSpPr>
        <p:spPr>
          <a:xfrm>
            <a:off x="9678570" y="3328051"/>
            <a:ext cx="720000" cy="0"/>
          </a:xfrm>
          <a:prstGeom prst="straightConnector1">
            <a:avLst/>
          </a:prstGeom>
          <a:ln w="9525">
            <a:solidFill>
              <a:schemeClr val="tx1">
                <a:lumMod val="65000"/>
                <a:lumOff val="3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A77A774B-0AD4-47E2-BE6E-652753346637}"/>
              </a:ext>
            </a:extLst>
          </p:cNvPr>
          <p:cNvSpPr/>
          <p:nvPr/>
        </p:nvSpPr>
        <p:spPr>
          <a:xfrm>
            <a:off x="10221238" y="2831643"/>
            <a:ext cx="722979" cy="200023"/>
          </a:xfrm>
          <a:prstGeom prst="rect">
            <a:avLst/>
          </a:prstGeom>
          <a:solidFill>
            <a:schemeClr val="bg1"/>
          </a:solidFill>
          <a:ln w="9525">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36000" rIns="91440" bIns="36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1">
                <a:ln>
                  <a:noFill/>
                </a:ln>
                <a:solidFill>
                  <a:prstClr val="black">
                    <a:lumMod val="75000"/>
                    <a:lumOff val="25000"/>
                  </a:prstClr>
                </a:solidFill>
                <a:effectLst/>
                <a:uLnTx/>
                <a:uFillTx/>
                <a:latin typeface="Calibri" panose="020F0502020204030204"/>
                <a:ea typeface="Verdana" panose="020B0604030504040204" pitchFamily="34" charset="0"/>
                <a:cs typeface="Times New Roman" panose="02020603050405020304" pitchFamily="18" charset="0"/>
              </a:rPr>
              <a:t>Object</a:t>
            </a:r>
          </a:p>
        </p:txBody>
      </p:sp>
      <p:sp>
        <p:nvSpPr>
          <p:cNvPr id="29" name="Rectangle 28">
            <a:extLst>
              <a:ext uri="{FF2B5EF4-FFF2-40B4-BE49-F238E27FC236}">
                <a16:creationId xmlns:a16="http://schemas.microsoft.com/office/drawing/2014/main" id="{E2AC00F9-5259-42E1-85A4-8BB905E5EC98}"/>
              </a:ext>
            </a:extLst>
          </p:cNvPr>
          <p:cNvSpPr/>
          <p:nvPr/>
        </p:nvSpPr>
        <p:spPr>
          <a:xfrm>
            <a:off x="10394929" y="3228039"/>
            <a:ext cx="753328" cy="200023"/>
          </a:xfrm>
          <a:prstGeom prst="rect">
            <a:avLst/>
          </a:prstGeom>
          <a:solidFill>
            <a:schemeClr val="bg1"/>
          </a:solidFill>
          <a:ln w="9525">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36000" rIns="91440" bIns="36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1">
                <a:ln>
                  <a:noFill/>
                </a:ln>
                <a:solidFill>
                  <a:prstClr val="black">
                    <a:lumMod val="75000"/>
                    <a:lumOff val="25000"/>
                  </a:prstClr>
                </a:solidFill>
                <a:effectLst/>
                <a:uLnTx/>
                <a:uFillTx/>
                <a:latin typeface="Calibri" panose="020F0502020204030204"/>
                <a:ea typeface="Verdana" panose="020B0604030504040204" pitchFamily="34" charset="0"/>
                <a:cs typeface="Times New Roman" panose="02020603050405020304" pitchFamily="18" charset="0"/>
              </a:rPr>
              <a:t>ITSystem</a:t>
            </a:r>
          </a:p>
        </p:txBody>
      </p:sp>
      <p:sp>
        <p:nvSpPr>
          <p:cNvPr id="30" name="TextBox 29">
            <a:extLst>
              <a:ext uri="{FF2B5EF4-FFF2-40B4-BE49-F238E27FC236}">
                <a16:creationId xmlns:a16="http://schemas.microsoft.com/office/drawing/2014/main" id="{6B371809-40CF-4D63-98B7-8ED43F621298}"/>
              </a:ext>
            </a:extLst>
          </p:cNvPr>
          <p:cNvSpPr txBox="1"/>
          <p:nvPr/>
        </p:nvSpPr>
        <p:spPr>
          <a:xfrm>
            <a:off x="9654066" y="2761035"/>
            <a:ext cx="544431"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objects</a:t>
            </a:r>
          </a:p>
        </p:txBody>
      </p:sp>
      <p:sp>
        <p:nvSpPr>
          <p:cNvPr id="31" name="TextBox 30">
            <a:extLst>
              <a:ext uri="{FF2B5EF4-FFF2-40B4-BE49-F238E27FC236}">
                <a16:creationId xmlns:a16="http://schemas.microsoft.com/office/drawing/2014/main" id="{5941CE5C-0168-4ED5-B254-192761ABF9DF}"/>
              </a:ext>
            </a:extLst>
          </p:cNvPr>
          <p:cNvSpPr txBox="1"/>
          <p:nvPr/>
        </p:nvSpPr>
        <p:spPr>
          <a:xfrm>
            <a:off x="9794459" y="2902977"/>
            <a:ext cx="28410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a:t>
            </a:r>
          </a:p>
        </p:txBody>
      </p:sp>
      <p:sp>
        <p:nvSpPr>
          <p:cNvPr id="32" name="TextBox 31">
            <a:extLst>
              <a:ext uri="{FF2B5EF4-FFF2-40B4-BE49-F238E27FC236}">
                <a16:creationId xmlns:a16="http://schemas.microsoft.com/office/drawing/2014/main" id="{4C1118E5-5484-44FD-947B-6BC1EB0954C1}"/>
              </a:ext>
            </a:extLst>
          </p:cNvPr>
          <p:cNvSpPr txBox="1"/>
          <p:nvPr/>
        </p:nvSpPr>
        <p:spPr>
          <a:xfrm>
            <a:off x="9645583" y="3157744"/>
            <a:ext cx="722979" cy="215444"/>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1">
                <a:ln>
                  <a:noFill/>
                </a:ln>
                <a:solidFill>
                  <a:prstClr val="black">
                    <a:lumMod val="65000"/>
                    <a:lumOff val="35000"/>
                  </a:prstClr>
                </a:solidFill>
                <a:effectLst/>
                <a:uLnTx/>
                <a:uFillTx/>
                <a:latin typeface="Calibri" panose="020F0502020204030204"/>
                <a:ea typeface="+mn-ea"/>
                <a:cs typeface="+mn-cs"/>
              </a:rPr>
              <a:t>backendSyst</a:t>
            </a:r>
          </a:p>
        </p:txBody>
      </p:sp>
      <p:sp>
        <p:nvSpPr>
          <p:cNvPr id="33" name="TextBox 32">
            <a:extLst>
              <a:ext uri="{FF2B5EF4-FFF2-40B4-BE49-F238E27FC236}">
                <a16:creationId xmlns:a16="http://schemas.microsoft.com/office/drawing/2014/main" id="{DC93BDB7-0755-4D69-9C8D-44A28E01061F}"/>
              </a:ext>
            </a:extLst>
          </p:cNvPr>
          <p:cNvSpPr txBox="1"/>
          <p:nvPr/>
        </p:nvSpPr>
        <p:spPr>
          <a:xfrm>
            <a:off x="9815799" y="3286102"/>
            <a:ext cx="40267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0..1</a:t>
            </a:r>
          </a:p>
        </p:txBody>
      </p:sp>
      <p:sp>
        <p:nvSpPr>
          <p:cNvPr id="34" name="Rectangle 33">
            <a:extLst>
              <a:ext uri="{FF2B5EF4-FFF2-40B4-BE49-F238E27FC236}">
                <a16:creationId xmlns:a16="http://schemas.microsoft.com/office/drawing/2014/main" id="{F1375318-2C21-4EEB-B430-22590AA28AB1}"/>
              </a:ext>
            </a:extLst>
          </p:cNvPr>
          <p:cNvSpPr/>
          <p:nvPr/>
        </p:nvSpPr>
        <p:spPr>
          <a:xfrm>
            <a:off x="1745356" y="4852442"/>
            <a:ext cx="2344044" cy="954107"/>
          </a:xfrm>
          <a:prstGeom prst="rect">
            <a:avLst/>
          </a:prstGeom>
          <a:noFill/>
        </p:spPr>
        <p:txBody>
          <a:bodyPr wrap="square" rtlCol="0">
            <a:spAutoFit/>
          </a:bodyPr>
          <a:lstStyle/>
          <a:p>
            <a:pPr defTabSz="914400"/>
            <a:r>
              <a:rPr lang="en-GB" sz="1400" kern="0" dirty="0">
                <a:solidFill>
                  <a:schemeClr val="accent4">
                    <a:lumMod val="50000"/>
                  </a:schemeClr>
                </a:solidFill>
              </a:rPr>
              <a:t>The document describing the terminology provides more information about the attributes of touchpoints.</a:t>
            </a:r>
          </a:p>
        </p:txBody>
      </p:sp>
      <p:pic>
        <p:nvPicPr>
          <p:cNvPr id="35" name="Picture 4" descr="Bilderesultat for light bulb free clipart">
            <a:extLst>
              <a:ext uri="{FF2B5EF4-FFF2-40B4-BE49-F238E27FC236}">
                <a16:creationId xmlns:a16="http://schemas.microsoft.com/office/drawing/2014/main" id="{3469D6E0-9BC0-4425-85C6-F9A85F72B4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474471" y="4966187"/>
            <a:ext cx="179319" cy="215185"/>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a:extLst>
              <a:ext uri="{FF2B5EF4-FFF2-40B4-BE49-F238E27FC236}">
                <a16:creationId xmlns:a16="http://schemas.microsoft.com/office/drawing/2014/main" id="{1CCBAA9D-76CC-45B6-B866-16F4C28351AB}"/>
              </a:ext>
            </a:extLst>
          </p:cNvPr>
          <p:cNvPicPr>
            <a:picLocks noChangeAspect="1"/>
          </p:cNvPicPr>
          <p:nvPr/>
        </p:nvPicPr>
        <p:blipFill>
          <a:blip r:embed="rId4"/>
          <a:stretch>
            <a:fillRect/>
          </a:stretch>
        </p:blipFill>
        <p:spPr>
          <a:xfrm>
            <a:off x="4180966" y="4568384"/>
            <a:ext cx="2344045" cy="1495339"/>
          </a:xfrm>
          <a:prstGeom prst="rect">
            <a:avLst/>
          </a:prstGeom>
        </p:spPr>
      </p:pic>
      <p:grpSp>
        <p:nvGrpSpPr>
          <p:cNvPr id="42" name="Group 41">
            <a:extLst>
              <a:ext uri="{FF2B5EF4-FFF2-40B4-BE49-F238E27FC236}">
                <a16:creationId xmlns:a16="http://schemas.microsoft.com/office/drawing/2014/main" id="{C246A707-7E70-462F-9B94-BEC3F8F8AF40}"/>
              </a:ext>
            </a:extLst>
          </p:cNvPr>
          <p:cNvGrpSpPr/>
          <p:nvPr/>
        </p:nvGrpSpPr>
        <p:grpSpPr>
          <a:xfrm>
            <a:off x="1685941" y="6501648"/>
            <a:ext cx="7334185" cy="198000"/>
            <a:chOff x="1685941" y="6501648"/>
            <a:chExt cx="7334185" cy="198000"/>
          </a:xfrm>
        </p:grpSpPr>
        <p:sp>
          <p:nvSpPr>
            <p:cNvPr id="43" name="AutoShape 63">
              <a:extLst>
                <a:ext uri="{FF2B5EF4-FFF2-40B4-BE49-F238E27FC236}">
                  <a16:creationId xmlns:a16="http://schemas.microsoft.com/office/drawing/2014/main" id="{988644EF-18F4-4751-9F2E-29DB3136EB54}"/>
                </a:ext>
              </a:extLst>
            </p:cNvPr>
            <p:cNvSpPr>
              <a:spLocks noChangeArrowheads="1"/>
            </p:cNvSpPr>
            <p:nvPr/>
          </p:nvSpPr>
          <p:spPr bwMode="auto">
            <a:xfrm>
              <a:off x="1685941" y="6501648"/>
              <a:ext cx="1728000" cy="198000"/>
            </a:xfrm>
            <a:prstGeom prst="chevron">
              <a:avLst>
                <a:gd name="adj" fmla="val 38168"/>
              </a:avLst>
            </a:prstGeom>
            <a:solidFill>
              <a:schemeClr val="bg1">
                <a:lumMod val="85000"/>
              </a:schemeClr>
            </a:solidFill>
            <a:ln w="19050" algn="ctr">
              <a:noFill/>
              <a:miter lim="800000"/>
              <a:headEnd/>
              <a:tailEnd/>
            </a:ln>
          </p:spPr>
          <p:txBody>
            <a:bodyPr lIns="0" tIns="0" rIns="0" bIns="0" anchor="ctr" anchorCtr="0"/>
            <a:lstStyle/>
            <a:p>
              <a:pPr algn="ctr" defTabSz="995363">
                <a:buSzPct val="90000"/>
              </a:pPr>
              <a:r>
                <a:rPr lang="en-GB" sz="1000" kern="0" dirty="0">
                  <a:solidFill>
                    <a:schemeClr val="bg1">
                      <a:lumMod val="50000"/>
                    </a:schemeClr>
                  </a:solidFill>
                  <a:cs typeface="Arial" charset="0"/>
                </a:rPr>
                <a:t>Introducing CJML</a:t>
              </a:r>
            </a:p>
          </p:txBody>
        </p:sp>
        <p:sp>
          <p:nvSpPr>
            <p:cNvPr id="44" name="AutoShape 64">
              <a:extLst>
                <a:ext uri="{FF2B5EF4-FFF2-40B4-BE49-F238E27FC236}">
                  <a16:creationId xmlns:a16="http://schemas.microsoft.com/office/drawing/2014/main" id="{7DA821AD-7407-4565-96A0-79ED33CAE4A9}"/>
                </a:ext>
              </a:extLst>
            </p:cNvPr>
            <p:cNvSpPr>
              <a:spLocks noChangeArrowheads="1"/>
            </p:cNvSpPr>
            <p:nvPr/>
          </p:nvSpPr>
          <p:spPr bwMode="auto">
            <a:xfrm>
              <a:off x="3481033" y="6501648"/>
              <a:ext cx="3528000" cy="198000"/>
            </a:xfrm>
            <a:prstGeom prst="chevron">
              <a:avLst>
                <a:gd name="adj" fmla="val 38168"/>
              </a:avLst>
            </a:prstGeom>
            <a:solidFill>
              <a:srgbClr val="00558E"/>
            </a:solidFill>
            <a:ln w="19050" algn="ctr">
              <a:noFill/>
              <a:miter lim="800000"/>
              <a:headEnd/>
              <a:tailEnd/>
            </a:ln>
          </p:spPr>
          <p:txBody>
            <a:bodyPr lIns="0" tIns="0" rIns="0" bIns="0" anchor="ctr" anchorCtr="0"/>
            <a:lstStyle/>
            <a:p>
              <a:pPr algn="ctr" defTabSz="995363">
                <a:buSzPct val="90000"/>
              </a:pPr>
              <a:r>
                <a:rPr lang="en-GB" sz="1000" kern="0">
                  <a:solidFill>
                    <a:schemeClr val="bg1"/>
                  </a:solidFill>
                  <a:cs typeface="Arial" charset="0"/>
                </a:rPr>
                <a:t>Theoretical </a:t>
              </a:r>
              <a:r>
                <a:rPr lang="en-GB" sz="1000" kern="0" dirty="0">
                  <a:solidFill>
                    <a:schemeClr val="bg1"/>
                  </a:solidFill>
                  <a:cs typeface="Arial" charset="0"/>
                </a:rPr>
                <a:t>foundation and modelling approach</a:t>
              </a:r>
            </a:p>
          </p:txBody>
        </p:sp>
        <p:sp>
          <p:nvSpPr>
            <p:cNvPr id="45" name="AutoShape 65">
              <a:extLst>
                <a:ext uri="{FF2B5EF4-FFF2-40B4-BE49-F238E27FC236}">
                  <a16:creationId xmlns:a16="http://schemas.microsoft.com/office/drawing/2014/main" id="{1C2D10E5-AC13-4AA8-8579-2468BDE6A722}"/>
                </a:ext>
              </a:extLst>
            </p:cNvPr>
            <p:cNvSpPr>
              <a:spLocks noChangeArrowheads="1"/>
            </p:cNvSpPr>
            <p:nvPr/>
          </p:nvSpPr>
          <p:spPr bwMode="auto">
            <a:xfrm>
              <a:off x="7076126" y="6501648"/>
              <a:ext cx="1944000" cy="198000"/>
            </a:xfrm>
            <a:prstGeom prst="chevron">
              <a:avLst>
                <a:gd name="adj" fmla="val 38168"/>
              </a:avLst>
            </a:prstGeom>
            <a:solidFill>
              <a:schemeClr val="bg1">
                <a:lumMod val="85000"/>
              </a:schemeClr>
            </a:solidFill>
            <a:ln w="19050" algn="ctr">
              <a:noFill/>
              <a:miter lim="800000"/>
              <a:headEnd/>
              <a:tailEnd/>
            </a:ln>
          </p:spPr>
          <p:txBody>
            <a:bodyPr lIns="0" tIns="0" rIns="0" bIns="0" anchor="ctr" anchorCtr="0"/>
            <a:lstStyle/>
            <a:p>
              <a:pPr marL="0" marR="0" lvl="0" indent="0" algn="ctr" defTabSz="995363" eaLnBrk="1" fontAlgn="auto" latinLnBrk="0" hangingPunct="1">
                <a:lnSpc>
                  <a:spcPct val="100000"/>
                </a:lnSpc>
                <a:spcBef>
                  <a:spcPts val="0"/>
                </a:spcBef>
                <a:spcAft>
                  <a:spcPts val="0"/>
                </a:spcAft>
                <a:buClrTx/>
                <a:buSzPct val="90000"/>
                <a:buFontTx/>
                <a:buNone/>
                <a:tabLst/>
                <a:defRPr/>
              </a:pPr>
              <a:r>
                <a:rPr lang="en-GB" sz="1000" kern="0" dirty="0">
                  <a:solidFill>
                    <a:schemeClr val="bg1">
                      <a:lumMod val="50000"/>
                    </a:schemeClr>
                  </a:solidFill>
                  <a:cs typeface="Arial" charset="0"/>
                </a:rPr>
                <a:t>A quick tour of CJML</a:t>
              </a:r>
              <a:endParaRPr kumimoji="0" lang="en-GB" sz="1000" b="0" i="0" strike="noStrike" kern="0" cap="none" spc="0" normalizeH="0" baseline="0" noProof="0" dirty="0">
                <a:ln>
                  <a:noFill/>
                </a:ln>
                <a:solidFill>
                  <a:schemeClr val="bg1">
                    <a:lumMod val="50000"/>
                  </a:schemeClr>
                </a:solidFill>
                <a:effectLst/>
                <a:uLnTx/>
                <a:uFillTx/>
                <a:cs typeface="Arial" charset="0"/>
              </a:endParaRPr>
            </a:p>
          </p:txBody>
        </p:sp>
      </p:grpSp>
    </p:spTree>
    <p:extLst>
      <p:ext uri="{BB962C8B-B14F-4D97-AF65-F5344CB8AC3E}">
        <p14:creationId xmlns:p14="http://schemas.microsoft.com/office/powerpoint/2010/main" val="42452675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0584D-E78C-408F-A464-AF661D7CD2F8}"/>
              </a:ext>
            </a:extLst>
          </p:cNvPr>
          <p:cNvSpPr>
            <a:spLocks noGrp="1"/>
          </p:cNvSpPr>
          <p:nvPr>
            <p:ph type="title"/>
          </p:nvPr>
        </p:nvSpPr>
        <p:spPr/>
        <p:txBody>
          <a:bodyPr/>
          <a:lstStyle/>
          <a:p>
            <a:r>
              <a:rPr lang="en-GB" dirty="0"/>
              <a:t>Touchpoint typology</a:t>
            </a:r>
          </a:p>
        </p:txBody>
      </p:sp>
      <p:sp>
        <p:nvSpPr>
          <p:cNvPr id="4" name="Slide Number Placeholder 3">
            <a:extLst>
              <a:ext uri="{FF2B5EF4-FFF2-40B4-BE49-F238E27FC236}">
                <a16:creationId xmlns:a16="http://schemas.microsoft.com/office/drawing/2014/main" id="{359912B9-4EB6-42C7-BF37-C605F081559D}"/>
              </a:ext>
            </a:extLst>
          </p:cNvPr>
          <p:cNvSpPr>
            <a:spLocks noGrp="1"/>
          </p:cNvSpPr>
          <p:nvPr>
            <p:ph type="sldNum" sz="quarter" idx="12"/>
          </p:nvPr>
        </p:nvSpPr>
        <p:spPr/>
        <p:txBody>
          <a:bodyPr/>
          <a:lstStyle/>
          <a:p>
            <a:fld id="{5751DFAA-887F-4071-8EAD-E8CA316FCF06}" type="slidenum">
              <a:rPr lang="en-GB" smtClean="0"/>
              <a:t>23</a:t>
            </a:fld>
            <a:endParaRPr lang="en-GB" dirty="0"/>
          </a:p>
        </p:txBody>
      </p:sp>
      <p:sp>
        <p:nvSpPr>
          <p:cNvPr id="72" name="Isosceles Triangle 71">
            <a:extLst>
              <a:ext uri="{FF2B5EF4-FFF2-40B4-BE49-F238E27FC236}">
                <a16:creationId xmlns:a16="http://schemas.microsoft.com/office/drawing/2014/main" id="{0FC82B77-28DC-4BB1-893A-2903B1ED2553}"/>
              </a:ext>
            </a:extLst>
          </p:cNvPr>
          <p:cNvSpPr/>
          <p:nvPr/>
        </p:nvSpPr>
        <p:spPr>
          <a:xfrm rot="5400000" flipV="1">
            <a:off x="8556748" y="3379147"/>
            <a:ext cx="249772" cy="192845"/>
          </a:xfrm>
          <a:prstGeom prst="triangle">
            <a:avLst/>
          </a:prstGeom>
        </p:spPr>
        <p:style>
          <a:lnRef idx="1">
            <a:schemeClr val="accent4"/>
          </a:lnRef>
          <a:fillRef idx="2">
            <a:schemeClr val="accent4"/>
          </a:fillRef>
          <a:effectRef idx="1">
            <a:schemeClr val="accent4"/>
          </a:effectRef>
          <a:fontRef idx="minor">
            <a:schemeClr val="dk1"/>
          </a:fontRef>
        </p:style>
        <p:txBody>
          <a:bodyPr wrap="square" rtlCol="0" anchor="t" anchorCtr="0">
            <a:noAutofit/>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GB" sz="1050" b="1" i="0" u="none" strike="noStrike" kern="0" cap="none" spc="0" normalizeH="0" baseline="0" noProof="0" dirty="0">
              <a:ln>
                <a:noFill/>
              </a:ln>
              <a:solidFill>
                <a:prstClr val="black"/>
              </a:solidFill>
              <a:effectLst/>
              <a:uLnTx/>
              <a:uFillTx/>
            </a:endParaRPr>
          </a:p>
        </p:txBody>
      </p:sp>
      <p:sp>
        <p:nvSpPr>
          <p:cNvPr id="73" name="Isosceles Triangle 72">
            <a:extLst>
              <a:ext uri="{FF2B5EF4-FFF2-40B4-BE49-F238E27FC236}">
                <a16:creationId xmlns:a16="http://schemas.microsoft.com/office/drawing/2014/main" id="{EE75920F-C76D-4398-9CE5-1DA80387B5DA}"/>
              </a:ext>
            </a:extLst>
          </p:cNvPr>
          <p:cNvSpPr/>
          <p:nvPr/>
        </p:nvSpPr>
        <p:spPr>
          <a:xfrm rot="5400000" flipV="1">
            <a:off x="8556748" y="4598647"/>
            <a:ext cx="249772" cy="192845"/>
          </a:xfrm>
          <a:prstGeom prst="triangle">
            <a:avLst/>
          </a:prstGeom>
        </p:spPr>
        <p:style>
          <a:lnRef idx="1">
            <a:schemeClr val="accent4"/>
          </a:lnRef>
          <a:fillRef idx="2">
            <a:schemeClr val="accent4"/>
          </a:fillRef>
          <a:effectRef idx="1">
            <a:schemeClr val="accent4"/>
          </a:effectRef>
          <a:fontRef idx="minor">
            <a:schemeClr val="dk1"/>
          </a:fontRef>
        </p:style>
        <p:txBody>
          <a:bodyPr wrap="square" rtlCol="0" anchor="t" anchorCtr="0">
            <a:noAutofit/>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GB" sz="1050" b="1" i="0" u="none" strike="noStrike" kern="0" cap="none" spc="0" normalizeH="0" baseline="0" noProof="0" dirty="0">
              <a:ln>
                <a:noFill/>
              </a:ln>
              <a:solidFill>
                <a:prstClr val="black"/>
              </a:solidFill>
              <a:effectLst/>
              <a:uLnTx/>
              <a:uFillTx/>
            </a:endParaRPr>
          </a:p>
        </p:txBody>
      </p:sp>
      <p:sp>
        <p:nvSpPr>
          <p:cNvPr id="74" name="TextBox 73">
            <a:extLst>
              <a:ext uri="{FF2B5EF4-FFF2-40B4-BE49-F238E27FC236}">
                <a16:creationId xmlns:a16="http://schemas.microsoft.com/office/drawing/2014/main" id="{07F574D9-CB02-46E5-8538-1AEE14B4044D}"/>
              </a:ext>
            </a:extLst>
          </p:cNvPr>
          <p:cNvSpPr txBox="1"/>
          <p:nvPr/>
        </p:nvSpPr>
        <p:spPr>
          <a:xfrm>
            <a:off x="1703819" y="1663170"/>
            <a:ext cx="2988000" cy="812523"/>
          </a:xfrm>
          <a:prstGeom prst="rect">
            <a:avLst/>
          </a:prstGeom>
        </p:spPr>
        <p:style>
          <a:lnRef idx="1">
            <a:schemeClr val="accent4"/>
          </a:lnRef>
          <a:fillRef idx="2">
            <a:schemeClr val="accent4"/>
          </a:fillRef>
          <a:effectRef idx="1">
            <a:schemeClr val="accent4"/>
          </a:effectRef>
          <a:fontRef idx="minor">
            <a:schemeClr val="dk1"/>
          </a:fontRef>
        </p:style>
        <p:txBody>
          <a:bodyPr wrap="square" rtlCol="0" anchor="t" anchorCtr="0">
            <a:noAutofit/>
          </a:bodyPr>
          <a:lstStyle>
            <a:defPPr>
              <a:defRPr lang="nb-NO"/>
            </a:defPPr>
            <a:lvl1pPr marR="0" lvl="0" indent="0" defTabSz="457200" fontAlgn="auto">
              <a:lnSpc>
                <a:spcPct val="100000"/>
              </a:lnSpc>
              <a:spcBef>
                <a:spcPts val="0"/>
              </a:spcBef>
              <a:spcAft>
                <a:spcPts val="0"/>
              </a:spcAft>
              <a:buClrTx/>
              <a:buSzTx/>
              <a:buFontTx/>
              <a:buNone/>
              <a:tabLst/>
              <a:defRPr kumimoji="0" sz="1050" b="1" i="0" u="none" strike="noStrike" kern="0" cap="none" spc="0" normalizeH="0" baseline="0">
                <a:ln>
                  <a:noFill/>
                </a:ln>
                <a:solidFill>
                  <a:prstClr val="black"/>
                </a:solidFill>
                <a:effectLst/>
                <a:uLnTx/>
                <a:uFillTx/>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GB" dirty="0"/>
              <a:t>Directly involved actors</a:t>
            </a:r>
            <a:br>
              <a:rPr lang="en-GB" dirty="0"/>
            </a:br>
            <a:r>
              <a:rPr lang="en-GB" b="0" dirty="0"/>
              <a:t>The actors on the left side are directly involved in delivering the service to the customer. They are responsible for (parts of) the customer's journey.</a:t>
            </a:r>
          </a:p>
        </p:txBody>
      </p:sp>
      <p:sp>
        <p:nvSpPr>
          <p:cNvPr id="75" name="TextBox 74">
            <a:extLst>
              <a:ext uri="{FF2B5EF4-FFF2-40B4-BE49-F238E27FC236}">
                <a16:creationId xmlns:a16="http://schemas.microsoft.com/office/drawing/2014/main" id="{189A5A4A-7BDA-41E6-8677-542957673A85}"/>
              </a:ext>
            </a:extLst>
          </p:cNvPr>
          <p:cNvSpPr txBox="1"/>
          <p:nvPr/>
        </p:nvSpPr>
        <p:spPr>
          <a:xfrm>
            <a:off x="5294256" y="1666773"/>
            <a:ext cx="2988000" cy="814648"/>
          </a:xfrm>
          <a:prstGeom prst="rect">
            <a:avLst/>
          </a:prstGeom>
        </p:spPr>
        <p:style>
          <a:lnRef idx="1">
            <a:schemeClr val="accent4"/>
          </a:lnRef>
          <a:fillRef idx="2">
            <a:schemeClr val="accent4"/>
          </a:fillRef>
          <a:effectRef idx="1">
            <a:schemeClr val="accent4"/>
          </a:effectRef>
          <a:fontRef idx="minor">
            <a:schemeClr val="dk1"/>
          </a:fontRef>
        </p:style>
        <p:txBody>
          <a:bodyPr wrap="square" rtlCol="0" anchor="t" anchorCtr="0">
            <a:noAutofit/>
          </a:bodyPr>
          <a:lstStyle>
            <a:defPPr>
              <a:defRPr lang="nb-NO"/>
            </a:defPPr>
            <a:lvl1pPr marR="0" lvl="0" indent="0" defTabSz="457200" fontAlgn="auto">
              <a:lnSpc>
                <a:spcPct val="100000"/>
              </a:lnSpc>
              <a:spcBef>
                <a:spcPts val="0"/>
              </a:spcBef>
              <a:spcAft>
                <a:spcPts val="0"/>
              </a:spcAft>
              <a:buClrTx/>
              <a:buSzTx/>
              <a:buFontTx/>
              <a:buNone/>
              <a:tabLst/>
              <a:defRPr kumimoji="0" sz="1050" b="1" i="0" u="none" strike="noStrike" kern="0" cap="none" spc="0" normalizeH="0" baseline="0">
                <a:ln>
                  <a:noFill/>
                </a:ln>
                <a:solidFill>
                  <a:prstClr val="black"/>
                </a:solidFill>
                <a:effectLst/>
                <a:uLnTx/>
                <a:uFillTx/>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GB" dirty="0"/>
              <a:t>External actors</a:t>
            </a:r>
            <a:br>
              <a:rPr lang="en-GB" dirty="0"/>
            </a:br>
            <a:r>
              <a:rPr lang="en-GB" b="0" dirty="0"/>
              <a:t>The actors on the right side may influence the customer's journey, although they are not responsible for any part of the service delivery. </a:t>
            </a:r>
          </a:p>
        </p:txBody>
      </p:sp>
      <p:sp>
        <p:nvSpPr>
          <p:cNvPr id="76" name="TextBox 75">
            <a:extLst>
              <a:ext uri="{FF2B5EF4-FFF2-40B4-BE49-F238E27FC236}">
                <a16:creationId xmlns:a16="http://schemas.microsoft.com/office/drawing/2014/main" id="{F588BC02-612B-4D17-B89F-7E6F5958745A}"/>
              </a:ext>
            </a:extLst>
          </p:cNvPr>
          <p:cNvSpPr txBox="1"/>
          <p:nvPr/>
        </p:nvSpPr>
        <p:spPr>
          <a:xfrm>
            <a:off x="5362913" y="2865016"/>
            <a:ext cx="2919342" cy="1152000"/>
          </a:xfrm>
          <a:prstGeom prst="rect">
            <a:avLst/>
          </a:prstGeom>
          <a:solidFill>
            <a:srgbClr val="4F81BD">
              <a:lumMod val="20000"/>
              <a:lumOff val="80000"/>
            </a:srgbClr>
          </a:solidFill>
        </p:spPr>
        <p:txBody>
          <a:bodyPr wrap="square" rtlCol="0">
            <a:noAutofit/>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GB" sz="1050" b="0" i="0" u="none" strike="noStrike" kern="0" cap="none" spc="0" normalizeH="0" baseline="0" noProof="0" dirty="0">
              <a:ln>
                <a:noFill/>
              </a:ln>
              <a:solidFill>
                <a:prstClr val="black"/>
              </a:solidFill>
              <a:effectLst/>
              <a:uLnTx/>
              <a:uFillTx/>
            </a:endParaRPr>
          </a:p>
        </p:txBody>
      </p:sp>
      <p:sp>
        <p:nvSpPr>
          <p:cNvPr id="77" name="TextBox 76">
            <a:extLst>
              <a:ext uri="{FF2B5EF4-FFF2-40B4-BE49-F238E27FC236}">
                <a16:creationId xmlns:a16="http://schemas.microsoft.com/office/drawing/2014/main" id="{28181091-25B3-4E4B-883C-D04B17DE9C77}"/>
              </a:ext>
            </a:extLst>
          </p:cNvPr>
          <p:cNvSpPr txBox="1"/>
          <p:nvPr/>
        </p:nvSpPr>
        <p:spPr>
          <a:xfrm>
            <a:off x="5362915" y="4183690"/>
            <a:ext cx="2919342" cy="1152000"/>
          </a:xfrm>
          <a:prstGeom prst="rect">
            <a:avLst/>
          </a:prstGeom>
          <a:solidFill>
            <a:srgbClr val="4F81BD">
              <a:lumMod val="20000"/>
              <a:lumOff val="80000"/>
            </a:srgbClr>
          </a:solidFill>
        </p:spPr>
        <p:txBody>
          <a:bodyPr wrap="square" rtlCol="0">
            <a:noAutofit/>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GB" sz="1050" b="0" i="0" u="none" strike="noStrike" kern="0" cap="none" spc="0" normalizeH="0" baseline="0" noProof="0" dirty="0">
              <a:ln>
                <a:noFill/>
              </a:ln>
              <a:solidFill>
                <a:prstClr val="black"/>
              </a:solidFill>
              <a:effectLst/>
              <a:uLnTx/>
              <a:uFillTx/>
            </a:endParaRPr>
          </a:p>
        </p:txBody>
      </p:sp>
      <p:sp>
        <p:nvSpPr>
          <p:cNvPr id="78" name="TextBox 77">
            <a:extLst>
              <a:ext uri="{FF2B5EF4-FFF2-40B4-BE49-F238E27FC236}">
                <a16:creationId xmlns:a16="http://schemas.microsoft.com/office/drawing/2014/main" id="{376C4604-B2B9-4EB0-8960-00DA8CF14CB4}"/>
              </a:ext>
            </a:extLst>
          </p:cNvPr>
          <p:cNvSpPr txBox="1"/>
          <p:nvPr/>
        </p:nvSpPr>
        <p:spPr>
          <a:xfrm>
            <a:off x="1703819" y="2865016"/>
            <a:ext cx="2988000" cy="1152000"/>
          </a:xfrm>
          <a:prstGeom prst="rect">
            <a:avLst/>
          </a:prstGeom>
          <a:solidFill>
            <a:srgbClr val="4F81BD">
              <a:lumMod val="20000"/>
              <a:lumOff val="80000"/>
            </a:srgbClr>
          </a:solidFill>
        </p:spPr>
        <p:txBody>
          <a:bodyPr wrap="square" rtlCol="0">
            <a:noAutofit/>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GB" sz="1050" b="0" i="0" u="none" strike="noStrike" kern="0" cap="none" spc="0" normalizeH="0" baseline="0" noProof="0" dirty="0">
              <a:ln>
                <a:noFill/>
              </a:ln>
              <a:solidFill>
                <a:prstClr val="black"/>
              </a:solidFill>
              <a:effectLst/>
              <a:uLnTx/>
              <a:uFillTx/>
            </a:endParaRPr>
          </a:p>
        </p:txBody>
      </p:sp>
      <p:sp>
        <p:nvSpPr>
          <p:cNvPr id="79" name="TextBox 78">
            <a:extLst>
              <a:ext uri="{FF2B5EF4-FFF2-40B4-BE49-F238E27FC236}">
                <a16:creationId xmlns:a16="http://schemas.microsoft.com/office/drawing/2014/main" id="{53D9CEAB-67C3-4131-ADD8-EE1F3C3C6B14}"/>
              </a:ext>
            </a:extLst>
          </p:cNvPr>
          <p:cNvSpPr txBox="1"/>
          <p:nvPr/>
        </p:nvSpPr>
        <p:spPr>
          <a:xfrm>
            <a:off x="1703819" y="4189418"/>
            <a:ext cx="2988000" cy="1152000"/>
          </a:xfrm>
          <a:prstGeom prst="rect">
            <a:avLst/>
          </a:prstGeom>
          <a:solidFill>
            <a:srgbClr val="4F81BD">
              <a:lumMod val="20000"/>
              <a:lumOff val="80000"/>
            </a:srgbClr>
          </a:solidFill>
        </p:spPr>
        <p:txBody>
          <a:bodyPr wrap="square" rtlCol="0">
            <a:noAutofit/>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GB" sz="1050" b="0" i="0" u="none" strike="noStrike" kern="0" cap="none" spc="0" normalizeH="0" baseline="0" noProof="0" dirty="0">
              <a:ln>
                <a:noFill/>
              </a:ln>
              <a:solidFill>
                <a:prstClr val="black"/>
              </a:solidFill>
              <a:effectLst/>
              <a:uLnTx/>
              <a:uFillTx/>
            </a:endParaRPr>
          </a:p>
        </p:txBody>
      </p:sp>
      <p:sp>
        <p:nvSpPr>
          <p:cNvPr id="80" name="TextBox 79">
            <a:extLst>
              <a:ext uri="{FF2B5EF4-FFF2-40B4-BE49-F238E27FC236}">
                <a16:creationId xmlns:a16="http://schemas.microsoft.com/office/drawing/2014/main" id="{F92823DE-9794-49E1-8639-385FF7472839}"/>
              </a:ext>
            </a:extLst>
          </p:cNvPr>
          <p:cNvSpPr txBox="1"/>
          <p:nvPr/>
        </p:nvSpPr>
        <p:spPr>
          <a:xfrm>
            <a:off x="2025196" y="3257329"/>
            <a:ext cx="1751185" cy="769441"/>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GB" sz="1100" b="0" i="1" u="none" strike="noStrike" kern="0" cap="none" spc="0" normalizeH="0" baseline="0" noProof="0" dirty="0">
                <a:ln>
                  <a:noFill/>
                </a:ln>
                <a:solidFill>
                  <a:prstClr val="black"/>
                </a:solidFill>
                <a:effectLst/>
                <a:uLnTx/>
                <a:uFillTx/>
              </a:rPr>
              <a:t>Communication with the service provider or the service system. Often part of the planned journey.</a:t>
            </a:r>
          </a:p>
        </p:txBody>
      </p:sp>
      <p:sp>
        <p:nvSpPr>
          <p:cNvPr id="81" name="TextBox 80">
            <a:extLst>
              <a:ext uri="{FF2B5EF4-FFF2-40B4-BE49-F238E27FC236}">
                <a16:creationId xmlns:a16="http://schemas.microsoft.com/office/drawing/2014/main" id="{6C3EC33D-6F19-4E4F-A18A-DF4F118AFDC2}"/>
              </a:ext>
            </a:extLst>
          </p:cNvPr>
          <p:cNvSpPr txBox="1"/>
          <p:nvPr/>
        </p:nvSpPr>
        <p:spPr>
          <a:xfrm>
            <a:off x="1913406" y="4290570"/>
            <a:ext cx="2468880" cy="307777"/>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rPr>
              <a:t>Action </a:t>
            </a:r>
          </a:p>
        </p:txBody>
      </p:sp>
      <p:sp>
        <p:nvSpPr>
          <p:cNvPr id="82" name="TextBox 81">
            <a:extLst>
              <a:ext uri="{FF2B5EF4-FFF2-40B4-BE49-F238E27FC236}">
                <a16:creationId xmlns:a16="http://schemas.microsoft.com/office/drawing/2014/main" id="{BC984A58-DD01-4D74-AF11-470A6C27A267}"/>
              </a:ext>
            </a:extLst>
          </p:cNvPr>
          <p:cNvSpPr txBox="1"/>
          <p:nvPr/>
        </p:nvSpPr>
        <p:spPr>
          <a:xfrm>
            <a:off x="5362913" y="4290181"/>
            <a:ext cx="2468880" cy="307777"/>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rPr>
              <a:t>External action </a:t>
            </a:r>
          </a:p>
        </p:txBody>
      </p:sp>
      <p:sp>
        <p:nvSpPr>
          <p:cNvPr id="83" name="TextBox 82">
            <a:extLst>
              <a:ext uri="{FF2B5EF4-FFF2-40B4-BE49-F238E27FC236}">
                <a16:creationId xmlns:a16="http://schemas.microsoft.com/office/drawing/2014/main" id="{498F62DE-BB1D-4DD9-984A-B01F316204F1}"/>
              </a:ext>
            </a:extLst>
          </p:cNvPr>
          <p:cNvSpPr txBox="1"/>
          <p:nvPr/>
        </p:nvSpPr>
        <p:spPr>
          <a:xfrm>
            <a:off x="5499222" y="3237021"/>
            <a:ext cx="1843144" cy="769441"/>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GB" sz="1100" b="0" i="1" u="none" strike="noStrike" kern="0" cap="none" spc="0" normalizeH="0" baseline="0" noProof="0" dirty="0">
                <a:ln>
                  <a:noFill/>
                </a:ln>
                <a:solidFill>
                  <a:prstClr val="black"/>
                </a:solidFill>
                <a:effectLst/>
                <a:uLnTx/>
                <a:uFillTx/>
              </a:rPr>
              <a:t>Communication with an external actor who is not involved in the service provisioning </a:t>
            </a:r>
          </a:p>
        </p:txBody>
      </p:sp>
      <p:grpSp>
        <p:nvGrpSpPr>
          <p:cNvPr id="84" name="Group 83">
            <a:extLst>
              <a:ext uri="{FF2B5EF4-FFF2-40B4-BE49-F238E27FC236}">
                <a16:creationId xmlns:a16="http://schemas.microsoft.com/office/drawing/2014/main" id="{D174670A-0390-46E0-B71F-54E616BAAFEA}"/>
              </a:ext>
            </a:extLst>
          </p:cNvPr>
          <p:cNvGrpSpPr/>
          <p:nvPr/>
        </p:nvGrpSpPr>
        <p:grpSpPr>
          <a:xfrm>
            <a:off x="7342366" y="3343390"/>
            <a:ext cx="405000" cy="405000"/>
            <a:chOff x="6121268" y="3075704"/>
            <a:chExt cx="405000" cy="405000"/>
          </a:xfrm>
        </p:grpSpPr>
        <p:sp>
          <p:nvSpPr>
            <p:cNvPr id="85" name="Oval 84">
              <a:extLst>
                <a:ext uri="{FF2B5EF4-FFF2-40B4-BE49-F238E27FC236}">
                  <a16:creationId xmlns:a16="http://schemas.microsoft.com/office/drawing/2014/main" id="{A7B0F6F3-B467-40BD-8718-1E9DD22500FF}"/>
                </a:ext>
              </a:extLst>
            </p:cNvPr>
            <p:cNvSpPr>
              <a:spLocks noChangeAspect="1"/>
            </p:cNvSpPr>
            <p:nvPr/>
          </p:nvSpPr>
          <p:spPr>
            <a:xfrm>
              <a:off x="6121268" y="3075704"/>
              <a:ext cx="405000" cy="405000"/>
            </a:xfrm>
            <a:prstGeom prst="ellipse">
              <a:avLst/>
            </a:prstGeom>
            <a:solidFill>
              <a:srgbClr val="E2E2E2"/>
            </a:solidFill>
            <a:ln w="28575" cap="flat" cmpd="sng" algn="ctr">
              <a:solidFill>
                <a:sysClr val="windowText" lastClr="000000">
                  <a:lumMod val="65000"/>
                  <a:lumOff val="35000"/>
                </a:sys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GB" sz="1350" b="0" i="0" u="none" strike="noStrike" kern="0" cap="none" spc="0" normalizeH="0" baseline="0" noProof="0" dirty="0">
                <a:ln>
                  <a:noFill/>
                </a:ln>
                <a:solidFill>
                  <a:prstClr val="white"/>
                </a:solidFill>
                <a:effectLst/>
                <a:uLnTx/>
                <a:uFillTx/>
                <a:latin typeface="Calibri"/>
                <a:ea typeface="+mn-ea"/>
                <a:cs typeface="+mn-cs"/>
              </a:endParaRPr>
            </a:p>
          </p:txBody>
        </p:sp>
        <p:pic>
          <p:nvPicPr>
            <p:cNvPr id="86" name="Picture 85">
              <a:extLst>
                <a:ext uri="{FF2B5EF4-FFF2-40B4-BE49-F238E27FC236}">
                  <a16:creationId xmlns:a16="http://schemas.microsoft.com/office/drawing/2014/main" id="{30269D26-BBA5-417D-A486-3F742BFB4A3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47149" y="3101585"/>
              <a:ext cx="353239" cy="353239"/>
            </a:xfrm>
            <a:prstGeom prst="rect">
              <a:avLst/>
            </a:prstGeom>
          </p:spPr>
        </p:pic>
      </p:grpSp>
      <p:sp>
        <p:nvSpPr>
          <p:cNvPr id="87" name="Rounded Rectangle 44">
            <a:extLst>
              <a:ext uri="{FF2B5EF4-FFF2-40B4-BE49-F238E27FC236}">
                <a16:creationId xmlns:a16="http://schemas.microsoft.com/office/drawing/2014/main" id="{DBD6446C-036D-4B17-9748-7AD6156D3FD3}"/>
              </a:ext>
            </a:extLst>
          </p:cNvPr>
          <p:cNvSpPr>
            <a:spLocks noChangeAspect="1"/>
          </p:cNvSpPr>
          <p:nvPr/>
        </p:nvSpPr>
        <p:spPr>
          <a:xfrm>
            <a:off x="3682847" y="4686074"/>
            <a:ext cx="801145" cy="403148"/>
          </a:xfrm>
          <a:prstGeom prst="roundRect">
            <a:avLst/>
          </a:prstGeom>
          <a:solidFill>
            <a:sysClr val="window" lastClr="FFFFFF"/>
          </a:solidFill>
          <a:ln w="19050" cap="flat" cmpd="sng" algn="ctr">
            <a:solidFill>
              <a:sysClr val="windowText" lastClr="000000">
                <a:lumMod val="65000"/>
                <a:lumOff val="35000"/>
              </a:sys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prstClr val="black"/>
                </a:solidFill>
                <a:effectLst/>
                <a:uLnTx/>
                <a:uFillTx/>
                <a:latin typeface="Calibri"/>
                <a:ea typeface="+mn-ea"/>
                <a:cs typeface="+mn-cs"/>
              </a:rPr>
              <a:t>Lisa grabs a shopping cart at the mall</a:t>
            </a:r>
          </a:p>
        </p:txBody>
      </p:sp>
      <p:sp>
        <p:nvSpPr>
          <p:cNvPr id="88" name="Rounded Rectangle 45">
            <a:extLst>
              <a:ext uri="{FF2B5EF4-FFF2-40B4-BE49-F238E27FC236}">
                <a16:creationId xmlns:a16="http://schemas.microsoft.com/office/drawing/2014/main" id="{BEF59A5B-18C5-4171-8489-2539D7CF176F}"/>
              </a:ext>
            </a:extLst>
          </p:cNvPr>
          <p:cNvSpPr>
            <a:spLocks noChangeAspect="1"/>
          </p:cNvSpPr>
          <p:nvPr/>
        </p:nvSpPr>
        <p:spPr>
          <a:xfrm>
            <a:off x="7153411" y="4681036"/>
            <a:ext cx="776574" cy="403148"/>
          </a:xfrm>
          <a:prstGeom prst="roundRect">
            <a:avLst/>
          </a:prstGeom>
          <a:solidFill>
            <a:srgbClr val="E2E2E2"/>
          </a:solidFill>
          <a:ln w="19050" cap="flat" cmpd="sng" algn="ctr">
            <a:solidFill>
              <a:sysClr val="windowText" lastClr="000000">
                <a:lumMod val="65000"/>
                <a:lumOff val="35000"/>
              </a:sys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prstClr val="black"/>
                </a:solidFill>
                <a:effectLst/>
                <a:uLnTx/>
                <a:uFillTx/>
                <a:latin typeface="Calibri"/>
                <a:ea typeface="+mn-ea"/>
                <a:cs typeface="+mn-cs"/>
              </a:rPr>
              <a:t>Lisa writes a shopping list at home</a:t>
            </a:r>
          </a:p>
        </p:txBody>
      </p:sp>
      <p:sp>
        <p:nvSpPr>
          <p:cNvPr id="89" name="TextBox 88">
            <a:extLst>
              <a:ext uri="{FF2B5EF4-FFF2-40B4-BE49-F238E27FC236}">
                <a16:creationId xmlns:a16="http://schemas.microsoft.com/office/drawing/2014/main" id="{920E1FA3-4A82-4CFE-B5FC-CF8E92A3B05D}"/>
              </a:ext>
            </a:extLst>
          </p:cNvPr>
          <p:cNvSpPr txBox="1"/>
          <p:nvPr/>
        </p:nvSpPr>
        <p:spPr>
          <a:xfrm>
            <a:off x="1860253" y="2938732"/>
            <a:ext cx="2468880" cy="307777"/>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rPr>
              <a:t>Communication point</a:t>
            </a:r>
          </a:p>
        </p:txBody>
      </p:sp>
      <p:sp>
        <p:nvSpPr>
          <p:cNvPr id="90" name="TextBox 89">
            <a:extLst>
              <a:ext uri="{FF2B5EF4-FFF2-40B4-BE49-F238E27FC236}">
                <a16:creationId xmlns:a16="http://schemas.microsoft.com/office/drawing/2014/main" id="{4A50BEC1-2A73-4C9D-A4BB-F5703E7847B3}"/>
              </a:ext>
            </a:extLst>
          </p:cNvPr>
          <p:cNvSpPr txBox="1"/>
          <p:nvPr/>
        </p:nvSpPr>
        <p:spPr>
          <a:xfrm>
            <a:off x="5389360" y="2944659"/>
            <a:ext cx="2373775" cy="307777"/>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rPr>
              <a:t>External communication point</a:t>
            </a:r>
          </a:p>
        </p:txBody>
      </p:sp>
      <p:sp>
        <p:nvSpPr>
          <p:cNvPr id="91" name="TextBox 90">
            <a:extLst>
              <a:ext uri="{FF2B5EF4-FFF2-40B4-BE49-F238E27FC236}">
                <a16:creationId xmlns:a16="http://schemas.microsoft.com/office/drawing/2014/main" id="{203E249C-47A6-4965-9113-C0D592413243}"/>
              </a:ext>
            </a:extLst>
          </p:cNvPr>
          <p:cNvSpPr txBox="1"/>
          <p:nvPr/>
        </p:nvSpPr>
        <p:spPr>
          <a:xfrm>
            <a:off x="2016662" y="4614523"/>
            <a:ext cx="1397246" cy="430887"/>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GB" sz="1100" b="0" i="1" u="none" strike="noStrike" kern="0" cap="none" spc="0" normalizeH="0" baseline="0" noProof="0" dirty="0">
                <a:ln>
                  <a:noFill/>
                </a:ln>
                <a:solidFill>
                  <a:prstClr val="black"/>
                </a:solidFill>
                <a:effectLst/>
                <a:uLnTx/>
                <a:uFillTx/>
              </a:rPr>
              <a:t>Action involving the service system</a:t>
            </a:r>
            <a:r>
              <a:rPr lang="en-GB" sz="1100" i="1" kern="0" dirty="0">
                <a:solidFill>
                  <a:prstClr val="black"/>
                </a:solidFill>
              </a:rPr>
              <a:t>. </a:t>
            </a:r>
            <a:endParaRPr kumimoji="0" lang="en-GB" sz="1100" b="0" i="1" u="none" strike="noStrike" kern="0" cap="none" spc="0" normalizeH="0" baseline="0" noProof="0" dirty="0">
              <a:ln>
                <a:noFill/>
              </a:ln>
              <a:solidFill>
                <a:prstClr val="black"/>
              </a:solidFill>
              <a:effectLst/>
              <a:uLnTx/>
              <a:uFillTx/>
            </a:endParaRPr>
          </a:p>
        </p:txBody>
      </p:sp>
      <p:sp>
        <p:nvSpPr>
          <p:cNvPr id="92" name="TextBox 91">
            <a:extLst>
              <a:ext uri="{FF2B5EF4-FFF2-40B4-BE49-F238E27FC236}">
                <a16:creationId xmlns:a16="http://schemas.microsoft.com/office/drawing/2014/main" id="{FC33A87B-B141-4285-81BD-D4E834A1E2F5}"/>
              </a:ext>
            </a:extLst>
          </p:cNvPr>
          <p:cNvSpPr txBox="1"/>
          <p:nvPr/>
        </p:nvSpPr>
        <p:spPr>
          <a:xfrm>
            <a:off x="5490687" y="4594215"/>
            <a:ext cx="1337443" cy="430887"/>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GB" sz="1100" b="0" i="1" u="none" strike="noStrike" kern="0" cap="none" spc="0" normalizeH="0" baseline="0" noProof="0" dirty="0">
                <a:ln>
                  <a:noFill/>
                </a:ln>
                <a:solidFill>
                  <a:prstClr val="black"/>
                </a:solidFill>
                <a:effectLst/>
                <a:uLnTx/>
                <a:uFillTx/>
              </a:rPr>
              <a:t>Action not involving the service system.</a:t>
            </a:r>
          </a:p>
        </p:txBody>
      </p:sp>
      <p:grpSp>
        <p:nvGrpSpPr>
          <p:cNvPr id="93" name="Group 92">
            <a:extLst>
              <a:ext uri="{FF2B5EF4-FFF2-40B4-BE49-F238E27FC236}">
                <a16:creationId xmlns:a16="http://schemas.microsoft.com/office/drawing/2014/main" id="{171BEEEA-EE2E-44FE-803B-8B4EF521096C}"/>
              </a:ext>
            </a:extLst>
          </p:cNvPr>
          <p:cNvGrpSpPr/>
          <p:nvPr/>
        </p:nvGrpSpPr>
        <p:grpSpPr>
          <a:xfrm>
            <a:off x="3852592" y="3343390"/>
            <a:ext cx="405000" cy="405000"/>
            <a:chOff x="2459249" y="3023431"/>
            <a:chExt cx="405000" cy="405000"/>
          </a:xfrm>
        </p:grpSpPr>
        <p:sp>
          <p:nvSpPr>
            <p:cNvPr id="94" name="Oval 93">
              <a:extLst>
                <a:ext uri="{FF2B5EF4-FFF2-40B4-BE49-F238E27FC236}">
                  <a16:creationId xmlns:a16="http://schemas.microsoft.com/office/drawing/2014/main" id="{F4E0697B-1998-4691-8872-91E8DBC7DDB1}"/>
                </a:ext>
              </a:extLst>
            </p:cNvPr>
            <p:cNvSpPr>
              <a:spLocks noChangeAspect="1"/>
            </p:cNvSpPr>
            <p:nvPr/>
          </p:nvSpPr>
          <p:spPr>
            <a:xfrm>
              <a:off x="2459249" y="3023431"/>
              <a:ext cx="405000" cy="405000"/>
            </a:xfrm>
            <a:prstGeom prst="ellipse">
              <a:avLst/>
            </a:prstGeom>
            <a:solidFill>
              <a:sysClr val="window" lastClr="FFFFFF"/>
            </a:solidFill>
            <a:ln w="28575" cap="flat" cmpd="sng" algn="ctr">
              <a:solidFill>
                <a:sysClr val="windowText" lastClr="000000">
                  <a:lumMod val="65000"/>
                  <a:lumOff val="35000"/>
                </a:sys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GB" sz="1350" b="0" i="0" u="none" strike="noStrike" kern="0" cap="none" spc="0" normalizeH="0" baseline="0" noProof="0" dirty="0">
                <a:ln>
                  <a:noFill/>
                </a:ln>
                <a:solidFill>
                  <a:prstClr val="white"/>
                </a:solidFill>
                <a:effectLst/>
                <a:uLnTx/>
                <a:uFillTx/>
                <a:latin typeface="Calibri"/>
                <a:ea typeface="+mn-ea"/>
                <a:cs typeface="+mn-cs"/>
              </a:endParaRPr>
            </a:p>
          </p:txBody>
        </p:sp>
        <p:pic>
          <p:nvPicPr>
            <p:cNvPr id="95" name="Picture 94">
              <a:extLst>
                <a:ext uri="{FF2B5EF4-FFF2-40B4-BE49-F238E27FC236}">
                  <a16:creationId xmlns:a16="http://schemas.microsoft.com/office/drawing/2014/main" id="{C7C032F6-DDBD-4C3E-B0EF-53A28B5BBDC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87638" y="3052730"/>
              <a:ext cx="353239" cy="353239"/>
            </a:xfrm>
            <a:prstGeom prst="rect">
              <a:avLst/>
            </a:prstGeom>
          </p:spPr>
        </p:pic>
      </p:grpSp>
      <p:sp>
        <p:nvSpPr>
          <p:cNvPr id="96" name="TextBox 95">
            <a:extLst>
              <a:ext uri="{FF2B5EF4-FFF2-40B4-BE49-F238E27FC236}">
                <a16:creationId xmlns:a16="http://schemas.microsoft.com/office/drawing/2014/main" id="{B9E33631-ABF5-4AD0-A179-E04481CA1B57}"/>
              </a:ext>
            </a:extLst>
          </p:cNvPr>
          <p:cNvSpPr txBox="1"/>
          <p:nvPr/>
        </p:nvSpPr>
        <p:spPr>
          <a:xfrm>
            <a:off x="8768382" y="2859517"/>
            <a:ext cx="2562558" cy="115200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nchor="t" anchorCtr="0">
            <a:no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GB" sz="1050" b="1" i="0" u="none" strike="noStrike" kern="0" cap="none" spc="0" normalizeH="0" baseline="0" noProof="0" dirty="0">
                <a:ln>
                  <a:noFill/>
                </a:ln>
                <a:solidFill>
                  <a:prstClr val="black"/>
                </a:solidFill>
                <a:effectLst/>
                <a:uLnTx/>
                <a:uFillTx/>
              </a:rPr>
              <a:t>Direct communication </a:t>
            </a:r>
            <a:br>
              <a:rPr kumimoji="0" lang="en-GB" sz="1050" b="1" i="0" u="none" strike="noStrike" kern="0" cap="none" spc="0" normalizeH="0" baseline="0" noProof="0" dirty="0">
                <a:ln>
                  <a:noFill/>
                </a:ln>
                <a:solidFill>
                  <a:prstClr val="black"/>
                </a:solidFill>
                <a:effectLst/>
                <a:uLnTx/>
                <a:uFillTx/>
              </a:rPr>
            </a:br>
            <a:r>
              <a:rPr kumimoji="0" lang="en-GB" sz="1050" b="0" i="0" u="none" strike="noStrike" kern="0" cap="none" spc="0" normalizeH="0" baseline="0" noProof="0" dirty="0">
                <a:ln>
                  <a:noFill/>
                </a:ln>
                <a:solidFill>
                  <a:prstClr val="black"/>
                </a:solidFill>
                <a:effectLst/>
                <a:uLnTx/>
                <a:uFillTx/>
              </a:rPr>
              <a:t>Steps involving a "sender" and a "receiver" in the context of the customer's journey.</a:t>
            </a:r>
          </a:p>
          <a:p>
            <a:pPr marL="0" marR="0" lvl="0" indent="0" defTabSz="457200" eaLnBrk="1" fontAlgn="auto" latinLnBrk="0" hangingPunct="1">
              <a:lnSpc>
                <a:spcPct val="100000"/>
              </a:lnSpc>
              <a:spcBef>
                <a:spcPts val="0"/>
              </a:spcBef>
              <a:spcAft>
                <a:spcPts val="0"/>
              </a:spcAft>
              <a:buClrTx/>
              <a:buSzTx/>
              <a:buFontTx/>
              <a:buNone/>
              <a:tabLst/>
              <a:defRPr/>
            </a:pPr>
            <a:endParaRPr kumimoji="0" lang="en-GB" sz="1050" b="0" i="0" u="none" strike="noStrike" kern="0" cap="none" spc="0" normalizeH="0" baseline="0" noProof="0" dirty="0">
              <a:ln>
                <a:noFill/>
              </a:ln>
              <a:solidFill>
                <a:prstClr val="black"/>
              </a:solidFill>
              <a:effectLst/>
              <a:uLnTx/>
              <a:uFillTx/>
            </a:endParaRPr>
          </a:p>
          <a:p>
            <a:pPr marL="0" marR="0" lvl="0" indent="0" defTabSz="457200" eaLnBrk="1" fontAlgn="auto" latinLnBrk="0" hangingPunct="1">
              <a:lnSpc>
                <a:spcPct val="100000"/>
              </a:lnSpc>
              <a:spcBef>
                <a:spcPts val="0"/>
              </a:spcBef>
              <a:spcAft>
                <a:spcPts val="0"/>
              </a:spcAft>
              <a:buClrTx/>
              <a:buSzTx/>
              <a:buFontTx/>
              <a:buNone/>
              <a:tabLst/>
              <a:defRPr/>
            </a:pPr>
            <a:r>
              <a:rPr kumimoji="0" lang="en-GB" sz="1050" b="0" i="0" u="none" strike="noStrike" kern="0" cap="none" spc="0" normalizeH="0" baseline="0" noProof="0" dirty="0">
                <a:ln>
                  <a:noFill/>
                </a:ln>
                <a:solidFill>
                  <a:prstClr val="black"/>
                </a:solidFill>
                <a:effectLst/>
                <a:uLnTx/>
                <a:uFillTx/>
              </a:rPr>
              <a:t>A communication channel is always involved. </a:t>
            </a:r>
          </a:p>
        </p:txBody>
      </p:sp>
      <p:sp>
        <p:nvSpPr>
          <p:cNvPr id="97" name="TextBox 96">
            <a:extLst>
              <a:ext uri="{FF2B5EF4-FFF2-40B4-BE49-F238E27FC236}">
                <a16:creationId xmlns:a16="http://schemas.microsoft.com/office/drawing/2014/main" id="{99B56194-49ED-4407-A03D-E002E706B3AF}"/>
              </a:ext>
            </a:extLst>
          </p:cNvPr>
          <p:cNvSpPr txBox="1"/>
          <p:nvPr/>
        </p:nvSpPr>
        <p:spPr>
          <a:xfrm>
            <a:off x="8768382" y="4185389"/>
            <a:ext cx="2562558" cy="115200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nchor="t" anchorCtr="0">
            <a:noAutofit/>
          </a:bodyPr>
          <a:lstStyle>
            <a:defPPr>
              <a:defRPr lang="nb-NO"/>
            </a:defPPr>
            <a:lvl1pPr marR="0" lvl="0" indent="0" defTabSz="457200" fontAlgn="auto">
              <a:lnSpc>
                <a:spcPct val="100000"/>
              </a:lnSpc>
              <a:spcBef>
                <a:spcPts val="0"/>
              </a:spcBef>
              <a:spcAft>
                <a:spcPts val="0"/>
              </a:spcAft>
              <a:buClrTx/>
              <a:buSzTx/>
              <a:buFontTx/>
              <a:buNone/>
              <a:tabLst/>
              <a:defRPr kumimoji="0" sz="1050" b="1" i="0" u="none" strike="noStrike" kern="0" cap="none" spc="0" normalizeH="0" baseline="0">
                <a:ln>
                  <a:noFill/>
                </a:ln>
                <a:solidFill>
                  <a:prstClr val="black"/>
                </a:solidFill>
                <a:effectLst/>
                <a:uLnTx/>
                <a:uFillTx/>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GB" dirty="0"/>
              <a:t>No communication </a:t>
            </a:r>
            <a:br>
              <a:rPr lang="en-GB" dirty="0"/>
            </a:br>
            <a:r>
              <a:rPr lang="en-GB" b="0" dirty="0"/>
              <a:t>Steps without communication are called actions. They may or may not involve interaction with the service system. </a:t>
            </a:r>
          </a:p>
          <a:p>
            <a:r>
              <a:rPr lang="en-GB" b="0" dirty="0"/>
              <a:t>Non-communicated observations and cognition is included here.</a:t>
            </a:r>
          </a:p>
        </p:txBody>
      </p:sp>
      <p:pic>
        <p:nvPicPr>
          <p:cNvPr id="98" name="Picture 4" descr="Bilderesultat for light bulb free clipart">
            <a:extLst>
              <a:ext uri="{FF2B5EF4-FFF2-40B4-BE49-F238E27FC236}">
                <a16:creationId xmlns:a16="http://schemas.microsoft.com/office/drawing/2014/main" id="{870DBB50-872C-4251-ACCA-7B26B1EE6A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1732455" y="5566403"/>
            <a:ext cx="162449" cy="215185"/>
          </a:xfrm>
          <a:prstGeom prst="rect">
            <a:avLst/>
          </a:prstGeom>
          <a:noFill/>
          <a:extLst>
            <a:ext uri="{909E8E84-426E-40DD-AFC4-6F175D3DCCD1}">
              <a14:hiddenFill xmlns:a14="http://schemas.microsoft.com/office/drawing/2010/main">
                <a:solidFill>
                  <a:srgbClr val="FFFFFF"/>
                </a:solidFill>
              </a14:hiddenFill>
            </a:ext>
          </a:extLst>
        </p:spPr>
      </p:pic>
      <p:sp>
        <p:nvSpPr>
          <p:cNvPr id="99" name="Rectangle 98">
            <a:extLst>
              <a:ext uri="{FF2B5EF4-FFF2-40B4-BE49-F238E27FC236}">
                <a16:creationId xmlns:a16="http://schemas.microsoft.com/office/drawing/2014/main" id="{89DBBEAA-0939-4220-A5F6-FB10525886D9}"/>
              </a:ext>
            </a:extLst>
          </p:cNvPr>
          <p:cNvSpPr/>
          <p:nvPr/>
        </p:nvSpPr>
        <p:spPr>
          <a:xfrm>
            <a:off x="1446556" y="2694673"/>
            <a:ext cx="3495660" cy="3546037"/>
          </a:xfrm>
          <a:prstGeom prst="rect">
            <a:avLst/>
          </a:prstGeom>
          <a:noFill/>
          <a:ln w="19050">
            <a:solidFill>
              <a:schemeClr val="accent4">
                <a:lumMod val="50000"/>
              </a:schemeClr>
            </a:solidFill>
            <a:prstDash val="sysDot"/>
          </a:ln>
        </p:spPr>
        <p:txBody>
          <a:bodyPr wrap="square" rtlCol="0">
            <a:noAutofit/>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GB" sz="1050" b="0" i="0" u="none" strike="noStrike" kern="0" cap="none" spc="0" normalizeH="0" baseline="0" noProof="0" dirty="0">
              <a:ln>
                <a:noFill/>
              </a:ln>
              <a:solidFill>
                <a:prstClr val="black"/>
              </a:solidFill>
              <a:effectLst/>
              <a:uLnTx/>
              <a:uFillTx/>
            </a:endParaRPr>
          </a:p>
        </p:txBody>
      </p:sp>
      <p:sp>
        <p:nvSpPr>
          <p:cNvPr id="100" name="TextBox 99">
            <a:extLst>
              <a:ext uri="{FF2B5EF4-FFF2-40B4-BE49-F238E27FC236}">
                <a16:creationId xmlns:a16="http://schemas.microsoft.com/office/drawing/2014/main" id="{AEFC9261-4ED0-4CBE-BAEB-258102CC569D}"/>
              </a:ext>
            </a:extLst>
          </p:cNvPr>
          <p:cNvSpPr txBox="1"/>
          <p:nvPr/>
        </p:nvSpPr>
        <p:spPr>
          <a:xfrm>
            <a:off x="1941569" y="5473224"/>
            <a:ext cx="2795531" cy="646331"/>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solidFill>
                  <a:schemeClr val="accent4">
                    <a:lumMod val="50000"/>
                  </a:schemeClr>
                </a:solidFill>
                <a:effectLst/>
                <a:uLnTx/>
                <a:uFillTx/>
              </a:rPr>
              <a:t>These touchpoints involve the service system, and can be controlled (to some extent) by the service provider.</a:t>
            </a:r>
          </a:p>
        </p:txBody>
      </p:sp>
      <p:pic>
        <p:nvPicPr>
          <p:cNvPr id="101" name="Picture 4" descr="Bilderesultat for light bulb free clipart">
            <a:extLst>
              <a:ext uri="{FF2B5EF4-FFF2-40B4-BE49-F238E27FC236}">
                <a16:creationId xmlns:a16="http://schemas.microsoft.com/office/drawing/2014/main" id="{AF5F5B9C-3EF4-4513-B2DD-0D6C6848C7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5439981" y="5569305"/>
            <a:ext cx="162449" cy="215185"/>
          </a:xfrm>
          <a:prstGeom prst="rect">
            <a:avLst/>
          </a:prstGeom>
          <a:noFill/>
          <a:extLst>
            <a:ext uri="{909E8E84-426E-40DD-AFC4-6F175D3DCCD1}">
              <a14:hiddenFill xmlns:a14="http://schemas.microsoft.com/office/drawing/2010/main">
                <a:solidFill>
                  <a:srgbClr val="FFFFFF"/>
                </a:solidFill>
              </a14:hiddenFill>
            </a:ext>
          </a:extLst>
        </p:spPr>
      </p:pic>
      <p:sp>
        <p:nvSpPr>
          <p:cNvPr id="102" name="TextBox 101">
            <a:extLst>
              <a:ext uri="{FF2B5EF4-FFF2-40B4-BE49-F238E27FC236}">
                <a16:creationId xmlns:a16="http://schemas.microsoft.com/office/drawing/2014/main" id="{49678EDC-C883-4AA2-AA08-F26FA235CDA3}"/>
              </a:ext>
            </a:extLst>
          </p:cNvPr>
          <p:cNvSpPr txBox="1"/>
          <p:nvPr/>
        </p:nvSpPr>
        <p:spPr>
          <a:xfrm>
            <a:off x="5688453" y="5473225"/>
            <a:ext cx="2707558" cy="646331"/>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solidFill>
                  <a:schemeClr val="accent4">
                    <a:lumMod val="50000"/>
                  </a:schemeClr>
                </a:solidFill>
                <a:effectLst/>
                <a:uLnTx/>
                <a:uFillTx/>
              </a:rPr>
              <a:t>These touchpoints occur outside the service system, and cannot be controlled by the service provider</a:t>
            </a:r>
          </a:p>
        </p:txBody>
      </p:sp>
      <p:sp>
        <p:nvSpPr>
          <p:cNvPr id="103" name="Rectangle 102">
            <a:extLst>
              <a:ext uri="{FF2B5EF4-FFF2-40B4-BE49-F238E27FC236}">
                <a16:creationId xmlns:a16="http://schemas.microsoft.com/office/drawing/2014/main" id="{19B3C8F1-1ED9-47D9-98BB-E38A1E180417}"/>
              </a:ext>
            </a:extLst>
          </p:cNvPr>
          <p:cNvSpPr/>
          <p:nvPr/>
        </p:nvSpPr>
        <p:spPr>
          <a:xfrm>
            <a:off x="5177310" y="2694603"/>
            <a:ext cx="3331690" cy="3546037"/>
          </a:xfrm>
          <a:prstGeom prst="rect">
            <a:avLst/>
          </a:prstGeom>
          <a:noFill/>
          <a:ln w="19050">
            <a:solidFill>
              <a:schemeClr val="accent4">
                <a:lumMod val="50000"/>
              </a:schemeClr>
            </a:solidFill>
            <a:prstDash val="sysDot"/>
          </a:ln>
        </p:spPr>
        <p:txBody>
          <a:bodyPr wrap="square" rtlCol="0">
            <a:noAutofit/>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GB" sz="1050" b="0" i="0" u="none" strike="noStrike" kern="0" cap="none" spc="0" normalizeH="0" baseline="0" noProof="0" dirty="0">
              <a:ln>
                <a:noFill/>
              </a:ln>
              <a:solidFill>
                <a:prstClr val="black"/>
              </a:solidFill>
              <a:effectLst/>
              <a:uLnTx/>
              <a:uFillTx/>
            </a:endParaRPr>
          </a:p>
        </p:txBody>
      </p:sp>
      <p:grpSp>
        <p:nvGrpSpPr>
          <p:cNvPr id="41" name="Group 40">
            <a:extLst>
              <a:ext uri="{FF2B5EF4-FFF2-40B4-BE49-F238E27FC236}">
                <a16:creationId xmlns:a16="http://schemas.microsoft.com/office/drawing/2014/main" id="{8FF8F274-3EAD-4C34-BA2C-D0A093E3F5A6}"/>
              </a:ext>
            </a:extLst>
          </p:cNvPr>
          <p:cNvGrpSpPr/>
          <p:nvPr/>
        </p:nvGrpSpPr>
        <p:grpSpPr>
          <a:xfrm>
            <a:off x="1685941" y="6501648"/>
            <a:ext cx="7334185" cy="198000"/>
            <a:chOff x="1685941" y="6501648"/>
            <a:chExt cx="7334185" cy="198000"/>
          </a:xfrm>
        </p:grpSpPr>
        <p:sp>
          <p:nvSpPr>
            <p:cNvPr id="42" name="AutoShape 63">
              <a:extLst>
                <a:ext uri="{FF2B5EF4-FFF2-40B4-BE49-F238E27FC236}">
                  <a16:creationId xmlns:a16="http://schemas.microsoft.com/office/drawing/2014/main" id="{1731CB2E-872A-4E21-A26E-965C2FE4AC42}"/>
                </a:ext>
              </a:extLst>
            </p:cNvPr>
            <p:cNvSpPr>
              <a:spLocks noChangeArrowheads="1"/>
            </p:cNvSpPr>
            <p:nvPr/>
          </p:nvSpPr>
          <p:spPr bwMode="auto">
            <a:xfrm>
              <a:off x="1685941" y="6501648"/>
              <a:ext cx="1728000" cy="198000"/>
            </a:xfrm>
            <a:prstGeom prst="chevron">
              <a:avLst>
                <a:gd name="adj" fmla="val 38168"/>
              </a:avLst>
            </a:prstGeom>
            <a:solidFill>
              <a:schemeClr val="bg1">
                <a:lumMod val="85000"/>
              </a:schemeClr>
            </a:solidFill>
            <a:ln w="19050" algn="ctr">
              <a:noFill/>
              <a:miter lim="800000"/>
              <a:headEnd/>
              <a:tailEnd/>
            </a:ln>
          </p:spPr>
          <p:txBody>
            <a:bodyPr lIns="0" tIns="0" rIns="0" bIns="0" anchor="ctr" anchorCtr="0"/>
            <a:lstStyle/>
            <a:p>
              <a:pPr algn="ctr" defTabSz="995363">
                <a:buSzPct val="90000"/>
              </a:pPr>
              <a:r>
                <a:rPr lang="en-GB" sz="1000" kern="0" dirty="0">
                  <a:solidFill>
                    <a:schemeClr val="bg1">
                      <a:lumMod val="50000"/>
                    </a:schemeClr>
                  </a:solidFill>
                  <a:cs typeface="Arial" charset="0"/>
                </a:rPr>
                <a:t>Introducing CJML</a:t>
              </a:r>
            </a:p>
          </p:txBody>
        </p:sp>
        <p:sp>
          <p:nvSpPr>
            <p:cNvPr id="43" name="AutoShape 64">
              <a:extLst>
                <a:ext uri="{FF2B5EF4-FFF2-40B4-BE49-F238E27FC236}">
                  <a16:creationId xmlns:a16="http://schemas.microsoft.com/office/drawing/2014/main" id="{6A3DE562-9734-4873-BCD1-10EE38446289}"/>
                </a:ext>
              </a:extLst>
            </p:cNvPr>
            <p:cNvSpPr>
              <a:spLocks noChangeArrowheads="1"/>
            </p:cNvSpPr>
            <p:nvPr/>
          </p:nvSpPr>
          <p:spPr bwMode="auto">
            <a:xfrm>
              <a:off x="3481033" y="6501648"/>
              <a:ext cx="3528000" cy="198000"/>
            </a:xfrm>
            <a:prstGeom prst="chevron">
              <a:avLst>
                <a:gd name="adj" fmla="val 38168"/>
              </a:avLst>
            </a:prstGeom>
            <a:solidFill>
              <a:srgbClr val="00558E"/>
            </a:solidFill>
            <a:ln w="19050" algn="ctr">
              <a:noFill/>
              <a:miter lim="800000"/>
              <a:headEnd/>
              <a:tailEnd/>
            </a:ln>
          </p:spPr>
          <p:txBody>
            <a:bodyPr lIns="0" tIns="0" rIns="0" bIns="0" anchor="ctr" anchorCtr="0"/>
            <a:lstStyle/>
            <a:p>
              <a:pPr algn="ctr" defTabSz="995363">
                <a:buSzPct val="90000"/>
              </a:pPr>
              <a:r>
                <a:rPr lang="en-GB" sz="1000" kern="0">
                  <a:solidFill>
                    <a:schemeClr val="bg1"/>
                  </a:solidFill>
                  <a:cs typeface="Arial" charset="0"/>
                </a:rPr>
                <a:t>Theoretical </a:t>
              </a:r>
              <a:r>
                <a:rPr lang="en-GB" sz="1000" kern="0" dirty="0">
                  <a:solidFill>
                    <a:schemeClr val="bg1"/>
                  </a:solidFill>
                  <a:cs typeface="Arial" charset="0"/>
                </a:rPr>
                <a:t>foundation and modelling approach</a:t>
              </a:r>
            </a:p>
          </p:txBody>
        </p:sp>
        <p:sp>
          <p:nvSpPr>
            <p:cNvPr id="44" name="AutoShape 65">
              <a:extLst>
                <a:ext uri="{FF2B5EF4-FFF2-40B4-BE49-F238E27FC236}">
                  <a16:creationId xmlns:a16="http://schemas.microsoft.com/office/drawing/2014/main" id="{D263EBCE-1B45-42B8-AC94-2E0BAAB4519B}"/>
                </a:ext>
              </a:extLst>
            </p:cNvPr>
            <p:cNvSpPr>
              <a:spLocks noChangeArrowheads="1"/>
            </p:cNvSpPr>
            <p:nvPr/>
          </p:nvSpPr>
          <p:spPr bwMode="auto">
            <a:xfrm>
              <a:off x="7076126" y="6501648"/>
              <a:ext cx="1944000" cy="198000"/>
            </a:xfrm>
            <a:prstGeom prst="chevron">
              <a:avLst>
                <a:gd name="adj" fmla="val 38168"/>
              </a:avLst>
            </a:prstGeom>
            <a:solidFill>
              <a:schemeClr val="bg1">
                <a:lumMod val="85000"/>
              </a:schemeClr>
            </a:solidFill>
            <a:ln w="19050" algn="ctr">
              <a:noFill/>
              <a:miter lim="800000"/>
              <a:headEnd/>
              <a:tailEnd/>
            </a:ln>
          </p:spPr>
          <p:txBody>
            <a:bodyPr lIns="0" tIns="0" rIns="0" bIns="0" anchor="ctr" anchorCtr="0"/>
            <a:lstStyle/>
            <a:p>
              <a:pPr marL="0" marR="0" lvl="0" indent="0" algn="ctr" defTabSz="995363" eaLnBrk="1" fontAlgn="auto" latinLnBrk="0" hangingPunct="1">
                <a:lnSpc>
                  <a:spcPct val="100000"/>
                </a:lnSpc>
                <a:spcBef>
                  <a:spcPts val="0"/>
                </a:spcBef>
                <a:spcAft>
                  <a:spcPts val="0"/>
                </a:spcAft>
                <a:buClrTx/>
                <a:buSzPct val="90000"/>
                <a:buFontTx/>
                <a:buNone/>
                <a:tabLst/>
                <a:defRPr/>
              </a:pPr>
              <a:r>
                <a:rPr lang="en-GB" sz="1000" kern="0" dirty="0">
                  <a:solidFill>
                    <a:schemeClr val="bg1">
                      <a:lumMod val="50000"/>
                    </a:schemeClr>
                  </a:solidFill>
                  <a:cs typeface="Arial" charset="0"/>
                </a:rPr>
                <a:t>A quick tour of CJML</a:t>
              </a:r>
              <a:endParaRPr kumimoji="0" lang="en-GB" sz="1000" b="0" i="0" strike="noStrike" kern="0" cap="none" spc="0" normalizeH="0" baseline="0" noProof="0" dirty="0">
                <a:ln>
                  <a:noFill/>
                </a:ln>
                <a:solidFill>
                  <a:schemeClr val="bg1">
                    <a:lumMod val="50000"/>
                  </a:schemeClr>
                </a:solidFill>
                <a:effectLst/>
                <a:uLnTx/>
                <a:uFillTx/>
                <a:cs typeface="Arial" charset="0"/>
              </a:endParaRPr>
            </a:p>
          </p:txBody>
        </p:sp>
      </p:grpSp>
    </p:spTree>
    <p:extLst>
      <p:ext uri="{BB962C8B-B14F-4D97-AF65-F5344CB8AC3E}">
        <p14:creationId xmlns:p14="http://schemas.microsoft.com/office/powerpoint/2010/main" val="11144323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82" y="331155"/>
            <a:ext cx="9001711" cy="888244"/>
          </a:xfrm>
        </p:spPr>
        <p:txBody>
          <a:bodyPr/>
          <a:lstStyle/>
          <a:p>
            <a:r>
              <a:rPr lang="en-GB" dirty="0"/>
              <a:t>Extra: Delineation of steps</a:t>
            </a:r>
          </a:p>
        </p:txBody>
      </p:sp>
      <p:sp>
        <p:nvSpPr>
          <p:cNvPr id="3" name="Content Placeholder 2"/>
          <p:cNvSpPr>
            <a:spLocks noGrp="1"/>
          </p:cNvSpPr>
          <p:nvPr>
            <p:ph idx="1"/>
          </p:nvPr>
        </p:nvSpPr>
        <p:spPr>
          <a:xfrm>
            <a:off x="954088" y="1547812"/>
            <a:ext cx="6602411" cy="4700587"/>
          </a:xfrm>
        </p:spPr>
        <p:txBody>
          <a:bodyPr>
            <a:normAutofit fontScale="70000" lnSpcReduction="20000"/>
          </a:bodyPr>
          <a:lstStyle/>
          <a:p>
            <a:r>
              <a:rPr lang="en-GB" dirty="0"/>
              <a:t>Service processes often involve a number of activities and steps, and it can sometimes be challenging to divide the process into logical units.</a:t>
            </a:r>
          </a:p>
          <a:p>
            <a:r>
              <a:rPr lang="en-GB" dirty="0"/>
              <a:t>The general rule is that the process should be divided into touchpoints carrying "the smallest unit of meaningful content" considering the purpose of the mapping.</a:t>
            </a:r>
          </a:p>
          <a:p>
            <a:r>
              <a:rPr lang="en-GB" dirty="0"/>
              <a:t>When the communication channel changes, a new step begins.</a:t>
            </a:r>
          </a:p>
          <a:p>
            <a:r>
              <a:rPr lang="en-GB" dirty="0"/>
              <a:t>When a new service provider is introduced, a new step begins</a:t>
            </a:r>
          </a:p>
          <a:p>
            <a:pPr lvl="1"/>
            <a:r>
              <a:rPr lang="en-GB" dirty="0"/>
              <a:t>E.g. online shopping, when products are chosen and payment starts</a:t>
            </a:r>
          </a:p>
          <a:p>
            <a:r>
              <a:rPr lang="en-GB" dirty="0"/>
              <a:t>For human encounters, when a new person approach the user</a:t>
            </a:r>
          </a:p>
          <a:p>
            <a:pPr lvl="1"/>
            <a:r>
              <a:rPr lang="en-GB" dirty="0"/>
              <a:t>E.g. air travel, when moving from check-in desk to security check  </a:t>
            </a:r>
          </a:p>
          <a:p>
            <a:r>
              <a:rPr lang="en-GB" dirty="0"/>
              <a:t>Modelling always involve some kind of simplification. To illustrate this, when making a pone call there is a number of steps that are not necessary to describe, e.g. "holding the phone to the ear".</a:t>
            </a:r>
          </a:p>
          <a:p>
            <a:r>
              <a:rPr lang="en-GB" dirty="0"/>
              <a:t>Delineation of steps must always be seen in relation to relevance. The steps "dialling the telephone number" is usually not important. However for an emergency service this step may be essential.</a:t>
            </a:r>
          </a:p>
        </p:txBody>
      </p:sp>
      <p:sp>
        <p:nvSpPr>
          <p:cNvPr id="4" name="Slide Number Placeholder 3"/>
          <p:cNvSpPr>
            <a:spLocks noGrp="1"/>
          </p:cNvSpPr>
          <p:nvPr>
            <p:ph type="sldNum" sz="quarter" idx="12"/>
          </p:nvPr>
        </p:nvSpPr>
        <p:spPr>
          <a:xfrm>
            <a:off x="459087" y="6514982"/>
            <a:ext cx="308812" cy="184666"/>
          </a:xfrm>
        </p:spPr>
        <p:txBody>
          <a:bodyPr/>
          <a:lstStyle/>
          <a:p>
            <a:fld id="{C3BFA56D-298E-294D-B4E1-2047B637E858}" type="slidenum">
              <a:rPr lang="en-GB" smtClean="0"/>
              <a:pPr/>
              <a:t>24</a:t>
            </a:fld>
            <a:endParaRPr lang="en-GB" dirty="0"/>
          </a:p>
        </p:txBody>
      </p:sp>
      <p:sp>
        <p:nvSpPr>
          <p:cNvPr id="48" name="TextBox 47"/>
          <p:cNvSpPr txBox="1"/>
          <p:nvPr/>
        </p:nvSpPr>
        <p:spPr>
          <a:xfrm>
            <a:off x="8046159" y="1562331"/>
            <a:ext cx="3075940" cy="1135014"/>
          </a:xfrm>
          <a:prstGeom prst="rect">
            <a:avLst/>
          </a:prstGeom>
          <a:solidFill>
            <a:srgbClr val="DCE6F2"/>
          </a:solidFill>
          <a:ln>
            <a:solidFill>
              <a:srgbClr val="DCE6F2"/>
            </a:solidFill>
          </a:ln>
        </p:spPr>
        <p:txBody>
          <a:bodyPr wrap="square" rtlCol="0">
            <a:noAutofit/>
          </a:bodyPr>
          <a:lstStyle/>
          <a:p>
            <a:r>
              <a:rPr lang="en-GB" sz="1200" b="1" dirty="0"/>
              <a:t>Example: </a:t>
            </a:r>
            <a:r>
              <a:rPr lang="en-GB" sz="1200" dirty="0"/>
              <a:t>Online shopping can be divided as follows:</a:t>
            </a:r>
          </a:p>
          <a:p>
            <a:pPr marL="285750" indent="-193675">
              <a:buFont typeface="Arial" panose="020B0604020202020204" pitchFamily="34" charset="0"/>
              <a:buChar char="•"/>
            </a:pPr>
            <a:r>
              <a:rPr lang="en-GB" sz="1100" dirty="0"/>
              <a:t>Browse the products and add items to the </a:t>
            </a:r>
            <a:r>
              <a:rPr lang="en-GB" sz="1100" dirty="0" err="1"/>
              <a:t>virtal</a:t>
            </a:r>
            <a:r>
              <a:rPr lang="en-GB" sz="1100" dirty="0"/>
              <a:t> shopping cart</a:t>
            </a:r>
          </a:p>
          <a:p>
            <a:pPr marL="285750" indent="-193675">
              <a:buFont typeface="Arial" panose="020B0604020202020204" pitchFamily="34" charset="0"/>
              <a:buChar char="•"/>
            </a:pPr>
            <a:r>
              <a:rPr lang="en-GB" sz="1100" dirty="0"/>
              <a:t>Look through the order and pay</a:t>
            </a:r>
          </a:p>
        </p:txBody>
      </p:sp>
      <p:sp>
        <p:nvSpPr>
          <p:cNvPr id="49" name="TextBox 48"/>
          <p:cNvSpPr txBox="1"/>
          <p:nvPr/>
        </p:nvSpPr>
        <p:spPr>
          <a:xfrm>
            <a:off x="8069019" y="2907171"/>
            <a:ext cx="3075940" cy="3432535"/>
          </a:xfrm>
          <a:prstGeom prst="rect">
            <a:avLst/>
          </a:prstGeom>
          <a:solidFill>
            <a:srgbClr val="DCE6F2"/>
          </a:solidFill>
          <a:ln>
            <a:solidFill>
              <a:srgbClr val="DCE6F2"/>
            </a:solidFill>
          </a:ln>
        </p:spPr>
        <p:txBody>
          <a:bodyPr wrap="square" rtlCol="0">
            <a:noAutofit/>
          </a:bodyPr>
          <a:lstStyle/>
          <a:p>
            <a:r>
              <a:rPr lang="en-GB" sz="1200" b="1" dirty="0"/>
              <a:t>Example of delineation: </a:t>
            </a:r>
            <a:r>
              <a:rPr lang="en-GB" sz="1200" dirty="0"/>
              <a:t>A visit to the doctor includes many actions.</a:t>
            </a:r>
          </a:p>
          <a:p>
            <a:endParaRPr lang="en-GB" sz="1200" dirty="0">
              <a:solidFill>
                <a:prstClr val="black"/>
              </a:solidFill>
            </a:endParaRPr>
          </a:p>
          <a:p>
            <a:pPr lvl="0"/>
            <a:r>
              <a:rPr lang="en-GB" sz="1200" dirty="0">
                <a:solidFill>
                  <a:prstClr val="black"/>
                </a:solidFill>
              </a:rPr>
              <a:t>Steps that are essential:</a:t>
            </a:r>
          </a:p>
          <a:p>
            <a:pPr marL="285750" indent="-193675">
              <a:buFont typeface="Arial" panose="020B0604020202020204" pitchFamily="34" charset="0"/>
              <a:buChar char="•"/>
            </a:pPr>
            <a:r>
              <a:rPr lang="en-GB" sz="1200" dirty="0">
                <a:solidFill>
                  <a:prstClr val="black"/>
                </a:solidFill>
              </a:rPr>
              <a:t>The doctor's examination of patient</a:t>
            </a:r>
          </a:p>
          <a:p>
            <a:pPr marL="285750" indent="-193675">
              <a:buFont typeface="Arial" panose="020B0604020202020204" pitchFamily="34" charset="0"/>
              <a:buChar char="•"/>
            </a:pPr>
            <a:r>
              <a:rPr lang="en-GB" sz="1200" dirty="0">
                <a:solidFill>
                  <a:prstClr val="black"/>
                </a:solidFill>
              </a:rPr>
              <a:t>The doctor’s diagnosis and any decision about further follow-up or referral</a:t>
            </a:r>
          </a:p>
          <a:p>
            <a:pPr marL="285750" indent="-193675">
              <a:buFont typeface="Arial" panose="020B0604020202020204" pitchFamily="34" charset="0"/>
              <a:buChar char="•"/>
            </a:pPr>
            <a:endParaRPr lang="en-GB" sz="1600" dirty="0"/>
          </a:p>
          <a:p>
            <a:pPr lvl="0"/>
            <a:r>
              <a:rPr lang="en-GB" sz="1200" dirty="0">
                <a:solidFill>
                  <a:prstClr val="black"/>
                </a:solidFill>
              </a:rPr>
              <a:t>Steps that </a:t>
            </a:r>
            <a:r>
              <a:rPr lang="en-GB" sz="1200" i="1" dirty="0">
                <a:solidFill>
                  <a:prstClr val="black"/>
                </a:solidFill>
              </a:rPr>
              <a:t>may be </a:t>
            </a:r>
            <a:r>
              <a:rPr lang="en-GB" sz="1200" dirty="0">
                <a:solidFill>
                  <a:prstClr val="black"/>
                </a:solidFill>
              </a:rPr>
              <a:t>important:</a:t>
            </a:r>
          </a:p>
          <a:p>
            <a:pPr marL="285750" indent="-193675">
              <a:buFont typeface="Arial" panose="020B0604020202020204" pitchFamily="34" charset="0"/>
              <a:buChar char="•"/>
            </a:pPr>
            <a:r>
              <a:rPr lang="en-GB" sz="1100" dirty="0"/>
              <a:t>Check-in at the reception (some might have systems that notifies the doctor about arrival)</a:t>
            </a:r>
          </a:p>
          <a:p>
            <a:pPr marL="285750" indent="-193675">
              <a:buFont typeface="Arial" panose="020B0604020202020204" pitchFamily="34" charset="0"/>
              <a:buChar char="•"/>
            </a:pPr>
            <a:r>
              <a:rPr lang="en-GB" sz="1100" dirty="0"/>
              <a:t>The time spent in the waiting room</a:t>
            </a:r>
          </a:p>
          <a:p>
            <a:pPr marL="285750" indent="-193675">
              <a:buFont typeface="Arial" panose="020B0604020202020204" pitchFamily="34" charset="0"/>
              <a:buChar char="•"/>
            </a:pPr>
            <a:r>
              <a:rPr lang="en-GB" sz="1100" dirty="0"/>
              <a:t>Payment and check-out</a:t>
            </a:r>
          </a:p>
          <a:p>
            <a:pPr marL="285750" indent="-193675">
              <a:buFont typeface="Arial" panose="020B0604020202020204" pitchFamily="34" charset="0"/>
              <a:buChar char="•"/>
            </a:pPr>
            <a:endParaRPr lang="en-GB" sz="1100" dirty="0">
              <a:solidFill>
                <a:prstClr val="black"/>
              </a:solidFill>
            </a:endParaRPr>
          </a:p>
          <a:p>
            <a:r>
              <a:rPr lang="en-GB" sz="1200" dirty="0"/>
              <a:t>Steps that are not important:</a:t>
            </a:r>
          </a:p>
          <a:p>
            <a:pPr marL="285750" indent="-193675">
              <a:buFont typeface="Arial" panose="020B0604020202020204" pitchFamily="34" charset="0"/>
              <a:buChar char="•"/>
            </a:pPr>
            <a:r>
              <a:rPr lang="en-GB" sz="1100" dirty="0"/>
              <a:t>The bus ride to the medical centre</a:t>
            </a:r>
          </a:p>
          <a:p>
            <a:pPr marL="285750" indent="-193675">
              <a:buFont typeface="Arial" panose="020B0604020202020204" pitchFamily="34" charset="0"/>
              <a:buChar char="•"/>
            </a:pPr>
            <a:r>
              <a:rPr lang="en-GB" sz="1100" dirty="0"/>
              <a:t>Leaving the jacket in the wardrobe in the waiting room</a:t>
            </a:r>
          </a:p>
        </p:txBody>
      </p:sp>
      <p:sp>
        <p:nvSpPr>
          <p:cNvPr id="7" name="Rectangle 6">
            <a:extLst>
              <a:ext uri="{FF2B5EF4-FFF2-40B4-BE49-F238E27FC236}">
                <a16:creationId xmlns:a16="http://schemas.microsoft.com/office/drawing/2014/main" id="{DD63D352-8F8E-45A8-B2A7-1973A377A34B}"/>
              </a:ext>
            </a:extLst>
          </p:cNvPr>
          <p:cNvSpPr/>
          <p:nvPr/>
        </p:nvSpPr>
        <p:spPr>
          <a:xfrm>
            <a:off x="8069019" y="493116"/>
            <a:ext cx="3216910" cy="646331"/>
          </a:xfrm>
          <a:prstGeom prst="rect">
            <a:avLst/>
          </a:prstGeom>
          <a:noFill/>
        </p:spPr>
        <p:txBody>
          <a:bodyPr wrap="square" rtlCol="0">
            <a:spAutoFit/>
          </a:bodyPr>
          <a:lstStyle/>
          <a:p>
            <a:pPr defTabSz="914400"/>
            <a:r>
              <a:rPr lang="en-GB" sz="1200" kern="0" dirty="0">
                <a:solidFill>
                  <a:schemeClr val="accent4">
                    <a:lumMod val="50000"/>
                  </a:schemeClr>
                </a:solidFill>
              </a:rPr>
              <a:t>CJML allows abstraction through </a:t>
            </a:r>
            <a:r>
              <a:rPr lang="en-GB" sz="1200" i="1" kern="0" dirty="0">
                <a:solidFill>
                  <a:schemeClr val="accent4">
                    <a:lumMod val="50000"/>
                  </a:schemeClr>
                </a:solidFill>
              </a:rPr>
              <a:t>journey phases</a:t>
            </a:r>
            <a:r>
              <a:rPr lang="en-GB" sz="1200" kern="0" dirty="0">
                <a:solidFill>
                  <a:schemeClr val="accent4">
                    <a:lumMod val="50000"/>
                  </a:schemeClr>
                </a:solidFill>
              </a:rPr>
              <a:t>, see the terminology document. Example: before the flight, during the flight, after the flight. </a:t>
            </a:r>
          </a:p>
        </p:txBody>
      </p:sp>
      <p:pic>
        <p:nvPicPr>
          <p:cNvPr id="8" name="Picture 4" descr="Bilderesultat for light bulb free clipart">
            <a:extLst>
              <a:ext uri="{FF2B5EF4-FFF2-40B4-BE49-F238E27FC236}">
                <a16:creationId xmlns:a16="http://schemas.microsoft.com/office/drawing/2014/main" id="{BD997073-7AFF-4681-A2AE-A2C973C7C5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8120866" y="224379"/>
            <a:ext cx="179319" cy="215185"/>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id="{666DDA73-806A-484E-A2AA-38FE287E3516}"/>
              </a:ext>
            </a:extLst>
          </p:cNvPr>
          <p:cNvGrpSpPr/>
          <p:nvPr/>
        </p:nvGrpSpPr>
        <p:grpSpPr>
          <a:xfrm>
            <a:off x="1685941" y="6501648"/>
            <a:ext cx="7334185" cy="198000"/>
            <a:chOff x="1685941" y="6501648"/>
            <a:chExt cx="7334185" cy="198000"/>
          </a:xfrm>
        </p:grpSpPr>
        <p:sp>
          <p:nvSpPr>
            <p:cNvPr id="15" name="AutoShape 63">
              <a:extLst>
                <a:ext uri="{FF2B5EF4-FFF2-40B4-BE49-F238E27FC236}">
                  <a16:creationId xmlns:a16="http://schemas.microsoft.com/office/drawing/2014/main" id="{33BA5996-1CC3-48E7-AE03-B351B718C03F}"/>
                </a:ext>
              </a:extLst>
            </p:cNvPr>
            <p:cNvSpPr>
              <a:spLocks noChangeArrowheads="1"/>
            </p:cNvSpPr>
            <p:nvPr/>
          </p:nvSpPr>
          <p:spPr bwMode="auto">
            <a:xfrm>
              <a:off x="1685941" y="6501648"/>
              <a:ext cx="1728000" cy="198000"/>
            </a:xfrm>
            <a:prstGeom prst="chevron">
              <a:avLst>
                <a:gd name="adj" fmla="val 38168"/>
              </a:avLst>
            </a:prstGeom>
            <a:solidFill>
              <a:schemeClr val="bg1">
                <a:lumMod val="85000"/>
              </a:schemeClr>
            </a:solidFill>
            <a:ln w="19050" algn="ctr">
              <a:noFill/>
              <a:miter lim="800000"/>
              <a:headEnd/>
              <a:tailEnd/>
            </a:ln>
          </p:spPr>
          <p:txBody>
            <a:bodyPr lIns="0" tIns="0" rIns="0" bIns="0" anchor="ctr" anchorCtr="0"/>
            <a:lstStyle/>
            <a:p>
              <a:pPr algn="ctr" defTabSz="995363">
                <a:buSzPct val="90000"/>
              </a:pPr>
              <a:r>
                <a:rPr lang="en-GB" sz="1000" kern="0" dirty="0">
                  <a:solidFill>
                    <a:schemeClr val="bg1">
                      <a:lumMod val="50000"/>
                    </a:schemeClr>
                  </a:solidFill>
                  <a:cs typeface="Arial" charset="0"/>
                </a:rPr>
                <a:t>Introducing CJML</a:t>
              </a:r>
            </a:p>
          </p:txBody>
        </p:sp>
        <p:sp>
          <p:nvSpPr>
            <p:cNvPr id="16" name="AutoShape 64">
              <a:extLst>
                <a:ext uri="{FF2B5EF4-FFF2-40B4-BE49-F238E27FC236}">
                  <a16:creationId xmlns:a16="http://schemas.microsoft.com/office/drawing/2014/main" id="{54419BD3-EFE7-49DD-A87E-FE0652B5F104}"/>
                </a:ext>
              </a:extLst>
            </p:cNvPr>
            <p:cNvSpPr>
              <a:spLocks noChangeArrowheads="1"/>
            </p:cNvSpPr>
            <p:nvPr/>
          </p:nvSpPr>
          <p:spPr bwMode="auto">
            <a:xfrm>
              <a:off x="3481033" y="6501648"/>
              <a:ext cx="3528000" cy="198000"/>
            </a:xfrm>
            <a:prstGeom prst="chevron">
              <a:avLst>
                <a:gd name="adj" fmla="val 38168"/>
              </a:avLst>
            </a:prstGeom>
            <a:solidFill>
              <a:srgbClr val="00558E"/>
            </a:solidFill>
            <a:ln w="19050" algn="ctr">
              <a:noFill/>
              <a:miter lim="800000"/>
              <a:headEnd/>
              <a:tailEnd/>
            </a:ln>
          </p:spPr>
          <p:txBody>
            <a:bodyPr lIns="0" tIns="0" rIns="0" bIns="0" anchor="ctr" anchorCtr="0"/>
            <a:lstStyle/>
            <a:p>
              <a:pPr algn="ctr" defTabSz="995363">
                <a:buSzPct val="90000"/>
              </a:pPr>
              <a:r>
                <a:rPr lang="en-GB" sz="1000" kern="0">
                  <a:solidFill>
                    <a:schemeClr val="bg1"/>
                  </a:solidFill>
                  <a:cs typeface="Arial" charset="0"/>
                </a:rPr>
                <a:t>Theoretical </a:t>
              </a:r>
              <a:r>
                <a:rPr lang="en-GB" sz="1000" kern="0" dirty="0">
                  <a:solidFill>
                    <a:schemeClr val="bg1"/>
                  </a:solidFill>
                  <a:cs typeface="Arial" charset="0"/>
                </a:rPr>
                <a:t>foundation and modelling approach</a:t>
              </a:r>
            </a:p>
          </p:txBody>
        </p:sp>
        <p:sp>
          <p:nvSpPr>
            <p:cNvPr id="17" name="AutoShape 65">
              <a:extLst>
                <a:ext uri="{FF2B5EF4-FFF2-40B4-BE49-F238E27FC236}">
                  <a16:creationId xmlns:a16="http://schemas.microsoft.com/office/drawing/2014/main" id="{79315166-0D09-4C00-B537-7C1CE64CCD30}"/>
                </a:ext>
              </a:extLst>
            </p:cNvPr>
            <p:cNvSpPr>
              <a:spLocks noChangeArrowheads="1"/>
            </p:cNvSpPr>
            <p:nvPr/>
          </p:nvSpPr>
          <p:spPr bwMode="auto">
            <a:xfrm>
              <a:off x="7076126" y="6501648"/>
              <a:ext cx="1944000" cy="198000"/>
            </a:xfrm>
            <a:prstGeom prst="chevron">
              <a:avLst>
                <a:gd name="adj" fmla="val 38168"/>
              </a:avLst>
            </a:prstGeom>
            <a:solidFill>
              <a:schemeClr val="bg1">
                <a:lumMod val="85000"/>
              </a:schemeClr>
            </a:solidFill>
            <a:ln w="19050" algn="ctr">
              <a:noFill/>
              <a:miter lim="800000"/>
              <a:headEnd/>
              <a:tailEnd/>
            </a:ln>
          </p:spPr>
          <p:txBody>
            <a:bodyPr lIns="0" tIns="0" rIns="0" bIns="0" anchor="ctr" anchorCtr="0"/>
            <a:lstStyle/>
            <a:p>
              <a:pPr marL="0" marR="0" lvl="0" indent="0" algn="ctr" defTabSz="995363" eaLnBrk="1" fontAlgn="auto" latinLnBrk="0" hangingPunct="1">
                <a:lnSpc>
                  <a:spcPct val="100000"/>
                </a:lnSpc>
                <a:spcBef>
                  <a:spcPts val="0"/>
                </a:spcBef>
                <a:spcAft>
                  <a:spcPts val="0"/>
                </a:spcAft>
                <a:buClrTx/>
                <a:buSzPct val="90000"/>
                <a:buFontTx/>
                <a:buNone/>
                <a:tabLst/>
                <a:defRPr/>
              </a:pPr>
              <a:r>
                <a:rPr lang="en-GB" sz="1000" kern="0" dirty="0">
                  <a:solidFill>
                    <a:schemeClr val="bg1">
                      <a:lumMod val="50000"/>
                    </a:schemeClr>
                  </a:solidFill>
                  <a:cs typeface="Arial" charset="0"/>
                </a:rPr>
                <a:t>A quick tour of CJML</a:t>
              </a:r>
              <a:endParaRPr kumimoji="0" lang="en-GB" sz="1000" b="0" i="0" strike="noStrike" kern="0" cap="none" spc="0" normalizeH="0" baseline="0" noProof="0" dirty="0">
                <a:ln>
                  <a:noFill/>
                </a:ln>
                <a:solidFill>
                  <a:schemeClr val="bg1">
                    <a:lumMod val="50000"/>
                  </a:schemeClr>
                </a:solidFill>
                <a:effectLst/>
                <a:uLnTx/>
                <a:uFillTx/>
                <a:cs typeface="Arial" charset="0"/>
              </a:endParaRPr>
            </a:p>
          </p:txBody>
        </p:sp>
      </p:grpSp>
    </p:spTree>
    <p:extLst>
      <p:ext uri="{BB962C8B-B14F-4D97-AF65-F5344CB8AC3E}">
        <p14:creationId xmlns:p14="http://schemas.microsoft.com/office/powerpoint/2010/main" val="5881013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82" y="331155"/>
            <a:ext cx="9001711" cy="888244"/>
          </a:xfrm>
        </p:spPr>
        <p:txBody>
          <a:bodyPr/>
          <a:lstStyle/>
          <a:p>
            <a:r>
              <a:rPr lang="en-GB" dirty="0"/>
              <a:t>Extra: Communication point or action?</a:t>
            </a:r>
          </a:p>
        </p:txBody>
      </p:sp>
      <p:sp>
        <p:nvSpPr>
          <p:cNvPr id="3" name="Content Placeholder 2"/>
          <p:cNvSpPr>
            <a:spLocks noGrp="1"/>
          </p:cNvSpPr>
          <p:nvPr>
            <p:ph idx="1"/>
          </p:nvPr>
        </p:nvSpPr>
        <p:spPr>
          <a:xfrm>
            <a:off x="954089" y="1547812"/>
            <a:ext cx="6361111" cy="4554538"/>
          </a:xfrm>
        </p:spPr>
        <p:txBody>
          <a:bodyPr>
            <a:normAutofit fontScale="62500" lnSpcReduction="20000"/>
          </a:bodyPr>
          <a:lstStyle/>
          <a:p>
            <a:r>
              <a:rPr lang="en-GB" dirty="0"/>
              <a:t>Distinguishing communication points and actions can sometimes be difficult if one doesn't have definitions and guidelines to relate to. </a:t>
            </a:r>
          </a:p>
          <a:p>
            <a:r>
              <a:rPr lang="en-GB" dirty="0"/>
              <a:t>Communication, as defined in CJML, requires that an actor sends a message directed to another actor. In addition, the message must be sent in context of the journey. As a consequence, a radio broadcast or advertisement on the bus is not considered a communication point but an action. </a:t>
            </a:r>
          </a:p>
          <a:p>
            <a:r>
              <a:rPr lang="en-GB" dirty="0"/>
              <a:t>Note that acquisition of information (perception and cognition) is not defined as communication in CJML unless the information is communicated actively to an intended receiver and in the context of a journey.</a:t>
            </a:r>
          </a:p>
          <a:p>
            <a:r>
              <a:rPr lang="en-GB" u="sng" dirty="0"/>
              <a:t>Example 1</a:t>
            </a:r>
            <a:r>
              <a:rPr lang="en-GB" dirty="0"/>
              <a:t>: John is reading the electricity meter and writes down the number on a piece of paper. </a:t>
            </a:r>
          </a:p>
          <a:p>
            <a:pPr lvl="1"/>
            <a:r>
              <a:rPr lang="en-GB" sz="1900" dirty="0"/>
              <a:t>This step is an action, as John has not yet communicated the number to anyone. </a:t>
            </a:r>
          </a:p>
          <a:p>
            <a:r>
              <a:rPr lang="en-GB" u="sng" dirty="0"/>
              <a:t>Example 2</a:t>
            </a:r>
            <a:r>
              <a:rPr lang="en-GB" dirty="0"/>
              <a:t>: John sends the meter reading to the utility company through an SMS. </a:t>
            </a:r>
          </a:p>
          <a:p>
            <a:pPr lvl="1"/>
            <a:r>
              <a:rPr lang="en-GB" sz="1900" dirty="0"/>
              <a:t>This step is definitely a communication point, as the message is actively sent to an intended receiver.</a:t>
            </a:r>
          </a:p>
        </p:txBody>
      </p:sp>
      <p:sp>
        <p:nvSpPr>
          <p:cNvPr id="4" name="Slide Number Placeholder 3"/>
          <p:cNvSpPr>
            <a:spLocks noGrp="1"/>
          </p:cNvSpPr>
          <p:nvPr>
            <p:ph type="sldNum" sz="quarter" idx="12"/>
          </p:nvPr>
        </p:nvSpPr>
        <p:spPr>
          <a:xfrm>
            <a:off x="459087" y="6514982"/>
            <a:ext cx="308812" cy="184666"/>
          </a:xfrm>
        </p:spPr>
        <p:txBody>
          <a:bodyPr/>
          <a:lstStyle/>
          <a:p>
            <a:fld id="{C3BFA56D-298E-294D-B4E1-2047B637E858}" type="slidenum">
              <a:rPr lang="en-GB" smtClean="0"/>
              <a:pPr/>
              <a:t>25</a:t>
            </a:fld>
            <a:endParaRPr lang="en-GB" dirty="0"/>
          </a:p>
        </p:txBody>
      </p:sp>
      <p:sp>
        <p:nvSpPr>
          <p:cNvPr id="48" name="TextBox 47"/>
          <p:cNvSpPr txBox="1"/>
          <p:nvPr/>
        </p:nvSpPr>
        <p:spPr>
          <a:xfrm>
            <a:off x="7694930" y="1563554"/>
            <a:ext cx="2982817" cy="1784628"/>
          </a:xfrm>
          <a:prstGeom prst="rect">
            <a:avLst/>
          </a:prstGeom>
          <a:solidFill>
            <a:srgbClr val="DCE6F2"/>
          </a:solidFill>
        </p:spPr>
        <p:txBody>
          <a:bodyPr wrap="square" rtlCol="0">
            <a:noAutofit/>
          </a:bodyPr>
          <a:lstStyle/>
          <a:p>
            <a:r>
              <a:rPr lang="en-GB" sz="1400" b="1" dirty="0"/>
              <a:t>Example of touchpoints that involve direct communication:</a:t>
            </a:r>
            <a:endParaRPr lang="en-GB" sz="1200" dirty="0"/>
          </a:p>
          <a:p>
            <a:pPr marL="285750" indent="-193675">
              <a:buFont typeface="Arial" panose="020B0604020202020204" pitchFamily="34" charset="0"/>
              <a:buChar char="•"/>
            </a:pPr>
            <a:r>
              <a:rPr lang="en-GB" sz="1200" dirty="0"/>
              <a:t>A patient has a telephone conversation with the doctor. </a:t>
            </a:r>
          </a:p>
          <a:p>
            <a:pPr marL="285750" indent="-193675">
              <a:buFont typeface="Arial" panose="020B0604020202020204" pitchFamily="34" charset="0"/>
              <a:buChar char="•"/>
            </a:pPr>
            <a:r>
              <a:rPr lang="en-GB" sz="1200" dirty="0"/>
              <a:t>The doctor receives an epicrisis from the specialist.</a:t>
            </a:r>
          </a:p>
          <a:p>
            <a:pPr marL="285750" indent="-193675">
              <a:buFont typeface="Arial" panose="020B0604020202020204" pitchFamily="34" charset="0"/>
              <a:buChar char="•"/>
            </a:pPr>
            <a:r>
              <a:rPr lang="en-GB" sz="1200" dirty="0"/>
              <a:t>A patient receives a SMS reminder about the upcoming appointment with the doctor.</a:t>
            </a:r>
          </a:p>
          <a:p>
            <a:pPr marL="285750" indent="-193675">
              <a:buFont typeface="Arial" panose="020B0604020202020204" pitchFamily="34" charset="0"/>
              <a:buChar char="•"/>
            </a:pPr>
            <a:endParaRPr lang="en-GB" sz="1200" dirty="0"/>
          </a:p>
        </p:txBody>
      </p:sp>
      <p:sp>
        <p:nvSpPr>
          <p:cNvPr id="49" name="TextBox 48"/>
          <p:cNvSpPr txBox="1"/>
          <p:nvPr/>
        </p:nvSpPr>
        <p:spPr>
          <a:xfrm>
            <a:off x="7717789" y="3772986"/>
            <a:ext cx="2956561" cy="1783264"/>
          </a:xfrm>
          <a:prstGeom prst="rect">
            <a:avLst/>
          </a:prstGeom>
          <a:solidFill>
            <a:srgbClr val="DCE6F2"/>
          </a:solidFill>
        </p:spPr>
        <p:txBody>
          <a:bodyPr wrap="square" rtlCol="0">
            <a:noAutofit/>
          </a:bodyPr>
          <a:lstStyle/>
          <a:p>
            <a:pPr lvl="0"/>
            <a:r>
              <a:rPr lang="en-GB" sz="1400" b="1" dirty="0"/>
              <a:t>Example of touchpoints that are not defined as direct communication</a:t>
            </a:r>
            <a:r>
              <a:rPr lang="en-GB" sz="1400" b="1" dirty="0">
                <a:solidFill>
                  <a:prstClr val="black"/>
                </a:solidFill>
              </a:rPr>
              <a:t>:  </a:t>
            </a:r>
            <a:endParaRPr lang="en-GB" sz="1200" dirty="0">
              <a:solidFill>
                <a:prstClr val="black"/>
              </a:solidFill>
            </a:endParaRPr>
          </a:p>
          <a:p>
            <a:pPr marL="285750" indent="-193675">
              <a:buFont typeface="Arial" panose="020B0604020202020204" pitchFamily="34" charset="0"/>
              <a:buChar char="•"/>
            </a:pPr>
            <a:r>
              <a:rPr lang="en-GB" sz="1200" dirty="0">
                <a:solidFill>
                  <a:prstClr val="black"/>
                </a:solidFill>
              </a:rPr>
              <a:t>Writing down questions before a visit to the doctor. </a:t>
            </a:r>
          </a:p>
          <a:p>
            <a:pPr marL="285750" indent="-193675">
              <a:buFont typeface="Arial" panose="020B0604020202020204" pitchFamily="34" charset="0"/>
              <a:buChar char="•"/>
            </a:pPr>
            <a:r>
              <a:rPr lang="en-GB" sz="1200" dirty="0">
                <a:solidFill>
                  <a:prstClr val="black"/>
                </a:solidFill>
              </a:rPr>
              <a:t>Reading an information brochure at the doctor's waiting room.</a:t>
            </a:r>
          </a:p>
          <a:p>
            <a:pPr marL="285750" indent="-193675">
              <a:buFont typeface="Arial" panose="020B0604020202020204" pitchFamily="34" charset="0"/>
              <a:buChar char="•"/>
            </a:pPr>
            <a:r>
              <a:rPr lang="en-GB" sz="1200" dirty="0">
                <a:solidFill>
                  <a:prstClr val="black"/>
                </a:solidFill>
              </a:rPr>
              <a:t>Looking at the map of the hospital area to find the right building.</a:t>
            </a:r>
            <a:endParaRPr lang="en-GB" sz="1600" dirty="0"/>
          </a:p>
        </p:txBody>
      </p:sp>
      <p:grpSp>
        <p:nvGrpSpPr>
          <p:cNvPr id="12" name="Group 11">
            <a:extLst>
              <a:ext uri="{FF2B5EF4-FFF2-40B4-BE49-F238E27FC236}">
                <a16:creationId xmlns:a16="http://schemas.microsoft.com/office/drawing/2014/main" id="{6C64C480-E3A5-4860-B56D-5CE1B179491D}"/>
              </a:ext>
            </a:extLst>
          </p:cNvPr>
          <p:cNvGrpSpPr/>
          <p:nvPr/>
        </p:nvGrpSpPr>
        <p:grpSpPr>
          <a:xfrm>
            <a:off x="1685941" y="6501648"/>
            <a:ext cx="7334185" cy="198000"/>
            <a:chOff x="1685941" y="6501648"/>
            <a:chExt cx="7334185" cy="198000"/>
          </a:xfrm>
        </p:grpSpPr>
        <p:sp>
          <p:nvSpPr>
            <p:cNvPr id="13" name="AutoShape 63">
              <a:extLst>
                <a:ext uri="{FF2B5EF4-FFF2-40B4-BE49-F238E27FC236}">
                  <a16:creationId xmlns:a16="http://schemas.microsoft.com/office/drawing/2014/main" id="{205667CA-7075-49F7-8105-FCC36A5C4F7B}"/>
                </a:ext>
              </a:extLst>
            </p:cNvPr>
            <p:cNvSpPr>
              <a:spLocks noChangeArrowheads="1"/>
            </p:cNvSpPr>
            <p:nvPr/>
          </p:nvSpPr>
          <p:spPr bwMode="auto">
            <a:xfrm>
              <a:off x="1685941" y="6501648"/>
              <a:ext cx="1728000" cy="198000"/>
            </a:xfrm>
            <a:prstGeom prst="chevron">
              <a:avLst>
                <a:gd name="adj" fmla="val 38168"/>
              </a:avLst>
            </a:prstGeom>
            <a:solidFill>
              <a:schemeClr val="bg1">
                <a:lumMod val="85000"/>
              </a:schemeClr>
            </a:solidFill>
            <a:ln w="19050" algn="ctr">
              <a:noFill/>
              <a:miter lim="800000"/>
              <a:headEnd/>
              <a:tailEnd/>
            </a:ln>
          </p:spPr>
          <p:txBody>
            <a:bodyPr lIns="0" tIns="0" rIns="0" bIns="0" anchor="ctr" anchorCtr="0"/>
            <a:lstStyle/>
            <a:p>
              <a:pPr algn="ctr" defTabSz="995363">
                <a:buSzPct val="90000"/>
              </a:pPr>
              <a:r>
                <a:rPr lang="en-GB" sz="1000" kern="0" dirty="0">
                  <a:solidFill>
                    <a:schemeClr val="bg1">
                      <a:lumMod val="50000"/>
                    </a:schemeClr>
                  </a:solidFill>
                  <a:cs typeface="Arial" charset="0"/>
                </a:rPr>
                <a:t>Introducing CJML</a:t>
              </a:r>
            </a:p>
          </p:txBody>
        </p:sp>
        <p:sp>
          <p:nvSpPr>
            <p:cNvPr id="14" name="AutoShape 64">
              <a:extLst>
                <a:ext uri="{FF2B5EF4-FFF2-40B4-BE49-F238E27FC236}">
                  <a16:creationId xmlns:a16="http://schemas.microsoft.com/office/drawing/2014/main" id="{48E86EB4-D3D8-4E02-AC3E-7FE8FF4B0F57}"/>
                </a:ext>
              </a:extLst>
            </p:cNvPr>
            <p:cNvSpPr>
              <a:spLocks noChangeArrowheads="1"/>
            </p:cNvSpPr>
            <p:nvPr/>
          </p:nvSpPr>
          <p:spPr bwMode="auto">
            <a:xfrm>
              <a:off x="3481033" y="6501648"/>
              <a:ext cx="3528000" cy="198000"/>
            </a:xfrm>
            <a:prstGeom prst="chevron">
              <a:avLst>
                <a:gd name="adj" fmla="val 38168"/>
              </a:avLst>
            </a:prstGeom>
            <a:solidFill>
              <a:srgbClr val="00558E"/>
            </a:solidFill>
            <a:ln w="19050" algn="ctr">
              <a:noFill/>
              <a:miter lim="800000"/>
              <a:headEnd/>
              <a:tailEnd/>
            </a:ln>
          </p:spPr>
          <p:txBody>
            <a:bodyPr lIns="0" tIns="0" rIns="0" bIns="0" anchor="ctr" anchorCtr="0"/>
            <a:lstStyle/>
            <a:p>
              <a:pPr algn="ctr" defTabSz="995363">
                <a:buSzPct val="90000"/>
              </a:pPr>
              <a:r>
                <a:rPr lang="en-GB" sz="1000" kern="0">
                  <a:solidFill>
                    <a:schemeClr val="bg1"/>
                  </a:solidFill>
                  <a:cs typeface="Arial" charset="0"/>
                </a:rPr>
                <a:t>Theoretical </a:t>
              </a:r>
              <a:r>
                <a:rPr lang="en-GB" sz="1000" kern="0" dirty="0">
                  <a:solidFill>
                    <a:schemeClr val="bg1"/>
                  </a:solidFill>
                  <a:cs typeface="Arial" charset="0"/>
                </a:rPr>
                <a:t>foundation and modelling approach</a:t>
              </a:r>
            </a:p>
          </p:txBody>
        </p:sp>
        <p:sp>
          <p:nvSpPr>
            <p:cNvPr id="15" name="AutoShape 65">
              <a:extLst>
                <a:ext uri="{FF2B5EF4-FFF2-40B4-BE49-F238E27FC236}">
                  <a16:creationId xmlns:a16="http://schemas.microsoft.com/office/drawing/2014/main" id="{D394F021-7A71-41A8-A5A4-E928AD7B6B08}"/>
                </a:ext>
              </a:extLst>
            </p:cNvPr>
            <p:cNvSpPr>
              <a:spLocks noChangeArrowheads="1"/>
            </p:cNvSpPr>
            <p:nvPr/>
          </p:nvSpPr>
          <p:spPr bwMode="auto">
            <a:xfrm>
              <a:off x="7076126" y="6501648"/>
              <a:ext cx="1944000" cy="198000"/>
            </a:xfrm>
            <a:prstGeom prst="chevron">
              <a:avLst>
                <a:gd name="adj" fmla="val 38168"/>
              </a:avLst>
            </a:prstGeom>
            <a:solidFill>
              <a:schemeClr val="bg1">
                <a:lumMod val="85000"/>
              </a:schemeClr>
            </a:solidFill>
            <a:ln w="19050" algn="ctr">
              <a:noFill/>
              <a:miter lim="800000"/>
              <a:headEnd/>
              <a:tailEnd/>
            </a:ln>
          </p:spPr>
          <p:txBody>
            <a:bodyPr lIns="0" tIns="0" rIns="0" bIns="0" anchor="ctr" anchorCtr="0"/>
            <a:lstStyle/>
            <a:p>
              <a:pPr marL="0" marR="0" lvl="0" indent="0" algn="ctr" defTabSz="995363" eaLnBrk="1" fontAlgn="auto" latinLnBrk="0" hangingPunct="1">
                <a:lnSpc>
                  <a:spcPct val="100000"/>
                </a:lnSpc>
                <a:spcBef>
                  <a:spcPts val="0"/>
                </a:spcBef>
                <a:spcAft>
                  <a:spcPts val="0"/>
                </a:spcAft>
                <a:buClrTx/>
                <a:buSzPct val="90000"/>
                <a:buFontTx/>
                <a:buNone/>
                <a:tabLst/>
                <a:defRPr/>
              </a:pPr>
              <a:r>
                <a:rPr lang="en-GB" sz="1000" kern="0" dirty="0">
                  <a:solidFill>
                    <a:schemeClr val="bg1">
                      <a:lumMod val="50000"/>
                    </a:schemeClr>
                  </a:solidFill>
                  <a:cs typeface="Arial" charset="0"/>
                </a:rPr>
                <a:t>A quick tour of CJML</a:t>
              </a:r>
              <a:endParaRPr kumimoji="0" lang="en-GB" sz="1000" b="0" i="0" strike="noStrike" kern="0" cap="none" spc="0" normalizeH="0" baseline="0" noProof="0" dirty="0">
                <a:ln>
                  <a:noFill/>
                </a:ln>
                <a:solidFill>
                  <a:schemeClr val="bg1">
                    <a:lumMod val="50000"/>
                  </a:schemeClr>
                </a:solidFill>
                <a:effectLst/>
                <a:uLnTx/>
                <a:uFillTx/>
                <a:cs typeface="Arial" charset="0"/>
              </a:endParaRPr>
            </a:p>
          </p:txBody>
        </p:sp>
      </p:grpSp>
    </p:spTree>
    <p:extLst>
      <p:ext uri="{BB962C8B-B14F-4D97-AF65-F5344CB8AC3E}">
        <p14:creationId xmlns:p14="http://schemas.microsoft.com/office/powerpoint/2010/main" val="16157013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7FD09-2B7D-4DD1-A2EA-F0C8291330F9}"/>
              </a:ext>
            </a:extLst>
          </p:cNvPr>
          <p:cNvSpPr>
            <a:spLocks noGrp="1"/>
          </p:cNvSpPr>
          <p:nvPr>
            <p:ph type="title"/>
          </p:nvPr>
        </p:nvSpPr>
        <p:spPr>
          <a:xfrm>
            <a:off x="954183" y="1883324"/>
            <a:ext cx="8042532" cy="2622001"/>
          </a:xfrm>
        </p:spPr>
        <p:txBody>
          <a:bodyPr/>
          <a:lstStyle/>
          <a:p>
            <a:r>
              <a:rPr lang="en-GB" dirty="0"/>
              <a:t>A quick tour of CJML</a:t>
            </a:r>
          </a:p>
        </p:txBody>
      </p:sp>
      <p:sp>
        <p:nvSpPr>
          <p:cNvPr id="5" name="Text Placeholder 4">
            <a:extLst>
              <a:ext uri="{FF2B5EF4-FFF2-40B4-BE49-F238E27FC236}">
                <a16:creationId xmlns:a16="http://schemas.microsoft.com/office/drawing/2014/main" id="{31066B05-F383-49EB-889F-102FCF3B73D1}"/>
              </a:ext>
            </a:extLst>
          </p:cNvPr>
          <p:cNvSpPr>
            <a:spLocks noGrp="1"/>
          </p:cNvSpPr>
          <p:nvPr>
            <p:ph type="body" idx="1"/>
          </p:nvPr>
        </p:nvSpPr>
        <p:spPr>
          <a:xfrm>
            <a:off x="954183" y="3960000"/>
            <a:ext cx="8042532" cy="1558908"/>
          </a:xfrm>
        </p:spPr>
        <p:txBody>
          <a:bodyPr>
            <a:normAutofit/>
          </a:bodyPr>
          <a:lstStyle/>
          <a:p>
            <a:r>
              <a:rPr lang="en-GB" dirty="0"/>
              <a:t>Diagram types and examples</a:t>
            </a:r>
          </a:p>
          <a:p>
            <a:r>
              <a:rPr lang="en-GB" dirty="0"/>
              <a:t>Comparison of diagram types</a:t>
            </a:r>
          </a:p>
          <a:p>
            <a:r>
              <a:rPr lang="en-GB" dirty="0"/>
              <a:t>Customer/User experience</a:t>
            </a:r>
          </a:p>
        </p:txBody>
      </p:sp>
      <p:sp>
        <p:nvSpPr>
          <p:cNvPr id="4" name="Rectangle 3">
            <a:extLst>
              <a:ext uri="{FF2B5EF4-FFF2-40B4-BE49-F238E27FC236}">
                <a16:creationId xmlns:a16="http://schemas.microsoft.com/office/drawing/2014/main" id="{71A1E1B3-5C16-4D05-AC73-BE1382434949}"/>
              </a:ext>
            </a:extLst>
          </p:cNvPr>
          <p:cNvSpPr/>
          <p:nvPr/>
        </p:nvSpPr>
        <p:spPr>
          <a:xfrm>
            <a:off x="8763132" y="1776849"/>
            <a:ext cx="2600996" cy="1600438"/>
          </a:xfrm>
          <a:prstGeom prst="rect">
            <a:avLst/>
          </a:prstGeom>
          <a:noFill/>
        </p:spPr>
        <p:txBody>
          <a:bodyPr wrap="square" rtlCol="0">
            <a:spAutoFit/>
          </a:bodyPr>
          <a:lstStyle/>
          <a:p>
            <a:pPr defTabSz="914400"/>
            <a:r>
              <a:rPr lang="en-GB" sz="1400" kern="0" dirty="0">
                <a:solidFill>
                  <a:schemeClr val="accent4">
                    <a:lumMod val="50000"/>
                  </a:schemeClr>
                </a:solidFill>
              </a:rPr>
              <a:t>Only a small selection of the diagrams and visual features in CJML is shown here. </a:t>
            </a:r>
          </a:p>
          <a:p>
            <a:pPr defTabSz="914400"/>
            <a:endParaRPr lang="en-GB" sz="1400" kern="0" dirty="0">
              <a:solidFill>
                <a:schemeClr val="accent4">
                  <a:lumMod val="50000"/>
                </a:schemeClr>
              </a:solidFill>
            </a:endParaRPr>
          </a:p>
          <a:p>
            <a:pPr defTabSz="914400"/>
            <a:r>
              <a:rPr lang="en-GB" sz="1400" kern="0" dirty="0">
                <a:solidFill>
                  <a:schemeClr val="accent4">
                    <a:lumMod val="50000"/>
                  </a:schemeClr>
                </a:solidFill>
              </a:rPr>
              <a:t>The full specification can be found in the Visual notation document. </a:t>
            </a:r>
          </a:p>
        </p:txBody>
      </p:sp>
      <p:pic>
        <p:nvPicPr>
          <p:cNvPr id="6" name="Picture 4" descr="Bilderesultat for light bulb free clipart">
            <a:extLst>
              <a:ext uri="{FF2B5EF4-FFF2-40B4-BE49-F238E27FC236}">
                <a16:creationId xmlns:a16="http://schemas.microsoft.com/office/drawing/2014/main" id="{D84D561D-F950-4498-A537-C4124D4C82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8545002" y="1845578"/>
            <a:ext cx="179319" cy="21518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736A3446-D608-482B-930C-22C7046AF69C}"/>
              </a:ext>
            </a:extLst>
          </p:cNvPr>
          <p:cNvPicPr>
            <a:picLocks noChangeAspect="1"/>
          </p:cNvPicPr>
          <p:nvPr/>
        </p:nvPicPr>
        <p:blipFill>
          <a:blip r:embed="rId4"/>
          <a:stretch>
            <a:fillRect/>
          </a:stretch>
        </p:blipFill>
        <p:spPr>
          <a:xfrm>
            <a:off x="8545002" y="3398357"/>
            <a:ext cx="2971699" cy="1905124"/>
          </a:xfrm>
          <a:prstGeom prst="rect">
            <a:avLst/>
          </a:prstGeom>
        </p:spPr>
      </p:pic>
    </p:spTree>
    <p:extLst>
      <p:ext uri="{BB962C8B-B14F-4D97-AF65-F5344CB8AC3E}">
        <p14:creationId xmlns:p14="http://schemas.microsoft.com/office/powerpoint/2010/main" val="11228489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9CD7E99-6C69-4AEE-A4F2-7E08FE90ADC3}"/>
              </a:ext>
            </a:extLst>
          </p:cNvPr>
          <p:cNvSpPr/>
          <p:nvPr/>
        </p:nvSpPr>
        <p:spPr>
          <a:xfrm>
            <a:off x="5659117" y="1435290"/>
            <a:ext cx="6219617" cy="395028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3" name="Rectangle 2">
            <a:extLst>
              <a:ext uri="{FF2B5EF4-FFF2-40B4-BE49-F238E27FC236}">
                <a16:creationId xmlns:a16="http://schemas.microsoft.com/office/drawing/2014/main" id="{453ACBE8-823D-41F9-AB3E-355A051FA475}"/>
              </a:ext>
            </a:extLst>
          </p:cNvPr>
          <p:cNvSpPr/>
          <p:nvPr/>
        </p:nvSpPr>
        <p:spPr>
          <a:xfrm>
            <a:off x="313266" y="1435290"/>
            <a:ext cx="5189774" cy="395028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 name="Title 1"/>
          <p:cNvSpPr>
            <a:spLocks noGrp="1"/>
          </p:cNvSpPr>
          <p:nvPr>
            <p:ph type="title"/>
          </p:nvPr>
        </p:nvSpPr>
        <p:spPr/>
        <p:txBody>
          <a:bodyPr/>
          <a:lstStyle/>
          <a:p>
            <a:r>
              <a:rPr lang="en-GB" dirty="0"/>
              <a:t>Overview - diagram types</a:t>
            </a:r>
          </a:p>
        </p:txBody>
      </p:sp>
      <p:sp>
        <p:nvSpPr>
          <p:cNvPr id="32" name="TextBox 31">
            <a:extLst>
              <a:ext uri="{FF2B5EF4-FFF2-40B4-BE49-F238E27FC236}">
                <a16:creationId xmlns:a16="http://schemas.microsoft.com/office/drawing/2014/main" id="{B9ABE375-8729-492C-94B7-D6B27ABF776A}"/>
              </a:ext>
            </a:extLst>
          </p:cNvPr>
          <p:cNvSpPr txBox="1"/>
          <p:nvPr/>
        </p:nvSpPr>
        <p:spPr>
          <a:xfrm>
            <a:off x="381000" y="1472423"/>
            <a:ext cx="4743027" cy="138499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2000" b="0" i="0" u="none" strike="noStrike" kern="0" cap="none" spc="0" normalizeH="0" baseline="0" noProof="0" dirty="0">
                <a:ln>
                  <a:noFill/>
                </a:ln>
                <a:solidFill>
                  <a:srgbClr val="00B0F0"/>
                </a:solidFill>
                <a:effectLst/>
                <a:uLnTx/>
                <a:uFillTx/>
              </a:rPr>
              <a:t>Journey diagram</a:t>
            </a:r>
          </a:p>
          <a:p>
            <a:pPr marL="285750" indent="-285750">
              <a:buFont typeface="Arial" panose="020B0604020202020204" pitchFamily="34" charset="0"/>
              <a:buChar char="•"/>
            </a:pPr>
            <a:r>
              <a:rPr lang="en-GB" sz="1600" dirty="0"/>
              <a:t>Suitable for planned and actual journeys with few actors involved</a:t>
            </a:r>
          </a:p>
          <a:p>
            <a:pPr marL="285750" indent="-285750">
              <a:buFont typeface="Arial" panose="020B0604020202020204" pitchFamily="34" charset="0"/>
              <a:buChar char="•"/>
            </a:pPr>
            <a:r>
              <a:rPr lang="en-GB" sz="1600" dirty="0"/>
              <a:t>Suitable for actual journeys when emphasizing </a:t>
            </a:r>
            <a:r>
              <a:rPr lang="en-GB" sz="1600" dirty="0">
                <a:solidFill>
                  <a:srgbClr val="C00000"/>
                </a:solidFill>
              </a:rPr>
              <a:t>deviations</a:t>
            </a:r>
            <a:r>
              <a:rPr lang="en-GB" sz="1600" dirty="0"/>
              <a:t> from the planned journey</a:t>
            </a:r>
          </a:p>
        </p:txBody>
      </p:sp>
      <p:sp>
        <p:nvSpPr>
          <p:cNvPr id="33" name="TextBox 32">
            <a:extLst>
              <a:ext uri="{FF2B5EF4-FFF2-40B4-BE49-F238E27FC236}">
                <a16:creationId xmlns:a16="http://schemas.microsoft.com/office/drawing/2014/main" id="{98D6F79C-3C8E-4119-8F87-4C0FFEC74FF5}"/>
              </a:ext>
            </a:extLst>
          </p:cNvPr>
          <p:cNvSpPr txBox="1"/>
          <p:nvPr/>
        </p:nvSpPr>
        <p:spPr>
          <a:xfrm>
            <a:off x="5723467" y="1472423"/>
            <a:ext cx="5748020" cy="138499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2000" b="0" i="0" u="none" strike="noStrike" kern="0" cap="none" spc="0" normalizeH="0" baseline="0" noProof="0" dirty="0">
                <a:ln>
                  <a:noFill/>
                </a:ln>
                <a:solidFill>
                  <a:srgbClr val="00B0F0"/>
                </a:solidFill>
                <a:effectLst/>
                <a:uLnTx/>
                <a:uFillTx/>
              </a:rPr>
              <a:t>Swimlane diagram</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600" b="0" i="0" u="none" strike="noStrike" kern="0" cap="none" spc="0" normalizeH="0" baseline="0" noProof="0" dirty="0">
                <a:ln>
                  <a:noFill/>
                </a:ln>
                <a:solidFill>
                  <a:prstClr val="black"/>
                </a:solidFill>
                <a:effectLst/>
                <a:uLnTx/>
                <a:uFillTx/>
              </a:rPr>
              <a:t>Suitable when </a:t>
            </a:r>
            <a:r>
              <a:rPr kumimoji="0" lang="en-GB" sz="1600" b="0" i="0" u="none" strike="noStrike" kern="0" cap="none" spc="0" normalizeH="0" noProof="0" dirty="0">
                <a:ln>
                  <a:noFill/>
                </a:ln>
                <a:solidFill>
                  <a:prstClr val="black"/>
                </a:solidFill>
                <a:effectLst/>
                <a:uLnTx/>
                <a:uFillTx/>
              </a:rPr>
              <a:t>several actors are involved</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600" kern="0" dirty="0">
                <a:solidFill>
                  <a:prstClr val="black"/>
                </a:solidFill>
              </a:rPr>
              <a:t>Suitable for </a:t>
            </a:r>
            <a:r>
              <a:rPr kumimoji="0" lang="en-GB" sz="1600" b="0" i="0" u="none" strike="noStrike" kern="0" cap="none" spc="0" normalizeH="0" noProof="0" dirty="0">
                <a:ln>
                  <a:noFill/>
                </a:ln>
                <a:solidFill>
                  <a:prstClr val="black"/>
                </a:solidFill>
                <a:effectLst/>
                <a:uLnTx/>
                <a:uFillTx/>
              </a:rPr>
              <a:t>service delivery networks (see reference)</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600" kern="0" baseline="0" dirty="0">
                <a:solidFill>
                  <a:prstClr val="black"/>
                </a:solidFill>
              </a:rPr>
              <a:t>Reveals</a:t>
            </a:r>
            <a:r>
              <a:rPr lang="en-GB" sz="1600" kern="0" dirty="0">
                <a:solidFill>
                  <a:prstClr val="black"/>
                </a:solidFill>
              </a:rPr>
              <a:t> </a:t>
            </a:r>
            <a:r>
              <a:rPr lang="en-GB" sz="1600" kern="0" dirty="0">
                <a:solidFill>
                  <a:srgbClr val="C00000"/>
                </a:solidFill>
              </a:rPr>
              <a:t>both the sender and the receiver </a:t>
            </a:r>
            <a:r>
              <a:rPr lang="en-GB" sz="1600" kern="0" dirty="0">
                <a:solidFill>
                  <a:prstClr val="black"/>
                </a:solidFill>
              </a:rPr>
              <a:t>of each communication point</a:t>
            </a:r>
            <a:endParaRPr kumimoji="0" lang="en-GB" sz="1600" b="0" i="0" u="none" strike="noStrike" kern="0" cap="none" spc="0" normalizeH="0" baseline="0" noProof="0" dirty="0">
              <a:ln>
                <a:noFill/>
              </a:ln>
              <a:solidFill>
                <a:prstClr val="black"/>
              </a:solidFill>
              <a:effectLst/>
              <a:uLnTx/>
              <a:uFillTx/>
            </a:endParaRPr>
          </a:p>
        </p:txBody>
      </p:sp>
      <p:pic>
        <p:nvPicPr>
          <p:cNvPr id="16" name="Picture 15">
            <a:extLst>
              <a:ext uri="{FF2B5EF4-FFF2-40B4-BE49-F238E27FC236}">
                <a16:creationId xmlns:a16="http://schemas.microsoft.com/office/drawing/2014/main" id="{815913A9-99A5-4828-97A8-A992EB54EEA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9827" y="3170752"/>
            <a:ext cx="3692173" cy="1898650"/>
          </a:xfrm>
          <a:prstGeom prst="rect">
            <a:avLst/>
          </a:prstGeom>
        </p:spPr>
      </p:pic>
      <p:pic>
        <p:nvPicPr>
          <p:cNvPr id="8" name="Picture 7">
            <a:extLst>
              <a:ext uri="{FF2B5EF4-FFF2-40B4-BE49-F238E27FC236}">
                <a16:creationId xmlns:a16="http://schemas.microsoft.com/office/drawing/2014/main" id="{53BC47A0-B8F5-4F0E-B93F-28835C0570E0}"/>
              </a:ext>
            </a:extLst>
          </p:cNvPr>
          <p:cNvPicPr>
            <a:picLocks noChangeAspect="1"/>
          </p:cNvPicPr>
          <p:nvPr/>
        </p:nvPicPr>
        <p:blipFill>
          <a:blip r:embed="rId5"/>
          <a:stretch>
            <a:fillRect/>
          </a:stretch>
        </p:blipFill>
        <p:spPr>
          <a:xfrm>
            <a:off x="6026632" y="2892888"/>
            <a:ext cx="5316173" cy="2225233"/>
          </a:xfrm>
          <a:prstGeom prst="rect">
            <a:avLst/>
          </a:prstGeom>
        </p:spPr>
      </p:pic>
      <p:sp>
        <p:nvSpPr>
          <p:cNvPr id="9" name="TextBox 8">
            <a:extLst>
              <a:ext uri="{FF2B5EF4-FFF2-40B4-BE49-F238E27FC236}">
                <a16:creationId xmlns:a16="http://schemas.microsoft.com/office/drawing/2014/main" id="{20DA8136-B82E-44E4-AB75-BE1F27594A95}"/>
              </a:ext>
            </a:extLst>
          </p:cNvPr>
          <p:cNvSpPr txBox="1"/>
          <p:nvPr/>
        </p:nvSpPr>
        <p:spPr>
          <a:xfrm>
            <a:off x="5386945" y="5724954"/>
            <a:ext cx="2464830"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solidFill>
                  <a:schemeClr val="accent4">
                    <a:lumMod val="50000"/>
                  </a:schemeClr>
                </a:solidFill>
                <a:effectLst/>
                <a:uLnTx/>
                <a:uFillTx/>
              </a:rPr>
              <a:t>Note the difference in how a communication point is represented in the two diagrams.</a:t>
            </a:r>
          </a:p>
        </p:txBody>
      </p:sp>
      <p:pic>
        <p:nvPicPr>
          <p:cNvPr id="10" name="Picture 4" descr="Bilderesultat for light bulb free clipart">
            <a:extLst>
              <a:ext uri="{FF2B5EF4-FFF2-40B4-BE49-F238E27FC236}">
                <a16:creationId xmlns:a16="http://schemas.microsoft.com/office/drawing/2014/main" id="{259648D9-DF2E-48A3-A498-57B195CB8CD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5479798" y="5535928"/>
            <a:ext cx="179319" cy="21518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Arrow Connector 18">
            <a:extLst>
              <a:ext uri="{FF2B5EF4-FFF2-40B4-BE49-F238E27FC236}">
                <a16:creationId xmlns:a16="http://schemas.microsoft.com/office/drawing/2014/main" id="{DB7C8224-42B2-4686-9527-88187DCE3C13}"/>
              </a:ext>
            </a:extLst>
          </p:cNvPr>
          <p:cNvCxnSpPr>
            <a:cxnSpLocks/>
          </p:cNvCxnSpPr>
          <p:nvPr/>
        </p:nvCxnSpPr>
        <p:spPr>
          <a:xfrm flipH="1" flipV="1">
            <a:off x="3794796" y="5149572"/>
            <a:ext cx="1556165" cy="647983"/>
          </a:xfrm>
          <a:prstGeom prst="straightConnector1">
            <a:avLst/>
          </a:prstGeom>
          <a:noFill/>
          <a:ln w="12700" cap="flat" cmpd="sng" algn="ctr">
            <a:solidFill>
              <a:srgbClr val="C00000"/>
            </a:solidFill>
            <a:prstDash val="solid"/>
            <a:tailEnd type="triangle"/>
          </a:ln>
          <a:effectLst>
            <a:outerShdw blurRad="40000" dist="20000" dir="5400000" rotWithShape="0">
              <a:srgbClr val="000000">
                <a:alpha val="38000"/>
              </a:srgbClr>
            </a:outerShdw>
          </a:effectLst>
        </p:spPr>
      </p:cxnSp>
      <p:sp>
        <p:nvSpPr>
          <p:cNvPr id="20" name="Rectangle 19">
            <a:extLst>
              <a:ext uri="{FF2B5EF4-FFF2-40B4-BE49-F238E27FC236}">
                <a16:creationId xmlns:a16="http://schemas.microsoft.com/office/drawing/2014/main" id="{3FD153FD-A8D1-475C-BDC9-6C750A55CEED}"/>
              </a:ext>
            </a:extLst>
          </p:cNvPr>
          <p:cNvSpPr/>
          <p:nvPr/>
        </p:nvSpPr>
        <p:spPr>
          <a:xfrm>
            <a:off x="2838450" y="4555457"/>
            <a:ext cx="869950" cy="594393"/>
          </a:xfrm>
          <a:prstGeom prst="rect">
            <a:avLst/>
          </a:prstGeom>
          <a:solidFill>
            <a:schemeClr val="accent5">
              <a:alpha val="2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20">
            <a:extLst>
              <a:ext uri="{FF2B5EF4-FFF2-40B4-BE49-F238E27FC236}">
                <a16:creationId xmlns:a16="http://schemas.microsoft.com/office/drawing/2014/main" id="{EB82FA5B-B184-4A29-BE35-F193677CB514}"/>
              </a:ext>
            </a:extLst>
          </p:cNvPr>
          <p:cNvSpPr/>
          <p:nvPr/>
        </p:nvSpPr>
        <p:spPr>
          <a:xfrm>
            <a:off x="8875218" y="3597760"/>
            <a:ext cx="1170482" cy="1520362"/>
          </a:xfrm>
          <a:prstGeom prst="rect">
            <a:avLst/>
          </a:prstGeom>
          <a:solidFill>
            <a:schemeClr val="accent5">
              <a:alpha val="2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2" name="Straight Arrow Connector 21">
            <a:extLst>
              <a:ext uri="{FF2B5EF4-FFF2-40B4-BE49-F238E27FC236}">
                <a16:creationId xmlns:a16="http://schemas.microsoft.com/office/drawing/2014/main" id="{DD052B61-BB83-4848-81C2-9B03F5B7274A}"/>
              </a:ext>
            </a:extLst>
          </p:cNvPr>
          <p:cNvCxnSpPr>
            <a:cxnSpLocks/>
          </p:cNvCxnSpPr>
          <p:nvPr/>
        </p:nvCxnSpPr>
        <p:spPr>
          <a:xfrm flipV="1">
            <a:off x="7607300" y="5149574"/>
            <a:ext cx="1219200" cy="647981"/>
          </a:xfrm>
          <a:prstGeom prst="straightConnector1">
            <a:avLst/>
          </a:prstGeom>
          <a:noFill/>
          <a:ln w="12700" cap="flat" cmpd="sng" algn="ctr">
            <a:solidFill>
              <a:srgbClr val="C00000"/>
            </a:solidFill>
            <a:prstDash val="solid"/>
            <a:tailEnd type="triangle"/>
          </a:ln>
          <a:effectLst>
            <a:outerShdw blurRad="40000" dist="20000" dir="5400000" rotWithShape="0">
              <a:srgbClr val="000000">
                <a:alpha val="38000"/>
              </a:srgbClr>
            </a:outerShdw>
          </a:effectLst>
        </p:spPr>
      </p:cxnSp>
      <p:sp>
        <p:nvSpPr>
          <p:cNvPr id="26" name="TextBox 25">
            <a:extLst>
              <a:ext uri="{FF2B5EF4-FFF2-40B4-BE49-F238E27FC236}">
                <a16:creationId xmlns:a16="http://schemas.microsoft.com/office/drawing/2014/main" id="{6AD73B19-2259-46B1-BB10-5D51D56AE36A}"/>
              </a:ext>
            </a:extLst>
          </p:cNvPr>
          <p:cNvSpPr txBox="1"/>
          <p:nvPr/>
        </p:nvSpPr>
        <p:spPr>
          <a:xfrm>
            <a:off x="8731122" y="5462637"/>
            <a:ext cx="3364217" cy="600164"/>
          </a:xfrm>
          <a:prstGeom prst="rect">
            <a:avLst/>
          </a:prstGeom>
          <a:noFill/>
        </p:spPr>
        <p:txBody>
          <a:bodyPr wrap="square" rtlCol="0">
            <a:spAutoFit/>
          </a:bodyPr>
          <a:lstStyle/>
          <a:p>
            <a:r>
              <a:rPr lang="en-GB" sz="1100" dirty="0">
                <a:solidFill>
                  <a:srgbClr val="C55A11"/>
                </a:solidFill>
              </a:rPr>
              <a:t>Tax et al. (2013). The Service Delivery Network (SDN): A Customer-Centric Perspective of the Customer Journey. Journal of Service Research, 16(4), 454-470. </a:t>
            </a:r>
            <a:endParaRPr lang="en-GB" sz="1100" dirty="0">
              <a:solidFill>
                <a:schemeClr val="accent2"/>
              </a:solidFill>
            </a:endParaRPr>
          </a:p>
        </p:txBody>
      </p:sp>
      <p:sp>
        <p:nvSpPr>
          <p:cNvPr id="27" name="TextBox 26">
            <a:extLst>
              <a:ext uri="{FF2B5EF4-FFF2-40B4-BE49-F238E27FC236}">
                <a16:creationId xmlns:a16="http://schemas.microsoft.com/office/drawing/2014/main" id="{1BB71165-0068-416F-94B6-A19F564E7DAD}"/>
              </a:ext>
            </a:extLst>
          </p:cNvPr>
          <p:cNvSpPr txBox="1"/>
          <p:nvPr/>
        </p:nvSpPr>
        <p:spPr>
          <a:xfrm>
            <a:off x="9194800" y="277356"/>
            <a:ext cx="2748284" cy="83099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solidFill>
                  <a:schemeClr val="accent4">
                    <a:lumMod val="50000"/>
                  </a:schemeClr>
                </a:solidFill>
                <a:effectLst/>
                <a:uLnTx/>
                <a:uFillTx/>
              </a:rPr>
              <a:t>The journey diagram has many visual features, however the swimlane diagram enables a better overview of the service delivery network.</a:t>
            </a:r>
          </a:p>
        </p:txBody>
      </p:sp>
      <p:pic>
        <p:nvPicPr>
          <p:cNvPr id="28" name="Picture 4" descr="Bilderesultat for light bulb free clipart">
            <a:extLst>
              <a:ext uri="{FF2B5EF4-FFF2-40B4-BE49-F238E27FC236}">
                <a16:creationId xmlns:a16="http://schemas.microsoft.com/office/drawing/2014/main" id="{A0423E8E-4B81-4011-A453-CBA5795EA9A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8926978" y="334746"/>
            <a:ext cx="170029" cy="215185"/>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a:extLst>
              <a:ext uri="{FF2B5EF4-FFF2-40B4-BE49-F238E27FC236}">
                <a16:creationId xmlns:a16="http://schemas.microsoft.com/office/drawing/2014/main" id="{952E95E8-1AE7-41B0-AD39-1844CDF7C5C2}"/>
              </a:ext>
            </a:extLst>
          </p:cNvPr>
          <p:cNvGrpSpPr/>
          <p:nvPr/>
        </p:nvGrpSpPr>
        <p:grpSpPr>
          <a:xfrm>
            <a:off x="1685941" y="6501648"/>
            <a:ext cx="7334185" cy="198000"/>
            <a:chOff x="1685941" y="6501648"/>
            <a:chExt cx="7334185" cy="198000"/>
          </a:xfrm>
        </p:grpSpPr>
        <p:sp>
          <p:nvSpPr>
            <p:cNvPr id="30" name="AutoShape 63">
              <a:extLst>
                <a:ext uri="{FF2B5EF4-FFF2-40B4-BE49-F238E27FC236}">
                  <a16:creationId xmlns:a16="http://schemas.microsoft.com/office/drawing/2014/main" id="{206B43B4-CEC6-4B8E-966B-1166231BBBE5}"/>
                </a:ext>
              </a:extLst>
            </p:cNvPr>
            <p:cNvSpPr>
              <a:spLocks noChangeArrowheads="1"/>
            </p:cNvSpPr>
            <p:nvPr/>
          </p:nvSpPr>
          <p:spPr bwMode="auto">
            <a:xfrm>
              <a:off x="1685941" y="6501648"/>
              <a:ext cx="1728000" cy="198000"/>
            </a:xfrm>
            <a:prstGeom prst="chevron">
              <a:avLst>
                <a:gd name="adj" fmla="val 38168"/>
              </a:avLst>
            </a:prstGeom>
            <a:solidFill>
              <a:schemeClr val="bg1">
                <a:lumMod val="85000"/>
              </a:schemeClr>
            </a:solidFill>
            <a:ln w="19050" algn="ctr">
              <a:noFill/>
              <a:miter lim="800000"/>
              <a:headEnd/>
              <a:tailEnd/>
            </a:ln>
          </p:spPr>
          <p:txBody>
            <a:bodyPr lIns="0" tIns="0" rIns="0" bIns="0" anchor="ctr" anchorCtr="0"/>
            <a:lstStyle/>
            <a:p>
              <a:pPr algn="ctr" defTabSz="995363">
                <a:buSzPct val="90000"/>
              </a:pPr>
              <a:r>
                <a:rPr lang="en-GB" sz="1000" kern="0" dirty="0">
                  <a:solidFill>
                    <a:schemeClr val="bg1">
                      <a:lumMod val="50000"/>
                    </a:schemeClr>
                  </a:solidFill>
                  <a:cs typeface="Arial" charset="0"/>
                </a:rPr>
                <a:t>Introducing CJML</a:t>
              </a:r>
            </a:p>
          </p:txBody>
        </p:sp>
        <p:sp>
          <p:nvSpPr>
            <p:cNvPr id="31" name="AutoShape 64">
              <a:extLst>
                <a:ext uri="{FF2B5EF4-FFF2-40B4-BE49-F238E27FC236}">
                  <a16:creationId xmlns:a16="http://schemas.microsoft.com/office/drawing/2014/main" id="{71946C27-37C2-437C-8CA6-EEA58B281B25}"/>
                </a:ext>
              </a:extLst>
            </p:cNvPr>
            <p:cNvSpPr>
              <a:spLocks noChangeArrowheads="1"/>
            </p:cNvSpPr>
            <p:nvPr/>
          </p:nvSpPr>
          <p:spPr bwMode="auto">
            <a:xfrm>
              <a:off x="3481033" y="6501648"/>
              <a:ext cx="3528000" cy="198000"/>
            </a:xfrm>
            <a:prstGeom prst="chevron">
              <a:avLst>
                <a:gd name="adj" fmla="val 38168"/>
              </a:avLst>
            </a:prstGeom>
            <a:solidFill>
              <a:schemeClr val="bg1">
                <a:lumMod val="85000"/>
              </a:schemeClr>
            </a:solidFill>
            <a:ln w="19050" algn="ctr">
              <a:noFill/>
              <a:miter lim="800000"/>
              <a:headEnd/>
              <a:tailEnd/>
            </a:ln>
          </p:spPr>
          <p:txBody>
            <a:bodyPr lIns="0" tIns="0" rIns="0" bIns="0" anchor="ctr" anchorCtr="0"/>
            <a:lstStyle/>
            <a:p>
              <a:pPr algn="ctr" defTabSz="995363">
                <a:buSzPct val="90000"/>
              </a:pPr>
              <a:r>
                <a:rPr lang="en-GB" sz="1000" kern="0">
                  <a:solidFill>
                    <a:schemeClr val="bg1">
                      <a:lumMod val="50000"/>
                    </a:schemeClr>
                  </a:solidFill>
                  <a:cs typeface="Arial" charset="0"/>
                </a:rPr>
                <a:t>Theoretical </a:t>
              </a:r>
              <a:r>
                <a:rPr lang="en-GB" sz="1000" kern="0" dirty="0">
                  <a:solidFill>
                    <a:schemeClr val="bg1">
                      <a:lumMod val="50000"/>
                    </a:schemeClr>
                  </a:solidFill>
                  <a:cs typeface="Arial" charset="0"/>
                </a:rPr>
                <a:t>foundation and </a:t>
              </a:r>
              <a:r>
                <a:rPr lang="en-GB" sz="1000" kern="0">
                  <a:solidFill>
                    <a:schemeClr val="bg1">
                      <a:lumMod val="50000"/>
                    </a:schemeClr>
                  </a:solidFill>
                  <a:cs typeface="Arial" charset="0"/>
                </a:rPr>
                <a:t>modelling approach</a:t>
              </a:r>
              <a:endParaRPr lang="en-GB" sz="1000" kern="0" dirty="0">
                <a:solidFill>
                  <a:schemeClr val="bg1">
                    <a:lumMod val="50000"/>
                  </a:schemeClr>
                </a:solidFill>
                <a:cs typeface="Arial" charset="0"/>
              </a:endParaRPr>
            </a:p>
          </p:txBody>
        </p:sp>
        <p:sp>
          <p:nvSpPr>
            <p:cNvPr id="34" name="AutoShape 65">
              <a:extLst>
                <a:ext uri="{FF2B5EF4-FFF2-40B4-BE49-F238E27FC236}">
                  <a16:creationId xmlns:a16="http://schemas.microsoft.com/office/drawing/2014/main" id="{68C38C88-50FB-444A-81F2-FA455999A830}"/>
                </a:ext>
              </a:extLst>
            </p:cNvPr>
            <p:cNvSpPr>
              <a:spLocks noChangeArrowheads="1"/>
            </p:cNvSpPr>
            <p:nvPr/>
          </p:nvSpPr>
          <p:spPr bwMode="auto">
            <a:xfrm>
              <a:off x="7076126" y="6501648"/>
              <a:ext cx="1944000" cy="198000"/>
            </a:xfrm>
            <a:prstGeom prst="chevron">
              <a:avLst>
                <a:gd name="adj" fmla="val 38168"/>
              </a:avLst>
            </a:prstGeom>
            <a:solidFill>
              <a:srgbClr val="00558E"/>
            </a:solidFill>
            <a:ln w="19050" algn="ctr">
              <a:noFill/>
              <a:miter lim="800000"/>
              <a:headEnd/>
              <a:tailEnd/>
            </a:ln>
          </p:spPr>
          <p:txBody>
            <a:bodyPr lIns="0" tIns="0" rIns="0" bIns="0" anchor="ctr" anchorCtr="0"/>
            <a:lstStyle/>
            <a:p>
              <a:pPr algn="ctr" defTabSz="995363">
                <a:buSzPct val="90000"/>
              </a:pPr>
              <a:r>
                <a:rPr lang="en-GB" sz="1000" kern="0" dirty="0">
                  <a:solidFill>
                    <a:schemeClr val="bg1"/>
                  </a:solidFill>
                  <a:cs typeface="Arial" charset="0"/>
                </a:rPr>
                <a:t>A quick tour of CJML</a:t>
              </a:r>
            </a:p>
          </p:txBody>
        </p:sp>
      </p:grpSp>
    </p:spTree>
    <p:extLst>
      <p:ext uri="{BB962C8B-B14F-4D97-AF65-F5344CB8AC3E}">
        <p14:creationId xmlns:p14="http://schemas.microsoft.com/office/powerpoint/2010/main" val="1726726941"/>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9CD7E99-6C69-4AEE-A4F2-7E08FE90ADC3}"/>
              </a:ext>
            </a:extLst>
          </p:cNvPr>
          <p:cNvSpPr/>
          <p:nvPr/>
        </p:nvSpPr>
        <p:spPr>
          <a:xfrm>
            <a:off x="5659117" y="1465817"/>
            <a:ext cx="6219617" cy="494266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3" name="Rectangle 2">
            <a:extLst>
              <a:ext uri="{FF2B5EF4-FFF2-40B4-BE49-F238E27FC236}">
                <a16:creationId xmlns:a16="http://schemas.microsoft.com/office/drawing/2014/main" id="{453ACBE8-823D-41F9-AB3E-355A051FA475}"/>
              </a:ext>
            </a:extLst>
          </p:cNvPr>
          <p:cNvSpPr/>
          <p:nvPr/>
        </p:nvSpPr>
        <p:spPr>
          <a:xfrm>
            <a:off x="313266" y="1465817"/>
            <a:ext cx="5189774" cy="494266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 name="Title 1"/>
          <p:cNvSpPr>
            <a:spLocks noGrp="1"/>
          </p:cNvSpPr>
          <p:nvPr>
            <p:ph type="title"/>
          </p:nvPr>
        </p:nvSpPr>
        <p:spPr/>
        <p:txBody>
          <a:bodyPr/>
          <a:lstStyle/>
          <a:p>
            <a:r>
              <a:rPr lang="en-GB" dirty="0"/>
              <a:t>Example: Referral to a specialist</a:t>
            </a:r>
          </a:p>
        </p:txBody>
      </p:sp>
      <p:sp>
        <p:nvSpPr>
          <p:cNvPr id="32" name="TextBox 31">
            <a:extLst>
              <a:ext uri="{FF2B5EF4-FFF2-40B4-BE49-F238E27FC236}">
                <a16:creationId xmlns:a16="http://schemas.microsoft.com/office/drawing/2014/main" id="{B9ABE375-8729-492C-94B7-D6B27ABF776A}"/>
              </a:ext>
            </a:extLst>
          </p:cNvPr>
          <p:cNvSpPr txBox="1"/>
          <p:nvPr/>
        </p:nvSpPr>
        <p:spPr>
          <a:xfrm>
            <a:off x="381000" y="1481478"/>
            <a:ext cx="4743027" cy="89255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2000" b="0" i="0" u="none" strike="noStrike" kern="0" cap="none" spc="0" normalizeH="0" baseline="0" noProof="0" dirty="0">
                <a:ln>
                  <a:noFill/>
                </a:ln>
                <a:solidFill>
                  <a:srgbClr val="00B0F0"/>
                </a:solidFill>
                <a:effectLst/>
                <a:uLnTx/>
                <a:uFillTx/>
              </a:rPr>
              <a:t>Journey diagram</a:t>
            </a:r>
          </a:p>
          <a:p>
            <a:pPr marL="285750" indent="-285750">
              <a:buFont typeface="Arial" panose="020B0604020202020204" pitchFamily="34" charset="0"/>
              <a:buChar char="•"/>
            </a:pPr>
            <a:r>
              <a:rPr lang="en-GB" sz="1600" dirty="0"/>
              <a:t>Example of planned journey</a:t>
            </a:r>
          </a:p>
          <a:p>
            <a:pPr marL="285750" indent="-285750">
              <a:buFont typeface="Arial" panose="020B0604020202020204" pitchFamily="34" charset="0"/>
              <a:buChar char="•"/>
            </a:pPr>
            <a:r>
              <a:rPr lang="en-GB" sz="1600" dirty="0"/>
              <a:t>Example of actual journey with a deviation</a:t>
            </a:r>
          </a:p>
        </p:txBody>
      </p:sp>
      <p:sp>
        <p:nvSpPr>
          <p:cNvPr id="33" name="TextBox 32">
            <a:extLst>
              <a:ext uri="{FF2B5EF4-FFF2-40B4-BE49-F238E27FC236}">
                <a16:creationId xmlns:a16="http://schemas.microsoft.com/office/drawing/2014/main" id="{98D6F79C-3C8E-4119-8F87-4C0FFEC74FF5}"/>
              </a:ext>
            </a:extLst>
          </p:cNvPr>
          <p:cNvSpPr txBox="1"/>
          <p:nvPr/>
        </p:nvSpPr>
        <p:spPr>
          <a:xfrm>
            <a:off x="5723467" y="1517691"/>
            <a:ext cx="5748020" cy="163121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2000" b="0" i="0" u="none" strike="noStrike" kern="0" cap="none" spc="0" normalizeH="0" baseline="0" noProof="0" dirty="0">
                <a:ln>
                  <a:noFill/>
                </a:ln>
                <a:solidFill>
                  <a:srgbClr val="00B0F0"/>
                </a:solidFill>
                <a:effectLst/>
                <a:uLnTx/>
                <a:uFillTx/>
              </a:rPr>
              <a:t>Swimlane diagram</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600" b="0" i="0" u="none" strike="noStrike" kern="0" cap="none" spc="0" normalizeH="0" baseline="0" noProof="0" dirty="0">
                <a:ln>
                  <a:noFill/>
                </a:ln>
                <a:solidFill>
                  <a:prstClr val="black"/>
                </a:solidFill>
                <a:effectLst/>
                <a:uLnTx/>
                <a:uFillTx/>
              </a:rPr>
              <a:t>The patient journey in the upper swimlane corresponds to the planned patient journey to the left</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600" kern="0" dirty="0">
                <a:solidFill>
                  <a:prstClr val="black"/>
                </a:solidFill>
              </a:rPr>
              <a:t>The swimlane diagrams shows all the individual journeys at once, and it also reveals the exchange between the GP and the Specialist, which is not part of the patient journey</a:t>
            </a:r>
            <a:endParaRPr kumimoji="0" lang="en-GB" sz="1600" b="0" i="0" u="none" strike="noStrike" kern="0" cap="none" spc="0" normalizeH="0" baseline="0" noProof="0" dirty="0">
              <a:ln>
                <a:noFill/>
              </a:ln>
              <a:solidFill>
                <a:prstClr val="black"/>
              </a:solidFill>
              <a:effectLst/>
              <a:uLnTx/>
              <a:uFillTx/>
            </a:endParaRPr>
          </a:p>
        </p:txBody>
      </p:sp>
      <p:sp>
        <p:nvSpPr>
          <p:cNvPr id="34" name="TextBox 33">
            <a:extLst>
              <a:ext uri="{FF2B5EF4-FFF2-40B4-BE49-F238E27FC236}">
                <a16:creationId xmlns:a16="http://schemas.microsoft.com/office/drawing/2014/main" id="{C3B9448D-E2C7-41EC-AB6D-37A0B54892CE}"/>
              </a:ext>
            </a:extLst>
          </p:cNvPr>
          <p:cNvSpPr txBox="1"/>
          <p:nvPr/>
        </p:nvSpPr>
        <p:spPr>
          <a:xfrm>
            <a:off x="497186" y="2484043"/>
            <a:ext cx="752667"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solidFill>
                  <a:srgbClr val="00B0F0"/>
                </a:solidFill>
                <a:effectLst/>
                <a:uLnTx/>
                <a:uFillTx/>
              </a:rPr>
              <a:t>Planned journey</a:t>
            </a:r>
            <a:endParaRPr kumimoji="0" lang="en-GB" sz="1050" b="0" i="0" u="none" strike="noStrike" kern="0" cap="none" spc="0" normalizeH="0" baseline="0" noProof="0" dirty="0">
              <a:ln>
                <a:noFill/>
              </a:ln>
              <a:solidFill>
                <a:prstClr val="black"/>
              </a:solidFill>
              <a:effectLst/>
              <a:uLnTx/>
              <a:uFillTx/>
            </a:endParaRPr>
          </a:p>
        </p:txBody>
      </p:sp>
      <p:sp>
        <p:nvSpPr>
          <p:cNvPr id="35" name="TextBox 34">
            <a:extLst>
              <a:ext uri="{FF2B5EF4-FFF2-40B4-BE49-F238E27FC236}">
                <a16:creationId xmlns:a16="http://schemas.microsoft.com/office/drawing/2014/main" id="{32BD4AA9-CF39-476E-A689-6CA8D01E6D07}"/>
              </a:ext>
            </a:extLst>
          </p:cNvPr>
          <p:cNvSpPr txBox="1"/>
          <p:nvPr/>
        </p:nvSpPr>
        <p:spPr>
          <a:xfrm>
            <a:off x="497186" y="4057909"/>
            <a:ext cx="752667"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solidFill>
                  <a:srgbClr val="00B0F0"/>
                </a:solidFill>
                <a:effectLst/>
                <a:uLnTx/>
                <a:uFillTx/>
              </a:rPr>
              <a:t>Actual journey</a:t>
            </a:r>
            <a:endParaRPr kumimoji="0" lang="en-GB" sz="1050" b="0" i="0" u="none" strike="noStrike" kern="0" cap="none" spc="0" normalizeH="0" baseline="0" noProof="0" dirty="0">
              <a:ln>
                <a:noFill/>
              </a:ln>
              <a:solidFill>
                <a:prstClr val="black"/>
              </a:solidFill>
              <a:effectLst/>
              <a:uLnTx/>
              <a:uFillTx/>
            </a:endParaRPr>
          </a:p>
        </p:txBody>
      </p:sp>
      <p:sp>
        <p:nvSpPr>
          <p:cNvPr id="40" name="TextBox 39">
            <a:extLst>
              <a:ext uri="{FF2B5EF4-FFF2-40B4-BE49-F238E27FC236}">
                <a16:creationId xmlns:a16="http://schemas.microsoft.com/office/drawing/2014/main" id="{3D6F36A9-FC94-46FC-B7D0-4001F5900F55}"/>
              </a:ext>
            </a:extLst>
          </p:cNvPr>
          <p:cNvSpPr txBox="1"/>
          <p:nvPr/>
        </p:nvSpPr>
        <p:spPr>
          <a:xfrm>
            <a:off x="3850854" y="5628922"/>
            <a:ext cx="1467437"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solidFill>
                  <a:schemeClr val="accent4">
                    <a:lumMod val="50000"/>
                  </a:schemeClr>
                </a:solidFill>
                <a:effectLst/>
                <a:uLnTx/>
                <a:uFillTx/>
              </a:rPr>
              <a:t>This is an example of a deviation from the planned journey</a:t>
            </a:r>
          </a:p>
        </p:txBody>
      </p:sp>
      <p:cxnSp>
        <p:nvCxnSpPr>
          <p:cNvPr id="41" name="Straight Arrow Connector 40">
            <a:extLst>
              <a:ext uri="{FF2B5EF4-FFF2-40B4-BE49-F238E27FC236}">
                <a16:creationId xmlns:a16="http://schemas.microsoft.com/office/drawing/2014/main" id="{39B99E0B-3891-49A0-9D88-F7B603E373F0}"/>
              </a:ext>
            </a:extLst>
          </p:cNvPr>
          <p:cNvCxnSpPr>
            <a:cxnSpLocks/>
          </p:cNvCxnSpPr>
          <p:nvPr/>
        </p:nvCxnSpPr>
        <p:spPr>
          <a:xfrm flipH="1">
            <a:off x="3333242" y="5783051"/>
            <a:ext cx="556475" cy="1"/>
          </a:xfrm>
          <a:prstGeom prst="straightConnector1">
            <a:avLst/>
          </a:prstGeom>
          <a:noFill/>
          <a:ln w="12700" cap="flat" cmpd="sng" algn="ctr">
            <a:solidFill>
              <a:srgbClr val="C00000"/>
            </a:solidFill>
            <a:prstDash val="solid"/>
            <a:tailEnd type="triangle"/>
          </a:ln>
          <a:effectLst>
            <a:outerShdw blurRad="40000" dist="20000" dir="5400000" rotWithShape="0">
              <a:srgbClr val="000000">
                <a:alpha val="38000"/>
              </a:srgbClr>
            </a:outerShdw>
          </a:effectLst>
        </p:spPr>
      </p:cxnSp>
      <p:pic>
        <p:nvPicPr>
          <p:cNvPr id="4" name="Picture 3">
            <a:extLst>
              <a:ext uri="{FF2B5EF4-FFF2-40B4-BE49-F238E27FC236}">
                <a16:creationId xmlns:a16="http://schemas.microsoft.com/office/drawing/2014/main" id="{31D705C4-10C3-4746-A431-745791C2F82F}"/>
              </a:ext>
            </a:extLst>
          </p:cNvPr>
          <p:cNvPicPr>
            <a:picLocks noChangeAspect="1"/>
          </p:cNvPicPr>
          <p:nvPr/>
        </p:nvPicPr>
        <p:blipFill>
          <a:blip r:embed="rId3"/>
          <a:stretch>
            <a:fillRect/>
          </a:stretch>
        </p:blipFill>
        <p:spPr>
          <a:xfrm>
            <a:off x="829733" y="4048114"/>
            <a:ext cx="4437991" cy="1734937"/>
          </a:xfrm>
          <a:prstGeom prst="rect">
            <a:avLst/>
          </a:prstGeom>
        </p:spPr>
      </p:pic>
      <p:pic>
        <p:nvPicPr>
          <p:cNvPr id="5" name="Picture 4">
            <a:extLst>
              <a:ext uri="{FF2B5EF4-FFF2-40B4-BE49-F238E27FC236}">
                <a16:creationId xmlns:a16="http://schemas.microsoft.com/office/drawing/2014/main" id="{66941CF8-196C-49F2-8340-46D97E11F368}"/>
              </a:ext>
            </a:extLst>
          </p:cNvPr>
          <p:cNvPicPr>
            <a:picLocks noChangeAspect="1"/>
          </p:cNvPicPr>
          <p:nvPr/>
        </p:nvPicPr>
        <p:blipFill>
          <a:blip r:embed="rId4"/>
          <a:stretch>
            <a:fillRect/>
          </a:stretch>
        </p:blipFill>
        <p:spPr>
          <a:xfrm>
            <a:off x="1091724" y="2459426"/>
            <a:ext cx="4176000" cy="948872"/>
          </a:xfrm>
          <a:prstGeom prst="rect">
            <a:avLst/>
          </a:prstGeom>
        </p:spPr>
      </p:pic>
      <p:pic>
        <p:nvPicPr>
          <p:cNvPr id="125" name="Picture 4" descr="Bilderesultat for light bulb free clipart">
            <a:extLst>
              <a:ext uri="{FF2B5EF4-FFF2-40B4-BE49-F238E27FC236}">
                <a16:creationId xmlns:a16="http://schemas.microsoft.com/office/drawing/2014/main" id="{6711E994-5820-4BDB-9C87-026DA6514BE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3919765" y="5410794"/>
            <a:ext cx="179319" cy="21518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BBE50FFD-C74C-4959-8FA6-BF4836D3F52C}"/>
              </a:ext>
            </a:extLst>
          </p:cNvPr>
          <p:cNvSpPr/>
          <p:nvPr/>
        </p:nvSpPr>
        <p:spPr>
          <a:xfrm>
            <a:off x="1518558" y="5243295"/>
            <a:ext cx="1814684" cy="671796"/>
          </a:xfrm>
          <a:prstGeom prst="rect">
            <a:avLst/>
          </a:prstGeom>
          <a:solidFill>
            <a:schemeClr val="accent5">
              <a:alpha val="2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a:extLst>
              <a:ext uri="{FF2B5EF4-FFF2-40B4-BE49-F238E27FC236}">
                <a16:creationId xmlns:a16="http://schemas.microsoft.com/office/drawing/2014/main" id="{211D422D-29B0-47D7-B66B-3391474725EA}"/>
              </a:ext>
            </a:extLst>
          </p:cNvPr>
          <p:cNvPicPr>
            <a:picLocks noChangeAspect="1"/>
          </p:cNvPicPr>
          <p:nvPr/>
        </p:nvPicPr>
        <p:blipFill>
          <a:blip r:embed="rId6"/>
          <a:stretch>
            <a:fillRect/>
          </a:stretch>
        </p:blipFill>
        <p:spPr>
          <a:xfrm>
            <a:off x="5994960" y="3633569"/>
            <a:ext cx="5476527" cy="2281522"/>
          </a:xfrm>
          <a:prstGeom prst="rect">
            <a:avLst/>
          </a:prstGeom>
        </p:spPr>
      </p:pic>
      <p:grpSp>
        <p:nvGrpSpPr>
          <p:cNvPr id="25" name="Group 24">
            <a:extLst>
              <a:ext uri="{FF2B5EF4-FFF2-40B4-BE49-F238E27FC236}">
                <a16:creationId xmlns:a16="http://schemas.microsoft.com/office/drawing/2014/main" id="{F4EE7447-70B6-4FCE-904A-94422F752477}"/>
              </a:ext>
            </a:extLst>
          </p:cNvPr>
          <p:cNvGrpSpPr/>
          <p:nvPr/>
        </p:nvGrpSpPr>
        <p:grpSpPr>
          <a:xfrm>
            <a:off x="1685941" y="6501648"/>
            <a:ext cx="7334185" cy="198000"/>
            <a:chOff x="1685941" y="6501648"/>
            <a:chExt cx="7334185" cy="198000"/>
          </a:xfrm>
        </p:grpSpPr>
        <p:sp>
          <p:nvSpPr>
            <p:cNvPr id="26" name="AutoShape 63">
              <a:extLst>
                <a:ext uri="{FF2B5EF4-FFF2-40B4-BE49-F238E27FC236}">
                  <a16:creationId xmlns:a16="http://schemas.microsoft.com/office/drawing/2014/main" id="{ECC33354-4381-4924-8088-8E47A6E9F9CE}"/>
                </a:ext>
              </a:extLst>
            </p:cNvPr>
            <p:cNvSpPr>
              <a:spLocks noChangeArrowheads="1"/>
            </p:cNvSpPr>
            <p:nvPr/>
          </p:nvSpPr>
          <p:spPr bwMode="auto">
            <a:xfrm>
              <a:off x="1685941" y="6501648"/>
              <a:ext cx="1728000" cy="198000"/>
            </a:xfrm>
            <a:prstGeom prst="chevron">
              <a:avLst>
                <a:gd name="adj" fmla="val 38168"/>
              </a:avLst>
            </a:prstGeom>
            <a:solidFill>
              <a:schemeClr val="bg1">
                <a:lumMod val="85000"/>
              </a:schemeClr>
            </a:solidFill>
            <a:ln w="19050" algn="ctr">
              <a:noFill/>
              <a:miter lim="800000"/>
              <a:headEnd/>
              <a:tailEnd/>
            </a:ln>
          </p:spPr>
          <p:txBody>
            <a:bodyPr lIns="0" tIns="0" rIns="0" bIns="0" anchor="ctr" anchorCtr="0"/>
            <a:lstStyle/>
            <a:p>
              <a:pPr algn="ctr" defTabSz="995363">
                <a:buSzPct val="90000"/>
              </a:pPr>
              <a:r>
                <a:rPr lang="en-GB" sz="1000" kern="0" dirty="0">
                  <a:solidFill>
                    <a:schemeClr val="bg1">
                      <a:lumMod val="50000"/>
                    </a:schemeClr>
                  </a:solidFill>
                  <a:cs typeface="Arial" charset="0"/>
                </a:rPr>
                <a:t>Introducing CJML</a:t>
              </a:r>
            </a:p>
          </p:txBody>
        </p:sp>
        <p:sp>
          <p:nvSpPr>
            <p:cNvPr id="27" name="AutoShape 64">
              <a:extLst>
                <a:ext uri="{FF2B5EF4-FFF2-40B4-BE49-F238E27FC236}">
                  <a16:creationId xmlns:a16="http://schemas.microsoft.com/office/drawing/2014/main" id="{FE4DE8BF-5646-4A8E-8ABE-A1736B0AECC8}"/>
                </a:ext>
              </a:extLst>
            </p:cNvPr>
            <p:cNvSpPr>
              <a:spLocks noChangeArrowheads="1"/>
            </p:cNvSpPr>
            <p:nvPr/>
          </p:nvSpPr>
          <p:spPr bwMode="auto">
            <a:xfrm>
              <a:off x="3481033" y="6501648"/>
              <a:ext cx="3528000" cy="198000"/>
            </a:xfrm>
            <a:prstGeom prst="chevron">
              <a:avLst>
                <a:gd name="adj" fmla="val 38168"/>
              </a:avLst>
            </a:prstGeom>
            <a:solidFill>
              <a:schemeClr val="bg1">
                <a:lumMod val="85000"/>
              </a:schemeClr>
            </a:solidFill>
            <a:ln w="19050" algn="ctr">
              <a:noFill/>
              <a:miter lim="800000"/>
              <a:headEnd/>
              <a:tailEnd/>
            </a:ln>
          </p:spPr>
          <p:txBody>
            <a:bodyPr lIns="0" tIns="0" rIns="0" bIns="0" anchor="ctr" anchorCtr="0"/>
            <a:lstStyle/>
            <a:p>
              <a:pPr algn="ctr" defTabSz="995363">
                <a:buSzPct val="90000"/>
              </a:pPr>
              <a:r>
                <a:rPr lang="en-GB" sz="1000" kern="0">
                  <a:solidFill>
                    <a:schemeClr val="bg1">
                      <a:lumMod val="50000"/>
                    </a:schemeClr>
                  </a:solidFill>
                  <a:cs typeface="Arial" charset="0"/>
                </a:rPr>
                <a:t>Theoretical </a:t>
              </a:r>
              <a:r>
                <a:rPr lang="en-GB" sz="1000" kern="0" dirty="0">
                  <a:solidFill>
                    <a:schemeClr val="bg1">
                      <a:lumMod val="50000"/>
                    </a:schemeClr>
                  </a:solidFill>
                  <a:cs typeface="Arial" charset="0"/>
                </a:rPr>
                <a:t>foundation and </a:t>
              </a:r>
              <a:r>
                <a:rPr lang="en-GB" sz="1000" kern="0">
                  <a:solidFill>
                    <a:schemeClr val="bg1">
                      <a:lumMod val="50000"/>
                    </a:schemeClr>
                  </a:solidFill>
                  <a:cs typeface="Arial" charset="0"/>
                </a:rPr>
                <a:t>modelling approach</a:t>
              </a:r>
              <a:endParaRPr lang="en-GB" sz="1000" kern="0" dirty="0">
                <a:solidFill>
                  <a:schemeClr val="bg1">
                    <a:lumMod val="50000"/>
                  </a:schemeClr>
                </a:solidFill>
                <a:cs typeface="Arial" charset="0"/>
              </a:endParaRPr>
            </a:p>
          </p:txBody>
        </p:sp>
        <p:sp>
          <p:nvSpPr>
            <p:cNvPr id="28" name="AutoShape 65">
              <a:extLst>
                <a:ext uri="{FF2B5EF4-FFF2-40B4-BE49-F238E27FC236}">
                  <a16:creationId xmlns:a16="http://schemas.microsoft.com/office/drawing/2014/main" id="{71240A9F-5988-4313-A319-4E5039B7FD0F}"/>
                </a:ext>
              </a:extLst>
            </p:cNvPr>
            <p:cNvSpPr>
              <a:spLocks noChangeArrowheads="1"/>
            </p:cNvSpPr>
            <p:nvPr/>
          </p:nvSpPr>
          <p:spPr bwMode="auto">
            <a:xfrm>
              <a:off x="7076126" y="6501648"/>
              <a:ext cx="1944000" cy="198000"/>
            </a:xfrm>
            <a:prstGeom prst="chevron">
              <a:avLst>
                <a:gd name="adj" fmla="val 38168"/>
              </a:avLst>
            </a:prstGeom>
            <a:solidFill>
              <a:srgbClr val="00558E"/>
            </a:solidFill>
            <a:ln w="19050" algn="ctr">
              <a:noFill/>
              <a:miter lim="800000"/>
              <a:headEnd/>
              <a:tailEnd/>
            </a:ln>
          </p:spPr>
          <p:txBody>
            <a:bodyPr lIns="0" tIns="0" rIns="0" bIns="0" anchor="ctr" anchorCtr="0"/>
            <a:lstStyle/>
            <a:p>
              <a:pPr algn="ctr" defTabSz="995363">
                <a:buSzPct val="90000"/>
              </a:pPr>
              <a:r>
                <a:rPr lang="en-GB" sz="1000" kern="0" dirty="0">
                  <a:solidFill>
                    <a:schemeClr val="bg1"/>
                  </a:solidFill>
                  <a:cs typeface="Arial" charset="0"/>
                </a:rPr>
                <a:t>A quick tour of CJML</a:t>
              </a:r>
            </a:p>
          </p:txBody>
        </p:sp>
      </p:grpSp>
    </p:spTree>
    <p:extLst>
      <p:ext uri="{BB962C8B-B14F-4D97-AF65-F5344CB8AC3E}">
        <p14:creationId xmlns:p14="http://schemas.microsoft.com/office/powerpoint/2010/main" val="1629881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ADE6F-3919-49B5-BB0A-4F82314A7DE2}"/>
              </a:ext>
            </a:extLst>
          </p:cNvPr>
          <p:cNvSpPr>
            <a:spLocks noGrp="1"/>
          </p:cNvSpPr>
          <p:nvPr>
            <p:ph type="title"/>
          </p:nvPr>
        </p:nvSpPr>
        <p:spPr>
          <a:xfrm>
            <a:off x="954182" y="214615"/>
            <a:ext cx="9001711" cy="888244"/>
          </a:xfrm>
        </p:spPr>
        <p:txBody>
          <a:bodyPr/>
          <a:lstStyle/>
          <a:p>
            <a:r>
              <a:rPr lang="en-GB" dirty="0"/>
              <a:t>Comparison of diagram types</a:t>
            </a:r>
          </a:p>
        </p:txBody>
      </p:sp>
      <p:sp>
        <p:nvSpPr>
          <p:cNvPr id="3" name="Slide Number Placeholder 2">
            <a:extLst>
              <a:ext uri="{FF2B5EF4-FFF2-40B4-BE49-F238E27FC236}">
                <a16:creationId xmlns:a16="http://schemas.microsoft.com/office/drawing/2014/main" id="{FD349BE2-C55D-4B03-ADAE-2E75B76C467F}"/>
              </a:ext>
            </a:extLst>
          </p:cNvPr>
          <p:cNvSpPr>
            <a:spLocks noGrp="1"/>
          </p:cNvSpPr>
          <p:nvPr>
            <p:ph type="sldNum" sz="quarter" idx="12"/>
          </p:nvPr>
        </p:nvSpPr>
        <p:spPr/>
        <p:txBody>
          <a:bodyPr/>
          <a:lstStyle/>
          <a:p>
            <a:fld id="{5751DFAA-887F-4071-8EAD-E8CA316FCF06}" type="slidenum">
              <a:rPr lang="en-GB" smtClean="0"/>
              <a:t>29</a:t>
            </a:fld>
            <a:endParaRPr lang="en-GB" dirty="0"/>
          </a:p>
        </p:txBody>
      </p:sp>
      <p:cxnSp>
        <p:nvCxnSpPr>
          <p:cNvPr id="74" name="Straight Connector 73">
            <a:extLst>
              <a:ext uri="{FF2B5EF4-FFF2-40B4-BE49-F238E27FC236}">
                <a16:creationId xmlns:a16="http://schemas.microsoft.com/office/drawing/2014/main" id="{934D9294-2C2C-4D6E-A0DC-07296DED2ED3}"/>
              </a:ext>
            </a:extLst>
          </p:cNvPr>
          <p:cNvCxnSpPr>
            <a:cxnSpLocks/>
            <a:stCxn id="133" idx="6"/>
            <a:endCxn id="137" idx="6"/>
          </p:cNvCxnSpPr>
          <p:nvPr/>
        </p:nvCxnSpPr>
        <p:spPr>
          <a:xfrm>
            <a:off x="9321515" y="2011478"/>
            <a:ext cx="320130" cy="5544"/>
          </a:xfrm>
          <a:prstGeom prst="line">
            <a:avLst/>
          </a:prstGeom>
          <a:noFill/>
          <a:ln w="22225" cap="flat" cmpd="sng" algn="ctr">
            <a:solidFill>
              <a:sysClr val="windowText" lastClr="000000">
                <a:lumMod val="50000"/>
                <a:lumOff val="50000"/>
              </a:sysClr>
            </a:solidFill>
            <a:prstDash val="solid"/>
          </a:ln>
          <a:effectLst/>
        </p:spPr>
      </p:cxnSp>
      <p:cxnSp>
        <p:nvCxnSpPr>
          <p:cNvPr id="75" name="Straight Arrow Connector 74">
            <a:extLst>
              <a:ext uri="{FF2B5EF4-FFF2-40B4-BE49-F238E27FC236}">
                <a16:creationId xmlns:a16="http://schemas.microsoft.com/office/drawing/2014/main" id="{01C87275-5326-4413-86D9-5E8F55ACB547}"/>
              </a:ext>
            </a:extLst>
          </p:cNvPr>
          <p:cNvCxnSpPr>
            <a:cxnSpLocks/>
            <a:stCxn id="134" idx="6"/>
            <a:endCxn id="133" idx="2"/>
          </p:cNvCxnSpPr>
          <p:nvPr/>
        </p:nvCxnSpPr>
        <p:spPr>
          <a:xfrm>
            <a:off x="7884211" y="2011478"/>
            <a:ext cx="897304" cy="0"/>
          </a:xfrm>
          <a:prstGeom prst="straightConnector1">
            <a:avLst/>
          </a:prstGeom>
          <a:noFill/>
          <a:ln w="22225" cap="flat" cmpd="sng" algn="ctr">
            <a:solidFill>
              <a:sysClr val="window" lastClr="FFFFFF">
                <a:lumMod val="50000"/>
              </a:sysClr>
            </a:solidFill>
            <a:prstDash val="solid"/>
            <a:tailEnd type="triangle" w="med" len="med"/>
          </a:ln>
          <a:effectLst/>
        </p:spPr>
      </p:cxnSp>
      <p:cxnSp>
        <p:nvCxnSpPr>
          <p:cNvPr id="76" name="Straight Connector 75">
            <a:extLst>
              <a:ext uri="{FF2B5EF4-FFF2-40B4-BE49-F238E27FC236}">
                <a16:creationId xmlns:a16="http://schemas.microsoft.com/office/drawing/2014/main" id="{F2FBD78B-CD6E-4AE5-967E-E8EB79FB76F1}"/>
              </a:ext>
            </a:extLst>
          </p:cNvPr>
          <p:cNvCxnSpPr>
            <a:cxnSpLocks/>
            <a:stCxn id="136" idx="6"/>
            <a:endCxn id="130" idx="2"/>
          </p:cNvCxnSpPr>
          <p:nvPr/>
        </p:nvCxnSpPr>
        <p:spPr>
          <a:xfrm>
            <a:off x="2405873" y="2009436"/>
            <a:ext cx="771786" cy="2042"/>
          </a:xfrm>
          <a:prstGeom prst="line">
            <a:avLst/>
          </a:prstGeom>
          <a:noFill/>
          <a:ln w="22225" cap="flat" cmpd="sng" algn="ctr">
            <a:solidFill>
              <a:sysClr val="windowText" lastClr="000000">
                <a:lumMod val="50000"/>
                <a:lumOff val="50000"/>
              </a:sysClr>
            </a:solidFill>
            <a:prstDash val="solid"/>
          </a:ln>
          <a:effectLst/>
        </p:spPr>
      </p:cxnSp>
      <p:cxnSp>
        <p:nvCxnSpPr>
          <p:cNvPr id="77" name="Straight Arrow Connector 76">
            <a:extLst>
              <a:ext uri="{FF2B5EF4-FFF2-40B4-BE49-F238E27FC236}">
                <a16:creationId xmlns:a16="http://schemas.microsoft.com/office/drawing/2014/main" id="{8B1B0C68-672C-470B-970F-374FFC06B3EF}"/>
              </a:ext>
            </a:extLst>
          </p:cNvPr>
          <p:cNvCxnSpPr>
            <a:cxnSpLocks/>
            <a:stCxn id="130" idx="6"/>
            <a:endCxn id="132" idx="2"/>
          </p:cNvCxnSpPr>
          <p:nvPr/>
        </p:nvCxnSpPr>
        <p:spPr>
          <a:xfrm>
            <a:off x="3717659" y="2011478"/>
            <a:ext cx="2171287" cy="0"/>
          </a:xfrm>
          <a:prstGeom prst="straightConnector1">
            <a:avLst/>
          </a:prstGeom>
          <a:noFill/>
          <a:ln w="22225" cap="flat" cmpd="sng" algn="ctr">
            <a:solidFill>
              <a:sysClr val="window" lastClr="FFFFFF">
                <a:lumMod val="50000"/>
              </a:sysClr>
            </a:solidFill>
            <a:prstDash val="solid"/>
            <a:tailEnd type="triangle" w="med" len="med"/>
          </a:ln>
          <a:effectLst/>
        </p:spPr>
      </p:cxnSp>
      <p:cxnSp>
        <p:nvCxnSpPr>
          <p:cNvPr id="78" name="Straight Arrow Connector 77">
            <a:extLst>
              <a:ext uri="{FF2B5EF4-FFF2-40B4-BE49-F238E27FC236}">
                <a16:creationId xmlns:a16="http://schemas.microsoft.com/office/drawing/2014/main" id="{9A92EBF1-0754-4280-A680-3B6308C8A170}"/>
              </a:ext>
            </a:extLst>
          </p:cNvPr>
          <p:cNvCxnSpPr>
            <a:cxnSpLocks/>
            <a:stCxn id="132" idx="6"/>
            <a:endCxn id="134" idx="2"/>
          </p:cNvCxnSpPr>
          <p:nvPr/>
        </p:nvCxnSpPr>
        <p:spPr>
          <a:xfrm>
            <a:off x="6428946" y="2011478"/>
            <a:ext cx="915265" cy="0"/>
          </a:xfrm>
          <a:prstGeom prst="straightConnector1">
            <a:avLst/>
          </a:prstGeom>
          <a:noFill/>
          <a:ln w="22225" cap="flat" cmpd="sng" algn="ctr">
            <a:solidFill>
              <a:sysClr val="window" lastClr="FFFFFF">
                <a:lumMod val="50000"/>
              </a:sysClr>
            </a:solidFill>
            <a:prstDash val="solid"/>
            <a:tailEnd type="triangle" w="med" len="med"/>
          </a:ln>
          <a:effectLst/>
        </p:spPr>
      </p:cxnSp>
      <p:sp>
        <p:nvSpPr>
          <p:cNvPr id="79" name="Rounded Rectangle 44">
            <a:extLst>
              <a:ext uri="{FF2B5EF4-FFF2-40B4-BE49-F238E27FC236}">
                <a16:creationId xmlns:a16="http://schemas.microsoft.com/office/drawing/2014/main" id="{AFF1F3A7-656A-488A-9F7E-A4C9A709F574}"/>
              </a:ext>
            </a:extLst>
          </p:cNvPr>
          <p:cNvSpPr/>
          <p:nvPr/>
        </p:nvSpPr>
        <p:spPr>
          <a:xfrm>
            <a:off x="2250375" y="5444147"/>
            <a:ext cx="7590107" cy="684000"/>
          </a:xfrm>
          <a:prstGeom prst="roundRect">
            <a:avLst>
              <a:gd name="adj" fmla="val 8551"/>
            </a:avLst>
          </a:prstGeom>
          <a:noFill/>
          <a:ln w="25400" cap="flat" cmpd="sng" algn="ctr">
            <a:solidFill>
              <a:sysClr val="window" lastClr="FFFFFF">
                <a:lumMod val="85000"/>
              </a:sysClr>
            </a:solidFill>
            <a:prstDash val="soli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80" name="Rounded Rectangle 45">
            <a:extLst>
              <a:ext uri="{FF2B5EF4-FFF2-40B4-BE49-F238E27FC236}">
                <a16:creationId xmlns:a16="http://schemas.microsoft.com/office/drawing/2014/main" id="{D15BC7A0-1D0F-4DF9-B3D1-94F79C9A8EA2}"/>
              </a:ext>
            </a:extLst>
          </p:cNvPr>
          <p:cNvSpPr/>
          <p:nvPr/>
        </p:nvSpPr>
        <p:spPr>
          <a:xfrm>
            <a:off x="2254927" y="2969894"/>
            <a:ext cx="7590107" cy="684000"/>
          </a:xfrm>
          <a:prstGeom prst="roundRect">
            <a:avLst>
              <a:gd name="adj" fmla="val 8551"/>
            </a:avLst>
          </a:prstGeom>
          <a:solidFill>
            <a:sysClr val="window" lastClr="FFFFFF">
              <a:lumMod val="95000"/>
            </a:sysClr>
          </a:solidFill>
          <a:ln w="25400" cap="flat" cmpd="sng" algn="ctr">
            <a:solidFill>
              <a:sysClr val="window" lastClr="FFFFFF">
                <a:lumMod val="85000"/>
              </a:sysClr>
            </a:solidFill>
            <a:prstDash val="soli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81" name="Rounded Rectangle 59">
            <a:extLst>
              <a:ext uri="{FF2B5EF4-FFF2-40B4-BE49-F238E27FC236}">
                <a16:creationId xmlns:a16="http://schemas.microsoft.com/office/drawing/2014/main" id="{CF0EBBB9-4F04-44F0-A96D-ACD0C6660E3E}"/>
              </a:ext>
            </a:extLst>
          </p:cNvPr>
          <p:cNvSpPr/>
          <p:nvPr/>
        </p:nvSpPr>
        <p:spPr>
          <a:xfrm>
            <a:off x="2254927" y="3789626"/>
            <a:ext cx="7590107" cy="684000"/>
          </a:xfrm>
          <a:prstGeom prst="roundRect">
            <a:avLst>
              <a:gd name="adj" fmla="val 8551"/>
            </a:avLst>
          </a:prstGeom>
          <a:solidFill>
            <a:sysClr val="window" lastClr="FFFFFF">
              <a:lumMod val="95000"/>
            </a:sysClr>
          </a:solidFill>
          <a:ln w="25400" cap="flat" cmpd="sng" algn="ctr">
            <a:solidFill>
              <a:sysClr val="window" lastClr="FFFFFF">
                <a:lumMod val="85000"/>
              </a:sysClr>
            </a:solidFill>
            <a:prstDash val="soli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82" name="Rounded Rectangle 60">
            <a:extLst>
              <a:ext uri="{FF2B5EF4-FFF2-40B4-BE49-F238E27FC236}">
                <a16:creationId xmlns:a16="http://schemas.microsoft.com/office/drawing/2014/main" id="{2D7FF630-B076-482E-8584-1A6C5DDDBABE}"/>
              </a:ext>
            </a:extLst>
          </p:cNvPr>
          <p:cNvSpPr/>
          <p:nvPr/>
        </p:nvSpPr>
        <p:spPr>
          <a:xfrm>
            <a:off x="2254927" y="4616182"/>
            <a:ext cx="7590107" cy="684000"/>
          </a:xfrm>
          <a:prstGeom prst="roundRect">
            <a:avLst>
              <a:gd name="adj" fmla="val 8551"/>
            </a:avLst>
          </a:prstGeom>
          <a:solidFill>
            <a:sysClr val="window" lastClr="FFFFFF">
              <a:lumMod val="95000"/>
            </a:sysClr>
          </a:solidFill>
          <a:ln w="25400" cap="flat" cmpd="sng" algn="ctr">
            <a:solidFill>
              <a:sysClr val="window" lastClr="FFFFFF">
                <a:lumMod val="85000"/>
              </a:sysClr>
            </a:solidFill>
            <a:prstDash val="solid"/>
          </a:ln>
          <a:effectLst/>
        </p:spPr>
        <p:txBody>
          <a:bodyPr rIns="3600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83" name="TextBox 157">
            <a:extLst>
              <a:ext uri="{FF2B5EF4-FFF2-40B4-BE49-F238E27FC236}">
                <a16:creationId xmlns:a16="http://schemas.microsoft.com/office/drawing/2014/main" id="{44C7A51E-A0EF-4070-B9DC-A35D8AEC161A}"/>
              </a:ext>
            </a:extLst>
          </p:cNvPr>
          <p:cNvSpPr txBox="1">
            <a:spLocks noChangeArrowheads="1"/>
          </p:cNvSpPr>
          <p:nvPr/>
        </p:nvSpPr>
        <p:spPr bwMode="auto">
          <a:xfrm>
            <a:off x="2229849" y="3410205"/>
            <a:ext cx="9906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marL="0" marR="0" lvl="0" indent="0" defTabSz="457200" eaLnBrk="1" fontAlgn="auto" latinLnBrk="0" hangingPunct="1">
              <a:lnSpc>
                <a:spcPct val="100000"/>
              </a:lnSpc>
              <a:spcBef>
                <a:spcPts val="0"/>
              </a:spcBef>
              <a:spcAft>
                <a:spcPts val="0"/>
              </a:spcAft>
              <a:buClrTx/>
              <a:buSzTx/>
              <a:buFontTx/>
              <a:buNone/>
              <a:tabLst/>
              <a:defRPr/>
            </a:pPr>
            <a:r>
              <a:rPr kumimoji="0" lang="en-GB" altLang="en-US" sz="1100" b="0" i="0" u="none" strike="noStrike" kern="0" cap="none" spc="0" normalizeH="0" baseline="0" noProof="0" dirty="0">
                <a:ln>
                  <a:noFill/>
                </a:ln>
                <a:solidFill>
                  <a:prstClr val="black"/>
                </a:solidFill>
                <a:effectLst/>
                <a:uLnTx/>
                <a:uFillTx/>
                <a:latin typeface="Calibri" pitchFamily="34" charset="0"/>
              </a:rPr>
              <a:t>Patient</a:t>
            </a:r>
            <a:endParaRPr kumimoji="0" lang="en-GB" altLang="en-US" sz="1200" b="0" i="0" u="none" strike="noStrike" kern="0" cap="none" spc="0" normalizeH="0" baseline="0" noProof="0" dirty="0">
              <a:ln>
                <a:noFill/>
              </a:ln>
              <a:solidFill>
                <a:prstClr val="black"/>
              </a:solidFill>
              <a:effectLst/>
              <a:uLnTx/>
              <a:uFillTx/>
              <a:latin typeface="Calibri" pitchFamily="34" charset="0"/>
            </a:endParaRPr>
          </a:p>
        </p:txBody>
      </p:sp>
      <p:sp>
        <p:nvSpPr>
          <p:cNvPr id="84" name="TextBox 157">
            <a:extLst>
              <a:ext uri="{FF2B5EF4-FFF2-40B4-BE49-F238E27FC236}">
                <a16:creationId xmlns:a16="http://schemas.microsoft.com/office/drawing/2014/main" id="{CEF41AFD-59F3-4C4A-A91D-4945FDE1FA0C}"/>
              </a:ext>
            </a:extLst>
          </p:cNvPr>
          <p:cNvSpPr txBox="1">
            <a:spLocks noChangeArrowheads="1"/>
          </p:cNvSpPr>
          <p:nvPr/>
        </p:nvSpPr>
        <p:spPr bwMode="auto">
          <a:xfrm>
            <a:off x="2229849" y="4233621"/>
            <a:ext cx="9906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marL="0" marR="0" lvl="0" indent="0" defTabSz="457200" eaLnBrk="1" fontAlgn="auto" latinLnBrk="0" hangingPunct="1">
              <a:lnSpc>
                <a:spcPct val="100000"/>
              </a:lnSpc>
              <a:spcBef>
                <a:spcPts val="0"/>
              </a:spcBef>
              <a:spcAft>
                <a:spcPts val="0"/>
              </a:spcAft>
              <a:buClrTx/>
              <a:buSzTx/>
              <a:buFontTx/>
              <a:buNone/>
              <a:tabLst/>
              <a:defRPr/>
            </a:pPr>
            <a:r>
              <a:rPr kumimoji="0" lang="en-GB" altLang="en-US" sz="1100" b="0" i="0" u="none" strike="noStrike" kern="0" cap="none" spc="0" normalizeH="0" baseline="0" noProof="0" dirty="0">
                <a:ln>
                  <a:noFill/>
                </a:ln>
                <a:solidFill>
                  <a:prstClr val="black"/>
                </a:solidFill>
                <a:effectLst/>
                <a:uLnTx/>
                <a:uFillTx/>
                <a:latin typeface="Calibri" pitchFamily="34" charset="0"/>
              </a:rPr>
              <a:t>GP</a:t>
            </a:r>
            <a:endParaRPr kumimoji="0" lang="en-GB" altLang="en-US" sz="1200" b="0" i="0" u="none" strike="noStrike" kern="0" cap="none" spc="0" normalizeH="0" baseline="0" noProof="0" dirty="0">
              <a:ln>
                <a:noFill/>
              </a:ln>
              <a:solidFill>
                <a:prstClr val="black"/>
              </a:solidFill>
              <a:effectLst/>
              <a:uLnTx/>
              <a:uFillTx/>
              <a:latin typeface="Calibri" pitchFamily="34" charset="0"/>
            </a:endParaRPr>
          </a:p>
        </p:txBody>
      </p:sp>
      <p:sp>
        <p:nvSpPr>
          <p:cNvPr id="85" name="TextBox 157">
            <a:extLst>
              <a:ext uri="{FF2B5EF4-FFF2-40B4-BE49-F238E27FC236}">
                <a16:creationId xmlns:a16="http://schemas.microsoft.com/office/drawing/2014/main" id="{CAFC21DF-650A-4F40-BFAA-AE0DABA38482}"/>
              </a:ext>
            </a:extLst>
          </p:cNvPr>
          <p:cNvSpPr txBox="1">
            <a:spLocks noChangeArrowheads="1"/>
          </p:cNvSpPr>
          <p:nvPr/>
        </p:nvSpPr>
        <p:spPr bwMode="auto">
          <a:xfrm>
            <a:off x="2229849" y="5063861"/>
            <a:ext cx="9906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marL="0" marR="0" lvl="0" indent="0" defTabSz="457200" eaLnBrk="1" fontAlgn="auto" latinLnBrk="0" hangingPunct="1">
              <a:lnSpc>
                <a:spcPct val="100000"/>
              </a:lnSpc>
              <a:spcBef>
                <a:spcPts val="0"/>
              </a:spcBef>
              <a:spcAft>
                <a:spcPts val="0"/>
              </a:spcAft>
              <a:buClrTx/>
              <a:buSzTx/>
              <a:buFontTx/>
              <a:buNone/>
              <a:tabLst/>
              <a:defRPr/>
            </a:pPr>
            <a:r>
              <a:rPr kumimoji="0" lang="en-GB" altLang="en-US" sz="1100" b="0" i="0" u="none" strike="noStrike" kern="0" cap="none" spc="0" normalizeH="0" baseline="0" noProof="0" dirty="0">
                <a:ln>
                  <a:noFill/>
                </a:ln>
                <a:solidFill>
                  <a:prstClr val="black"/>
                </a:solidFill>
                <a:effectLst/>
                <a:uLnTx/>
                <a:uFillTx/>
                <a:latin typeface="Calibri" pitchFamily="34" charset="0"/>
              </a:rPr>
              <a:t>Specialist</a:t>
            </a:r>
            <a:endParaRPr kumimoji="0" lang="en-GB" altLang="en-US" sz="1200" b="0" i="0" u="none" strike="noStrike" kern="0" cap="none" spc="0" normalizeH="0" baseline="0" noProof="0" dirty="0">
              <a:ln>
                <a:noFill/>
              </a:ln>
              <a:solidFill>
                <a:prstClr val="black"/>
              </a:solidFill>
              <a:effectLst/>
              <a:uLnTx/>
              <a:uFillTx/>
              <a:latin typeface="Calibri" pitchFamily="34" charset="0"/>
            </a:endParaRPr>
          </a:p>
        </p:txBody>
      </p:sp>
      <p:pic>
        <p:nvPicPr>
          <p:cNvPr id="86" name="Picture 85">
            <a:extLst>
              <a:ext uri="{FF2B5EF4-FFF2-40B4-BE49-F238E27FC236}">
                <a16:creationId xmlns:a16="http://schemas.microsoft.com/office/drawing/2014/main" id="{EBD15CA1-8182-4436-BD56-C4FB49E039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4926" y="3769285"/>
            <a:ext cx="569892" cy="569892"/>
          </a:xfrm>
          <a:prstGeom prst="rect">
            <a:avLst/>
          </a:prstGeom>
        </p:spPr>
      </p:pic>
      <p:pic>
        <p:nvPicPr>
          <p:cNvPr id="87" name="Picture 86">
            <a:extLst>
              <a:ext uri="{FF2B5EF4-FFF2-40B4-BE49-F238E27FC236}">
                <a16:creationId xmlns:a16="http://schemas.microsoft.com/office/drawing/2014/main" id="{D89C43CA-B4A3-4E5E-A41E-1BCB47376A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83439" y="4707679"/>
            <a:ext cx="284946" cy="356183"/>
          </a:xfrm>
          <a:prstGeom prst="rect">
            <a:avLst/>
          </a:prstGeom>
        </p:spPr>
      </p:pic>
      <p:sp>
        <p:nvSpPr>
          <p:cNvPr id="88" name="Rounded Rectangle 67">
            <a:extLst>
              <a:ext uri="{FF2B5EF4-FFF2-40B4-BE49-F238E27FC236}">
                <a16:creationId xmlns:a16="http://schemas.microsoft.com/office/drawing/2014/main" id="{A50B04A4-94D5-4EA9-BDE5-17644567FA42}"/>
              </a:ext>
            </a:extLst>
          </p:cNvPr>
          <p:cNvSpPr/>
          <p:nvPr/>
        </p:nvSpPr>
        <p:spPr>
          <a:xfrm>
            <a:off x="7025403" y="4679357"/>
            <a:ext cx="1224000" cy="576000"/>
          </a:xfrm>
          <a:prstGeom prst="roundRect">
            <a:avLst>
              <a:gd name="adj" fmla="val 12023"/>
            </a:avLst>
          </a:prstGeom>
          <a:solidFill>
            <a:srgbClr val="4BACC6">
              <a:lumMod val="20000"/>
              <a:lumOff val="80000"/>
            </a:srgbClr>
          </a:solidFill>
          <a:ln w="28575" cap="flat" cmpd="sng" algn="ctr">
            <a:solidFill>
              <a:srgbClr val="4BACC6">
                <a:lumMod val="75000"/>
              </a:srgbClr>
            </a:solidFill>
            <a:prstDash val="solid"/>
          </a:ln>
          <a:effectLst/>
        </p:spPr>
        <p:txBody>
          <a:bodyPr lIns="360000" tIns="0" rIns="36000" bIns="0" anchor="ctr"/>
          <a:lstStyle/>
          <a:p>
            <a:pPr marL="0" marR="0" lvl="0" indent="0" defTabSz="457200" eaLnBrk="1" fontAlgn="auto" latinLnBrk="0" hangingPunct="1">
              <a:lnSpc>
                <a:spcPts val="8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black"/>
                </a:solidFill>
                <a:effectLst/>
                <a:uLnTx/>
                <a:uFillTx/>
                <a:latin typeface="Calibri"/>
                <a:ea typeface="+mn-ea"/>
                <a:cs typeface="+mn-cs"/>
              </a:rPr>
              <a:t>Sends notification about the appointment</a:t>
            </a:r>
          </a:p>
        </p:txBody>
      </p:sp>
      <p:sp>
        <p:nvSpPr>
          <p:cNvPr id="89" name="Rounded Rectangle 69">
            <a:extLst>
              <a:ext uri="{FF2B5EF4-FFF2-40B4-BE49-F238E27FC236}">
                <a16:creationId xmlns:a16="http://schemas.microsoft.com/office/drawing/2014/main" id="{B143030B-0255-4F7C-B2C6-F3903C6C6EFA}"/>
              </a:ext>
            </a:extLst>
          </p:cNvPr>
          <p:cNvSpPr/>
          <p:nvPr/>
        </p:nvSpPr>
        <p:spPr>
          <a:xfrm>
            <a:off x="7025403" y="3033373"/>
            <a:ext cx="1224000" cy="576000"/>
          </a:xfrm>
          <a:prstGeom prst="roundRect">
            <a:avLst>
              <a:gd name="adj" fmla="val 12023"/>
            </a:avLst>
          </a:prstGeom>
          <a:solidFill>
            <a:sysClr val="window" lastClr="FFFFFF"/>
          </a:solidFill>
          <a:ln w="28575" cap="flat" cmpd="sng" algn="ctr">
            <a:solidFill>
              <a:srgbClr val="4BACC6">
                <a:lumMod val="75000"/>
              </a:srgbClr>
            </a:solidFill>
            <a:prstDash val="solid"/>
          </a:ln>
          <a:effectLst/>
        </p:spPr>
        <p:txBody>
          <a:bodyPr lIns="360000" tIns="0" rIns="36000" bIns="0" anchor="ctr"/>
          <a:lstStyle/>
          <a:p>
            <a:pPr marL="0" marR="0" lvl="0" indent="0" defTabSz="457200" eaLnBrk="1" fontAlgn="auto" latinLnBrk="0" hangingPunct="1">
              <a:lnSpc>
                <a:spcPts val="9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black"/>
                </a:solidFill>
                <a:effectLst/>
                <a:uLnTx/>
                <a:uFillTx/>
                <a:latin typeface="Calibri"/>
                <a:ea typeface="+mn-ea"/>
                <a:cs typeface="+mn-cs"/>
              </a:rPr>
              <a:t>Receives an SMS reminder about the appointment</a:t>
            </a:r>
          </a:p>
        </p:txBody>
      </p:sp>
      <p:pic>
        <p:nvPicPr>
          <p:cNvPr id="90" name="Picture 89">
            <a:extLst>
              <a:ext uri="{FF2B5EF4-FFF2-40B4-BE49-F238E27FC236}">
                <a16:creationId xmlns:a16="http://schemas.microsoft.com/office/drawing/2014/main" id="{216DE40A-7F70-423D-9930-1F5C8C5CC570}"/>
              </a:ext>
            </a:extLst>
          </p:cNvPr>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7108284" y="3202776"/>
            <a:ext cx="237195" cy="237195"/>
          </a:xfrm>
          <a:prstGeom prst="rect">
            <a:avLst/>
          </a:prstGeom>
        </p:spPr>
      </p:pic>
      <p:cxnSp>
        <p:nvCxnSpPr>
          <p:cNvPr id="91" name="Straight Arrow Connector 90">
            <a:extLst>
              <a:ext uri="{FF2B5EF4-FFF2-40B4-BE49-F238E27FC236}">
                <a16:creationId xmlns:a16="http://schemas.microsoft.com/office/drawing/2014/main" id="{F569AAEF-FACA-42BB-9BAA-3C2972DFFE15}"/>
              </a:ext>
            </a:extLst>
          </p:cNvPr>
          <p:cNvCxnSpPr>
            <a:stCxn id="93" idx="2"/>
            <a:endCxn id="94" idx="0"/>
          </p:cNvCxnSpPr>
          <p:nvPr/>
        </p:nvCxnSpPr>
        <p:spPr>
          <a:xfrm>
            <a:off x="9055459" y="3609373"/>
            <a:ext cx="0" cy="1069985"/>
          </a:xfrm>
          <a:prstGeom prst="straightConnector1">
            <a:avLst/>
          </a:prstGeom>
          <a:noFill/>
          <a:ln w="22225" cap="flat" cmpd="sng" algn="ctr">
            <a:solidFill>
              <a:sysClr val="window" lastClr="FFFFFF">
                <a:lumMod val="50000"/>
              </a:sysClr>
            </a:solidFill>
            <a:prstDash val="solid"/>
            <a:tailEnd type="triangle" w="med" len="med"/>
          </a:ln>
          <a:effectLst/>
        </p:spPr>
      </p:cxnSp>
      <p:cxnSp>
        <p:nvCxnSpPr>
          <p:cNvPr id="92" name="Straight Arrow Connector 91">
            <a:extLst>
              <a:ext uri="{FF2B5EF4-FFF2-40B4-BE49-F238E27FC236}">
                <a16:creationId xmlns:a16="http://schemas.microsoft.com/office/drawing/2014/main" id="{C474E740-8C47-4025-B77A-2E94AC2F8DEA}"/>
              </a:ext>
            </a:extLst>
          </p:cNvPr>
          <p:cNvCxnSpPr>
            <a:stCxn id="88" idx="0"/>
            <a:endCxn id="89" idx="2"/>
          </p:cNvCxnSpPr>
          <p:nvPr/>
        </p:nvCxnSpPr>
        <p:spPr>
          <a:xfrm flipV="1">
            <a:off x="7637403" y="3609373"/>
            <a:ext cx="0" cy="1069984"/>
          </a:xfrm>
          <a:prstGeom prst="straightConnector1">
            <a:avLst/>
          </a:prstGeom>
          <a:noFill/>
          <a:ln w="22225" cap="flat" cmpd="sng" algn="ctr">
            <a:solidFill>
              <a:sysClr val="window" lastClr="FFFFFF">
                <a:lumMod val="50000"/>
              </a:sysClr>
            </a:solidFill>
            <a:prstDash val="solid"/>
            <a:tailEnd type="triangle" w="med" len="med"/>
          </a:ln>
          <a:effectLst/>
        </p:spPr>
      </p:cxnSp>
      <p:sp>
        <p:nvSpPr>
          <p:cNvPr id="93" name="Rounded Rectangle 75">
            <a:extLst>
              <a:ext uri="{FF2B5EF4-FFF2-40B4-BE49-F238E27FC236}">
                <a16:creationId xmlns:a16="http://schemas.microsoft.com/office/drawing/2014/main" id="{C8C1A3B1-E2D6-4729-BC83-C65A0381C936}"/>
              </a:ext>
            </a:extLst>
          </p:cNvPr>
          <p:cNvSpPr/>
          <p:nvPr/>
        </p:nvSpPr>
        <p:spPr>
          <a:xfrm>
            <a:off x="8443459" y="3033372"/>
            <a:ext cx="1224000" cy="576000"/>
          </a:xfrm>
          <a:prstGeom prst="roundRect">
            <a:avLst>
              <a:gd name="adj" fmla="val 12023"/>
            </a:avLst>
          </a:prstGeom>
          <a:solidFill>
            <a:srgbClr val="4BACC6">
              <a:lumMod val="20000"/>
              <a:lumOff val="80000"/>
            </a:srgbClr>
          </a:solidFill>
          <a:ln w="28575" cap="flat" cmpd="sng" algn="ctr">
            <a:solidFill>
              <a:srgbClr val="4BACC6">
                <a:lumMod val="75000"/>
              </a:srgbClr>
            </a:solidFill>
            <a:prstDash val="solid"/>
          </a:ln>
          <a:effectLst/>
        </p:spPr>
        <p:txBody>
          <a:bodyPr lIns="360000" tIns="0" rIns="36000" bIns="0" anchor="ctr"/>
          <a:lstStyle/>
          <a:p>
            <a:pPr marL="0" marR="0" lvl="0" indent="0" defTabSz="457200" eaLnBrk="1" fontAlgn="auto" latinLnBrk="0" hangingPunct="1">
              <a:lnSpc>
                <a:spcPts val="8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black"/>
                </a:solidFill>
                <a:effectLst/>
                <a:uLnTx/>
                <a:uFillTx/>
                <a:latin typeface="Calibri"/>
                <a:ea typeface="+mn-ea"/>
                <a:cs typeface="+mn-cs"/>
              </a:rPr>
              <a:t>Consultation with specialist at the out-patient clinic</a:t>
            </a:r>
          </a:p>
        </p:txBody>
      </p:sp>
      <p:sp>
        <p:nvSpPr>
          <p:cNvPr id="94" name="Rounded Rectangle 76">
            <a:extLst>
              <a:ext uri="{FF2B5EF4-FFF2-40B4-BE49-F238E27FC236}">
                <a16:creationId xmlns:a16="http://schemas.microsoft.com/office/drawing/2014/main" id="{78016C8D-F6A9-4793-B27A-B7A27E0F9697}"/>
              </a:ext>
            </a:extLst>
          </p:cNvPr>
          <p:cNvSpPr/>
          <p:nvPr/>
        </p:nvSpPr>
        <p:spPr>
          <a:xfrm>
            <a:off x="8443459" y="4679357"/>
            <a:ext cx="1224000" cy="576000"/>
          </a:xfrm>
          <a:prstGeom prst="roundRect">
            <a:avLst>
              <a:gd name="adj" fmla="val 12023"/>
            </a:avLst>
          </a:prstGeom>
          <a:solidFill>
            <a:sysClr val="window" lastClr="FFFFFF"/>
          </a:solidFill>
          <a:ln w="28575" cap="flat" cmpd="sng" algn="ctr">
            <a:solidFill>
              <a:srgbClr val="4BACC6">
                <a:lumMod val="75000"/>
              </a:srgbClr>
            </a:solidFill>
            <a:prstDash val="solid"/>
          </a:ln>
          <a:effectLst/>
        </p:spPr>
        <p:txBody>
          <a:bodyPr lIns="360000" tIns="0" rIns="36000" bIns="0" anchor="ctr"/>
          <a:lstStyle/>
          <a:p>
            <a:pPr marL="0" marR="0" lvl="0" indent="0" defTabSz="457200" eaLnBrk="1" fontAlgn="auto" latinLnBrk="0" hangingPunct="1">
              <a:lnSpc>
                <a:spcPts val="9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black"/>
                </a:solidFill>
                <a:effectLst/>
                <a:uLnTx/>
                <a:uFillTx/>
                <a:latin typeface="Calibri"/>
                <a:ea typeface="+mn-ea"/>
                <a:cs typeface="+mn-cs"/>
              </a:rPr>
              <a:t>Examines the patient, decides for an operation</a:t>
            </a:r>
          </a:p>
        </p:txBody>
      </p:sp>
      <p:pic>
        <p:nvPicPr>
          <p:cNvPr id="95" name="Picture 94">
            <a:extLst>
              <a:ext uri="{FF2B5EF4-FFF2-40B4-BE49-F238E27FC236}">
                <a16:creationId xmlns:a16="http://schemas.microsoft.com/office/drawing/2014/main" id="{36354682-A0E8-4170-8FD8-51A2237EE28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433847" y="3126751"/>
            <a:ext cx="389244" cy="389244"/>
          </a:xfrm>
          <a:prstGeom prst="rect">
            <a:avLst/>
          </a:prstGeom>
        </p:spPr>
      </p:pic>
      <p:pic>
        <p:nvPicPr>
          <p:cNvPr id="96" name="Picture 95">
            <a:extLst>
              <a:ext uri="{FF2B5EF4-FFF2-40B4-BE49-F238E27FC236}">
                <a16:creationId xmlns:a16="http://schemas.microsoft.com/office/drawing/2014/main" id="{1AFA4AF7-F7D3-4777-9A46-E293D8F41EB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433847" y="4772735"/>
            <a:ext cx="389244" cy="389244"/>
          </a:xfrm>
          <a:prstGeom prst="rect">
            <a:avLst/>
          </a:prstGeom>
        </p:spPr>
      </p:pic>
      <p:sp>
        <p:nvSpPr>
          <p:cNvPr id="97" name="TextBox 157">
            <a:extLst>
              <a:ext uri="{FF2B5EF4-FFF2-40B4-BE49-F238E27FC236}">
                <a16:creationId xmlns:a16="http://schemas.microsoft.com/office/drawing/2014/main" id="{30494614-1D9F-43C6-9660-2D3AE405D489}"/>
              </a:ext>
            </a:extLst>
          </p:cNvPr>
          <p:cNvSpPr txBox="1">
            <a:spLocks noChangeArrowheads="1"/>
          </p:cNvSpPr>
          <p:nvPr/>
        </p:nvSpPr>
        <p:spPr bwMode="auto">
          <a:xfrm>
            <a:off x="2216201" y="5829734"/>
            <a:ext cx="9906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marL="0" marR="0" lvl="0" indent="0" defTabSz="457200" eaLnBrk="1" fontAlgn="auto" latinLnBrk="0" hangingPunct="1">
              <a:lnSpc>
                <a:spcPct val="100000"/>
              </a:lnSpc>
              <a:spcBef>
                <a:spcPts val="0"/>
              </a:spcBef>
              <a:spcAft>
                <a:spcPts val="0"/>
              </a:spcAft>
              <a:buClrTx/>
              <a:buSzTx/>
              <a:buFontTx/>
              <a:buNone/>
              <a:tabLst/>
              <a:defRPr/>
            </a:pPr>
            <a:r>
              <a:rPr kumimoji="0" lang="en-GB" altLang="en-US" sz="1100" b="0" i="0" u="none" strike="noStrike" kern="0" cap="none" spc="0" normalizeH="0" baseline="0" noProof="0" dirty="0">
                <a:ln>
                  <a:noFill/>
                </a:ln>
                <a:solidFill>
                  <a:prstClr val="black"/>
                </a:solidFill>
                <a:effectLst/>
                <a:uLnTx/>
                <a:uFillTx/>
                <a:latin typeface="Calibri" pitchFamily="34" charset="0"/>
              </a:rPr>
              <a:t>Comment</a:t>
            </a:r>
            <a:endParaRPr kumimoji="0" lang="en-GB" altLang="en-US" sz="1200" b="0" i="0" u="none" strike="noStrike" kern="0" cap="none" spc="0" normalizeH="0" baseline="0" noProof="0" dirty="0">
              <a:ln>
                <a:noFill/>
              </a:ln>
              <a:solidFill>
                <a:prstClr val="black"/>
              </a:solidFill>
              <a:effectLst/>
              <a:uLnTx/>
              <a:uFillTx/>
              <a:latin typeface="Calibri" pitchFamily="34" charset="0"/>
            </a:endParaRPr>
          </a:p>
        </p:txBody>
      </p:sp>
      <p:pic>
        <p:nvPicPr>
          <p:cNvPr id="99" name="Picture 98">
            <a:extLst>
              <a:ext uri="{FF2B5EF4-FFF2-40B4-BE49-F238E27FC236}">
                <a16:creationId xmlns:a16="http://schemas.microsoft.com/office/drawing/2014/main" id="{B4FC7F52-4245-4A74-84E9-3E05B47B77BF}"/>
              </a:ext>
            </a:extLst>
          </p:cNvPr>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7108283" y="4847803"/>
            <a:ext cx="237195" cy="237195"/>
          </a:xfrm>
          <a:prstGeom prst="rect">
            <a:avLst/>
          </a:prstGeom>
        </p:spPr>
      </p:pic>
      <p:sp>
        <p:nvSpPr>
          <p:cNvPr id="100" name="Folded Corner 82">
            <a:extLst>
              <a:ext uri="{FF2B5EF4-FFF2-40B4-BE49-F238E27FC236}">
                <a16:creationId xmlns:a16="http://schemas.microsoft.com/office/drawing/2014/main" id="{86C92996-FB5A-42E5-93F9-5884D3696599}"/>
              </a:ext>
            </a:extLst>
          </p:cNvPr>
          <p:cNvSpPr/>
          <p:nvPr/>
        </p:nvSpPr>
        <p:spPr>
          <a:xfrm>
            <a:off x="5638046" y="5498305"/>
            <a:ext cx="1247885" cy="593039"/>
          </a:xfrm>
          <a:prstGeom prst="foldedCorner">
            <a:avLst/>
          </a:prstGeom>
          <a:solidFill>
            <a:sysClr val="window" lastClr="FFFFFF"/>
          </a:solidFill>
          <a:ln w="9525" cap="flat" cmpd="sng" algn="ctr">
            <a:solidFill>
              <a:sysClr val="windowText" lastClr="000000">
                <a:lumMod val="75000"/>
                <a:lumOff val="25000"/>
              </a:sysClr>
            </a:solidFill>
            <a:prstDash val="solid"/>
          </a:ln>
          <a:effectLst/>
        </p:spPr>
        <p:txBody>
          <a:bodyPr lIns="72000" tIns="36000" rIns="36000" bIns="36000" rtlCol="0" anchor="t" anchorCtr="0"/>
          <a:lstStyle/>
          <a:p>
            <a:pPr marL="0" marR="0" lvl="0" indent="0" defTabSz="457200" eaLnBrk="1" fontAlgn="auto" latinLnBrk="0" hangingPunct="1">
              <a:lnSpc>
                <a:spcPts val="8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black"/>
                </a:solidFill>
                <a:effectLst/>
                <a:uLnTx/>
                <a:uFillTx/>
                <a:latin typeface="Calibri"/>
                <a:ea typeface="+mn-ea"/>
                <a:cs typeface="+mn-cs"/>
              </a:rPr>
              <a:t>Simplification: this is normally taken care of by a medical coordinator at the specialist's clinic</a:t>
            </a:r>
          </a:p>
        </p:txBody>
      </p:sp>
      <p:sp>
        <p:nvSpPr>
          <p:cNvPr id="104" name="Rounded Rectangle 88">
            <a:extLst>
              <a:ext uri="{FF2B5EF4-FFF2-40B4-BE49-F238E27FC236}">
                <a16:creationId xmlns:a16="http://schemas.microsoft.com/office/drawing/2014/main" id="{15AE4FB7-D1C9-4978-B3D1-1429CCCC16E5}"/>
              </a:ext>
            </a:extLst>
          </p:cNvPr>
          <p:cNvSpPr/>
          <p:nvPr/>
        </p:nvSpPr>
        <p:spPr>
          <a:xfrm>
            <a:off x="2851125" y="3843626"/>
            <a:ext cx="1264915" cy="576000"/>
          </a:xfrm>
          <a:prstGeom prst="roundRect">
            <a:avLst>
              <a:gd name="adj" fmla="val 12023"/>
            </a:avLst>
          </a:prstGeom>
          <a:solidFill>
            <a:sysClr val="window" lastClr="FFFFFF"/>
          </a:solidFill>
          <a:ln w="28575" cap="flat" cmpd="sng" algn="ctr">
            <a:solidFill>
              <a:srgbClr val="4BACC6">
                <a:lumMod val="75000"/>
              </a:srgbClr>
            </a:solidFill>
            <a:prstDash val="solid"/>
          </a:ln>
          <a:effectLst/>
        </p:spPr>
        <p:txBody>
          <a:bodyPr lIns="360000" tIns="0" rIns="36000" bIns="0" anchor="ctr"/>
          <a:lstStyle/>
          <a:p>
            <a:pPr marL="0" marR="0" lvl="0" indent="0" defTabSz="457200" eaLnBrk="1" fontAlgn="auto" latinLnBrk="0" hangingPunct="1">
              <a:lnSpc>
                <a:spcPts val="9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black"/>
                </a:solidFill>
                <a:effectLst/>
                <a:uLnTx/>
                <a:uFillTx/>
                <a:latin typeface="Calibri"/>
                <a:ea typeface="+mn-ea"/>
                <a:cs typeface="+mn-cs"/>
              </a:rPr>
              <a:t>Medical examination =&gt; need to consult a specialist</a:t>
            </a:r>
          </a:p>
        </p:txBody>
      </p:sp>
      <p:sp>
        <p:nvSpPr>
          <p:cNvPr id="105" name="Rounded Rectangle 89">
            <a:extLst>
              <a:ext uri="{FF2B5EF4-FFF2-40B4-BE49-F238E27FC236}">
                <a16:creationId xmlns:a16="http://schemas.microsoft.com/office/drawing/2014/main" id="{B4C41A6A-9D2E-4D4D-A519-9BB2B5FFAA9C}"/>
              </a:ext>
            </a:extLst>
          </p:cNvPr>
          <p:cNvSpPr/>
          <p:nvPr/>
        </p:nvSpPr>
        <p:spPr>
          <a:xfrm>
            <a:off x="2851125" y="3023894"/>
            <a:ext cx="1264915" cy="576000"/>
          </a:xfrm>
          <a:prstGeom prst="roundRect">
            <a:avLst>
              <a:gd name="adj" fmla="val 12023"/>
            </a:avLst>
          </a:prstGeom>
          <a:solidFill>
            <a:srgbClr val="4BACC6">
              <a:lumMod val="20000"/>
              <a:lumOff val="80000"/>
            </a:srgbClr>
          </a:solidFill>
          <a:ln w="28575" cap="flat" cmpd="sng" algn="ctr">
            <a:solidFill>
              <a:srgbClr val="4BACC6">
                <a:lumMod val="75000"/>
              </a:srgbClr>
            </a:solidFill>
            <a:prstDash val="solid"/>
          </a:ln>
          <a:effectLst/>
        </p:spPr>
        <p:txBody>
          <a:bodyPr lIns="360000" tIns="0" rIns="36000" bIns="0" anchor="ctr"/>
          <a:lstStyle/>
          <a:p>
            <a:pPr marL="0" marR="0" lvl="0" indent="0" defTabSz="457200" eaLnBrk="1" fontAlgn="auto" latinLnBrk="0" hangingPunct="1">
              <a:lnSpc>
                <a:spcPts val="8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black"/>
                </a:solidFill>
                <a:effectLst/>
                <a:uLnTx/>
                <a:uFillTx/>
                <a:latin typeface="Calibri"/>
                <a:ea typeface="+mn-ea"/>
                <a:cs typeface="+mn-cs"/>
              </a:rPr>
              <a:t>Meets for an appointment with GP</a:t>
            </a:r>
          </a:p>
        </p:txBody>
      </p:sp>
      <p:cxnSp>
        <p:nvCxnSpPr>
          <p:cNvPr id="106" name="Straight Arrow Connector 105">
            <a:extLst>
              <a:ext uri="{FF2B5EF4-FFF2-40B4-BE49-F238E27FC236}">
                <a16:creationId xmlns:a16="http://schemas.microsoft.com/office/drawing/2014/main" id="{E92FC41C-A32F-4ED7-8F3C-5352F55FF7CC}"/>
              </a:ext>
            </a:extLst>
          </p:cNvPr>
          <p:cNvCxnSpPr>
            <a:cxnSpLocks/>
            <a:stCxn id="105" idx="2"/>
            <a:endCxn id="104" idx="0"/>
          </p:cNvCxnSpPr>
          <p:nvPr/>
        </p:nvCxnSpPr>
        <p:spPr>
          <a:xfrm>
            <a:off x="3483582" y="3599894"/>
            <a:ext cx="0" cy="243732"/>
          </a:xfrm>
          <a:prstGeom prst="straightConnector1">
            <a:avLst/>
          </a:prstGeom>
          <a:noFill/>
          <a:ln w="22225" cap="flat" cmpd="sng" algn="ctr">
            <a:solidFill>
              <a:sysClr val="window" lastClr="FFFFFF">
                <a:lumMod val="50000"/>
              </a:sysClr>
            </a:solidFill>
            <a:prstDash val="solid"/>
            <a:tailEnd type="triangle" w="med" len="med"/>
          </a:ln>
          <a:effectLst/>
        </p:spPr>
      </p:cxnSp>
      <p:pic>
        <p:nvPicPr>
          <p:cNvPr id="107" name="Picture 106">
            <a:extLst>
              <a:ext uri="{FF2B5EF4-FFF2-40B4-BE49-F238E27FC236}">
                <a16:creationId xmlns:a16="http://schemas.microsoft.com/office/drawing/2014/main" id="{E8C78931-8654-4A07-B337-426F58E4F83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61754" y="3116787"/>
            <a:ext cx="389244" cy="389244"/>
          </a:xfrm>
          <a:prstGeom prst="rect">
            <a:avLst/>
          </a:prstGeom>
        </p:spPr>
      </p:pic>
      <p:pic>
        <p:nvPicPr>
          <p:cNvPr id="108" name="Picture 107">
            <a:extLst>
              <a:ext uri="{FF2B5EF4-FFF2-40B4-BE49-F238E27FC236}">
                <a16:creationId xmlns:a16="http://schemas.microsoft.com/office/drawing/2014/main" id="{5AC34F03-6E5D-4FAF-A13F-14652D7BC35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54979" y="3937004"/>
            <a:ext cx="389244" cy="389244"/>
          </a:xfrm>
          <a:prstGeom prst="rect">
            <a:avLst/>
          </a:prstGeom>
        </p:spPr>
      </p:pic>
      <p:sp>
        <p:nvSpPr>
          <p:cNvPr id="109" name="Rounded Rectangle 93">
            <a:extLst>
              <a:ext uri="{FF2B5EF4-FFF2-40B4-BE49-F238E27FC236}">
                <a16:creationId xmlns:a16="http://schemas.microsoft.com/office/drawing/2014/main" id="{4FD6C5E4-EAFB-4E60-AC86-651D8C41563C}"/>
              </a:ext>
            </a:extLst>
          </p:cNvPr>
          <p:cNvSpPr/>
          <p:nvPr/>
        </p:nvSpPr>
        <p:spPr>
          <a:xfrm>
            <a:off x="4252281" y="3843626"/>
            <a:ext cx="1224000" cy="576000"/>
          </a:xfrm>
          <a:prstGeom prst="roundRect">
            <a:avLst>
              <a:gd name="adj" fmla="val 12023"/>
            </a:avLst>
          </a:prstGeom>
          <a:solidFill>
            <a:srgbClr val="4BACC6">
              <a:lumMod val="20000"/>
              <a:lumOff val="80000"/>
            </a:srgbClr>
          </a:solidFill>
          <a:ln w="28575" cap="flat" cmpd="sng" algn="ctr">
            <a:solidFill>
              <a:srgbClr val="4BACC6">
                <a:lumMod val="75000"/>
              </a:srgbClr>
            </a:solidFill>
            <a:prstDash val="solid"/>
          </a:ln>
          <a:effectLst/>
        </p:spPr>
        <p:txBody>
          <a:bodyPr lIns="360000" tIns="0" rIns="36000" bIns="0" anchor="ctr"/>
          <a:lstStyle/>
          <a:p>
            <a:pPr marL="0" marR="0" lvl="0" indent="0" defTabSz="457200" eaLnBrk="1" fontAlgn="auto" latinLnBrk="0" hangingPunct="1">
              <a:lnSpc>
                <a:spcPts val="8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black"/>
                </a:solidFill>
                <a:effectLst/>
                <a:uLnTx/>
                <a:uFillTx/>
                <a:latin typeface="Calibri"/>
                <a:ea typeface="+mn-ea"/>
                <a:cs typeface="+mn-cs"/>
              </a:rPr>
              <a:t>Sending an electronic referral to the specialist</a:t>
            </a:r>
          </a:p>
        </p:txBody>
      </p:sp>
      <p:sp>
        <p:nvSpPr>
          <p:cNvPr id="110" name="Rounded Rectangle 94">
            <a:extLst>
              <a:ext uri="{FF2B5EF4-FFF2-40B4-BE49-F238E27FC236}">
                <a16:creationId xmlns:a16="http://schemas.microsoft.com/office/drawing/2014/main" id="{8E2C8B28-6C5C-4C7E-836E-195913D23D63}"/>
              </a:ext>
            </a:extLst>
          </p:cNvPr>
          <p:cNvSpPr/>
          <p:nvPr/>
        </p:nvSpPr>
        <p:spPr>
          <a:xfrm>
            <a:off x="4252281" y="4679357"/>
            <a:ext cx="1224000" cy="576000"/>
          </a:xfrm>
          <a:prstGeom prst="roundRect">
            <a:avLst>
              <a:gd name="adj" fmla="val 12023"/>
            </a:avLst>
          </a:prstGeom>
          <a:solidFill>
            <a:sysClr val="window" lastClr="FFFFFF"/>
          </a:solidFill>
          <a:ln w="28575" cap="flat" cmpd="sng" algn="ctr">
            <a:solidFill>
              <a:srgbClr val="4BACC6">
                <a:lumMod val="75000"/>
              </a:srgbClr>
            </a:solidFill>
            <a:prstDash val="solid"/>
          </a:ln>
          <a:effectLst/>
        </p:spPr>
        <p:txBody>
          <a:bodyPr lIns="360000" tIns="0" rIns="36000" bIns="0" anchor="ctr"/>
          <a:lstStyle/>
          <a:p>
            <a:pPr marL="0" marR="0" lvl="0" indent="0" defTabSz="457200" eaLnBrk="1" fontAlgn="auto" latinLnBrk="0" hangingPunct="1">
              <a:lnSpc>
                <a:spcPts val="9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black"/>
                </a:solidFill>
                <a:effectLst/>
                <a:uLnTx/>
                <a:uFillTx/>
                <a:latin typeface="Calibri"/>
                <a:ea typeface="+mn-ea"/>
                <a:cs typeface="+mn-cs"/>
              </a:rPr>
              <a:t>Receives the referral and decide to call in the patient</a:t>
            </a:r>
          </a:p>
        </p:txBody>
      </p:sp>
      <p:cxnSp>
        <p:nvCxnSpPr>
          <p:cNvPr id="111" name="Straight Arrow Connector 110">
            <a:extLst>
              <a:ext uri="{FF2B5EF4-FFF2-40B4-BE49-F238E27FC236}">
                <a16:creationId xmlns:a16="http://schemas.microsoft.com/office/drawing/2014/main" id="{F75BE99B-D469-4F69-9A69-53873141934E}"/>
              </a:ext>
            </a:extLst>
          </p:cNvPr>
          <p:cNvCxnSpPr>
            <a:stCxn id="109" idx="2"/>
            <a:endCxn id="110" idx="0"/>
          </p:cNvCxnSpPr>
          <p:nvPr/>
        </p:nvCxnSpPr>
        <p:spPr>
          <a:xfrm>
            <a:off x="4864281" y="4419627"/>
            <a:ext cx="0" cy="259731"/>
          </a:xfrm>
          <a:prstGeom prst="straightConnector1">
            <a:avLst/>
          </a:prstGeom>
          <a:noFill/>
          <a:ln w="22225" cap="flat" cmpd="sng" algn="ctr">
            <a:solidFill>
              <a:sysClr val="window" lastClr="FFFFFF">
                <a:lumMod val="50000"/>
              </a:sysClr>
            </a:solidFill>
            <a:prstDash val="solid"/>
            <a:tailEnd type="triangle" w="med" len="med"/>
          </a:ln>
          <a:effectLst/>
        </p:spPr>
      </p:cxnSp>
      <p:pic>
        <p:nvPicPr>
          <p:cNvPr id="112" name="Picture 111">
            <a:extLst>
              <a:ext uri="{FF2B5EF4-FFF2-40B4-BE49-F238E27FC236}">
                <a16:creationId xmlns:a16="http://schemas.microsoft.com/office/drawing/2014/main" id="{94ED8962-7170-4A09-B257-4EDC10C7370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49675" y="4019033"/>
            <a:ext cx="213335" cy="225187"/>
          </a:xfrm>
          <a:prstGeom prst="rect">
            <a:avLst/>
          </a:prstGeom>
        </p:spPr>
      </p:pic>
      <p:pic>
        <p:nvPicPr>
          <p:cNvPr id="113" name="Picture 112">
            <a:extLst>
              <a:ext uri="{FF2B5EF4-FFF2-40B4-BE49-F238E27FC236}">
                <a16:creationId xmlns:a16="http://schemas.microsoft.com/office/drawing/2014/main" id="{3B4908ED-FF00-4225-AA19-3A625A72E41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49675" y="4854765"/>
            <a:ext cx="213335" cy="225187"/>
          </a:xfrm>
          <a:prstGeom prst="rect">
            <a:avLst/>
          </a:prstGeom>
        </p:spPr>
      </p:pic>
      <p:sp>
        <p:nvSpPr>
          <p:cNvPr id="114" name="Rounded Rectangle 100">
            <a:extLst>
              <a:ext uri="{FF2B5EF4-FFF2-40B4-BE49-F238E27FC236}">
                <a16:creationId xmlns:a16="http://schemas.microsoft.com/office/drawing/2014/main" id="{87E43D54-E1F5-4014-8665-2F247ADCFFAC}"/>
              </a:ext>
            </a:extLst>
          </p:cNvPr>
          <p:cNvSpPr/>
          <p:nvPr/>
        </p:nvSpPr>
        <p:spPr>
          <a:xfrm>
            <a:off x="5612523" y="3023894"/>
            <a:ext cx="1224000" cy="576000"/>
          </a:xfrm>
          <a:prstGeom prst="roundRect">
            <a:avLst>
              <a:gd name="adj" fmla="val 12023"/>
            </a:avLst>
          </a:prstGeom>
          <a:solidFill>
            <a:sysClr val="window" lastClr="FFFFFF"/>
          </a:solidFill>
          <a:ln w="28575" cap="flat" cmpd="sng" algn="ctr">
            <a:solidFill>
              <a:srgbClr val="4BACC6">
                <a:lumMod val="75000"/>
              </a:srgbClr>
            </a:solidFill>
            <a:prstDash val="solid"/>
          </a:ln>
          <a:effectLst/>
        </p:spPr>
        <p:txBody>
          <a:bodyPr lIns="360000" tIns="0" rIns="36000" bIns="0" anchor="ctr"/>
          <a:lstStyle/>
          <a:p>
            <a:pPr marL="0" marR="0" lvl="0" indent="0" defTabSz="457200" eaLnBrk="1" fontAlgn="auto" latinLnBrk="0" hangingPunct="1">
              <a:lnSpc>
                <a:spcPts val="9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black"/>
                </a:solidFill>
                <a:effectLst/>
                <a:uLnTx/>
                <a:uFillTx/>
                <a:latin typeface="Calibri"/>
                <a:ea typeface="+mn-ea"/>
                <a:cs typeface="+mn-cs"/>
              </a:rPr>
              <a:t>Receives information about the appointment</a:t>
            </a:r>
          </a:p>
        </p:txBody>
      </p:sp>
      <p:sp>
        <p:nvSpPr>
          <p:cNvPr id="115" name="Rounded Rectangle 101">
            <a:extLst>
              <a:ext uri="{FF2B5EF4-FFF2-40B4-BE49-F238E27FC236}">
                <a16:creationId xmlns:a16="http://schemas.microsoft.com/office/drawing/2014/main" id="{E0524BFC-7AEB-41B0-999B-7FC7315935EF}"/>
              </a:ext>
            </a:extLst>
          </p:cNvPr>
          <p:cNvSpPr/>
          <p:nvPr/>
        </p:nvSpPr>
        <p:spPr>
          <a:xfrm>
            <a:off x="5612523" y="4679357"/>
            <a:ext cx="1224000" cy="576000"/>
          </a:xfrm>
          <a:prstGeom prst="roundRect">
            <a:avLst>
              <a:gd name="adj" fmla="val 12023"/>
            </a:avLst>
          </a:prstGeom>
          <a:solidFill>
            <a:srgbClr val="4BACC6">
              <a:lumMod val="20000"/>
              <a:lumOff val="80000"/>
            </a:srgbClr>
          </a:solidFill>
          <a:ln w="28575" cap="flat" cmpd="sng" algn="ctr">
            <a:solidFill>
              <a:srgbClr val="4BACC6">
                <a:lumMod val="75000"/>
              </a:srgbClr>
            </a:solidFill>
            <a:prstDash val="solid"/>
          </a:ln>
          <a:effectLst/>
        </p:spPr>
        <p:txBody>
          <a:bodyPr lIns="360000" tIns="0" rIns="36000" bIns="0" anchor="ctr"/>
          <a:lstStyle/>
          <a:p>
            <a:pPr marL="0" marR="0" lvl="0" indent="0" defTabSz="457200" eaLnBrk="1" fontAlgn="auto" latinLnBrk="0" hangingPunct="1">
              <a:lnSpc>
                <a:spcPts val="8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black"/>
                </a:solidFill>
                <a:effectLst/>
                <a:uLnTx/>
                <a:uFillTx/>
                <a:latin typeface="Calibri"/>
                <a:ea typeface="+mn-ea"/>
                <a:cs typeface="+mn-cs"/>
              </a:rPr>
              <a:t>Schedules and issues a letter with  information</a:t>
            </a:r>
          </a:p>
        </p:txBody>
      </p:sp>
      <p:pic>
        <p:nvPicPr>
          <p:cNvPr id="116" name="Picture 115">
            <a:extLst>
              <a:ext uri="{FF2B5EF4-FFF2-40B4-BE49-F238E27FC236}">
                <a16:creationId xmlns:a16="http://schemas.microsoft.com/office/drawing/2014/main" id="{D2C04EED-C708-452A-8F15-B0A0FEF1AEB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578647" y="4752316"/>
            <a:ext cx="428168" cy="428168"/>
          </a:xfrm>
          <a:prstGeom prst="rect">
            <a:avLst/>
          </a:prstGeom>
        </p:spPr>
      </p:pic>
      <p:pic>
        <p:nvPicPr>
          <p:cNvPr id="117" name="Picture 116">
            <a:extLst>
              <a:ext uri="{FF2B5EF4-FFF2-40B4-BE49-F238E27FC236}">
                <a16:creationId xmlns:a16="http://schemas.microsoft.com/office/drawing/2014/main" id="{59C99374-F037-4C2D-877C-6CAA70479F6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593917" y="3097810"/>
            <a:ext cx="428168" cy="428168"/>
          </a:xfrm>
          <a:prstGeom prst="rect">
            <a:avLst/>
          </a:prstGeom>
        </p:spPr>
      </p:pic>
      <p:cxnSp>
        <p:nvCxnSpPr>
          <p:cNvPr id="118" name="Straight Arrow Connector 117">
            <a:extLst>
              <a:ext uri="{FF2B5EF4-FFF2-40B4-BE49-F238E27FC236}">
                <a16:creationId xmlns:a16="http://schemas.microsoft.com/office/drawing/2014/main" id="{14370E25-8618-4E44-BED2-F8C0C2C7A374}"/>
              </a:ext>
            </a:extLst>
          </p:cNvPr>
          <p:cNvCxnSpPr>
            <a:stCxn id="115" idx="0"/>
            <a:endCxn id="114" idx="2"/>
          </p:cNvCxnSpPr>
          <p:nvPr/>
        </p:nvCxnSpPr>
        <p:spPr>
          <a:xfrm flipV="1">
            <a:off x="6224523" y="3599895"/>
            <a:ext cx="0" cy="1079463"/>
          </a:xfrm>
          <a:prstGeom prst="straightConnector1">
            <a:avLst/>
          </a:prstGeom>
          <a:noFill/>
          <a:ln w="22225" cap="flat" cmpd="sng" algn="ctr">
            <a:solidFill>
              <a:sysClr val="window" lastClr="FFFFFF">
                <a:lumMod val="50000"/>
              </a:sysClr>
            </a:solidFill>
            <a:prstDash val="solid"/>
            <a:tailEnd type="triangle" w="med" len="med"/>
          </a:ln>
          <a:effectLst/>
        </p:spPr>
      </p:cxnSp>
      <p:pic>
        <p:nvPicPr>
          <p:cNvPr id="119" name="Picture 118">
            <a:extLst>
              <a:ext uri="{FF2B5EF4-FFF2-40B4-BE49-F238E27FC236}">
                <a16:creationId xmlns:a16="http://schemas.microsoft.com/office/drawing/2014/main" id="{0E2262D4-C253-4866-96D0-CDE3275CCA6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348518" y="5534997"/>
            <a:ext cx="349028" cy="349028"/>
          </a:xfrm>
          <a:prstGeom prst="rect">
            <a:avLst/>
          </a:prstGeom>
        </p:spPr>
      </p:pic>
      <p:pic>
        <p:nvPicPr>
          <p:cNvPr id="120" name="Picture 119">
            <a:extLst>
              <a:ext uri="{FF2B5EF4-FFF2-40B4-BE49-F238E27FC236}">
                <a16:creationId xmlns:a16="http://schemas.microsoft.com/office/drawing/2014/main" id="{F9E217D3-4863-46AF-9C4C-8D94394D9C90}"/>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394618" y="3125629"/>
            <a:ext cx="225203" cy="297175"/>
          </a:xfrm>
          <a:prstGeom prst="rect">
            <a:avLst/>
          </a:prstGeom>
        </p:spPr>
      </p:pic>
      <p:sp>
        <p:nvSpPr>
          <p:cNvPr id="125" name="Folded Corner 82">
            <a:extLst>
              <a:ext uri="{FF2B5EF4-FFF2-40B4-BE49-F238E27FC236}">
                <a16:creationId xmlns:a16="http://schemas.microsoft.com/office/drawing/2014/main" id="{3EBF19EE-2F3F-4E80-9E3D-D65E80823C2B}"/>
              </a:ext>
            </a:extLst>
          </p:cNvPr>
          <p:cNvSpPr/>
          <p:nvPr/>
        </p:nvSpPr>
        <p:spPr>
          <a:xfrm>
            <a:off x="4349675" y="5495868"/>
            <a:ext cx="1123839" cy="595477"/>
          </a:xfrm>
          <a:prstGeom prst="foldedCorner">
            <a:avLst/>
          </a:prstGeom>
          <a:solidFill>
            <a:sysClr val="window" lastClr="FFFFFF"/>
          </a:solidFill>
          <a:ln w="9525" cap="flat" cmpd="sng" algn="ctr">
            <a:solidFill>
              <a:sysClr val="windowText" lastClr="000000">
                <a:lumMod val="75000"/>
                <a:lumOff val="25000"/>
              </a:sysClr>
            </a:solidFill>
            <a:prstDash val="solid"/>
          </a:ln>
          <a:effectLst/>
        </p:spPr>
        <p:txBody>
          <a:bodyPr lIns="36000" tIns="108000" rIns="36000" bIns="36000" rtlCol="0" anchor="ctr" anchorCtr="0"/>
          <a:lstStyle/>
          <a:p>
            <a:pPr marL="0" marR="0" lvl="0" indent="0" defTabSz="457200" eaLnBrk="1" fontAlgn="auto" latinLnBrk="0" hangingPunct="1">
              <a:lnSpc>
                <a:spcPts val="8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black"/>
                </a:solidFill>
                <a:effectLst/>
                <a:uLnTx/>
                <a:uFillTx/>
                <a:latin typeface="Calibri"/>
                <a:ea typeface="+mn-ea"/>
                <a:cs typeface="+mn-cs"/>
              </a:rPr>
              <a:t>Simplification: this stage involves several actors and steps which is not shown here. </a:t>
            </a:r>
          </a:p>
        </p:txBody>
      </p:sp>
      <p:pic>
        <p:nvPicPr>
          <p:cNvPr id="128" name="Picture 127">
            <a:extLst>
              <a:ext uri="{FF2B5EF4-FFF2-40B4-BE49-F238E27FC236}">
                <a16:creationId xmlns:a16="http://schemas.microsoft.com/office/drawing/2014/main" id="{ACBAA7FB-5DD3-45DC-9668-0C9DCB7BE3BA}"/>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219286" y="1775987"/>
            <a:ext cx="470985" cy="470985"/>
          </a:xfrm>
          <a:prstGeom prst="rect">
            <a:avLst/>
          </a:prstGeom>
        </p:spPr>
      </p:pic>
      <p:pic>
        <p:nvPicPr>
          <p:cNvPr id="129" name="Picture 128">
            <a:extLst>
              <a:ext uri="{FF2B5EF4-FFF2-40B4-BE49-F238E27FC236}">
                <a16:creationId xmlns:a16="http://schemas.microsoft.com/office/drawing/2014/main" id="{31F4BF54-FE99-4F03-AAF6-958DB508E84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823142" y="1775987"/>
            <a:ext cx="470985" cy="470985"/>
          </a:xfrm>
          <a:prstGeom prst="rect">
            <a:avLst/>
          </a:prstGeom>
        </p:spPr>
      </p:pic>
      <p:sp>
        <p:nvSpPr>
          <p:cNvPr id="130" name="Oval 129">
            <a:extLst>
              <a:ext uri="{FF2B5EF4-FFF2-40B4-BE49-F238E27FC236}">
                <a16:creationId xmlns:a16="http://schemas.microsoft.com/office/drawing/2014/main" id="{49FC8F14-0FC7-4365-9BB1-FC6B4DAD504F}"/>
              </a:ext>
            </a:extLst>
          </p:cNvPr>
          <p:cNvSpPr>
            <a:spLocks noChangeAspect="1"/>
          </p:cNvSpPr>
          <p:nvPr/>
        </p:nvSpPr>
        <p:spPr>
          <a:xfrm>
            <a:off x="3177659" y="1741478"/>
            <a:ext cx="540000" cy="540000"/>
          </a:xfrm>
          <a:prstGeom prst="ellipse">
            <a:avLst/>
          </a:prstGeom>
          <a:noFill/>
          <a:ln w="38100" cap="flat" cmpd="sng" algn="ctr">
            <a:solidFill>
              <a:srgbClr val="4BACC6">
                <a:lumMod val="75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Calibri"/>
              <a:ea typeface="+mn-ea"/>
              <a:cs typeface="+mn-cs"/>
            </a:endParaRPr>
          </a:p>
        </p:txBody>
      </p:sp>
      <p:pic>
        <p:nvPicPr>
          <p:cNvPr id="131" name="Picture 130">
            <a:extLst>
              <a:ext uri="{FF2B5EF4-FFF2-40B4-BE49-F238E27FC236}">
                <a16:creationId xmlns:a16="http://schemas.microsoft.com/office/drawing/2014/main" id="{E4510BE1-2FC7-44AD-AC5D-AAC136EDBFCE}"/>
              </a:ext>
            </a:extLst>
          </p:cNvPr>
          <p:cNvPicPr>
            <a:picLocks noChangeAspect="1"/>
          </p:cNvPicPr>
          <p:nvPr/>
        </p:nvPicPr>
        <p:blipFill>
          <a:blip r:embed="rId12" cstate="print">
            <a:biLevel thresh="25000"/>
            <a:extLst>
              <a:ext uri="{28A0092B-C50C-407E-A947-70E740481C1C}">
                <a14:useLocalDpi xmlns:a14="http://schemas.microsoft.com/office/drawing/2010/main" val="0"/>
              </a:ext>
            </a:extLst>
          </a:blip>
          <a:stretch>
            <a:fillRect/>
          </a:stretch>
        </p:blipFill>
        <p:spPr>
          <a:xfrm>
            <a:off x="7467396" y="1887026"/>
            <a:ext cx="287007" cy="287007"/>
          </a:xfrm>
          <a:prstGeom prst="rect">
            <a:avLst/>
          </a:prstGeom>
        </p:spPr>
      </p:pic>
      <p:sp>
        <p:nvSpPr>
          <p:cNvPr id="132" name="Oval 131">
            <a:extLst>
              <a:ext uri="{FF2B5EF4-FFF2-40B4-BE49-F238E27FC236}">
                <a16:creationId xmlns:a16="http://schemas.microsoft.com/office/drawing/2014/main" id="{96C2E334-FA43-4F53-AA6A-DCB3284C1012}"/>
              </a:ext>
            </a:extLst>
          </p:cNvPr>
          <p:cNvSpPr>
            <a:spLocks noChangeAspect="1"/>
          </p:cNvSpPr>
          <p:nvPr/>
        </p:nvSpPr>
        <p:spPr>
          <a:xfrm>
            <a:off x="5888946" y="1741478"/>
            <a:ext cx="540000" cy="540000"/>
          </a:xfrm>
          <a:prstGeom prst="ellipse">
            <a:avLst/>
          </a:prstGeom>
          <a:noFill/>
          <a:ln w="38100" cap="flat" cmpd="sng" algn="ctr">
            <a:solidFill>
              <a:srgbClr val="4BACC6">
                <a:lumMod val="40000"/>
                <a:lumOff val="60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33" name="Oval 132">
            <a:extLst>
              <a:ext uri="{FF2B5EF4-FFF2-40B4-BE49-F238E27FC236}">
                <a16:creationId xmlns:a16="http://schemas.microsoft.com/office/drawing/2014/main" id="{8B4700BC-F134-4F42-BF30-F5722B656435}"/>
              </a:ext>
            </a:extLst>
          </p:cNvPr>
          <p:cNvSpPr>
            <a:spLocks noChangeAspect="1"/>
          </p:cNvSpPr>
          <p:nvPr/>
        </p:nvSpPr>
        <p:spPr>
          <a:xfrm>
            <a:off x="8781515" y="1741478"/>
            <a:ext cx="540000" cy="540000"/>
          </a:xfrm>
          <a:prstGeom prst="ellipse">
            <a:avLst/>
          </a:prstGeom>
          <a:noFill/>
          <a:ln w="38100" cap="flat" cmpd="sng" algn="ctr">
            <a:solidFill>
              <a:srgbClr val="4BACC6">
                <a:lumMod val="75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34" name="Oval 133">
            <a:extLst>
              <a:ext uri="{FF2B5EF4-FFF2-40B4-BE49-F238E27FC236}">
                <a16:creationId xmlns:a16="http://schemas.microsoft.com/office/drawing/2014/main" id="{D8FDFF00-5523-460B-8AB5-D37106889482}"/>
              </a:ext>
            </a:extLst>
          </p:cNvPr>
          <p:cNvSpPr>
            <a:spLocks noChangeAspect="1"/>
          </p:cNvSpPr>
          <p:nvPr/>
        </p:nvSpPr>
        <p:spPr>
          <a:xfrm>
            <a:off x="7344211" y="1741478"/>
            <a:ext cx="540000" cy="540000"/>
          </a:xfrm>
          <a:prstGeom prst="ellipse">
            <a:avLst/>
          </a:prstGeom>
          <a:noFill/>
          <a:ln w="38100" cap="flat" cmpd="sng" algn="ctr">
            <a:solidFill>
              <a:srgbClr val="4BACC6">
                <a:lumMod val="40000"/>
                <a:lumOff val="60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Calibri"/>
              <a:ea typeface="+mn-ea"/>
              <a:cs typeface="+mn-cs"/>
            </a:endParaRPr>
          </a:p>
        </p:txBody>
      </p:sp>
      <p:pic>
        <p:nvPicPr>
          <p:cNvPr id="135" name="Picture 134">
            <a:extLst>
              <a:ext uri="{FF2B5EF4-FFF2-40B4-BE49-F238E27FC236}">
                <a16:creationId xmlns:a16="http://schemas.microsoft.com/office/drawing/2014/main" id="{7DB15841-2415-485E-9F5B-A8FA4E34028B}"/>
              </a:ext>
            </a:extLst>
          </p:cNvPr>
          <p:cNvPicPr>
            <a:picLocks noChangeAspect="1"/>
          </p:cNvPicPr>
          <p:nvPr/>
        </p:nvPicPr>
        <p:blipFill rotWithShape="1">
          <a:blip r:embed="rId13" cstate="print">
            <a:extLst>
              <a:ext uri="{28A0092B-C50C-407E-A947-70E740481C1C}">
                <a14:useLocalDpi xmlns:a14="http://schemas.microsoft.com/office/drawing/2010/main" val="0"/>
              </a:ext>
            </a:extLst>
          </a:blip>
          <a:srcRect l="22095" t="13489" r="20186" b="19923"/>
          <a:stretch/>
        </p:blipFill>
        <p:spPr>
          <a:xfrm>
            <a:off x="6012021" y="1813587"/>
            <a:ext cx="299034" cy="344982"/>
          </a:xfrm>
          <a:prstGeom prst="rect">
            <a:avLst/>
          </a:prstGeom>
        </p:spPr>
      </p:pic>
      <p:sp>
        <p:nvSpPr>
          <p:cNvPr id="136" name="Oval 135">
            <a:extLst>
              <a:ext uri="{FF2B5EF4-FFF2-40B4-BE49-F238E27FC236}">
                <a16:creationId xmlns:a16="http://schemas.microsoft.com/office/drawing/2014/main" id="{EF93091F-7D05-46B1-A36A-279BC1A05476}"/>
              </a:ext>
            </a:extLst>
          </p:cNvPr>
          <p:cNvSpPr>
            <a:spLocks noChangeAspect="1"/>
          </p:cNvSpPr>
          <p:nvPr/>
        </p:nvSpPr>
        <p:spPr>
          <a:xfrm>
            <a:off x="2297873" y="1955436"/>
            <a:ext cx="108000" cy="108000"/>
          </a:xfrm>
          <a:prstGeom prst="ellipse">
            <a:avLst/>
          </a:prstGeom>
          <a:noFill/>
          <a:ln w="22225" cap="flat" cmpd="sng" algn="ctr">
            <a:solidFill>
              <a:sysClr val="windowText" lastClr="000000">
                <a:lumMod val="50000"/>
                <a:lumOff val="50000"/>
              </a:sys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37" name="Oval 136">
            <a:extLst>
              <a:ext uri="{FF2B5EF4-FFF2-40B4-BE49-F238E27FC236}">
                <a16:creationId xmlns:a16="http://schemas.microsoft.com/office/drawing/2014/main" id="{1F8DE400-0CD3-4261-ACDB-EC5E42FF8BAF}"/>
              </a:ext>
            </a:extLst>
          </p:cNvPr>
          <p:cNvSpPr>
            <a:spLocks noChangeAspect="1"/>
          </p:cNvSpPr>
          <p:nvPr/>
        </p:nvSpPr>
        <p:spPr>
          <a:xfrm flipH="1">
            <a:off x="9641645" y="1963022"/>
            <a:ext cx="108000" cy="108000"/>
          </a:xfrm>
          <a:prstGeom prst="ellipse">
            <a:avLst/>
          </a:prstGeom>
          <a:solidFill>
            <a:sysClr val="windowText" lastClr="000000">
              <a:lumMod val="50000"/>
              <a:lumOff val="50000"/>
            </a:sysClr>
          </a:solidFill>
          <a:ln w="22225" cap="flat" cmpd="sng" algn="ctr">
            <a:solidFill>
              <a:sysClr val="windowText" lastClr="000000">
                <a:lumMod val="50000"/>
                <a:lumOff val="50000"/>
              </a:sys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38" name="TextBox 137">
            <a:extLst>
              <a:ext uri="{FF2B5EF4-FFF2-40B4-BE49-F238E27FC236}">
                <a16:creationId xmlns:a16="http://schemas.microsoft.com/office/drawing/2014/main" id="{94D2F6A3-9C8B-4AFD-920E-86F62ABEE8C0}"/>
              </a:ext>
            </a:extLst>
          </p:cNvPr>
          <p:cNvSpPr txBox="1"/>
          <p:nvPr/>
        </p:nvSpPr>
        <p:spPr>
          <a:xfrm>
            <a:off x="120011" y="1936934"/>
            <a:ext cx="1741016" cy="550442"/>
          </a:xfrm>
          <a:prstGeom prst="rect">
            <a:avLst/>
          </a:prstGeom>
          <a:noFill/>
          <a:ln w="19050" algn="ctr">
            <a:noFill/>
            <a:miter lim="800000"/>
            <a:headEnd/>
            <a:tailEnd/>
          </a:ln>
        </p:spPr>
        <p:txBody>
          <a:bodyPr lIns="69145" tIns="0" rIns="0" bIns="0" anchor="ctr" anchorCtr="0"/>
          <a:lstStyle>
            <a:defPPr>
              <a:defRPr lang="nb-NO"/>
            </a:defPPr>
            <a:lvl1pPr algn="ctr" defTabSz="995363">
              <a:buSzPct val="90000"/>
              <a:defRPr sz="1000" kern="0" spc="100">
                <a:cs typeface="Arial" charset="0"/>
              </a:defRPr>
            </a:lvl1pPr>
          </a:lstStyle>
          <a:p>
            <a:pPr marL="0" marR="0" lvl="0" indent="0" algn="l" defTabSz="995363" eaLnBrk="1" fontAlgn="auto" latinLnBrk="0" hangingPunct="1">
              <a:lnSpc>
                <a:spcPct val="100000"/>
              </a:lnSpc>
              <a:spcBef>
                <a:spcPts val="0"/>
              </a:spcBef>
              <a:spcAft>
                <a:spcPts val="0"/>
              </a:spcAft>
              <a:buClrTx/>
              <a:buSzPct val="90000"/>
              <a:buFontTx/>
              <a:buNone/>
              <a:tabLst/>
              <a:defRPr/>
            </a:pPr>
            <a:r>
              <a:rPr lang="en-GB" sz="1600" spc="0" dirty="0">
                <a:solidFill>
                  <a:srgbClr val="00B0F0"/>
                </a:solidFill>
                <a:cs typeface="+mn-cs"/>
              </a:rPr>
              <a:t>Journey diagram </a:t>
            </a:r>
            <a:br>
              <a:rPr lang="en-GB" sz="1600" spc="0" dirty="0">
                <a:solidFill>
                  <a:srgbClr val="00B0F0"/>
                </a:solidFill>
                <a:cs typeface="+mn-cs"/>
              </a:rPr>
            </a:br>
            <a:r>
              <a:rPr lang="en-GB" sz="1600" spc="0" dirty="0">
                <a:solidFill>
                  <a:srgbClr val="00B0F0"/>
                </a:solidFill>
                <a:cs typeface="+mn-cs"/>
              </a:rPr>
              <a:t>(the patient's journey only)</a:t>
            </a:r>
            <a:endParaRPr kumimoji="0" lang="en-GB" sz="1400" b="1" i="0" u="none" strike="noStrike" kern="0" cap="none" spc="100" normalizeH="0" baseline="0" noProof="0" dirty="0">
              <a:ln>
                <a:noFill/>
              </a:ln>
              <a:solidFill>
                <a:prstClr val="black"/>
              </a:solidFill>
              <a:effectLst/>
              <a:uLnTx/>
              <a:uFillTx/>
              <a:cs typeface="Arial" charset="0"/>
            </a:endParaRPr>
          </a:p>
        </p:txBody>
      </p:sp>
      <p:sp>
        <p:nvSpPr>
          <p:cNvPr id="139" name="TextBox 138">
            <a:extLst>
              <a:ext uri="{FF2B5EF4-FFF2-40B4-BE49-F238E27FC236}">
                <a16:creationId xmlns:a16="http://schemas.microsoft.com/office/drawing/2014/main" id="{C9DEEFC9-BD91-46AC-B517-C5F242163BDC}"/>
              </a:ext>
            </a:extLst>
          </p:cNvPr>
          <p:cNvSpPr txBox="1"/>
          <p:nvPr/>
        </p:nvSpPr>
        <p:spPr>
          <a:xfrm>
            <a:off x="2935000" y="1166319"/>
            <a:ext cx="1071447" cy="553998"/>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black"/>
                </a:solidFill>
                <a:effectLst/>
                <a:uLnTx/>
                <a:uFillTx/>
              </a:rPr>
              <a:t>Meets for an appointment with the GP</a:t>
            </a:r>
          </a:p>
        </p:txBody>
      </p:sp>
      <p:sp>
        <p:nvSpPr>
          <p:cNvPr id="140" name="TextBox 139">
            <a:extLst>
              <a:ext uri="{FF2B5EF4-FFF2-40B4-BE49-F238E27FC236}">
                <a16:creationId xmlns:a16="http://schemas.microsoft.com/office/drawing/2014/main" id="{F2DA1193-5B37-44C6-B323-02D0C4CD0162}"/>
              </a:ext>
            </a:extLst>
          </p:cNvPr>
          <p:cNvSpPr txBox="1"/>
          <p:nvPr/>
        </p:nvSpPr>
        <p:spPr>
          <a:xfrm>
            <a:off x="5598594" y="1166319"/>
            <a:ext cx="1159894" cy="553998"/>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black"/>
                </a:solidFill>
                <a:effectLst/>
                <a:uLnTx/>
                <a:uFillTx/>
              </a:rPr>
              <a:t>Receives information about the appointment</a:t>
            </a:r>
          </a:p>
        </p:txBody>
      </p:sp>
      <p:sp>
        <p:nvSpPr>
          <p:cNvPr id="141" name="TextBox 140">
            <a:extLst>
              <a:ext uri="{FF2B5EF4-FFF2-40B4-BE49-F238E27FC236}">
                <a16:creationId xmlns:a16="http://schemas.microsoft.com/office/drawing/2014/main" id="{7C734440-3788-473C-ABD0-95931ED9B4B8}"/>
              </a:ext>
            </a:extLst>
          </p:cNvPr>
          <p:cNvSpPr txBox="1"/>
          <p:nvPr/>
        </p:nvSpPr>
        <p:spPr>
          <a:xfrm>
            <a:off x="7071122" y="1166319"/>
            <a:ext cx="1159895" cy="553998"/>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black"/>
                </a:solidFill>
                <a:effectLst/>
                <a:uLnTx/>
                <a:uFillTx/>
              </a:rPr>
              <a:t>Receives an SMS reminder about </a:t>
            </a:r>
            <a:br>
              <a:rPr kumimoji="0" lang="en-GB" sz="1000" b="0" i="0" u="none" strike="noStrike" kern="0" cap="none" spc="0" normalizeH="0" baseline="0" noProof="0" dirty="0">
                <a:ln>
                  <a:noFill/>
                </a:ln>
                <a:solidFill>
                  <a:prstClr val="black"/>
                </a:solidFill>
                <a:effectLst/>
                <a:uLnTx/>
                <a:uFillTx/>
              </a:rPr>
            </a:br>
            <a:r>
              <a:rPr kumimoji="0" lang="en-GB" sz="1000" b="0" i="0" u="none" strike="noStrike" kern="0" cap="none" spc="0" normalizeH="0" baseline="0" noProof="0" dirty="0">
                <a:ln>
                  <a:noFill/>
                </a:ln>
                <a:solidFill>
                  <a:prstClr val="black"/>
                </a:solidFill>
                <a:effectLst/>
                <a:uLnTx/>
                <a:uFillTx/>
              </a:rPr>
              <a:t>the appointment</a:t>
            </a:r>
          </a:p>
        </p:txBody>
      </p:sp>
      <p:sp>
        <p:nvSpPr>
          <p:cNvPr id="142" name="TextBox 141">
            <a:extLst>
              <a:ext uri="{FF2B5EF4-FFF2-40B4-BE49-F238E27FC236}">
                <a16:creationId xmlns:a16="http://schemas.microsoft.com/office/drawing/2014/main" id="{101E6771-EA55-4892-B92E-253CFB91FF7C}"/>
              </a:ext>
            </a:extLst>
          </p:cNvPr>
          <p:cNvSpPr txBox="1"/>
          <p:nvPr/>
        </p:nvSpPr>
        <p:spPr>
          <a:xfrm>
            <a:off x="8401802" y="1166319"/>
            <a:ext cx="1239843" cy="553998"/>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black"/>
                </a:solidFill>
                <a:effectLst/>
                <a:uLnTx/>
                <a:uFillTx/>
              </a:rPr>
              <a:t>Consultation with specialist at the </a:t>
            </a:r>
            <a:br>
              <a:rPr kumimoji="0" lang="en-GB" sz="1000" b="0" i="0" u="none" strike="noStrike" kern="0" cap="none" spc="0" normalizeH="0" baseline="0" noProof="0" dirty="0">
                <a:ln>
                  <a:noFill/>
                </a:ln>
                <a:solidFill>
                  <a:prstClr val="black"/>
                </a:solidFill>
                <a:effectLst/>
                <a:uLnTx/>
                <a:uFillTx/>
              </a:rPr>
            </a:br>
            <a:r>
              <a:rPr kumimoji="0" lang="en-GB" sz="1000" b="0" i="0" u="none" strike="noStrike" kern="0" cap="none" spc="0" normalizeH="0" baseline="0" noProof="0" dirty="0">
                <a:ln>
                  <a:noFill/>
                </a:ln>
                <a:solidFill>
                  <a:prstClr val="black"/>
                </a:solidFill>
                <a:effectLst/>
                <a:uLnTx/>
                <a:uFillTx/>
              </a:rPr>
              <a:t>out-patient clinic</a:t>
            </a:r>
          </a:p>
        </p:txBody>
      </p:sp>
      <p:sp>
        <p:nvSpPr>
          <p:cNvPr id="143" name="TextBox 142">
            <a:extLst>
              <a:ext uri="{FF2B5EF4-FFF2-40B4-BE49-F238E27FC236}">
                <a16:creationId xmlns:a16="http://schemas.microsoft.com/office/drawing/2014/main" id="{886F0F15-4E10-46C0-A9EE-A6AB58321529}"/>
              </a:ext>
            </a:extLst>
          </p:cNvPr>
          <p:cNvSpPr txBox="1"/>
          <p:nvPr/>
        </p:nvSpPr>
        <p:spPr>
          <a:xfrm>
            <a:off x="66400" y="3135424"/>
            <a:ext cx="1839107" cy="550442"/>
          </a:xfrm>
          <a:prstGeom prst="rect">
            <a:avLst/>
          </a:prstGeom>
          <a:noFill/>
          <a:ln w="19050" algn="ctr">
            <a:noFill/>
            <a:miter lim="800000"/>
            <a:headEnd/>
            <a:tailEnd/>
          </a:ln>
        </p:spPr>
        <p:txBody>
          <a:bodyPr lIns="69145" tIns="0" rIns="0" bIns="0" anchor="ctr" anchorCtr="0"/>
          <a:lstStyle>
            <a:defPPr>
              <a:defRPr lang="nb-NO"/>
            </a:defPPr>
            <a:lvl1pPr marR="0" lvl="0" indent="0" defTabSz="995363" fontAlgn="auto">
              <a:lnSpc>
                <a:spcPct val="100000"/>
              </a:lnSpc>
              <a:spcBef>
                <a:spcPts val="0"/>
              </a:spcBef>
              <a:spcAft>
                <a:spcPts val="0"/>
              </a:spcAft>
              <a:buClrTx/>
              <a:buSzPct val="90000"/>
              <a:buFontTx/>
              <a:buNone/>
              <a:tabLst/>
              <a:defRPr sz="1600" kern="0" spc="0">
                <a:solidFill>
                  <a:srgbClr val="00B0F0"/>
                </a:solidFill>
              </a:defRPr>
            </a:lvl1pPr>
          </a:lstStyle>
          <a:p>
            <a:r>
              <a:rPr lang="en-GB" dirty="0"/>
              <a:t>Swimlane diagram</a:t>
            </a:r>
          </a:p>
          <a:p>
            <a:r>
              <a:rPr lang="en-GB" dirty="0"/>
              <a:t>(all journeys)</a:t>
            </a:r>
          </a:p>
        </p:txBody>
      </p:sp>
      <p:sp>
        <p:nvSpPr>
          <p:cNvPr id="146" name="Rectangle 145">
            <a:extLst>
              <a:ext uri="{FF2B5EF4-FFF2-40B4-BE49-F238E27FC236}">
                <a16:creationId xmlns:a16="http://schemas.microsoft.com/office/drawing/2014/main" id="{BFF13D39-7BF7-4873-AD7C-8F32195C7342}"/>
              </a:ext>
            </a:extLst>
          </p:cNvPr>
          <p:cNvSpPr/>
          <p:nvPr/>
        </p:nvSpPr>
        <p:spPr>
          <a:xfrm>
            <a:off x="10321250" y="581437"/>
            <a:ext cx="1833135" cy="461665"/>
          </a:xfrm>
          <a:prstGeom prst="rect">
            <a:avLst/>
          </a:prstGeom>
          <a:noFill/>
        </p:spPr>
        <p:txBody>
          <a:bodyPr wrap="square" rtlCol="0">
            <a:spAutoFit/>
          </a:bodyPr>
          <a:lstStyle/>
          <a:p>
            <a:pPr defTabSz="914400"/>
            <a:r>
              <a:rPr lang="en-GB" sz="1200" kern="0" dirty="0">
                <a:solidFill>
                  <a:schemeClr val="accent4">
                    <a:lumMod val="50000"/>
                  </a:schemeClr>
                </a:solidFill>
              </a:rPr>
              <a:t>Note the correspondence with the upper swimlane</a:t>
            </a:r>
          </a:p>
        </p:txBody>
      </p:sp>
      <p:pic>
        <p:nvPicPr>
          <p:cNvPr id="147" name="Picture 4" descr="Bilderesultat for light bulb free clipart">
            <a:extLst>
              <a:ext uri="{FF2B5EF4-FFF2-40B4-BE49-F238E27FC236}">
                <a16:creationId xmlns:a16="http://schemas.microsoft.com/office/drawing/2014/main" id="{08D88A81-FF8F-4C08-B202-DFCE30FB8E5C}"/>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flipH="1">
            <a:off x="10095875" y="688668"/>
            <a:ext cx="179319" cy="215185"/>
          </a:xfrm>
          <a:prstGeom prst="rect">
            <a:avLst/>
          </a:prstGeom>
          <a:noFill/>
          <a:extLst>
            <a:ext uri="{909E8E84-426E-40DD-AFC4-6F175D3DCCD1}">
              <a14:hiddenFill xmlns:a14="http://schemas.microsoft.com/office/drawing/2010/main">
                <a:solidFill>
                  <a:srgbClr val="FFFFFF"/>
                </a:solidFill>
              </a14:hiddenFill>
            </a:ext>
          </a:extLst>
        </p:spPr>
      </p:pic>
      <p:cxnSp>
        <p:nvCxnSpPr>
          <p:cNvPr id="150" name="Straight Arrow Connector 149">
            <a:extLst>
              <a:ext uri="{FF2B5EF4-FFF2-40B4-BE49-F238E27FC236}">
                <a16:creationId xmlns:a16="http://schemas.microsoft.com/office/drawing/2014/main" id="{82255F06-87C4-45DC-B39F-0C230F8F2A5C}"/>
              </a:ext>
            </a:extLst>
          </p:cNvPr>
          <p:cNvCxnSpPr>
            <a:cxnSpLocks/>
            <a:stCxn id="146" idx="2"/>
            <a:endCxn id="80" idx="3"/>
          </p:cNvCxnSpPr>
          <p:nvPr/>
        </p:nvCxnSpPr>
        <p:spPr>
          <a:xfrm rot="5400000">
            <a:off x="9509818" y="1583102"/>
            <a:ext cx="2268000" cy="1188000"/>
          </a:xfrm>
          <a:prstGeom prst="bentConnector2">
            <a:avLst/>
          </a:prstGeom>
          <a:noFill/>
          <a:ln w="12700" cap="flat" cmpd="sng" algn="ctr">
            <a:solidFill>
              <a:srgbClr val="C00000"/>
            </a:solidFill>
            <a:prstDash val="solid"/>
            <a:tailEnd type="triangle"/>
          </a:ln>
          <a:effectLst>
            <a:outerShdw blurRad="40000" dist="20000" dir="5400000" rotWithShape="0">
              <a:srgbClr val="000000">
                <a:alpha val="38000"/>
              </a:srgbClr>
            </a:outerShdw>
          </a:effectLst>
        </p:spPr>
      </p:cxnSp>
      <p:cxnSp>
        <p:nvCxnSpPr>
          <p:cNvPr id="101" name="Straight Arrow Connector 149">
            <a:extLst>
              <a:ext uri="{FF2B5EF4-FFF2-40B4-BE49-F238E27FC236}">
                <a16:creationId xmlns:a16="http://schemas.microsoft.com/office/drawing/2014/main" id="{B11B7261-E98A-4F1F-B0EB-83FA191D28BE}"/>
              </a:ext>
            </a:extLst>
          </p:cNvPr>
          <p:cNvCxnSpPr>
            <a:cxnSpLocks/>
            <a:stCxn id="146" idx="2"/>
          </p:cNvCxnSpPr>
          <p:nvPr/>
        </p:nvCxnSpPr>
        <p:spPr>
          <a:xfrm rot="5400000">
            <a:off x="10120858" y="900062"/>
            <a:ext cx="973921" cy="1260000"/>
          </a:xfrm>
          <a:prstGeom prst="bentConnector2">
            <a:avLst/>
          </a:prstGeom>
          <a:noFill/>
          <a:ln w="12700" cap="flat" cmpd="sng" algn="ctr">
            <a:solidFill>
              <a:srgbClr val="C00000"/>
            </a:solidFill>
            <a:prstDash val="solid"/>
            <a:tailEnd type="triangle"/>
          </a:ln>
          <a:effectLst>
            <a:outerShdw blurRad="40000" dist="20000" dir="5400000" rotWithShape="0">
              <a:srgbClr val="000000">
                <a:alpha val="38000"/>
              </a:srgbClr>
            </a:outerShdw>
          </a:effectLst>
        </p:spPr>
      </p:cxnSp>
      <p:pic>
        <p:nvPicPr>
          <p:cNvPr id="102" name="Picture 101">
            <a:extLst>
              <a:ext uri="{FF2B5EF4-FFF2-40B4-BE49-F238E27FC236}">
                <a16:creationId xmlns:a16="http://schemas.microsoft.com/office/drawing/2014/main" id="{191BB653-F710-4C11-9A6E-D19A8F84D1DE}"/>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977029" y="1858257"/>
            <a:ext cx="225203" cy="297175"/>
          </a:xfrm>
          <a:prstGeom prst="rect">
            <a:avLst/>
          </a:prstGeom>
        </p:spPr>
      </p:pic>
      <p:grpSp>
        <p:nvGrpSpPr>
          <p:cNvPr id="103" name="Group 102">
            <a:extLst>
              <a:ext uri="{FF2B5EF4-FFF2-40B4-BE49-F238E27FC236}">
                <a16:creationId xmlns:a16="http://schemas.microsoft.com/office/drawing/2014/main" id="{85A17679-37C2-43ED-B827-6B91439E9422}"/>
              </a:ext>
            </a:extLst>
          </p:cNvPr>
          <p:cNvGrpSpPr/>
          <p:nvPr/>
        </p:nvGrpSpPr>
        <p:grpSpPr>
          <a:xfrm>
            <a:off x="1685941" y="6501648"/>
            <a:ext cx="7334185" cy="198000"/>
            <a:chOff x="1685941" y="6501648"/>
            <a:chExt cx="7334185" cy="198000"/>
          </a:xfrm>
        </p:grpSpPr>
        <p:sp>
          <p:nvSpPr>
            <p:cNvPr id="121" name="AutoShape 63">
              <a:extLst>
                <a:ext uri="{FF2B5EF4-FFF2-40B4-BE49-F238E27FC236}">
                  <a16:creationId xmlns:a16="http://schemas.microsoft.com/office/drawing/2014/main" id="{9CC539E2-0215-477D-A876-863EB393791A}"/>
                </a:ext>
              </a:extLst>
            </p:cNvPr>
            <p:cNvSpPr>
              <a:spLocks noChangeArrowheads="1"/>
            </p:cNvSpPr>
            <p:nvPr/>
          </p:nvSpPr>
          <p:spPr bwMode="auto">
            <a:xfrm>
              <a:off x="1685941" y="6501648"/>
              <a:ext cx="1728000" cy="198000"/>
            </a:xfrm>
            <a:prstGeom prst="chevron">
              <a:avLst>
                <a:gd name="adj" fmla="val 38168"/>
              </a:avLst>
            </a:prstGeom>
            <a:solidFill>
              <a:schemeClr val="bg1">
                <a:lumMod val="85000"/>
              </a:schemeClr>
            </a:solidFill>
            <a:ln w="19050" algn="ctr">
              <a:noFill/>
              <a:miter lim="800000"/>
              <a:headEnd/>
              <a:tailEnd/>
            </a:ln>
          </p:spPr>
          <p:txBody>
            <a:bodyPr lIns="0" tIns="0" rIns="0" bIns="0" anchor="ctr" anchorCtr="0"/>
            <a:lstStyle/>
            <a:p>
              <a:pPr algn="ctr" defTabSz="995363">
                <a:buSzPct val="90000"/>
              </a:pPr>
              <a:r>
                <a:rPr lang="en-GB" sz="1000" kern="0" dirty="0">
                  <a:solidFill>
                    <a:schemeClr val="bg1">
                      <a:lumMod val="50000"/>
                    </a:schemeClr>
                  </a:solidFill>
                  <a:cs typeface="Arial" charset="0"/>
                </a:rPr>
                <a:t>Introducing CJML</a:t>
              </a:r>
            </a:p>
          </p:txBody>
        </p:sp>
        <p:sp>
          <p:nvSpPr>
            <p:cNvPr id="122" name="AutoShape 64">
              <a:extLst>
                <a:ext uri="{FF2B5EF4-FFF2-40B4-BE49-F238E27FC236}">
                  <a16:creationId xmlns:a16="http://schemas.microsoft.com/office/drawing/2014/main" id="{9FDCC4CB-E21A-4460-B448-64E6A32C0692}"/>
                </a:ext>
              </a:extLst>
            </p:cNvPr>
            <p:cNvSpPr>
              <a:spLocks noChangeArrowheads="1"/>
            </p:cNvSpPr>
            <p:nvPr/>
          </p:nvSpPr>
          <p:spPr bwMode="auto">
            <a:xfrm>
              <a:off x="3481033" y="6501648"/>
              <a:ext cx="3528000" cy="198000"/>
            </a:xfrm>
            <a:prstGeom prst="chevron">
              <a:avLst>
                <a:gd name="adj" fmla="val 38168"/>
              </a:avLst>
            </a:prstGeom>
            <a:solidFill>
              <a:schemeClr val="bg1">
                <a:lumMod val="85000"/>
              </a:schemeClr>
            </a:solidFill>
            <a:ln w="19050" algn="ctr">
              <a:noFill/>
              <a:miter lim="800000"/>
              <a:headEnd/>
              <a:tailEnd/>
            </a:ln>
          </p:spPr>
          <p:txBody>
            <a:bodyPr lIns="0" tIns="0" rIns="0" bIns="0" anchor="ctr" anchorCtr="0"/>
            <a:lstStyle/>
            <a:p>
              <a:pPr algn="ctr" defTabSz="995363">
                <a:buSzPct val="90000"/>
              </a:pPr>
              <a:r>
                <a:rPr lang="en-GB" sz="1000" kern="0">
                  <a:solidFill>
                    <a:schemeClr val="bg1">
                      <a:lumMod val="50000"/>
                    </a:schemeClr>
                  </a:solidFill>
                  <a:cs typeface="Arial" charset="0"/>
                </a:rPr>
                <a:t>Theoretical </a:t>
              </a:r>
              <a:r>
                <a:rPr lang="en-GB" sz="1000" kern="0" dirty="0">
                  <a:solidFill>
                    <a:schemeClr val="bg1">
                      <a:lumMod val="50000"/>
                    </a:schemeClr>
                  </a:solidFill>
                  <a:cs typeface="Arial" charset="0"/>
                </a:rPr>
                <a:t>foundation and </a:t>
              </a:r>
              <a:r>
                <a:rPr lang="en-GB" sz="1000" kern="0">
                  <a:solidFill>
                    <a:schemeClr val="bg1">
                      <a:lumMod val="50000"/>
                    </a:schemeClr>
                  </a:solidFill>
                  <a:cs typeface="Arial" charset="0"/>
                </a:rPr>
                <a:t>modelling approach</a:t>
              </a:r>
              <a:endParaRPr lang="en-GB" sz="1000" kern="0" dirty="0">
                <a:solidFill>
                  <a:schemeClr val="bg1">
                    <a:lumMod val="50000"/>
                  </a:schemeClr>
                </a:solidFill>
                <a:cs typeface="Arial" charset="0"/>
              </a:endParaRPr>
            </a:p>
          </p:txBody>
        </p:sp>
        <p:sp>
          <p:nvSpPr>
            <p:cNvPr id="123" name="AutoShape 65">
              <a:extLst>
                <a:ext uri="{FF2B5EF4-FFF2-40B4-BE49-F238E27FC236}">
                  <a16:creationId xmlns:a16="http://schemas.microsoft.com/office/drawing/2014/main" id="{09031F63-2928-4D33-9C4B-36FE830AB44B}"/>
                </a:ext>
              </a:extLst>
            </p:cNvPr>
            <p:cNvSpPr>
              <a:spLocks noChangeArrowheads="1"/>
            </p:cNvSpPr>
            <p:nvPr/>
          </p:nvSpPr>
          <p:spPr bwMode="auto">
            <a:xfrm>
              <a:off x="7076126" y="6501648"/>
              <a:ext cx="1944000" cy="198000"/>
            </a:xfrm>
            <a:prstGeom prst="chevron">
              <a:avLst>
                <a:gd name="adj" fmla="val 38168"/>
              </a:avLst>
            </a:prstGeom>
            <a:solidFill>
              <a:srgbClr val="00558E"/>
            </a:solidFill>
            <a:ln w="19050" algn="ctr">
              <a:noFill/>
              <a:miter lim="800000"/>
              <a:headEnd/>
              <a:tailEnd/>
            </a:ln>
          </p:spPr>
          <p:txBody>
            <a:bodyPr lIns="0" tIns="0" rIns="0" bIns="0" anchor="ctr" anchorCtr="0"/>
            <a:lstStyle/>
            <a:p>
              <a:pPr algn="ctr" defTabSz="995363">
                <a:buSzPct val="90000"/>
              </a:pPr>
              <a:r>
                <a:rPr lang="en-GB" sz="1000" kern="0" dirty="0">
                  <a:solidFill>
                    <a:schemeClr val="bg1"/>
                  </a:solidFill>
                  <a:cs typeface="Arial" charset="0"/>
                </a:rPr>
                <a:t>A quick tour of CJML</a:t>
              </a:r>
            </a:p>
          </p:txBody>
        </p:sp>
      </p:grpSp>
    </p:spTree>
    <p:extLst>
      <p:ext uri="{BB962C8B-B14F-4D97-AF65-F5344CB8AC3E}">
        <p14:creationId xmlns:p14="http://schemas.microsoft.com/office/powerpoint/2010/main" val="3799732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Content</a:t>
            </a:r>
          </a:p>
        </p:txBody>
      </p:sp>
      <p:sp>
        <p:nvSpPr>
          <p:cNvPr id="3" name="Content Placeholder 2"/>
          <p:cNvSpPr>
            <a:spLocks noGrp="1"/>
          </p:cNvSpPr>
          <p:nvPr>
            <p:ph idx="1"/>
          </p:nvPr>
        </p:nvSpPr>
        <p:spPr>
          <a:xfrm>
            <a:off x="954182" y="1548000"/>
            <a:ext cx="9583612" cy="4614675"/>
          </a:xfrm>
        </p:spPr>
        <p:txBody>
          <a:bodyPr numCol="2">
            <a:normAutofit/>
          </a:bodyPr>
          <a:lstStyle/>
          <a:p>
            <a:r>
              <a:rPr lang="en-GB" dirty="0"/>
              <a:t>Introducing CJML </a:t>
            </a:r>
          </a:p>
          <a:p>
            <a:pPr lvl="1"/>
            <a:r>
              <a:rPr lang="en-GB" dirty="0"/>
              <a:t>Key facts</a:t>
            </a:r>
          </a:p>
          <a:p>
            <a:pPr lvl="1"/>
            <a:r>
              <a:rPr lang="en-GB" dirty="0"/>
              <a:t>Target group </a:t>
            </a:r>
          </a:p>
          <a:p>
            <a:pPr lvl="1"/>
            <a:r>
              <a:rPr lang="en-GB"/>
              <a:t>Development process and </a:t>
            </a:r>
            <a:r>
              <a:rPr lang="en-GB" dirty="0"/>
              <a:t>origin</a:t>
            </a:r>
          </a:p>
          <a:p>
            <a:r>
              <a:rPr lang="en-GB" dirty="0"/>
              <a:t>Theoretical foundation and modelling approach</a:t>
            </a:r>
          </a:p>
          <a:p>
            <a:pPr lvl="1"/>
            <a:r>
              <a:rPr lang="en-GB" dirty="0"/>
              <a:t>Planned and actual journeys</a:t>
            </a:r>
          </a:p>
          <a:p>
            <a:pPr lvl="1"/>
            <a:r>
              <a:rPr lang="en-GB" dirty="0"/>
              <a:t>Journey types and examples</a:t>
            </a:r>
          </a:p>
          <a:p>
            <a:pPr lvl="1"/>
            <a:r>
              <a:rPr lang="en-GB" dirty="0"/>
              <a:t>Touchpoint typology </a:t>
            </a:r>
          </a:p>
          <a:p>
            <a:pPr lvl="1"/>
            <a:r>
              <a:rPr lang="en-GB" dirty="0"/>
              <a:t>Delineation of steps</a:t>
            </a:r>
          </a:p>
          <a:p>
            <a:endParaRPr lang="en-GB" dirty="0"/>
          </a:p>
          <a:p>
            <a:r>
              <a:rPr lang="en-GB" dirty="0"/>
              <a:t>A quick tour of CJML</a:t>
            </a:r>
          </a:p>
          <a:p>
            <a:pPr lvl="1"/>
            <a:r>
              <a:rPr lang="en-GB" dirty="0"/>
              <a:t>Diagram types and examples</a:t>
            </a:r>
          </a:p>
          <a:p>
            <a:pPr lvl="1"/>
            <a:r>
              <a:rPr lang="en-GB" dirty="0"/>
              <a:t>Comparison of diagram types</a:t>
            </a:r>
          </a:p>
          <a:p>
            <a:pPr lvl="1"/>
            <a:r>
              <a:rPr lang="en-GB" dirty="0"/>
              <a:t>Customer/User experience</a:t>
            </a:r>
          </a:p>
          <a:p>
            <a:endParaRPr lang="en-GB" dirty="0"/>
          </a:p>
          <a:p>
            <a:endParaRPr lang="en-GB" dirty="0"/>
          </a:p>
          <a:p>
            <a:endParaRPr lang="en-GB" dirty="0"/>
          </a:p>
          <a:p>
            <a:pPr lvl="1"/>
            <a:endParaRPr lang="en-GB" dirty="0"/>
          </a:p>
        </p:txBody>
      </p:sp>
      <p:sp>
        <p:nvSpPr>
          <p:cNvPr id="4" name="Slide Number Placeholder 3"/>
          <p:cNvSpPr>
            <a:spLocks noGrp="1"/>
          </p:cNvSpPr>
          <p:nvPr>
            <p:ph type="sldNum" sz="quarter" idx="12"/>
          </p:nvPr>
        </p:nvSpPr>
        <p:spPr/>
        <p:txBody>
          <a:bodyPr/>
          <a:lstStyle/>
          <a:p>
            <a:fld id="{C3BFA56D-298E-294D-B4E1-2047B637E858}" type="slidenum">
              <a:rPr lang="en-GB" smtClean="0"/>
              <a:t>3</a:t>
            </a:fld>
            <a:endParaRPr lang="en-GB" dirty="0"/>
          </a:p>
        </p:txBody>
      </p:sp>
    </p:spTree>
    <p:extLst>
      <p:ext uri="{BB962C8B-B14F-4D97-AF65-F5344CB8AC3E}">
        <p14:creationId xmlns:p14="http://schemas.microsoft.com/office/powerpoint/2010/main" val="5412406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ADE6F-3919-49B5-BB0A-4F82314A7DE2}"/>
              </a:ext>
            </a:extLst>
          </p:cNvPr>
          <p:cNvSpPr>
            <a:spLocks noGrp="1"/>
          </p:cNvSpPr>
          <p:nvPr>
            <p:ph type="title"/>
          </p:nvPr>
        </p:nvSpPr>
        <p:spPr>
          <a:xfrm>
            <a:off x="954182" y="214615"/>
            <a:ext cx="9001711" cy="888244"/>
          </a:xfrm>
        </p:spPr>
        <p:txBody>
          <a:bodyPr/>
          <a:lstStyle/>
          <a:p>
            <a:r>
              <a:rPr lang="en-GB" dirty="0"/>
              <a:t>Comparison of diagram types</a:t>
            </a:r>
          </a:p>
        </p:txBody>
      </p:sp>
      <p:sp>
        <p:nvSpPr>
          <p:cNvPr id="3" name="Slide Number Placeholder 2">
            <a:extLst>
              <a:ext uri="{FF2B5EF4-FFF2-40B4-BE49-F238E27FC236}">
                <a16:creationId xmlns:a16="http://schemas.microsoft.com/office/drawing/2014/main" id="{FD349BE2-C55D-4B03-ADAE-2E75B76C467F}"/>
              </a:ext>
            </a:extLst>
          </p:cNvPr>
          <p:cNvSpPr>
            <a:spLocks noGrp="1"/>
          </p:cNvSpPr>
          <p:nvPr>
            <p:ph type="sldNum" sz="quarter" idx="12"/>
          </p:nvPr>
        </p:nvSpPr>
        <p:spPr/>
        <p:txBody>
          <a:bodyPr/>
          <a:lstStyle/>
          <a:p>
            <a:fld id="{5751DFAA-887F-4071-8EAD-E8CA316FCF06}" type="slidenum">
              <a:rPr lang="en-GB" smtClean="0"/>
              <a:t>30</a:t>
            </a:fld>
            <a:endParaRPr lang="en-GB" dirty="0"/>
          </a:p>
        </p:txBody>
      </p:sp>
      <p:cxnSp>
        <p:nvCxnSpPr>
          <p:cNvPr id="74" name="Straight Connector 73">
            <a:extLst>
              <a:ext uri="{FF2B5EF4-FFF2-40B4-BE49-F238E27FC236}">
                <a16:creationId xmlns:a16="http://schemas.microsoft.com/office/drawing/2014/main" id="{934D9294-2C2C-4D6E-A0DC-07296DED2ED3}"/>
              </a:ext>
            </a:extLst>
          </p:cNvPr>
          <p:cNvCxnSpPr>
            <a:cxnSpLocks/>
            <a:stCxn id="133" idx="6"/>
            <a:endCxn id="137" idx="6"/>
          </p:cNvCxnSpPr>
          <p:nvPr/>
        </p:nvCxnSpPr>
        <p:spPr>
          <a:xfrm>
            <a:off x="9321515" y="2011478"/>
            <a:ext cx="320130" cy="5544"/>
          </a:xfrm>
          <a:prstGeom prst="line">
            <a:avLst/>
          </a:prstGeom>
          <a:noFill/>
          <a:ln w="22225" cap="flat" cmpd="sng" algn="ctr">
            <a:solidFill>
              <a:sysClr val="windowText" lastClr="000000">
                <a:lumMod val="50000"/>
                <a:lumOff val="50000"/>
              </a:sysClr>
            </a:solidFill>
            <a:prstDash val="solid"/>
          </a:ln>
          <a:effectLst/>
        </p:spPr>
      </p:cxnSp>
      <p:cxnSp>
        <p:nvCxnSpPr>
          <p:cNvPr id="75" name="Straight Arrow Connector 74">
            <a:extLst>
              <a:ext uri="{FF2B5EF4-FFF2-40B4-BE49-F238E27FC236}">
                <a16:creationId xmlns:a16="http://schemas.microsoft.com/office/drawing/2014/main" id="{01C87275-5326-4413-86D9-5E8F55ACB547}"/>
              </a:ext>
            </a:extLst>
          </p:cNvPr>
          <p:cNvCxnSpPr>
            <a:cxnSpLocks/>
            <a:stCxn id="134" idx="6"/>
            <a:endCxn id="133" idx="2"/>
          </p:cNvCxnSpPr>
          <p:nvPr/>
        </p:nvCxnSpPr>
        <p:spPr>
          <a:xfrm>
            <a:off x="7884211" y="2011478"/>
            <a:ext cx="897304" cy="0"/>
          </a:xfrm>
          <a:prstGeom prst="straightConnector1">
            <a:avLst/>
          </a:prstGeom>
          <a:noFill/>
          <a:ln w="22225" cap="flat" cmpd="sng" algn="ctr">
            <a:solidFill>
              <a:sysClr val="window" lastClr="FFFFFF">
                <a:lumMod val="50000"/>
              </a:sysClr>
            </a:solidFill>
            <a:prstDash val="solid"/>
            <a:tailEnd type="triangle" w="med" len="med"/>
          </a:ln>
          <a:effectLst/>
        </p:spPr>
      </p:cxnSp>
      <p:cxnSp>
        <p:nvCxnSpPr>
          <p:cNvPr id="76" name="Straight Connector 75">
            <a:extLst>
              <a:ext uri="{FF2B5EF4-FFF2-40B4-BE49-F238E27FC236}">
                <a16:creationId xmlns:a16="http://schemas.microsoft.com/office/drawing/2014/main" id="{F2FBD78B-CD6E-4AE5-967E-E8EB79FB76F1}"/>
              </a:ext>
            </a:extLst>
          </p:cNvPr>
          <p:cNvCxnSpPr>
            <a:cxnSpLocks/>
            <a:stCxn id="136" idx="6"/>
            <a:endCxn id="130" idx="2"/>
          </p:cNvCxnSpPr>
          <p:nvPr/>
        </p:nvCxnSpPr>
        <p:spPr>
          <a:xfrm>
            <a:off x="2405873" y="2009436"/>
            <a:ext cx="771786" cy="2042"/>
          </a:xfrm>
          <a:prstGeom prst="line">
            <a:avLst/>
          </a:prstGeom>
          <a:noFill/>
          <a:ln w="22225" cap="flat" cmpd="sng" algn="ctr">
            <a:solidFill>
              <a:sysClr val="windowText" lastClr="000000">
                <a:lumMod val="50000"/>
                <a:lumOff val="50000"/>
              </a:sysClr>
            </a:solidFill>
            <a:prstDash val="solid"/>
          </a:ln>
          <a:effectLst/>
        </p:spPr>
      </p:cxnSp>
      <p:cxnSp>
        <p:nvCxnSpPr>
          <p:cNvPr id="77" name="Straight Arrow Connector 76">
            <a:extLst>
              <a:ext uri="{FF2B5EF4-FFF2-40B4-BE49-F238E27FC236}">
                <a16:creationId xmlns:a16="http://schemas.microsoft.com/office/drawing/2014/main" id="{8B1B0C68-672C-470B-970F-374FFC06B3EF}"/>
              </a:ext>
            </a:extLst>
          </p:cNvPr>
          <p:cNvCxnSpPr>
            <a:cxnSpLocks/>
            <a:stCxn id="130" idx="6"/>
            <a:endCxn id="132" idx="2"/>
          </p:cNvCxnSpPr>
          <p:nvPr/>
        </p:nvCxnSpPr>
        <p:spPr>
          <a:xfrm>
            <a:off x="3717659" y="2011478"/>
            <a:ext cx="2171287" cy="0"/>
          </a:xfrm>
          <a:prstGeom prst="straightConnector1">
            <a:avLst/>
          </a:prstGeom>
          <a:noFill/>
          <a:ln w="22225" cap="flat" cmpd="sng" algn="ctr">
            <a:solidFill>
              <a:sysClr val="window" lastClr="FFFFFF">
                <a:lumMod val="50000"/>
              </a:sysClr>
            </a:solidFill>
            <a:prstDash val="solid"/>
            <a:tailEnd type="triangle" w="med" len="med"/>
          </a:ln>
          <a:effectLst/>
        </p:spPr>
      </p:cxnSp>
      <p:cxnSp>
        <p:nvCxnSpPr>
          <p:cNvPr id="78" name="Straight Arrow Connector 77">
            <a:extLst>
              <a:ext uri="{FF2B5EF4-FFF2-40B4-BE49-F238E27FC236}">
                <a16:creationId xmlns:a16="http://schemas.microsoft.com/office/drawing/2014/main" id="{9A92EBF1-0754-4280-A680-3B6308C8A170}"/>
              </a:ext>
            </a:extLst>
          </p:cNvPr>
          <p:cNvCxnSpPr>
            <a:cxnSpLocks/>
            <a:stCxn id="132" idx="6"/>
            <a:endCxn id="134" idx="2"/>
          </p:cNvCxnSpPr>
          <p:nvPr/>
        </p:nvCxnSpPr>
        <p:spPr>
          <a:xfrm>
            <a:off x="6428946" y="2011478"/>
            <a:ext cx="915265" cy="0"/>
          </a:xfrm>
          <a:prstGeom prst="straightConnector1">
            <a:avLst/>
          </a:prstGeom>
          <a:noFill/>
          <a:ln w="22225" cap="flat" cmpd="sng" algn="ctr">
            <a:solidFill>
              <a:sysClr val="window" lastClr="FFFFFF">
                <a:lumMod val="50000"/>
              </a:sysClr>
            </a:solidFill>
            <a:prstDash val="solid"/>
            <a:tailEnd type="triangle" w="med" len="med"/>
          </a:ln>
          <a:effectLst/>
        </p:spPr>
      </p:cxnSp>
      <p:sp>
        <p:nvSpPr>
          <p:cNvPr id="79" name="Rounded Rectangle 44">
            <a:extLst>
              <a:ext uri="{FF2B5EF4-FFF2-40B4-BE49-F238E27FC236}">
                <a16:creationId xmlns:a16="http://schemas.microsoft.com/office/drawing/2014/main" id="{AFF1F3A7-656A-488A-9F7E-A4C9A709F574}"/>
              </a:ext>
            </a:extLst>
          </p:cNvPr>
          <p:cNvSpPr/>
          <p:nvPr/>
        </p:nvSpPr>
        <p:spPr>
          <a:xfrm>
            <a:off x="2250375" y="5444147"/>
            <a:ext cx="7590107" cy="684000"/>
          </a:xfrm>
          <a:prstGeom prst="roundRect">
            <a:avLst>
              <a:gd name="adj" fmla="val 8551"/>
            </a:avLst>
          </a:prstGeom>
          <a:noFill/>
          <a:ln w="25400" cap="flat" cmpd="sng" algn="ctr">
            <a:solidFill>
              <a:sysClr val="window" lastClr="FFFFFF">
                <a:lumMod val="85000"/>
              </a:sysClr>
            </a:solidFill>
            <a:prstDash val="soli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80" name="Rounded Rectangle 45">
            <a:extLst>
              <a:ext uri="{FF2B5EF4-FFF2-40B4-BE49-F238E27FC236}">
                <a16:creationId xmlns:a16="http://schemas.microsoft.com/office/drawing/2014/main" id="{D15BC7A0-1D0F-4DF9-B3D1-94F79C9A8EA2}"/>
              </a:ext>
            </a:extLst>
          </p:cNvPr>
          <p:cNvSpPr/>
          <p:nvPr/>
        </p:nvSpPr>
        <p:spPr>
          <a:xfrm>
            <a:off x="2254927" y="2969894"/>
            <a:ext cx="7590107" cy="684000"/>
          </a:xfrm>
          <a:prstGeom prst="roundRect">
            <a:avLst>
              <a:gd name="adj" fmla="val 8551"/>
            </a:avLst>
          </a:prstGeom>
          <a:solidFill>
            <a:sysClr val="window" lastClr="FFFFFF">
              <a:lumMod val="95000"/>
            </a:sysClr>
          </a:solidFill>
          <a:ln w="25400" cap="flat" cmpd="sng" algn="ctr">
            <a:solidFill>
              <a:sysClr val="window" lastClr="FFFFFF">
                <a:lumMod val="85000"/>
              </a:sysClr>
            </a:solidFill>
            <a:prstDash val="soli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81" name="Rounded Rectangle 59">
            <a:extLst>
              <a:ext uri="{FF2B5EF4-FFF2-40B4-BE49-F238E27FC236}">
                <a16:creationId xmlns:a16="http://schemas.microsoft.com/office/drawing/2014/main" id="{CF0EBBB9-4F04-44F0-A96D-ACD0C6660E3E}"/>
              </a:ext>
            </a:extLst>
          </p:cNvPr>
          <p:cNvSpPr/>
          <p:nvPr/>
        </p:nvSpPr>
        <p:spPr>
          <a:xfrm>
            <a:off x="2254927" y="3789626"/>
            <a:ext cx="7590107" cy="684000"/>
          </a:xfrm>
          <a:prstGeom prst="roundRect">
            <a:avLst>
              <a:gd name="adj" fmla="val 8551"/>
            </a:avLst>
          </a:prstGeom>
          <a:solidFill>
            <a:sysClr val="window" lastClr="FFFFFF">
              <a:lumMod val="95000"/>
            </a:sysClr>
          </a:solidFill>
          <a:ln w="25400" cap="flat" cmpd="sng" algn="ctr">
            <a:solidFill>
              <a:sysClr val="window" lastClr="FFFFFF">
                <a:lumMod val="85000"/>
              </a:sysClr>
            </a:solidFill>
            <a:prstDash val="soli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82" name="Rounded Rectangle 60">
            <a:extLst>
              <a:ext uri="{FF2B5EF4-FFF2-40B4-BE49-F238E27FC236}">
                <a16:creationId xmlns:a16="http://schemas.microsoft.com/office/drawing/2014/main" id="{2D7FF630-B076-482E-8584-1A6C5DDDBABE}"/>
              </a:ext>
            </a:extLst>
          </p:cNvPr>
          <p:cNvSpPr/>
          <p:nvPr/>
        </p:nvSpPr>
        <p:spPr>
          <a:xfrm>
            <a:off x="2254927" y="4616182"/>
            <a:ext cx="7590107" cy="684000"/>
          </a:xfrm>
          <a:prstGeom prst="roundRect">
            <a:avLst>
              <a:gd name="adj" fmla="val 8551"/>
            </a:avLst>
          </a:prstGeom>
          <a:solidFill>
            <a:sysClr val="window" lastClr="FFFFFF">
              <a:lumMod val="95000"/>
            </a:sysClr>
          </a:solidFill>
          <a:ln w="25400" cap="flat" cmpd="sng" algn="ctr">
            <a:solidFill>
              <a:sysClr val="window" lastClr="FFFFFF">
                <a:lumMod val="85000"/>
              </a:sysClr>
            </a:solidFill>
            <a:prstDash val="solid"/>
          </a:ln>
          <a:effectLst/>
        </p:spPr>
        <p:txBody>
          <a:bodyPr rIns="3600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83" name="TextBox 157">
            <a:extLst>
              <a:ext uri="{FF2B5EF4-FFF2-40B4-BE49-F238E27FC236}">
                <a16:creationId xmlns:a16="http://schemas.microsoft.com/office/drawing/2014/main" id="{44C7A51E-A0EF-4070-B9DC-A35D8AEC161A}"/>
              </a:ext>
            </a:extLst>
          </p:cNvPr>
          <p:cNvSpPr txBox="1">
            <a:spLocks noChangeArrowheads="1"/>
          </p:cNvSpPr>
          <p:nvPr/>
        </p:nvSpPr>
        <p:spPr bwMode="auto">
          <a:xfrm>
            <a:off x="2229849" y="3410205"/>
            <a:ext cx="9906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marL="0" marR="0" lvl="0" indent="0" defTabSz="457200" eaLnBrk="1" fontAlgn="auto" latinLnBrk="0" hangingPunct="1">
              <a:lnSpc>
                <a:spcPct val="100000"/>
              </a:lnSpc>
              <a:spcBef>
                <a:spcPts val="0"/>
              </a:spcBef>
              <a:spcAft>
                <a:spcPts val="0"/>
              </a:spcAft>
              <a:buClrTx/>
              <a:buSzTx/>
              <a:buFontTx/>
              <a:buNone/>
              <a:tabLst/>
              <a:defRPr/>
            </a:pPr>
            <a:r>
              <a:rPr kumimoji="0" lang="en-GB" altLang="en-US" sz="1100" b="0" i="0" u="none" strike="noStrike" kern="0" cap="none" spc="0" normalizeH="0" baseline="0" noProof="0" dirty="0">
                <a:ln>
                  <a:noFill/>
                </a:ln>
                <a:solidFill>
                  <a:prstClr val="black"/>
                </a:solidFill>
                <a:effectLst/>
                <a:uLnTx/>
                <a:uFillTx/>
                <a:latin typeface="Calibri" pitchFamily="34" charset="0"/>
              </a:rPr>
              <a:t>Patient</a:t>
            </a:r>
            <a:endParaRPr kumimoji="0" lang="en-GB" altLang="en-US" sz="1200" b="0" i="0" u="none" strike="noStrike" kern="0" cap="none" spc="0" normalizeH="0" baseline="0" noProof="0" dirty="0">
              <a:ln>
                <a:noFill/>
              </a:ln>
              <a:solidFill>
                <a:prstClr val="black"/>
              </a:solidFill>
              <a:effectLst/>
              <a:uLnTx/>
              <a:uFillTx/>
              <a:latin typeface="Calibri" pitchFamily="34" charset="0"/>
            </a:endParaRPr>
          </a:p>
        </p:txBody>
      </p:sp>
      <p:sp>
        <p:nvSpPr>
          <p:cNvPr id="84" name="TextBox 157">
            <a:extLst>
              <a:ext uri="{FF2B5EF4-FFF2-40B4-BE49-F238E27FC236}">
                <a16:creationId xmlns:a16="http://schemas.microsoft.com/office/drawing/2014/main" id="{CEF41AFD-59F3-4C4A-A91D-4945FDE1FA0C}"/>
              </a:ext>
            </a:extLst>
          </p:cNvPr>
          <p:cNvSpPr txBox="1">
            <a:spLocks noChangeArrowheads="1"/>
          </p:cNvSpPr>
          <p:nvPr/>
        </p:nvSpPr>
        <p:spPr bwMode="auto">
          <a:xfrm>
            <a:off x="2229849" y="4233621"/>
            <a:ext cx="9906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marL="0" marR="0" lvl="0" indent="0" defTabSz="457200" eaLnBrk="1" fontAlgn="auto" latinLnBrk="0" hangingPunct="1">
              <a:lnSpc>
                <a:spcPct val="100000"/>
              </a:lnSpc>
              <a:spcBef>
                <a:spcPts val="0"/>
              </a:spcBef>
              <a:spcAft>
                <a:spcPts val="0"/>
              </a:spcAft>
              <a:buClrTx/>
              <a:buSzTx/>
              <a:buFontTx/>
              <a:buNone/>
              <a:tabLst/>
              <a:defRPr/>
            </a:pPr>
            <a:r>
              <a:rPr kumimoji="0" lang="en-GB" altLang="en-US" sz="1100" b="0" i="0" u="none" strike="noStrike" kern="0" cap="none" spc="0" normalizeH="0" baseline="0" noProof="0" dirty="0">
                <a:ln>
                  <a:noFill/>
                </a:ln>
                <a:solidFill>
                  <a:prstClr val="black"/>
                </a:solidFill>
                <a:effectLst/>
                <a:uLnTx/>
                <a:uFillTx/>
                <a:latin typeface="Calibri" pitchFamily="34" charset="0"/>
              </a:rPr>
              <a:t>GP</a:t>
            </a:r>
            <a:endParaRPr kumimoji="0" lang="en-GB" altLang="en-US" sz="1200" b="0" i="0" u="none" strike="noStrike" kern="0" cap="none" spc="0" normalizeH="0" baseline="0" noProof="0" dirty="0">
              <a:ln>
                <a:noFill/>
              </a:ln>
              <a:solidFill>
                <a:prstClr val="black"/>
              </a:solidFill>
              <a:effectLst/>
              <a:uLnTx/>
              <a:uFillTx/>
              <a:latin typeface="Calibri" pitchFamily="34" charset="0"/>
            </a:endParaRPr>
          </a:p>
        </p:txBody>
      </p:sp>
      <p:sp>
        <p:nvSpPr>
          <p:cNvPr id="85" name="TextBox 157">
            <a:extLst>
              <a:ext uri="{FF2B5EF4-FFF2-40B4-BE49-F238E27FC236}">
                <a16:creationId xmlns:a16="http://schemas.microsoft.com/office/drawing/2014/main" id="{CAFC21DF-650A-4F40-BFAA-AE0DABA38482}"/>
              </a:ext>
            </a:extLst>
          </p:cNvPr>
          <p:cNvSpPr txBox="1">
            <a:spLocks noChangeArrowheads="1"/>
          </p:cNvSpPr>
          <p:nvPr/>
        </p:nvSpPr>
        <p:spPr bwMode="auto">
          <a:xfrm>
            <a:off x="2229849" y="5063861"/>
            <a:ext cx="9906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marL="0" marR="0" lvl="0" indent="0" defTabSz="457200" eaLnBrk="1" fontAlgn="auto" latinLnBrk="0" hangingPunct="1">
              <a:lnSpc>
                <a:spcPct val="100000"/>
              </a:lnSpc>
              <a:spcBef>
                <a:spcPts val="0"/>
              </a:spcBef>
              <a:spcAft>
                <a:spcPts val="0"/>
              </a:spcAft>
              <a:buClrTx/>
              <a:buSzTx/>
              <a:buFontTx/>
              <a:buNone/>
              <a:tabLst/>
              <a:defRPr/>
            </a:pPr>
            <a:r>
              <a:rPr kumimoji="0" lang="en-GB" altLang="en-US" sz="1100" b="0" i="0" u="none" strike="noStrike" kern="0" cap="none" spc="0" normalizeH="0" baseline="0" noProof="0" dirty="0">
                <a:ln>
                  <a:noFill/>
                </a:ln>
                <a:solidFill>
                  <a:prstClr val="black"/>
                </a:solidFill>
                <a:effectLst/>
                <a:uLnTx/>
                <a:uFillTx/>
                <a:latin typeface="Calibri" pitchFamily="34" charset="0"/>
              </a:rPr>
              <a:t>Specialist</a:t>
            </a:r>
            <a:endParaRPr kumimoji="0" lang="en-GB" altLang="en-US" sz="1200" b="0" i="0" u="none" strike="noStrike" kern="0" cap="none" spc="0" normalizeH="0" baseline="0" noProof="0" dirty="0">
              <a:ln>
                <a:noFill/>
              </a:ln>
              <a:solidFill>
                <a:prstClr val="black"/>
              </a:solidFill>
              <a:effectLst/>
              <a:uLnTx/>
              <a:uFillTx/>
              <a:latin typeface="Calibri" pitchFamily="34" charset="0"/>
            </a:endParaRPr>
          </a:p>
        </p:txBody>
      </p:sp>
      <p:pic>
        <p:nvPicPr>
          <p:cNvPr id="86" name="Picture 85">
            <a:extLst>
              <a:ext uri="{FF2B5EF4-FFF2-40B4-BE49-F238E27FC236}">
                <a16:creationId xmlns:a16="http://schemas.microsoft.com/office/drawing/2014/main" id="{EBD15CA1-8182-4436-BD56-C4FB49E039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4926" y="3769285"/>
            <a:ext cx="569892" cy="569892"/>
          </a:xfrm>
          <a:prstGeom prst="rect">
            <a:avLst/>
          </a:prstGeom>
        </p:spPr>
      </p:pic>
      <p:pic>
        <p:nvPicPr>
          <p:cNvPr id="87" name="Picture 86">
            <a:extLst>
              <a:ext uri="{FF2B5EF4-FFF2-40B4-BE49-F238E27FC236}">
                <a16:creationId xmlns:a16="http://schemas.microsoft.com/office/drawing/2014/main" id="{D89C43CA-B4A3-4E5E-A41E-1BCB47376A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83439" y="4707679"/>
            <a:ext cx="284946" cy="356183"/>
          </a:xfrm>
          <a:prstGeom prst="rect">
            <a:avLst/>
          </a:prstGeom>
        </p:spPr>
      </p:pic>
      <p:sp>
        <p:nvSpPr>
          <p:cNvPr id="88" name="Rounded Rectangle 67">
            <a:extLst>
              <a:ext uri="{FF2B5EF4-FFF2-40B4-BE49-F238E27FC236}">
                <a16:creationId xmlns:a16="http://schemas.microsoft.com/office/drawing/2014/main" id="{A50B04A4-94D5-4EA9-BDE5-17644567FA42}"/>
              </a:ext>
            </a:extLst>
          </p:cNvPr>
          <p:cNvSpPr/>
          <p:nvPr/>
        </p:nvSpPr>
        <p:spPr>
          <a:xfrm>
            <a:off x="7025403" y="4679357"/>
            <a:ext cx="1224000" cy="576000"/>
          </a:xfrm>
          <a:prstGeom prst="roundRect">
            <a:avLst>
              <a:gd name="adj" fmla="val 12023"/>
            </a:avLst>
          </a:prstGeom>
          <a:solidFill>
            <a:srgbClr val="4BACC6">
              <a:lumMod val="20000"/>
              <a:lumOff val="80000"/>
            </a:srgbClr>
          </a:solidFill>
          <a:ln w="28575" cap="flat" cmpd="sng" algn="ctr">
            <a:solidFill>
              <a:srgbClr val="4BACC6">
                <a:lumMod val="75000"/>
              </a:srgbClr>
            </a:solidFill>
            <a:prstDash val="solid"/>
          </a:ln>
          <a:effectLst/>
        </p:spPr>
        <p:txBody>
          <a:bodyPr lIns="360000" tIns="0" rIns="36000" bIns="0" anchor="ctr"/>
          <a:lstStyle/>
          <a:p>
            <a:pPr marL="0" marR="0" lvl="0" indent="0" defTabSz="457200" eaLnBrk="1" fontAlgn="auto" latinLnBrk="0" hangingPunct="1">
              <a:lnSpc>
                <a:spcPts val="8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black"/>
                </a:solidFill>
                <a:effectLst/>
                <a:uLnTx/>
                <a:uFillTx/>
                <a:latin typeface="Calibri"/>
                <a:ea typeface="+mn-ea"/>
                <a:cs typeface="+mn-cs"/>
              </a:rPr>
              <a:t>Sends notification about the appointment</a:t>
            </a:r>
          </a:p>
        </p:txBody>
      </p:sp>
      <p:sp>
        <p:nvSpPr>
          <p:cNvPr id="89" name="Rounded Rectangle 69">
            <a:extLst>
              <a:ext uri="{FF2B5EF4-FFF2-40B4-BE49-F238E27FC236}">
                <a16:creationId xmlns:a16="http://schemas.microsoft.com/office/drawing/2014/main" id="{B143030B-0255-4F7C-B2C6-F3903C6C6EFA}"/>
              </a:ext>
            </a:extLst>
          </p:cNvPr>
          <p:cNvSpPr/>
          <p:nvPr/>
        </p:nvSpPr>
        <p:spPr>
          <a:xfrm>
            <a:off x="7025403" y="3033373"/>
            <a:ext cx="1224000" cy="576000"/>
          </a:xfrm>
          <a:prstGeom prst="roundRect">
            <a:avLst>
              <a:gd name="adj" fmla="val 12023"/>
            </a:avLst>
          </a:prstGeom>
          <a:solidFill>
            <a:sysClr val="window" lastClr="FFFFFF"/>
          </a:solidFill>
          <a:ln w="28575" cap="flat" cmpd="sng" algn="ctr">
            <a:solidFill>
              <a:srgbClr val="4BACC6">
                <a:lumMod val="75000"/>
              </a:srgbClr>
            </a:solidFill>
            <a:prstDash val="solid"/>
          </a:ln>
          <a:effectLst/>
        </p:spPr>
        <p:txBody>
          <a:bodyPr lIns="360000" tIns="0" rIns="36000" bIns="0" anchor="ctr"/>
          <a:lstStyle/>
          <a:p>
            <a:pPr marL="0" marR="0" lvl="0" indent="0" defTabSz="457200" eaLnBrk="1" fontAlgn="auto" latinLnBrk="0" hangingPunct="1">
              <a:lnSpc>
                <a:spcPts val="9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black"/>
                </a:solidFill>
                <a:effectLst/>
                <a:uLnTx/>
                <a:uFillTx/>
                <a:latin typeface="Calibri"/>
                <a:ea typeface="+mn-ea"/>
                <a:cs typeface="+mn-cs"/>
              </a:rPr>
              <a:t>Receives an SMS reminder about the appointment</a:t>
            </a:r>
          </a:p>
        </p:txBody>
      </p:sp>
      <p:pic>
        <p:nvPicPr>
          <p:cNvPr id="90" name="Picture 89">
            <a:extLst>
              <a:ext uri="{FF2B5EF4-FFF2-40B4-BE49-F238E27FC236}">
                <a16:creationId xmlns:a16="http://schemas.microsoft.com/office/drawing/2014/main" id="{216DE40A-7F70-423D-9930-1F5C8C5CC570}"/>
              </a:ext>
            </a:extLst>
          </p:cNvPr>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7108284" y="3202776"/>
            <a:ext cx="237195" cy="237195"/>
          </a:xfrm>
          <a:prstGeom prst="rect">
            <a:avLst/>
          </a:prstGeom>
        </p:spPr>
      </p:pic>
      <p:cxnSp>
        <p:nvCxnSpPr>
          <p:cNvPr id="91" name="Straight Arrow Connector 90">
            <a:extLst>
              <a:ext uri="{FF2B5EF4-FFF2-40B4-BE49-F238E27FC236}">
                <a16:creationId xmlns:a16="http://schemas.microsoft.com/office/drawing/2014/main" id="{F569AAEF-FACA-42BB-9BAA-3C2972DFFE15}"/>
              </a:ext>
            </a:extLst>
          </p:cNvPr>
          <p:cNvCxnSpPr>
            <a:stCxn id="93" idx="2"/>
            <a:endCxn id="94" idx="0"/>
          </p:cNvCxnSpPr>
          <p:nvPr/>
        </p:nvCxnSpPr>
        <p:spPr>
          <a:xfrm>
            <a:off x="9055459" y="3609373"/>
            <a:ext cx="0" cy="1069985"/>
          </a:xfrm>
          <a:prstGeom prst="straightConnector1">
            <a:avLst/>
          </a:prstGeom>
          <a:noFill/>
          <a:ln w="22225" cap="flat" cmpd="sng" algn="ctr">
            <a:solidFill>
              <a:sysClr val="window" lastClr="FFFFFF">
                <a:lumMod val="50000"/>
              </a:sysClr>
            </a:solidFill>
            <a:prstDash val="solid"/>
            <a:tailEnd type="triangle" w="med" len="med"/>
          </a:ln>
          <a:effectLst/>
        </p:spPr>
      </p:cxnSp>
      <p:cxnSp>
        <p:nvCxnSpPr>
          <p:cNvPr id="92" name="Straight Arrow Connector 91">
            <a:extLst>
              <a:ext uri="{FF2B5EF4-FFF2-40B4-BE49-F238E27FC236}">
                <a16:creationId xmlns:a16="http://schemas.microsoft.com/office/drawing/2014/main" id="{C474E740-8C47-4025-B77A-2E94AC2F8DEA}"/>
              </a:ext>
            </a:extLst>
          </p:cNvPr>
          <p:cNvCxnSpPr>
            <a:stCxn id="88" idx="0"/>
            <a:endCxn id="89" idx="2"/>
          </p:cNvCxnSpPr>
          <p:nvPr/>
        </p:nvCxnSpPr>
        <p:spPr>
          <a:xfrm flipV="1">
            <a:off x="7637403" y="3609373"/>
            <a:ext cx="0" cy="1069984"/>
          </a:xfrm>
          <a:prstGeom prst="straightConnector1">
            <a:avLst/>
          </a:prstGeom>
          <a:noFill/>
          <a:ln w="22225" cap="flat" cmpd="sng" algn="ctr">
            <a:solidFill>
              <a:sysClr val="window" lastClr="FFFFFF">
                <a:lumMod val="50000"/>
              </a:sysClr>
            </a:solidFill>
            <a:prstDash val="solid"/>
            <a:tailEnd type="triangle" w="med" len="med"/>
          </a:ln>
          <a:effectLst/>
        </p:spPr>
      </p:cxnSp>
      <p:sp>
        <p:nvSpPr>
          <p:cNvPr id="93" name="Rounded Rectangle 75">
            <a:extLst>
              <a:ext uri="{FF2B5EF4-FFF2-40B4-BE49-F238E27FC236}">
                <a16:creationId xmlns:a16="http://schemas.microsoft.com/office/drawing/2014/main" id="{C8C1A3B1-E2D6-4729-BC83-C65A0381C936}"/>
              </a:ext>
            </a:extLst>
          </p:cNvPr>
          <p:cNvSpPr/>
          <p:nvPr/>
        </p:nvSpPr>
        <p:spPr>
          <a:xfrm>
            <a:off x="8443459" y="3033372"/>
            <a:ext cx="1224000" cy="576000"/>
          </a:xfrm>
          <a:prstGeom prst="roundRect">
            <a:avLst>
              <a:gd name="adj" fmla="val 12023"/>
            </a:avLst>
          </a:prstGeom>
          <a:solidFill>
            <a:srgbClr val="4BACC6">
              <a:lumMod val="20000"/>
              <a:lumOff val="80000"/>
            </a:srgbClr>
          </a:solidFill>
          <a:ln w="28575" cap="flat" cmpd="sng" algn="ctr">
            <a:solidFill>
              <a:srgbClr val="4BACC6">
                <a:lumMod val="75000"/>
              </a:srgbClr>
            </a:solidFill>
            <a:prstDash val="solid"/>
          </a:ln>
          <a:effectLst/>
        </p:spPr>
        <p:txBody>
          <a:bodyPr lIns="360000" tIns="0" rIns="36000" bIns="0" anchor="ctr"/>
          <a:lstStyle/>
          <a:p>
            <a:pPr marL="0" marR="0" lvl="0" indent="0" defTabSz="457200" eaLnBrk="1" fontAlgn="auto" latinLnBrk="0" hangingPunct="1">
              <a:lnSpc>
                <a:spcPts val="8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black"/>
                </a:solidFill>
                <a:effectLst/>
                <a:uLnTx/>
                <a:uFillTx/>
                <a:latin typeface="Calibri"/>
                <a:ea typeface="+mn-ea"/>
                <a:cs typeface="+mn-cs"/>
              </a:rPr>
              <a:t>Consultation with specialist at the out-patient clinic</a:t>
            </a:r>
          </a:p>
        </p:txBody>
      </p:sp>
      <p:sp>
        <p:nvSpPr>
          <p:cNvPr id="94" name="Rounded Rectangle 76">
            <a:extLst>
              <a:ext uri="{FF2B5EF4-FFF2-40B4-BE49-F238E27FC236}">
                <a16:creationId xmlns:a16="http://schemas.microsoft.com/office/drawing/2014/main" id="{78016C8D-F6A9-4793-B27A-B7A27E0F9697}"/>
              </a:ext>
            </a:extLst>
          </p:cNvPr>
          <p:cNvSpPr/>
          <p:nvPr/>
        </p:nvSpPr>
        <p:spPr>
          <a:xfrm>
            <a:off x="8443459" y="4679357"/>
            <a:ext cx="1224000" cy="576000"/>
          </a:xfrm>
          <a:prstGeom prst="roundRect">
            <a:avLst>
              <a:gd name="adj" fmla="val 12023"/>
            </a:avLst>
          </a:prstGeom>
          <a:solidFill>
            <a:sysClr val="window" lastClr="FFFFFF"/>
          </a:solidFill>
          <a:ln w="28575" cap="flat" cmpd="sng" algn="ctr">
            <a:solidFill>
              <a:srgbClr val="4BACC6">
                <a:lumMod val="75000"/>
              </a:srgbClr>
            </a:solidFill>
            <a:prstDash val="solid"/>
          </a:ln>
          <a:effectLst/>
        </p:spPr>
        <p:txBody>
          <a:bodyPr lIns="360000" tIns="0" rIns="36000" bIns="0" anchor="ctr"/>
          <a:lstStyle/>
          <a:p>
            <a:pPr marL="0" marR="0" lvl="0" indent="0" defTabSz="457200" eaLnBrk="1" fontAlgn="auto" latinLnBrk="0" hangingPunct="1">
              <a:lnSpc>
                <a:spcPts val="9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black"/>
                </a:solidFill>
                <a:effectLst/>
                <a:uLnTx/>
                <a:uFillTx/>
                <a:latin typeface="Calibri"/>
                <a:ea typeface="+mn-ea"/>
                <a:cs typeface="+mn-cs"/>
              </a:rPr>
              <a:t>Examines the patient, decides for an operation</a:t>
            </a:r>
          </a:p>
        </p:txBody>
      </p:sp>
      <p:pic>
        <p:nvPicPr>
          <p:cNvPr id="95" name="Picture 94">
            <a:extLst>
              <a:ext uri="{FF2B5EF4-FFF2-40B4-BE49-F238E27FC236}">
                <a16:creationId xmlns:a16="http://schemas.microsoft.com/office/drawing/2014/main" id="{36354682-A0E8-4170-8FD8-51A2237EE28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433847" y="3126751"/>
            <a:ext cx="389244" cy="389244"/>
          </a:xfrm>
          <a:prstGeom prst="rect">
            <a:avLst/>
          </a:prstGeom>
        </p:spPr>
      </p:pic>
      <p:pic>
        <p:nvPicPr>
          <p:cNvPr id="96" name="Picture 95">
            <a:extLst>
              <a:ext uri="{FF2B5EF4-FFF2-40B4-BE49-F238E27FC236}">
                <a16:creationId xmlns:a16="http://schemas.microsoft.com/office/drawing/2014/main" id="{1AFA4AF7-F7D3-4777-9A46-E293D8F41EB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433847" y="4772735"/>
            <a:ext cx="389244" cy="389244"/>
          </a:xfrm>
          <a:prstGeom prst="rect">
            <a:avLst/>
          </a:prstGeom>
        </p:spPr>
      </p:pic>
      <p:sp>
        <p:nvSpPr>
          <p:cNvPr id="97" name="TextBox 157">
            <a:extLst>
              <a:ext uri="{FF2B5EF4-FFF2-40B4-BE49-F238E27FC236}">
                <a16:creationId xmlns:a16="http://schemas.microsoft.com/office/drawing/2014/main" id="{30494614-1D9F-43C6-9660-2D3AE405D489}"/>
              </a:ext>
            </a:extLst>
          </p:cNvPr>
          <p:cNvSpPr txBox="1">
            <a:spLocks noChangeArrowheads="1"/>
          </p:cNvSpPr>
          <p:nvPr/>
        </p:nvSpPr>
        <p:spPr bwMode="auto">
          <a:xfrm>
            <a:off x="2216201" y="5829734"/>
            <a:ext cx="9906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marL="0" marR="0" lvl="0" indent="0" defTabSz="457200" eaLnBrk="1" fontAlgn="auto" latinLnBrk="0" hangingPunct="1">
              <a:lnSpc>
                <a:spcPct val="100000"/>
              </a:lnSpc>
              <a:spcBef>
                <a:spcPts val="0"/>
              </a:spcBef>
              <a:spcAft>
                <a:spcPts val="0"/>
              </a:spcAft>
              <a:buClrTx/>
              <a:buSzTx/>
              <a:buFontTx/>
              <a:buNone/>
              <a:tabLst/>
              <a:defRPr/>
            </a:pPr>
            <a:r>
              <a:rPr kumimoji="0" lang="en-GB" altLang="en-US" sz="1100" b="0" i="0" u="none" strike="noStrike" kern="0" cap="none" spc="0" normalizeH="0" baseline="0" noProof="0" dirty="0">
                <a:ln>
                  <a:noFill/>
                </a:ln>
                <a:solidFill>
                  <a:prstClr val="black"/>
                </a:solidFill>
                <a:effectLst/>
                <a:uLnTx/>
                <a:uFillTx/>
                <a:latin typeface="Calibri" pitchFamily="34" charset="0"/>
              </a:rPr>
              <a:t>Comment</a:t>
            </a:r>
            <a:endParaRPr kumimoji="0" lang="en-GB" altLang="en-US" sz="1200" b="0" i="0" u="none" strike="noStrike" kern="0" cap="none" spc="0" normalizeH="0" baseline="0" noProof="0" dirty="0">
              <a:ln>
                <a:noFill/>
              </a:ln>
              <a:solidFill>
                <a:prstClr val="black"/>
              </a:solidFill>
              <a:effectLst/>
              <a:uLnTx/>
              <a:uFillTx/>
              <a:latin typeface="Calibri" pitchFamily="34" charset="0"/>
            </a:endParaRPr>
          </a:p>
        </p:txBody>
      </p:sp>
      <p:pic>
        <p:nvPicPr>
          <p:cNvPr id="99" name="Picture 98">
            <a:extLst>
              <a:ext uri="{FF2B5EF4-FFF2-40B4-BE49-F238E27FC236}">
                <a16:creationId xmlns:a16="http://schemas.microsoft.com/office/drawing/2014/main" id="{B4FC7F52-4245-4A74-84E9-3E05B47B77BF}"/>
              </a:ext>
            </a:extLst>
          </p:cNvPr>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7108283" y="4847803"/>
            <a:ext cx="237195" cy="237195"/>
          </a:xfrm>
          <a:prstGeom prst="rect">
            <a:avLst/>
          </a:prstGeom>
        </p:spPr>
      </p:pic>
      <p:sp>
        <p:nvSpPr>
          <p:cNvPr id="100" name="Folded Corner 82">
            <a:extLst>
              <a:ext uri="{FF2B5EF4-FFF2-40B4-BE49-F238E27FC236}">
                <a16:creationId xmlns:a16="http://schemas.microsoft.com/office/drawing/2014/main" id="{86C92996-FB5A-42E5-93F9-5884D3696599}"/>
              </a:ext>
            </a:extLst>
          </p:cNvPr>
          <p:cNvSpPr/>
          <p:nvPr/>
        </p:nvSpPr>
        <p:spPr>
          <a:xfrm>
            <a:off x="5638046" y="5498305"/>
            <a:ext cx="1247885" cy="593039"/>
          </a:xfrm>
          <a:prstGeom prst="foldedCorner">
            <a:avLst/>
          </a:prstGeom>
          <a:solidFill>
            <a:sysClr val="window" lastClr="FFFFFF"/>
          </a:solidFill>
          <a:ln w="9525" cap="flat" cmpd="sng" algn="ctr">
            <a:solidFill>
              <a:sysClr val="windowText" lastClr="000000">
                <a:lumMod val="75000"/>
                <a:lumOff val="25000"/>
              </a:sysClr>
            </a:solidFill>
            <a:prstDash val="solid"/>
          </a:ln>
          <a:effectLst/>
        </p:spPr>
        <p:txBody>
          <a:bodyPr lIns="72000" tIns="36000" rIns="36000" bIns="36000" rtlCol="0" anchor="t" anchorCtr="0"/>
          <a:lstStyle/>
          <a:p>
            <a:pPr marL="0" marR="0" lvl="0" indent="0" defTabSz="457200" eaLnBrk="1" fontAlgn="auto" latinLnBrk="0" hangingPunct="1">
              <a:lnSpc>
                <a:spcPts val="8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black"/>
                </a:solidFill>
                <a:effectLst/>
                <a:uLnTx/>
                <a:uFillTx/>
                <a:latin typeface="Calibri"/>
                <a:ea typeface="+mn-ea"/>
                <a:cs typeface="+mn-cs"/>
              </a:rPr>
              <a:t>Simplification: this is normally taken care of by a medical coordinator at the specialist's clinic</a:t>
            </a:r>
          </a:p>
        </p:txBody>
      </p:sp>
      <p:sp>
        <p:nvSpPr>
          <p:cNvPr id="104" name="Rounded Rectangle 88">
            <a:extLst>
              <a:ext uri="{FF2B5EF4-FFF2-40B4-BE49-F238E27FC236}">
                <a16:creationId xmlns:a16="http://schemas.microsoft.com/office/drawing/2014/main" id="{15AE4FB7-D1C9-4978-B3D1-1429CCCC16E5}"/>
              </a:ext>
            </a:extLst>
          </p:cNvPr>
          <p:cNvSpPr/>
          <p:nvPr/>
        </p:nvSpPr>
        <p:spPr>
          <a:xfrm>
            <a:off x="2851125" y="3843626"/>
            <a:ext cx="1264915" cy="576000"/>
          </a:xfrm>
          <a:prstGeom prst="roundRect">
            <a:avLst>
              <a:gd name="adj" fmla="val 12023"/>
            </a:avLst>
          </a:prstGeom>
          <a:solidFill>
            <a:sysClr val="window" lastClr="FFFFFF"/>
          </a:solidFill>
          <a:ln w="28575" cap="flat" cmpd="sng" algn="ctr">
            <a:solidFill>
              <a:srgbClr val="4BACC6">
                <a:lumMod val="75000"/>
              </a:srgbClr>
            </a:solidFill>
            <a:prstDash val="solid"/>
          </a:ln>
          <a:effectLst/>
        </p:spPr>
        <p:txBody>
          <a:bodyPr lIns="360000" tIns="0" rIns="36000" bIns="0" anchor="ctr"/>
          <a:lstStyle/>
          <a:p>
            <a:pPr marL="0" marR="0" lvl="0" indent="0" defTabSz="457200" eaLnBrk="1" fontAlgn="auto" latinLnBrk="0" hangingPunct="1">
              <a:lnSpc>
                <a:spcPts val="9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black"/>
                </a:solidFill>
                <a:effectLst/>
                <a:uLnTx/>
                <a:uFillTx/>
                <a:latin typeface="Calibri"/>
                <a:ea typeface="+mn-ea"/>
                <a:cs typeface="+mn-cs"/>
              </a:rPr>
              <a:t>Medical examination =&gt; need to consult a specialist</a:t>
            </a:r>
          </a:p>
        </p:txBody>
      </p:sp>
      <p:sp>
        <p:nvSpPr>
          <p:cNvPr id="105" name="Rounded Rectangle 89">
            <a:extLst>
              <a:ext uri="{FF2B5EF4-FFF2-40B4-BE49-F238E27FC236}">
                <a16:creationId xmlns:a16="http://schemas.microsoft.com/office/drawing/2014/main" id="{B4C41A6A-9D2E-4D4D-A519-9BB2B5FFAA9C}"/>
              </a:ext>
            </a:extLst>
          </p:cNvPr>
          <p:cNvSpPr/>
          <p:nvPr/>
        </p:nvSpPr>
        <p:spPr>
          <a:xfrm>
            <a:off x="2851125" y="3023894"/>
            <a:ext cx="1264915" cy="576000"/>
          </a:xfrm>
          <a:prstGeom prst="roundRect">
            <a:avLst>
              <a:gd name="adj" fmla="val 12023"/>
            </a:avLst>
          </a:prstGeom>
          <a:solidFill>
            <a:srgbClr val="4BACC6">
              <a:lumMod val="20000"/>
              <a:lumOff val="80000"/>
            </a:srgbClr>
          </a:solidFill>
          <a:ln w="28575" cap="flat" cmpd="sng" algn="ctr">
            <a:solidFill>
              <a:srgbClr val="4BACC6">
                <a:lumMod val="75000"/>
              </a:srgbClr>
            </a:solidFill>
            <a:prstDash val="solid"/>
          </a:ln>
          <a:effectLst/>
        </p:spPr>
        <p:txBody>
          <a:bodyPr lIns="360000" tIns="0" rIns="36000" bIns="0" anchor="ctr"/>
          <a:lstStyle/>
          <a:p>
            <a:pPr marL="0" marR="0" lvl="0" indent="0" defTabSz="457200" eaLnBrk="1" fontAlgn="auto" latinLnBrk="0" hangingPunct="1">
              <a:lnSpc>
                <a:spcPts val="8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black"/>
                </a:solidFill>
                <a:effectLst/>
                <a:uLnTx/>
                <a:uFillTx/>
                <a:latin typeface="Calibri"/>
                <a:ea typeface="+mn-ea"/>
                <a:cs typeface="+mn-cs"/>
              </a:rPr>
              <a:t>Meets for an appointment with GP</a:t>
            </a:r>
          </a:p>
        </p:txBody>
      </p:sp>
      <p:cxnSp>
        <p:nvCxnSpPr>
          <p:cNvPr id="106" name="Straight Arrow Connector 105">
            <a:extLst>
              <a:ext uri="{FF2B5EF4-FFF2-40B4-BE49-F238E27FC236}">
                <a16:creationId xmlns:a16="http://schemas.microsoft.com/office/drawing/2014/main" id="{E92FC41C-A32F-4ED7-8F3C-5352F55FF7CC}"/>
              </a:ext>
            </a:extLst>
          </p:cNvPr>
          <p:cNvCxnSpPr>
            <a:cxnSpLocks/>
            <a:stCxn id="105" idx="2"/>
            <a:endCxn id="104" idx="0"/>
          </p:cNvCxnSpPr>
          <p:nvPr/>
        </p:nvCxnSpPr>
        <p:spPr>
          <a:xfrm>
            <a:off x="3483582" y="3599894"/>
            <a:ext cx="0" cy="243732"/>
          </a:xfrm>
          <a:prstGeom prst="straightConnector1">
            <a:avLst/>
          </a:prstGeom>
          <a:noFill/>
          <a:ln w="22225" cap="flat" cmpd="sng" algn="ctr">
            <a:solidFill>
              <a:sysClr val="window" lastClr="FFFFFF">
                <a:lumMod val="50000"/>
              </a:sysClr>
            </a:solidFill>
            <a:prstDash val="solid"/>
            <a:tailEnd type="triangle" w="med" len="med"/>
          </a:ln>
          <a:effectLst/>
        </p:spPr>
      </p:cxnSp>
      <p:pic>
        <p:nvPicPr>
          <p:cNvPr id="107" name="Picture 106">
            <a:extLst>
              <a:ext uri="{FF2B5EF4-FFF2-40B4-BE49-F238E27FC236}">
                <a16:creationId xmlns:a16="http://schemas.microsoft.com/office/drawing/2014/main" id="{E8C78931-8654-4A07-B337-426F58E4F83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61754" y="3116787"/>
            <a:ext cx="389244" cy="389244"/>
          </a:xfrm>
          <a:prstGeom prst="rect">
            <a:avLst/>
          </a:prstGeom>
        </p:spPr>
      </p:pic>
      <p:pic>
        <p:nvPicPr>
          <p:cNvPr id="108" name="Picture 107">
            <a:extLst>
              <a:ext uri="{FF2B5EF4-FFF2-40B4-BE49-F238E27FC236}">
                <a16:creationId xmlns:a16="http://schemas.microsoft.com/office/drawing/2014/main" id="{5AC34F03-6E5D-4FAF-A13F-14652D7BC35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54979" y="3937004"/>
            <a:ext cx="389244" cy="389244"/>
          </a:xfrm>
          <a:prstGeom prst="rect">
            <a:avLst/>
          </a:prstGeom>
        </p:spPr>
      </p:pic>
      <p:sp>
        <p:nvSpPr>
          <p:cNvPr id="109" name="Rounded Rectangle 93">
            <a:extLst>
              <a:ext uri="{FF2B5EF4-FFF2-40B4-BE49-F238E27FC236}">
                <a16:creationId xmlns:a16="http://schemas.microsoft.com/office/drawing/2014/main" id="{4FD6C5E4-EAFB-4E60-AC86-651D8C41563C}"/>
              </a:ext>
            </a:extLst>
          </p:cNvPr>
          <p:cNvSpPr/>
          <p:nvPr/>
        </p:nvSpPr>
        <p:spPr>
          <a:xfrm>
            <a:off x="4252281" y="3843626"/>
            <a:ext cx="1224000" cy="576000"/>
          </a:xfrm>
          <a:prstGeom prst="roundRect">
            <a:avLst>
              <a:gd name="adj" fmla="val 12023"/>
            </a:avLst>
          </a:prstGeom>
          <a:solidFill>
            <a:srgbClr val="4BACC6">
              <a:lumMod val="20000"/>
              <a:lumOff val="80000"/>
            </a:srgbClr>
          </a:solidFill>
          <a:ln w="28575" cap="flat" cmpd="sng" algn="ctr">
            <a:solidFill>
              <a:srgbClr val="4BACC6">
                <a:lumMod val="75000"/>
              </a:srgbClr>
            </a:solidFill>
            <a:prstDash val="solid"/>
          </a:ln>
          <a:effectLst/>
        </p:spPr>
        <p:txBody>
          <a:bodyPr lIns="360000" tIns="0" rIns="36000" bIns="0" anchor="ctr"/>
          <a:lstStyle/>
          <a:p>
            <a:pPr marL="0" marR="0" lvl="0" indent="0" defTabSz="457200" eaLnBrk="1" fontAlgn="auto" latinLnBrk="0" hangingPunct="1">
              <a:lnSpc>
                <a:spcPts val="8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black"/>
                </a:solidFill>
                <a:effectLst/>
                <a:uLnTx/>
                <a:uFillTx/>
                <a:latin typeface="Calibri"/>
                <a:ea typeface="+mn-ea"/>
                <a:cs typeface="+mn-cs"/>
              </a:rPr>
              <a:t>Sending an electronic referral to the specialist</a:t>
            </a:r>
          </a:p>
        </p:txBody>
      </p:sp>
      <p:sp>
        <p:nvSpPr>
          <p:cNvPr id="110" name="Rounded Rectangle 94">
            <a:extLst>
              <a:ext uri="{FF2B5EF4-FFF2-40B4-BE49-F238E27FC236}">
                <a16:creationId xmlns:a16="http://schemas.microsoft.com/office/drawing/2014/main" id="{8E2C8B28-6C5C-4C7E-836E-195913D23D63}"/>
              </a:ext>
            </a:extLst>
          </p:cNvPr>
          <p:cNvSpPr/>
          <p:nvPr/>
        </p:nvSpPr>
        <p:spPr>
          <a:xfrm>
            <a:off x="4252281" y="4679357"/>
            <a:ext cx="1224000" cy="576000"/>
          </a:xfrm>
          <a:prstGeom prst="roundRect">
            <a:avLst>
              <a:gd name="adj" fmla="val 12023"/>
            </a:avLst>
          </a:prstGeom>
          <a:solidFill>
            <a:sysClr val="window" lastClr="FFFFFF"/>
          </a:solidFill>
          <a:ln w="28575" cap="flat" cmpd="sng" algn="ctr">
            <a:solidFill>
              <a:srgbClr val="4BACC6">
                <a:lumMod val="75000"/>
              </a:srgbClr>
            </a:solidFill>
            <a:prstDash val="solid"/>
          </a:ln>
          <a:effectLst/>
        </p:spPr>
        <p:txBody>
          <a:bodyPr lIns="360000" tIns="0" rIns="36000" bIns="0" anchor="ctr"/>
          <a:lstStyle/>
          <a:p>
            <a:pPr marL="0" marR="0" lvl="0" indent="0" defTabSz="457200" eaLnBrk="1" fontAlgn="auto" latinLnBrk="0" hangingPunct="1">
              <a:lnSpc>
                <a:spcPts val="9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black"/>
                </a:solidFill>
                <a:effectLst/>
                <a:uLnTx/>
                <a:uFillTx/>
                <a:latin typeface="Calibri"/>
                <a:ea typeface="+mn-ea"/>
                <a:cs typeface="+mn-cs"/>
              </a:rPr>
              <a:t>Receives the referral and decide to call in the patient</a:t>
            </a:r>
          </a:p>
        </p:txBody>
      </p:sp>
      <p:cxnSp>
        <p:nvCxnSpPr>
          <p:cNvPr id="111" name="Straight Arrow Connector 110">
            <a:extLst>
              <a:ext uri="{FF2B5EF4-FFF2-40B4-BE49-F238E27FC236}">
                <a16:creationId xmlns:a16="http://schemas.microsoft.com/office/drawing/2014/main" id="{F75BE99B-D469-4F69-9A69-53873141934E}"/>
              </a:ext>
            </a:extLst>
          </p:cNvPr>
          <p:cNvCxnSpPr>
            <a:stCxn id="109" idx="2"/>
            <a:endCxn id="110" idx="0"/>
          </p:cNvCxnSpPr>
          <p:nvPr/>
        </p:nvCxnSpPr>
        <p:spPr>
          <a:xfrm>
            <a:off x="4864281" y="4419627"/>
            <a:ext cx="0" cy="259731"/>
          </a:xfrm>
          <a:prstGeom prst="straightConnector1">
            <a:avLst/>
          </a:prstGeom>
          <a:noFill/>
          <a:ln w="22225" cap="flat" cmpd="sng" algn="ctr">
            <a:solidFill>
              <a:sysClr val="window" lastClr="FFFFFF">
                <a:lumMod val="50000"/>
              </a:sysClr>
            </a:solidFill>
            <a:prstDash val="solid"/>
            <a:tailEnd type="triangle" w="med" len="med"/>
          </a:ln>
          <a:effectLst/>
        </p:spPr>
      </p:cxnSp>
      <p:pic>
        <p:nvPicPr>
          <p:cNvPr id="112" name="Picture 111">
            <a:extLst>
              <a:ext uri="{FF2B5EF4-FFF2-40B4-BE49-F238E27FC236}">
                <a16:creationId xmlns:a16="http://schemas.microsoft.com/office/drawing/2014/main" id="{94ED8962-7170-4A09-B257-4EDC10C7370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49675" y="4019033"/>
            <a:ext cx="213335" cy="225187"/>
          </a:xfrm>
          <a:prstGeom prst="rect">
            <a:avLst/>
          </a:prstGeom>
        </p:spPr>
      </p:pic>
      <p:pic>
        <p:nvPicPr>
          <p:cNvPr id="113" name="Picture 112">
            <a:extLst>
              <a:ext uri="{FF2B5EF4-FFF2-40B4-BE49-F238E27FC236}">
                <a16:creationId xmlns:a16="http://schemas.microsoft.com/office/drawing/2014/main" id="{3B4908ED-FF00-4225-AA19-3A625A72E41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49675" y="4854765"/>
            <a:ext cx="213335" cy="225187"/>
          </a:xfrm>
          <a:prstGeom prst="rect">
            <a:avLst/>
          </a:prstGeom>
        </p:spPr>
      </p:pic>
      <p:sp>
        <p:nvSpPr>
          <p:cNvPr id="114" name="Rounded Rectangle 100">
            <a:extLst>
              <a:ext uri="{FF2B5EF4-FFF2-40B4-BE49-F238E27FC236}">
                <a16:creationId xmlns:a16="http://schemas.microsoft.com/office/drawing/2014/main" id="{87E43D54-E1F5-4014-8665-2F247ADCFFAC}"/>
              </a:ext>
            </a:extLst>
          </p:cNvPr>
          <p:cNvSpPr/>
          <p:nvPr/>
        </p:nvSpPr>
        <p:spPr>
          <a:xfrm>
            <a:off x="5612523" y="3023894"/>
            <a:ext cx="1224000" cy="576000"/>
          </a:xfrm>
          <a:prstGeom prst="roundRect">
            <a:avLst>
              <a:gd name="adj" fmla="val 12023"/>
            </a:avLst>
          </a:prstGeom>
          <a:solidFill>
            <a:sysClr val="window" lastClr="FFFFFF"/>
          </a:solidFill>
          <a:ln w="28575" cap="flat" cmpd="sng" algn="ctr">
            <a:solidFill>
              <a:srgbClr val="4BACC6">
                <a:lumMod val="75000"/>
              </a:srgbClr>
            </a:solidFill>
            <a:prstDash val="solid"/>
          </a:ln>
          <a:effectLst/>
        </p:spPr>
        <p:txBody>
          <a:bodyPr lIns="360000" tIns="0" rIns="36000" bIns="0" anchor="ctr"/>
          <a:lstStyle/>
          <a:p>
            <a:pPr marL="0" marR="0" lvl="0" indent="0" defTabSz="457200" eaLnBrk="1" fontAlgn="auto" latinLnBrk="0" hangingPunct="1">
              <a:lnSpc>
                <a:spcPts val="9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black"/>
                </a:solidFill>
                <a:effectLst/>
                <a:uLnTx/>
                <a:uFillTx/>
                <a:latin typeface="Calibri"/>
                <a:ea typeface="+mn-ea"/>
                <a:cs typeface="+mn-cs"/>
              </a:rPr>
              <a:t>Receives information about the appointment</a:t>
            </a:r>
          </a:p>
        </p:txBody>
      </p:sp>
      <p:sp>
        <p:nvSpPr>
          <p:cNvPr id="115" name="Rounded Rectangle 101">
            <a:extLst>
              <a:ext uri="{FF2B5EF4-FFF2-40B4-BE49-F238E27FC236}">
                <a16:creationId xmlns:a16="http://schemas.microsoft.com/office/drawing/2014/main" id="{E0524BFC-7AEB-41B0-999B-7FC7315935EF}"/>
              </a:ext>
            </a:extLst>
          </p:cNvPr>
          <p:cNvSpPr/>
          <p:nvPr/>
        </p:nvSpPr>
        <p:spPr>
          <a:xfrm>
            <a:off x="5612523" y="4679357"/>
            <a:ext cx="1224000" cy="576000"/>
          </a:xfrm>
          <a:prstGeom prst="roundRect">
            <a:avLst>
              <a:gd name="adj" fmla="val 12023"/>
            </a:avLst>
          </a:prstGeom>
          <a:solidFill>
            <a:srgbClr val="4BACC6">
              <a:lumMod val="20000"/>
              <a:lumOff val="80000"/>
            </a:srgbClr>
          </a:solidFill>
          <a:ln w="28575" cap="flat" cmpd="sng" algn="ctr">
            <a:solidFill>
              <a:srgbClr val="4BACC6">
                <a:lumMod val="75000"/>
              </a:srgbClr>
            </a:solidFill>
            <a:prstDash val="solid"/>
          </a:ln>
          <a:effectLst/>
        </p:spPr>
        <p:txBody>
          <a:bodyPr lIns="360000" tIns="0" rIns="36000" bIns="0" anchor="ctr"/>
          <a:lstStyle/>
          <a:p>
            <a:pPr marL="0" marR="0" lvl="0" indent="0" defTabSz="457200" eaLnBrk="1" fontAlgn="auto" latinLnBrk="0" hangingPunct="1">
              <a:lnSpc>
                <a:spcPts val="8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black"/>
                </a:solidFill>
                <a:effectLst/>
                <a:uLnTx/>
                <a:uFillTx/>
                <a:latin typeface="Calibri"/>
                <a:ea typeface="+mn-ea"/>
                <a:cs typeface="+mn-cs"/>
              </a:rPr>
              <a:t>Schedules and issues a letter with  information</a:t>
            </a:r>
          </a:p>
        </p:txBody>
      </p:sp>
      <p:pic>
        <p:nvPicPr>
          <p:cNvPr id="116" name="Picture 115">
            <a:extLst>
              <a:ext uri="{FF2B5EF4-FFF2-40B4-BE49-F238E27FC236}">
                <a16:creationId xmlns:a16="http://schemas.microsoft.com/office/drawing/2014/main" id="{D2C04EED-C708-452A-8F15-B0A0FEF1AEB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578647" y="4752316"/>
            <a:ext cx="428168" cy="428168"/>
          </a:xfrm>
          <a:prstGeom prst="rect">
            <a:avLst/>
          </a:prstGeom>
        </p:spPr>
      </p:pic>
      <p:pic>
        <p:nvPicPr>
          <p:cNvPr id="117" name="Picture 116">
            <a:extLst>
              <a:ext uri="{FF2B5EF4-FFF2-40B4-BE49-F238E27FC236}">
                <a16:creationId xmlns:a16="http://schemas.microsoft.com/office/drawing/2014/main" id="{59C99374-F037-4C2D-877C-6CAA70479F6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593917" y="3097810"/>
            <a:ext cx="428168" cy="428168"/>
          </a:xfrm>
          <a:prstGeom prst="rect">
            <a:avLst/>
          </a:prstGeom>
        </p:spPr>
      </p:pic>
      <p:cxnSp>
        <p:nvCxnSpPr>
          <p:cNvPr id="118" name="Straight Arrow Connector 117">
            <a:extLst>
              <a:ext uri="{FF2B5EF4-FFF2-40B4-BE49-F238E27FC236}">
                <a16:creationId xmlns:a16="http://schemas.microsoft.com/office/drawing/2014/main" id="{14370E25-8618-4E44-BED2-F8C0C2C7A374}"/>
              </a:ext>
            </a:extLst>
          </p:cNvPr>
          <p:cNvCxnSpPr>
            <a:stCxn id="115" idx="0"/>
            <a:endCxn id="114" idx="2"/>
          </p:cNvCxnSpPr>
          <p:nvPr/>
        </p:nvCxnSpPr>
        <p:spPr>
          <a:xfrm flipV="1">
            <a:off x="6224523" y="3599895"/>
            <a:ext cx="0" cy="1079463"/>
          </a:xfrm>
          <a:prstGeom prst="straightConnector1">
            <a:avLst/>
          </a:prstGeom>
          <a:noFill/>
          <a:ln w="22225" cap="flat" cmpd="sng" algn="ctr">
            <a:solidFill>
              <a:sysClr val="window" lastClr="FFFFFF">
                <a:lumMod val="50000"/>
              </a:sysClr>
            </a:solidFill>
            <a:prstDash val="solid"/>
            <a:tailEnd type="triangle" w="med" len="med"/>
          </a:ln>
          <a:effectLst/>
        </p:spPr>
      </p:cxnSp>
      <p:pic>
        <p:nvPicPr>
          <p:cNvPr id="119" name="Picture 118">
            <a:extLst>
              <a:ext uri="{FF2B5EF4-FFF2-40B4-BE49-F238E27FC236}">
                <a16:creationId xmlns:a16="http://schemas.microsoft.com/office/drawing/2014/main" id="{0E2262D4-C253-4866-96D0-CDE3275CCA6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348518" y="5534997"/>
            <a:ext cx="349028" cy="349028"/>
          </a:xfrm>
          <a:prstGeom prst="rect">
            <a:avLst/>
          </a:prstGeom>
        </p:spPr>
      </p:pic>
      <p:pic>
        <p:nvPicPr>
          <p:cNvPr id="120" name="Picture 119">
            <a:extLst>
              <a:ext uri="{FF2B5EF4-FFF2-40B4-BE49-F238E27FC236}">
                <a16:creationId xmlns:a16="http://schemas.microsoft.com/office/drawing/2014/main" id="{F9E217D3-4863-46AF-9C4C-8D94394D9C90}"/>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394618" y="3125629"/>
            <a:ext cx="225203" cy="297175"/>
          </a:xfrm>
          <a:prstGeom prst="rect">
            <a:avLst/>
          </a:prstGeom>
        </p:spPr>
      </p:pic>
      <p:sp>
        <p:nvSpPr>
          <p:cNvPr id="125" name="Folded Corner 82">
            <a:extLst>
              <a:ext uri="{FF2B5EF4-FFF2-40B4-BE49-F238E27FC236}">
                <a16:creationId xmlns:a16="http://schemas.microsoft.com/office/drawing/2014/main" id="{3EBF19EE-2F3F-4E80-9E3D-D65E80823C2B}"/>
              </a:ext>
            </a:extLst>
          </p:cNvPr>
          <p:cNvSpPr/>
          <p:nvPr/>
        </p:nvSpPr>
        <p:spPr>
          <a:xfrm>
            <a:off x="4349675" y="5495868"/>
            <a:ext cx="1123839" cy="595477"/>
          </a:xfrm>
          <a:prstGeom prst="foldedCorner">
            <a:avLst/>
          </a:prstGeom>
          <a:solidFill>
            <a:sysClr val="window" lastClr="FFFFFF"/>
          </a:solidFill>
          <a:ln w="9525" cap="flat" cmpd="sng" algn="ctr">
            <a:solidFill>
              <a:sysClr val="windowText" lastClr="000000">
                <a:lumMod val="75000"/>
                <a:lumOff val="25000"/>
              </a:sysClr>
            </a:solidFill>
            <a:prstDash val="solid"/>
          </a:ln>
          <a:effectLst/>
        </p:spPr>
        <p:txBody>
          <a:bodyPr lIns="36000" tIns="108000" rIns="36000" bIns="36000" rtlCol="0" anchor="ctr" anchorCtr="0"/>
          <a:lstStyle/>
          <a:p>
            <a:pPr marL="0" marR="0" lvl="0" indent="0" defTabSz="457200" eaLnBrk="1" fontAlgn="auto" latinLnBrk="0" hangingPunct="1">
              <a:lnSpc>
                <a:spcPts val="8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black"/>
                </a:solidFill>
                <a:effectLst/>
                <a:uLnTx/>
                <a:uFillTx/>
                <a:latin typeface="Calibri"/>
                <a:ea typeface="+mn-ea"/>
                <a:cs typeface="+mn-cs"/>
              </a:rPr>
              <a:t>Simplification: this stage involves several actors and steps which is not shown here. </a:t>
            </a:r>
          </a:p>
        </p:txBody>
      </p:sp>
      <p:pic>
        <p:nvPicPr>
          <p:cNvPr id="128" name="Picture 127">
            <a:extLst>
              <a:ext uri="{FF2B5EF4-FFF2-40B4-BE49-F238E27FC236}">
                <a16:creationId xmlns:a16="http://schemas.microsoft.com/office/drawing/2014/main" id="{ACBAA7FB-5DD3-45DC-9668-0C9DCB7BE3BA}"/>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219286" y="1775987"/>
            <a:ext cx="470985" cy="470985"/>
          </a:xfrm>
          <a:prstGeom prst="rect">
            <a:avLst/>
          </a:prstGeom>
        </p:spPr>
      </p:pic>
      <p:pic>
        <p:nvPicPr>
          <p:cNvPr id="129" name="Picture 128">
            <a:extLst>
              <a:ext uri="{FF2B5EF4-FFF2-40B4-BE49-F238E27FC236}">
                <a16:creationId xmlns:a16="http://schemas.microsoft.com/office/drawing/2014/main" id="{31F4BF54-FE99-4F03-AAF6-958DB508E84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823142" y="1775987"/>
            <a:ext cx="470985" cy="470985"/>
          </a:xfrm>
          <a:prstGeom prst="rect">
            <a:avLst/>
          </a:prstGeom>
        </p:spPr>
      </p:pic>
      <p:sp>
        <p:nvSpPr>
          <p:cNvPr id="130" name="Oval 129">
            <a:extLst>
              <a:ext uri="{FF2B5EF4-FFF2-40B4-BE49-F238E27FC236}">
                <a16:creationId xmlns:a16="http://schemas.microsoft.com/office/drawing/2014/main" id="{49FC8F14-0FC7-4365-9BB1-FC6B4DAD504F}"/>
              </a:ext>
            </a:extLst>
          </p:cNvPr>
          <p:cNvSpPr>
            <a:spLocks noChangeAspect="1"/>
          </p:cNvSpPr>
          <p:nvPr/>
        </p:nvSpPr>
        <p:spPr>
          <a:xfrm>
            <a:off x="3177659" y="1741478"/>
            <a:ext cx="540000" cy="540000"/>
          </a:xfrm>
          <a:prstGeom prst="ellipse">
            <a:avLst/>
          </a:prstGeom>
          <a:noFill/>
          <a:ln w="38100" cap="flat" cmpd="sng" algn="ctr">
            <a:solidFill>
              <a:srgbClr val="4BACC6">
                <a:lumMod val="75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Calibri"/>
              <a:ea typeface="+mn-ea"/>
              <a:cs typeface="+mn-cs"/>
            </a:endParaRPr>
          </a:p>
        </p:txBody>
      </p:sp>
      <p:pic>
        <p:nvPicPr>
          <p:cNvPr id="131" name="Picture 130">
            <a:extLst>
              <a:ext uri="{FF2B5EF4-FFF2-40B4-BE49-F238E27FC236}">
                <a16:creationId xmlns:a16="http://schemas.microsoft.com/office/drawing/2014/main" id="{E4510BE1-2FC7-44AD-AC5D-AAC136EDBFCE}"/>
              </a:ext>
            </a:extLst>
          </p:cNvPr>
          <p:cNvPicPr>
            <a:picLocks noChangeAspect="1"/>
          </p:cNvPicPr>
          <p:nvPr/>
        </p:nvPicPr>
        <p:blipFill>
          <a:blip r:embed="rId12" cstate="print">
            <a:biLevel thresh="25000"/>
            <a:extLst>
              <a:ext uri="{28A0092B-C50C-407E-A947-70E740481C1C}">
                <a14:useLocalDpi xmlns:a14="http://schemas.microsoft.com/office/drawing/2010/main" val="0"/>
              </a:ext>
            </a:extLst>
          </a:blip>
          <a:stretch>
            <a:fillRect/>
          </a:stretch>
        </p:blipFill>
        <p:spPr>
          <a:xfrm>
            <a:off x="7467396" y="1887026"/>
            <a:ext cx="287007" cy="287007"/>
          </a:xfrm>
          <a:prstGeom prst="rect">
            <a:avLst/>
          </a:prstGeom>
        </p:spPr>
      </p:pic>
      <p:sp>
        <p:nvSpPr>
          <p:cNvPr id="132" name="Oval 131">
            <a:extLst>
              <a:ext uri="{FF2B5EF4-FFF2-40B4-BE49-F238E27FC236}">
                <a16:creationId xmlns:a16="http://schemas.microsoft.com/office/drawing/2014/main" id="{96C2E334-FA43-4F53-AA6A-DCB3284C1012}"/>
              </a:ext>
            </a:extLst>
          </p:cNvPr>
          <p:cNvSpPr>
            <a:spLocks noChangeAspect="1"/>
          </p:cNvSpPr>
          <p:nvPr/>
        </p:nvSpPr>
        <p:spPr>
          <a:xfrm>
            <a:off x="5888946" y="1741478"/>
            <a:ext cx="540000" cy="540000"/>
          </a:xfrm>
          <a:prstGeom prst="ellipse">
            <a:avLst/>
          </a:prstGeom>
          <a:noFill/>
          <a:ln w="38100" cap="flat" cmpd="sng" algn="ctr">
            <a:solidFill>
              <a:srgbClr val="4BACC6">
                <a:lumMod val="40000"/>
                <a:lumOff val="60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33" name="Oval 132">
            <a:extLst>
              <a:ext uri="{FF2B5EF4-FFF2-40B4-BE49-F238E27FC236}">
                <a16:creationId xmlns:a16="http://schemas.microsoft.com/office/drawing/2014/main" id="{8B4700BC-F134-4F42-BF30-F5722B656435}"/>
              </a:ext>
            </a:extLst>
          </p:cNvPr>
          <p:cNvSpPr>
            <a:spLocks noChangeAspect="1"/>
          </p:cNvSpPr>
          <p:nvPr/>
        </p:nvSpPr>
        <p:spPr>
          <a:xfrm>
            <a:off x="8781515" y="1741478"/>
            <a:ext cx="540000" cy="540000"/>
          </a:xfrm>
          <a:prstGeom prst="ellipse">
            <a:avLst/>
          </a:prstGeom>
          <a:noFill/>
          <a:ln w="38100" cap="flat" cmpd="sng" algn="ctr">
            <a:solidFill>
              <a:srgbClr val="4BACC6">
                <a:lumMod val="75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34" name="Oval 133">
            <a:extLst>
              <a:ext uri="{FF2B5EF4-FFF2-40B4-BE49-F238E27FC236}">
                <a16:creationId xmlns:a16="http://schemas.microsoft.com/office/drawing/2014/main" id="{D8FDFF00-5523-460B-8AB5-D37106889482}"/>
              </a:ext>
            </a:extLst>
          </p:cNvPr>
          <p:cNvSpPr>
            <a:spLocks noChangeAspect="1"/>
          </p:cNvSpPr>
          <p:nvPr/>
        </p:nvSpPr>
        <p:spPr>
          <a:xfrm>
            <a:off x="7344211" y="1741478"/>
            <a:ext cx="540000" cy="540000"/>
          </a:xfrm>
          <a:prstGeom prst="ellipse">
            <a:avLst/>
          </a:prstGeom>
          <a:noFill/>
          <a:ln w="38100" cap="flat" cmpd="sng" algn="ctr">
            <a:solidFill>
              <a:srgbClr val="4BACC6">
                <a:lumMod val="40000"/>
                <a:lumOff val="60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Calibri"/>
              <a:ea typeface="+mn-ea"/>
              <a:cs typeface="+mn-cs"/>
            </a:endParaRPr>
          </a:p>
        </p:txBody>
      </p:sp>
      <p:pic>
        <p:nvPicPr>
          <p:cNvPr id="135" name="Picture 134">
            <a:extLst>
              <a:ext uri="{FF2B5EF4-FFF2-40B4-BE49-F238E27FC236}">
                <a16:creationId xmlns:a16="http://schemas.microsoft.com/office/drawing/2014/main" id="{7DB15841-2415-485E-9F5B-A8FA4E34028B}"/>
              </a:ext>
            </a:extLst>
          </p:cNvPr>
          <p:cNvPicPr>
            <a:picLocks noChangeAspect="1"/>
          </p:cNvPicPr>
          <p:nvPr/>
        </p:nvPicPr>
        <p:blipFill rotWithShape="1">
          <a:blip r:embed="rId13" cstate="print">
            <a:extLst>
              <a:ext uri="{28A0092B-C50C-407E-A947-70E740481C1C}">
                <a14:useLocalDpi xmlns:a14="http://schemas.microsoft.com/office/drawing/2010/main" val="0"/>
              </a:ext>
            </a:extLst>
          </a:blip>
          <a:srcRect l="22095" t="13489" r="20186" b="19923"/>
          <a:stretch/>
        </p:blipFill>
        <p:spPr>
          <a:xfrm>
            <a:off x="6012021" y="1813587"/>
            <a:ext cx="299034" cy="344982"/>
          </a:xfrm>
          <a:prstGeom prst="rect">
            <a:avLst/>
          </a:prstGeom>
        </p:spPr>
      </p:pic>
      <p:sp>
        <p:nvSpPr>
          <p:cNvPr id="136" name="Oval 135">
            <a:extLst>
              <a:ext uri="{FF2B5EF4-FFF2-40B4-BE49-F238E27FC236}">
                <a16:creationId xmlns:a16="http://schemas.microsoft.com/office/drawing/2014/main" id="{EF93091F-7D05-46B1-A36A-279BC1A05476}"/>
              </a:ext>
            </a:extLst>
          </p:cNvPr>
          <p:cNvSpPr>
            <a:spLocks noChangeAspect="1"/>
          </p:cNvSpPr>
          <p:nvPr/>
        </p:nvSpPr>
        <p:spPr>
          <a:xfrm>
            <a:off x="2297873" y="1955436"/>
            <a:ext cx="108000" cy="108000"/>
          </a:xfrm>
          <a:prstGeom prst="ellipse">
            <a:avLst/>
          </a:prstGeom>
          <a:noFill/>
          <a:ln w="22225" cap="flat" cmpd="sng" algn="ctr">
            <a:solidFill>
              <a:sysClr val="windowText" lastClr="000000">
                <a:lumMod val="50000"/>
                <a:lumOff val="50000"/>
              </a:sys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37" name="Oval 136">
            <a:extLst>
              <a:ext uri="{FF2B5EF4-FFF2-40B4-BE49-F238E27FC236}">
                <a16:creationId xmlns:a16="http://schemas.microsoft.com/office/drawing/2014/main" id="{1F8DE400-0CD3-4261-ACDB-EC5E42FF8BAF}"/>
              </a:ext>
            </a:extLst>
          </p:cNvPr>
          <p:cNvSpPr>
            <a:spLocks noChangeAspect="1"/>
          </p:cNvSpPr>
          <p:nvPr/>
        </p:nvSpPr>
        <p:spPr>
          <a:xfrm flipH="1">
            <a:off x="9641645" y="1963022"/>
            <a:ext cx="108000" cy="108000"/>
          </a:xfrm>
          <a:prstGeom prst="ellipse">
            <a:avLst/>
          </a:prstGeom>
          <a:solidFill>
            <a:sysClr val="windowText" lastClr="000000">
              <a:lumMod val="50000"/>
              <a:lumOff val="50000"/>
            </a:sysClr>
          </a:solidFill>
          <a:ln w="22225" cap="flat" cmpd="sng" algn="ctr">
            <a:solidFill>
              <a:sysClr val="windowText" lastClr="000000">
                <a:lumMod val="50000"/>
                <a:lumOff val="50000"/>
              </a:sys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38" name="TextBox 137">
            <a:extLst>
              <a:ext uri="{FF2B5EF4-FFF2-40B4-BE49-F238E27FC236}">
                <a16:creationId xmlns:a16="http://schemas.microsoft.com/office/drawing/2014/main" id="{94D2F6A3-9C8B-4AFD-920E-86F62ABEE8C0}"/>
              </a:ext>
            </a:extLst>
          </p:cNvPr>
          <p:cNvSpPr txBox="1"/>
          <p:nvPr/>
        </p:nvSpPr>
        <p:spPr>
          <a:xfrm>
            <a:off x="120011" y="1936934"/>
            <a:ext cx="1741016" cy="550442"/>
          </a:xfrm>
          <a:prstGeom prst="rect">
            <a:avLst/>
          </a:prstGeom>
          <a:noFill/>
          <a:ln w="19050" algn="ctr">
            <a:noFill/>
            <a:miter lim="800000"/>
            <a:headEnd/>
            <a:tailEnd/>
          </a:ln>
        </p:spPr>
        <p:txBody>
          <a:bodyPr lIns="69145" tIns="0" rIns="0" bIns="0" anchor="ctr" anchorCtr="0"/>
          <a:lstStyle>
            <a:defPPr>
              <a:defRPr lang="nb-NO"/>
            </a:defPPr>
            <a:lvl1pPr algn="ctr" defTabSz="995363">
              <a:buSzPct val="90000"/>
              <a:defRPr sz="1000" kern="0" spc="100">
                <a:cs typeface="Arial" charset="0"/>
              </a:defRPr>
            </a:lvl1pPr>
          </a:lstStyle>
          <a:p>
            <a:pPr marL="0" marR="0" lvl="0" indent="0" algn="l" defTabSz="995363" eaLnBrk="1" fontAlgn="auto" latinLnBrk="0" hangingPunct="1">
              <a:lnSpc>
                <a:spcPct val="100000"/>
              </a:lnSpc>
              <a:spcBef>
                <a:spcPts val="0"/>
              </a:spcBef>
              <a:spcAft>
                <a:spcPts val="0"/>
              </a:spcAft>
              <a:buClrTx/>
              <a:buSzPct val="90000"/>
              <a:buFontTx/>
              <a:buNone/>
              <a:tabLst/>
              <a:defRPr/>
            </a:pPr>
            <a:r>
              <a:rPr lang="en-GB" sz="1600" spc="0" dirty="0">
                <a:solidFill>
                  <a:srgbClr val="00B0F0"/>
                </a:solidFill>
                <a:cs typeface="+mn-cs"/>
              </a:rPr>
              <a:t>Journey diagram </a:t>
            </a:r>
            <a:br>
              <a:rPr lang="en-GB" sz="1600" spc="0" dirty="0">
                <a:solidFill>
                  <a:srgbClr val="00B0F0"/>
                </a:solidFill>
                <a:cs typeface="+mn-cs"/>
              </a:rPr>
            </a:br>
            <a:r>
              <a:rPr lang="en-GB" sz="1600" spc="0" dirty="0">
                <a:solidFill>
                  <a:srgbClr val="00B0F0"/>
                </a:solidFill>
                <a:cs typeface="+mn-cs"/>
              </a:rPr>
              <a:t>(the patient's journey only)</a:t>
            </a:r>
            <a:endParaRPr kumimoji="0" lang="en-GB" sz="1400" b="1" i="0" u="none" strike="noStrike" kern="0" cap="none" spc="100" normalizeH="0" baseline="0" noProof="0" dirty="0">
              <a:ln>
                <a:noFill/>
              </a:ln>
              <a:solidFill>
                <a:prstClr val="black"/>
              </a:solidFill>
              <a:effectLst/>
              <a:uLnTx/>
              <a:uFillTx/>
              <a:cs typeface="Arial" charset="0"/>
            </a:endParaRPr>
          </a:p>
        </p:txBody>
      </p:sp>
      <p:sp>
        <p:nvSpPr>
          <p:cNvPr id="139" name="TextBox 138">
            <a:extLst>
              <a:ext uri="{FF2B5EF4-FFF2-40B4-BE49-F238E27FC236}">
                <a16:creationId xmlns:a16="http://schemas.microsoft.com/office/drawing/2014/main" id="{C9DEEFC9-BD91-46AC-B517-C5F242163BDC}"/>
              </a:ext>
            </a:extLst>
          </p:cNvPr>
          <p:cNvSpPr txBox="1"/>
          <p:nvPr/>
        </p:nvSpPr>
        <p:spPr>
          <a:xfrm>
            <a:off x="2935000" y="1166319"/>
            <a:ext cx="1071447" cy="553998"/>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black"/>
                </a:solidFill>
                <a:effectLst/>
                <a:uLnTx/>
                <a:uFillTx/>
              </a:rPr>
              <a:t>Meets for an appointment with the GP</a:t>
            </a:r>
          </a:p>
        </p:txBody>
      </p:sp>
      <p:sp>
        <p:nvSpPr>
          <p:cNvPr id="140" name="TextBox 139">
            <a:extLst>
              <a:ext uri="{FF2B5EF4-FFF2-40B4-BE49-F238E27FC236}">
                <a16:creationId xmlns:a16="http://schemas.microsoft.com/office/drawing/2014/main" id="{F2DA1193-5B37-44C6-B323-02D0C4CD0162}"/>
              </a:ext>
            </a:extLst>
          </p:cNvPr>
          <p:cNvSpPr txBox="1"/>
          <p:nvPr/>
        </p:nvSpPr>
        <p:spPr>
          <a:xfrm>
            <a:off x="5598594" y="1166319"/>
            <a:ext cx="1159894" cy="553998"/>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black"/>
                </a:solidFill>
                <a:effectLst/>
                <a:uLnTx/>
                <a:uFillTx/>
              </a:rPr>
              <a:t>Receives information about the appointment</a:t>
            </a:r>
          </a:p>
        </p:txBody>
      </p:sp>
      <p:sp>
        <p:nvSpPr>
          <p:cNvPr id="141" name="TextBox 140">
            <a:extLst>
              <a:ext uri="{FF2B5EF4-FFF2-40B4-BE49-F238E27FC236}">
                <a16:creationId xmlns:a16="http://schemas.microsoft.com/office/drawing/2014/main" id="{7C734440-3788-473C-ABD0-95931ED9B4B8}"/>
              </a:ext>
            </a:extLst>
          </p:cNvPr>
          <p:cNvSpPr txBox="1"/>
          <p:nvPr/>
        </p:nvSpPr>
        <p:spPr>
          <a:xfrm>
            <a:off x="7071122" y="1166319"/>
            <a:ext cx="1159895" cy="553998"/>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black"/>
                </a:solidFill>
                <a:effectLst/>
                <a:uLnTx/>
                <a:uFillTx/>
              </a:rPr>
              <a:t>Receives an SMS reminder about </a:t>
            </a:r>
            <a:br>
              <a:rPr kumimoji="0" lang="en-GB" sz="1000" b="0" i="0" u="none" strike="noStrike" kern="0" cap="none" spc="0" normalizeH="0" baseline="0" noProof="0" dirty="0">
                <a:ln>
                  <a:noFill/>
                </a:ln>
                <a:solidFill>
                  <a:prstClr val="black"/>
                </a:solidFill>
                <a:effectLst/>
                <a:uLnTx/>
                <a:uFillTx/>
              </a:rPr>
            </a:br>
            <a:r>
              <a:rPr kumimoji="0" lang="en-GB" sz="1000" b="0" i="0" u="none" strike="noStrike" kern="0" cap="none" spc="0" normalizeH="0" baseline="0" noProof="0" dirty="0">
                <a:ln>
                  <a:noFill/>
                </a:ln>
                <a:solidFill>
                  <a:prstClr val="black"/>
                </a:solidFill>
                <a:effectLst/>
                <a:uLnTx/>
                <a:uFillTx/>
              </a:rPr>
              <a:t>the appointment</a:t>
            </a:r>
          </a:p>
        </p:txBody>
      </p:sp>
      <p:sp>
        <p:nvSpPr>
          <p:cNvPr id="142" name="TextBox 141">
            <a:extLst>
              <a:ext uri="{FF2B5EF4-FFF2-40B4-BE49-F238E27FC236}">
                <a16:creationId xmlns:a16="http://schemas.microsoft.com/office/drawing/2014/main" id="{101E6771-EA55-4892-B92E-253CFB91FF7C}"/>
              </a:ext>
            </a:extLst>
          </p:cNvPr>
          <p:cNvSpPr txBox="1"/>
          <p:nvPr/>
        </p:nvSpPr>
        <p:spPr>
          <a:xfrm>
            <a:off x="8401802" y="1166319"/>
            <a:ext cx="1239843" cy="553998"/>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black"/>
                </a:solidFill>
                <a:effectLst/>
                <a:uLnTx/>
                <a:uFillTx/>
              </a:rPr>
              <a:t>Consultation with specialist at the </a:t>
            </a:r>
            <a:br>
              <a:rPr kumimoji="0" lang="en-GB" sz="1000" b="0" i="0" u="none" strike="noStrike" kern="0" cap="none" spc="0" normalizeH="0" baseline="0" noProof="0" dirty="0">
                <a:ln>
                  <a:noFill/>
                </a:ln>
                <a:solidFill>
                  <a:prstClr val="black"/>
                </a:solidFill>
                <a:effectLst/>
                <a:uLnTx/>
                <a:uFillTx/>
              </a:rPr>
            </a:br>
            <a:r>
              <a:rPr kumimoji="0" lang="en-GB" sz="1000" b="0" i="0" u="none" strike="noStrike" kern="0" cap="none" spc="0" normalizeH="0" baseline="0" noProof="0" dirty="0">
                <a:ln>
                  <a:noFill/>
                </a:ln>
                <a:solidFill>
                  <a:prstClr val="black"/>
                </a:solidFill>
                <a:effectLst/>
                <a:uLnTx/>
                <a:uFillTx/>
              </a:rPr>
              <a:t>out-patient clinic</a:t>
            </a:r>
          </a:p>
        </p:txBody>
      </p:sp>
      <p:sp>
        <p:nvSpPr>
          <p:cNvPr id="143" name="TextBox 142">
            <a:extLst>
              <a:ext uri="{FF2B5EF4-FFF2-40B4-BE49-F238E27FC236}">
                <a16:creationId xmlns:a16="http://schemas.microsoft.com/office/drawing/2014/main" id="{886F0F15-4E10-46C0-A9EE-A6AB58321529}"/>
              </a:ext>
            </a:extLst>
          </p:cNvPr>
          <p:cNvSpPr txBox="1"/>
          <p:nvPr/>
        </p:nvSpPr>
        <p:spPr>
          <a:xfrm>
            <a:off x="66400" y="3135424"/>
            <a:ext cx="1839107" cy="550442"/>
          </a:xfrm>
          <a:prstGeom prst="rect">
            <a:avLst/>
          </a:prstGeom>
          <a:noFill/>
          <a:ln w="19050" algn="ctr">
            <a:noFill/>
            <a:miter lim="800000"/>
            <a:headEnd/>
            <a:tailEnd/>
          </a:ln>
        </p:spPr>
        <p:txBody>
          <a:bodyPr lIns="69145" tIns="0" rIns="0" bIns="0" anchor="ctr" anchorCtr="0"/>
          <a:lstStyle>
            <a:defPPr>
              <a:defRPr lang="nb-NO"/>
            </a:defPPr>
            <a:lvl1pPr marR="0" lvl="0" indent="0" defTabSz="995363" fontAlgn="auto">
              <a:lnSpc>
                <a:spcPct val="100000"/>
              </a:lnSpc>
              <a:spcBef>
                <a:spcPts val="0"/>
              </a:spcBef>
              <a:spcAft>
                <a:spcPts val="0"/>
              </a:spcAft>
              <a:buClrTx/>
              <a:buSzPct val="90000"/>
              <a:buFontTx/>
              <a:buNone/>
              <a:tabLst/>
              <a:defRPr sz="1600" kern="0" spc="0">
                <a:solidFill>
                  <a:srgbClr val="00B0F0"/>
                </a:solidFill>
              </a:defRPr>
            </a:lvl1pPr>
          </a:lstStyle>
          <a:p>
            <a:r>
              <a:rPr lang="en-GB" dirty="0"/>
              <a:t>Swimlane diagram</a:t>
            </a:r>
          </a:p>
          <a:p>
            <a:r>
              <a:rPr lang="en-GB" dirty="0"/>
              <a:t>(all journeys)</a:t>
            </a:r>
          </a:p>
        </p:txBody>
      </p:sp>
      <p:pic>
        <p:nvPicPr>
          <p:cNvPr id="102" name="Picture 101">
            <a:extLst>
              <a:ext uri="{FF2B5EF4-FFF2-40B4-BE49-F238E27FC236}">
                <a16:creationId xmlns:a16="http://schemas.microsoft.com/office/drawing/2014/main" id="{191BB653-F710-4C11-9A6E-D19A8F84D1DE}"/>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977029" y="1858257"/>
            <a:ext cx="225203" cy="297175"/>
          </a:xfrm>
          <a:prstGeom prst="rect">
            <a:avLst/>
          </a:prstGeom>
        </p:spPr>
      </p:pic>
      <p:cxnSp>
        <p:nvCxnSpPr>
          <p:cNvPr id="98" name="Straight Arrow Connector 97">
            <a:extLst>
              <a:ext uri="{FF2B5EF4-FFF2-40B4-BE49-F238E27FC236}">
                <a16:creationId xmlns:a16="http://schemas.microsoft.com/office/drawing/2014/main" id="{5F6CE472-3EFD-4C65-A71C-857B1AAE4C22}"/>
              </a:ext>
            </a:extLst>
          </p:cNvPr>
          <p:cNvCxnSpPr>
            <a:cxnSpLocks/>
            <a:endCxn id="103" idx="1"/>
          </p:cNvCxnSpPr>
          <p:nvPr/>
        </p:nvCxnSpPr>
        <p:spPr>
          <a:xfrm>
            <a:off x="1557813" y="4529384"/>
            <a:ext cx="2627084" cy="13751"/>
          </a:xfrm>
          <a:prstGeom prst="straightConnector1">
            <a:avLst/>
          </a:prstGeom>
          <a:noFill/>
          <a:ln w="12700" cap="flat" cmpd="sng" algn="ctr">
            <a:solidFill>
              <a:srgbClr val="C00000"/>
            </a:solidFill>
            <a:prstDash val="solid"/>
            <a:tailEnd type="triangle"/>
          </a:ln>
          <a:effectLst>
            <a:outerShdw blurRad="40000" dist="20000" dir="5400000" rotWithShape="0">
              <a:srgbClr val="000000">
                <a:alpha val="38000"/>
              </a:srgbClr>
            </a:outerShdw>
          </a:effectLst>
        </p:spPr>
      </p:cxnSp>
      <p:sp>
        <p:nvSpPr>
          <p:cNvPr id="103" name="Rectangle 102">
            <a:extLst>
              <a:ext uri="{FF2B5EF4-FFF2-40B4-BE49-F238E27FC236}">
                <a16:creationId xmlns:a16="http://schemas.microsoft.com/office/drawing/2014/main" id="{1B346600-61D1-43D4-9F56-C8CB639C6225}"/>
              </a:ext>
            </a:extLst>
          </p:cNvPr>
          <p:cNvSpPr/>
          <p:nvPr/>
        </p:nvSpPr>
        <p:spPr>
          <a:xfrm>
            <a:off x="4184897" y="3718932"/>
            <a:ext cx="1360239" cy="1648405"/>
          </a:xfrm>
          <a:prstGeom prst="rect">
            <a:avLst/>
          </a:prstGeom>
          <a:solidFill>
            <a:schemeClr val="accent5">
              <a:alpha val="2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1" name="Rectangle 120">
            <a:extLst>
              <a:ext uri="{FF2B5EF4-FFF2-40B4-BE49-F238E27FC236}">
                <a16:creationId xmlns:a16="http://schemas.microsoft.com/office/drawing/2014/main" id="{28748883-5598-42D3-8602-E65DB0A59055}"/>
              </a:ext>
            </a:extLst>
          </p:cNvPr>
          <p:cNvSpPr/>
          <p:nvPr/>
        </p:nvSpPr>
        <p:spPr>
          <a:xfrm>
            <a:off x="244258" y="4271722"/>
            <a:ext cx="1303381" cy="1200329"/>
          </a:xfrm>
          <a:prstGeom prst="rect">
            <a:avLst/>
          </a:prstGeom>
          <a:noFill/>
        </p:spPr>
        <p:txBody>
          <a:bodyPr wrap="square" rtlCol="0">
            <a:spAutoFit/>
          </a:bodyPr>
          <a:lstStyle/>
          <a:p>
            <a:pPr defTabSz="914400"/>
            <a:r>
              <a:rPr lang="en-GB" sz="1200" kern="0" dirty="0">
                <a:solidFill>
                  <a:schemeClr val="accent4">
                    <a:lumMod val="50000"/>
                  </a:schemeClr>
                </a:solidFill>
              </a:rPr>
              <a:t>Note that this touchpoint is not visible to the patient, and thus not part of the patient's journey.</a:t>
            </a:r>
          </a:p>
        </p:txBody>
      </p:sp>
      <p:pic>
        <p:nvPicPr>
          <p:cNvPr id="122" name="Picture 4" descr="Bilderesultat for light bulb free clipart">
            <a:extLst>
              <a:ext uri="{FF2B5EF4-FFF2-40B4-BE49-F238E27FC236}">
                <a16:creationId xmlns:a16="http://schemas.microsoft.com/office/drawing/2014/main" id="{13AD1FEB-2470-4AEC-99FC-B0E3F230877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flipH="1">
            <a:off x="66400" y="4340512"/>
            <a:ext cx="179319" cy="215185"/>
          </a:xfrm>
          <a:prstGeom prst="rect">
            <a:avLst/>
          </a:prstGeom>
          <a:noFill/>
          <a:extLst>
            <a:ext uri="{909E8E84-426E-40DD-AFC4-6F175D3DCCD1}">
              <a14:hiddenFill xmlns:a14="http://schemas.microsoft.com/office/drawing/2010/main">
                <a:solidFill>
                  <a:srgbClr val="FFFFFF"/>
                </a:solidFill>
              </a14:hiddenFill>
            </a:ext>
          </a:extLst>
        </p:spPr>
      </p:pic>
      <p:grpSp>
        <p:nvGrpSpPr>
          <p:cNvPr id="123" name="Group 122">
            <a:extLst>
              <a:ext uri="{FF2B5EF4-FFF2-40B4-BE49-F238E27FC236}">
                <a16:creationId xmlns:a16="http://schemas.microsoft.com/office/drawing/2014/main" id="{AA8069A0-2B12-4099-8B1C-61FF2C2100CD}"/>
              </a:ext>
            </a:extLst>
          </p:cNvPr>
          <p:cNvGrpSpPr/>
          <p:nvPr/>
        </p:nvGrpSpPr>
        <p:grpSpPr>
          <a:xfrm>
            <a:off x="1685941" y="6501648"/>
            <a:ext cx="7334185" cy="198000"/>
            <a:chOff x="1685941" y="6501648"/>
            <a:chExt cx="7334185" cy="198000"/>
          </a:xfrm>
        </p:grpSpPr>
        <p:sp>
          <p:nvSpPr>
            <p:cNvPr id="124" name="AutoShape 63">
              <a:extLst>
                <a:ext uri="{FF2B5EF4-FFF2-40B4-BE49-F238E27FC236}">
                  <a16:creationId xmlns:a16="http://schemas.microsoft.com/office/drawing/2014/main" id="{37DBB780-2A69-4C06-8A97-673FB5554066}"/>
                </a:ext>
              </a:extLst>
            </p:cNvPr>
            <p:cNvSpPr>
              <a:spLocks noChangeArrowheads="1"/>
            </p:cNvSpPr>
            <p:nvPr/>
          </p:nvSpPr>
          <p:spPr bwMode="auto">
            <a:xfrm>
              <a:off x="1685941" y="6501648"/>
              <a:ext cx="1728000" cy="198000"/>
            </a:xfrm>
            <a:prstGeom prst="chevron">
              <a:avLst>
                <a:gd name="adj" fmla="val 38168"/>
              </a:avLst>
            </a:prstGeom>
            <a:solidFill>
              <a:schemeClr val="bg1">
                <a:lumMod val="85000"/>
              </a:schemeClr>
            </a:solidFill>
            <a:ln w="19050" algn="ctr">
              <a:noFill/>
              <a:miter lim="800000"/>
              <a:headEnd/>
              <a:tailEnd/>
            </a:ln>
          </p:spPr>
          <p:txBody>
            <a:bodyPr lIns="0" tIns="0" rIns="0" bIns="0" anchor="ctr" anchorCtr="0"/>
            <a:lstStyle/>
            <a:p>
              <a:pPr algn="ctr" defTabSz="995363">
                <a:buSzPct val="90000"/>
              </a:pPr>
              <a:r>
                <a:rPr lang="en-GB" sz="1000" kern="0" dirty="0">
                  <a:solidFill>
                    <a:schemeClr val="bg1">
                      <a:lumMod val="50000"/>
                    </a:schemeClr>
                  </a:solidFill>
                  <a:cs typeface="Arial" charset="0"/>
                </a:rPr>
                <a:t>Introducing CJML</a:t>
              </a:r>
            </a:p>
          </p:txBody>
        </p:sp>
        <p:sp>
          <p:nvSpPr>
            <p:cNvPr id="126" name="AutoShape 64">
              <a:extLst>
                <a:ext uri="{FF2B5EF4-FFF2-40B4-BE49-F238E27FC236}">
                  <a16:creationId xmlns:a16="http://schemas.microsoft.com/office/drawing/2014/main" id="{3E21B90E-8DBA-4388-8F7B-DCF5C2A903D6}"/>
                </a:ext>
              </a:extLst>
            </p:cNvPr>
            <p:cNvSpPr>
              <a:spLocks noChangeArrowheads="1"/>
            </p:cNvSpPr>
            <p:nvPr/>
          </p:nvSpPr>
          <p:spPr bwMode="auto">
            <a:xfrm>
              <a:off x="3481033" y="6501648"/>
              <a:ext cx="3528000" cy="198000"/>
            </a:xfrm>
            <a:prstGeom prst="chevron">
              <a:avLst>
                <a:gd name="adj" fmla="val 38168"/>
              </a:avLst>
            </a:prstGeom>
            <a:solidFill>
              <a:schemeClr val="bg1">
                <a:lumMod val="85000"/>
              </a:schemeClr>
            </a:solidFill>
            <a:ln w="19050" algn="ctr">
              <a:noFill/>
              <a:miter lim="800000"/>
              <a:headEnd/>
              <a:tailEnd/>
            </a:ln>
          </p:spPr>
          <p:txBody>
            <a:bodyPr lIns="0" tIns="0" rIns="0" bIns="0" anchor="ctr" anchorCtr="0"/>
            <a:lstStyle/>
            <a:p>
              <a:pPr algn="ctr" defTabSz="995363">
                <a:buSzPct val="90000"/>
              </a:pPr>
              <a:r>
                <a:rPr lang="en-GB" sz="1000" kern="0">
                  <a:solidFill>
                    <a:schemeClr val="bg1">
                      <a:lumMod val="50000"/>
                    </a:schemeClr>
                  </a:solidFill>
                  <a:cs typeface="Arial" charset="0"/>
                </a:rPr>
                <a:t>Theoretical </a:t>
              </a:r>
              <a:r>
                <a:rPr lang="en-GB" sz="1000" kern="0" dirty="0">
                  <a:solidFill>
                    <a:schemeClr val="bg1">
                      <a:lumMod val="50000"/>
                    </a:schemeClr>
                  </a:solidFill>
                  <a:cs typeface="Arial" charset="0"/>
                </a:rPr>
                <a:t>foundation and </a:t>
              </a:r>
              <a:r>
                <a:rPr lang="en-GB" sz="1000" kern="0">
                  <a:solidFill>
                    <a:schemeClr val="bg1">
                      <a:lumMod val="50000"/>
                    </a:schemeClr>
                  </a:solidFill>
                  <a:cs typeface="Arial" charset="0"/>
                </a:rPr>
                <a:t>modelling approach</a:t>
              </a:r>
              <a:endParaRPr lang="en-GB" sz="1000" kern="0" dirty="0">
                <a:solidFill>
                  <a:schemeClr val="bg1">
                    <a:lumMod val="50000"/>
                  </a:schemeClr>
                </a:solidFill>
                <a:cs typeface="Arial" charset="0"/>
              </a:endParaRPr>
            </a:p>
          </p:txBody>
        </p:sp>
        <p:sp>
          <p:nvSpPr>
            <p:cNvPr id="127" name="AutoShape 65">
              <a:extLst>
                <a:ext uri="{FF2B5EF4-FFF2-40B4-BE49-F238E27FC236}">
                  <a16:creationId xmlns:a16="http://schemas.microsoft.com/office/drawing/2014/main" id="{85B32B6C-62B0-48BE-94AF-F82F3FBEFF5F}"/>
                </a:ext>
              </a:extLst>
            </p:cNvPr>
            <p:cNvSpPr>
              <a:spLocks noChangeArrowheads="1"/>
            </p:cNvSpPr>
            <p:nvPr/>
          </p:nvSpPr>
          <p:spPr bwMode="auto">
            <a:xfrm>
              <a:off x="7076126" y="6501648"/>
              <a:ext cx="1944000" cy="198000"/>
            </a:xfrm>
            <a:prstGeom prst="chevron">
              <a:avLst>
                <a:gd name="adj" fmla="val 38168"/>
              </a:avLst>
            </a:prstGeom>
            <a:solidFill>
              <a:srgbClr val="00558E"/>
            </a:solidFill>
            <a:ln w="19050" algn="ctr">
              <a:noFill/>
              <a:miter lim="800000"/>
              <a:headEnd/>
              <a:tailEnd/>
            </a:ln>
          </p:spPr>
          <p:txBody>
            <a:bodyPr lIns="0" tIns="0" rIns="0" bIns="0" anchor="ctr" anchorCtr="0"/>
            <a:lstStyle/>
            <a:p>
              <a:pPr algn="ctr" defTabSz="995363">
                <a:buSzPct val="90000"/>
              </a:pPr>
              <a:r>
                <a:rPr lang="en-GB" sz="1000" kern="0" dirty="0">
                  <a:solidFill>
                    <a:schemeClr val="bg1"/>
                  </a:solidFill>
                  <a:cs typeface="Arial" charset="0"/>
                </a:rPr>
                <a:t>A quick tour of CJML</a:t>
              </a:r>
            </a:p>
          </p:txBody>
        </p:sp>
      </p:grpSp>
    </p:spTree>
    <p:extLst>
      <p:ext uri="{BB962C8B-B14F-4D97-AF65-F5344CB8AC3E}">
        <p14:creationId xmlns:p14="http://schemas.microsoft.com/office/powerpoint/2010/main" val="32008716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7FD09-2B7D-4DD1-A2EA-F0C8291330F9}"/>
              </a:ext>
            </a:extLst>
          </p:cNvPr>
          <p:cNvSpPr>
            <a:spLocks noGrp="1"/>
          </p:cNvSpPr>
          <p:nvPr>
            <p:ph type="title"/>
          </p:nvPr>
        </p:nvSpPr>
        <p:spPr>
          <a:xfrm>
            <a:off x="954183" y="1883324"/>
            <a:ext cx="8042532" cy="2622001"/>
          </a:xfrm>
        </p:spPr>
        <p:txBody>
          <a:bodyPr/>
          <a:lstStyle/>
          <a:p>
            <a:r>
              <a:rPr lang="en-GB" dirty="0"/>
              <a:t>Customer/User experience</a:t>
            </a:r>
          </a:p>
        </p:txBody>
      </p:sp>
      <p:pic>
        <p:nvPicPr>
          <p:cNvPr id="5" name="Picture 4">
            <a:extLst>
              <a:ext uri="{FF2B5EF4-FFF2-40B4-BE49-F238E27FC236}">
                <a16:creationId xmlns:a16="http://schemas.microsoft.com/office/drawing/2014/main" id="{062E7E44-F506-43E8-8EBE-0D1B115AF826}"/>
              </a:ext>
            </a:extLst>
          </p:cNvPr>
          <p:cNvPicPr>
            <a:picLocks noChangeAspect="1"/>
          </p:cNvPicPr>
          <p:nvPr/>
        </p:nvPicPr>
        <p:blipFill>
          <a:blip r:embed="rId3"/>
          <a:stretch>
            <a:fillRect/>
          </a:stretch>
        </p:blipFill>
        <p:spPr>
          <a:xfrm>
            <a:off x="1050897" y="3766792"/>
            <a:ext cx="6015322" cy="1142957"/>
          </a:xfrm>
          <a:prstGeom prst="rect">
            <a:avLst/>
          </a:prstGeom>
        </p:spPr>
      </p:pic>
      <p:grpSp>
        <p:nvGrpSpPr>
          <p:cNvPr id="11" name="Group 10">
            <a:extLst>
              <a:ext uri="{FF2B5EF4-FFF2-40B4-BE49-F238E27FC236}">
                <a16:creationId xmlns:a16="http://schemas.microsoft.com/office/drawing/2014/main" id="{22227D85-99D9-4482-BF83-69E71A1F65BF}"/>
              </a:ext>
            </a:extLst>
          </p:cNvPr>
          <p:cNvGrpSpPr/>
          <p:nvPr/>
        </p:nvGrpSpPr>
        <p:grpSpPr>
          <a:xfrm>
            <a:off x="1685941" y="6501648"/>
            <a:ext cx="7334185" cy="198000"/>
            <a:chOff x="1685941" y="6501648"/>
            <a:chExt cx="7334185" cy="198000"/>
          </a:xfrm>
        </p:grpSpPr>
        <p:sp>
          <p:nvSpPr>
            <p:cNvPr id="12" name="AutoShape 63">
              <a:extLst>
                <a:ext uri="{FF2B5EF4-FFF2-40B4-BE49-F238E27FC236}">
                  <a16:creationId xmlns:a16="http://schemas.microsoft.com/office/drawing/2014/main" id="{2D3D7658-F540-4CE8-9978-116D16AF8697}"/>
                </a:ext>
              </a:extLst>
            </p:cNvPr>
            <p:cNvSpPr>
              <a:spLocks noChangeArrowheads="1"/>
            </p:cNvSpPr>
            <p:nvPr/>
          </p:nvSpPr>
          <p:spPr bwMode="auto">
            <a:xfrm>
              <a:off x="1685941" y="6501648"/>
              <a:ext cx="1728000" cy="198000"/>
            </a:xfrm>
            <a:prstGeom prst="chevron">
              <a:avLst>
                <a:gd name="adj" fmla="val 38168"/>
              </a:avLst>
            </a:prstGeom>
            <a:solidFill>
              <a:schemeClr val="bg1">
                <a:lumMod val="85000"/>
              </a:schemeClr>
            </a:solidFill>
            <a:ln w="19050" algn="ctr">
              <a:noFill/>
              <a:miter lim="800000"/>
              <a:headEnd/>
              <a:tailEnd/>
            </a:ln>
          </p:spPr>
          <p:txBody>
            <a:bodyPr lIns="0" tIns="0" rIns="0" bIns="0" anchor="ctr" anchorCtr="0"/>
            <a:lstStyle/>
            <a:p>
              <a:pPr algn="ctr" defTabSz="995363">
                <a:buSzPct val="90000"/>
              </a:pPr>
              <a:r>
                <a:rPr lang="en-GB" sz="1000" kern="0" dirty="0">
                  <a:solidFill>
                    <a:schemeClr val="bg1">
                      <a:lumMod val="50000"/>
                    </a:schemeClr>
                  </a:solidFill>
                  <a:cs typeface="Arial" charset="0"/>
                </a:rPr>
                <a:t>Introducing CJML</a:t>
              </a:r>
            </a:p>
          </p:txBody>
        </p:sp>
        <p:sp>
          <p:nvSpPr>
            <p:cNvPr id="13" name="AutoShape 64">
              <a:extLst>
                <a:ext uri="{FF2B5EF4-FFF2-40B4-BE49-F238E27FC236}">
                  <a16:creationId xmlns:a16="http://schemas.microsoft.com/office/drawing/2014/main" id="{6E90D8AE-EDA1-403D-B660-0E16C90A5465}"/>
                </a:ext>
              </a:extLst>
            </p:cNvPr>
            <p:cNvSpPr>
              <a:spLocks noChangeArrowheads="1"/>
            </p:cNvSpPr>
            <p:nvPr/>
          </p:nvSpPr>
          <p:spPr bwMode="auto">
            <a:xfrm>
              <a:off x="3481033" y="6501648"/>
              <a:ext cx="3528000" cy="198000"/>
            </a:xfrm>
            <a:prstGeom prst="chevron">
              <a:avLst>
                <a:gd name="adj" fmla="val 38168"/>
              </a:avLst>
            </a:prstGeom>
            <a:solidFill>
              <a:schemeClr val="bg1">
                <a:lumMod val="85000"/>
              </a:schemeClr>
            </a:solidFill>
            <a:ln w="19050" algn="ctr">
              <a:noFill/>
              <a:miter lim="800000"/>
              <a:headEnd/>
              <a:tailEnd/>
            </a:ln>
          </p:spPr>
          <p:txBody>
            <a:bodyPr lIns="0" tIns="0" rIns="0" bIns="0" anchor="ctr" anchorCtr="0"/>
            <a:lstStyle/>
            <a:p>
              <a:pPr algn="ctr" defTabSz="995363">
                <a:buSzPct val="90000"/>
              </a:pPr>
              <a:r>
                <a:rPr lang="en-GB" sz="1000" kern="0">
                  <a:solidFill>
                    <a:schemeClr val="bg1">
                      <a:lumMod val="50000"/>
                    </a:schemeClr>
                  </a:solidFill>
                  <a:cs typeface="Arial" charset="0"/>
                </a:rPr>
                <a:t>Theoretical </a:t>
              </a:r>
              <a:r>
                <a:rPr lang="en-GB" sz="1000" kern="0" dirty="0">
                  <a:solidFill>
                    <a:schemeClr val="bg1">
                      <a:lumMod val="50000"/>
                    </a:schemeClr>
                  </a:solidFill>
                  <a:cs typeface="Arial" charset="0"/>
                </a:rPr>
                <a:t>foundation and </a:t>
              </a:r>
              <a:r>
                <a:rPr lang="en-GB" sz="1000" kern="0">
                  <a:solidFill>
                    <a:schemeClr val="bg1">
                      <a:lumMod val="50000"/>
                    </a:schemeClr>
                  </a:solidFill>
                  <a:cs typeface="Arial" charset="0"/>
                </a:rPr>
                <a:t>modelling approach</a:t>
              </a:r>
              <a:endParaRPr lang="en-GB" sz="1000" kern="0" dirty="0">
                <a:solidFill>
                  <a:schemeClr val="bg1">
                    <a:lumMod val="50000"/>
                  </a:schemeClr>
                </a:solidFill>
                <a:cs typeface="Arial" charset="0"/>
              </a:endParaRPr>
            </a:p>
          </p:txBody>
        </p:sp>
        <p:sp>
          <p:nvSpPr>
            <p:cNvPr id="14" name="AutoShape 65">
              <a:extLst>
                <a:ext uri="{FF2B5EF4-FFF2-40B4-BE49-F238E27FC236}">
                  <a16:creationId xmlns:a16="http://schemas.microsoft.com/office/drawing/2014/main" id="{7BC24ADD-1D34-4CB3-889D-8D5F70B1DE87}"/>
                </a:ext>
              </a:extLst>
            </p:cNvPr>
            <p:cNvSpPr>
              <a:spLocks noChangeArrowheads="1"/>
            </p:cNvSpPr>
            <p:nvPr/>
          </p:nvSpPr>
          <p:spPr bwMode="auto">
            <a:xfrm>
              <a:off x="7076126" y="6501648"/>
              <a:ext cx="1944000" cy="198000"/>
            </a:xfrm>
            <a:prstGeom prst="chevron">
              <a:avLst>
                <a:gd name="adj" fmla="val 38168"/>
              </a:avLst>
            </a:prstGeom>
            <a:solidFill>
              <a:srgbClr val="00558E"/>
            </a:solidFill>
            <a:ln w="19050" algn="ctr">
              <a:noFill/>
              <a:miter lim="800000"/>
              <a:headEnd/>
              <a:tailEnd/>
            </a:ln>
          </p:spPr>
          <p:txBody>
            <a:bodyPr lIns="0" tIns="0" rIns="0" bIns="0" anchor="ctr" anchorCtr="0"/>
            <a:lstStyle/>
            <a:p>
              <a:pPr algn="ctr" defTabSz="995363">
                <a:buSzPct val="90000"/>
              </a:pPr>
              <a:r>
                <a:rPr lang="en-GB" sz="1000" kern="0" dirty="0">
                  <a:solidFill>
                    <a:schemeClr val="bg1"/>
                  </a:solidFill>
                  <a:cs typeface="Arial" charset="0"/>
                </a:rPr>
                <a:t>A quick tour of CJML</a:t>
              </a:r>
            </a:p>
          </p:txBody>
        </p:sp>
      </p:grpSp>
    </p:spTree>
    <p:extLst>
      <p:ext uri="{BB962C8B-B14F-4D97-AF65-F5344CB8AC3E}">
        <p14:creationId xmlns:p14="http://schemas.microsoft.com/office/powerpoint/2010/main" val="24709585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5A6E4F-A8CB-40BC-846D-CA5BEDFCEC7C}"/>
              </a:ext>
            </a:extLst>
          </p:cNvPr>
          <p:cNvSpPr>
            <a:spLocks noGrp="1"/>
          </p:cNvSpPr>
          <p:nvPr>
            <p:ph type="title"/>
          </p:nvPr>
        </p:nvSpPr>
        <p:spPr>
          <a:xfrm>
            <a:off x="954182" y="331155"/>
            <a:ext cx="9001711" cy="888244"/>
          </a:xfrm>
        </p:spPr>
        <p:txBody>
          <a:bodyPr/>
          <a:lstStyle/>
          <a:p>
            <a:r>
              <a:rPr lang="en-GB" dirty="0"/>
              <a:t>Customer/User experience </a:t>
            </a:r>
          </a:p>
        </p:txBody>
      </p:sp>
      <p:sp>
        <p:nvSpPr>
          <p:cNvPr id="5" name="Content Placeholder 4">
            <a:extLst>
              <a:ext uri="{FF2B5EF4-FFF2-40B4-BE49-F238E27FC236}">
                <a16:creationId xmlns:a16="http://schemas.microsoft.com/office/drawing/2014/main" id="{350478A3-16F6-44AE-A201-47C1B0E913DB}"/>
              </a:ext>
            </a:extLst>
          </p:cNvPr>
          <p:cNvSpPr>
            <a:spLocks noGrp="1"/>
          </p:cNvSpPr>
          <p:nvPr>
            <p:ph idx="1"/>
          </p:nvPr>
        </p:nvSpPr>
        <p:spPr>
          <a:xfrm>
            <a:off x="954087" y="1547812"/>
            <a:ext cx="8045863" cy="4207898"/>
          </a:xfrm>
        </p:spPr>
        <p:txBody>
          <a:bodyPr>
            <a:normAutofit fontScale="92500" lnSpcReduction="20000"/>
          </a:bodyPr>
          <a:lstStyle/>
          <a:p>
            <a:r>
              <a:rPr lang="en-GB" dirty="0"/>
              <a:t>When representing user experience (UX), CJML adheres to principles from HCI research;</a:t>
            </a:r>
          </a:p>
          <a:p>
            <a:pPr lvl="1"/>
            <a:r>
              <a:rPr lang="en-GB" dirty="0"/>
              <a:t>UX is subjective </a:t>
            </a:r>
          </a:p>
          <a:p>
            <a:pPr lvl="1"/>
            <a:r>
              <a:rPr lang="en-GB" dirty="0"/>
              <a:t>UX is dynamic</a:t>
            </a:r>
          </a:p>
          <a:p>
            <a:pPr lvl="1"/>
            <a:r>
              <a:rPr lang="en-GB" dirty="0"/>
              <a:t>UX is context dependent</a:t>
            </a:r>
          </a:p>
          <a:p>
            <a:r>
              <a:rPr lang="en-GB" dirty="0"/>
              <a:t>UX is thus associated with actual journeys only.</a:t>
            </a:r>
          </a:p>
          <a:p>
            <a:r>
              <a:rPr lang="en-GB" dirty="0"/>
              <a:t>UX is based on a user's self-reported input.</a:t>
            </a:r>
          </a:p>
          <a:p>
            <a:pPr lvl="1"/>
            <a:r>
              <a:rPr lang="en-GB" dirty="0"/>
              <a:t>Otherwise it must be flagged as "anticipated user experience"</a:t>
            </a:r>
          </a:p>
          <a:p>
            <a:r>
              <a:rPr lang="en-GB" dirty="0"/>
              <a:t>UX can be expressed in various ways, depending on the diagram type.</a:t>
            </a:r>
          </a:p>
          <a:p>
            <a:pPr lvl="1"/>
            <a:r>
              <a:rPr lang="en-GB" dirty="0"/>
              <a:t>Swimlane diagram: in a separate swimlane</a:t>
            </a:r>
          </a:p>
          <a:p>
            <a:pPr lvl="1"/>
            <a:r>
              <a:rPr lang="en-GB" dirty="0"/>
              <a:t>Journey diagram: as call-outs from a communication point</a:t>
            </a:r>
          </a:p>
        </p:txBody>
      </p:sp>
      <p:sp>
        <p:nvSpPr>
          <p:cNvPr id="3" name="Slide Number Placeholder 2">
            <a:extLst>
              <a:ext uri="{FF2B5EF4-FFF2-40B4-BE49-F238E27FC236}">
                <a16:creationId xmlns:a16="http://schemas.microsoft.com/office/drawing/2014/main" id="{00DA2F44-CE98-49BA-84FA-4BCF7A7CFF3C}"/>
              </a:ext>
            </a:extLst>
          </p:cNvPr>
          <p:cNvSpPr>
            <a:spLocks noGrp="1"/>
          </p:cNvSpPr>
          <p:nvPr>
            <p:ph type="sldNum" sz="quarter" idx="12"/>
          </p:nvPr>
        </p:nvSpPr>
        <p:spPr>
          <a:xfrm>
            <a:off x="459087" y="6514982"/>
            <a:ext cx="308812" cy="184666"/>
          </a:xfrm>
        </p:spPr>
        <p:txBody>
          <a:bodyPr/>
          <a:lstStyle/>
          <a:p>
            <a:fld id="{5751DFAA-887F-4071-8EAD-E8CA316FCF06}" type="slidenum">
              <a:rPr lang="en-GB" smtClean="0"/>
              <a:pPr/>
              <a:t>32</a:t>
            </a:fld>
            <a:endParaRPr lang="en-GB" dirty="0"/>
          </a:p>
        </p:txBody>
      </p:sp>
      <p:sp>
        <p:nvSpPr>
          <p:cNvPr id="21" name="Rectangle 20">
            <a:extLst>
              <a:ext uri="{FF2B5EF4-FFF2-40B4-BE49-F238E27FC236}">
                <a16:creationId xmlns:a16="http://schemas.microsoft.com/office/drawing/2014/main" id="{C15FE0B6-DC88-4973-B6DF-B0E42959B66B}"/>
              </a:ext>
            </a:extLst>
          </p:cNvPr>
          <p:cNvSpPr/>
          <p:nvPr/>
        </p:nvSpPr>
        <p:spPr>
          <a:xfrm>
            <a:off x="9594703" y="1042385"/>
            <a:ext cx="2207383" cy="1384995"/>
          </a:xfrm>
          <a:prstGeom prst="rect">
            <a:avLst/>
          </a:prstGeom>
          <a:noFill/>
        </p:spPr>
        <p:txBody>
          <a:bodyPr wrap="square" rtlCol="0">
            <a:spAutoFit/>
          </a:bodyPr>
          <a:lstStyle/>
          <a:p>
            <a:pPr defTabSz="914400"/>
            <a:r>
              <a:rPr lang="en-GB" sz="1200" kern="0" dirty="0">
                <a:solidFill>
                  <a:schemeClr val="accent4">
                    <a:lumMod val="50000"/>
                  </a:schemeClr>
                </a:solidFill>
              </a:rPr>
              <a:t>CJML insists that a user's experience is individual and thus cannot be assigned to a journey on a general level. In this way, CJML differs from the majority of other customer journey approaches. </a:t>
            </a:r>
          </a:p>
        </p:txBody>
      </p:sp>
      <p:pic>
        <p:nvPicPr>
          <p:cNvPr id="22" name="Picture 4" descr="Bilderesultat for light bulb free clipart">
            <a:extLst>
              <a:ext uri="{FF2B5EF4-FFF2-40B4-BE49-F238E27FC236}">
                <a16:creationId xmlns:a16="http://schemas.microsoft.com/office/drawing/2014/main" id="{73473192-F6A7-4810-B7FC-EFFFADBDF1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9270220" y="1123221"/>
            <a:ext cx="205307" cy="26839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36D36F6-EF5D-4135-8BA6-270CE1365F2F}"/>
              </a:ext>
            </a:extLst>
          </p:cNvPr>
          <p:cNvSpPr txBox="1"/>
          <p:nvPr/>
        </p:nvSpPr>
        <p:spPr>
          <a:xfrm>
            <a:off x="4659682" y="2216653"/>
            <a:ext cx="4684734" cy="600164"/>
          </a:xfrm>
          <a:prstGeom prst="rect">
            <a:avLst/>
          </a:prstGeom>
          <a:noFill/>
        </p:spPr>
        <p:txBody>
          <a:bodyPr wrap="square">
            <a:spAutoFit/>
          </a:bodyPr>
          <a:lstStyle/>
          <a:p>
            <a:r>
              <a:rPr lang="en-GB" sz="1100" dirty="0">
                <a:solidFill>
                  <a:srgbClr val="C55A11"/>
                </a:solidFill>
                <a:latin typeface="Segoe UI" panose="020B0502040204020203" pitchFamily="34" charset="0"/>
              </a:rPr>
              <a:t>See for example Law, E. et al. (2009). Understanding, scoping and defining user experience: a survey approach. </a:t>
            </a:r>
            <a:r>
              <a:rPr lang="en-GB" sz="1100" i="1" dirty="0">
                <a:solidFill>
                  <a:srgbClr val="C55A11"/>
                </a:solidFill>
                <a:latin typeface="Segoe UI" panose="020B0502040204020203" pitchFamily="34" charset="0"/>
              </a:rPr>
              <a:t>Proceedings of 27th SIGCHI conference on Human factors in computing systems</a:t>
            </a:r>
            <a:r>
              <a:rPr lang="en-GB" sz="1100" i="0" dirty="0">
                <a:solidFill>
                  <a:srgbClr val="C55A11"/>
                </a:solidFill>
                <a:latin typeface="Segoe UI" panose="020B0502040204020203" pitchFamily="34" charset="0"/>
              </a:rPr>
              <a:t> (pp. 719-728). </a:t>
            </a:r>
            <a:endParaRPr lang="en-GB" sz="1100" dirty="0">
              <a:solidFill>
                <a:srgbClr val="C55A11"/>
              </a:solidFill>
            </a:endParaRPr>
          </a:p>
        </p:txBody>
      </p:sp>
      <p:grpSp>
        <p:nvGrpSpPr>
          <p:cNvPr id="25" name="Group 24">
            <a:extLst>
              <a:ext uri="{FF2B5EF4-FFF2-40B4-BE49-F238E27FC236}">
                <a16:creationId xmlns:a16="http://schemas.microsoft.com/office/drawing/2014/main" id="{BB381000-DD64-446D-BB99-DA159C8C0926}"/>
              </a:ext>
            </a:extLst>
          </p:cNvPr>
          <p:cNvGrpSpPr/>
          <p:nvPr/>
        </p:nvGrpSpPr>
        <p:grpSpPr>
          <a:xfrm>
            <a:off x="1685941" y="6501648"/>
            <a:ext cx="7334185" cy="198000"/>
            <a:chOff x="1685941" y="6501648"/>
            <a:chExt cx="7334185" cy="198000"/>
          </a:xfrm>
        </p:grpSpPr>
        <p:sp>
          <p:nvSpPr>
            <p:cNvPr id="26" name="AutoShape 63">
              <a:extLst>
                <a:ext uri="{FF2B5EF4-FFF2-40B4-BE49-F238E27FC236}">
                  <a16:creationId xmlns:a16="http://schemas.microsoft.com/office/drawing/2014/main" id="{C9CF5122-0845-4EA1-8F4C-5860A5EE6AE0}"/>
                </a:ext>
              </a:extLst>
            </p:cNvPr>
            <p:cNvSpPr>
              <a:spLocks noChangeArrowheads="1"/>
            </p:cNvSpPr>
            <p:nvPr/>
          </p:nvSpPr>
          <p:spPr bwMode="auto">
            <a:xfrm>
              <a:off x="1685941" y="6501648"/>
              <a:ext cx="1728000" cy="198000"/>
            </a:xfrm>
            <a:prstGeom prst="chevron">
              <a:avLst>
                <a:gd name="adj" fmla="val 38168"/>
              </a:avLst>
            </a:prstGeom>
            <a:solidFill>
              <a:schemeClr val="bg1">
                <a:lumMod val="85000"/>
              </a:schemeClr>
            </a:solidFill>
            <a:ln w="19050" algn="ctr">
              <a:noFill/>
              <a:miter lim="800000"/>
              <a:headEnd/>
              <a:tailEnd/>
            </a:ln>
          </p:spPr>
          <p:txBody>
            <a:bodyPr lIns="0" tIns="0" rIns="0" bIns="0" anchor="ctr" anchorCtr="0"/>
            <a:lstStyle/>
            <a:p>
              <a:pPr algn="ctr" defTabSz="995363">
                <a:buSzPct val="90000"/>
              </a:pPr>
              <a:r>
                <a:rPr lang="en-GB" sz="1000" kern="0" dirty="0">
                  <a:solidFill>
                    <a:schemeClr val="bg1">
                      <a:lumMod val="50000"/>
                    </a:schemeClr>
                  </a:solidFill>
                  <a:cs typeface="Arial" charset="0"/>
                </a:rPr>
                <a:t>Introducing CJML</a:t>
              </a:r>
            </a:p>
          </p:txBody>
        </p:sp>
        <p:sp>
          <p:nvSpPr>
            <p:cNvPr id="27" name="AutoShape 64">
              <a:extLst>
                <a:ext uri="{FF2B5EF4-FFF2-40B4-BE49-F238E27FC236}">
                  <a16:creationId xmlns:a16="http://schemas.microsoft.com/office/drawing/2014/main" id="{DFFB4120-8134-418B-A6A0-0DFB78091A22}"/>
                </a:ext>
              </a:extLst>
            </p:cNvPr>
            <p:cNvSpPr>
              <a:spLocks noChangeArrowheads="1"/>
            </p:cNvSpPr>
            <p:nvPr/>
          </p:nvSpPr>
          <p:spPr bwMode="auto">
            <a:xfrm>
              <a:off x="3481033" y="6501648"/>
              <a:ext cx="3528000" cy="198000"/>
            </a:xfrm>
            <a:prstGeom prst="chevron">
              <a:avLst>
                <a:gd name="adj" fmla="val 38168"/>
              </a:avLst>
            </a:prstGeom>
            <a:solidFill>
              <a:schemeClr val="bg1">
                <a:lumMod val="85000"/>
              </a:schemeClr>
            </a:solidFill>
            <a:ln w="19050" algn="ctr">
              <a:noFill/>
              <a:miter lim="800000"/>
              <a:headEnd/>
              <a:tailEnd/>
            </a:ln>
          </p:spPr>
          <p:txBody>
            <a:bodyPr lIns="0" tIns="0" rIns="0" bIns="0" anchor="ctr" anchorCtr="0"/>
            <a:lstStyle/>
            <a:p>
              <a:pPr algn="ctr" defTabSz="995363">
                <a:buSzPct val="90000"/>
              </a:pPr>
              <a:r>
                <a:rPr lang="en-GB" sz="1000" kern="0">
                  <a:solidFill>
                    <a:schemeClr val="bg1">
                      <a:lumMod val="50000"/>
                    </a:schemeClr>
                  </a:solidFill>
                  <a:cs typeface="Arial" charset="0"/>
                </a:rPr>
                <a:t>Theoretical </a:t>
              </a:r>
              <a:r>
                <a:rPr lang="en-GB" sz="1000" kern="0" dirty="0">
                  <a:solidFill>
                    <a:schemeClr val="bg1">
                      <a:lumMod val="50000"/>
                    </a:schemeClr>
                  </a:solidFill>
                  <a:cs typeface="Arial" charset="0"/>
                </a:rPr>
                <a:t>foundation and </a:t>
              </a:r>
              <a:r>
                <a:rPr lang="en-GB" sz="1000" kern="0">
                  <a:solidFill>
                    <a:schemeClr val="bg1">
                      <a:lumMod val="50000"/>
                    </a:schemeClr>
                  </a:solidFill>
                  <a:cs typeface="Arial" charset="0"/>
                </a:rPr>
                <a:t>modelling approach</a:t>
              </a:r>
              <a:endParaRPr lang="en-GB" sz="1000" kern="0" dirty="0">
                <a:solidFill>
                  <a:schemeClr val="bg1">
                    <a:lumMod val="50000"/>
                  </a:schemeClr>
                </a:solidFill>
                <a:cs typeface="Arial" charset="0"/>
              </a:endParaRPr>
            </a:p>
          </p:txBody>
        </p:sp>
        <p:sp>
          <p:nvSpPr>
            <p:cNvPr id="28" name="AutoShape 65">
              <a:extLst>
                <a:ext uri="{FF2B5EF4-FFF2-40B4-BE49-F238E27FC236}">
                  <a16:creationId xmlns:a16="http://schemas.microsoft.com/office/drawing/2014/main" id="{4DC1C348-D1C5-4453-8322-B5CFDA7CBA89}"/>
                </a:ext>
              </a:extLst>
            </p:cNvPr>
            <p:cNvSpPr>
              <a:spLocks noChangeArrowheads="1"/>
            </p:cNvSpPr>
            <p:nvPr/>
          </p:nvSpPr>
          <p:spPr bwMode="auto">
            <a:xfrm>
              <a:off x="7076126" y="6501648"/>
              <a:ext cx="1944000" cy="198000"/>
            </a:xfrm>
            <a:prstGeom prst="chevron">
              <a:avLst>
                <a:gd name="adj" fmla="val 38168"/>
              </a:avLst>
            </a:prstGeom>
            <a:solidFill>
              <a:srgbClr val="00558E"/>
            </a:solidFill>
            <a:ln w="19050" algn="ctr">
              <a:noFill/>
              <a:miter lim="800000"/>
              <a:headEnd/>
              <a:tailEnd/>
            </a:ln>
          </p:spPr>
          <p:txBody>
            <a:bodyPr lIns="0" tIns="0" rIns="0" bIns="0" anchor="ctr" anchorCtr="0"/>
            <a:lstStyle/>
            <a:p>
              <a:pPr algn="ctr" defTabSz="995363">
                <a:buSzPct val="90000"/>
              </a:pPr>
              <a:r>
                <a:rPr lang="en-GB" sz="1000" kern="0" dirty="0">
                  <a:solidFill>
                    <a:schemeClr val="bg1"/>
                  </a:solidFill>
                  <a:cs typeface="Arial" charset="0"/>
                </a:rPr>
                <a:t>A quick tour of CJML</a:t>
              </a:r>
            </a:p>
          </p:txBody>
        </p:sp>
      </p:grpSp>
    </p:spTree>
    <p:extLst>
      <p:ext uri="{BB962C8B-B14F-4D97-AF65-F5344CB8AC3E}">
        <p14:creationId xmlns:p14="http://schemas.microsoft.com/office/powerpoint/2010/main" val="1265421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5A6E4F-A8CB-40BC-846D-CA5BEDFCEC7C}"/>
              </a:ext>
            </a:extLst>
          </p:cNvPr>
          <p:cNvSpPr>
            <a:spLocks noGrp="1"/>
          </p:cNvSpPr>
          <p:nvPr>
            <p:ph type="title"/>
          </p:nvPr>
        </p:nvSpPr>
        <p:spPr/>
        <p:txBody>
          <a:bodyPr/>
          <a:lstStyle/>
          <a:p>
            <a:r>
              <a:rPr lang="en-GB" dirty="0"/>
              <a:t>Customer/User experience </a:t>
            </a:r>
          </a:p>
        </p:txBody>
      </p:sp>
      <p:sp>
        <p:nvSpPr>
          <p:cNvPr id="3" name="Slide Number Placeholder 2">
            <a:extLst>
              <a:ext uri="{FF2B5EF4-FFF2-40B4-BE49-F238E27FC236}">
                <a16:creationId xmlns:a16="http://schemas.microsoft.com/office/drawing/2014/main" id="{00DA2F44-CE98-49BA-84FA-4BCF7A7CFF3C}"/>
              </a:ext>
            </a:extLst>
          </p:cNvPr>
          <p:cNvSpPr>
            <a:spLocks noGrp="1"/>
          </p:cNvSpPr>
          <p:nvPr>
            <p:ph type="sldNum" sz="quarter" idx="12"/>
          </p:nvPr>
        </p:nvSpPr>
        <p:spPr/>
        <p:txBody>
          <a:bodyPr/>
          <a:lstStyle/>
          <a:p>
            <a:fld id="{5751DFAA-887F-4071-8EAD-E8CA316FCF06}" type="slidenum">
              <a:rPr lang="en-GB" smtClean="0"/>
              <a:pPr/>
              <a:t>33</a:t>
            </a:fld>
            <a:endParaRPr lang="en-GB" dirty="0"/>
          </a:p>
        </p:txBody>
      </p:sp>
      <p:sp>
        <p:nvSpPr>
          <p:cNvPr id="21" name="Rectangle 20">
            <a:extLst>
              <a:ext uri="{FF2B5EF4-FFF2-40B4-BE49-F238E27FC236}">
                <a16:creationId xmlns:a16="http://schemas.microsoft.com/office/drawing/2014/main" id="{C15FE0B6-DC88-4973-B6DF-B0E42959B66B}"/>
              </a:ext>
            </a:extLst>
          </p:cNvPr>
          <p:cNvSpPr/>
          <p:nvPr/>
        </p:nvSpPr>
        <p:spPr>
          <a:xfrm>
            <a:off x="9594703" y="1042385"/>
            <a:ext cx="2207383" cy="1384995"/>
          </a:xfrm>
          <a:prstGeom prst="rect">
            <a:avLst/>
          </a:prstGeom>
          <a:noFill/>
        </p:spPr>
        <p:txBody>
          <a:bodyPr wrap="square" rtlCol="0">
            <a:spAutoFit/>
          </a:bodyPr>
          <a:lstStyle/>
          <a:p>
            <a:pPr defTabSz="914400"/>
            <a:r>
              <a:rPr lang="en-GB" sz="1200" kern="0" dirty="0">
                <a:solidFill>
                  <a:schemeClr val="accent4">
                    <a:lumMod val="50000"/>
                  </a:schemeClr>
                </a:solidFill>
              </a:rPr>
              <a:t>CJML insists that a user's experience is individual and thus cannot be assigned to a journey on a general level. In this way, CJML differs from the majority of other customer journey approaches. </a:t>
            </a:r>
          </a:p>
        </p:txBody>
      </p:sp>
      <p:pic>
        <p:nvPicPr>
          <p:cNvPr id="22" name="Picture 4" descr="Bilderesultat for light bulb free clipart">
            <a:extLst>
              <a:ext uri="{FF2B5EF4-FFF2-40B4-BE49-F238E27FC236}">
                <a16:creationId xmlns:a16="http://schemas.microsoft.com/office/drawing/2014/main" id="{73473192-F6A7-4810-B7FC-EFFFADBDF1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9270220" y="1123221"/>
            <a:ext cx="205307" cy="26839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D1CAD63C-3DDE-4A54-8652-2E81A766353C}"/>
              </a:ext>
            </a:extLst>
          </p:cNvPr>
          <p:cNvPicPr>
            <a:picLocks noChangeAspect="1"/>
          </p:cNvPicPr>
          <p:nvPr/>
        </p:nvPicPr>
        <p:blipFill>
          <a:blip r:embed="rId4"/>
          <a:stretch>
            <a:fillRect/>
          </a:stretch>
        </p:blipFill>
        <p:spPr>
          <a:xfrm>
            <a:off x="3552053" y="2150760"/>
            <a:ext cx="4584710" cy="619844"/>
          </a:xfrm>
          <a:prstGeom prst="rect">
            <a:avLst/>
          </a:prstGeom>
        </p:spPr>
      </p:pic>
      <p:sp>
        <p:nvSpPr>
          <p:cNvPr id="43" name="TextBox 42">
            <a:extLst>
              <a:ext uri="{FF2B5EF4-FFF2-40B4-BE49-F238E27FC236}">
                <a16:creationId xmlns:a16="http://schemas.microsoft.com/office/drawing/2014/main" id="{59CED5AB-B47B-4BAA-B98F-418921BBFC81}"/>
              </a:ext>
            </a:extLst>
          </p:cNvPr>
          <p:cNvSpPr txBox="1"/>
          <p:nvPr/>
        </p:nvSpPr>
        <p:spPr>
          <a:xfrm>
            <a:off x="4075839" y="1546751"/>
            <a:ext cx="1031595" cy="430887"/>
          </a:xfrm>
          <a:prstGeom prst="rect">
            <a:avLst/>
          </a:prstGeom>
          <a:noFill/>
        </p:spPr>
        <p:txBody>
          <a:bodyPr wrap="square" rtlCol="0">
            <a:spAutoFit/>
          </a:bodyPr>
          <a:lstStyle/>
          <a:p>
            <a:r>
              <a:rPr lang="en-GB" sz="1050" i="1" dirty="0"/>
              <a:t>Emoticon based on rating</a:t>
            </a:r>
          </a:p>
        </p:txBody>
      </p:sp>
      <p:cxnSp>
        <p:nvCxnSpPr>
          <p:cNvPr id="44" name="Straight Arrow Connector 43">
            <a:extLst>
              <a:ext uri="{FF2B5EF4-FFF2-40B4-BE49-F238E27FC236}">
                <a16:creationId xmlns:a16="http://schemas.microsoft.com/office/drawing/2014/main" id="{759D51DF-E02E-4572-9C3E-9E0637546A9F}"/>
              </a:ext>
            </a:extLst>
          </p:cNvPr>
          <p:cNvCxnSpPr>
            <a:cxnSpLocks/>
          </p:cNvCxnSpPr>
          <p:nvPr/>
        </p:nvCxnSpPr>
        <p:spPr>
          <a:xfrm>
            <a:off x="4729845" y="1949795"/>
            <a:ext cx="188414" cy="38332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5468BCB8-51C1-4455-AD72-956B8154C444}"/>
              </a:ext>
            </a:extLst>
          </p:cNvPr>
          <p:cNvSpPr txBox="1"/>
          <p:nvPr/>
        </p:nvSpPr>
        <p:spPr>
          <a:xfrm>
            <a:off x="5262743" y="1546751"/>
            <a:ext cx="1356460" cy="415498"/>
          </a:xfrm>
          <a:prstGeom prst="rect">
            <a:avLst/>
          </a:prstGeom>
          <a:noFill/>
        </p:spPr>
        <p:txBody>
          <a:bodyPr wrap="square" rtlCol="0">
            <a:spAutoFit/>
          </a:bodyPr>
          <a:lstStyle/>
          <a:p>
            <a:r>
              <a:rPr lang="en-GB" sz="1050" i="1" dirty="0"/>
              <a:t>Text based on user's self-reported input</a:t>
            </a:r>
          </a:p>
        </p:txBody>
      </p:sp>
      <p:cxnSp>
        <p:nvCxnSpPr>
          <p:cNvPr id="46" name="Straight Arrow Connector 45">
            <a:extLst>
              <a:ext uri="{FF2B5EF4-FFF2-40B4-BE49-F238E27FC236}">
                <a16:creationId xmlns:a16="http://schemas.microsoft.com/office/drawing/2014/main" id="{36DA7BA1-B186-44A9-AC3A-D9BCAD17A2DE}"/>
              </a:ext>
            </a:extLst>
          </p:cNvPr>
          <p:cNvCxnSpPr>
            <a:cxnSpLocks/>
          </p:cNvCxnSpPr>
          <p:nvPr/>
        </p:nvCxnSpPr>
        <p:spPr>
          <a:xfrm flipH="1">
            <a:off x="5426243" y="1949795"/>
            <a:ext cx="158523" cy="50145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Text Placeholder 3">
            <a:extLst>
              <a:ext uri="{FF2B5EF4-FFF2-40B4-BE49-F238E27FC236}">
                <a16:creationId xmlns:a16="http://schemas.microsoft.com/office/drawing/2014/main" id="{13B4FEB3-2BB0-4F48-9C65-C0FF48F2A6E5}"/>
              </a:ext>
            </a:extLst>
          </p:cNvPr>
          <p:cNvSpPr txBox="1">
            <a:spLocks/>
          </p:cNvSpPr>
          <p:nvPr/>
        </p:nvSpPr>
        <p:spPr>
          <a:xfrm>
            <a:off x="954182" y="1871451"/>
            <a:ext cx="1920064" cy="46166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1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1800" dirty="0">
                <a:solidFill>
                  <a:srgbClr val="00ADEE"/>
                </a:solidFill>
              </a:rPr>
              <a:t>Swimlane diagram</a:t>
            </a:r>
          </a:p>
        </p:txBody>
      </p:sp>
      <p:sp>
        <p:nvSpPr>
          <p:cNvPr id="51" name="Text Placeholder 3">
            <a:extLst>
              <a:ext uri="{FF2B5EF4-FFF2-40B4-BE49-F238E27FC236}">
                <a16:creationId xmlns:a16="http://schemas.microsoft.com/office/drawing/2014/main" id="{C6EE03F8-DE15-4CB4-9B84-3E29147D4379}"/>
              </a:ext>
            </a:extLst>
          </p:cNvPr>
          <p:cNvSpPr txBox="1">
            <a:spLocks/>
          </p:cNvSpPr>
          <p:nvPr/>
        </p:nvSpPr>
        <p:spPr>
          <a:xfrm>
            <a:off x="954182" y="4381531"/>
            <a:ext cx="1883989" cy="40364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1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1800" dirty="0">
                <a:solidFill>
                  <a:srgbClr val="00ADEE"/>
                </a:solidFill>
              </a:rPr>
              <a:t>Journey diagram</a:t>
            </a:r>
          </a:p>
        </p:txBody>
      </p:sp>
      <p:pic>
        <p:nvPicPr>
          <p:cNvPr id="7" name="Picture 6">
            <a:extLst>
              <a:ext uri="{FF2B5EF4-FFF2-40B4-BE49-F238E27FC236}">
                <a16:creationId xmlns:a16="http://schemas.microsoft.com/office/drawing/2014/main" id="{4DB82968-1A5A-47B2-B623-F1673404A90D}"/>
              </a:ext>
            </a:extLst>
          </p:cNvPr>
          <p:cNvPicPr>
            <a:picLocks noChangeAspect="1"/>
          </p:cNvPicPr>
          <p:nvPr/>
        </p:nvPicPr>
        <p:blipFill>
          <a:blip r:embed="rId5"/>
          <a:stretch>
            <a:fillRect/>
          </a:stretch>
        </p:blipFill>
        <p:spPr>
          <a:xfrm>
            <a:off x="4391170" y="4132789"/>
            <a:ext cx="3745593" cy="1351960"/>
          </a:xfrm>
          <a:prstGeom prst="rect">
            <a:avLst/>
          </a:prstGeom>
        </p:spPr>
      </p:pic>
      <p:sp>
        <p:nvSpPr>
          <p:cNvPr id="63" name="TextBox 62">
            <a:extLst>
              <a:ext uri="{FF2B5EF4-FFF2-40B4-BE49-F238E27FC236}">
                <a16:creationId xmlns:a16="http://schemas.microsoft.com/office/drawing/2014/main" id="{B77BADDC-F72D-4F0C-BABF-C45E08215EA9}"/>
              </a:ext>
            </a:extLst>
          </p:cNvPr>
          <p:cNvSpPr txBox="1"/>
          <p:nvPr/>
        </p:nvSpPr>
        <p:spPr>
          <a:xfrm>
            <a:off x="3151391" y="5047229"/>
            <a:ext cx="1160583" cy="415498"/>
          </a:xfrm>
          <a:prstGeom prst="rect">
            <a:avLst/>
          </a:prstGeom>
          <a:noFill/>
        </p:spPr>
        <p:txBody>
          <a:bodyPr wrap="square" rtlCol="0">
            <a:spAutoFit/>
          </a:bodyPr>
          <a:lstStyle/>
          <a:p>
            <a:r>
              <a:rPr lang="en-GB" sz="1050" i="1" dirty="0"/>
              <a:t>Emoticon based on rating</a:t>
            </a:r>
          </a:p>
        </p:txBody>
      </p:sp>
      <p:cxnSp>
        <p:nvCxnSpPr>
          <p:cNvPr id="64" name="Straight Arrow Connector 63">
            <a:extLst>
              <a:ext uri="{FF2B5EF4-FFF2-40B4-BE49-F238E27FC236}">
                <a16:creationId xmlns:a16="http://schemas.microsoft.com/office/drawing/2014/main" id="{24D69E2B-3452-4C80-93B6-887531DCC328}"/>
              </a:ext>
            </a:extLst>
          </p:cNvPr>
          <p:cNvCxnSpPr>
            <a:cxnSpLocks/>
          </p:cNvCxnSpPr>
          <p:nvPr/>
        </p:nvCxnSpPr>
        <p:spPr>
          <a:xfrm>
            <a:off x="4331176" y="4790347"/>
            <a:ext cx="384175" cy="28694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D6E442C2-2D56-4863-A67B-FA5D09FA962E}"/>
              </a:ext>
            </a:extLst>
          </p:cNvPr>
          <p:cNvSpPr txBox="1"/>
          <p:nvPr/>
        </p:nvSpPr>
        <p:spPr>
          <a:xfrm>
            <a:off x="3160306" y="4583352"/>
            <a:ext cx="1356460" cy="415498"/>
          </a:xfrm>
          <a:prstGeom prst="rect">
            <a:avLst/>
          </a:prstGeom>
          <a:noFill/>
        </p:spPr>
        <p:txBody>
          <a:bodyPr wrap="square" rtlCol="0">
            <a:spAutoFit/>
          </a:bodyPr>
          <a:lstStyle/>
          <a:p>
            <a:r>
              <a:rPr lang="en-GB" sz="1050" i="1" dirty="0"/>
              <a:t>Text based on user's self-reported input</a:t>
            </a:r>
          </a:p>
        </p:txBody>
      </p:sp>
      <p:cxnSp>
        <p:nvCxnSpPr>
          <p:cNvPr id="67" name="Straight Arrow Connector 66">
            <a:extLst>
              <a:ext uri="{FF2B5EF4-FFF2-40B4-BE49-F238E27FC236}">
                <a16:creationId xmlns:a16="http://schemas.microsoft.com/office/drawing/2014/main" id="{62122773-5DEB-4DD5-9141-BD3CEED26048}"/>
              </a:ext>
            </a:extLst>
          </p:cNvPr>
          <p:cNvCxnSpPr>
            <a:cxnSpLocks/>
          </p:cNvCxnSpPr>
          <p:nvPr/>
        </p:nvCxnSpPr>
        <p:spPr>
          <a:xfrm>
            <a:off x="4163063" y="5209680"/>
            <a:ext cx="507710" cy="15172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089A943A-A2A3-4459-8730-4E1D2B8196AC}"/>
              </a:ext>
            </a:extLst>
          </p:cNvPr>
          <p:cNvGrpSpPr/>
          <p:nvPr/>
        </p:nvGrpSpPr>
        <p:grpSpPr>
          <a:xfrm>
            <a:off x="1685941" y="6501648"/>
            <a:ext cx="7334185" cy="198000"/>
            <a:chOff x="1685941" y="6501648"/>
            <a:chExt cx="7334185" cy="198000"/>
          </a:xfrm>
        </p:grpSpPr>
        <p:sp>
          <p:nvSpPr>
            <p:cNvPr id="30" name="AutoShape 63">
              <a:extLst>
                <a:ext uri="{FF2B5EF4-FFF2-40B4-BE49-F238E27FC236}">
                  <a16:creationId xmlns:a16="http://schemas.microsoft.com/office/drawing/2014/main" id="{7E888286-66E2-4DE5-BAFF-D43D61FA6904}"/>
                </a:ext>
              </a:extLst>
            </p:cNvPr>
            <p:cNvSpPr>
              <a:spLocks noChangeArrowheads="1"/>
            </p:cNvSpPr>
            <p:nvPr/>
          </p:nvSpPr>
          <p:spPr bwMode="auto">
            <a:xfrm>
              <a:off x="1685941" y="6501648"/>
              <a:ext cx="1728000" cy="198000"/>
            </a:xfrm>
            <a:prstGeom prst="chevron">
              <a:avLst>
                <a:gd name="adj" fmla="val 38168"/>
              </a:avLst>
            </a:prstGeom>
            <a:solidFill>
              <a:schemeClr val="bg1">
                <a:lumMod val="85000"/>
              </a:schemeClr>
            </a:solidFill>
            <a:ln w="19050" algn="ctr">
              <a:noFill/>
              <a:miter lim="800000"/>
              <a:headEnd/>
              <a:tailEnd/>
            </a:ln>
          </p:spPr>
          <p:txBody>
            <a:bodyPr lIns="0" tIns="0" rIns="0" bIns="0" anchor="ctr" anchorCtr="0"/>
            <a:lstStyle/>
            <a:p>
              <a:pPr algn="ctr" defTabSz="995363">
                <a:buSzPct val="90000"/>
              </a:pPr>
              <a:r>
                <a:rPr lang="en-GB" sz="1000" kern="0" dirty="0">
                  <a:solidFill>
                    <a:schemeClr val="bg1">
                      <a:lumMod val="50000"/>
                    </a:schemeClr>
                  </a:solidFill>
                  <a:cs typeface="Arial" charset="0"/>
                </a:rPr>
                <a:t>Introducing CJML</a:t>
              </a:r>
            </a:p>
          </p:txBody>
        </p:sp>
        <p:sp>
          <p:nvSpPr>
            <p:cNvPr id="31" name="AutoShape 64">
              <a:extLst>
                <a:ext uri="{FF2B5EF4-FFF2-40B4-BE49-F238E27FC236}">
                  <a16:creationId xmlns:a16="http://schemas.microsoft.com/office/drawing/2014/main" id="{2DD6CC75-3E74-4967-95F8-4DCA11D45B4D}"/>
                </a:ext>
              </a:extLst>
            </p:cNvPr>
            <p:cNvSpPr>
              <a:spLocks noChangeArrowheads="1"/>
            </p:cNvSpPr>
            <p:nvPr/>
          </p:nvSpPr>
          <p:spPr bwMode="auto">
            <a:xfrm>
              <a:off x="3481033" y="6501648"/>
              <a:ext cx="3528000" cy="198000"/>
            </a:xfrm>
            <a:prstGeom prst="chevron">
              <a:avLst>
                <a:gd name="adj" fmla="val 38168"/>
              </a:avLst>
            </a:prstGeom>
            <a:solidFill>
              <a:schemeClr val="bg1">
                <a:lumMod val="85000"/>
              </a:schemeClr>
            </a:solidFill>
            <a:ln w="19050" algn="ctr">
              <a:noFill/>
              <a:miter lim="800000"/>
              <a:headEnd/>
              <a:tailEnd/>
            </a:ln>
          </p:spPr>
          <p:txBody>
            <a:bodyPr lIns="0" tIns="0" rIns="0" bIns="0" anchor="ctr" anchorCtr="0"/>
            <a:lstStyle/>
            <a:p>
              <a:pPr algn="ctr" defTabSz="995363">
                <a:buSzPct val="90000"/>
              </a:pPr>
              <a:r>
                <a:rPr lang="en-GB" sz="1000" kern="0">
                  <a:solidFill>
                    <a:schemeClr val="bg1">
                      <a:lumMod val="50000"/>
                    </a:schemeClr>
                  </a:solidFill>
                  <a:cs typeface="Arial" charset="0"/>
                </a:rPr>
                <a:t>Theoretical </a:t>
              </a:r>
              <a:r>
                <a:rPr lang="en-GB" sz="1000" kern="0" dirty="0">
                  <a:solidFill>
                    <a:schemeClr val="bg1">
                      <a:lumMod val="50000"/>
                    </a:schemeClr>
                  </a:solidFill>
                  <a:cs typeface="Arial" charset="0"/>
                </a:rPr>
                <a:t>foundation and </a:t>
              </a:r>
              <a:r>
                <a:rPr lang="en-GB" sz="1000" kern="0">
                  <a:solidFill>
                    <a:schemeClr val="bg1">
                      <a:lumMod val="50000"/>
                    </a:schemeClr>
                  </a:solidFill>
                  <a:cs typeface="Arial" charset="0"/>
                </a:rPr>
                <a:t>modelling approach</a:t>
              </a:r>
              <a:endParaRPr lang="en-GB" sz="1000" kern="0" dirty="0">
                <a:solidFill>
                  <a:schemeClr val="bg1">
                    <a:lumMod val="50000"/>
                  </a:schemeClr>
                </a:solidFill>
                <a:cs typeface="Arial" charset="0"/>
              </a:endParaRPr>
            </a:p>
          </p:txBody>
        </p:sp>
        <p:sp>
          <p:nvSpPr>
            <p:cNvPr id="32" name="AutoShape 65">
              <a:extLst>
                <a:ext uri="{FF2B5EF4-FFF2-40B4-BE49-F238E27FC236}">
                  <a16:creationId xmlns:a16="http://schemas.microsoft.com/office/drawing/2014/main" id="{51FDC8F5-252C-4450-80F2-B90F0DDA4242}"/>
                </a:ext>
              </a:extLst>
            </p:cNvPr>
            <p:cNvSpPr>
              <a:spLocks noChangeArrowheads="1"/>
            </p:cNvSpPr>
            <p:nvPr/>
          </p:nvSpPr>
          <p:spPr bwMode="auto">
            <a:xfrm>
              <a:off x="7076126" y="6501648"/>
              <a:ext cx="1944000" cy="198000"/>
            </a:xfrm>
            <a:prstGeom prst="chevron">
              <a:avLst>
                <a:gd name="adj" fmla="val 38168"/>
              </a:avLst>
            </a:prstGeom>
            <a:solidFill>
              <a:srgbClr val="00558E"/>
            </a:solidFill>
            <a:ln w="19050" algn="ctr">
              <a:noFill/>
              <a:miter lim="800000"/>
              <a:headEnd/>
              <a:tailEnd/>
            </a:ln>
          </p:spPr>
          <p:txBody>
            <a:bodyPr lIns="0" tIns="0" rIns="0" bIns="0" anchor="ctr" anchorCtr="0"/>
            <a:lstStyle/>
            <a:p>
              <a:pPr algn="ctr" defTabSz="995363">
                <a:buSzPct val="90000"/>
              </a:pPr>
              <a:r>
                <a:rPr lang="en-GB" sz="1000" kern="0" dirty="0">
                  <a:solidFill>
                    <a:schemeClr val="bg1"/>
                  </a:solidFill>
                  <a:cs typeface="Arial" charset="0"/>
                </a:rPr>
                <a:t>A quick tour of CJML</a:t>
              </a:r>
            </a:p>
          </p:txBody>
        </p:sp>
      </p:grpSp>
    </p:spTree>
    <p:extLst>
      <p:ext uri="{BB962C8B-B14F-4D97-AF65-F5344CB8AC3E}">
        <p14:creationId xmlns:p14="http://schemas.microsoft.com/office/powerpoint/2010/main" val="32190940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3236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p:cNvPicPr>
          <p:nvPr/>
        </p:nvPicPr>
        <p:blipFill rotWithShape="1">
          <a:blip r:embed="rId3" cstate="print">
            <a:extLst>
              <a:ext uri="{28A0092B-C50C-407E-A947-70E740481C1C}">
                <a14:useLocalDpi xmlns:a14="http://schemas.microsoft.com/office/drawing/2010/main" val="0"/>
              </a:ext>
            </a:extLst>
          </a:blip>
          <a:srcRect t="3897" b="34398"/>
          <a:stretch/>
        </p:blipFill>
        <p:spPr>
          <a:xfrm>
            <a:off x="-1" y="0"/>
            <a:ext cx="12192001" cy="5430103"/>
          </a:xfrm>
          <a:prstGeom prst="rect">
            <a:avLst/>
          </a:prstGeom>
        </p:spPr>
      </p:pic>
      <p:sp>
        <p:nvSpPr>
          <p:cNvPr id="2" name="Rektangel 1"/>
          <p:cNvSpPr/>
          <p:nvPr/>
        </p:nvSpPr>
        <p:spPr>
          <a:xfrm>
            <a:off x="6296025" y="5717654"/>
            <a:ext cx="4324350" cy="923330"/>
          </a:xfrm>
          <a:prstGeom prst="rect">
            <a:avLst/>
          </a:prstGeom>
        </p:spPr>
        <p:txBody>
          <a:bodyPr wrap="square">
            <a:spAutoFit/>
          </a:bodyPr>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chemeClr val="accent1">
                    <a:lumMod val="75000"/>
                    <a:lumOff val="25000"/>
                  </a:schemeClr>
                </a:solidFill>
                <a:effectLst/>
                <a:uLnTx/>
                <a:uFillTx/>
                <a:latin typeface="Calibri"/>
                <a:ea typeface="+mn-ea"/>
                <a:cs typeface="+mn-cs"/>
              </a:rPr>
              <a:t>CJML is a visual language dedicated to modelling of  customer journeys, human behaviour and digital service processes</a:t>
            </a:r>
          </a:p>
        </p:txBody>
      </p:sp>
      <p:pic>
        <p:nvPicPr>
          <p:cNvPr id="15" name="Picture 14">
            <a:extLst>
              <a:ext uri="{FF2B5EF4-FFF2-40B4-BE49-F238E27FC236}">
                <a16:creationId xmlns:a16="http://schemas.microsoft.com/office/drawing/2014/main" id="{AC14AB0F-61B2-4DB6-965F-0F6E85E468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00132" y="5819319"/>
            <a:ext cx="257143" cy="360000"/>
          </a:xfrm>
          <a:prstGeom prst="rect">
            <a:avLst/>
          </a:prstGeom>
        </p:spPr>
      </p:pic>
      <p:pic>
        <p:nvPicPr>
          <p:cNvPr id="16" name="Picture 15">
            <a:extLst>
              <a:ext uri="{FF2B5EF4-FFF2-40B4-BE49-F238E27FC236}">
                <a16:creationId xmlns:a16="http://schemas.microsoft.com/office/drawing/2014/main" id="{A0E2309F-BC4F-463B-9EA2-5D079D855EF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63721" y="5819319"/>
            <a:ext cx="270000" cy="360000"/>
          </a:xfrm>
          <a:prstGeom prst="rect">
            <a:avLst/>
          </a:prstGeom>
        </p:spPr>
      </p:pic>
      <p:pic>
        <p:nvPicPr>
          <p:cNvPr id="17" name="Picture 16">
            <a:extLst>
              <a:ext uri="{FF2B5EF4-FFF2-40B4-BE49-F238E27FC236}">
                <a16:creationId xmlns:a16="http://schemas.microsoft.com/office/drawing/2014/main" id="{61FB8742-C5F4-411B-A624-7246B1509FC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27310" y="5819319"/>
            <a:ext cx="270000" cy="360000"/>
          </a:xfrm>
          <a:prstGeom prst="rect">
            <a:avLst/>
          </a:prstGeom>
        </p:spPr>
      </p:pic>
      <p:pic>
        <p:nvPicPr>
          <p:cNvPr id="18" name="Picture 17">
            <a:extLst>
              <a:ext uri="{FF2B5EF4-FFF2-40B4-BE49-F238E27FC236}">
                <a16:creationId xmlns:a16="http://schemas.microsoft.com/office/drawing/2014/main" id="{BBAAB6D9-DC55-4B65-9346-DFA586BCDF0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23688" y="5819319"/>
            <a:ext cx="270000" cy="360000"/>
          </a:xfrm>
          <a:prstGeom prst="rect">
            <a:avLst/>
          </a:prstGeom>
        </p:spPr>
      </p:pic>
      <p:pic>
        <p:nvPicPr>
          <p:cNvPr id="19" name="Picture 18">
            <a:extLst>
              <a:ext uri="{FF2B5EF4-FFF2-40B4-BE49-F238E27FC236}">
                <a16:creationId xmlns:a16="http://schemas.microsoft.com/office/drawing/2014/main" id="{9F84D988-A691-4CD8-A97C-F78E8867297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90899" y="5819319"/>
            <a:ext cx="270000" cy="360000"/>
          </a:xfrm>
          <a:prstGeom prst="rect">
            <a:avLst/>
          </a:prstGeom>
        </p:spPr>
      </p:pic>
      <p:sp>
        <p:nvSpPr>
          <p:cNvPr id="20" name="TextBox 19">
            <a:extLst>
              <a:ext uri="{FF2B5EF4-FFF2-40B4-BE49-F238E27FC236}">
                <a16:creationId xmlns:a16="http://schemas.microsoft.com/office/drawing/2014/main" id="{3BDC3710-3C47-4467-8292-2DA730BC221A}"/>
              </a:ext>
            </a:extLst>
          </p:cNvPr>
          <p:cNvSpPr txBox="1"/>
          <p:nvPr/>
        </p:nvSpPr>
        <p:spPr>
          <a:xfrm>
            <a:off x="1106805" y="6190605"/>
            <a:ext cx="795041" cy="461665"/>
          </a:xfrm>
          <a:prstGeom prst="rect">
            <a:avLst/>
          </a:prstGeom>
          <a:noFill/>
        </p:spPr>
        <p:txBody>
          <a:bodyPr wrap="square" rtlCol="0">
            <a:spAutoFit/>
          </a:bodyPr>
          <a:lstStyle/>
          <a:p>
            <a:pPr marL="0" marR="0" lvl="0" indent="0" algn="ctr" defTabSz="914263"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Calibri"/>
                <a:ea typeface="+mn-ea"/>
                <a:cs typeface="+mn-cs"/>
              </a:rPr>
              <a:t>Customer journey</a:t>
            </a:r>
          </a:p>
        </p:txBody>
      </p:sp>
      <p:sp>
        <p:nvSpPr>
          <p:cNvPr id="21" name="TextBox 20">
            <a:extLst>
              <a:ext uri="{FF2B5EF4-FFF2-40B4-BE49-F238E27FC236}">
                <a16:creationId xmlns:a16="http://schemas.microsoft.com/office/drawing/2014/main" id="{72C776B2-E4C3-402C-8B0E-C180BD2FD6CB}"/>
              </a:ext>
            </a:extLst>
          </p:cNvPr>
          <p:cNvSpPr txBox="1"/>
          <p:nvPr/>
        </p:nvSpPr>
        <p:spPr>
          <a:xfrm>
            <a:off x="2991816" y="6190605"/>
            <a:ext cx="808451" cy="461665"/>
          </a:xfrm>
          <a:prstGeom prst="rect">
            <a:avLst/>
          </a:prstGeom>
          <a:noFill/>
        </p:spPr>
        <p:txBody>
          <a:bodyPr wrap="square" rtlCol="0">
            <a:spAutoFit/>
          </a:bodyPr>
          <a:lstStyle/>
          <a:p>
            <a:pPr marL="0" marR="0" lvl="0" indent="0" algn="ctr" defTabSz="914263"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Calibri"/>
                <a:ea typeface="+mn-ea"/>
                <a:cs typeface="+mn-cs"/>
              </a:rPr>
              <a:t>Employee journey</a:t>
            </a:r>
          </a:p>
        </p:txBody>
      </p:sp>
      <p:sp>
        <p:nvSpPr>
          <p:cNvPr id="22" name="TextBox 21">
            <a:extLst>
              <a:ext uri="{FF2B5EF4-FFF2-40B4-BE49-F238E27FC236}">
                <a16:creationId xmlns:a16="http://schemas.microsoft.com/office/drawing/2014/main" id="{45C0B19F-266B-4450-8024-0051EA922735}"/>
              </a:ext>
            </a:extLst>
          </p:cNvPr>
          <p:cNvSpPr txBox="1"/>
          <p:nvPr/>
        </p:nvSpPr>
        <p:spPr>
          <a:xfrm>
            <a:off x="2078382" y="6190605"/>
            <a:ext cx="736898" cy="461665"/>
          </a:xfrm>
          <a:prstGeom prst="rect">
            <a:avLst/>
          </a:prstGeom>
          <a:noFill/>
        </p:spPr>
        <p:txBody>
          <a:bodyPr wrap="square" rtlCol="0">
            <a:spAutoFit/>
          </a:bodyPr>
          <a:lstStyle/>
          <a:p>
            <a:pPr marL="0" marR="0" lvl="0" indent="0" algn="ctr" defTabSz="914263"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Calibri"/>
                <a:ea typeface="+mn-ea"/>
                <a:cs typeface="+mn-cs"/>
              </a:rPr>
              <a:t>User journey</a:t>
            </a:r>
          </a:p>
        </p:txBody>
      </p:sp>
      <p:sp>
        <p:nvSpPr>
          <p:cNvPr id="23" name="TextBox 22">
            <a:extLst>
              <a:ext uri="{FF2B5EF4-FFF2-40B4-BE49-F238E27FC236}">
                <a16:creationId xmlns:a16="http://schemas.microsoft.com/office/drawing/2014/main" id="{2D9DB81C-D603-4FBA-9848-96CE4B5F0032}"/>
              </a:ext>
            </a:extLst>
          </p:cNvPr>
          <p:cNvSpPr txBox="1"/>
          <p:nvPr/>
        </p:nvSpPr>
        <p:spPr>
          <a:xfrm>
            <a:off x="3976804" y="6190605"/>
            <a:ext cx="736898" cy="461665"/>
          </a:xfrm>
          <a:prstGeom prst="rect">
            <a:avLst/>
          </a:prstGeom>
          <a:noFill/>
        </p:spPr>
        <p:txBody>
          <a:bodyPr wrap="square" rtlCol="0">
            <a:spAutoFit/>
          </a:bodyPr>
          <a:lstStyle/>
          <a:p>
            <a:pPr marL="0" marR="0" lvl="0" indent="0" algn="ctr" defTabSz="914263"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Calibri"/>
                <a:ea typeface="+mn-ea"/>
                <a:cs typeface="+mn-cs"/>
              </a:rPr>
              <a:t>Patient journey</a:t>
            </a:r>
          </a:p>
        </p:txBody>
      </p:sp>
      <p:sp>
        <p:nvSpPr>
          <p:cNvPr id="24" name="TextBox 23">
            <a:extLst>
              <a:ext uri="{FF2B5EF4-FFF2-40B4-BE49-F238E27FC236}">
                <a16:creationId xmlns:a16="http://schemas.microsoft.com/office/drawing/2014/main" id="{1E33716D-A1D2-4797-ACAC-504631823060}"/>
              </a:ext>
            </a:extLst>
          </p:cNvPr>
          <p:cNvSpPr txBox="1"/>
          <p:nvPr/>
        </p:nvSpPr>
        <p:spPr>
          <a:xfrm>
            <a:off x="4890239" y="6190605"/>
            <a:ext cx="736898" cy="461665"/>
          </a:xfrm>
          <a:prstGeom prst="rect">
            <a:avLst/>
          </a:prstGeom>
          <a:noFill/>
        </p:spPr>
        <p:txBody>
          <a:bodyPr wrap="square" rtlCol="0">
            <a:spAutoFit/>
          </a:bodyPr>
          <a:lstStyle/>
          <a:p>
            <a:pPr marL="0" marR="0" lvl="0" indent="0" algn="ctr" defTabSz="914263"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Calibri"/>
                <a:ea typeface="+mn-ea"/>
                <a:cs typeface="+mn-cs"/>
              </a:rPr>
              <a:t>Citizen journey</a:t>
            </a:r>
          </a:p>
        </p:txBody>
      </p:sp>
      <p:sp>
        <p:nvSpPr>
          <p:cNvPr id="25" name="TextBox 24">
            <a:extLst>
              <a:ext uri="{FF2B5EF4-FFF2-40B4-BE49-F238E27FC236}">
                <a16:creationId xmlns:a16="http://schemas.microsoft.com/office/drawing/2014/main" id="{E706DABB-1EA5-4B26-A453-494ED62371FA}"/>
              </a:ext>
            </a:extLst>
          </p:cNvPr>
          <p:cNvSpPr txBox="1"/>
          <p:nvPr/>
        </p:nvSpPr>
        <p:spPr>
          <a:xfrm>
            <a:off x="4457276" y="-11287"/>
            <a:ext cx="7829894" cy="584775"/>
          </a:xfrm>
          <a:prstGeom prst="rect">
            <a:avLst/>
          </a:prstGeom>
          <a:noFill/>
        </p:spPr>
        <p:txBody>
          <a:bodyPr wrap="square">
            <a:spAutoFit/>
          </a:bodyPr>
          <a:lstStyle/>
          <a:p>
            <a:r>
              <a:rPr lang="en-GB" sz="3200" dirty="0"/>
              <a:t>C</a:t>
            </a:r>
            <a:r>
              <a:rPr lang="en-GB" sz="3200" cap="none" dirty="0"/>
              <a:t>JML - Customer Journey Modelling Language</a:t>
            </a:r>
            <a:endParaRPr lang="en-GB" sz="3200" dirty="0"/>
          </a:p>
        </p:txBody>
      </p:sp>
    </p:spTree>
    <p:extLst>
      <p:ext uri="{BB962C8B-B14F-4D97-AF65-F5344CB8AC3E}">
        <p14:creationId xmlns:p14="http://schemas.microsoft.com/office/powerpoint/2010/main" val="987192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56730-9CCD-4717-BE03-D62C6887A2F1}"/>
              </a:ext>
            </a:extLst>
          </p:cNvPr>
          <p:cNvSpPr>
            <a:spLocks noGrp="1"/>
          </p:cNvSpPr>
          <p:nvPr>
            <p:ph type="title"/>
          </p:nvPr>
        </p:nvSpPr>
        <p:spPr>
          <a:xfrm>
            <a:off x="954183" y="1883324"/>
            <a:ext cx="8042532" cy="2622001"/>
          </a:xfrm>
        </p:spPr>
        <p:txBody>
          <a:bodyPr>
            <a:normAutofit/>
          </a:bodyPr>
          <a:lstStyle/>
          <a:p>
            <a:r>
              <a:rPr lang="en-GB" dirty="0"/>
              <a:t>Introducing CJML</a:t>
            </a:r>
          </a:p>
        </p:txBody>
      </p:sp>
      <p:sp>
        <p:nvSpPr>
          <p:cNvPr id="3" name="Text Placeholder 2">
            <a:extLst>
              <a:ext uri="{FF2B5EF4-FFF2-40B4-BE49-F238E27FC236}">
                <a16:creationId xmlns:a16="http://schemas.microsoft.com/office/drawing/2014/main" id="{BB7EEA35-A974-41C3-B310-23E12C424753}"/>
              </a:ext>
            </a:extLst>
          </p:cNvPr>
          <p:cNvSpPr>
            <a:spLocks noGrp="1"/>
          </p:cNvSpPr>
          <p:nvPr>
            <p:ph type="body" idx="1"/>
          </p:nvPr>
        </p:nvSpPr>
        <p:spPr>
          <a:xfrm>
            <a:off x="954183" y="3960000"/>
            <a:ext cx="8042532" cy="1558908"/>
          </a:xfrm>
        </p:spPr>
        <p:txBody>
          <a:bodyPr>
            <a:normAutofit/>
          </a:bodyPr>
          <a:lstStyle/>
          <a:p>
            <a:r>
              <a:rPr lang="en-GB" dirty="0"/>
              <a:t>Key facts</a:t>
            </a:r>
          </a:p>
          <a:p>
            <a:r>
              <a:rPr lang="en-GB" dirty="0"/>
              <a:t>Target group </a:t>
            </a:r>
          </a:p>
          <a:p>
            <a:r>
              <a:rPr lang="en-GB" dirty="0"/>
              <a:t>Development process and origin</a:t>
            </a:r>
          </a:p>
        </p:txBody>
      </p:sp>
    </p:spTree>
    <p:extLst>
      <p:ext uri="{BB962C8B-B14F-4D97-AF65-F5344CB8AC3E}">
        <p14:creationId xmlns:p14="http://schemas.microsoft.com/office/powerpoint/2010/main" val="1608883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Key facts I</a:t>
            </a:r>
          </a:p>
        </p:txBody>
      </p:sp>
      <p:sp>
        <p:nvSpPr>
          <p:cNvPr id="3" name="Content Placeholder 2"/>
          <p:cNvSpPr>
            <a:spLocks noGrp="1"/>
          </p:cNvSpPr>
          <p:nvPr>
            <p:ph idx="1"/>
          </p:nvPr>
        </p:nvSpPr>
        <p:spPr>
          <a:xfrm>
            <a:off x="954182" y="1548000"/>
            <a:ext cx="9261533" cy="3137211"/>
          </a:xfrm>
        </p:spPr>
        <p:txBody>
          <a:bodyPr>
            <a:normAutofit fontScale="92500"/>
          </a:bodyPr>
          <a:lstStyle/>
          <a:p>
            <a:r>
              <a:rPr lang="en-GB" dirty="0"/>
              <a:t>CJML is a formal language for specification and visualization of customer journeys</a:t>
            </a:r>
          </a:p>
          <a:p>
            <a:r>
              <a:rPr lang="en-GB" dirty="0">
                <a:solidFill>
                  <a:schemeClr val="accent2"/>
                </a:solidFill>
              </a:rPr>
              <a:t>CJML is centred around humans and human activities</a:t>
            </a:r>
            <a:r>
              <a:rPr lang="en-GB" dirty="0"/>
              <a:t>, regardless of their role being a customer, user, citizen, consumer, patient, or employee.</a:t>
            </a:r>
          </a:p>
          <a:p>
            <a:r>
              <a:rPr lang="en-GB" dirty="0"/>
              <a:t>The basic concepts of the language are customer journeys and touchpoints. </a:t>
            </a:r>
          </a:p>
          <a:p>
            <a:r>
              <a:rPr lang="en-GB" dirty="0"/>
              <a:t>CJML consists of terminology, diagrams, methods and tools. </a:t>
            </a:r>
          </a:p>
        </p:txBody>
      </p:sp>
      <p:sp>
        <p:nvSpPr>
          <p:cNvPr id="4" name="Slide Number Placeholder 3"/>
          <p:cNvSpPr>
            <a:spLocks noGrp="1"/>
          </p:cNvSpPr>
          <p:nvPr>
            <p:ph type="sldNum" sz="quarter" idx="12"/>
          </p:nvPr>
        </p:nvSpPr>
        <p:spPr/>
        <p:txBody>
          <a:bodyPr/>
          <a:lstStyle/>
          <a:p>
            <a:pPr defTabSz="457200"/>
            <a:fld id="{C3BFA56D-298E-294D-B4E1-2047B637E858}" type="slidenum">
              <a:rPr lang="en-GB" smtClean="0">
                <a:solidFill>
                  <a:prstClr val="black">
                    <a:tint val="75000"/>
                  </a:prstClr>
                </a:solidFill>
                <a:latin typeface="Calibri"/>
              </a:rPr>
              <a:pPr defTabSz="457200"/>
              <a:t>6</a:t>
            </a:fld>
            <a:endParaRPr lang="en-GB" dirty="0">
              <a:solidFill>
                <a:prstClr val="black">
                  <a:tint val="75000"/>
                </a:prstClr>
              </a:solidFill>
              <a:latin typeface="Calibri"/>
            </a:endParaRPr>
          </a:p>
        </p:txBody>
      </p:sp>
      <p:pic>
        <p:nvPicPr>
          <p:cNvPr id="16" name="Picture 15"/>
          <p:cNvPicPr>
            <a:picLocks noChangeAspect="1"/>
          </p:cNvPicPr>
          <p:nvPr/>
        </p:nvPicPr>
        <p:blipFill>
          <a:blip r:embed="rId3"/>
          <a:stretch>
            <a:fillRect/>
          </a:stretch>
        </p:blipFill>
        <p:spPr>
          <a:xfrm>
            <a:off x="1403125" y="4685211"/>
            <a:ext cx="4656848" cy="1660546"/>
          </a:xfrm>
          <a:prstGeom prst="rect">
            <a:avLst/>
          </a:prstGeom>
        </p:spPr>
      </p:pic>
      <p:pic>
        <p:nvPicPr>
          <p:cNvPr id="6" name="Picture 5">
            <a:extLst>
              <a:ext uri="{FF2B5EF4-FFF2-40B4-BE49-F238E27FC236}">
                <a16:creationId xmlns:a16="http://schemas.microsoft.com/office/drawing/2014/main" id="{D16DEF1B-D15C-45F8-82A2-BC06D8281CA1}"/>
              </a:ext>
            </a:extLst>
          </p:cNvPr>
          <p:cNvPicPr>
            <a:picLocks noChangeAspect="1"/>
          </p:cNvPicPr>
          <p:nvPr/>
        </p:nvPicPr>
        <p:blipFill>
          <a:blip r:embed="rId4"/>
          <a:stretch>
            <a:fillRect/>
          </a:stretch>
        </p:blipFill>
        <p:spPr>
          <a:xfrm>
            <a:off x="4065826" y="395666"/>
            <a:ext cx="4245686" cy="825072"/>
          </a:xfrm>
          <a:prstGeom prst="rect">
            <a:avLst/>
          </a:prstGeom>
        </p:spPr>
      </p:pic>
      <p:sp>
        <p:nvSpPr>
          <p:cNvPr id="8" name="Rectangle 7">
            <a:extLst>
              <a:ext uri="{FF2B5EF4-FFF2-40B4-BE49-F238E27FC236}">
                <a16:creationId xmlns:a16="http://schemas.microsoft.com/office/drawing/2014/main" id="{24EC9346-C460-4407-9E5B-ACD55DDDF709}"/>
              </a:ext>
            </a:extLst>
          </p:cNvPr>
          <p:cNvSpPr/>
          <p:nvPr/>
        </p:nvSpPr>
        <p:spPr>
          <a:xfrm>
            <a:off x="7274071" y="5013812"/>
            <a:ext cx="4406651" cy="1323439"/>
          </a:xfrm>
          <a:prstGeom prst="rect">
            <a:avLst/>
          </a:prstGeom>
          <a:noFill/>
        </p:spPr>
        <p:txBody>
          <a:bodyPr wrap="square" rtlCol="0">
            <a:spAutoFit/>
          </a:bodyPr>
          <a:lstStyle/>
          <a:p>
            <a:r>
              <a:rPr lang="en-GB" sz="1600" dirty="0">
                <a:solidFill>
                  <a:schemeClr val="accent4">
                    <a:lumMod val="50000"/>
                  </a:schemeClr>
                </a:solidFill>
              </a:rPr>
              <a:t>Customer journeys are modelled as sequences of touchpoints to achieve a specific goal or outcome.</a:t>
            </a:r>
          </a:p>
          <a:p>
            <a:endParaRPr lang="en-GB" sz="1600" dirty="0">
              <a:solidFill>
                <a:schemeClr val="accent4">
                  <a:lumMod val="50000"/>
                </a:schemeClr>
              </a:solidFill>
            </a:endParaRPr>
          </a:p>
          <a:p>
            <a:r>
              <a:rPr lang="en-GB" sz="1600" dirty="0">
                <a:solidFill>
                  <a:schemeClr val="accent4">
                    <a:lumMod val="50000"/>
                  </a:schemeClr>
                </a:solidFill>
              </a:rPr>
              <a:t>CJML distinguished between touchpoints that communicate a message (circle) and not (square). </a:t>
            </a:r>
          </a:p>
        </p:txBody>
      </p:sp>
      <p:pic>
        <p:nvPicPr>
          <p:cNvPr id="9" name="Picture 4" descr="Bilderesultat for light bulb free clipart">
            <a:extLst>
              <a:ext uri="{FF2B5EF4-FFF2-40B4-BE49-F238E27FC236}">
                <a16:creationId xmlns:a16="http://schemas.microsoft.com/office/drawing/2014/main" id="{832C5B97-555F-43A6-8D3B-650680A44B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6953827" y="5094815"/>
            <a:ext cx="159386" cy="215185"/>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Group 16">
            <a:extLst>
              <a:ext uri="{FF2B5EF4-FFF2-40B4-BE49-F238E27FC236}">
                <a16:creationId xmlns:a16="http://schemas.microsoft.com/office/drawing/2014/main" id="{DAFDEDE0-412B-425F-A256-C07C654EF224}"/>
              </a:ext>
            </a:extLst>
          </p:cNvPr>
          <p:cNvGrpSpPr/>
          <p:nvPr/>
        </p:nvGrpSpPr>
        <p:grpSpPr>
          <a:xfrm>
            <a:off x="1685941" y="6501648"/>
            <a:ext cx="7334185" cy="198000"/>
            <a:chOff x="1685941" y="6501648"/>
            <a:chExt cx="7334185" cy="198000"/>
          </a:xfrm>
        </p:grpSpPr>
        <p:sp>
          <p:nvSpPr>
            <p:cNvPr id="18" name="AutoShape 63">
              <a:extLst>
                <a:ext uri="{FF2B5EF4-FFF2-40B4-BE49-F238E27FC236}">
                  <a16:creationId xmlns:a16="http://schemas.microsoft.com/office/drawing/2014/main" id="{FA204D71-7E5F-4729-B369-9DE214F28DEE}"/>
                </a:ext>
              </a:extLst>
            </p:cNvPr>
            <p:cNvSpPr>
              <a:spLocks noChangeArrowheads="1"/>
            </p:cNvSpPr>
            <p:nvPr/>
          </p:nvSpPr>
          <p:spPr bwMode="auto">
            <a:xfrm>
              <a:off x="1685941" y="6501648"/>
              <a:ext cx="1728000" cy="198000"/>
            </a:xfrm>
            <a:prstGeom prst="chevron">
              <a:avLst>
                <a:gd name="adj" fmla="val 38168"/>
              </a:avLst>
            </a:prstGeom>
            <a:solidFill>
              <a:srgbClr val="00558E"/>
            </a:solidFill>
            <a:ln w="19050" algn="ctr">
              <a:noFill/>
              <a:miter lim="800000"/>
              <a:headEnd/>
              <a:tailEnd/>
            </a:ln>
          </p:spPr>
          <p:txBody>
            <a:bodyPr lIns="0" tIns="0" rIns="0" bIns="0" anchor="ctr" anchorCtr="0"/>
            <a:lstStyle/>
            <a:p>
              <a:pPr algn="ctr" defTabSz="995363">
                <a:buSzPct val="90000"/>
              </a:pPr>
              <a:r>
                <a:rPr lang="en-GB" sz="1000" kern="0" dirty="0">
                  <a:solidFill>
                    <a:schemeClr val="bg1"/>
                  </a:solidFill>
                  <a:cs typeface="Arial" charset="0"/>
                </a:rPr>
                <a:t>Introducing CJML</a:t>
              </a:r>
            </a:p>
          </p:txBody>
        </p:sp>
        <p:sp>
          <p:nvSpPr>
            <p:cNvPr id="19" name="AutoShape 64">
              <a:extLst>
                <a:ext uri="{FF2B5EF4-FFF2-40B4-BE49-F238E27FC236}">
                  <a16:creationId xmlns:a16="http://schemas.microsoft.com/office/drawing/2014/main" id="{E9FA7574-1342-4DD0-ADC7-20B120AC7F59}"/>
                </a:ext>
              </a:extLst>
            </p:cNvPr>
            <p:cNvSpPr>
              <a:spLocks noChangeArrowheads="1"/>
            </p:cNvSpPr>
            <p:nvPr/>
          </p:nvSpPr>
          <p:spPr bwMode="auto">
            <a:xfrm>
              <a:off x="3481033" y="6501648"/>
              <a:ext cx="3528000" cy="198000"/>
            </a:xfrm>
            <a:prstGeom prst="chevron">
              <a:avLst>
                <a:gd name="adj" fmla="val 38168"/>
              </a:avLst>
            </a:prstGeom>
            <a:solidFill>
              <a:schemeClr val="bg1">
                <a:lumMod val="85000"/>
              </a:schemeClr>
            </a:solidFill>
            <a:ln w="19050" algn="ctr">
              <a:noFill/>
              <a:miter lim="800000"/>
              <a:headEnd/>
              <a:tailEnd/>
            </a:ln>
          </p:spPr>
          <p:txBody>
            <a:bodyPr lIns="0" tIns="0" rIns="0" bIns="0" anchor="ctr" anchorCtr="0"/>
            <a:lstStyle/>
            <a:p>
              <a:pPr algn="ctr" defTabSz="995363">
                <a:buSzPct val="90000"/>
              </a:pPr>
              <a:r>
                <a:rPr lang="en-GB" sz="1000" kern="0" dirty="0">
                  <a:solidFill>
                    <a:schemeClr val="bg1">
                      <a:lumMod val="50000"/>
                    </a:schemeClr>
                  </a:solidFill>
                  <a:cs typeface="Arial" charset="0"/>
                </a:rPr>
                <a:t>Theoretical foundation and modelling approach</a:t>
              </a:r>
            </a:p>
          </p:txBody>
        </p:sp>
        <p:sp>
          <p:nvSpPr>
            <p:cNvPr id="20" name="AutoShape 65">
              <a:extLst>
                <a:ext uri="{FF2B5EF4-FFF2-40B4-BE49-F238E27FC236}">
                  <a16:creationId xmlns:a16="http://schemas.microsoft.com/office/drawing/2014/main" id="{E333671D-9955-472E-B0C3-65448C85AF15}"/>
                </a:ext>
              </a:extLst>
            </p:cNvPr>
            <p:cNvSpPr>
              <a:spLocks noChangeArrowheads="1"/>
            </p:cNvSpPr>
            <p:nvPr/>
          </p:nvSpPr>
          <p:spPr bwMode="auto">
            <a:xfrm>
              <a:off x="7076126" y="6501648"/>
              <a:ext cx="1944000" cy="198000"/>
            </a:xfrm>
            <a:prstGeom prst="chevron">
              <a:avLst>
                <a:gd name="adj" fmla="val 38168"/>
              </a:avLst>
            </a:prstGeom>
            <a:solidFill>
              <a:schemeClr val="bg1">
                <a:lumMod val="85000"/>
              </a:schemeClr>
            </a:solidFill>
            <a:ln w="19050" algn="ctr">
              <a:noFill/>
              <a:miter lim="800000"/>
              <a:headEnd/>
              <a:tailEnd/>
            </a:ln>
          </p:spPr>
          <p:txBody>
            <a:bodyPr lIns="0" tIns="0" rIns="0" bIns="0" anchor="ctr" anchorCtr="0"/>
            <a:lstStyle/>
            <a:p>
              <a:pPr marL="0" marR="0" lvl="0" indent="0" algn="ctr" defTabSz="995363" eaLnBrk="1" fontAlgn="auto" latinLnBrk="0" hangingPunct="1">
                <a:lnSpc>
                  <a:spcPct val="100000"/>
                </a:lnSpc>
                <a:spcBef>
                  <a:spcPts val="0"/>
                </a:spcBef>
                <a:spcAft>
                  <a:spcPts val="0"/>
                </a:spcAft>
                <a:buClrTx/>
                <a:buSzPct val="90000"/>
                <a:buFontTx/>
                <a:buNone/>
                <a:tabLst/>
                <a:defRPr/>
              </a:pPr>
              <a:r>
                <a:rPr lang="en-GB" sz="1000" kern="0" dirty="0">
                  <a:solidFill>
                    <a:schemeClr val="bg1">
                      <a:lumMod val="50000"/>
                    </a:schemeClr>
                  </a:solidFill>
                  <a:cs typeface="Arial" charset="0"/>
                </a:rPr>
                <a:t>A quick tour of CJML</a:t>
              </a:r>
              <a:endParaRPr kumimoji="0" lang="en-GB" sz="1000" b="0" i="0" strike="noStrike" kern="0" cap="none" spc="0" normalizeH="0" baseline="0" noProof="0" dirty="0">
                <a:ln>
                  <a:noFill/>
                </a:ln>
                <a:solidFill>
                  <a:schemeClr val="bg1">
                    <a:lumMod val="50000"/>
                  </a:schemeClr>
                </a:solidFill>
                <a:effectLst/>
                <a:uLnTx/>
                <a:uFillTx/>
                <a:cs typeface="Arial" charset="0"/>
              </a:endParaRPr>
            </a:p>
          </p:txBody>
        </p:sp>
      </p:grpSp>
    </p:spTree>
    <p:extLst>
      <p:ext uri="{BB962C8B-B14F-4D97-AF65-F5344CB8AC3E}">
        <p14:creationId xmlns:p14="http://schemas.microsoft.com/office/powerpoint/2010/main" val="930194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Key facts II</a:t>
            </a:r>
          </a:p>
        </p:txBody>
      </p:sp>
      <p:sp>
        <p:nvSpPr>
          <p:cNvPr id="3" name="Content Placeholder 2"/>
          <p:cNvSpPr>
            <a:spLocks noGrp="1"/>
          </p:cNvSpPr>
          <p:nvPr>
            <p:ph idx="1"/>
          </p:nvPr>
        </p:nvSpPr>
        <p:spPr>
          <a:xfrm>
            <a:off x="954182" y="1548000"/>
            <a:ext cx="10291180" cy="4283999"/>
          </a:xfrm>
        </p:spPr>
        <p:txBody>
          <a:bodyPr/>
          <a:lstStyle/>
          <a:p>
            <a:r>
              <a:rPr lang="en-GB" dirty="0"/>
              <a:t>CJML addresses the detailed interactions between </a:t>
            </a:r>
          </a:p>
          <a:p>
            <a:pPr marL="738187" lvl="1" indent="-285750"/>
            <a:r>
              <a:rPr lang="en-GB" dirty="0"/>
              <a:t>A human and one or more service providers (B2C)</a:t>
            </a:r>
          </a:p>
          <a:p>
            <a:pPr marL="738187" lvl="1" indent="-285750"/>
            <a:r>
              <a:rPr lang="en-GB" dirty="0"/>
              <a:t>A human and a network of users and/or service providers (C2C, B2B2C etc.)</a:t>
            </a:r>
          </a:p>
          <a:p>
            <a:r>
              <a:rPr lang="en-GB" dirty="0"/>
              <a:t>CJML describes journeys in two states: </a:t>
            </a:r>
          </a:p>
          <a:p>
            <a:pPr marL="702972" lvl="1" indent="-342900">
              <a:buFont typeface="+mj-lt"/>
              <a:buAutoNum type="arabicPeriod"/>
            </a:pPr>
            <a:r>
              <a:rPr lang="en-GB" dirty="0"/>
              <a:t>The hypothetical state (planned journey)  </a:t>
            </a:r>
          </a:p>
          <a:p>
            <a:pPr marL="702972" lvl="1" indent="-342900">
              <a:buFont typeface="+mj-lt"/>
              <a:buAutoNum type="arabicPeriod"/>
            </a:pPr>
            <a:r>
              <a:rPr lang="en-GB" dirty="0"/>
              <a:t>The real state – with an individual user (actual journey). </a:t>
            </a:r>
          </a:p>
          <a:p>
            <a:endParaRPr lang="en-GB" dirty="0"/>
          </a:p>
          <a:p>
            <a:endParaRPr lang="en-GB" dirty="0"/>
          </a:p>
          <a:p>
            <a:endParaRPr lang="en-GB" dirty="0"/>
          </a:p>
        </p:txBody>
      </p:sp>
      <p:sp>
        <p:nvSpPr>
          <p:cNvPr id="4" name="Slide Number Placeholder 3"/>
          <p:cNvSpPr>
            <a:spLocks noGrp="1"/>
          </p:cNvSpPr>
          <p:nvPr>
            <p:ph type="sldNum" sz="quarter" idx="12"/>
          </p:nvPr>
        </p:nvSpPr>
        <p:spPr/>
        <p:txBody>
          <a:bodyPr/>
          <a:lstStyle/>
          <a:p>
            <a:fld id="{C3BFA56D-298E-294D-B4E1-2047B637E858}" type="slidenum">
              <a:rPr lang="en-GB" smtClean="0"/>
              <a:pPr/>
              <a:t>7</a:t>
            </a:fld>
            <a:endParaRPr lang="en-GB"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6310" y="4762132"/>
            <a:ext cx="3935805" cy="593396"/>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6590" y="4762131"/>
            <a:ext cx="4129672" cy="1445653"/>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22029" y="5015695"/>
            <a:ext cx="149070" cy="198759"/>
          </a:xfrm>
          <a:prstGeom prst="rect">
            <a:avLst/>
          </a:prstGeom>
        </p:spPr>
      </p:pic>
      <p:sp>
        <p:nvSpPr>
          <p:cNvPr id="10" name="TextBox 9"/>
          <p:cNvSpPr txBox="1"/>
          <p:nvPr/>
        </p:nvSpPr>
        <p:spPr>
          <a:xfrm>
            <a:off x="1235159" y="4455577"/>
            <a:ext cx="1924216" cy="338554"/>
          </a:xfrm>
          <a:prstGeom prst="rect">
            <a:avLst/>
          </a:prstGeom>
          <a:noFill/>
        </p:spPr>
        <p:txBody>
          <a:bodyPr wrap="square" rtlCol="0">
            <a:spAutoFit/>
          </a:bodyPr>
          <a:lstStyle/>
          <a:p>
            <a:r>
              <a:rPr lang="en-GB" sz="1600" dirty="0">
                <a:solidFill>
                  <a:srgbClr val="00ADEE"/>
                </a:solidFill>
              </a:rPr>
              <a:t>Planned journey</a:t>
            </a:r>
          </a:p>
        </p:txBody>
      </p:sp>
      <p:sp>
        <p:nvSpPr>
          <p:cNvPr id="11" name="TextBox 10"/>
          <p:cNvSpPr txBox="1"/>
          <p:nvPr/>
        </p:nvSpPr>
        <p:spPr>
          <a:xfrm>
            <a:off x="6054834" y="4455577"/>
            <a:ext cx="1924216" cy="338554"/>
          </a:xfrm>
          <a:prstGeom prst="rect">
            <a:avLst/>
          </a:prstGeom>
          <a:noFill/>
        </p:spPr>
        <p:txBody>
          <a:bodyPr wrap="square" rtlCol="0">
            <a:spAutoFit/>
          </a:bodyPr>
          <a:lstStyle/>
          <a:p>
            <a:r>
              <a:rPr lang="en-GB" sz="1600" dirty="0">
                <a:solidFill>
                  <a:srgbClr val="00ADEE"/>
                </a:solidFill>
              </a:rPr>
              <a:t>Actual journey</a:t>
            </a:r>
          </a:p>
        </p:txBody>
      </p:sp>
      <p:grpSp>
        <p:nvGrpSpPr>
          <p:cNvPr id="16" name="Group 15">
            <a:extLst>
              <a:ext uri="{FF2B5EF4-FFF2-40B4-BE49-F238E27FC236}">
                <a16:creationId xmlns:a16="http://schemas.microsoft.com/office/drawing/2014/main" id="{9FB4A4D3-65C7-4F5F-B1D5-9EB58B7A56E5}"/>
              </a:ext>
            </a:extLst>
          </p:cNvPr>
          <p:cNvGrpSpPr/>
          <p:nvPr/>
        </p:nvGrpSpPr>
        <p:grpSpPr>
          <a:xfrm>
            <a:off x="1685941" y="6501648"/>
            <a:ext cx="7334185" cy="198000"/>
            <a:chOff x="1685941" y="6501648"/>
            <a:chExt cx="7334185" cy="198000"/>
          </a:xfrm>
        </p:grpSpPr>
        <p:sp>
          <p:nvSpPr>
            <p:cNvPr id="17" name="AutoShape 63">
              <a:extLst>
                <a:ext uri="{FF2B5EF4-FFF2-40B4-BE49-F238E27FC236}">
                  <a16:creationId xmlns:a16="http://schemas.microsoft.com/office/drawing/2014/main" id="{559E2886-A9D1-4F9D-88E0-47F20173C81E}"/>
                </a:ext>
              </a:extLst>
            </p:cNvPr>
            <p:cNvSpPr>
              <a:spLocks noChangeArrowheads="1"/>
            </p:cNvSpPr>
            <p:nvPr/>
          </p:nvSpPr>
          <p:spPr bwMode="auto">
            <a:xfrm>
              <a:off x="1685941" y="6501648"/>
              <a:ext cx="1728000" cy="198000"/>
            </a:xfrm>
            <a:prstGeom prst="chevron">
              <a:avLst>
                <a:gd name="adj" fmla="val 38168"/>
              </a:avLst>
            </a:prstGeom>
            <a:solidFill>
              <a:srgbClr val="00558E"/>
            </a:solidFill>
            <a:ln w="19050" algn="ctr">
              <a:noFill/>
              <a:miter lim="800000"/>
              <a:headEnd/>
              <a:tailEnd/>
            </a:ln>
          </p:spPr>
          <p:txBody>
            <a:bodyPr lIns="0" tIns="0" rIns="0" bIns="0" anchor="ctr" anchorCtr="0"/>
            <a:lstStyle/>
            <a:p>
              <a:pPr algn="ctr" defTabSz="995363">
                <a:buSzPct val="90000"/>
              </a:pPr>
              <a:r>
                <a:rPr lang="en-GB" sz="1000" kern="0" dirty="0">
                  <a:solidFill>
                    <a:schemeClr val="bg1"/>
                  </a:solidFill>
                  <a:cs typeface="Arial" charset="0"/>
                </a:rPr>
                <a:t>Introducing CJML</a:t>
              </a:r>
            </a:p>
          </p:txBody>
        </p:sp>
        <p:sp>
          <p:nvSpPr>
            <p:cNvPr id="18" name="AutoShape 64">
              <a:extLst>
                <a:ext uri="{FF2B5EF4-FFF2-40B4-BE49-F238E27FC236}">
                  <a16:creationId xmlns:a16="http://schemas.microsoft.com/office/drawing/2014/main" id="{60D80C00-F218-4FD5-BE4D-20EDA35654CD}"/>
                </a:ext>
              </a:extLst>
            </p:cNvPr>
            <p:cNvSpPr>
              <a:spLocks noChangeArrowheads="1"/>
            </p:cNvSpPr>
            <p:nvPr/>
          </p:nvSpPr>
          <p:spPr bwMode="auto">
            <a:xfrm>
              <a:off x="3481033" y="6501648"/>
              <a:ext cx="3528000" cy="198000"/>
            </a:xfrm>
            <a:prstGeom prst="chevron">
              <a:avLst>
                <a:gd name="adj" fmla="val 38168"/>
              </a:avLst>
            </a:prstGeom>
            <a:solidFill>
              <a:schemeClr val="bg1">
                <a:lumMod val="85000"/>
              </a:schemeClr>
            </a:solidFill>
            <a:ln w="19050" algn="ctr">
              <a:noFill/>
              <a:miter lim="800000"/>
              <a:headEnd/>
              <a:tailEnd/>
            </a:ln>
          </p:spPr>
          <p:txBody>
            <a:bodyPr lIns="0" tIns="0" rIns="0" bIns="0" anchor="ctr" anchorCtr="0"/>
            <a:lstStyle/>
            <a:p>
              <a:pPr algn="ctr" defTabSz="995363">
                <a:buSzPct val="90000"/>
              </a:pPr>
              <a:r>
                <a:rPr lang="en-GB" sz="1000" kern="0" dirty="0">
                  <a:solidFill>
                    <a:schemeClr val="bg1">
                      <a:lumMod val="50000"/>
                    </a:schemeClr>
                  </a:solidFill>
                  <a:cs typeface="Arial" charset="0"/>
                </a:rPr>
                <a:t>Theoretical foundation and modelling approach</a:t>
              </a:r>
            </a:p>
          </p:txBody>
        </p:sp>
        <p:sp>
          <p:nvSpPr>
            <p:cNvPr id="19" name="AutoShape 65">
              <a:extLst>
                <a:ext uri="{FF2B5EF4-FFF2-40B4-BE49-F238E27FC236}">
                  <a16:creationId xmlns:a16="http://schemas.microsoft.com/office/drawing/2014/main" id="{0E916FA2-8DE1-4F83-BAB7-3103B53E1260}"/>
                </a:ext>
              </a:extLst>
            </p:cNvPr>
            <p:cNvSpPr>
              <a:spLocks noChangeArrowheads="1"/>
            </p:cNvSpPr>
            <p:nvPr/>
          </p:nvSpPr>
          <p:spPr bwMode="auto">
            <a:xfrm>
              <a:off x="7076126" y="6501648"/>
              <a:ext cx="1944000" cy="198000"/>
            </a:xfrm>
            <a:prstGeom prst="chevron">
              <a:avLst>
                <a:gd name="adj" fmla="val 38168"/>
              </a:avLst>
            </a:prstGeom>
            <a:solidFill>
              <a:schemeClr val="bg1">
                <a:lumMod val="85000"/>
              </a:schemeClr>
            </a:solidFill>
            <a:ln w="19050" algn="ctr">
              <a:noFill/>
              <a:miter lim="800000"/>
              <a:headEnd/>
              <a:tailEnd/>
            </a:ln>
          </p:spPr>
          <p:txBody>
            <a:bodyPr lIns="0" tIns="0" rIns="0" bIns="0" anchor="ctr" anchorCtr="0"/>
            <a:lstStyle/>
            <a:p>
              <a:pPr marL="0" marR="0" lvl="0" indent="0" algn="ctr" defTabSz="995363" eaLnBrk="1" fontAlgn="auto" latinLnBrk="0" hangingPunct="1">
                <a:lnSpc>
                  <a:spcPct val="100000"/>
                </a:lnSpc>
                <a:spcBef>
                  <a:spcPts val="0"/>
                </a:spcBef>
                <a:spcAft>
                  <a:spcPts val="0"/>
                </a:spcAft>
                <a:buClrTx/>
                <a:buSzPct val="90000"/>
                <a:buFontTx/>
                <a:buNone/>
                <a:tabLst/>
                <a:defRPr/>
              </a:pPr>
              <a:r>
                <a:rPr lang="en-GB" sz="1000" kern="0" dirty="0">
                  <a:solidFill>
                    <a:schemeClr val="bg1">
                      <a:lumMod val="50000"/>
                    </a:schemeClr>
                  </a:solidFill>
                  <a:cs typeface="Arial" charset="0"/>
                </a:rPr>
                <a:t>A quick tour of CJML</a:t>
              </a:r>
              <a:endParaRPr kumimoji="0" lang="en-GB" sz="1000" b="0" i="0" strike="noStrike" kern="0" cap="none" spc="0" normalizeH="0" baseline="0" noProof="0" dirty="0">
                <a:ln>
                  <a:noFill/>
                </a:ln>
                <a:solidFill>
                  <a:schemeClr val="bg1">
                    <a:lumMod val="50000"/>
                  </a:schemeClr>
                </a:solidFill>
                <a:effectLst/>
                <a:uLnTx/>
                <a:uFillTx/>
                <a:cs typeface="Arial" charset="0"/>
              </a:endParaRPr>
            </a:p>
          </p:txBody>
        </p:sp>
      </p:grpSp>
    </p:spTree>
    <p:extLst>
      <p:ext uri="{BB962C8B-B14F-4D97-AF65-F5344CB8AC3E}">
        <p14:creationId xmlns:p14="http://schemas.microsoft.com/office/powerpoint/2010/main" val="2661338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Key facts III</a:t>
            </a:r>
          </a:p>
        </p:txBody>
      </p:sp>
      <p:sp>
        <p:nvSpPr>
          <p:cNvPr id="3" name="Content Placeholder 2"/>
          <p:cNvSpPr>
            <a:spLocks noGrp="1"/>
          </p:cNvSpPr>
          <p:nvPr>
            <p:ph idx="1"/>
          </p:nvPr>
        </p:nvSpPr>
        <p:spPr/>
        <p:txBody>
          <a:bodyPr/>
          <a:lstStyle/>
          <a:p>
            <a:r>
              <a:rPr lang="en-GB" dirty="0"/>
              <a:t>CJML differs from other diagrammatic languages in two principal ways:</a:t>
            </a:r>
          </a:p>
          <a:p>
            <a:pPr marL="701675" lvl="1" indent="-249238">
              <a:buFont typeface="+mj-lt"/>
              <a:buAutoNum type="arabicPeriod"/>
            </a:pPr>
            <a:r>
              <a:rPr lang="en-GB" dirty="0"/>
              <a:t>CJML models the service process from the customer's point of view</a:t>
            </a:r>
          </a:p>
          <a:p>
            <a:pPr marL="701675" lvl="1" indent="-249238">
              <a:buFont typeface="+mj-lt"/>
              <a:buAutoNum type="arabicPeriod"/>
            </a:pPr>
            <a:r>
              <a:rPr lang="en-GB" dirty="0"/>
              <a:t>CJML aims at being intuitive for a wide user group – no technical background </a:t>
            </a:r>
            <a:r>
              <a:rPr lang="en-GB" dirty="0" err="1"/>
              <a:t>recquired</a:t>
            </a:r>
            <a:endParaRPr lang="en-GB" dirty="0"/>
          </a:p>
          <a:p>
            <a:r>
              <a:rPr lang="en-GB" dirty="0"/>
              <a:t>CJML is well suited for service processes that extends over time, being mediated by various communication channels.</a:t>
            </a:r>
          </a:p>
          <a:p>
            <a:r>
              <a:rPr lang="en-GB" dirty="0"/>
              <a:t>CJML is particularly targeting service processes that are technology-driven and repeated in high volumes</a:t>
            </a:r>
          </a:p>
        </p:txBody>
      </p:sp>
      <p:sp>
        <p:nvSpPr>
          <p:cNvPr id="4" name="Slide Number Placeholder 3"/>
          <p:cNvSpPr>
            <a:spLocks noGrp="1"/>
          </p:cNvSpPr>
          <p:nvPr>
            <p:ph type="sldNum" sz="quarter" idx="12"/>
          </p:nvPr>
        </p:nvSpPr>
        <p:spPr/>
        <p:txBody>
          <a:bodyPr/>
          <a:lstStyle/>
          <a:p>
            <a:fld id="{C3BFA56D-298E-294D-B4E1-2047B637E858}" type="slidenum">
              <a:rPr lang="en-GB" smtClean="0"/>
              <a:pPr/>
              <a:t>8</a:t>
            </a:fld>
            <a:endParaRPr lang="en-GB" dirty="0"/>
          </a:p>
        </p:txBody>
      </p:sp>
      <p:grpSp>
        <p:nvGrpSpPr>
          <p:cNvPr id="10" name="Group 9">
            <a:extLst>
              <a:ext uri="{FF2B5EF4-FFF2-40B4-BE49-F238E27FC236}">
                <a16:creationId xmlns:a16="http://schemas.microsoft.com/office/drawing/2014/main" id="{241DB36B-08F9-45B4-A48E-42112EA923A6}"/>
              </a:ext>
            </a:extLst>
          </p:cNvPr>
          <p:cNvGrpSpPr/>
          <p:nvPr/>
        </p:nvGrpSpPr>
        <p:grpSpPr>
          <a:xfrm>
            <a:off x="1685941" y="6501648"/>
            <a:ext cx="7334185" cy="198000"/>
            <a:chOff x="1685941" y="6501648"/>
            <a:chExt cx="7334185" cy="198000"/>
          </a:xfrm>
        </p:grpSpPr>
        <p:sp>
          <p:nvSpPr>
            <p:cNvPr id="11" name="AutoShape 63">
              <a:extLst>
                <a:ext uri="{FF2B5EF4-FFF2-40B4-BE49-F238E27FC236}">
                  <a16:creationId xmlns:a16="http://schemas.microsoft.com/office/drawing/2014/main" id="{9A8CCD9A-D808-4637-A89B-0A1BD41A6521}"/>
                </a:ext>
              </a:extLst>
            </p:cNvPr>
            <p:cNvSpPr>
              <a:spLocks noChangeArrowheads="1"/>
            </p:cNvSpPr>
            <p:nvPr/>
          </p:nvSpPr>
          <p:spPr bwMode="auto">
            <a:xfrm>
              <a:off x="1685941" y="6501648"/>
              <a:ext cx="1728000" cy="198000"/>
            </a:xfrm>
            <a:prstGeom prst="chevron">
              <a:avLst>
                <a:gd name="adj" fmla="val 38168"/>
              </a:avLst>
            </a:prstGeom>
            <a:solidFill>
              <a:srgbClr val="00558E"/>
            </a:solidFill>
            <a:ln w="19050" algn="ctr">
              <a:noFill/>
              <a:miter lim="800000"/>
              <a:headEnd/>
              <a:tailEnd/>
            </a:ln>
          </p:spPr>
          <p:txBody>
            <a:bodyPr lIns="0" tIns="0" rIns="0" bIns="0" anchor="ctr" anchorCtr="0"/>
            <a:lstStyle/>
            <a:p>
              <a:pPr algn="ctr" defTabSz="995363">
                <a:buSzPct val="90000"/>
              </a:pPr>
              <a:r>
                <a:rPr lang="en-GB" sz="1000" kern="0" dirty="0">
                  <a:solidFill>
                    <a:schemeClr val="bg1"/>
                  </a:solidFill>
                  <a:cs typeface="Arial" charset="0"/>
                </a:rPr>
                <a:t>Introducing CJML</a:t>
              </a:r>
            </a:p>
          </p:txBody>
        </p:sp>
        <p:sp>
          <p:nvSpPr>
            <p:cNvPr id="12" name="AutoShape 64">
              <a:extLst>
                <a:ext uri="{FF2B5EF4-FFF2-40B4-BE49-F238E27FC236}">
                  <a16:creationId xmlns:a16="http://schemas.microsoft.com/office/drawing/2014/main" id="{29125FB1-C538-424C-8CAA-CE43D6BED40C}"/>
                </a:ext>
              </a:extLst>
            </p:cNvPr>
            <p:cNvSpPr>
              <a:spLocks noChangeArrowheads="1"/>
            </p:cNvSpPr>
            <p:nvPr/>
          </p:nvSpPr>
          <p:spPr bwMode="auto">
            <a:xfrm>
              <a:off x="3481033" y="6501648"/>
              <a:ext cx="3528000" cy="198000"/>
            </a:xfrm>
            <a:prstGeom prst="chevron">
              <a:avLst>
                <a:gd name="adj" fmla="val 38168"/>
              </a:avLst>
            </a:prstGeom>
            <a:solidFill>
              <a:schemeClr val="bg1">
                <a:lumMod val="85000"/>
              </a:schemeClr>
            </a:solidFill>
            <a:ln w="19050" algn="ctr">
              <a:noFill/>
              <a:miter lim="800000"/>
              <a:headEnd/>
              <a:tailEnd/>
            </a:ln>
          </p:spPr>
          <p:txBody>
            <a:bodyPr lIns="0" tIns="0" rIns="0" bIns="0" anchor="ctr" anchorCtr="0"/>
            <a:lstStyle/>
            <a:p>
              <a:pPr algn="ctr" defTabSz="995363">
                <a:buSzPct val="90000"/>
              </a:pPr>
              <a:r>
                <a:rPr lang="en-GB" sz="1000" kern="0" dirty="0">
                  <a:solidFill>
                    <a:schemeClr val="bg1">
                      <a:lumMod val="50000"/>
                    </a:schemeClr>
                  </a:solidFill>
                  <a:cs typeface="Arial" charset="0"/>
                </a:rPr>
                <a:t>Theoretical foundation and modelling approach</a:t>
              </a:r>
            </a:p>
          </p:txBody>
        </p:sp>
        <p:sp>
          <p:nvSpPr>
            <p:cNvPr id="13" name="AutoShape 65">
              <a:extLst>
                <a:ext uri="{FF2B5EF4-FFF2-40B4-BE49-F238E27FC236}">
                  <a16:creationId xmlns:a16="http://schemas.microsoft.com/office/drawing/2014/main" id="{6BD7B1CF-ECA5-43AD-9764-BF58BCC81AEC}"/>
                </a:ext>
              </a:extLst>
            </p:cNvPr>
            <p:cNvSpPr>
              <a:spLocks noChangeArrowheads="1"/>
            </p:cNvSpPr>
            <p:nvPr/>
          </p:nvSpPr>
          <p:spPr bwMode="auto">
            <a:xfrm>
              <a:off x="7076126" y="6501648"/>
              <a:ext cx="1944000" cy="198000"/>
            </a:xfrm>
            <a:prstGeom prst="chevron">
              <a:avLst>
                <a:gd name="adj" fmla="val 38168"/>
              </a:avLst>
            </a:prstGeom>
            <a:solidFill>
              <a:schemeClr val="bg1">
                <a:lumMod val="85000"/>
              </a:schemeClr>
            </a:solidFill>
            <a:ln w="19050" algn="ctr">
              <a:noFill/>
              <a:miter lim="800000"/>
              <a:headEnd/>
              <a:tailEnd/>
            </a:ln>
          </p:spPr>
          <p:txBody>
            <a:bodyPr lIns="0" tIns="0" rIns="0" bIns="0" anchor="ctr" anchorCtr="0"/>
            <a:lstStyle/>
            <a:p>
              <a:pPr marL="0" marR="0" lvl="0" indent="0" algn="ctr" defTabSz="995363" eaLnBrk="1" fontAlgn="auto" latinLnBrk="0" hangingPunct="1">
                <a:lnSpc>
                  <a:spcPct val="100000"/>
                </a:lnSpc>
                <a:spcBef>
                  <a:spcPts val="0"/>
                </a:spcBef>
                <a:spcAft>
                  <a:spcPts val="0"/>
                </a:spcAft>
                <a:buClrTx/>
                <a:buSzPct val="90000"/>
                <a:buFontTx/>
                <a:buNone/>
                <a:tabLst/>
                <a:defRPr/>
              </a:pPr>
              <a:r>
                <a:rPr lang="en-GB" sz="1000" kern="0" dirty="0">
                  <a:solidFill>
                    <a:schemeClr val="bg1">
                      <a:lumMod val="50000"/>
                    </a:schemeClr>
                  </a:solidFill>
                  <a:cs typeface="Arial" charset="0"/>
                </a:rPr>
                <a:t>A quick tour of CJML</a:t>
              </a:r>
              <a:endParaRPr kumimoji="0" lang="en-GB" sz="1000" b="0" i="0" strike="noStrike" kern="0" cap="none" spc="0" normalizeH="0" baseline="0" noProof="0" dirty="0">
                <a:ln>
                  <a:noFill/>
                </a:ln>
                <a:solidFill>
                  <a:schemeClr val="bg1">
                    <a:lumMod val="50000"/>
                  </a:schemeClr>
                </a:solidFill>
                <a:effectLst/>
                <a:uLnTx/>
                <a:uFillTx/>
                <a:cs typeface="Arial" charset="0"/>
              </a:endParaRPr>
            </a:p>
          </p:txBody>
        </p:sp>
      </p:grpSp>
    </p:spTree>
    <p:extLst>
      <p:ext uri="{BB962C8B-B14F-4D97-AF65-F5344CB8AC3E}">
        <p14:creationId xmlns:p14="http://schemas.microsoft.com/office/powerpoint/2010/main" val="2322008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82" y="331155"/>
            <a:ext cx="9001711" cy="888244"/>
          </a:xfrm>
        </p:spPr>
        <p:txBody>
          <a:bodyPr/>
          <a:lstStyle/>
          <a:p>
            <a:r>
              <a:rPr lang="en-GB" dirty="0"/>
              <a:t>Target group</a:t>
            </a:r>
          </a:p>
        </p:txBody>
      </p:sp>
      <p:sp>
        <p:nvSpPr>
          <p:cNvPr id="3" name="Content Placeholder 2"/>
          <p:cNvSpPr>
            <a:spLocks noGrp="1"/>
          </p:cNvSpPr>
          <p:nvPr>
            <p:ph idx="1"/>
          </p:nvPr>
        </p:nvSpPr>
        <p:spPr>
          <a:xfrm>
            <a:off x="954089" y="1547813"/>
            <a:ext cx="5660071" cy="4014787"/>
          </a:xfrm>
        </p:spPr>
        <p:txBody>
          <a:bodyPr>
            <a:normAutofit fontScale="77500" lnSpcReduction="20000"/>
          </a:bodyPr>
          <a:lstStyle/>
          <a:p>
            <a:r>
              <a:rPr lang="en-GB" dirty="0"/>
              <a:t>CJML is relevant to anyone who works with service provisioning, whether you are engaged in service design, business development or customer support.</a:t>
            </a:r>
          </a:p>
          <a:p>
            <a:r>
              <a:rPr lang="en-GB" dirty="0"/>
              <a:t>The core elements of CJML targets a wide user group, in principle "everyone" in a service providing organization.</a:t>
            </a:r>
          </a:p>
          <a:p>
            <a:r>
              <a:rPr lang="en-GB" dirty="0"/>
              <a:t>CJML does not require a technical background.</a:t>
            </a:r>
          </a:p>
          <a:p>
            <a:r>
              <a:rPr lang="en-GB" dirty="0"/>
              <a:t>The more advanced features of CJML targets analysts,  system developers, and researchers.</a:t>
            </a:r>
          </a:p>
          <a:p>
            <a:r>
              <a:rPr lang="en-GB" dirty="0"/>
              <a:t>Systematic evaluations have shown that new users can easily adopt CJML and make customer journey diagrams with a high level of precision. </a:t>
            </a:r>
          </a:p>
        </p:txBody>
      </p:sp>
      <p:sp>
        <p:nvSpPr>
          <p:cNvPr id="5" name="TextBox 4">
            <a:extLst>
              <a:ext uri="{FF2B5EF4-FFF2-40B4-BE49-F238E27FC236}">
                <a16:creationId xmlns:a16="http://schemas.microsoft.com/office/drawing/2014/main" id="{2D7E0172-9D48-4A89-AD64-0D4B45DD9325}"/>
              </a:ext>
            </a:extLst>
          </p:cNvPr>
          <p:cNvSpPr txBox="1"/>
          <p:nvPr/>
        </p:nvSpPr>
        <p:spPr>
          <a:xfrm>
            <a:off x="2004061" y="5221741"/>
            <a:ext cx="5175399" cy="600164"/>
          </a:xfrm>
          <a:prstGeom prst="rect">
            <a:avLst/>
          </a:prstGeom>
          <a:noFill/>
        </p:spPr>
        <p:txBody>
          <a:bodyPr wrap="square" rtlCol="0">
            <a:spAutoFit/>
          </a:bodyPr>
          <a:lstStyle/>
          <a:p>
            <a:r>
              <a:rPr lang="en-GB" sz="1100" dirty="0">
                <a:solidFill>
                  <a:srgbClr val="C55A11"/>
                </a:solidFill>
              </a:rPr>
              <a:t>Halvorsrud, R., Haugstveit, I. M., &amp; Pultier, A. (2016). Evaluation of a modelling language for customer journeys. Proceedings from the IEEE Symposium on Visual Languages and Human-Centric Computing, pp. 40-48. IEEE Xplore. doi:10.1109/VLHCC.2016.7739662</a:t>
            </a:r>
            <a:endParaRPr lang="en-GB" sz="1100" dirty="0">
              <a:solidFill>
                <a:schemeClr val="accent2"/>
              </a:solidFill>
            </a:endParaRPr>
          </a:p>
        </p:txBody>
      </p:sp>
      <p:grpSp>
        <p:nvGrpSpPr>
          <p:cNvPr id="11" name="Group 10">
            <a:extLst>
              <a:ext uri="{FF2B5EF4-FFF2-40B4-BE49-F238E27FC236}">
                <a16:creationId xmlns:a16="http://schemas.microsoft.com/office/drawing/2014/main" id="{CE38736D-124F-4D54-9C9E-6E9BDA60E14E}"/>
              </a:ext>
            </a:extLst>
          </p:cNvPr>
          <p:cNvGrpSpPr/>
          <p:nvPr/>
        </p:nvGrpSpPr>
        <p:grpSpPr>
          <a:xfrm>
            <a:off x="1685941" y="6501648"/>
            <a:ext cx="7334185" cy="198000"/>
            <a:chOff x="1685941" y="6501648"/>
            <a:chExt cx="7334185" cy="198000"/>
          </a:xfrm>
        </p:grpSpPr>
        <p:sp>
          <p:nvSpPr>
            <p:cNvPr id="12" name="AutoShape 63">
              <a:extLst>
                <a:ext uri="{FF2B5EF4-FFF2-40B4-BE49-F238E27FC236}">
                  <a16:creationId xmlns:a16="http://schemas.microsoft.com/office/drawing/2014/main" id="{68DC9D95-EA94-49F5-92DD-65B1CC87DD1F}"/>
                </a:ext>
              </a:extLst>
            </p:cNvPr>
            <p:cNvSpPr>
              <a:spLocks noChangeArrowheads="1"/>
            </p:cNvSpPr>
            <p:nvPr/>
          </p:nvSpPr>
          <p:spPr bwMode="auto">
            <a:xfrm>
              <a:off x="1685941" y="6501648"/>
              <a:ext cx="1728000" cy="198000"/>
            </a:xfrm>
            <a:prstGeom prst="chevron">
              <a:avLst>
                <a:gd name="adj" fmla="val 38168"/>
              </a:avLst>
            </a:prstGeom>
            <a:solidFill>
              <a:srgbClr val="00558E"/>
            </a:solidFill>
            <a:ln w="19050" algn="ctr">
              <a:noFill/>
              <a:miter lim="800000"/>
              <a:headEnd/>
              <a:tailEnd/>
            </a:ln>
          </p:spPr>
          <p:txBody>
            <a:bodyPr lIns="0" tIns="0" rIns="0" bIns="0" anchor="ctr" anchorCtr="0"/>
            <a:lstStyle/>
            <a:p>
              <a:pPr algn="ctr" defTabSz="995363">
                <a:buSzPct val="90000"/>
              </a:pPr>
              <a:r>
                <a:rPr lang="en-GB" sz="1000" kern="0" dirty="0">
                  <a:solidFill>
                    <a:schemeClr val="bg1"/>
                  </a:solidFill>
                  <a:cs typeface="Arial" charset="0"/>
                </a:rPr>
                <a:t>Introducing CJML</a:t>
              </a:r>
            </a:p>
          </p:txBody>
        </p:sp>
        <p:sp>
          <p:nvSpPr>
            <p:cNvPr id="13" name="AutoShape 64">
              <a:extLst>
                <a:ext uri="{FF2B5EF4-FFF2-40B4-BE49-F238E27FC236}">
                  <a16:creationId xmlns:a16="http://schemas.microsoft.com/office/drawing/2014/main" id="{FF2538CE-F18A-4F3B-B665-50D5A901F4EA}"/>
                </a:ext>
              </a:extLst>
            </p:cNvPr>
            <p:cNvSpPr>
              <a:spLocks noChangeArrowheads="1"/>
            </p:cNvSpPr>
            <p:nvPr/>
          </p:nvSpPr>
          <p:spPr bwMode="auto">
            <a:xfrm>
              <a:off x="3481033" y="6501648"/>
              <a:ext cx="3528000" cy="198000"/>
            </a:xfrm>
            <a:prstGeom prst="chevron">
              <a:avLst>
                <a:gd name="adj" fmla="val 38168"/>
              </a:avLst>
            </a:prstGeom>
            <a:solidFill>
              <a:schemeClr val="bg1">
                <a:lumMod val="85000"/>
              </a:schemeClr>
            </a:solidFill>
            <a:ln w="19050" algn="ctr">
              <a:noFill/>
              <a:miter lim="800000"/>
              <a:headEnd/>
              <a:tailEnd/>
            </a:ln>
          </p:spPr>
          <p:txBody>
            <a:bodyPr lIns="0" tIns="0" rIns="0" bIns="0" anchor="ctr" anchorCtr="0"/>
            <a:lstStyle/>
            <a:p>
              <a:pPr algn="ctr" defTabSz="995363">
                <a:buSzPct val="90000"/>
              </a:pPr>
              <a:r>
                <a:rPr lang="en-GB" sz="1000" kern="0" dirty="0">
                  <a:solidFill>
                    <a:schemeClr val="bg1">
                      <a:lumMod val="50000"/>
                    </a:schemeClr>
                  </a:solidFill>
                  <a:cs typeface="Arial" charset="0"/>
                </a:rPr>
                <a:t>Theoretical foundation and modelling approach</a:t>
              </a:r>
            </a:p>
          </p:txBody>
        </p:sp>
        <p:sp>
          <p:nvSpPr>
            <p:cNvPr id="14" name="AutoShape 65">
              <a:extLst>
                <a:ext uri="{FF2B5EF4-FFF2-40B4-BE49-F238E27FC236}">
                  <a16:creationId xmlns:a16="http://schemas.microsoft.com/office/drawing/2014/main" id="{B107FE4F-C25A-4EDA-9868-01417463F649}"/>
                </a:ext>
              </a:extLst>
            </p:cNvPr>
            <p:cNvSpPr>
              <a:spLocks noChangeArrowheads="1"/>
            </p:cNvSpPr>
            <p:nvPr/>
          </p:nvSpPr>
          <p:spPr bwMode="auto">
            <a:xfrm>
              <a:off x="7076126" y="6501648"/>
              <a:ext cx="1944000" cy="198000"/>
            </a:xfrm>
            <a:prstGeom prst="chevron">
              <a:avLst>
                <a:gd name="adj" fmla="val 38168"/>
              </a:avLst>
            </a:prstGeom>
            <a:solidFill>
              <a:schemeClr val="bg1">
                <a:lumMod val="85000"/>
              </a:schemeClr>
            </a:solidFill>
            <a:ln w="19050" algn="ctr">
              <a:noFill/>
              <a:miter lim="800000"/>
              <a:headEnd/>
              <a:tailEnd/>
            </a:ln>
          </p:spPr>
          <p:txBody>
            <a:bodyPr lIns="0" tIns="0" rIns="0" bIns="0" anchor="ctr" anchorCtr="0"/>
            <a:lstStyle/>
            <a:p>
              <a:pPr marL="0" marR="0" lvl="0" indent="0" algn="ctr" defTabSz="995363" eaLnBrk="1" fontAlgn="auto" latinLnBrk="0" hangingPunct="1">
                <a:lnSpc>
                  <a:spcPct val="100000"/>
                </a:lnSpc>
                <a:spcBef>
                  <a:spcPts val="0"/>
                </a:spcBef>
                <a:spcAft>
                  <a:spcPts val="0"/>
                </a:spcAft>
                <a:buClrTx/>
                <a:buSzPct val="90000"/>
                <a:buFontTx/>
                <a:buNone/>
                <a:tabLst/>
                <a:defRPr/>
              </a:pPr>
              <a:r>
                <a:rPr lang="en-GB" sz="1000" kern="0" dirty="0">
                  <a:solidFill>
                    <a:schemeClr val="bg1">
                      <a:lumMod val="50000"/>
                    </a:schemeClr>
                  </a:solidFill>
                  <a:cs typeface="Arial" charset="0"/>
                </a:rPr>
                <a:t>A quick tour of CJML</a:t>
              </a:r>
              <a:endParaRPr kumimoji="0" lang="en-GB" sz="1000" b="0" i="0" strike="noStrike" kern="0" cap="none" spc="0" normalizeH="0" baseline="0" noProof="0" dirty="0">
                <a:ln>
                  <a:noFill/>
                </a:ln>
                <a:solidFill>
                  <a:schemeClr val="bg1">
                    <a:lumMod val="50000"/>
                  </a:schemeClr>
                </a:solidFill>
                <a:effectLst/>
                <a:uLnTx/>
                <a:uFillTx/>
                <a:cs typeface="Arial" charset="0"/>
              </a:endParaRPr>
            </a:p>
          </p:txBody>
        </p:sp>
      </p:grpSp>
      <p:pic>
        <p:nvPicPr>
          <p:cNvPr id="16" name="Picture 15">
            <a:extLst>
              <a:ext uri="{FF2B5EF4-FFF2-40B4-BE49-F238E27FC236}">
                <a16:creationId xmlns:a16="http://schemas.microsoft.com/office/drawing/2014/main" id="{E9FA1565-56D8-4E1B-9FDA-DC11D3088FB5}"/>
              </a:ext>
            </a:extLst>
          </p:cNvPr>
          <p:cNvPicPr>
            <a:picLocks noChangeAspect="1"/>
          </p:cNvPicPr>
          <p:nvPr/>
        </p:nvPicPr>
        <p:blipFill>
          <a:blip r:embed="rId3"/>
          <a:stretch>
            <a:fillRect/>
          </a:stretch>
        </p:blipFill>
        <p:spPr>
          <a:xfrm>
            <a:off x="7501666" y="1384835"/>
            <a:ext cx="4488675" cy="3521348"/>
          </a:xfrm>
          <a:prstGeom prst="rect">
            <a:avLst/>
          </a:prstGeom>
        </p:spPr>
      </p:pic>
    </p:spTree>
    <p:extLst>
      <p:ext uri="{BB962C8B-B14F-4D97-AF65-F5344CB8AC3E}">
        <p14:creationId xmlns:p14="http://schemas.microsoft.com/office/powerpoint/2010/main" val="3419055384"/>
      </p:ext>
    </p:extLst>
  </p:cSld>
  <p:clrMapOvr>
    <a:masterClrMapping/>
  </p:clrMapOvr>
</p:sld>
</file>

<file path=ppt/theme/theme1.xml><?xml version="1.0" encoding="utf-8"?>
<a:theme xmlns:a="http://schemas.openxmlformats.org/drawingml/2006/main" name="SINTEF Lys">
  <a:themeElements>
    <a:clrScheme name="SINTEF">
      <a:dk1>
        <a:sysClr val="windowText" lastClr="000000"/>
      </a:dk1>
      <a:lt1>
        <a:sysClr val="window" lastClr="FFFFFF"/>
      </a:lt1>
      <a:dk2>
        <a:srgbClr val="003C65"/>
      </a:dk2>
      <a:lt2>
        <a:srgbClr val="FFFFFF"/>
      </a:lt2>
      <a:accent1>
        <a:srgbClr val="003C65"/>
      </a:accent1>
      <a:accent2>
        <a:srgbClr val="22A7E5"/>
      </a:accent2>
      <a:accent3>
        <a:srgbClr val="EC008C"/>
      </a:accent3>
      <a:accent4>
        <a:srgbClr val="A4C21F"/>
      </a:accent4>
      <a:accent5>
        <a:srgbClr val="F7E918"/>
      </a:accent5>
      <a:accent6>
        <a:srgbClr val="A19589"/>
      </a:accent6>
      <a:hlink>
        <a:srgbClr val="0563C1"/>
      </a:hlink>
      <a:folHlink>
        <a:srgbClr val="954F72"/>
      </a:folHlink>
    </a:clrScheme>
    <a:fontScheme name="SINTEF">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50800">
          <a:solidFill>
            <a:schemeClr val="tx2"/>
          </a:solidFill>
          <a:tailEnd type="oval" w="lg" len="lg"/>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SINTEF Presentation" id="{B6F53DB1-275F-40C1-8AF6-C3E310FBF65E}" vid="{B77A462C-D9DD-4472-9255-602143C58A70}"/>
    </a:ext>
  </a:extLst>
</a:theme>
</file>

<file path=ppt/theme/theme2.xml><?xml version="1.0" encoding="utf-8"?>
<a:theme xmlns:a="http://schemas.openxmlformats.org/drawingml/2006/main" name="SINTEF Mørk">
  <a:themeElements>
    <a:clrScheme name="SINTEF">
      <a:dk1>
        <a:sysClr val="windowText" lastClr="000000"/>
      </a:dk1>
      <a:lt1>
        <a:sysClr val="window" lastClr="FFFFFF"/>
      </a:lt1>
      <a:dk2>
        <a:srgbClr val="003C65"/>
      </a:dk2>
      <a:lt2>
        <a:srgbClr val="FFFFFF"/>
      </a:lt2>
      <a:accent1>
        <a:srgbClr val="003C65"/>
      </a:accent1>
      <a:accent2>
        <a:srgbClr val="22A7E5"/>
      </a:accent2>
      <a:accent3>
        <a:srgbClr val="EC008C"/>
      </a:accent3>
      <a:accent4>
        <a:srgbClr val="A4C21F"/>
      </a:accent4>
      <a:accent5>
        <a:srgbClr val="F7E918"/>
      </a:accent5>
      <a:accent6>
        <a:srgbClr val="A19589"/>
      </a:accent6>
      <a:hlink>
        <a:srgbClr val="0563C1"/>
      </a:hlink>
      <a:folHlink>
        <a:srgbClr val="954F72"/>
      </a:folHlink>
    </a:clrScheme>
    <a:fontScheme name="SINTEF">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50800">
          <a:solidFill>
            <a:schemeClr val="tx2"/>
          </a:solidFill>
          <a:tailEnd type="oval" w="lg" len="lg"/>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SINTEF Presentation" id="{B6F53DB1-275F-40C1-8AF6-C3E310FBF65E}" vid="{437E8BBA-6947-4E25-91C8-495944816AA3}"/>
    </a:ext>
  </a:extLst>
</a:theme>
</file>

<file path=ppt/theme/theme3.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SINTEF">
    <a:dk1>
      <a:sysClr val="windowText" lastClr="000000"/>
    </a:dk1>
    <a:lt1>
      <a:sysClr val="window" lastClr="FFFFFF"/>
    </a:lt1>
    <a:dk2>
      <a:srgbClr val="003C65"/>
    </a:dk2>
    <a:lt2>
      <a:srgbClr val="FFFFFF"/>
    </a:lt2>
    <a:accent1>
      <a:srgbClr val="003C65"/>
    </a:accent1>
    <a:accent2>
      <a:srgbClr val="22A7E5"/>
    </a:accent2>
    <a:accent3>
      <a:srgbClr val="EC008C"/>
    </a:accent3>
    <a:accent4>
      <a:srgbClr val="A4C21F"/>
    </a:accent4>
    <a:accent5>
      <a:srgbClr val="F7E918"/>
    </a:accent5>
    <a:accent6>
      <a:srgbClr val="A19589"/>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Generic document" ma:contentTypeID="0x01010031B82B69D2361148B4D8F7EC156802130800BBA080ABA93C224791E7993F8FFD1A69" ma:contentTypeVersion="48" ma:contentTypeDescription="Opprett et nytt dokument." ma:contentTypeScope="" ma:versionID="7854a35e0201923710d537b2017623c2">
  <xsd:schema xmlns:xsd="http://www.w3.org/2001/XMLSchema" xmlns:xs="http://www.w3.org/2001/XMLSchema" xmlns:p="http://schemas.microsoft.com/office/2006/metadata/properties" xmlns:ns2="8bbd4995-53b7-43e2-b62f-10947586ac31" xmlns:ns3="334716ff-0cb0-4caf-8f0b-a3b08c392cba" xmlns:ns4="4cb006f0-075f-4225-89dd-db69db62854e" targetNamespace="http://schemas.microsoft.com/office/2006/metadata/properties" ma:root="true" ma:fieldsID="5d99c533bc08cdf96d099549db47dcf5" ns2:_="" ns3:_="" ns4:_="">
    <xsd:import namespace="8bbd4995-53b7-43e2-b62f-10947586ac31"/>
    <xsd:import namespace="334716ff-0cb0-4caf-8f0b-a3b08c392cba"/>
    <xsd:import namespace="4cb006f0-075f-4225-89dd-db69db62854e"/>
    <xsd:element name="properties">
      <xsd:complexType>
        <xsd:sequence>
          <xsd:element name="documentManagement">
            <xsd:complexType>
              <xsd:all>
                <xsd:element ref="ns2:ArchiveStatus" minOccurs="0"/>
                <xsd:element ref="ns2:CorpWorkflowApproval" minOccurs="0"/>
                <xsd:element ref="ns2:CorpWorkflowFeedback" minOccurs="0"/>
                <xsd:element ref="ns2:CorpSiteProjectNumber" minOccurs="0"/>
                <xsd:element ref="ns2:CorpSiteProjectName" minOccurs="0"/>
                <xsd:element ref="ns2:CorpSiteSubTitle" minOccurs="0"/>
                <xsd:element ref="ns2:CorpSiteAccess" minOccurs="0"/>
                <xsd:element ref="ns2:CorpSiteClassification" minOccurs="0"/>
                <xsd:element ref="ns2:CorpSiteTags" minOccurs="0"/>
                <xsd:element ref="ns2:CorpSiteProjectQA" minOccurs="0"/>
                <xsd:element ref="ns2:CorpSiteProjectOwner" minOccurs="0"/>
                <xsd:element ref="ns2:CorpSiteProjectLeader" minOccurs="0"/>
                <xsd:element ref="ns2:CorpSiteReportNumber" minOccurs="0"/>
                <xsd:element ref="ns2:CorpSiteISBN" minOccurs="0"/>
                <xsd:element ref="ns2:CorpSiteCoAuthors" minOccurs="0"/>
                <xsd:element ref="ns2:CorpSiteRecipientCompany" minOccurs="0"/>
                <xsd:element ref="ns2:CorpSiteRecipientPerson" minOccurs="0"/>
                <xsd:element ref="ns2:CorpSiteOurRef" minOccurs="0"/>
                <xsd:element ref="ns2:CorpSiteDocumentAuthor" minOccurs="0"/>
                <xsd:element ref="ns2:CorpSiteZipAddress" minOccurs="0"/>
                <xsd:element ref="ns2:CorpSiteZipContact" minOccurs="0"/>
                <xsd:element ref="ns2:CorpSiteVATNumber" minOccurs="0"/>
                <xsd:element ref="ns2:CorpSiteInstituteEmail" minOccurs="0"/>
                <xsd:element ref="ns2:CorpDocPageClassificationNbNo" minOccurs="0"/>
                <xsd:element ref="ns2:CorpDocClassificationEnUs" minOccurs="0"/>
                <xsd:element ref="ns2:CorpDocPageClassificationEnUs" minOccurs="0"/>
                <xsd:element ref="ns2:CorpDocClassificationNbNo" minOccurs="0"/>
                <xsd:element ref="ns2:CorpSiteInstituteEnUs" minOccurs="0"/>
                <xsd:element ref="ns2:CorpSiteInstitutePhone" minOccurs="0"/>
                <xsd:element ref="ns2:CorpSiteDocLanguage" minOccurs="0"/>
                <xsd:element ref="ns2:CorpDocInstitute" minOccurs="0"/>
                <xsd:element ref="ns2:CorpDocVersion" minOccurs="0"/>
                <xsd:element ref="ns3:MediaServiceMetadata" minOccurs="0"/>
                <xsd:element ref="ns3:MediaServiceFastMetadata" minOccurs="0"/>
                <xsd:element ref="ns3:MediaServiceAutoKeyPoints" minOccurs="0"/>
                <xsd:element ref="ns3:MediaServiceKeyPoints" minOccurs="0"/>
                <xsd:element ref="ns2:CorpWorkflowStatus" minOccurs="0"/>
                <xsd:element ref="ns3:ArchiveRecNo"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4:SharedWithUsers" minOccurs="0"/>
                <xsd:element ref="ns4: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bbd4995-53b7-43e2-b62f-10947586ac31" elementFormDefault="qualified">
    <xsd:import namespace="http://schemas.microsoft.com/office/2006/documentManagement/types"/>
    <xsd:import namespace="http://schemas.microsoft.com/office/infopath/2007/PartnerControls"/>
    <xsd:element name="ArchiveStatus" ma:index="8" nillable="true" ma:displayName="Arkivstatus" ma:internalName="ArchiveStatus">
      <xsd:simpleType>
        <xsd:restriction base="dms:Text">
          <xsd:maxLength value="255"/>
        </xsd:restriction>
      </xsd:simpleType>
    </xsd:element>
    <xsd:element name="CorpWorkflowApproval" ma:index="9" nillable="true" ma:displayName="Status godkjenning" ma:internalName="CorpWorkflowApproval">
      <xsd:simpleType>
        <xsd:restriction base="dms:Text">
          <xsd:maxLength value="255"/>
        </xsd:restriction>
      </xsd:simpleType>
    </xsd:element>
    <xsd:element name="CorpWorkflowFeedback" ma:index="10" nillable="true" ma:displayName="Status kvalitetssikring" ma:internalName="CorpWorkflowFeedback">
      <xsd:simpleType>
        <xsd:restriction base="dms:Text">
          <xsd:maxLength value="255"/>
        </xsd:restriction>
      </xsd:simpleType>
    </xsd:element>
    <xsd:element name="CorpSiteProjectNumber" ma:index="11" nillable="true" ma:displayName="Prosjektnummer" ma:default="" ma:internalName="CorpSiteProjectNumber">
      <xsd:simpleType>
        <xsd:restriction base="dms:Text">
          <xsd:maxLength value="255"/>
        </xsd:restriction>
      </xsd:simpleType>
    </xsd:element>
    <xsd:element name="CorpSiteProjectName" ma:index="12" nillable="true" ma:displayName="Prosjektnavn" ma:internalName="CorpSiteProjectName">
      <xsd:simpleType>
        <xsd:restriction base="dms:Text">
          <xsd:maxLength value="255"/>
        </xsd:restriction>
      </xsd:simpleType>
    </xsd:element>
    <xsd:element name="CorpSiteSubTitle" ma:index="13" nillable="true" ma:displayName="Undertittel" ma:internalName="CorpSiteSubTitle">
      <xsd:simpleType>
        <xsd:restriction base="dms:Text">
          <xsd:maxLength value="255"/>
        </xsd:restriction>
      </xsd:simpleType>
    </xsd:element>
    <xsd:element name="CorpSiteAccess" ma:index="14" nillable="true" ma:displayName="Lesetilgang" ma:default="Kun navngitte medlemmer" ma:format="Dropdown" ma:internalName="CorpSiteAccess">
      <xsd:simpleType>
        <xsd:restriction base="dms:Choice">
          <xsd:enumeration value="Kun navngitte medlemmer"/>
          <xsd:enumeration value="SINTEF"/>
          <xsd:enumeration value="Institutt"/>
          <xsd:enumeration value="Avdeling"/>
          <xsd:maxLength value="255"/>
        </xsd:restriction>
      </xsd:simpleType>
    </xsd:element>
    <xsd:element name="CorpSiteClassification" ma:index="15" nillable="true" ma:displayName="Gradering" ma:default="Åpen" ma:internalName="CorpSiteClassification">
      <xsd:simpleType>
        <xsd:restriction base="dms:Choice">
          <xsd:enumeration value="Åpen"/>
          <xsd:enumeration value="Fortrolig"/>
          <xsd:enumeration value="Strengt fortrolig"/>
          <xsd:maxLength value="255"/>
        </xsd:restriction>
      </xsd:simpleType>
    </xsd:element>
    <xsd:element name="CorpSiteTags" ma:index="16" nillable="true" ma:displayName="Tags" ma:internalName="CorpSiteTags">
      <xsd:simpleType>
        <xsd:restriction base="dms:Text">
          <xsd:maxLength value="255"/>
        </xsd:restriction>
      </xsd:simpleType>
    </xsd:element>
    <xsd:element name="CorpSiteProjectQA" ma:index="17" nillable="true" ma:displayName="Kvalitestsansvarlig" ma:list="UserInfo" ma:SharePointGroup="0" ma:internalName="CorpSiteProjectQA"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orpSiteProjectOwner" ma:index="18" nillable="true" ma:displayName="Prosjekteier" ma:list="UserInfo" ma:SharePointGroup="0" ma:internalName="CorpSiteProject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orpSiteProjectLeader" ma:index="19" nillable="true" ma:displayName="Prosjektleder" ma:list="UserInfo" ma:SharePointGroup="0" ma:internalName="CorpSiteProjectLead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orpSiteReportNumber" ma:index="20" nillable="true" ma:displayName="Rapport nummer" ma:internalName="CorpSiteReportNumber">
      <xsd:simpleType>
        <xsd:restriction base="dms:Text">
          <xsd:maxLength value="255"/>
        </xsd:restriction>
      </xsd:simpleType>
    </xsd:element>
    <xsd:element name="CorpSiteISBN" ma:index="21" nillable="true" ma:displayName="ISBN" ma:internalName="CorpSiteISBN">
      <xsd:simpleType>
        <xsd:restriction base="dms:Text">
          <xsd:maxLength value="255"/>
        </xsd:restriction>
      </xsd:simpleType>
    </xsd:element>
    <xsd:element name="CorpSiteCoAuthors" ma:index="22" nillable="true" ma:displayName="Medforfattere" ma:internalName="CorpSiteCoAuthors">
      <xsd:simpleType>
        <xsd:restriction base="dms:Text">
          <xsd:maxLength value="255"/>
        </xsd:restriction>
      </xsd:simpleType>
    </xsd:element>
    <xsd:element name="CorpSiteRecipientCompany" ma:index="23" nillable="true" ma:displayName="Mottakende selskap" ma:internalName="CorpSiteRecipientCompany">
      <xsd:simpleType>
        <xsd:restriction base="dms:Text">
          <xsd:maxLength value="255"/>
        </xsd:restriction>
      </xsd:simpleType>
    </xsd:element>
    <xsd:element name="CorpSiteRecipientPerson" ma:index="24" nillable="true" ma:displayName="Mottakende person" ma:internalName="CorpSiteRecipientPerson">
      <xsd:simpleType>
        <xsd:restriction base="dms:Text">
          <xsd:maxLength value="255"/>
        </xsd:restriction>
      </xsd:simpleType>
    </xsd:element>
    <xsd:element name="CorpSiteOurRef" ma:index="25" nillable="true" ma:displayName="Vår ref" ma:internalName="CorpSiteOurRef">
      <xsd:simpleType>
        <xsd:restriction base="dms:Text">
          <xsd:maxLength value="255"/>
        </xsd:restriction>
      </xsd:simpleType>
    </xsd:element>
    <xsd:element name="CorpSiteDocumentAuthor" ma:index="26" nillable="true" ma:displayName="Hovedforfatter" ma:internalName="CorpSiteDocumentAutho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orpSiteZipAddress" ma:index="27" nillable="true" ma:displayName="Adresse" ma:internalName="CorpSiteZipAddress">
      <xsd:simpleType>
        <xsd:restriction base="dms:Note">
          <xsd:maxLength value="255"/>
        </xsd:restriction>
      </xsd:simpleType>
    </xsd:element>
    <xsd:element name="CorpSiteZipContact" ma:index="28" nillable="true" ma:displayName="Kontakt" ma:internalName="CorpSiteZipContact">
      <xsd:simpleType>
        <xsd:restriction base="dms:Note">
          <xsd:maxLength value="255"/>
        </xsd:restriction>
      </xsd:simpleType>
    </xsd:element>
    <xsd:element name="CorpSiteVATNumber" ma:index="29" nillable="true" ma:displayName="Foretaksnummer" ma:internalName="CorpSiteVATNumber">
      <xsd:simpleType>
        <xsd:restriction base="dms:Text">
          <xsd:maxLength value="255"/>
        </xsd:restriction>
      </xsd:simpleType>
    </xsd:element>
    <xsd:element name="CorpSiteInstituteEmail" ma:index="30" nillable="true" ma:displayName="E-post institutt" ma:internalName="CorpSiteInstituteEmail">
      <xsd:simpleType>
        <xsd:restriction base="dms:Text">
          <xsd:maxLength value="255"/>
        </xsd:restriction>
      </xsd:simpleType>
    </xsd:element>
    <xsd:element name="CorpDocPageClassificationNbNo" ma:index="31" nillable="true" ma:displayName="Gradering Denne Siden" ma:default="Åpen" ma:internalName="CorpDocPageClassificationNbNo">
      <xsd:simpleType>
        <xsd:restriction base="dms:Choice">
          <xsd:enumeration value="Åpen"/>
          <xsd:enumeration value="Intern"/>
          <xsd:enumeration value="Fortrolig"/>
          <xsd:enumeration value="Strengt fortrolig"/>
          <xsd:maxLength value="255"/>
        </xsd:restriction>
      </xsd:simpleType>
    </xsd:element>
    <xsd:element name="CorpDocClassificationEnUs" ma:index="32" nillable="true" ma:displayName="Classification" ma:default="Unrestricted" ma:internalName="CorpDocClassificationEnUs">
      <xsd:simpleType>
        <xsd:restriction base="dms:Choice">
          <xsd:enumeration value="Unrestricted"/>
          <xsd:enumeration value="Internal"/>
          <xsd:enumeration value="Restricted"/>
          <xsd:enumeration value="Confidential"/>
          <xsd:maxLength value="255"/>
        </xsd:restriction>
      </xsd:simpleType>
    </xsd:element>
    <xsd:element name="CorpDocPageClassificationEnUs" ma:index="33" nillable="true" ma:displayName="Classification This Page" ma:default="Unrestricted" ma:internalName="CorpDocPageClassificationEnUs">
      <xsd:simpleType>
        <xsd:restriction base="dms:Choice">
          <xsd:enumeration value="Unrestricted"/>
          <xsd:enumeration value="Internal"/>
          <xsd:enumeration value="Restricted"/>
          <xsd:enumeration value="Confidential"/>
          <xsd:maxLength value="255"/>
        </xsd:restriction>
      </xsd:simpleType>
    </xsd:element>
    <xsd:element name="CorpDocClassificationNbNo" ma:index="34" nillable="true" ma:displayName="Gradering" ma:default="Åpen" ma:internalName="CorpDocClassificationNbNo">
      <xsd:simpleType>
        <xsd:restriction base="dms:Choice">
          <xsd:enumeration value="Åpen"/>
          <xsd:enumeration value="Intern"/>
          <xsd:enumeration value="Fortrolig"/>
          <xsd:enumeration value="Strengt fortrolig"/>
          <xsd:maxLength value="255"/>
        </xsd:restriction>
      </xsd:simpleType>
    </xsd:element>
    <xsd:element name="CorpSiteInstituteEnUs" ma:index="35" nillable="true" ma:displayName="InstituteEng" ma:internalName="CorpSiteInstituteEnUs">
      <xsd:simpleType>
        <xsd:restriction base="dms:Text">
          <xsd:maxLength value="255"/>
        </xsd:restriction>
      </xsd:simpleType>
    </xsd:element>
    <xsd:element name="CorpSiteInstitutePhone" ma:index="36" nillable="true" ma:displayName="Institutt telefon" ma:internalName="CorpSiteInstitutePhone">
      <xsd:simpleType>
        <xsd:restriction base="dms:Text">
          <xsd:maxLength value="255"/>
        </xsd:restriction>
      </xsd:simpleType>
    </xsd:element>
    <xsd:element name="CorpSiteDocLanguage" ma:index="37" nillable="true" ma:displayName="Språk" ma:internalName="CorpSiteDocLanguage">
      <xsd:simpleType>
        <xsd:restriction base="dms:Text">
          <xsd:maxLength value="255"/>
        </xsd:restriction>
      </xsd:simpleType>
    </xsd:element>
    <xsd:element name="CorpDocInstitute" ma:index="38" nillable="true" ma:displayName="Institutt" ma:internalName="CorpDocInstitute">
      <xsd:simpleType>
        <xsd:restriction base="dms:Text">
          <xsd:maxLength value="255"/>
        </xsd:restriction>
      </xsd:simpleType>
    </xsd:element>
    <xsd:element name="CorpDocVersion" ma:index="39" nillable="true" ma:displayName="Versjon" ma:internalName="CorpDocVersion">
      <xsd:simpleType>
        <xsd:restriction base="dms:Text">
          <xsd:maxLength value="255"/>
        </xsd:restriction>
      </xsd:simpleType>
    </xsd:element>
    <xsd:element name="CorpWorkflowStatus" ma:index="44" nillable="true" ma:displayName="Status arbeidsflyt" ma:internalName="CorpWorkflowStatus">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34716ff-0cb0-4caf-8f0b-a3b08c392cba" elementFormDefault="qualified">
    <xsd:import namespace="http://schemas.microsoft.com/office/2006/documentManagement/types"/>
    <xsd:import namespace="http://schemas.microsoft.com/office/infopath/2007/PartnerControls"/>
    <xsd:element name="MediaServiceMetadata" ma:index="40" nillable="true" ma:displayName="MediaServiceMetadata" ma:hidden="true" ma:internalName="MediaServiceMetadata" ma:readOnly="true">
      <xsd:simpleType>
        <xsd:restriction base="dms:Note"/>
      </xsd:simpleType>
    </xsd:element>
    <xsd:element name="MediaServiceFastMetadata" ma:index="41" nillable="true" ma:displayName="MediaServiceFastMetadata" ma:hidden="true" ma:internalName="MediaServiceFastMetadata" ma:readOnly="true">
      <xsd:simpleType>
        <xsd:restriction base="dms:Note"/>
      </xsd:simpleType>
    </xsd:element>
    <xsd:element name="MediaServiceAutoKeyPoints" ma:index="42" nillable="true" ma:displayName="MediaServiceAutoKeyPoints" ma:hidden="true" ma:internalName="MediaServiceAutoKeyPoints" ma:readOnly="true">
      <xsd:simpleType>
        <xsd:restriction base="dms:Note"/>
      </xsd:simpleType>
    </xsd:element>
    <xsd:element name="MediaServiceKeyPoints" ma:index="43" nillable="true" ma:displayName="KeyPoints" ma:internalName="MediaServiceKeyPoints" ma:readOnly="true">
      <xsd:simpleType>
        <xsd:restriction base="dms:Note">
          <xsd:maxLength value="255"/>
        </xsd:restriction>
      </xsd:simpleType>
    </xsd:element>
    <xsd:element name="ArchiveRecNo" ma:index="45" nillable="true" ma:displayName="B360 Arkiv-ID" ma:internalName="ArchiveRecNo">
      <xsd:simpleType>
        <xsd:restriction base="dms:Text"/>
      </xsd:simpleType>
    </xsd:element>
    <xsd:element name="MediaServiceAutoTags" ma:index="46" nillable="true" ma:displayName="Tags" ma:internalName="MediaServiceAutoTags" ma:readOnly="true">
      <xsd:simpleType>
        <xsd:restriction base="dms:Text"/>
      </xsd:simpleType>
    </xsd:element>
    <xsd:element name="MediaServiceOCR" ma:index="47" nillable="true" ma:displayName="Extracted Text" ma:internalName="MediaServiceOCR" ma:readOnly="true">
      <xsd:simpleType>
        <xsd:restriction base="dms:Note">
          <xsd:maxLength value="255"/>
        </xsd:restriction>
      </xsd:simpleType>
    </xsd:element>
    <xsd:element name="MediaServiceGenerationTime" ma:index="48" nillable="true" ma:displayName="MediaServiceGenerationTime" ma:hidden="true" ma:internalName="MediaServiceGenerationTime" ma:readOnly="true">
      <xsd:simpleType>
        <xsd:restriction base="dms:Text"/>
      </xsd:simpleType>
    </xsd:element>
    <xsd:element name="MediaServiceEventHashCode" ma:index="49" nillable="true" ma:displayName="MediaServiceEventHashCode" ma:hidden="true" ma:internalName="MediaServiceEventHashCode" ma:readOnly="true">
      <xsd:simpleType>
        <xsd:restriction base="dms:Text"/>
      </xsd:simpleType>
    </xsd:element>
    <xsd:element name="MediaServiceDateTaken" ma:index="50" nillable="true" ma:displayName="MediaServiceDateTaken" ma:hidden="true" ma:internalName="MediaServiceDateTaken" ma:readOnly="true">
      <xsd:simpleType>
        <xsd:restriction base="dms:Text"/>
      </xsd:simpleType>
    </xsd:element>
    <xsd:element name="MediaServiceLocation" ma:index="51"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cb006f0-075f-4225-89dd-db69db62854e" elementFormDefault="qualified">
    <xsd:import namespace="http://schemas.microsoft.com/office/2006/documentManagement/types"/>
    <xsd:import namespace="http://schemas.microsoft.com/office/infopath/2007/PartnerControls"/>
    <xsd:element name="SharedWithUsers" ma:index="52" nillable="true" ma:displayName="Delt med"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53" nillable="true" ma:displayName="Delingsdetaljer"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nholdstype"/>
        <xsd:element ref="dc:title" minOccurs="0" maxOccurs="1" ma:index="4" ma:displayName="Tit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CorpSiteZipContact xmlns="8bbd4995-53b7-43e2-b62f-10947586ac31" xsi:nil="true"/>
    <CorpSiteProjectLeader xmlns="8bbd4995-53b7-43e2-b62f-10947586ac31">
      <UserInfo>
        <DisplayName/>
        <AccountId xsi:nil="true"/>
        <AccountType/>
      </UserInfo>
    </CorpSiteProjectLeader>
    <CorpSiteSubTitle xmlns="8bbd4995-53b7-43e2-b62f-10947586ac31" xsi:nil="true"/>
    <CorpSiteTags xmlns="8bbd4995-53b7-43e2-b62f-10947586ac31" xsi:nil="true"/>
    <CorpSiteISBN xmlns="8bbd4995-53b7-43e2-b62f-10947586ac31" xsi:nil="true"/>
    <CorpWorkflowFeedback xmlns="8bbd4995-53b7-43e2-b62f-10947586ac31" xsi:nil="true"/>
    <CorpSiteAccess xmlns="8bbd4995-53b7-43e2-b62f-10947586ac31">Kun navngitte medlemmer</CorpSiteAccess>
    <CorpSiteRecipientPerson xmlns="8bbd4995-53b7-43e2-b62f-10947586ac31" xsi:nil="true"/>
    <CorpSiteProjectNumber xmlns="8bbd4995-53b7-43e2-b62f-10947586ac31" xsi:nil="true"/>
    <CorpSiteProjectName xmlns="8bbd4995-53b7-43e2-b62f-10947586ac31" xsi:nil="true"/>
    <CorpDocInstitute xmlns="8bbd4995-53b7-43e2-b62f-10947586ac31" xsi:nil="true"/>
    <CorpSiteInstitutePhone xmlns="8bbd4995-53b7-43e2-b62f-10947586ac31" xsi:nil="true"/>
    <CorpWorkflowStatus xmlns="8bbd4995-53b7-43e2-b62f-10947586ac31" xsi:nil="true"/>
    <CorpSiteProjectOwner xmlns="8bbd4995-53b7-43e2-b62f-10947586ac31">
      <UserInfo>
        <DisplayName/>
        <AccountId xsi:nil="true"/>
        <AccountType/>
      </UserInfo>
    </CorpSiteProjectOwner>
    <CorpDocPageClassificationNbNo xmlns="8bbd4995-53b7-43e2-b62f-10947586ac31">Åpen</CorpDocPageClassificationNbNo>
    <CorpDocClassificationEnUs xmlns="8bbd4995-53b7-43e2-b62f-10947586ac31">Unrestricted</CorpDocClassificationEnUs>
    <CorpDocClassificationNbNo xmlns="8bbd4995-53b7-43e2-b62f-10947586ac31">Åpen</CorpDocClassificationNbNo>
    <CorpSiteClassification xmlns="8bbd4995-53b7-43e2-b62f-10947586ac31">Åpen</CorpSiteClassification>
    <CorpSiteInstituteEmail xmlns="8bbd4995-53b7-43e2-b62f-10947586ac31" xsi:nil="true"/>
    <CorpSiteCoAuthors xmlns="8bbd4995-53b7-43e2-b62f-10947586ac31" xsi:nil="true"/>
    <CorpSiteDocumentAuthor xmlns="8bbd4995-53b7-43e2-b62f-10947586ac31">
      <UserInfo>
        <DisplayName/>
        <AccountId xsi:nil="true"/>
        <AccountType/>
      </UserInfo>
    </CorpSiteDocumentAuthor>
    <CorpSiteInstituteEnUs xmlns="8bbd4995-53b7-43e2-b62f-10947586ac31" xsi:nil="true"/>
    <CorpSiteRecipientCompany xmlns="8bbd4995-53b7-43e2-b62f-10947586ac31" xsi:nil="true"/>
    <CorpSiteDocLanguage xmlns="8bbd4995-53b7-43e2-b62f-10947586ac31" xsi:nil="true"/>
    <CorpDocVersion xmlns="8bbd4995-53b7-43e2-b62f-10947586ac31" xsi:nil="true"/>
    <CorpWorkflowApproval xmlns="8bbd4995-53b7-43e2-b62f-10947586ac31" xsi:nil="true"/>
    <ArchiveStatus xmlns="8bbd4995-53b7-43e2-b62f-10947586ac31" xsi:nil="true"/>
    <CorpSiteProjectQA xmlns="8bbd4995-53b7-43e2-b62f-10947586ac31">
      <UserInfo>
        <DisplayName/>
        <AccountId xsi:nil="true"/>
        <AccountType/>
      </UserInfo>
    </CorpSiteProjectQA>
    <CorpSiteZipAddress xmlns="8bbd4995-53b7-43e2-b62f-10947586ac31" xsi:nil="true"/>
    <CorpSiteVATNumber xmlns="8bbd4995-53b7-43e2-b62f-10947586ac31" xsi:nil="true"/>
    <CorpSiteReportNumber xmlns="8bbd4995-53b7-43e2-b62f-10947586ac31" xsi:nil="true"/>
    <CorpSiteOurRef xmlns="8bbd4995-53b7-43e2-b62f-10947586ac31" xsi:nil="true"/>
    <CorpDocPageClassificationEnUs xmlns="8bbd4995-53b7-43e2-b62f-10947586ac31">Unrestricted</CorpDocPageClassificationEnUs>
    <ArchiveRecNo xmlns="334716ff-0cb0-4caf-8f0b-a3b08c392cba" xsi:nil="true"/>
  </documentManagement>
</p:properties>
</file>

<file path=customXml/itemProps1.xml><?xml version="1.0" encoding="utf-8"?>
<ds:datastoreItem xmlns:ds="http://schemas.openxmlformats.org/officeDocument/2006/customXml" ds:itemID="{1C7BB5E2-2F5E-4824-9F8B-B46FC1F50390}">
  <ds:schemaRefs>
    <ds:schemaRef ds:uri="http://schemas.microsoft.com/sharepoint/v3/contenttype/forms"/>
  </ds:schemaRefs>
</ds:datastoreItem>
</file>

<file path=customXml/itemProps2.xml><?xml version="1.0" encoding="utf-8"?>
<ds:datastoreItem xmlns:ds="http://schemas.openxmlformats.org/officeDocument/2006/customXml" ds:itemID="{3E453189-37D0-4CFB-8D65-32F9D86A30A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bbd4995-53b7-43e2-b62f-10947586ac31"/>
    <ds:schemaRef ds:uri="334716ff-0cb0-4caf-8f0b-a3b08c392cba"/>
    <ds:schemaRef ds:uri="4cb006f0-075f-4225-89dd-db69db6285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CF847F-4A28-49B2-A1F7-59D8472A59BD}">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1edf0c46-a6f9-4131-a921-71012b14023b"/>
    <ds:schemaRef ds:uri="8bbd4995-53b7-43e2-b62f-10947586ac31"/>
    <ds:schemaRef ds:uri="http://purl.org/dc/terms/"/>
    <ds:schemaRef ds:uri="http://schemas.openxmlformats.org/package/2006/metadata/core-properties"/>
    <ds:schemaRef ds:uri="http://www.w3.org/XML/1998/namespace"/>
    <ds:schemaRef ds:uri="http://purl.org/dc/dcmitype/"/>
    <ds:schemaRef ds:uri="334716ff-0cb0-4caf-8f0b-a3b08c392cba"/>
  </ds:schemaRefs>
</ds:datastoreItem>
</file>

<file path=docProps/app.xml><?xml version="1.0" encoding="utf-8"?>
<Properties xmlns="http://schemas.openxmlformats.org/officeDocument/2006/extended-properties" xmlns:vt="http://schemas.openxmlformats.org/officeDocument/2006/docPropsVTypes">
  <Template>SINTEF Presentation</Template>
  <TotalTime>13348</TotalTime>
  <Words>4494</Words>
  <Application>Microsoft Office PowerPoint</Application>
  <PresentationFormat>Widescreen</PresentationFormat>
  <Paragraphs>565</Paragraphs>
  <Slides>34</Slides>
  <Notes>34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34</vt:i4>
      </vt:variant>
    </vt:vector>
  </HeadingPairs>
  <TitlesOfParts>
    <vt:vector size="42" baseType="lpstr">
      <vt:lpstr>Arial</vt:lpstr>
      <vt:lpstr>Calibri</vt:lpstr>
      <vt:lpstr>CMR9</vt:lpstr>
      <vt:lpstr>Georgia</vt:lpstr>
      <vt:lpstr>Segoe UI</vt:lpstr>
      <vt:lpstr>Wingdings</vt:lpstr>
      <vt:lpstr>SINTEF Lys</vt:lpstr>
      <vt:lpstr>SINTEF Mørk</vt:lpstr>
      <vt:lpstr>Introduction CJML - Customer Journey Modelling Language  </vt:lpstr>
      <vt:lpstr>Overview of CJML resources</vt:lpstr>
      <vt:lpstr>Content</vt:lpstr>
      <vt:lpstr>PowerPoint Presentation</vt:lpstr>
      <vt:lpstr>Introducing CJML</vt:lpstr>
      <vt:lpstr>Key facts I</vt:lpstr>
      <vt:lpstr>Key facts II</vt:lpstr>
      <vt:lpstr>Key facts III</vt:lpstr>
      <vt:lpstr>Target group</vt:lpstr>
      <vt:lpstr>Development process and origin</vt:lpstr>
      <vt:lpstr>Theoretical foundation and modelling approach</vt:lpstr>
      <vt:lpstr>Two states of a journey</vt:lpstr>
      <vt:lpstr>Naming of customer journeys</vt:lpstr>
      <vt:lpstr>Customer journey</vt:lpstr>
      <vt:lpstr>Example: Planned journey group for on-boarding new customers</vt:lpstr>
      <vt:lpstr>Example – actual journey</vt:lpstr>
      <vt:lpstr>Modelling of communication points</vt:lpstr>
      <vt:lpstr>What is a customer journey?</vt:lpstr>
      <vt:lpstr>Who are involved in a customer journey?</vt:lpstr>
      <vt:lpstr>Touchpoints are the "atoms" of a journey</vt:lpstr>
      <vt:lpstr>Communication points</vt:lpstr>
      <vt:lpstr>Touchpoint typology</vt:lpstr>
      <vt:lpstr>Touchpoint typology</vt:lpstr>
      <vt:lpstr>Extra: Delineation of steps</vt:lpstr>
      <vt:lpstr>Extra: Communication point or action?</vt:lpstr>
      <vt:lpstr>A quick tour of CJML</vt:lpstr>
      <vt:lpstr>Overview - diagram types</vt:lpstr>
      <vt:lpstr>Example: Referral to a specialist</vt:lpstr>
      <vt:lpstr>Comparison of diagram types</vt:lpstr>
      <vt:lpstr>Comparison of diagram types</vt:lpstr>
      <vt:lpstr>Customer/User experience</vt:lpstr>
      <vt:lpstr>Customer/User experience </vt:lpstr>
      <vt:lpstr>Customer/User experience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Ragnhild Halvorsrud</dc:creator>
  <dc:description>template by officeconsult.no</dc:description>
  <cp:lastModifiedBy>Ragnhild Halvorsrud</cp:lastModifiedBy>
  <cp:revision>13</cp:revision>
  <cp:lastPrinted>2020-06-29T10:48:45Z</cp:lastPrinted>
  <dcterms:created xsi:type="dcterms:W3CDTF">2019-08-07T07:34:58Z</dcterms:created>
  <dcterms:modified xsi:type="dcterms:W3CDTF">2022-02-08T14:13:38Z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 by">
    <vt:lpwstr>officeconsult.no</vt:lpwstr>
  </property>
  <property fmtid="{D5CDD505-2E9C-101B-9397-08002B2CF9AE}" pid="3" name="ContentTypeId">
    <vt:lpwstr>0x01010031B82B69D2361148B4D8F7EC156802130800BBA080ABA93C224791E7993F8FFD1A69</vt:lpwstr>
  </property>
</Properties>
</file>