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7E33A-98E7-EE43-A285-C4753668F747}" v="17" dt="2021-06-17T16:31:25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2"/>
    <p:restoredTop sz="96327"/>
  </p:normalViewPr>
  <p:slideViewPr>
    <p:cSldViewPr snapToGrid="0" snapToObjects="1">
      <p:cViewPr varScale="1">
        <p:scale>
          <a:sx n="151" d="100"/>
          <a:sy n="151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418D-D93C-A642-AA05-61E2FD16A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856F6-8DA2-6F4B-BCC5-900861ED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C25C-4E96-204A-8F33-A2C2A0A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3014-E42E-6B4E-AFCE-3D6B596A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1DA6-2A8B-F648-8E53-1D888FB3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74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B8A9-36B9-644E-B17E-FA3C27E6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AD523-EBB5-2B4A-8D4D-84969359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E3F7-1EB7-7C4B-994C-F14E0383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6F7F-461F-D94E-9601-153A8405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CA36-1A6B-9B48-A6A2-98819528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383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EB0B8-02B9-3F4B-B370-F42995335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6D5E9-53A7-BC4C-A2B6-33FF7F167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ADA9-E833-2441-8D5B-27B3AC84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0EC8-C355-294B-B3EF-5D0683C7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563A-5AF6-8847-84EC-1C40B89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398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B2DF-B851-F944-B1A5-653F9E0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7FCE-1EC2-3247-85CE-664CB1F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F64F-0DFC-4146-89CA-925C4692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3158-C309-2740-BF74-F676B7B8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E8CF-C6A9-D24F-AAD3-243C54C6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41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2CB5-5127-914A-8B14-6B117EDA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BA219-3329-DF4C-9711-8655C176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F9F8-81C2-094D-A9E7-063F118F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BC82-7BB5-1B42-8BF5-55E52B95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0D7D-E5F6-8A4F-9C97-DAF0BEC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59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2976-6538-E54D-88FB-8FDBF1A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6822-76EB-8343-9A1B-31ADF3CD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52C6C-0F66-EA40-88A9-77F86EC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01F1-94F0-434C-BB37-A7E2BFB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FE2D-A1F9-6C4F-8241-4E57BE94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C289-333F-224E-A967-9B624022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299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6532-3042-B745-8ADA-D59972CD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75FD-F8D2-5F4C-8743-81C4E2F0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4665-DAA6-9147-878A-F5CD1551F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E69B9-86A6-EF45-98A5-8DC9F268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7E1D-80B3-1C46-9D9E-A6AA9836B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E4693-F9AF-9848-A481-AA21AC94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1054F-BDC5-D74F-9209-0749BC39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2506E-06C3-BB42-9959-98062D00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80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EE43-8E63-B748-A428-CB956EA9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EF9FD-D323-DE42-858D-BE348AE8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0ED67-29BD-9840-8419-DBF69FB8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25A71-E280-F84C-9F97-17C8604F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13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FE5FA-4748-0F49-BA57-68DF894B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06479-82CA-8A4D-8E02-B9DD8D96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F8A23-8B36-2D41-BC18-E21B23FC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3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DC91-45CE-FC46-B338-3209250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42FA-D667-7F43-90A0-2822C3385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6A92-0779-D04F-AACF-673B87A69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8EBD-9F4F-A249-9DF3-43875CDA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77891-9B76-9043-89CB-655F755A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A7946-D0C3-034F-872A-D6D9A4DA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547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840A-037B-E345-81F4-05E2C2EE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2EEC2-0C88-BA4B-9451-DC3507AA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972FF-3BD1-DC43-B25C-D2483B0F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985A3-A70A-1F48-9B21-FF42958C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1C7BA-25E8-3F41-98B2-5ECD7F6C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8FE1-87CB-3F4E-B3D8-48BA51E9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59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DEE14-3293-CD4F-92BD-1EC896B0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69AA6-7204-C34C-92EF-81C2930C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C02-D565-5143-B919-2DE72CB70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173A-EDFA-5441-8AC0-01B484389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F832-8AB8-BD4E-A433-E7544CBB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25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333C73-BE82-234A-8CE2-4FD05157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endParaRPr lang="en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0BAF06-E888-E54E-884C-8D00BF72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99E78-64C8-C14F-86F3-5F809302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1487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BB8DEB-E0AE-A04D-AD76-FC2F3B69A515}"/>
              </a:ext>
            </a:extLst>
          </p:cNvPr>
          <p:cNvSpPr/>
          <p:nvPr/>
        </p:nvSpPr>
        <p:spPr>
          <a:xfrm>
            <a:off x="2700867" y="9022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0" dirty="0">
                <a:solidFill>
                  <a:srgbClr val="5B5B5B"/>
                </a:solidFill>
                <a:effectLst/>
                <a:latin typeface="Open Sans" panose="020B0606030504020204" pitchFamily="34" charset="0"/>
              </a:rPr>
              <a:t>OPC Unified Architecture (UA)</a:t>
            </a:r>
          </a:p>
          <a:p>
            <a:br>
              <a:rPr lang="en-US" dirty="0"/>
            </a:b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557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1518-A068-524D-9F5A-5E29929F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Viz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99D8-8874-5841-B470-3DB22206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039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236D-0B19-1E4E-BA1F-77DF6C1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AEE-CD2E-8F42-ACD9-DC1AB761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59"/>
            <a:ext cx="577426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server = Server()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url</a:t>
            </a:r>
            <a:r>
              <a:rPr lang="en-US" dirty="0"/>
              <a:t> = "</a:t>
            </a:r>
            <a:r>
              <a:rPr lang="en-US" dirty="0" err="1"/>
              <a:t>opc.tcp</a:t>
            </a:r>
            <a:r>
              <a:rPr lang="en-US" dirty="0"/>
              <a:t>://127.0.0.1:4840"</a:t>
            </a:r>
          </a:p>
          <a:p>
            <a:pPr marL="0" indent="0">
              <a:buNone/>
            </a:pPr>
            <a:r>
              <a:rPr lang="en-US" dirty="0" err="1"/>
              <a:t>server.set_endpoint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name = "OPC_SIMULATION_SERVER"</a:t>
            </a:r>
          </a:p>
          <a:p>
            <a:pPr marL="0" indent="0">
              <a:buNone/>
            </a:pPr>
            <a:r>
              <a:rPr lang="en-US" dirty="0" err="1"/>
              <a:t>addspace</a:t>
            </a:r>
            <a:r>
              <a:rPr lang="en-US" dirty="0"/>
              <a:t> = </a:t>
            </a:r>
            <a:r>
              <a:rPr lang="en-US" dirty="0" err="1"/>
              <a:t>server.register_namespace</a:t>
            </a:r>
            <a:r>
              <a:rPr lang="en-US" dirty="0"/>
              <a:t>(name)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node = </a:t>
            </a:r>
            <a:r>
              <a:rPr lang="en-US" dirty="0" err="1"/>
              <a:t>server.get_objects_node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Param = </a:t>
            </a:r>
            <a:r>
              <a:rPr lang="en-US" dirty="0" err="1"/>
              <a:t>node.add_object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"Parameters")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Temp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"Temperature", 0)</a:t>
            </a:r>
          </a:p>
          <a:p>
            <a:pPr marL="0" indent="0">
              <a:buNone/>
            </a:pPr>
            <a:r>
              <a:rPr lang="en-US" dirty="0"/>
              <a:t>Press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"Pressure", 0)</a:t>
            </a:r>
          </a:p>
          <a:p>
            <a:pPr marL="0" indent="0">
              <a:buNone/>
            </a:pPr>
            <a:r>
              <a:rPr lang="en-US" dirty="0"/>
              <a:t>Time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"Time", 0)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498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C7F17-120B-6346-959F-C767995EF760}"/>
              </a:ext>
            </a:extLst>
          </p:cNvPr>
          <p:cNvSpPr/>
          <p:nvPr/>
        </p:nvSpPr>
        <p:spPr>
          <a:xfrm>
            <a:off x="397933" y="236647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>
                <a:effectLst/>
                <a:latin typeface="Menlo" panose="020B0609030804020204" pitchFamily="49" charset="0"/>
              </a:rPr>
              <a:t>Temp.set_writable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Press.set_writable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Time.set_writable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if __name__ == '__main__':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server.start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print("Server started at {}".format(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url</a:t>
            </a:r>
            <a:r>
              <a:rPr lang="en-US" b="0" dirty="0">
                <a:effectLst/>
                <a:latin typeface="Menlo" panose="020B0609030804020204" pitchFamily="49" charset="0"/>
              </a:rPr>
              <a:t>))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while True: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temperature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(-10,50)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pressure = 1000 +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(0, 100)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time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datetime.datetime.now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print(temperature, pressure, 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Temp.set_value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(temperature)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Press.set_value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(pressure)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Time.set_value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sleep(1)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4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AB32-2995-2A4A-A80F-1B53B7C1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1E25-9781-A94A-9065-7DE135A2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46A7C-D4E0-7F49-9892-D4F3AC4A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" y="0"/>
            <a:ext cx="11860306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41FE73-C694-1E4C-AEBB-4721C781C3A3}"/>
              </a:ext>
            </a:extLst>
          </p:cNvPr>
          <p:cNvCxnSpPr>
            <a:cxnSpLocks/>
          </p:cNvCxnSpPr>
          <p:nvPr/>
        </p:nvCxnSpPr>
        <p:spPr>
          <a:xfrm flipH="1" flipV="1">
            <a:off x="5812222" y="2238703"/>
            <a:ext cx="1731578" cy="6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E08420-C061-4B4B-AA81-042B3C0A3525}"/>
              </a:ext>
            </a:extLst>
          </p:cNvPr>
          <p:cNvSpPr txBox="1"/>
          <p:nvPr/>
        </p:nvSpPr>
        <p:spPr>
          <a:xfrm>
            <a:off x="7628467" y="2573867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nodeID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152C5-3E48-7E49-8825-13B25EFD85A9}"/>
              </a:ext>
            </a:extLst>
          </p:cNvPr>
          <p:cNvSpPr txBox="1"/>
          <p:nvPr/>
        </p:nvSpPr>
        <p:spPr>
          <a:xfrm>
            <a:off x="7543800" y="5992297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Pro</a:t>
            </a:r>
            <a:r>
              <a:rPr lang="en-US" altLang="zh-CN" dirty="0"/>
              <a:t>sys</a:t>
            </a:r>
            <a:r>
              <a:rPr lang="zh-CN" altLang="en-US" dirty="0"/>
              <a:t> </a:t>
            </a:r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884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90D1-E561-9348-8BE1-5C101969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</a:t>
            </a:r>
            <a:r>
              <a:rPr lang="en-US" altLang="zh-CN" dirty="0" err="1"/>
              <a:t>ient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FF9F-DE1A-7940-8AF0-24DDD77E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</a:p>
          <a:p>
            <a:r>
              <a:rPr lang="en-US" altLang="zh-CN" dirty="0"/>
              <a:t>Store/Process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495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8385-BACD-E747-B0F6-793C9836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606424"/>
            <a:ext cx="10329333" cy="5489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url</a:t>
            </a:r>
            <a:r>
              <a:rPr lang="en-US" sz="1200" dirty="0"/>
              <a:t> = "</a:t>
            </a:r>
            <a:r>
              <a:rPr lang="en-US" sz="1200" dirty="0" err="1"/>
              <a:t>opc.tcp</a:t>
            </a:r>
            <a:r>
              <a:rPr lang="en-US" sz="1200" dirty="0"/>
              <a:t>://127.0.0.1:4840"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client = Client(</a:t>
            </a:r>
            <a:r>
              <a:rPr lang="en-US" sz="1200" dirty="0" err="1"/>
              <a:t>url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 err="1"/>
              <a:t>client.connect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endParaRPr lang="en-CN" sz="1200" dirty="0"/>
          </a:p>
          <a:p>
            <a:pPr marL="0" indent="0">
              <a:buNone/>
            </a:pPr>
            <a:r>
              <a:rPr lang="en-US" sz="1200" dirty="0" err="1"/>
              <a:t>node_temp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("ns=2;i=2")</a:t>
            </a:r>
          </a:p>
          <a:p>
            <a:pPr marL="0" indent="0">
              <a:buNone/>
            </a:pPr>
            <a:r>
              <a:rPr lang="en-US" sz="1200" dirty="0" err="1"/>
              <a:t>node_pressure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("ns=2;i=3")</a:t>
            </a:r>
          </a:p>
          <a:p>
            <a:pPr marL="0" indent="0">
              <a:buNone/>
            </a:pPr>
            <a:r>
              <a:rPr lang="en-US" sz="1200" dirty="0" err="1"/>
              <a:t>node_time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("ns=2;i=4")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Temperature = </a:t>
            </a:r>
            <a:r>
              <a:rPr lang="en-US" sz="1200" dirty="0" err="1"/>
              <a:t>node_temp.get_value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Pressure = </a:t>
            </a:r>
            <a:r>
              <a:rPr lang="en-US" sz="1200" dirty="0" err="1"/>
              <a:t>node_pressure.get_value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Time = </a:t>
            </a:r>
            <a:r>
              <a:rPr lang="en-US" sz="1200" dirty="0" err="1"/>
              <a:t>node_time.get_value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print(</a:t>
            </a:r>
            <a:r>
              <a:rPr lang="en-US" sz="1200" dirty="0" err="1"/>
              <a:t>Temperature,Pressure,Time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time.sleep</a:t>
            </a:r>
            <a:r>
              <a:rPr lang="en-US" sz="1200" dirty="0"/>
              <a:t>(1)</a:t>
            </a:r>
          </a:p>
          <a:p>
            <a:pPr marL="0" indent="0">
              <a:buNone/>
            </a:pPr>
            <a:r>
              <a:rPr lang="en-US" sz="1200" dirty="0"/>
              <a:t>values ={'</a:t>
            </a:r>
            <a:r>
              <a:rPr lang="en-US" sz="1200" dirty="0" err="1"/>
              <a:t>timestamp':Time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temperature':Temperature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pressure':Pressure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167939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942-316B-FD44-B4DF-4473C33C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-41275"/>
            <a:ext cx="10515600" cy="1325563"/>
          </a:xfrm>
        </p:spPr>
        <p:txBody>
          <a:bodyPr/>
          <a:lstStyle/>
          <a:p>
            <a:r>
              <a:rPr lang="en-US" altLang="zh-CN" dirty="0"/>
              <a:t>Store: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F0246-F53B-FA4E-8875-9D1AB93C5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4" y="1032790"/>
            <a:ext cx="8906933" cy="24171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F3ABA7-EEA8-9C47-8C03-D9E303D37891}"/>
              </a:ext>
            </a:extLst>
          </p:cNvPr>
          <p:cNvSpPr/>
          <p:nvPr/>
        </p:nvSpPr>
        <p:spPr>
          <a:xfrm>
            <a:off x="922866" y="36474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connection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mongo_client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pymongo.MongoClient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://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admin:IoTadmin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!@101.200.42.133:27017/"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db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mongo_client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opc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collection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col_temperature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'temperature'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AD0BD-EB81-BA4E-B742-227589DDFCC1}"/>
              </a:ext>
            </a:extLst>
          </p:cNvPr>
          <p:cNvSpPr/>
          <p:nvPr/>
        </p:nvSpPr>
        <p:spPr>
          <a:xfrm>
            <a:off x="7120467" y="40629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values ={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timestamp'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:Time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temperature'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:Temperature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pressure'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:Pressure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insert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col_temperature.insert_one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(values)</a:t>
            </a:r>
          </a:p>
        </p:txBody>
      </p:sp>
    </p:spTree>
    <p:extLst>
      <p:ext uri="{BB962C8B-B14F-4D97-AF65-F5344CB8AC3E}">
        <p14:creationId xmlns:p14="http://schemas.microsoft.com/office/powerpoint/2010/main" val="35296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0E36-2113-B34D-87A3-4928501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1C2C-81DC-2C49-AEB3-1B2F7BE3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8BA09-A678-EC4E-8067-49E17909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8244165" cy="45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A2B8D4-697D-504A-AA88-AFEFBBFAED07}"/>
              </a:ext>
            </a:extLst>
          </p:cNvPr>
          <p:cNvSpPr/>
          <p:nvPr/>
        </p:nvSpPr>
        <p:spPr>
          <a:xfrm>
            <a:off x="685800" y="635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query = {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"timestamp":{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"$</a:t>
            </a:r>
            <a:r>
              <a:rPr lang="en-US" b="0" dirty="0" err="1">
                <a:effectLst/>
                <a:latin typeface="Menlo" panose="020B0609030804020204" pitchFamily="49" charset="0"/>
              </a:rPr>
              <a:t>gte</a:t>
            </a:r>
            <a:r>
              <a:rPr lang="en-US" b="0" dirty="0">
                <a:effectLst/>
                <a:latin typeface="Menlo" panose="020B0609030804020204" pitchFamily="49" charset="0"/>
              </a:rPr>
              <a:t>":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time_start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r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col_temperature.find</a:t>
            </a:r>
            <a:r>
              <a:rPr lang="en-US" b="0" dirty="0">
                <a:effectLst/>
                <a:latin typeface="Menlo" panose="020B0609030804020204" pitchFamily="49" charset="0"/>
              </a:rPr>
              <a:t>(query)</a:t>
            </a:r>
          </a:p>
        </p:txBody>
      </p:sp>
    </p:spTree>
    <p:extLst>
      <p:ext uri="{BB962C8B-B14F-4D97-AF65-F5344CB8AC3E}">
        <p14:creationId xmlns:p14="http://schemas.microsoft.com/office/powerpoint/2010/main" val="128359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6206</TotalTime>
  <Words>483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Open Sans</vt:lpstr>
      <vt:lpstr>Office Theme</vt:lpstr>
      <vt:lpstr>OPC UA</vt:lpstr>
      <vt:lpstr>OPC UA Client</vt:lpstr>
      <vt:lpstr>PowerPoint Presentation</vt:lpstr>
      <vt:lpstr>PowerPoint Presentation</vt:lpstr>
      <vt:lpstr>Client</vt:lpstr>
      <vt:lpstr>PowerPoint Presentation</vt:lpstr>
      <vt:lpstr>Store: Mongodb</vt:lpstr>
      <vt:lpstr>PowerPoint Presentation</vt:lpstr>
      <vt:lpstr>PowerPoint Presentation</vt:lpstr>
      <vt:lpstr>Viz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</dc:title>
  <dc:creator>Zhitao Gao (高 智韬)</dc:creator>
  <cp:lastModifiedBy>Zhitao Gao (高 智韬)</cp:lastModifiedBy>
  <cp:revision>2</cp:revision>
  <dcterms:created xsi:type="dcterms:W3CDTF">2021-06-13T09:36:40Z</dcterms:created>
  <dcterms:modified xsi:type="dcterms:W3CDTF">2021-06-17T17:03:29Z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2021-06-13T09:36:40Z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822efc2e-eb5a-4e63-aab0-e989c7af4af8</vt:lpwstr>
  </property>
  <property fmtid="{D5CDD505-2E9C-101B-9397-08002B2CF9AE}" pid="8" name="MSIP_Label_52d06e56-1756-4005-87f1-1edc72dd4bdf_ContentBits">
    <vt:lpwstr>0</vt:lpwstr>
  </property>
</Properties>
</file>