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7" dt="2021-06-17T16:31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2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1518-A068-524D-9F5A-5E29929F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Viz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9D8-8874-5841-B470-3DB22206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103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0D1-E561-9348-8BE1-5C10196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</a:t>
            </a:r>
            <a:r>
              <a:rPr lang="en-US" altLang="zh-CN" dirty="0" err="1"/>
              <a:t>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F9F-DE1A-7940-8AF0-24DDD77E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</a:p>
          <a:p>
            <a:r>
              <a:rPr lang="en-US" altLang="zh-CN" dirty="0"/>
              <a:t>Store/Process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95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8385-BACD-E747-B0F6-793C983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606424"/>
            <a:ext cx="10329333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opc.tcp</a:t>
            </a:r>
            <a:r>
              <a:rPr lang="en-US" sz="1200" dirty="0"/>
              <a:t>://127.0.0.1:4840"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client = Client(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 err="1"/>
              <a:t>client.connect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CN" sz="1200" dirty="0"/>
          </a:p>
          <a:p>
            <a:pPr marL="0" indent="0">
              <a:buNone/>
            </a:pPr>
            <a:r>
              <a:rPr lang="en-US" sz="1200" dirty="0" err="1"/>
              <a:t>node_temp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("ns=2;i=2")</a:t>
            </a:r>
          </a:p>
          <a:p>
            <a:pPr marL="0" indent="0">
              <a:buNone/>
            </a:pPr>
            <a:r>
              <a:rPr lang="en-US" sz="1200" dirty="0" err="1"/>
              <a:t>node_pressure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("ns=2;i=3")</a:t>
            </a:r>
          </a:p>
          <a:p>
            <a:pPr marL="0" indent="0">
              <a:buNone/>
            </a:pPr>
            <a:r>
              <a:rPr lang="en-US" sz="1200" dirty="0" err="1"/>
              <a:t>node_time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("ns=2;i=4")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Temperature = </a:t>
            </a:r>
            <a:r>
              <a:rPr lang="en-US" sz="1200" dirty="0" err="1"/>
              <a:t>node_temp.get_value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Pressure = </a:t>
            </a:r>
            <a:r>
              <a:rPr lang="en-US" sz="1200" dirty="0" err="1"/>
              <a:t>node_pressure.get_value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Time = </a:t>
            </a:r>
            <a:r>
              <a:rPr lang="en-US" sz="1200" dirty="0" err="1"/>
              <a:t>node_time.get_value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print(</a:t>
            </a:r>
            <a:r>
              <a:rPr lang="en-US" sz="1200" dirty="0" err="1"/>
              <a:t>Temperature,Pressure,Time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pPr marL="0" indent="0">
              <a:buNone/>
            </a:pPr>
            <a:r>
              <a:rPr lang="en-US" sz="1200" dirty="0"/>
              <a:t>values ={'</a:t>
            </a:r>
            <a:r>
              <a:rPr lang="en-US" sz="1200" dirty="0" err="1"/>
              <a:t>timestamp':Time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temperature':Temperature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pressure':Pressure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67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-41275"/>
            <a:ext cx="10515600" cy="1325563"/>
          </a:xfrm>
        </p:spPr>
        <p:txBody>
          <a:bodyPr/>
          <a:lstStyle/>
          <a:p>
            <a:r>
              <a:rPr lang="en-US" altLang="zh-CN" dirty="0"/>
              <a:t>Store: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4" y="1032790"/>
            <a:ext cx="8906933" cy="2417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3ABA7-EEA8-9C47-8C03-D9E303D37891}"/>
              </a:ext>
            </a:extLst>
          </p:cNvPr>
          <p:cNvSpPr/>
          <p:nvPr/>
        </p:nvSpPr>
        <p:spPr>
          <a:xfrm>
            <a:off x="922866" y="36474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connection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pymongo.MongoClient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admin:IoTadmin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!@101.200.42.133:27017/"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db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opc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collection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'temperature'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AD0BD-EB81-BA4E-B742-227589DDFCC1}"/>
              </a:ext>
            </a:extLst>
          </p:cNvPr>
          <p:cNvSpPr/>
          <p:nvPr/>
        </p:nvSpPr>
        <p:spPr>
          <a:xfrm>
            <a:off x="7120467" y="40629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values ={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timestamp'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:Time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temperature'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pressure'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:Pressure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insert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col_temperature.insert_one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(values)</a:t>
            </a:r>
          </a:p>
        </p:txBody>
      </p:sp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A2B8D4-697D-504A-AA88-AFEFBBFAED07}"/>
              </a:ext>
            </a:extLst>
          </p:cNvPr>
          <p:cNvSpPr/>
          <p:nvPr/>
        </p:nvSpPr>
        <p:spPr>
          <a:xfrm>
            <a:off x="685800" y="63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query = 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"timestamp":{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"$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gte</a:t>
            </a:r>
            <a:r>
              <a:rPr lang="en-US" b="0" dirty="0">
                <a:effectLst/>
                <a:latin typeface="Menlo" panose="020B0609030804020204" pitchFamily="49" charset="0"/>
              </a:rPr>
              <a:t>":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time_start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r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col_temperature.find</a:t>
            </a:r>
            <a:r>
              <a:rPr lang="en-US" b="0" dirty="0">
                <a:effectLst/>
                <a:latin typeface="Menlo" panose="020B0609030804020204" pitchFamily="49" charset="0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283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483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Client</vt:lpstr>
      <vt:lpstr>PowerPoint Presentation</vt:lpstr>
      <vt:lpstr>Store: Mongodb</vt:lpstr>
      <vt:lpstr>PowerPoint Presentation</vt:lpstr>
      <vt:lpstr>PowerPoint Presentation</vt:lpstr>
      <vt:lpstr>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2021-06-17T17:06:29Z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