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9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2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6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9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7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54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45859-ED47-169E-A7F7-78760F459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r>
              <a:rPr lang="en-US" dirty="0"/>
              <a:t>Meteorite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051E2-3201-3EB2-0352-9EEFCF5C1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387" y="4818126"/>
            <a:ext cx="5657899" cy="1268984"/>
          </a:xfrm>
        </p:spPr>
        <p:txBody>
          <a:bodyPr>
            <a:normAutofit/>
          </a:bodyPr>
          <a:lstStyle/>
          <a:p>
            <a:r>
              <a:rPr lang="en-US" dirty="0"/>
              <a:t>Steven Viola</a:t>
            </a:r>
          </a:p>
        </p:txBody>
      </p:sp>
      <p:pic>
        <p:nvPicPr>
          <p:cNvPr id="4" name="Picture 3" descr="Rainbow coloured bubble">
            <a:extLst>
              <a:ext uri="{FF2B5EF4-FFF2-40B4-BE49-F238E27FC236}">
                <a16:creationId xmlns:a16="http://schemas.microsoft.com/office/drawing/2014/main" id="{BB4EF52C-3272-538C-4D8C-FD739270E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7" r="19995" b="-1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9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F129-882E-7593-97C5-546B9880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800AA-C2DC-2AF9-EDFD-9DA8635C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My simulation uses rates that were obtained using R studio. A dataset of meteorite landings was used to obtain these rates.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810F02-C6BC-814B-F33C-4BC4A49BE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070" y="2905761"/>
            <a:ext cx="4457929" cy="318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380C48-5A71-68A8-DDB4-8D59B3029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32" y="1696720"/>
            <a:ext cx="5355607" cy="6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0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31E1-3376-B65C-3E7A-F7061DCC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simulation results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CE877-93CE-B912-97FB-5D40A3F7B6F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086A1-9C0B-9752-05F9-4B1FBBEF2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My simulation as of right now tells the user what year it simulated for, how many meteorites fell in that year, and the mass of </a:t>
            </a:r>
            <a:r>
              <a:rPr lang="en-US"/>
              <a:t>each meteorite.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847FAD-0A81-7E6E-9706-4595EF95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0" y="455362"/>
            <a:ext cx="6461759" cy="574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6691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312B1B"/>
      </a:dk2>
      <a:lt2>
        <a:srgbClr val="F2F0F3"/>
      </a:lt2>
      <a:accent1>
        <a:srgbClr val="75AF45"/>
      </a:accent1>
      <a:accent2>
        <a:srgbClr val="9AA938"/>
      </a:accent2>
      <a:accent3>
        <a:srgbClr val="BD9D4A"/>
      </a:accent3>
      <a:accent4>
        <a:srgbClr val="B15E3B"/>
      </a:accent4>
      <a:accent5>
        <a:srgbClr val="C34D5B"/>
      </a:accent5>
      <a:accent6>
        <a:srgbClr val="B13B7A"/>
      </a:accent6>
      <a:hlink>
        <a:srgbClr val="C2504A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InterweaveVTI</vt:lpstr>
      <vt:lpstr>Meteorite Simulation</vt:lpstr>
      <vt:lpstr>Process</vt:lpstr>
      <vt:lpstr>The simulation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Meteorite Simulation</dc:title>
  <dc:creator>Steven R Viola</dc:creator>
  <cp:lastModifiedBy>Steven R Viola</cp:lastModifiedBy>
  <cp:revision>1</cp:revision>
  <dcterms:created xsi:type="dcterms:W3CDTF">2023-02-14T02:26:25Z</dcterms:created>
  <dcterms:modified xsi:type="dcterms:W3CDTF">2023-02-14T02:47:23Z</dcterms:modified>
</cp:coreProperties>
</file>