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CA69B-4CA4-4BD2-A252-EF2FF8DEF19C}" type="datetimeFigureOut">
              <a:rPr lang="de-DE" smtClean="0"/>
              <a:t>09.08.2013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BB322-519A-405C-A443-753E341B73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1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AB3620-E35E-4783-ACCC-62BECF26A5AD}" type="datetime1">
              <a:rPr lang="de-DE" smtClean="0"/>
              <a:t>09.08.2013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04F9A-F975-473E-8380-C932E40DE12F}" type="datetime1">
              <a:rPr lang="de-DE" smtClean="0"/>
              <a:t>09.08.2013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97537C-11DF-47FD-ADFB-C5CF121447DF}" type="datetime1">
              <a:rPr lang="de-DE" smtClean="0"/>
              <a:t>09.08.2013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DDC1F-45B9-4FE9-91A2-21678EAD406B}" type="datetime1">
              <a:rPr lang="de-DE" smtClean="0"/>
              <a:t>09.08.2013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52488A-BCC6-4113-A03D-C85B9BC98B75}" type="datetime1">
              <a:rPr lang="de-DE" smtClean="0"/>
              <a:t>09.08.2013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33A1C-A94D-4FE5-A6F9-6F22CF5AD849}" type="datetime1">
              <a:rPr lang="de-DE" smtClean="0"/>
              <a:t>09.08.2013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72CAB-D1BD-49DC-8A31-20B73096E98B}" type="datetime1">
              <a:rPr lang="de-DE" smtClean="0"/>
              <a:t>09.08.2013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06A62-33F1-4A2D-9517-5969FB16CE50}" type="datetime1">
              <a:rPr lang="de-DE" smtClean="0"/>
              <a:t>09.08.2013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417ECA-D0CA-4962-A7A6-FD07FE09A088}" type="datetime1">
              <a:rPr lang="de-DE" smtClean="0"/>
              <a:t>09.08.2013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34D627-98B7-4C29-B921-4EDD5EA8B33A}" type="datetime1">
              <a:rPr lang="de-DE" smtClean="0"/>
              <a:t>09.08.2013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CD9589-D10F-4C0F-8806-EFC34C9A35DF}" type="datetime1">
              <a:rPr lang="de-DE" smtClean="0"/>
              <a:t>09.08.2013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6D497E-3002-440C-BF2C-5CE8D5E5A74C}" type="datetime1">
              <a:rPr lang="de-DE" smtClean="0"/>
              <a:t>09.08.2013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INT02</a:t>
            </a:r>
            <a:br>
              <a:rPr lang="de-DE" dirty="0" smtClean="0"/>
            </a:br>
            <a:r>
              <a:rPr lang="de-DE" dirty="0" smtClean="0"/>
              <a:t>Konzept DeinBus.de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Stefan </a:t>
            </a:r>
            <a:r>
              <a:rPr lang="de-DE" dirty="0" err="1" smtClean="0"/>
              <a:t>Waidele</a:t>
            </a:r>
            <a:endParaRPr lang="de-DE" dirty="0" smtClean="0"/>
          </a:p>
          <a:p>
            <a:r>
              <a:rPr lang="de-DE" dirty="0" smtClean="0"/>
              <a:t>Matthias </a:t>
            </a:r>
            <a:r>
              <a:rPr lang="de-DE" dirty="0" err="1" smtClean="0"/>
              <a:t>Vongerichten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6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Gewinnung neuer Kunden</a:t>
            </a:r>
          </a:p>
          <a:p>
            <a:r>
              <a:rPr lang="de-DE" dirty="0" smtClean="0"/>
              <a:t>Erhöhung des Bekanntheitsgrades</a:t>
            </a:r>
          </a:p>
          <a:p>
            <a:endParaRPr lang="de-DE" dirty="0"/>
          </a:p>
          <a:p>
            <a:r>
              <a:rPr lang="de-DE" dirty="0" smtClean="0"/>
              <a:t>… unter den Vorgaben</a:t>
            </a:r>
          </a:p>
          <a:p>
            <a:pPr lvl="1"/>
            <a:r>
              <a:rPr lang="de-DE" dirty="0" smtClean="0"/>
              <a:t>Zielgruppe</a:t>
            </a:r>
          </a:p>
          <a:p>
            <a:pPr lvl="2"/>
            <a:r>
              <a:rPr lang="de-DE" dirty="0" smtClean="0"/>
              <a:t>Alleinreisende und Paare, 40J – 65J</a:t>
            </a:r>
          </a:p>
          <a:p>
            <a:pPr lvl="2"/>
            <a:r>
              <a:rPr lang="de-DE" dirty="0" smtClean="0"/>
              <a:t>Reisegruppen jeden Alters</a:t>
            </a:r>
          </a:p>
          <a:p>
            <a:pPr lvl="1"/>
            <a:r>
              <a:rPr lang="de-DE" dirty="0" smtClean="0"/>
              <a:t>Permanenter Fokus auf Entscheidungsunterstützung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6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Funktionale Anforderungen</a:t>
            </a:r>
          </a:p>
          <a:p>
            <a:pPr lvl="1"/>
            <a:r>
              <a:rPr lang="de-DE" dirty="0"/>
              <a:t>Vermitteln von Informationen über das Unternehmen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der Reiseziele und deren Details</a:t>
            </a:r>
          </a:p>
          <a:p>
            <a:pPr lvl="1"/>
            <a:r>
              <a:rPr lang="de-DE" dirty="0" smtClean="0"/>
              <a:t>Buchung </a:t>
            </a:r>
            <a:r>
              <a:rPr lang="de-DE" dirty="0"/>
              <a:t>von Reisen</a:t>
            </a:r>
          </a:p>
          <a:p>
            <a:pPr lvl="1"/>
            <a:r>
              <a:rPr lang="de-DE" dirty="0" smtClean="0"/>
              <a:t>Kontaktaufnahme </a:t>
            </a:r>
            <a:r>
              <a:rPr lang="de-DE" dirty="0"/>
              <a:t>mit dem </a:t>
            </a:r>
            <a:r>
              <a:rPr lang="de-DE" dirty="0" smtClean="0"/>
              <a:t>Unternehmen</a:t>
            </a:r>
          </a:p>
          <a:p>
            <a:r>
              <a:rPr lang="de-DE" dirty="0" smtClean="0"/>
              <a:t>Nicht-funktionale Anforderungen</a:t>
            </a:r>
          </a:p>
          <a:p>
            <a:pPr lvl="1"/>
            <a:r>
              <a:rPr lang="de-DE" dirty="0" smtClean="0"/>
              <a:t>Abgestimmtes </a:t>
            </a:r>
            <a:r>
              <a:rPr lang="de-DE" dirty="0"/>
              <a:t>Erscheinungsbild</a:t>
            </a:r>
          </a:p>
          <a:p>
            <a:pPr lvl="1"/>
            <a:r>
              <a:rPr lang="de-DE" dirty="0" smtClean="0"/>
              <a:t>Kurze </a:t>
            </a:r>
            <a:r>
              <a:rPr lang="de-DE" dirty="0"/>
              <a:t>Ladezeiten</a:t>
            </a:r>
          </a:p>
          <a:p>
            <a:pPr lvl="1"/>
            <a:r>
              <a:rPr lang="de-DE" dirty="0" smtClean="0"/>
              <a:t>Einfaches Zurechtfinden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und </a:t>
            </a:r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30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NAVIGATION</a:t>
            </a:r>
          </a:p>
          <a:p>
            <a:pPr lvl="1"/>
            <a:r>
              <a:rPr lang="de-DE" dirty="0" smtClean="0"/>
              <a:t>2 Navigationsebenen</a:t>
            </a:r>
          </a:p>
          <a:p>
            <a:pPr lvl="1"/>
            <a:r>
              <a:rPr lang="de-DE" dirty="0" err="1" smtClean="0"/>
              <a:t>Breadcrumb</a:t>
            </a:r>
            <a:r>
              <a:rPr lang="de-DE" dirty="0" smtClean="0"/>
              <a:t>-Navigation</a:t>
            </a:r>
          </a:p>
          <a:p>
            <a:pPr lvl="1"/>
            <a:r>
              <a:rPr lang="de-DE" dirty="0" smtClean="0"/>
              <a:t>Verwandte Seiten</a:t>
            </a:r>
          </a:p>
          <a:p>
            <a:pPr lvl="1"/>
            <a:r>
              <a:rPr lang="de-DE" dirty="0" smtClean="0"/>
              <a:t>Einfach lesbare Seiten durch </a:t>
            </a:r>
            <a:r>
              <a:rPr lang="de-DE" dirty="0" err="1" smtClean="0"/>
              <a:t>mod_rewrite</a:t>
            </a:r>
            <a:endParaRPr lang="de-DE" dirty="0" smtClean="0"/>
          </a:p>
          <a:p>
            <a:pPr lvl="1"/>
            <a:r>
              <a:rPr lang="de-DE" dirty="0" smtClean="0"/>
              <a:t>Sitemap</a:t>
            </a:r>
          </a:p>
          <a:p>
            <a:r>
              <a:rPr lang="de-DE" dirty="0" smtClean="0"/>
              <a:t>DESIGN</a:t>
            </a:r>
          </a:p>
          <a:p>
            <a:pPr lvl="1"/>
            <a:r>
              <a:rPr lang="de-DE" dirty="0" err="1" smtClean="0"/>
              <a:t>Responsive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CSS3</a:t>
            </a:r>
          </a:p>
          <a:p>
            <a:pPr lvl="1"/>
            <a:r>
              <a:rPr lang="de-DE" dirty="0" smtClean="0"/>
              <a:t>Einheitliches Farbkonzept</a:t>
            </a:r>
          </a:p>
          <a:p>
            <a:pPr lvl="1"/>
            <a:r>
              <a:rPr lang="de-DE" dirty="0" smtClean="0"/>
              <a:t>Browserkompatibilität</a:t>
            </a:r>
          </a:p>
          <a:p>
            <a:r>
              <a:rPr lang="de-DE" dirty="0" smtClean="0"/>
              <a:t>SOCIAL-MEDIA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und </a:t>
            </a:r>
            <a:r>
              <a:rPr lang="de-DE" dirty="0" err="1" smtClean="0"/>
              <a:t>Usability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7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PHP</a:t>
            </a:r>
          </a:p>
          <a:p>
            <a:pPr lvl="1"/>
            <a:r>
              <a:rPr lang="de-DE" dirty="0" err="1" smtClean="0"/>
              <a:t>Include</a:t>
            </a:r>
            <a:r>
              <a:rPr lang="de-DE" dirty="0" smtClean="0"/>
              <a:t> des </a:t>
            </a:r>
            <a:r>
              <a:rPr lang="de-DE" dirty="0" err="1" smtClean="0"/>
              <a:t>header</a:t>
            </a:r>
            <a:r>
              <a:rPr lang="de-DE" dirty="0" smtClean="0"/>
              <a:t> und </a:t>
            </a:r>
            <a:r>
              <a:rPr lang="de-DE" dirty="0" err="1" smtClean="0"/>
              <a:t>footer</a:t>
            </a:r>
            <a:endParaRPr lang="de-DE" dirty="0" smtClean="0"/>
          </a:p>
          <a:p>
            <a:r>
              <a:rPr lang="de-DE" dirty="0" smtClean="0"/>
              <a:t>CSS3</a:t>
            </a:r>
          </a:p>
          <a:p>
            <a:pPr lvl="1"/>
            <a:r>
              <a:rPr lang="de-DE" dirty="0" smtClean="0"/>
              <a:t>@Media-</a:t>
            </a:r>
            <a:r>
              <a:rPr lang="de-DE" dirty="0" err="1" smtClean="0"/>
              <a:t>Queries</a:t>
            </a:r>
            <a:r>
              <a:rPr lang="de-DE" dirty="0" smtClean="0"/>
              <a:t> für </a:t>
            </a:r>
            <a:r>
              <a:rPr lang="de-DE" dirty="0" err="1"/>
              <a:t>R</a:t>
            </a:r>
            <a:r>
              <a:rPr lang="de-DE" dirty="0" err="1" smtClean="0"/>
              <a:t>esponsive</a:t>
            </a:r>
            <a:r>
              <a:rPr lang="de-DE" dirty="0" smtClean="0"/>
              <a:t> Design</a:t>
            </a:r>
          </a:p>
          <a:p>
            <a:r>
              <a:rPr lang="de-DE" dirty="0" smtClean="0"/>
              <a:t>HTML</a:t>
            </a:r>
          </a:p>
          <a:p>
            <a:pPr lvl="1"/>
            <a:r>
              <a:rPr lang="de-DE" dirty="0" err="1" smtClean="0"/>
              <a:t>DIV‘s</a:t>
            </a:r>
            <a:r>
              <a:rPr lang="de-DE" dirty="0" smtClean="0"/>
              <a:t> anstelle von Tabellen</a:t>
            </a:r>
          </a:p>
          <a:p>
            <a:r>
              <a:rPr lang="de-DE" dirty="0" smtClean="0"/>
              <a:t>MOD_REWRITE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Technisches 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3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der Site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@Media-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/>
            <a:r>
              <a:rPr lang="de-DE" dirty="0" smtClean="0"/>
              <a:t>Flexibilität der Sidebar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Besonders gelungen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6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Anforderungsanalyse</a:t>
            </a:r>
          </a:p>
          <a:p>
            <a:r>
              <a:rPr lang="de-DE" dirty="0" smtClean="0"/>
              <a:t>Redaktionelles Konzept</a:t>
            </a:r>
          </a:p>
          <a:p>
            <a:r>
              <a:rPr lang="de-DE" dirty="0" smtClean="0"/>
              <a:t>Navigationskonzept</a:t>
            </a:r>
          </a:p>
          <a:p>
            <a:r>
              <a:rPr lang="de-DE" dirty="0" smtClean="0"/>
              <a:t>Designkonzept</a:t>
            </a:r>
          </a:p>
          <a:p>
            <a:r>
              <a:rPr lang="de-DE" dirty="0" smtClean="0"/>
              <a:t>Beispielseiten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 </a:t>
            </a:r>
            <a:r>
              <a:rPr lang="de-DE" dirty="0" err="1" smtClean="0"/>
              <a:t>Assignment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6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Administration aufwändig</a:t>
            </a:r>
          </a:p>
          <a:p>
            <a:pPr lvl="1"/>
            <a:r>
              <a:rPr lang="de-DE" dirty="0" smtClean="0"/>
              <a:t>Eingriffe in den Quellcode notwendig</a:t>
            </a:r>
          </a:p>
          <a:p>
            <a:pPr lvl="1"/>
            <a:r>
              <a:rPr lang="de-DE" dirty="0" smtClean="0"/>
              <a:t>Content-Bereich muss über die gesamte Site immer vereinheitlicht werden</a:t>
            </a:r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= CMS empfohlen</a:t>
            </a:r>
          </a:p>
          <a:p>
            <a:pPr lvl="1"/>
            <a:r>
              <a:rPr lang="de-DE" dirty="0" smtClean="0"/>
              <a:t>Einfache Administration</a:t>
            </a:r>
          </a:p>
          <a:p>
            <a:pPr lvl="1"/>
            <a:r>
              <a:rPr lang="de-DE" dirty="0" smtClean="0"/>
              <a:t>Nahezu keine </a:t>
            </a:r>
            <a:r>
              <a:rPr lang="de-DE" dirty="0" err="1" smtClean="0"/>
              <a:t>Coding</a:t>
            </a:r>
            <a:r>
              <a:rPr lang="de-DE" dirty="0" smtClean="0"/>
              <a:t>-Erfahrung notwendig</a:t>
            </a:r>
          </a:p>
          <a:p>
            <a:pPr lvl="1"/>
            <a:r>
              <a:rPr lang="de-DE" dirty="0" smtClean="0"/>
              <a:t>Jederzeit vereinheitlicht</a:t>
            </a:r>
          </a:p>
          <a:p>
            <a:pPr lvl="1"/>
            <a:r>
              <a:rPr lang="de-DE" dirty="0" smtClean="0"/>
              <a:t>Schnelle und fehlerfreie Bearbeitung der Inhalte</a:t>
            </a:r>
          </a:p>
          <a:p>
            <a:pPr lvl="1"/>
            <a:r>
              <a:rPr lang="de-DE" dirty="0" smtClean="0"/>
              <a:t>Keine höhere Kosten (DB in Host bereits enthalten)</a:t>
            </a:r>
          </a:p>
          <a:p>
            <a:pPr lvl="1"/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INT02 - Augsburg - 10.08.2013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Kritische Betrachtung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2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216</Words>
  <Application>Microsoft Office PowerPoint</Application>
  <PresentationFormat>Bildschirmpräsentation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Deimos</vt:lpstr>
      <vt:lpstr>INT02 Konzept DeinBus.de</vt:lpstr>
      <vt:lpstr>Zielsetzung</vt:lpstr>
      <vt:lpstr>Anwendung und Usability</vt:lpstr>
      <vt:lpstr>Anwendung und Usability</vt:lpstr>
      <vt:lpstr>Technisches Vorgehen</vt:lpstr>
      <vt:lpstr>Präsentation der Site</vt:lpstr>
      <vt:lpstr>Besonders gelungen</vt:lpstr>
      <vt:lpstr>Gliederung Assignment</vt:lpstr>
      <vt:lpstr>Kritische Betrachtung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INT02 - DeinBus.de</dc:title>
  <dc:creator>Matthias Vongerichten</dc:creator>
  <cp:lastModifiedBy>Matthias Vongerichten</cp:lastModifiedBy>
  <cp:revision>6</cp:revision>
  <dcterms:created xsi:type="dcterms:W3CDTF">2013-08-09T06:59:10Z</dcterms:created>
  <dcterms:modified xsi:type="dcterms:W3CDTF">2013-08-09T07:51:44Z</dcterms:modified>
</cp:coreProperties>
</file>