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57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/>
      <c:lineChart>
        <c:grouping val="stacked"/>
        <c:ser>
          <c:idx val="0"/>
          <c:order val="0"/>
          <c:tx>
            <c:strRef>
              <c:f>Лист1!$B$1</c:f>
              <c:strCache>
                <c:ptCount val="1"/>
                <c:pt idx="0">
                  <c:v>O(n)</c:v>
                </c:pt>
              </c:strCache>
            </c:strRef>
          </c:tx>
          <c:cat>
            <c:numRef>
              <c:f>Лист1!$A$2:$A$201</c:f>
              <c:numCache>
                <c:formatCode>General</c:formatCode>
                <c:ptCount val="200"/>
                <c:pt idx="0">
                  <c:v>10</c:v>
                </c:pt>
                <c:pt idx="1">
                  <c:v>60</c:v>
                </c:pt>
                <c:pt idx="2">
                  <c:v>110</c:v>
                </c:pt>
                <c:pt idx="3">
                  <c:v>160</c:v>
                </c:pt>
                <c:pt idx="4">
                  <c:v>210</c:v>
                </c:pt>
                <c:pt idx="5">
                  <c:v>260</c:v>
                </c:pt>
                <c:pt idx="6">
                  <c:v>310</c:v>
                </c:pt>
                <c:pt idx="7">
                  <c:v>360</c:v>
                </c:pt>
                <c:pt idx="8">
                  <c:v>410</c:v>
                </c:pt>
                <c:pt idx="9">
                  <c:v>460</c:v>
                </c:pt>
                <c:pt idx="10">
                  <c:v>510</c:v>
                </c:pt>
                <c:pt idx="11">
                  <c:v>560</c:v>
                </c:pt>
                <c:pt idx="12">
                  <c:v>610</c:v>
                </c:pt>
                <c:pt idx="13">
                  <c:v>660</c:v>
                </c:pt>
                <c:pt idx="14">
                  <c:v>710</c:v>
                </c:pt>
                <c:pt idx="15">
                  <c:v>760</c:v>
                </c:pt>
                <c:pt idx="16">
                  <c:v>810</c:v>
                </c:pt>
                <c:pt idx="17">
                  <c:v>860</c:v>
                </c:pt>
                <c:pt idx="18">
                  <c:v>910</c:v>
                </c:pt>
                <c:pt idx="19">
                  <c:v>960</c:v>
                </c:pt>
                <c:pt idx="20">
                  <c:v>1010</c:v>
                </c:pt>
                <c:pt idx="21">
                  <c:v>1060</c:v>
                </c:pt>
                <c:pt idx="22">
                  <c:v>1110</c:v>
                </c:pt>
                <c:pt idx="23">
                  <c:v>1160</c:v>
                </c:pt>
                <c:pt idx="24">
                  <c:v>1210</c:v>
                </c:pt>
                <c:pt idx="25">
                  <c:v>1260</c:v>
                </c:pt>
                <c:pt idx="26">
                  <c:v>1310</c:v>
                </c:pt>
                <c:pt idx="27">
                  <c:v>1360</c:v>
                </c:pt>
                <c:pt idx="28">
                  <c:v>1410</c:v>
                </c:pt>
                <c:pt idx="29">
                  <c:v>1460</c:v>
                </c:pt>
                <c:pt idx="30">
                  <c:v>1510</c:v>
                </c:pt>
                <c:pt idx="31">
                  <c:v>1560</c:v>
                </c:pt>
                <c:pt idx="32">
                  <c:v>1610</c:v>
                </c:pt>
                <c:pt idx="33">
                  <c:v>1660</c:v>
                </c:pt>
                <c:pt idx="34">
                  <c:v>1710</c:v>
                </c:pt>
                <c:pt idx="35">
                  <c:v>1760</c:v>
                </c:pt>
                <c:pt idx="36">
                  <c:v>1810</c:v>
                </c:pt>
                <c:pt idx="37">
                  <c:v>1860</c:v>
                </c:pt>
                <c:pt idx="38">
                  <c:v>1910</c:v>
                </c:pt>
                <c:pt idx="39">
                  <c:v>1960</c:v>
                </c:pt>
                <c:pt idx="40">
                  <c:v>2010</c:v>
                </c:pt>
                <c:pt idx="41">
                  <c:v>2060</c:v>
                </c:pt>
                <c:pt idx="42">
                  <c:v>2110</c:v>
                </c:pt>
                <c:pt idx="43">
                  <c:v>2160</c:v>
                </c:pt>
                <c:pt idx="44">
                  <c:v>2210</c:v>
                </c:pt>
                <c:pt idx="45">
                  <c:v>2260</c:v>
                </c:pt>
                <c:pt idx="46">
                  <c:v>2310</c:v>
                </c:pt>
                <c:pt idx="47">
                  <c:v>2360</c:v>
                </c:pt>
                <c:pt idx="48">
                  <c:v>2410</c:v>
                </c:pt>
                <c:pt idx="49">
                  <c:v>2460</c:v>
                </c:pt>
                <c:pt idx="50">
                  <c:v>2510</c:v>
                </c:pt>
                <c:pt idx="51">
                  <c:v>2560</c:v>
                </c:pt>
                <c:pt idx="52">
                  <c:v>2610</c:v>
                </c:pt>
                <c:pt idx="53">
                  <c:v>2660</c:v>
                </c:pt>
                <c:pt idx="54">
                  <c:v>2710</c:v>
                </c:pt>
                <c:pt idx="55">
                  <c:v>2760</c:v>
                </c:pt>
                <c:pt idx="56">
                  <c:v>2810</c:v>
                </c:pt>
                <c:pt idx="57">
                  <c:v>2860</c:v>
                </c:pt>
                <c:pt idx="58">
                  <c:v>2910</c:v>
                </c:pt>
                <c:pt idx="59">
                  <c:v>2960</c:v>
                </c:pt>
                <c:pt idx="60">
                  <c:v>3010</c:v>
                </c:pt>
                <c:pt idx="61">
                  <c:v>3060</c:v>
                </c:pt>
                <c:pt idx="62">
                  <c:v>3110</c:v>
                </c:pt>
                <c:pt idx="63">
                  <c:v>3160</c:v>
                </c:pt>
                <c:pt idx="64">
                  <c:v>3210</c:v>
                </c:pt>
                <c:pt idx="65">
                  <c:v>3260</c:v>
                </c:pt>
                <c:pt idx="66">
                  <c:v>3310</c:v>
                </c:pt>
                <c:pt idx="67">
                  <c:v>3360</c:v>
                </c:pt>
                <c:pt idx="68">
                  <c:v>3410</c:v>
                </c:pt>
                <c:pt idx="69">
                  <c:v>3460</c:v>
                </c:pt>
                <c:pt idx="70">
                  <c:v>3510</c:v>
                </c:pt>
                <c:pt idx="71">
                  <c:v>3560</c:v>
                </c:pt>
                <c:pt idx="72">
                  <c:v>3610</c:v>
                </c:pt>
                <c:pt idx="73">
                  <c:v>3660</c:v>
                </c:pt>
                <c:pt idx="74">
                  <c:v>3710</c:v>
                </c:pt>
                <c:pt idx="75">
                  <c:v>3760</c:v>
                </c:pt>
                <c:pt idx="76">
                  <c:v>3810</c:v>
                </c:pt>
                <c:pt idx="77">
                  <c:v>3860</c:v>
                </c:pt>
                <c:pt idx="78">
                  <c:v>3910</c:v>
                </c:pt>
                <c:pt idx="79">
                  <c:v>3960</c:v>
                </c:pt>
                <c:pt idx="80">
                  <c:v>4010</c:v>
                </c:pt>
                <c:pt idx="81">
                  <c:v>4060</c:v>
                </c:pt>
                <c:pt idx="82">
                  <c:v>4110</c:v>
                </c:pt>
                <c:pt idx="83">
                  <c:v>4160</c:v>
                </c:pt>
                <c:pt idx="84">
                  <c:v>4210</c:v>
                </c:pt>
                <c:pt idx="85">
                  <c:v>4260</c:v>
                </c:pt>
                <c:pt idx="86">
                  <c:v>4310</c:v>
                </c:pt>
                <c:pt idx="87">
                  <c:v>4360</c:v>
                </c:pt>
                <c:pt idx="88">
                  <c:v>4410</c:v>
                </c:pt>
                <c:pt idx="89">
                  <c:v>4460</c:v>
                </c:pt>
                <c:pt idx="90">
                  <c:v>4510</c:v>
                </c:pt>
                <c:pt idx="91">
                  <c:v>4560</c:v>
                </c:pt>
                <c:pt idx="92">
                  <c:v>4610</c:v>
                </c:pt>
                <c:pt idx="93">
                  <c:v>4660</c:v>
                </c:pt>
                <c:pt idx="94">
                  <c:v>4710</c:v>
                </c:pt>
                <c:pt idx="95">
                  <c:v>4760</c:v>
                </c:pt>
                <c:pt idx="96">
                  <c:v>4810</c:v>
                </c:pt>
                <c:pt idx="97">
                  <c:v>4860</c:v>
                </c:pt>
                <c:pt idx="98">
                  <c:v>4910</c:v>
                </c:pt>
                <c:pt idx="99">
                  <c:v>4960</c:v>
                </c:pt>
                <c:pt idx="100">
                  <c:v>5010</c:v>
                </c:pt>
                <c:pt idx="101">
                  <c:v>5060</c:v>
                </c:pt>
                <c:pt idx="102">
                  <c:v>5110</c:v>
                </c:pt>
                <c:pt idx="103">
                  <c:v>5160</c:v>
                </c:pt>
                <c:pt idx="104">
                  <c:v>5210</c:v>
                </c:pt>
                <c:pt idx="105">
                  <c:v>5260</c:v>
                </c:pt>
                <c:pt idx="106">
                  <c:v>5310</c:v>
                </c:pt>
                <c:pt idx="107">
                  <c:v>5360</c:v>
                </c:pt>
                <c:pt idx="108">
                  <c:v>5410</c:v>
                </c:pt>
                <c:pt idx="109">
                  <c:v>5460</c:v>
                </c:pt>
                <c:pt idx="110">
                  <c:v>5510</c:v>
                </c:pt>
                <c:pt idx="111">
                  <c:v>5560</c:v>
                </c:pt>
                <c:pt idx="112">
                  <c:v>5610</c:v>
                </c:pt>
                <c:pt idx="113">
                  <c:v>5660</c:v>
                </c:pt>
                <c:pt idx="114">
                  <c:v>5710</c:v>
                </c:pt>
                <c:pt idx="115">
                  <c:v>5760</c:v>
                </c:pt>
                <c:pt idx="116">
                  <c:v>5810</c:v>
                </c:pt>
                <c:pt idx="117">
                  <c:v>5860</c:v>
                </c:pt>
                <c:pt idx="118">
                  <c:v>5910</c:v>
                </c:pt>
                <c:pt idx="119">
                  <c:v>5960</c:v>
                </c:pt>
                <c:pt idx="120">
                  <c:v>6010</c:v>
                </c:pt>
                <c:pt idx="121">
                  <c:v>6060</c:v>
                </c:pt>
                <c:pt idx="122">
                  <c:v>6110</c:v>
                </c:pt>
                <c:pt idx="123">
                  <c:v>6160</c:v>
                </c:pt>
                <c:pt idx="124">
                  <c:v>6210</c:v>
                </c:pt>
                <c:pt idx="125">
                  <c:v>6260</c:v>
                </c:pt>
                <c:pt idx="126">
                  <c:v>6310</c:v>
                </c:pt>
                <c:pt idx="127">
                  <c:v>6360</c:v>
                </c:pt>
                <c:pt idx="128">
                  <c:v>6410</c:v>
                </c:pt>
                <c:pt idx="129">
                  <c:v>6460</c:v>
                </c:pt>
                <c:pt idx="130">
                  <c:v>6510</c:v>
                </c:pt>
                <c:pt idx="131">
                  <c:v>6560</c:v>
                </c:pt>
                <c:pt idx="132">
                  <c:v>6610</c:v>
                </c:pt>
                <c:pt idx="133">
                  <c:v>6660</c:v>
                </c:pt>
                <c:pt idx="134">
                  <c:v>6710</c:v>
                </c:pt>
                <c:pt idx="135">
                  <c:v>6760</c:v>
                </c:pt>
                <c:pt idx="136">
                  <c:v>6810</c:v>
                </c:pt>
                <c:pt idx="137">
                  <c:v>6860</c:v>
                </c:pt>
                <c:pt idx="138">
                  <c:v>6910</c:v>
                </c:pt>
                <c:pt idx="139">
                  <c:v>6960</c:v>
                </c:pt>
                <c:pt idx="140">
                  <c:v>7010</c:v>
                </c:pt>
                <c:pt idx="141">
                  <c:v>7060</c:v>
                </c:pt>
                <c:pt idx="142">
                  <c:v>7110</c:v>
                </c:pt>
                <c:pt idx="143">
                  <c:v>7160</c:v>
                </c:pt>
                <c:pt idx="144">
                  <c:v>7210</c:v>
                </c:pt>
                <c:pt idx="145">
                  <c:v>7260</c:v>
                </c:pt>
                <c:pt idx="146">
                  <c:v>7310</c:v>
                </c:pt>
                <c:pt idx="147">
                  <c:v>7360</c:v>
                </c:pt>
                <c:pt idx="148">
                  <c:v>7410</c:v>
                </c:pt>
                <c:pt idx="149">
                  <c:v>7460</c:v>
                </c:pt>
                <c:pt idx="150">
                  <c:v>7510</c:v>
                </c:pt>
                <c:pt idx="151">
                  <c:v>7560</c:v>
                </c:pt>
                <c:pt idx="152">
                  <c:v>7610</c:v>
                </c:pt>
                <c:pt idx="153">
                  <c:v>7660</c:v>
                </c:pt>
                <c:pt idx="154">
                  <c:v>7710</c:v>
                </c:pt>
                <c:pt idx="155">
                  <c:v>7760</c:v>
                </c:pt>
                <c:pt idx="156">
                  <c:v>7810</c:v>
                </c:pt>
                <c:pt idx="157">
                  <c:v>7860</c:v>
                </c:pt>
                <c:pt idx="158">
                  <c:v>7910</c:v>
                </c:pt>
                <c:pt idx="159">
                  <c:v>7960</c:v>
                </c:pt>
                <c:pt idx="160">
                  <c:v>8010</c:v>
                </c:pt>
                <c:pt idx="161">
                  <c:v>8060</c:v>
                </c:pt>
                <c:pt idx="162">
                  <c:v>8110</c:v>
                </c:pt>
                <c:pt idx="163">
                  <c:v>8160</c:v>
                </c:pt>
                <c:pt idx="164">
                  <c:v>8210</c:v>
                </c:pt>
                <c:pt idx="165">
                  <c:v>8260</c:v>
                </c:pt>
                <c:pt idx="166">
                  <c:v>8310</c:v>
                </c:pt>
                <c:pt idx="167">
                  <c:v>8360</c:v>
                </c:pt>
                <c:pt idx="168">
                  <c:v>8410</c:v>
                </c:pt>
                <c:pt idx="169">
                  <c:v>8460</c:v>
                </c:pt>
                <c:pt idx="170">
                  <c:v>8510</c:v>
                </c:pt>
                <c:pt idx="171">
                  <c:v>8560</c:v>
                </c:pt>
                <c:pt idx="172">
                  <c:v>8610</c:v>
                </c:pt>
                <c:pt idx="173">
                  <c:v>8660</c:v>
                </c:pt>
                <c:pt idx="174">
                  <c:v>8710</c:v>
                </c:pt>
                <c:pt idx="175">
                  <c:v>8760</c:v>
                </c:pt>
                <c:pt idx="176">
                  <c:v>8810</c:v>
                </c:pt>
                <c:pt idx="177">
                  <c:v>8860</c:v>
                </c:pt>
                <c:pt idx="178">
                  <c:v>8910</c:v>
                </c:pt>
                <c:pt idx="179">
                  <c:v>8960</c:v>
                </c:pt>
                <c:pt idx="180">
                  <c:v>9010</c:v>
                </c:pt>
                <c:pt idx="181">
                  <c:v>9060</c:v>
                </c:pt>
                <c:pt idx="182">
                  <c:v>9110</c:v>
                </c:pt>
                <c:pt idx="183">
                  <c:v>9160</c:v>
                </c:pt>
                <c:pt idx="184">
                  <c:v>9210</c:v>
                </c:pt>
                <c:pt idx="185">
                  <c:v>9260</c:v>
                </c:pt>
                <c:pt idx="186">
                  <c:v>9310</c:v>
                </c:pt>
                <c:pt idx="187">
                  <c:v>9360</c:v>
                </c:pt>
                <c:pt idx="188">
                  <c:v>9410</c:v>
                </c:pt>
                <c:pt idx="189">
                  <c:v>9460</c:v>
                </c:pt>
                <c:pt idx="190">
                  <c:v>9510</c:v>
                </c:pt>
                <c:pt idx="191">
                  <c:v>9560</c:v>
                </c:pt>
                <c:pt idx="192">
                  <c:v>9610</c:v>
                </c:pt>
                <c:pt idx="193">
                  <c:v>9660</c:v>
                </c:pt>
                <c:pt idx="194">
                  <c:v>9710</c:v>
                </c:pt>
                <c:pt idx="195">
                  <c:v>9760</c:v>
                </c:pt>
                <c:pt idx="196">
                  <c:v>9810</c:v>
                </c:pt>
                <c:pt idx="197">
                  <c:v>9860</c:v>
                </c:pt>
                <c:pt idx="198">
                  <c:v>9910</c:v>
                </c:pt>
                <c:pt idx="199">
                  <c:v>9960</c:v>
                </c:pt>
              </c:numCache>
            </c:numRef>
          </c:cat>
          <c:val>
            <c:numRef>
              <c:f>Лист1!$B$2:$B$201</c:f>
              <c:numCache>
                <c:formatCode>General</c:formatCode>
                <c:ptCount val="200"/>
                <c:pt idx="0">
                  <c:v>10</c:v>
                </c:pt>
                <c:pt idx="1">
                  <c:v>60</c:v>
                </c:pt>
                <c:pt idx="2">
                  <c:v>110</c:v>
                </c:pt>
                <c:pt idx="3">
                  <c:v>160</c:v>
                </c:pt>
                <c:pt idx="4">
                  <c:v>210</c:v>
                </c:pt>
                <c:pt idx="5">
                  <c:v>260</c:v>
                </c:pt>
                <c:pt idx="6">
                  <c:v>310</c:v>
                </c:pt>
                <c:pt idx="7">
                  <c:v>360</c:v>
                </c:pt>
                <c:pt idx="8">
                  <c:v>410</c:v>
                </c:pt>
                <c:pt idx="9">
                  <c:v>460</c:v>
                </c:pt>
                <c:pt idx="10">
                  <c:v>510</c:v>
                </c:pt>
                <c:pt idx="11">
                  <c:v>560</c:v>
                </c:pt>
                <c:pt idx="12">
                  <c:v>610</c:v>
                </c:pt>
                <c:pt idx="13">
                  <c:v>660</c:v>
                </c:pt>
                <c:pt idx="14">
                  <c:v>710</c:v>
                </c:pt>
                <c:pt idx="15">
                  <c:v>760</c:v>
                </c:pt>
                <c:pt idx="16">
                  <c:v>810</c:v>
                </c:pt>
                <c:pt idx="17">
                  <c:v>860</c:v>
                </c:pt>
                <c:pt idx="18">
                  <c:v>910</c:v>
                </c:pt>
                <c:pt idx="19">
                  <c:v>960</c:v>
                </c:pt>
                <c:pt idx="20">
                  <c:v>1010</c:v>
                </c:pt>
                <c:pt idx="21">
                  <c:v>1060</c:v>
                </c:pt>
                <c:pt idx="22">
                  <c:v>1110</c:v>
                </c:pt>
                <c:pt idx="23">
                  <c:v>1160</c:v>
                </c:pt>
                <c:pt idx="24">
                  <c:v>1210</c:v>
                </c:pt>
                <c:pt idx="25">
                  <c:v>1260</c:v>
                </c:pt>
                <c:pt idx="26">
                  <c:v>1310</c:v>
                </c:pt>
                <c:pt idx="27">
                  <c:v>1360</c:v>
                </c:pt>
                <c:pt idx="28">
                  <c:v>1410</c:v>
                </c:pt>
                <c:pt idx="29">
                  <c:v>1460</c:v>
                </c:pt>
                <c:pt idx="30">
                  <c:v>1510</c:v>
                </c:pt>
                <c:pt idx="31">
                  <c:v>1560</c:v>
                </c:pt>
                <c:pt idx="32">
                  <c:v>1610</c:v>
                </c:pt>
                <c:pt idx="33">
                  <c:v>1660</c:v>
                </c:pt>
                <c:pt idx="34">
                  <c:v>1710</c:v>
                </c:pt>
                <c:pt idx="35">
                  <c:v>1760</c:v>
                </c:pt>
                <c:pt idx="36">
                  <c:v>1810</c:v>
                </c:pt>
                <c:pt idx="37">
                  <c:v>1860</c:v>
                </c:pt>
                <c:pt idx="38">
                  <c:v>1910</c:v>
                </c:pt>
                <c:pt idx="39">
                  <c:v>1960</c:v>
                </c:pt>
                <c:pt idx="40">
                  <c:v>2010</c:v>
                </c:pt>
                <c:pt idx="41">
                  <c:v>2060</c:v>
                </c:pt>
                <c:pt idx="42">
                  <c:v>2110</c:v>
                </c:pt>
                <c:pt idx="43">
                  <c:v>2160</c:v>
                </c:pt>
                <c:pt idx="44">
                  <c:v>2210</c:v>
                </c:pt>
                <c:pt idx="45">
                  <c:v>2260</c:v>
                </c:pt>
                <c:pt idx="46">
                  <c:v>2310</c:v>
                </c:pt>
                <c:pt idx="47">
                  <c:v>2360</c:v>
                </c:pt>
                <c:pt idx="48">
                  <c:v>2410</c:v>
                </c:pt>
                <c:pt idx="49">
                  <c:v>2460</c:v>
                </c:pt>
                <c:pt idx="50">
                  <c:v>2510</c:v>
                </c:pt>
                <c:pt idx="51">
                  <c:v>2560</c:v>
                </c:pt>
                <c:pt idx="52">
                  <c:v>2610</c:v>
                </c:pt>
                <c:pt idx="53">
                  <c:v>2660</c:v>
                </c:pt>
                <c:pt idx="54">
                  <c:v>2710</c:v>
                </c:pt>
                <c:pt idx="55">
                  <c:v>2760</c:v>
                </c:pt>
                <c:pt idx="56">
                  <c:v>2810</c:v>
                </c:pt>
                <c:pt idx="57">
                  <c:v>2860</c:v>
                </c:pt>
                <c:pt idx="58">
                  <c:v>2910</c:v>
                </c:pt>
                <c:pt idx="59">
                  <c:v>2960</c:v>
                </c:pt>
                <c:pt idx="60">
                  <c:v>3010</c:v>
                </c:pt>
                <c:pt idx="61">
                  <c:v>3060</c:v>
                </c:pt>
                <c:pt idx="62">
                  <c:v>3110</c:v>
                </c:pt>
                <c:pt idx="63">
                  <c:v>3160</c:v>
                </c:pt>
                <c:pt idx="64">
                  <c:v>3210</c:v>
                </c:pt>
                <c:pt idx="65">
                  <c:v>3260</c:v>
                </c:pt>
                <c:pt idx="66">
                  <c:v>3310</c:v>
                </c:pt>
                <c:pt idx="67">
                  <c:v>3360</c:v>
                </c:pt>
                <c:pt idx="68">
                  <c:v>3410</c:v>
                </c:pt>
                <c:pt idx="69">
                  <c:v>3460</c:v>
                </c:pt>
                <c:pt idx="70">
                  <c:v>3510</c:v>
                </c:pt>
                <c:pt idx="71">
                  <c:v>3560</c:v>
                </c:pt>
                <c:pt idx="72">
                  <c:v>3610</c:v>
                </c:pt>
                <c:pt idx="73">
                  <c:v>3660</c:v>
                </c:pt>
                <c:pt idx="74">
                  <c:v>3710</c:v>
                </c:pt>
                <c:pt idx="75">
                  <c:v>3760</c:v>
                </c:pt>
                <c:pt idx="76">
                  <c:v>3810</c:v>
                </c:pt>
                <c:pt idx="77">
                  <c:v>3860</c:v>
                </c:pt>
                <c:pt idx="78">
                  <c:v>3910</c:v>
                </c:pt>
                <c:pt idx="79">
                  <c:v>3960</c:v>
                </c:pt>
                <c:pt idx="80">
                  <c:v>4010</c:v>
                </c:pt>
                <c:pt idx="81">
                  <c:v>4060</c:v>
                </c:pt>
                <c:pt idx="82">
                  <c:v>4110</c:v>
                </c:pt>
                <c:pt idx="83">
                  <c:v>4160</c:v>
                </c:pt>
                <c:pt idx="84">
                  <c:v>4210</c:v>
                </c:pt>
                <c:pt idx="85">
                  <c:v>4260</c:v>
                </c:pt>
                <c:pt idx="86">
                  <c:v>4310</c:v>
                </c:pt>
                <c:pt idx="87">
                  <c:v>4360</c:v>
                </c:pt>
                <c:pt idx="88">
                  <c:v>4410</c:v>
                </c:pt>
                <c:pt idx="89">
                  <c:v>4460</c:v>
                </c:pt>
                <c:pt idx="90">
                  <c:v>4510</c:v>
                </c:pt>
                <c:pt idx="91">
                  <c:v>4560</c:v>
                </c:pt>
                <c:pt idx="92">
                  <c:v>4610</c:v>
                </c:pt>
                <c:pt idx="93">
                  <c:v>4660</c:v>
                </c:pt>
                <c:pt idx="94">
                  <c:v>4710</c:v>
                </c:pt>
                <c:pt idx="95">
                  <c:v>4760</c:v>
                </c:pt>
                <c:pt idx="96">
                  <c:v>4810</c:v>
                </c:pt>
                <c:pt idx="97">
                  <c:v>4860</c:v>
                </c:pt>
                <c:pt idx="98">
                  <c:v>4910</c:v>
                </c:pt>
                <c:pt idx="99">
                  <c:v>4960</c:v>
                </c:pt>
                <c:pt idx="100">
                  <c:v>5010</c:v>
                </c:pt>
                <c:pt idx="101">
                  <c:v>5060</c:v>
                </c:pt>
                <c:pt idx="102">
                  <c:v>5110</c:v>
                </c:pt>
                <c:pt idx="103">
                  <c:v>5160</c:v>
                </c:pt>
                <c:pt idx="104">
                  <c:v>5210</c:v>
                </c:pt>
                <c:pt idx="105">
                  <c:v>5260</c:v>
                </c:pt>
                <c:pt idx="106">
                  <c:v>5310</c:v>
                </c:pt>
                <c:pt idx="107">
                  <c:v>5360</c:v>
                </c:pt>
                <c:pt idx="108">
                  <c:v>5410</c:v>
                </c:pt>
                <c:pt idx="109">
                  <c:v>5460</c:v>
                </c:pt>
                <c:pt idx="110">
                  <c:v>5510</c:v>
                </c:pt>
                <c:pt idx="111">
                  <c:v>5560</c:v>
                </c:pt>
                <c:pt idx="112">
                  <c:v>5610</c:v>
                </c:pt>
                <c:pt idx="113">
                  <c:v>5660</c:v>
                </c:pt>
                <c:pt idx="114">
                  <c:v>5710</c:v>
                </c:pt>
                <c:pt idx="115">
                  <c:v>5760</c:v>
                </c:pt>
                <c:pt idx="116">
                  <c:v>5810</c:v>
                </c:pt>
                <c:pt idx="117">
                  <c:v>5860</c:v>
                </c:pt>
                <c:pt idx="118">
                  <c:v>5910</c:v>
                </c:pt>
                <c:pt idx="119">
                  <c:v>5960</c:v>
                </c:pt>
                <c:pt idx="120">
                  <c:v>6010</c:v>
                </c:pt>
                <c:pt idx="121">
                  <c:v>6060</c:v>
                </c:pt>
                <c:pt idx="122">
                  <c:v>6110</c:v>
                </c:pt>
                <c:pt idx="123">
                  <c:v>6160</c:v>
                </c:pt>
                <c:pt idx="124">
                  <c:v>6210</c:v>
                </c:pt>
                <c:pt idx="125">
                  <c:v>6260</c:v>
                </c:pt>
                <c:pt idx="126">
                  <c:v>6310</c:v>
                </c:pt>
                <c:pt idx="127">
                  <c:v>6360</c:v>
                </c:pt>
                <c:pt idx="128">
                  <c:v>6410</c:v>
                </c:pt>
                <c:pt idx="129">
                  <c:v>6460</c:v>
                </c:pt>
                <c:pt idx="130">
                  <c:v>6510</c:v>
                </c:pt>
                <c:pt idx="131">
                  <c:v>6560</c:v>
                </c:pt>
                <c:pt idx="132">
                  <c:v>6610</c:v>
                </c:pt>
                <c:pt idx="133">
                  <c:v>6660</c:v>
                </c:pt>
                <c:pt idx="134">
                  <c:v>6710</c:v>
                </c:pt>
                <c:pt idx="135">
                  <c:v>6760</c:v>
                </c:pt>
                <c:pt idx="136">
                  <c:v>6810</c:v>
                </c:pt>
                <c:pt idx="137">
                  <c:v>6860</c:v>
                </c:pt>
                <c:pt idx="138">
                  <c:v>6910</c:v>
                </c:pt>
                <c:pt idx="139">
                  <c:v>6960</c:v>
                </c:pt>
                <c:pt idx="140">
                  <c:v>7010</c:v>
                </c:pt>
                <c:pt idx="141">
                  <c:v>7060</c:v>
                </c:pt>
                <c:pt idx="142">
                  <c:v>7110</c:v>
                </c:pt>
                <c:pt idx="143">
                  <c:v>7160</c:v>
                </c:pt>
                <c:pt idx="144">
                  <c:v>7210</c:v>
                </c:pt>
                <c:pt idx="145">
                  <c:v>7260</c:v>
                </c:pt>
                <c:pt idx="146">
                  <c:v>7310</c:v>
                </c:pt>
                <c:pt idx="147">
                  <c:v>7360</c:v>
                </c:pt>
                <c:pt idx="148">
                  <c:v>7410</c:v>
                </c:pt>
                <c:pt idx="149">
                  <c:v>7460</c:v>
                </c:pt>
                <c:pt idx="150">
                  <c:v>7510</c:v>
                </c:pt>
                <c:pt idx="151">
                  <c:v>7560</c:v>
                </c:pt>
                <c:pt idx="152">
                  <c:v>7610</c:v>
                </c:pt>
                <c:pt idx="153">
                  <c:v>7660</c:v>
                </c:pt>
                <c:pt idx="154">
                  <c:v>7710</c:v>
                </c:pt>
                <c:pt idx="155">
                  <c:v>7760</c:v>
                </c:pt>
                <c:pt idx="156">
                  <c:v>7810</c:v>
                </c:pt>
                <c:pt idx="157">
                  <c:v>7860</c:v>
                </c:pt>
                <c:pt idx="158">
                  <c:v>7910</c:v>
                </c:pt>
                <c:pt idx="159">
                  <c:v>7960</c:v>
                </c:pt>
                <c:pt idx="160">
                  <c:v>8010</c:v>
                </c:pt>
                <c:pt idx="161">
                  <c:v>8060</c:v>
                </c:pt>
                <c:pt idx="162">
                  <c:v>8110</c:v>
                </c:pt>
                <c:pt idx="163">
                  <c:v>8160</c:v>
                </c:pt>
                <c:pt idx="164">
                  <c:v>8210</c:v>
                </c:pt>
                <c:pt idx="165">
                  <c:v>8260</c:v>
                </c:pt>
                <c:pt idx="166">
                  <c:v>8310</c:v>
                </c:pt>
                <c:pt idx="167">
                  <c:v>8360</c:v>
                </c:pt>
                <c:pt idx="168">
                  <c:v>8410</c:v>
                </c:pt>
                <c:pt idx="169">
                  <c:v>8460</c:v>
                </c:pt>
                <c:pt idx="170">
                  <c:v>8510</c:v>
                </c:pt>
                <c:pt idx="171">
                  <c:v>8560</c:v>
                </c:pt>
                <c:pt idx="172">
                  <c:v>8610</c:v>
                </c:pt>
                <c:pt idx="173">
                  <c:v>8660</c:v>
                </c:pt>
                <c:pt idx="174">
                  <c:v>8710</c:v>
                </c:pt>
                <c:pt idx="175">
                  <c:v>8760</c:v>
                </c:pt>
                <c:pt idx="176">
                  <c:v>8810</c:v>
                </c:pt>
                <c:pt idx="177">
                  <c:v>8860</c:v>
                </c:pt>
                <c:pt idx="178">
                  <c:v>8910</c:v>
                </c:pt>
                <c:pt idx="179">
                  <c:v>8960</c:v>
                </c:pt>
                <c:pt idx="180">
                  <c:v>9010</c:v>
                </c:pt>
                <c:pt idx="181">
                  <c:v>9060</c:v>
                </c:pt>
                <c:pt idx="182">
                  <c:v>9110</c:v>
                </c:pt>
                <c:pt idx="183">
                  <c:v>9160</c:v>
                </c:pt>
                <c:pt idx="184">
                  <c:v>9210</c:v>
                </c:pt>
                <c:pt idx="185">
                  <c:v>9260</c:v>
                </c:pt>
                <c:pt idx="186">
                  <c:v>9310</c:v>
                </c:pt>
                <c:pt idx="187">
                  <c:v>9360</c:v>
                </c:pt>
                <c:pt idx="188">
                  <c:v>9410</c:v>
                </c:pt>
                <c:pt idx="189">
                  <c:v>9460</c:v>
                </c:pt>
                <c:pt idx="190">
                  <c:v>9510</c:v>
                </c:pt>
                <c:pt idx="191">
                  <c:v>9560</c:v>
                </c:pt>
                <c:pt idx="192">
                  <c:v>9610</c:v>
                </c:pt>
                <c:pt idx="193">
                  <c:v>9660</c:v>
                </c:pt>
                <c:pt idx="194">
                  <c:v>9710</c:v>
                </c:pt>
                <c:pt idx="195">
                  <c:v>9760</c:v>
                </c:pt>
                <c:pt idx="196">
                  <c:v>9810</c:v>
                </c:pt>
                <c:pt idx="197">
                  <c:v>9860</c:v>
                </c:pt>
                <c:pt idx="198">
                  <c:v>9910</c:v>
                </c:pt>
                <c:pt idx="199">
                  <c:v>9960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O(A*A)</c:v>
                </c:pt>
              </c:strCache>
            </c:strRef>
          </c:tx>
          <c:cat>
            <c:numRef>
              <c:f>Лист1!$A$2:$A$201</c:f>
              <c:numCache>
                <c:formatCode>General</c:formatCode>
                <c:ptCount val="200"/>
                <c:pt idx="0">
                  <c:v>10</c:v>
                </c:pt>
                <c:pt idx="1">
                  <c:v>60</c:v>
                </c:pt>
                <c:pt idx="2">
                  <c:v>110</c:v>
                </c:pt>
                <c:pt idx="3">
                  <c:v>160</c:v>
                </c:pt>
                <c:pt idx="4">
                  <c:v>210</c:v>
                </c:pt>
                <c:pt idx="5">
                  <c:v>260</c:v>
                </c:pt>
                <c:pt idx="6">
                  <c:v>310</c:v>
                </c:pt>
                <c:pt idx="7">
                  <c:v>360</c:v>
                </c:pt>
                <c:pt idx="8">
                  <c:v>410</c:v>
                </c:pt>
                <c:pt idx="9">
                  <c:v>460</c:v>
                </c:pt>
                <c:pt idx="10">
                  <c:v>510</c:v>
                </c:pt>
                <c:pt idx="11">
                  <c:v>560</c:v>
                </c:pt>
                <c:pt idx="12">
                  <c:v>610</c:v>
                </c:pt>
                <c:pt idx="13">
                  <c:v>660</c:v>
                </c:pt>
                <c:pt idx="14">
                  <c:v>710</c:v>
                </c:pt>
                <c:pt idx="15">
                  <c:v>760</c:v>
                </c:pt>
                <c:pt idx="16">
                  <c:v>810</c:v>
                </c:pt>
                <c:pt idx="17">
                  <c:v>860</c:v>
                </c:pt>
                <c:pt idx="18">
                  <c:v>910</c:v>
                </c:pt>
                <c:pt idx="19">
                  <c:v>960</c:v>
                </c:pt>
                <c:pt idx="20">
                  <c:v>1010</c:v>
                </c:pt>
                <c:pt idx="21">
                  <c:v>1060</c:v>
                </c:pt>
                <c:pt idx="22">
                  <c:v>1110</c:v>
                </c:pt>
                <c:pt idx="23">
                  <c:v>1160</c:v>
                </c:pt>
                <c:pt idx="24">
                  <c:v>1210</c:v>
                </c:pt>
                <c:pt idx="25">
                  <c:v>1260</c:v>
                </c:pt>
                <c:pt idx="26">
                  <c:v>1310</c:v>
                </c:pt>
                <c:pt idx="27">
                  <c:v>1360</c:v>
                </c:pt>
                <c:pt idx="28">
                  <c:v>1410</c:v>
                </c:pt>
                <c:pt idx="29">
                  <c:v>1460</c:v>
                </c:pt>
                <c:pt idx="30">
                  <c:v>1510</c:v>
                </c:pt>
                <c:pt idx="31">
                  <c:v>1560</c:v>
                </c:pt>
                <c:pt idx="32">
                  <c:v>1610</c:v>
                </c:pt>
                <c:pt idx="33">
                  <c:v>1660</c:v>
                </c:pt>
                <c:pt idx="34">
                  <c:v>1710</c:v>
                </c:pt>
                <c:pt idx="35">
                  <c:v>1760</c:v>
                </c:pt>
                <c:pt idx="36">
                  <c:v>1810</c:v>
                </c:pt>
                <c:pt idx="37">
                  <c:v>1860</c:v>
                </c:pt>
                <c:pt idx="38">
                  <c:v>1910</c:v>
                </c:pt>
                <c:pt idx="39">
                  <c:v>1960</c:v>
                </c:pt>
                <c:pt idx="40">
                  <c:v>2010</c:v>
                </c:pt>
                <c:pt idx="41">
                  <c:v>2060</c:v>
                </c:pt>
                <c:pt idx="42">
                  <c:v>2110</c:v>
                </c:pt>
                <c:pt idx="43">
                  <c:v>2160</c:v>
                </c:pt>
                <c:pt idx="44">
                  <c:v>2210</c:v>
                </c:pt>
                <c:pt idx="45">
                  <c:v>2260</c:v>
                </c:pt>
                <c:pt idx="46">
                  <c:v>2310</c:v>
                </c:pt>
                <c:pt idx="47">
                  <c:v>2360</c:v>
                </c:pt>
                <c:pt idx="48">
                  <c:v>2410</c:v>
                </c:pt>
                <c:pt idx="49">
                  <c:v>2460</c:v>
                </c:pt>
                <c:pt idx="50">
                  <c:v>2510</c:v>
                </c:pt>
                <c:pt idx="51">
                  <c:v>2560</c:v>
                </c:pt>
                <c:pt idx="52">
                  <c:v>2610</c:v>
                </c:pt>
                <c:pt idx="53">
                  <c:v>2660</c:v>
                </c:pt>
                <c:pt idx="54">
                  <c:v>2710</c:v>
                </c:pt>
                <c:pt idx="55">
                  <c:v>2760</c:v>
                </c:pt>
                <c:pt idx="56">
                  <c:v>2810</c:v>
                </c:pt>
                <c:pt idx="57">
                  <c:v>2860</c:v>
                </c:pt>
                <c:pt idx="58">
                  <c:v>2910</c:v>
                </c:pt>
                <c:pt idx="59">
                  <c:v>2960</c:v>
                </c:pt>
                <c:pt idx="60">
                  <c:v>3010</c:v>
                </c:pt>
                <c:pt idx="61">
                  <c:v>3060</c:v>
                </c:pt>
                <c:pt idx="62">
                  <c:v>3110</c:v>
                </c:pt>
                <c:pt idx="63">
                  <c:v>3160</c:v>
                </c:pt>
                <c:pt idx="64">
                  <c:v>3210</c:v>
                </c:pt>
                <c:pt idx="65">
                  <c:v>3260</c:v>
                </c:pt>
                <c:pt idx="66">
                  <c:v>3310</c:v>
                </c:pt>
                <c:pt idx="67">
                  <c:v>3360</c:v>
                </c:pt>
                <c:pt idx="68">
                  <c:v>3410</c:v>
                </c:pt>
                <c:pt idx="69">
                  <c:v>3460</c:v>
                </c:pt>
                <c:pt idx="70">
                  <c:v>3510</c:v>
                </c:pt>
                <c:pt idx="71">
                  <c:v>3560</c:v>
                </c:pt>
                <c:pt idx="72">
                  <c:v>3610</c:v>
                </c:pt>
                <c:pt idx="73">
                  <c:v>3660</c:v>
                </c:pt>
                <c:pt idx="74">
                  <c:v>3710</c:v>
                </c:pt>
                <c:pt idx="75">
                  <c:v>3760</c:v>
                </c:pt>
                <c:pt idx="76">
                  <c:v>3810</c:v>
                </c:pt>
                <c:pt idx="77">
                  <c:v>3860</c:v>
                </c:pt>
                <c:pt idx="78">
                  <c:v>3910</c:v>
                </c:pt>
                <c:pt idx="79">
                  <c:v>3960</c:v>
                </c:pt>
                <c:pt idx="80">
                  <c:v>4010</c:v>
                </c:pt>
                <c:pt idx="81">
                  <c:v>4060</c:v>
                </c:pt>
                <c:pt idx="82">
                  <c:v>4110</c:v>
                </c:pt>
                <c:pt idx="83">
                  <c:v>4160</c:v>
                </c:pt>
                <c:pt idx="84">
                  <c:v>4210</c:v>
                </c:pt>
                <c:pt idx="85">
                  <c:v>4260</c:v>
                </c:pt>
                <c:pt idx="86">
                  <c:v>4310</c:v>
                </c:pt>
                <c:pt idx="87">
                  <c:v>4360</c:v>
                </c:pt>
                <c:pt idx="88">
                  <c:v>4410</c:v>
                </c:pt>
                <c:pt idx="89">
                  <c:v>4460</c:v>
                </c:pt>
                <c:pt idx="90">
                  <c:v>4510</c:v>
                </c:pt>
                <c:pt idx="91">
                  <c:v>4560</c:v>
                </c:pt>
                <c:pt idx="92">
                  <c:v>4610</c:v>
                </c:pt>
                <c:pt idx="93">
                  <c:v>4660</c:v>
                </c:pt>
                <c:pt idx="94">
                  <c:v>4710</c:v>
                </c:pt>
                <c:pt idx="95">
                  <c:v>4760</c:v>
                </c:pt>
                <c:pt idx="96">
                  <c:v>4810</c:v>
                </c:pt>
                <c:pt idx="97">
                  <c:v>4860</c:v>
                </c:pt>
                <c:pt idx="98">
                  <c:v>4910</c:v>
                </c:pt>
                <c:pt idx="99">
                  <c:v>4960</c:v>
                </c:pt>
                <c:pt idx="100">
                  <c:v>5010</c:v>
                </c:pt>
                <c:pt idx="101">
                  <c:v>5060</c:v>
                </c:pt>
                <c:pt idx="102">
                  <c:v>5110</c:v>
                </c:pt>
                <c:pt idx="103">
                  <c:v>5160</c:v>
                </c:pt>
                <c:pt idx="104">
                  <c:v>5210</c:v>
                </c:pt>
                <c:pt idx="105">
                  <c:v>5260</c:v>
                </c:pt>
                <c:pt idx="106">
                  <c:v>5310</c:v>
                </c:pt>
                <c:pt idx="107">
                  <c:v>5360</c:v>
                </c:pt>
                <c:pt idx="108">
                  <c:v>5410</c:v>
                </c:pt>
                <c:pt idx="109">
                  <c:v>5460</c:v>
                </c:pt>
                <c:pt idx="110">
                  <c:v>5510</c:v>
                </c:pt>
                <c:pt idx="111">
                  <c:v>5560</c:v>
                </c:pt>
                <c:pt idx="112">
                  <c:v>5610</c:v>
                </c:pt>
                <c:pt idx="113">
                  <c:v>5660</c:v>
                </c:pt>
                <c:pt idx="114">
                  <c:v>5710</c:v>
                </c:pt>
                <c:pt idx="115">
                  <c:v>5760</c:v>
                </c:pt>
                <c:pt idx="116">
                  <c:v>5810</c:v>
                </c:pt>
                <c:pt idx="117">
                  <c:v>5860</c:v>
                </c:pt>
                <c:pt idx="118">
                  <c:v>5910</c:v>
                </c:pt>
                <c:pt idx="119">
                  <c:v>5960</c:v>
                </c:pt>
                <c:pt idx="120">
                  <c:v>6010</c:v>
                </c:pt>
                <c:pt idx="121">
                  <c:v>6060</c:v>
                </c:pt>
                <c:pt idx="122">
                  <c:v>6110</c:v>
                </c:pt>
                <c:pt idx="123">
                  <c:v>6160</c:v>
                </c:pt>
                <c:pt idx="124">
                  <c:v>6210</c:v>
                </c:pt>
                <c:pt idx="125">
                  <c:v>6260</c:v>
                </c:pt>
                <c:pt idx="126">
                  <c:v>6310</c:v>
                </c:pt>
                <c:pt idx="127">
                  <c:v>6360</c:v>
                </c:pt>
                <c:pt idx="128">
                  <c:v>6410</c:v>
                </c:pt>
                <c:pt idx="129">
                  <c:v>6460</c:v>
                </c:pt>
                <c:pt idx="130">
                  <c:v>6510</c:v>
                </c:pt>
                <c:pt idx="131">
                  <c:v>6560</c:v>
                </c:pt>
                <c:pt idx="132">
                  <c:v>6610</c:v>
                </c:pt>
                <c:pt idx="133">
                  <c:v>6660</c:v>
                </c:pt>
                <c:pt idx="134">
                  <c:v>6710</c:v>
                </c:pt>
                <c:pt idx="135">
                  <c:v>6760</c:v>
                </c:pt>
                <c:pt idx="136">
                  <c:v>6810</c:v>
                </c:pt>
                <c:pt idx="137">
                  <c:v>6860</c:v>
                </c:pt>
                <c:pt idx="138">
                  <c:v>6910</c:v>
                </c:pt>
                <c:pt idx="139">
                  <c:v>6960</c:v>
                </c:pt>
                <c:pt idx="140">
                  <c:v>7010</c:v>
                </c:pt>
                <c:pt idx="141">
                  <c:v>7060</c:v>
                </c:pt>
                <c:pt idx="142">
                  <c:v>7110</c:v>
                </c:pt>
                <c:pt idx="143">
                  <c:v>7160</c:v>
                </c:pt>
                <c:pt idx="144">
                  <c:v>7210</c:v>
                </c:pt>
                <c:pt idx="145">
                  <c:v>7260</c:v>
                </c:pt>
                <c:pt idx="146">
                  <c:v>7310</c:v>
                </c:pt>
                <c:pt idx="147">
                  <c:v>7360</c:v>
                </c:pt>
                <c:pt idx="148">
                  <c:v>7410</c:v>
                </c:pt>
                <c:pt idx="149">
                  <c:v>7460</c:v>
                </c:pt>
                <c:pt idx="150">
                  <c:v>7510</c:v>
                </c:pt>
                <c:pt idx="151">
                  <c:v>7560</c:v>
                </c:pt>
                <c:pt idx="152">
                  <c:v>7610</c:v>
                </c:pt>
                <c:pt idx="153">
                  <c:v>7660</c:v>
                </c:pt>
                <c:pt idx="154">
                  <c:v>7710</c:v>
                </c:pt>
                <c:pt idx="155">
                  <c:v>7760</c:v>
                </c:pt>
                <c:pt idx="156">
                  <c:v>7810</c:v>
                </c:pt>
                <c:pt idx="157">
                  <c:v>7860</c:v>
                </c:pt>
                <c:pt idx="158">
                  <c:v>7910</c:v>
                </c:pt>
                <c:pt idx="159">
                  <c:v>7960</c:v>
                </c:pt>
                <c:pt idx="160">
                  <c:v>8010</c:v>
                </c:pt>
                <c:pt idx="161">
                  <c:v>8060</c:v>
                </c:pt>
                <c:pt idx="162">
                  <c:v>8110</c:v>
                </c:pt>
                <c:pt idx="163">
                  <c:v>8160</c:v>
                </c:pt>
                <c:pt idx="164">
                  <c:v>8210</c:v>
                </c:pt>
                <c:pt idx="165">
                  <c:v>8260</c:v>
                </c:pt>
                <c:pt idx="166">
                  <c:v>8310</c:v>
                </c:pt>
                <c:pt idx="167">
                  <c:v>8360</c:v>
                </c:pt>
                <c:pt idx="168">
                  <c:v>8410</c:v>
                </c:pt>
                <c:pt idx="169">
                  <c:v>8460</c:v>
                </c:pt>
                <c:pt idx="170">
                  <c:v>8510</c:v>
                </c:pt>
                <c:pt idx="171">
                  <c:v>8560</c:v>
                </c:pt>
                <c:pt idx="172">
                  <c:v>8610</c:v>
                </c:pt>
                <c:pt idx="173">
                  <c:v>8660</c:v>
                </c:pt>
                <c:pt idx="174">
                  <c:v>8710</c:v>
                </c:pt>
                <c:pt idx="175">
                  <c:v>8760</c:v>
                </c:pt>
                <c:pt idx="176">
                  <c:v>8810</c:v>
                </c:pt>
                <c:pt idx="177">
                  <c:v>8860</c:v>
                </c:pt>
                <c:pt idx="178">
                  <c:v>8910</c:v>
                </c:pt>
                <c:pt idx="179">
                  <c:v>8960</c:v>
                </c:pt>
                <c:pt idx="180">
                  <c:v>9010</c:v>
                </c:pt>
                <c:pt idx="181">
                  <c:v>9060</c:v>
                </c:pt>
                <c:pt idx="182">
                  <c:v>9110</c:v>
                </c:pt>
                <c:pt idx="183">
                  <c:v>9160</c:v>
                </c:pt>
                <c:pt idx="184">
                  <c:v>9210</c:v>
                </c:pt>
                <c:pt idx="185">
                  <c:v>9260</c:v>
                </c:pt>
                <c:pt idx="186">
                  <c:v>9310</c:v>
                </c:pt>
                <c:pt idx="187">
                  <c:v>9360</c:v>
                </c:pt>
                <c:pt idx="188">
                  <c:v>9410</c:v>
                </c:pt>
                <c:pt idx="189">
                  <c:v>9460</c:v>
                </c:pt>
                <c:pt idx="190">
                  <c:v>9510</c:v>
                </c:pt>
                <c:pt idx="191">
                  <c:v>9560</c:v>
                </c:pt>
                <c:pt idx="192">
                  <c:v>9610</c:v>
                </c:pt>
                <c:pt idx="193">
                  <c:v>9660</c:v>
                </c:pt>
                <c:pt idx="194">
                  <c:v>9710</c:v>
                </c:pt>
                <c:pt idx="195">
                  <c:v>9760</c:v>
                </c:pt>
                <c:pt idx="196">
                  <c:v>9810</c:v>
                </c:pt>
                <c:pt idx="197">
                  <c:v>9860</c:v>
                </c:pt>
                <c:pt idx="198">
                  <c:v>9910</c:v>
                </c:pt>
                <c:pt idx="199">
                  <c:v>9960</c:v>
                </c:pt>
              </c:numCache>
            </c:numRef>
          </c:cat>
          <c:val>
            <c:numRef>
              <c:f>Лист1!$C$2:$C$201</c:f>
              <c:numCache>
                <c:formatCode>General</c:formatCode>
                <c:ptCount val="200"/>
                <c:pt idx="0">
                  <c:v>55</c:v>
                </c:pt>
                <c:pt idx="1">
                  <c:v>1830</c:v>
                </c:pt>
                <c:pt idx="2">
                  <c:v>6105</c:v>
                </c:pt>
                <c:pt idx="3">
                  <c:v>12880</c:v>
                </c:pt>
                <c:pt idx="4">
                  <c:v>22155</c:v>
                </c:pt>
                <c:pt idx="5">
                  <c:v>33930</c:v>
                </c:pt>
                <c:pt idx="6">
                  <c:v>48205</c:v>
                </c:pt>
                <c:pt idx="7">
                  <c:v>64980</c:v>
                </c:pt>
                <c:pt idx="8">
                  <c:v>84255</c:v>
                </c:pt>
                <c:pt idx="9">
                  <c:v>106030</c:v>
                </c:pt>
                <c:pt idx="10">
                  <c:v>130305</c:v>
                </c:pt>
                <c:pt idx="11">
                  <c:v>157080</c:v>
                </c:pt>
                <c:pt idx="12">
                  <c:v>186355</c:v>
                </c:pt>
                <c:pt idx="13">
                  <c:v>218130</c:v>
                </c:pt>
                <c:pt idx="14">
                  <c:v>252405</c:v>
                </c:pt>
                <c:pt idx="15">
                  <c:v>289180</c:v>
                </c:pt>
                <c:pt idx="16">
                  <c:v>328455</c:v>
                </c:pt>
                <c:pt idx="17">
                  <c:v>370230</c:v>
                </c:pt>
                <c:pt idx="18">
                  <c:v>414505</c:v>
                </c:pt>
                <c:pt idx="19">
                  <c:v>461280</c:v>
                </c:pt>
                <c:pt idx="20">
                  <c:v>510555</c:v>
                </c:pt>
                <c:pt idx="21">
                  <c:v>562330</c:v>
                </c:pt>
                <c:pt idx="22">
                  <c:v>616605</c:v>
                </c:pt>
                <c:pt idx="23">
                  <c:v>673380</c:v>
                </c:pt>
                <c:pt idx="24">
                  <c:v>732655</c:v>
                </c:pt>
                <c:pt idx="25">
                  <c:v>794430</c:v>
                </c:pt>
                <c:pt idx="26">
                  <c:v>858705</c:v>
                </c:pt>
                <c:pt idx="27">
                  <c:v>925480</c:v>
                </c:pt>
                <c:pt idx="28">
                  <c:v>994755</c:v>
                </c:pt>
                <c:pt idx="29">
                  <c:v>1066530</c:v>
                </c:pt>
                <c:pt idx="30">
                  <c:v>1140805</c:v>
                </c:pt>
                <c:pt idx="31">
                  <c:v>1217580</c:v>
                </c:pt>
                <c:pt idx="32">
                  <c:v>1296855</c:v>
                </c:pt>
                <c:pt idx="33">
                  <c:v>1378630</c:v>
                </c:pt>
                <c:pt idx="34">
                  <c:v>1462905</c:v>
                </c:pt>
                <c:pt idx="35">
                  <c:v>1549680</c:v>
                </c:pt>
                <c:pt idx="36">
                  <c:v>1638955</c:v>
                </c:pt>
                <c:pt idx="37">
                  <c:v>1730730</c:v>
                </c:pt>
                <c:pt idx="38">
                  <c:v>1825005</c:v>
                </c:pt>
                <c:pt idx="39">
                  <c:v>1921780</c:v>
                </c:pt>
                <c:pt idx="40">
                  <c:v>2021055</c:v>
                </c:pt>
                <c:pt idx="41">
                  <c:v>2122830</c:v>
                </c:pt>
                <c:pt idx="42">
                  <c:v>2227105</c:v>
                </c:pt>
                <c:pt idx="43">
                  <c:v>2333880</c:v>
                </c:pt>
                <c:pt idx="44">
                  <c:v>2443155</c:v>
                </c:pt>
                <c:pt idx="45">
                  <c:v>2554930</c:v>
                </c:pt>
                <c:pt idx="46">
                  <c:v>2669205</c:v>
                </c:pt>
                <c:pt idx="47">
                  <c:v>2785980</c:v>
                </c:pt>
                <c:pt idx="48">
                  <c:v>2905255</c:v>
                </c:pt>
                <c:pt idx="49">
                  <c:v>3027030</c:v>
                </c:pt>
                <c:pt idx="50">
                  <c:v>3151305</c:v>
                </c:pt>
                <c:pt idx="51">
                  <c:v>3278080</c:v>
                </c:pt>
                <c:pt idx="52">
                  <c:v>3407355</c:v>
                </c:pt>
                <c:pt idx="53">
                  <c:v>3539130</c:v>
                </c:pt>
                <c:pt idx="54">
                  <c:v>3673405</c:v>
                </c:pt>
                <c:pt idx="55">
                  <c:v>3810180</c:v>
                </c:pt>
                <c:pt idx="56">
                  <c:v>3949455</c:v>
                </c:pt>
                <c:pt idx="57">
                  <c:v>4091230</c:v>
                </c:pt>
                <c:pt idx="58">
                  <c:v>4235505</c:v>
                </c:pt>
                <c:pt idx="59">
                  <c:v>4382280</c:v>
                </c:pt>
                <c:pt idx="60">
                  <c:v>4531555</c:v>
                </c:pt>
                <c:pt idx="61">
                  <c:v>4683330</c:v>
                </c:pt>
                <c:pt idx="62">
                  <c:v>4837605</c:v>
                </c:pt>
                <c:pt idx="63">
                  <c:v>4994380</c:v>
                </c:pt>
                <c:pt idx="64">
                  <c:v>5153655</c:v>
                </c:pt>
                <c:pt idx="65">
                  <c:v>5315430</c:v>
                </c:pt>
                <c:pt idx="66">
                  <c:v>5479705</c:v>
                </c:pt>
                <c:pt idx="67">
                  <c:v>5646480</c:v>
                </c:pt>
                <c:pt idx="68">
                  <c:v>5815755</c:v>
                </c:pt>
                <c:pt idx="69">
                  <c:v>5987530</c:v>
                </c:pt>
                <c:pt idx="70">
                  <c:v>6161805</c:v>
                </c:pt>
                <c:pt idx="71">
                  <c:v>6338580</c:v>
                </c:pt>
                <c:pt idx="72">
                  <c:v>6517855</c:v>
                </c:pt>
                <c:pt idx="73">
                  <c:v>6699630</c:v>
                </c:pt>
                <c:pt idx="74">
                  <c:v>6883905</c:v>
                </c:pt>
                <c:pt idx="75">
                  <c:v>7070680</c:v>
                </c:pt>
                <c:pt idx="76">
                  <c:v>7259955</c:v>
                </c:pt>
                <c:pt idx="77">
                  <c:v>7451730</c:v>
                </c:pt>
                <c:pt idx="78">
                  <c:v>7646005</c:v>
                </c:pt>
                <c:pt idx="79">
                  <c:v>7842780</c:v>
                </c:pt>
                <c:pt idx="80">
                  <c:v>8042055</c:v>
                </c:pt>
                <c:pt idx="81">
                  <c:v>8243830</c:v>
                </c:pt>
                <c:pt idx="82">
                  <c:v>8448105</c:v>
                </c:pt>
                <c:pt idx="83">
                  <c:v>8654880</c:v>
                </c:pt>
                <c:pt idx="84">
                  <c:v>8864155</c:v>
                </c:pt>
                <c:pt idx="85">
                  <c:v>9075930</c:v>
                </c:pt>
                <c:pt idx="86">
                  <c:v>9290205</c:v>
                </c:pt>
                <c:pt idx="87">
                  <c:v>9506980</c:v>
                </c:pt>
                <c:pt idx="88">
                  <c:v>9726255</c:v>
                </c:pt>
                <c:pt idx="89">
                  <c:v>9948030</c:v>
                </c:pt>
                <c:pt idx="90">
                  <c:v>10172305</c:v>
                </c:pt>
                <c:pt idx="91">
                  <c:v>10399080</c:v>
                </c:pt>
                <c:pt idx="92">
                  <c:v>10628355</c:v>
                </c:pt>
                <c:pt idx="93">
                  <c:v>10860130</c:v>
                </c:pt>
                <c:pt idx="94">
                  <c:v>11094405</c:v>
                </c:pt>
                <c:pt idx="95">
                  <c:v>11331180</c:v>
                </c:pt>
                <c:pt idx="96">
                  <c:v>11570455</c:v>
                </c:pt>
                <c:pt idx="97">
                  <c:v>11812230</c:v>
                </c:pt>
                <c:pt idx="98">
                  <c:v>12056505</c:v>
                </c:pt>
                <c:pt idx="99">
                  <c:v>12303280</c:v>
                </c:pt>
                <c:pt idx="100">
                  <c:v>12552555</c:v>
                </c:pt>
                <c:pt idx="101">
                  <c:v>12804330</c:v>
                </c:pt>
                <c:pt idx="102">
                  <c:v>13058605</c:v>
                </c:pt>
                <c:pt idx="103">
                  <c:v>13315380</c:v>
                </c:pt>
                <c:pt idx="104">
                  <c:v>13574655</c:v>
                </c:pt>
                <c:pt idx="105">
                  <c:v>13836430</c:v>
                </c:pt>
                <c:pt idx="106">
                  <c:v>14100705</c:v>
                </c:pt>
                <c:pt idx="107">
                  <c:v>14367480</c:v>
                </c:pt>
                <c:pt idx="108">
                  <c:v>14636755</c:v>
                </c:pt>
                <c:pt idx="109">
                  <c:v>14908530</c:v>
                </c:pt>
                <c:pt idx="110">
                  <c:v>15182805</c:v>
                </c:pt>
                <c:pt idx="111">
                  <c:v>15459580</c:v>
                </c:pt>
                <c:pt idx="112">
                  <c:v>15738855</c:v>
                </c:pt>
                <c:pt idx="113">
                  <c:v>16020630</c:v>
                </c:pt>
                <c:pt idx="114">
                  <c:v>16304905</c:v>
                </c:pt>
                <c:pt idx="115">
                  <c:v>16591680</c:v>
                </c:pt>
                <c:pt idx="116">
                  <c:v>16880955</c:v>
                </c:pt>
                <c:pt idx="117">
                  <c:v>17172730</c:v>
                </c:pt>
                <c:pt idx="118">
                  <c:v>17467005</c:v>
                </c:pt>
                <c:pt idx="119">
                  <c:v>17763780</c:v>
                </c:pt>
                <c:pt idx="120">
                  <c:v>18063055</c:v>
                </c:pt>
                <c:pt idx="121">
                  <c:v>18364830</c:v>
                </c:pt>
                <c:pt idx="122">
                  <c:v>18669105</c:v>
                </c:pt>
                <c:pt idx="123">
                  <c:v>18975880</c:v>
                </c:pt>
                <c:pt idx="124">
                  <c:v>19285155</c:v>
                </c:pt>
                <c:pt idx="125">
                  <c:v>19596930</c:v>
                </c:pt>
                <c:pt idx="126">
                  <c:v>19911205</c:v>
                </c:pt>
                <c:pt idx="127">
                  <c:v>20227980</c:v>
                </c:pt>
                <c:pt idx="128">
                  <c:v>20547255</c:v>
                </c:pt>
                <c:pt idx="129">
                  <c:v>20869030</c:v>
                </c:pt>
                <c:pt idx="130">
                  <c:v>21193305</c:v>
                </c:pt>
                <c:pt idx="131">
                  <c:v>21520080</c:v>
                </c:pt>
                <c:pt idx="132">
                  <c:v>21849355</c:v>
                </c:pt>
                <c:pt idx="133">
                  <c:v>22181130</c:v>
                </c:pt>
                <c:pt idx="134">
                  <c:v>22515405</c:v>
                </c:pt>
                <c:pt idx="135">
                  <c:v>22852180</c:v>
                </c:pt>
                <c:pt idx="136">
                  <c:v>23191455</c:v>
                </c:pt>
                <c:pt idx="137">
                  <c:v>23533230</c:v>
                </c:pt>
                <c:pt idx="138">
                  <c:v>23877505</c:v>
                </c:pt>
                <c:pt idx="139">
                  <c:v>24224280</c:v>
                </c:pt>
                <c:pt idx="140">
                  <c:v>24573555</c:v>
                </c:pt>
                <c:pt idx="141">
                  <c:v>24925330</c:v>
                </c:pt>
                <c:pt idx="142">
                  <c:v>25279605</c:v>
                </c:pt>
                <c:pt idx="143">
                  <c:v>25636380</c:v>
                </c:pt>
                <c:pt idx="144">
                  <c:v>25995655</c:v>
                </c:pt>
                <c:pt idx="145">
                  <c:v>26357430</c:v>
                </c:pt>
                <c:pt idx="146">
                  <c:v>26721705</c:v>
                </c:pt>
                <c:pt idx="147">
                  <c:v>27088480</c:v>
                </c:pt>
                <c:pt idx="148">
                  <c:v>27457755</c:v>
                </c:pt>
                <c:pt idx="149">
                  <c:v>27829530</c:v>
                </c:pt>
                <c:pt idx="150">
                  <c:v>28203805</c:v>
                </c:pt>
                <c:pt idx="151">
                  <c:v>28580580</c:v>
                </c:pt>
                <c:pt idx="152">
                  <c:v>28959855</c:v>
                </c:pt>
                <c:pt idx="153">
                  <c:v>29341630</c:v>
                </c:pt>
                <c:pt idx="154">
                  <c:v>29725905</c:v>
                </c:pt>
                <c:pt idx="155">
                  <c:v>30112680</c:v>
                </c:pt>
                <c:pt idx="156">
                  <c:v>30501955</c:v>
                </c:pt>
                <c:pt idx="157">
                  <c:v>30893730</c:v>
                </c:pt>
                <c:pt idx="158">
                  <c:v>31288005</c:v>
                </c:pt>
                <c:pt idx="159">
                  <c:v>31684780</c:v>
                </c:pt>
                <c:pt idx="160">
                  <c:v>32084055</c:v>
                </c:pt>
                <c:pt idx="161">
                  <c:v>32485830</c:v>
                </c:pt>
                <c:pt idx="162">
                  <c:v>32890105</c:v>
                </c:pt>
                <c:pt idx="163">
                  <c:v>33296880</c:v>
                </c:pt>
                <c:pt idx="164">
                  <c:v>33706155</c:v>
                </c:pt>
                <c:pt idx="165">
                  <c:v>34117930</c:v>
                </c:pt>
                <c:pt idx="166">
                  <c:v>34532205</c:v>
                </c:pt>
                <c:pt idx="167">
                  <c:v>34948980</c:v>
                </c:pt>
                <c:pt idx="168">
                  <c:v>35368255</c:v>
                </c:pt>
                <c:pt idx="169">
                  <c:v>35790030</c:v>
                </c:pt>
                <c:pt idx="170">
                  <c:v>36214305</c:v>
                </c:pt>
                <c:pt idx="171">
                  <c:v>36641080</c:v>
                </c:pt>
                <c:pt idx="172">
                  <c:v>37070355</c:v>
                </c:pt>
                <c:pt idx="173">
                  <c:v>37502130</c:v>
                </c:pt>
                <c:pt idx="174">
                  <c:v>37936405</c:v>
                </c:pt>
                <c:pt idx="175">
                  <c:v>38373180</c:v>
                </c:pt>
                <c:pt idx="176">
                  <c:v>38812455</c:v>
                </c:pt>
                <c:pt idx="177">
                  <c:v>39254230</c:v>
                </c:pt>
                <c:pt idx="178">
                  <c:v>39698505</c:v>
                </c:pt>
                <c:pt idx="179">
                  <c:v>40145280</c:v>
                </c:pt>
                <c:pt idx="180">
                  <c:v>40594555</c:v>
                </c:pt>
                <c:pt idx="181">
                  <c:v>41046330</c:v>
                </c:pt>
                <c:pt idx="182">
                  <c:v>41500605</c:v>
                </c:pt>
                <c:pt idx="183">
                  <c:v>41957380</c:v>
                </c:pt>
                <c:pt idx="184">
                  <c:v>42416655</c:v>
                </c:pt>
                <c:pt idx="185">
                  <c:v>42878430</c:v>
                </c:pt>
                <c:pt idx="186">
                  <c:v>43342705</c:v>
                </c:pt>
                <c:pt idx="187">
                  <c:v>43809480</c:v>
                </c:pt>
                <c:pt idx="188">
                  <c:v>44278755</c:v>
                </c:pt>
                <c:pt idx="189">
                  <c:v>44750530</c:v>
                </c:pt>
                <c:pt idx="190">
                  <c:v>45224805</c:v>
                </c:pt>
                <c:pt idx="191">
                  <c:v>45701580</c:v>
                </c:pt>
                <c:pt idx="192">
                  <c:v>46180855</c:v>
                </c:pt>
                <c:pt idx="193">
                  <c:v>46662630</c:v>
                </c:pt>
                <c:pt idx="194">
                  <c:v>47146905</c:v>
                </c:pt>
                <c:pt idx="195">
                  <c:v>47633680</c:v>
                </c:pt>
                <c:pt idx="196">
                  <c:v>48122955</c:v>
                </c:pt>
                <c:pt idx="197">
                  <c:v>48614730</c:v>
                </c:pt>
                <c:pt idx="198">
                  <c:v>49109005</c:v>
                </c:pt>
                <c:pt idx="199">
                  <c:v>49605780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Random array</c:v>
                </c:pt>
              </c:strCache>
            </c:strRef>
          </c:tx>
          <c:cat>
            <c:numRef>
              <c:f>Лист1!$A$2:$A$201</c:f>
              <c:numCache>
                <c:formatCode>General</c:formatCode>
                <c:ptCount val="200"/>
                <c:pt idx="0">
                  <c:v>10</c:v>
                </c:pt>
                <c:pt idx="1">
                  <c:v>60</c:v>
                </c:pt>
                <c:pt idx="2">
                  <c:v>110</c:v>
                </c:pt>
                <c:pt idx="3">
                  <c:v>160</c:v>
                </c:pt>
                <c:pt idx="4">
                  <c:v>210</c:v>
                </c:pt>
                <c:pt idx="5">
                  <c:v>260</c:v>
                </c:pt>
                <c:pt idx="6">
                  <c:v>310</c:v>
                </c:pt>
                <c:pt idx="7">
                  <c:v>360</c:v>
                </c:pt>
                <c:pt idx="8">
                  <c:v>410</c:v>
                </c:pt>
                <c:pt idx="9">
                  <c:v>460</c:v>
                </c:pt>
                <c:pt idx="10">
                  <c:v>510</c:v>
                </c:pt>
                <c:pt idx="11">
                  <c:v>560</c:v>
                </c:pt>
                <c:pt idx="12">
                  <c:v>610</c:v>
                </c:pt>
                <c:pt idx="13">
                  <c:v>660</c:v>
                </c:pt>
                <c:pt idx="14">
                  <c:v>710</c:v>
                </c:pt>
                <c:pt idx="15">
                  <c:v>760</c:v>
                </c:pt>
                <c:pt idx="16">
                  <c:v>810</c:v>
                </c:pt>
                <c:pt idx="17">
                  <c:v>860</c:v>
                </c:pt>
                <c:pt idx="18">
                  <c:v>910</c:v>
                </c:pt>
                <c:pt idx="19">
                  <c:v>960</c:v>
                </c:pt>
                <c:pt idx="20">
                  <c:v>1010</c:v>
                </c:pt>
                <c:pt idx="21">
                  <c:v>1060</c:v>
                </c:pt>
                <c:pt idx="22">
                  <c:v>1110</c:v>
                </c:pt>
                <c:pt idx="23">
                  <c:v>1160</c:v>
                </c:pt>
                <c:pt idx="24">
                  <c:v>1210</c:v>
                </c:pt>
                <c:pt idx="25">
                  <c:v>1260</c:v>
                </c:pt>
                <c:pt idx="26">
                  <c:v>1310</c:v>
                </c:pt>
                <c:pt idx="27">
                  <c:v>1360</c:v>
                </c:pt>
                <c:pt idx="28">
                  <c:v>1410</c:v>
                </c:pt>
                <c:pt idx="29">
                  <c:v>1460</c:v>
                </c:pt>
                <c:pt idx="30">
                  <c:v>1510</c:v>
                </c:pt>
                <c:pt idx="31">
                  <c:v>1560</c:v>
                </c:pt>
                <c:pt idx="32">
                  <c:v>1610</c:v>
                </c:pt>
                <c:pt idx="33">
                  <c:v>1660</c:v>
                </c:pt>
                <c:pt idx="34">
                  <c:v>1710</c:v>
                </c:pt>
                <c:pt idx="35">
                  <c:v>1760</c:v>
                </c:pt>
                <c:pt idx="36">
                  <c:v>1810</c:v>
                </c:pt>
                <c:pt idx="37">
                  <c:v>1860</c:v>
                </c:pt>
                <c:pt idx="38">
                  <c:v>1910</c:v>
                </c:pt>
                <c:pt idx="39">
                  <c:v>1960</c:v>
                </c:pt>
                <c:pt idx="40">
                  <c:v>2010</c:v>
                </c:pt>
                <c:pt idx="41">
                  <c:v>2060</c:v>
                </c:pt>
                <c:pt idx="42">
                  <c:v>2110</c:v>
                </c:pt>
                <c:pt idx="43">
                  <c:v>2160</c:v>
                </c:pt>
                <c:pt idx="44">
                  <c:v>2210</c:v>
                </c:pt>
                <c:pt idx="45">
                  <c:v>2260</c:v>
                </c:pt>
                <c:pt idx="46">
                  <c:v>2310</c:v>
                </c:pt>
                <c:pt idx="47">
                  <c:v>2360</c:v>
                </c:pt>
                <c:pt idx="48">
                  <c:v>2410</c:v>
                </c:pt>
                <c:pt idx="49">
                  <c:v>2460</c:v>
                </c:pt>
                <c:pt idx="50">
                  <c:v>2510</c:v>
                </c:pt>
                <c:pt idx="51">
                  <c:v>2560</c:v>
                </c:pt>
                <c:pt idx="52">
                  <c:v>2610</c:v>
                </c:pt>
                <c:pt idx="53">
                  <c:v>2660</c:v>
                </c:pt>
                <c:pt idx="54">
                  <c:v>2710</c:v>
                </c:pt>
                <c:pt idx="55">
                  <c:v>2760</c:v>
                </c:pt>
                <c:pt idx="56">
                  <c:v>2810</c:v>
                </c:pt>
                <c:pt idx="57">
                  <c:v>2860</c:v>
                </c:pt>
                <c:pt idx="58">
                  <c:v>2910</c:v>
                </c:pt>
                <c:pt idx="59">
                  <c:v>2960</c:v>
                </c:pt>
                <c:pt idx="60">
                  <c:v>3010</c:v>
                </c:pt>
                <c:pt idx="61">
                  <c:v>3060</c:v>
                </c:pt>
                <c:pt idx="62">
                  <c:v>3110</c:v>
                </c:pt>
                <c:pt idx="63">
                  <c:v>3160</c:v>
                </c:pt>
                <c:pt idx="64">
                  <c:v>3210</c:v>
                </c:pt>
                <c:pt idx="65">
                  <c:v>3260</c:v>
                </c:pt>
                <c:pt idx="66">
                  <c:v>3310</c:v>
                </c:pt>
                <c:pt idx="67">
                  <c:v>3360</c:v>
                </c:pt>
                <c:pt idx="68">
                  <c:v>3410</c:v>
                </c:pt>
                <c:pt idx="69">
                  <c:v>3460</c:v>
                </c:pt>
                <c:pt idx="70">
                  <c:v>3510</c:v>
                </c:pt>
                <c:pt idx="71">
                  <c:v>3560</c:v>
                </c:pt>
                <c:pt idx="72">
                  <c:v>3610</c:v>
                </c:pt>
                <c:pt idx="73">
                  <c:v>3660</c:v>
                </c:pt>
                <c:pt idx="74">
                  <c:v>3710</c:v>
                </c:pt>
                <c:pt idx="75">
                  <c:v>3760</c:v>
                </c:pt>
                <c:pt idx="76">
                  <c:v>3810</c:v>
                </c:pt>
                <c:pt idx="77">
                  <c:v>3860</c:v>
                </c:pt>
                <c:pt idx="78">
                  <c:v>3910</c:v>
                </c:pt>
                <c:pt idx="79">
                  <c:v>3960</c:v>
                </c:pt>
                <c:pt idx="80">
                  <c:v>4010</c:v>
                </c:pt>
                <c:pt idx="81">
                  <c:v>4060</c:v>
                </c:pt>
                <c:pt idx="82">
                  <c:v>4110</c:v>
                </c:pt>
                <c:pt idx="83">
                  <c:v>4160</c:v>
                </c:pt>
                <c:pt idx="84">
                  <c:v>4210</c:v>
                </c:pt>
                <c:pt idx="85">
                  <c:v>4260</c:v>
                </c:pt>
                <c:pt idx="86">
                  <c:v>4310</c:v>
                </c:pt>
                <c:pt idx="87">
                  <c:v>4360</c:v>
                </c:pt>
                <c:pt idx="88">
                  <c:v>4410</c:v>
                </c:pt>
                <c:pt idx="89">
                  <c:v>4460</c:v>
                </c:pt>
                <c:pt idx="90">
                  <c:v>4510</c:v>
                </c:pt>
                <c:pt idx="91">
                  <c:v>4560</c:v>
                </c:pt>
                <c:pt idx="92">
                  <c:v>4610</c:v>
                </c:pt>
                <c:pt idx="93">
                  <c:v>4660</c:v>
                </c:pt>
                <c:pt idx="94">
                  <c:v>4710</c:v>
                </c:pt>
                <c:pt idx="95">
                  <c:v>4760</c:v>
                </c:pt>
                <c:pt idx="96">
                  <c:v>4810</c:v>
                </c:pt>
                <c:pt idx="97">
                  <c:v>4860</c:v>
                </c:pt>
                <c:pt idx="98">
                  <c:v>4910</c:v>
                </c:pt>
                <c:pt idx="99">
                  <c:v>4960</c:v>
                </c:pt>
                <c:pt idx="100">
                  <c:v>5010</c:v>
                </c:pt>
                <c:pt idx="101">
                  <c:v>5060</c:v>
                </c:pt>
                <c:pt idx="102">
                  <c:v>5110</c:v>
                </c:pt>
                <c:pt idx="103">
                  <c:v>5160</c:v>
                </c:pt>
                <c:pt idx="104">
                  <c:v>5210</c:v>
                </c:pt>
                <c:pt idx="105">
                  <c:v>5260</c:v>
                </c:pt>
                <c:pt idx="106">
                  <c:v>5310</c:v>
                </c:pt>
                <c:pt idx="107">
                  <c:v>5360</c:v>
                </c:pt>
                <c:pt idx="108">
                  <c:v>5410</c:v>
                </c:pt>
                <c:pt idx="109">
                  <c:v>5460</c:v>
                </c:pt>
                <c:pt idx="110">
                  <c:v>5510</c:v>
                </c:pt>
                <c:pt idx="111">
                  <c:v>5560</c:v>
                </c:pt>
                <c:pt idx="112">
                  <c:v>5610</c:v>
                </c:pt>
                <c:pt idx="113">
                  <c:v>5660</c:v>
                </c:pt>
                <c:pt idx="114">
                  <c:v>5710</c:v>
                </c:pt>
                <c:pt idx="115">
                  <c:v>5760</c:v>
                </c:pt>
                <c:pt idx="116">
                  <c:v>5810</c:v>
                </c:pt>
                <c:pt idx="117">
                  <c:v>5860</c:v>
                </c:pt>
                <c:pt idx="118">
                  <c:v>5910</c:v>
                </c:pt>
                <c:pt idx="119">
                  <c:v>5960</c:v>
                </c:pt>
                <c:pt idx="120">
                  <c:v>6010</c:v>
                </c:pt>
                <c:pt idx="121">
                  <c:v>6060</c:v>
                </c:pt>
                <c:pt idx="122">
                  <c:v>6110</c:v>
                </c:pt>
                <c:pt idx="123">
                  <c:v>6160</c:v>
                </c:pt>
                <c:pt idx="124">
                  <c:v>6210</c:v>
                </c:pt>
                <c:pt idx="125">
                  <c:v>6260</c:v>
                </c:pt>
                <c:pt idx="126">
                  <c:v>6310</c:v>
                </c:pt>
                <c:pt idx="127">
                  <c:v>6360</c:v>
                </c:pt>
                <c:pt idx="128">
                  <c:v>6410</c:v>
                </c:pt>
                <c:pt idx="129">
                  <c:v>6460</c:v>
                </c:pt>
                <c:pt idx="130">
                  <c:v>6510</c:v>
                </c:pt>
                <c:pt idx="131">
                  <c:v>6560</c:v>
                </c:pt>
                <c:pt idx="132">
                  <c:v>6610</c:v>
                </c:pt>
                <c:pt idx="133">
                  <c:v>6660</c:v>
                </c:pt>
                <c:pt idx="134">
                  <c:v>6710</c:v>
                </c:pt>
                <c:pt idx="135">
                  <c:v>6760</c:v>
                </c:pt>
                <c:pt idx="136">
                  <c:v>6810</c:v>
                </c:pt>
                <c:pt idx="137">
                  <c:v>6860</c:v>
                </c:pt>
                <c:pt idx="138">
                  <c:v>6910</c:v>
                </c:pt>
                <c:pt idx="139">
                  <c:v>6960</c:v>
                </c:pt>
                <c:pt idx="140">
                  <c:v>7010</c:v>
                </c:pt>
                <c:pt idx="141">
                  <c:v>7060</c:v>
                </c:pt>
                <c:pt idx="142">
                  <c:v>7110</c:v>
                </c:pt>
                <c:pt idx="143">
                  <c:v>7160</c:v>
                </c:pt>
                <c:pt idx="144">
                  <c:v>7210</c:v>
                </c:pt>
                <c:pt idx="145">
                  <c:v>7260</c:v>
                </c:pt>
                <c:pt idx="146">
                  <c:v>7310</c:v>
                </c:pt>
                <c:pt idx="147">
                  <c:v>7360</c:v>
                </c:pt>
                <c:pt idx="148">
                  <c:v>7410</c:v>
                </c:pt>
                <c:pt idx="149">
                  <c:v>7460</c:v>
                </c:pt>
                <c:pt idx="150">
                  <c:v>7510</c:v>
                </c:pt>
                <c:pt idx="151">
                  <c:v>7560</c:v>
                </c:pt>
                <c:pt idx="152">
                  <c:v>7610</c:v>
                </c:pt>
                <c:pt idx="153">
                  <c:v>7660</c:v>
                </c:pt>
                <c:pt idx="154">
                  <c:v>7710</c:v>
                </c:pt>
                <c:pt idx="155">
                  <c:v>7760</c:v>
                </c:pt>
                <c:pt idx="156">
                  <c:v>7810</c:v>
                </c:pt>
                <c:pt idx="157">
                  <c:v>7860</c:v>
                </c:pt>
                <c:pt idx="158">
                  <c:v>7910</c:v>
                </c:pt>
                <c:pt idx="159">
                  <c:v>7960</c:v>
                </c:pt>
                <c:pt idx="160">
                  <c:v>8010</c:v>
                </c:pt>
                <c:pt idx="161">
                  <c:v>8060</c:v>
                </c:pt>
                <c:pt idx="162">
                  <c:v>8110</c:v>
                </c:pt>
                <c:pt idx="163">
                  <c:v>8160</c:v>
                </c:pt>
                <c:pt idx="164">
                  <c:v>8210</c:v>
                </c:pt>
                <c:pt idx="165">
                  <c:v>8260</c:v>
                </c:pt>
                <c:pt idx="166">
                  <c:v>8310</c:v>
                </c:pt>
                <c:pt idx="167">
                  <c:v>8360</c:v>
                </c:pt>
                <c:pt idx="168">
                  <c:v>8410</c:v>
                </c:pt>
                <c:pt idx="169">
                  <c:v>8460</c:v>
                </c:pt>
                <c:pt idx="170">
                  <c:v>8510</c:v>
                </c:pt>
                <c:pt idx="171">
                  <c:v>8560</c:v>
                </c:pt>
                <c:pt idx="172">
                  <c:v>8610</c:v>
                </c:pt>
                <c:pt idx="173">
                  <c:v>8660</c:v>
                </c:pt>
                <c:pt idx="174">
                  <c:v>8710</c:v>
                </c:pt>
                <c:pt idx="175">
                  <c:v>8760</c:v>
                </c:pt>
                <c:pt idx="176">
                  <c:v>8810</c:v>
                </c:pt>
                <c:pt idx="177">
                  <c:v>8860</c:v>
                </c:pt>
                <c:pt idx="178">
                  <c:v>8910</c:v>
                </c:pt>
                <c:pt idx="179">
                  <c:v>8960</c:v>
                </c:pt>
                <c:pt idx="180">
                  <c:v>9010</c:v>
                </c:pt>
                <c:pt idx="181">
                  <c:v>9060</c:v>
                </c:pt>
                <c:pt idx="182">
                  <c:v>9110</c:v>
                </c:pt>
                <c:pt idx="183">
                  <c:v>9160</c:v>
                </c:pt>
                <c:pt idx="184">
                  <c:v>9210</c:v>
                </c:pt>
                <c:pt idx="185">
                  <c:v>9260</c:v>
                </c:pt>
                <c:pt idx="186">
                  <c:v>9310</c:v>
                </c:pt>
                <c:pt idx="187">
                  <c:v>9360</c:v>
                </c:pt>
                <c:pt idx="188">
                  <c:v>9410</c:v>
                </c:pt>
                <c:pt idx="189">
                  <c:v>9460</c:v>
                </c:pt>
                <c:pt idx="190">
                  <c:v>9510</c:v>
                </c:pt>
                <c:pt idx="191">
                  <c:v>9560</c:v>
                </c:pt>
                <c:pt idx="192">
                  <c:v>9610</c:v>
                </c:pt>
                <c:pt idx="193">
                  <c:v>9660</c:v>
                </c:pt>
                <c:pt idx="194">
                  <c:v>9710</c:v>
                </c:pt>
                <c:pt idx="195">
                  <c:v>9760</c:v>
                </c:pt>
                <c:pt idx="196">
                  <c:v>9810</c:v>
                </c:pt>
                <c:pt idx="197">
                  <c:v>9860</c:v>
                </c:pt>
                <c:pt idx="198">
                  <c:v>9910</c:v>
                </c:pt>
                <c:pt idx="199">
                  <c:v>9960</c:v>
                </c:pt>
              </c:numCache>
            </c:numRef>
          </c:cat>
          <c:val>
            <c:numRef>
              <c:f>Лист1!$D$2:$D$201</c:f>
              <c:numCache>
                <c:formatCode>General</c:formatCode>
                <c:ptCount val="200"/>
                <c:pt idx="0">
                  <c:v>35</c:v>
                </c:pt>
                <c:pt idx="1">
                  <c:v>957</c:v>
                </c:pt>
                <c:pt idx="2">
                  <c:v>3254</c:v>
                </c:pt>
                <c:pt idx="3">
                  <c:v>6453</c:v>
                </c:pt>
                <c:pt idx="4">
                  <c:v>10579</c:v>
                </c:pt>
                <c:pt idx="5">
                  <c:v>17310</c:v>
                </c:pt>
                <c:pt idx="6">
                  <c:v>23141</c:v>
                </c:pt>
                <c:pt idx="7">
                  <c:v>32985</c:v>
                </c:pt>
                <c:pt idx="8">
                  <c:v>44131</c:v>
                </c:pt>
                <c:pt idx="9">
                  <c:v>51956</c:v>
                </c:pt>
                <c:pt idx="10">
                  <c:v>66740</c:v>
                </c:pt>
                <c:pt idx="11">
                  <c:v>79485</c:v>
                </c:pt>
                <c:pt idx="12">
                  <c:v>96711</c:v>
                </c:pt>
                <c:pt idx="13">
                  <c:v>107334</c:v>
                </c:pt>
                <c:pt idx="14">
                  <c:v>125032</c:v>
                </c:pt>
                <c:pt idx="15">
                  <c:v>152497</c:v>
                </c:pt>
                <c:pt idx="16">
                  <c:v>160727</c:v>
                </c:pt>
                <c:pt idx="17">
                  <c:v>178389</c:v>
                </c:pt>
                <c:pt idx="18">
                  <c:v>216136</c:v>
                </c:pt>
                <c:pt idx="19">
                  <c:v>237883</c:v>
                </c:pt>
                <c:pt idx="20">
                  <c:v>256341</c:v>
                </c:pt>
                <c:pt idx="21">
                  <c:v>279701</c:v>
                </c:pt>
                <c:pt idx="22">
                  <c:v>310772</c:v>
                </c:pt>
                <c:pt idx="23">
                  <c:v>343396</c:v>
                </c:pt>
                <c:pt idx="24">
                  <c:v>365558</c:v>
                </c:pt>
                <c:pt idx="25">
                  <c:v>402216</c:v>
                </c:pt>
                <c:pt idx="26">
                  <c:v>446120</c:v>
                </c:pt>
                <c:pt idx="27">
                  <c:v>459414</c:v>
                </c:pt>
                <c:pt idx="28">
                  <c:v>492948</c:v>
                </c:pt>
                <c:pt idx="29">
                  <c:v>520832</c:v>
                </c:pt>
                <c:pt idx="30">
                  <c:v>571462</c:v>
                </c:pt>
                <c:pt idx="31">
                  <c:v>583845</c:v>
                </c:pt>
                <c:pt idx="32">
                  <c:v>631609</c:v>
                </c:pt>
                <c:pt idx="33">
                  <c:v>713292</c:v>
                </c:pt>
                <c:pt idx="34">
                  <c:v>731912</c:v>
                </c:pt>
                <c:pt idx="35">
                  <c:v>793344</c:v>
                </c:pt>
                <c:pt idx="36">
                  <c:v>820543</c:v>
                </c:pt>
                <c:pt idx="37">
                  <c:v>882339</c:v>
                </c:pt>
                <c:pt idx="38">
                  <c:v>935180</c:v>
                </c:pt>
                <c:pt idx="39">
                  <c:v>963115</c:v>
                </c:pt>
                <c:pt idx="40">
                  <c:v>1013777</c:v>
                </c:pt>
                <c:pt idx="41">
                  <c:v>1072629</c:v>
                </c:pt>
                <c:pt idx="42">
                  <c:v>1123902</c:v>
                </c:pt>
                <c:pt idx="43">
                  <c:v>1157290</c:v>
                </c:pt>
                <c:pt idx="44">
                  <c:v>1197628</c:v>
                </c:pt>
                <c:pt idx="45">
                  <c:v>1266591</c:v>
                </c:pt>
                <c:pt idx="46">
                  <c:v>1292649</c:v>
                </c:pt>
                <c:pt idx="47">
                  <c:v>1389694</c:v>
                </c:pt>
                <c:pt idx="48">
                  <c:v>1461828</c:v>
                </c:pt>
                <c:pt idx="49">
                  <c:v>1499847</c:v>
                </c:pt>
                <c:pt idx="50">
                  <c:v>1542377</c:v>
                </c:pt>
                <c:pt idx="51">
                  <c:v>1657961</c:v>
                </c:pt>
                <c:pt idx="52">
                  <c:v>1687590</c:v>
                </c:pt>
                <c:pt idx="53">
                  <c:v>1755313</c:v>
                </c:pt>
                <c:pt idx="54">
                  <c:v>1868951</c:v>
                </c:pt>
                <c:pt idx="55">
                  <c:v>1905472</c:v>
                </c:pt>
                <c:pt idx="56">
                  <c:v>1977170</c:v>
                </c:pt>
                <c:pt idx="57">
                  <c:v>2047017</c:v>
                </c:pt>
                <c:pt idx="58">
                  <c:v>2128054</c:v>
                </c:pt>
                <c:pt idx="59">
                  <c:v>2198927</c:v>
                </c:pt>
                <c:pt idx="60">
                  <c:v>2256114</c:v>
                </c:pt>
                <c:pt idx="61">
                  <c:v>2310723</c:v>
                </c:pt>
                <c:pt idx="62">
                  <c:v>2422389</c:v>
                </c:pt>
                <c:pt idx="63">
                  <c:v>2489379</c:v>
                </c:pt>
                <c:pt idx="64">
                  <c:v>2537979</c:v>
                </c:pt>
                <c:pt idx="65">
                  <c:v>2640933</c:v>
                </c:pt>
                <c:pt idx="66">
                  <c:v>2749891</c:v>
                </c:pt>
                <c:pt idx="67">
                  <c:v>2819548</c:v>
                </c:pt>
                <c:pt idx="68">
                  <c:v>2906602</c:v>
                </c:pt>
                <c:pt idx="69">
                  <c:v>2982462</c:v>
                </c:pt>
                <c:pt idx="70">
                  <c:v>3118965</c:v>
                </c:pt>
                <c:pt idx="71">
                  <c:v>3177201</c:v>
                </c:pt>
                <c:pt idx="72">
                  <c:v>3251862</c:v>
                </c:pt>
                <c:pt idx="73">
                  <c:v>3359504</c:v>
                </c:pt>
                <c:pt idx="74">
                  <c:v>3519524</c:v>
                </c:pt>
                <c:pt idx="75">
                  <c:v>3548862</c:v>
                </c:pt>
                <c:pt idx="76">
                  <c:v>3627152</c:v>
                </c:pt>
                <c:pt idx="77">
                  <c:v>3808097</c:v>
                </c:pt>
                <c:pt idx="78">
                  <c:v>3832807</c:v>
                </c:pt>
                <c:pt idx="79">
                  <c:v>3906595</c:v>
                </c:pt>
                <c:pt idx="80">
                  <c:v>3996430</c:v>
                </c:pt>
                <c:pt idx="81">
                  <c:v>4155187</c:v>
                </c:pt>
                <c:pt idx="82">
                  <c:v>4213205</c:v>
                </c:pt>
                <c:pt idx="83">
                  <c:v>4256665</c:v>
                </c:pt>
                <c:pt idx="84">
                  <c:v>4397351</c:v>
                </c:pt>
                <c:pt idx="85">
                  <c:v>4514256</c:v>
                </c:pt>
                <c:pt idx="86">
                  <c:v>4621814</c:v>
                </c:pt>
                <c:pt idx="87">
                  <c:v>4650730</c:v>
                </c:pt>
                <c:pt idx="88">
                  <c:v>4827389</c:v>
                </c:pt>
                <c:pt idx="89">
                  <c:v>5038493</c:v>
                </c:pt>
                <c:pt idx="90">
                  <c:v>5096036</c:v>
                </c:pt>
                <c:pt idx="91">
                  <c:v>5157434</c:v>
                </c:pt>
                <c:pt idx="92">
                  <c:v>5322082</c:v>
                </c:pt>
                <c:pt idx="93">
                  <c:v>5496001</c:v>
                </c:pt>
                <c:pt idx="94">
                  <c:v>5537771</c:v>
                </c:pt>
                <c:pt idx="95">
                  <c:v>5735711</c:v>
                </c:pt>
                <c:pt idx="96">
                  <c:v>5633765</c:v>
                </c:pt>
                <c:pt idx="97">
                  <c:v>5868727</c:v>
                </c:pt>
                <c:pt idx="98">
                  <c:v>6109926</c:v>
                </c:pt>
                <c:pt idx="99">
                  <c:v>6201018</c:v>
                </c:pt>
                <c:pt idx="100">
                  <c:v>6250215</c:v>
                </c:pt>
                <c:pt idx="101">
                  <c:v>6468430</c:v>
                </c:pt>
                <c:pt idx="102">
                  <c:v>6455071</c:v>
                </c:pt>
                <c:pt idx="103">
                  <c:v>6742121</c:v>
                </c:pt>
                <c:pt idx="104">
                  <c:v>6775882</c:v>
                </c:pt>
                <c:pt idx="105">
                  <c:v>6932928</c:v>
                </c:pt>
                <c:pt idx="106">
                  <c:v>7007797</c:v>
                </c:pt>
                <c:pt idx="107">
                  <c:v>7207604</c:v>
                </c:pt>
                <c:pt idx="108">
                  <c:v>7292028</c:v>
                </c:pt>
                <c:pt idx="109">
                  <c:v>7456421</c:v>
                </c:pt>
                <c:pt idx="110">
                  <c:v>7597866</c:v>
                </c:pt>
                <c:pt idx="111">
                  <c:v>7824729</c:v>
                </c:pt>
                <c:pt idx="112">
                  <c:v>7897258</c:v>
                </c:pt>
                <c:pt idx="113">
                  <c:v>7944141</c:v>
                </c:pt>
                <c:pt idx="114">
                  <c:v>8019053</c:v>
                </c:pt>
                <c:pt idx="115">
                  <c:v>8342588</c:v>
                </c:pt>
                <c:pt idx="116">
                  <c:v>8576202</c:v>
                </c:pt>
                <c:pt idx="117">
                  <c:v>8675331</c:v>
                </c:pt>
                <c:pt idx="118">
                  <c:v>8747999</c:v>
                </c:pt>
                <c:pt idx="119">
                  <c:v>8871659</c:v>
                </c:pt>
                <c:pt idx="120">
                  <c:v>8932551</c:v>
                </c:pt>
                <c:pt idx="121">
                  <c:v>9277663</c:v>
                </c:pt>
                <c:pt idx="122">
                  <c:v>9355116</c:v>
                </c:pt>
                <c:pt idx="123">
                  <c:v>9533108</c:v>
                </c:pt>
                <c:pt idx="124">
                  <c:v>9719065</c:v>
                </c:pt>
                <c:pt idx="125">
                  <c:v>9719476</c:v>
                </c:pt>
                <c:pt idx="126">
                  <c:v>9874425</c:v>
                </c:pt>
                <c:pt idx="127">
                  <c:v>10130459</c:v>
                </c:pt>
                <c:pt idx="128">
                  <c:v>10258553</c:v>
                </c:pt>
                <c:pt idx="129">
                  <c:v>10344256</c:v>
                </c:pt>
                <c:pt idx="130">
                  <c:v>10578794</c:v>
                </c:pt>
                <c:pt idx="131">
                  <c:v>10595258</c:v>
                </c:pt>
                <c:pt idx="132">
                  <c:v>10981552</c:v>
                </c:pt>
                <c:pt idx="133">
                  <c:v>10906134</c:v>
                </c:pt>
                <c:pt idx="134">
                  <c:v>11299121</c:v>
                </c:pt>
                <c:pt idx="135">
                  <c:v>11389785</c:v>
                </c:pt>
                <c:pt idx="136">
                  <c:v>11730563</c:v>
                </c:pt>
                <c:pt idx="137">
                  <c:v>11669506</c:v>
                </c:pt>
                <c:pt idx="138">
                  <c:v>11933775</c:v>
                </c:pt>
                <c:pt idx="139">
                  <c:v>12176852</c:v>
                </c:pt>
                <c:pt idx="140">
                  <c:v>12298546</c:v>
                </c:pt>
                <c:pt idx="141">
                  <c:v>12494870</c:v>
                </c:pt>
                <c:pt idx="142">
                  <c:v>12746915</c:v>
                </c:pt>
                <c:pt idx="143">
                  <c:v>12814132</c:v>
                </c:pt>
                <c:pt idx="144">
                  <c:v>12891357</c:v>
                </c:pt>
                <c:pt idx="145">
                  <c:v>13150793</c:v>
                </c:pt>
                <c:pt idx="146">
                  <c:v>13365268</c:v>
                </c:pt>
                <c:pt idx="147">
                  <c:v>13537586</c:v>
                </c:pt>
                <c:pt idx="148">
                  <c:v>13602116</c:v>
                </c:pt>
                <c:pt idx="149">
                  <c:v>13817571</c:v>
                </c:pt>
                <c:pt idx="150">
                  <c:v>14120780</c:v>
                </c:pt>
                <c:pt idx="151">
                  <c:v>14325522</c:v>
                </c:pt>
                <c:pt idx="152">
                  <c:v>14563341</c:v>
                </c:pt>
                <c:pt idx="153">
                  <c:v>14699969</c:v>
                </c:pt>
                <c:pt idx="154">
                  <c:v>14720097</c:v>
                </c:pt>
                <c:pt idx="155">
                  <c:v>14943288</c:v>
                </c:pt>
                <c:pt idx="156">
                  <c:v>15279707</c:v>
                </c:pt>
                <c:pt idx="157">
                  <c:v>15268514</c:v>
                </c:pt>
                <c:pt idx="158">
                  <c:v>15761955</c:v>
                </c:pt>
                <c:pt idx="159">
                  <c:v>16002373</c:v>
                </c:pt>
                <c:pt idx="160">
                  <c:v>16210514</c:v>
                </c:pt>
                <c:pt idx="161">
                  <c:v>16270821</c:v>
                </c:pt>
                <c:pt idx="162">
                  <c:v>16474156</c:v>
                </c:pt>
                <c:pt idx="163">
                  <c:v>16652128</c:v>
                </c:pt>
                <c:pt idx="164">
                  <c:v>16747129</c:v>
                </c:pt>
                <c:pt idx="165">
                  <c:v>17145120</c:v>
                </c:pt>
                <c:pt idx="166">
                  <c:v>17107518</c:v>
                </c:pt>
                <c:pt idx="167">
                  <c:v>17347112</c:v>
                </c:pt>
                <c:pt idx="168">
                  <c:v>17705369</c:v>
                </c:pt>
                <c:pt idx="169">
                  <c:v>17847815</c:v>
                </c:pt>
                <c:pt idx="170">
                  <c:v>17936102</c:v>
                </c:pt>
                <c:pt idx="171">
                  <c:v>18088482</c:v>
                </c:pt>
                <c:pt idx="172">
                  <c:v>18631133</c:v>
                </c:pt>
                <c:pt idx="173">
                  <c:v>18793510</c:v>
                </c:pt>
                <c:pt idx="174">
                  <c:v>18849647</c:v>
                </c:pt>
                <c:pt idx="175">
                  <c:v>19190102</c:v>
                </c:pt>
                <c:pt idx="176">
                  <c:v>19251356</c:v>
                </c:pt>
                <c:pt idx="177">
                  <c:v>19535464</c:v>
                </c:pt>
                <c:pt idx="178">
                  <c:v>19785524</c:v>
                </c:pt>
                <c:pt idx="179">
                  <c:v>19966089</c:v>
                </c:pt>
                <c:pt idx="180">
                  <c:v>20592307</c:v>
                </c:pt>
                <c:pt idx="181">
                  <c:v>20801968</c:v>
                </c:pt>
                <c:pt idx="182">
                  <c:v>20769684</c:v>
                </c:pt>
                <c:pt idx="183">
                  <c:v>20715313</c:v>
                </c:pt>
                <c:pt idx="184">
                  <c:v>21323960</c:v>
                </c:pt>
                <c:pt idx="185">
                  <c:v>21468688</c:v>
                </c:pt>
                <c:pt idx="186">
                  <c:v>21939031</c:v>
                </c:pt>
                <c:pt idx="187">
                  <c:v>22166112</c:v>
                </c:pt>
                <c:pt idx="188">
                  <c:v>22182769</c:v>
                </c:pt>
                <c:pt idx="189">
                  <c:v>22314273</c:v>
                </c:pt>
                <c:pt idx="190">
                  <c:v>22440797</c:v>
                </c:pt>
                <c:pt idx="191">
                  <c:v>22905540</c:v>
                </c:pt>
                <c:pt idx="192">
                  <c:v>22868015</c:v>
                </c:pt>
                <c:pt idx="193">
                  <c:v>23351400</c:v>
                </c:pt>
                <c:pt idx="194">
                  <c:v>23754150</c:v>
                </c:pt>
                <c:pt idx="195">
                  <c:v>23703611</c:v>
                </c:pt>
                <c:pt idx="196">
                  <c:v>23980324</c:v>
                </c:pt>
                <c:pt idx="197">
                  <c:v>24442310</c:v>
                </c:pt>
                <c:pt idx="198">
                  <c:v>24808671</c:v>
                </c:pt>
                <c:pt idx="199">
                  <c:v>24902462</c:v>
                </c:pt>
              </c:numCache>
            </c:numRef>
          </c:val>
        </c:ser>
        <c:marker val="1"/>
        <c:axId val="125145088"/>
        <c:axId val="125147008"/>
      </c:lineChart>
      <c:catAx>
        <c:axId val="1251450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2000" dirty="0" smtClean="0"/>
                  <a:t>Размер</a:t>
                </a:r>
                <a:r>
                  <a:rPr lang="ru-RU" sz="2000" baseline="0" dirty="0" smtClean="0"/>
                  <a:t> массива</a:t>
                </a:r>
                <a:endParaRPr lang="ru-RU" sz="2000" dirty="0"/>
              </a:p>
            </c:rich>
          </c:tx>
          <c:layout>
            <c:manualLayout>
              <c:xMode val="edge"/>
              <c:yMode val="edge"/>
              <c:x val="0.34351912608146212"/>
              <c:y val="0.8984899399586036"/>
            </c:manualLayout>
          </c:layout>
        </c:title>
        <c:numFmt formatCode="General" sourceLinked="1"/>
        <c:tickLblPos val="nextTo"/>
        <c:crossAx val="125147008"/>
        <c:crosses val="autoZero"/>
        <c:auto val="1"/>
        <c:lblAlgn val="ctr"/>
        <c:lblOffset val="100"/>
      </c:catAx>
      <c:valAx>
        <c:axId val="1251470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sz="2000" dirty="0" smtClean="0"/>
                  <a:t>Количество</a:t>
                </a:r>
                <a:r>
                  <a:rPr lang="ru-RU" sz="2000" baseline="0" dirty="0" smtClean="0"/>
                  <a:t> итераций</a:t>
                </a:r>
                <a:endParaRPr lang="ru-RU" sz="2000" dirty="0"/>
              </a:p>
            </c:rich>
          </c:tx>
          <c:layout/>
        </c:title>
        <c:numFmt formatCode="General" sourceLinked="1"/>
        <c:tickLblPos val="nextTo"/>
        <c:crossAx val="12514508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9.8002697579469278E-2"/>
          <c:y val="4.3891503953220709E-2"/>
          <c:w val="0.71135357871178317"/>
          <c:h val="0.78069098946708559"/>
        </c:manualLayout>
      </c:layout>
      <c:lineChart>
        <c:grouping val="standard"/>
        <c:ser>
          <c:idx val="0"/>
          <c:order val="0"/>
          <c:tx>
            <c:strRef>
              <c:f>Лист1!$B$1</c:f>
              <c:strCache>
                <c:ptCount val="1"/>
                <c:pt idx="0">
                  <c:v>besttime</c:v>
                </c:pt>
              </c:strCache>
            </c:strRef>
          </c:tx>
          <c:marker>
            <c:symbol val="none"/>
          </c:marker>
          <c:cat>
            <c:numRef>
              <c:f>Лист1!$A$2:$A$201</c:f>
              <c:numCache>
                <c:formatCode>General</c:formatCode>
                <c:ptCount val="200"/>
                <c:pt idx="0">
                  <c:v>10</c:v>
                </c:pt>
                <c:pt idx="1">
                  <c:v>60</c:v>
                </c:pt>
                <c:pt idx="2">
                  <c:v>110</c:v>
                </c:pt>
                <c:pt idx="3">
                  <c:v>160</c:v>
                </c:pt>
                <c:pt idx="4">
                  <c:v>210</c:v>
                </c:pt>
                <c:pt idx="5">
                  <c:v>260</c:v>
                </c:pt>
                <c:pt idx="6">
                  <c:v>310</c:v>
                </c:pt>
                <c:pt idx="7">
                  <c:v>360</c:v>
                </c:pt>
                <c:pt idx="8">
                  <c:v>410</c:v>
                </c:pt>
                <c:pt idx="9">
                  <c:v>460</c:v>
                </c:pt>
                <c:pt idx="10">
                  <c:v>510</c:v>
                </c:pt>
                <c:pt idx="11">
                  <c:v>560</c:v>
                </c:pt>
                <c:pt idx="12">
                  <c:v>610</c:v>
                </c:pt>
                <c:pt idx="13">
                  <c:v>660</c:v>
                </c:pt>
                <c:pt idx="14">
                  <c:v>710</c:v>
                </c:pt>
                <c:pt idx="15">
                  <c:v>760</c:v>
                </c:pt>
                <c:pt idx="16">
                  <c:v>810</c:v>
                </c:pt>
                <c:pt idx="17">
                  <c:v>860</c:v>
                </c:pt>
                <c:pt idx="18">
                  <c:v>910</c:v>
                </c:pt>
                <c:pt idx="19">
                  <c:v>960</c:v>
                </c:pt>
                <c:pt idx="20">
                  <c:v>1010</c:v>
                </c:pt>
                <c:pt idx="21">
                  <c:v>1060</c:v>
                </c:pt>
                <c:pt idx="22">
                  <c:v>1110</c:v>
                </c:pt>
                <c:pt idx="23">
                  <c:v>1160</c:v>
                </c:pt>
                <c:pt idx="24">
                  <c:v>1210</c:v>
                </c:pt>
                <c:pt idx="25">
                  <c:v>1260</c:v>
                </c:pt>
                <c:pt idx="26">
                  <c:v>1310</c:v>
                </c:pt>
                <c:pt idx="27">
                  <c:v>1360</c:v>
                </c:pt>
                <c:pt idx="28">
                  <c:v>1410</c:v>
                </c:pt>
                <c:pt idx="29">
                  <c:v>1460</c:v>
                </c:pt>
                <c:pt idx="30">
                  <c:v>1510</c:v>
                </c:pt>
                <c:pt idx="31">
                  <c:v>1560</c:v>
                </c:pt>
                <c:pt idx="32">
                  <c:v>1610</c:v>
                </c:pt>
                <c:pt idx="33">
                  <c:v>1660</c:v>
                </c:pt>
                <c:pt idx="34">
                  <c:v>1710</c:v>
                </c:pt>
                <c:pt idx="35">
                  <c:v>1760</c:v>
                </c:pt>
                <c:pt idx="36">
                  <c:v>1810</c:v>
                </c:pt>
                <c:pt idx="37">
                  <c:v>1860</c:v>
                </c:pt>
                <c:pt idx="38">
                  <c:v>1910</c:v>
                </c:pt>
                <c:pt idx="39">
                  <c:v>1960</c:v>
                </c:pt>
                <c:pt idx="40">
                  <c:v>2010</c:v>
                </c:pt>
                <c:pt idx="41">
                  <c:v>2060</c:v>
                </c:pt>
                <c:pt idx="42">
                  <c:v>2110</c:v>
                </c:pt>
                <c:pt idx="43">
                  <c:v>2160</c:v>
                </c:pt>
                <c:pt idx="44">
                  <c:v>2210</c:v>
                </c:pt>
                <c:pt idx="45">
                  <c:v>2260</c:v>
                </c:pt>
                <c:pt idx="46">
                  <c:v>2310</c:v>
                </c:pt>
                <c:pt idx="47">
                  <c:v>2360</c:v>
                </c:pt>
                <c:pt idx="48">
                  <c:v>2410</c:v>
                </c:pt>
                <c:pt idx="49">
                  <c:v>2460</c:v>
                </c:pt>
                <c:pt idx="50">
                  <c:v>2510</c:v>
                </c:pt>
                <c:pt idx="51">
                  <c:v>2560</c:v>
                </c:pt>
                <c:pt idx="52">
                  <c:v>2610</c:v>
                </c:pt>
                <c:pt idx="53">
                  <c:v>2660</c:v>
                </c:pt>
                <c:pt idx="54">
                  <c:v>2710</c:v>
                </c:pt>
                <c:pt idx="55">
                  <c:v>2760</c:v>
                </c:pt>
                <c:pt idx="56">
                  <c:v>2810</c:v>
                </c:pt>
                <c:pt idx="57">
                  <c:v>2860</c:v>
                </c:pt>
                <c:pt idx="58">
                  <c:v>2910</c:v>
                </c:pt>
                <c:pt idx="59">
                  <c:v>2960</c:v>
                </c:pt>
                <c:pt idx="60">
                  <c:v>3010</c:v>
                </c:pt>
                <c:pt idx="61">
                  <c:v>3060</c:v>
                </c:pt>
                <c:pt idx="62">
                  <c:v>3110</c:v>
                </c:pt>
                <c:pt idx="63">
                  <c:v>3160</c:v>
                </c:pt>
                <c:pt idx="64">
                  <c:v>3210</c:v>
                </c:pt>
                <c:pt idx="65">
                  <c:v>3260</c:v>
                </c:pt>
                <c:pt idx="66">
                  <c:v>3310</c:v>
                </c:pt>
                <c:pt idx="67">
                  <c:v>3360</c:v>
                </c:pt>
                <c:pt idx="68">
                  <c:v>3410</c:v>
                </c:pt>
                <c:pt idx="69">
                  <c:v>3460</c:v>
                </c:pt>
                <c:pt idx="70">
                  <c:v>3510</c:v>
                </c:pt>
                <c:pt idx="71">
                  <c:v>3560</c:v>
                </c:pt>
                <c:pt idx="72">
                  <c:v>3610</c:v>
                </c:pt>
                <c:pt idx="73">
                  <c:v>3660</c:v>
                </c:pt>
                <c:pt idx="74">
                  <c:v>3710</c:v>
                </c:pt>
                <c:pt idx="75">
                  <c:v>3760</c:v>
                </c:pt>
                <c:pt idx="76">
                  <c:v>3810</c:v>
                </c:pt>
                <c:pt idx="77">
                  <c:v>3860</c:v>
                </c:pt>
                <c:pt idx="78">
                  <c:v>3910</c:v>
                </c:pt>
                <c:pt idx="79">
                  <c:v>3960</c:v>
                </c:pt>
                <c:pt idx="80">
                  <c:v>4010</c:v>
                </c:pt>
                <c:pt idx="81">
                  <c:v>4060</c:v>
                </c:pt>
                <c:pt idx="82">
                  <c:v>4110</c:v>
                </c:pt>
                <c:pt idx="83">
                  <c:v>4160</c:v>
                </c:pt>
                <c:pt idx="84">
                  <c:v>4210</c:v>
                </c:pt>
                <c:pt idx="85">
                  <c:v>4260</c:v>
                </c:pt>
                <c:pt idx="86">
                  <c:v>4310</c:v>
                </c:pt>
                <c:pt idx="87">
                  <c:v>4360</c:v>
                </c:pt>
                <c:pt idx="88">
                  <c:v>4410</c:v>
                </c:pt>
                <c:pt idx="89">
                  <c:v>4460</c:v>
                </c:pt>
                <c:pt idx="90">
                  <c:v>4510</c:v>
                </c:pt>
                <c:pt idx="91">
                  <c:v>4560</c:v>
                </c:pt>
                <c:pt idx="92">
                  <c:v>4610</c:v>
                </c:pt>
                <c:pt idx="93">
                  <c:v>4660</c:v>
                </c:pt>
                <c:pt idx="94">
                  <c:v>4710</c:v>
                </c:pt>
                <c:pt idx="95">
                  <c:v>4760</c:v>
                </c:pt>
                <c:pt idx="96">
                  <c:v>4810</c:v>
                </c:pt>
                <c:pt idx="97">
                  <c:v>4860</c:v>
                </c:pt>
                <c:pt idx="98">
                  <c:v>4910</c:v>
                </c:pt>
                <c:pt idx="99">
                  <c:v>4960</c:v>
                </c:pt>
                <c:pt idx="100">
                  <c:v>5010</c:v>
                </c:pt>
                <c:pt idx="101">
                  <c:v>5060</c:v>
                </c:pt>
                <c:pt idx="102">
                  <c:v>5110</c:v>
                </c:pt>
                <c:pt idx="103">
                  <c:v>5160</c:v>
                </c:pt>
                <c:pt idx="104">
                  <c:v>5210</c:v>
                </c:pt>
                <c:pt idx="105">
                  <c:v>5260</c:v>
                </c:pt>
                <c:pt idx="106">
                  <c:v>5310</c:v>
                </c:pt>
                <c:pt idx="107">
                  <c:v>5360</c:v>
                </c:pt>
                <c:pt idx="108">
                  <c:v>5410</c:v>
                </c:pt>
                <c:pt idx="109">
                  <c:v>5460</c:v>
                </c:pt>
                <c:pt idx="110">
                  <c:v>5510</c:v>
                </c:pt>
                <c:pt idx="111">
                  <c:v>5560</c:v>
                </c:pt>
                <c:pt idx="112">
                  <c:v>5610</c:v>
                </c:pt>
                <c:pt idx="113">
                  <c:v>5660</c:v>
                </c:pt>
                <c:pt idx="114">
                  <c:v>5710</c:v>
                </c:pt>
                <c:pt idx="115">
                  <c:v>5760</c:v>
                </c:pt>
                <c:pt idx="116">
                  <c:v>5810</c:v>
                </c:pt>
                <c:pt idx="117">
                  <c:v>5860</c:v>
                </c:pt>
                <c:pt idx="118">
                  <c:v>5910</c:v>
                </c:pt>
                <c:pt idx="119">
                  <c:v>5960</c:v>
                </c:pt>
                <c:pt idx="120">
                  <c:v>6010</c:v>
                </c:pt>
                <c:pt idx="121">
                  <c:v>6060</c:v>
                </c:pt>
                <c:pt idx="122">
                  <c:v>6110</c:v>
                </c:pt>
                <c:pt idx="123">
                  <c:v>6160</c:v>
                </c:pt>
                <c:pt idx="124">
                  <c:v>6210</c:v>
                </c:pt>
                <c:pt idx="125">
                  <c:v>6260</c:v>
                </c:pt>
                <c:pt idx="126">
                  <c:v>6310</c:v>
                </c:pt>
                <c:pt idx="127">
                  <c:v>6360</c:v>
                </c:pt>
                <c:pt idx="128">
                  <c:v>6410</c:v>
                </c:pt>
                <c:pt idx="129">
                  <c:v>6460</c:v>
                </c:pt>
                <c:pt idx="130">
                  <c:v>6510</c:v>
                </c:pt>
                <c:pt idx="131">
                  <c:v>6560</c:v>
                </c:pt>
                <c:pt idx="132">
                  <c:v>6610</c:v>
                </c:pt>
                <c:pt idx="133">
                  <c:v>6660</c:v>
                </c:pt>
                <c:pt idx="134">
                  <c:v>6710</c:v>
                </c:pt>
                <c:pt idx="135">
                  <c:v>6760</c:v>
                </c:pt>
                <c:pt idx="136">
                  <c:v>6810</c:v>
                </c:pt>
                <c:pt idx="137">
                  <c:v>6860</c:v>
                </c:pt>
                <c:pt idx="138">
                  <c:v>6910</c:v>
                </c:pt>
                <c:pt idx="139">
                  <c:v>6960</c:v>
                </c:pt>
                <c:pt idx="140">
                  <c:v>7010</c:v>
                </c:pt>
                <c:pt idx="141">
                  <c:v>7060</c:v>
                </c:pt>
                <c:pt idx="142">
                  <c:v>7110</c:v>
                </c:pt>
                <c:pt idx="143">
                  <c:v>7160</c:v>
                </c:pt>
                <c:pt idx="144">
                  <c:v>7210</c:v>
                </c:pt>
                <c:pt idx="145">
                  <c:v>7260</c:v>
                </c:pt>
                <c:pt idx="146">
                  <c:v>7310</c:v>
                </c:pt>
                <c:pt idx="147">
                  <c:v>7360</c:v>
                </c:pt>
                <c:pt idx="148">
                  <c:v>7410</c:v>
                </c:pt>
                <c:pt idx="149">
                  <c:v>7460</c:v>
                </c:pt>
                <c:pt idx="150">
                  <c:v>7510</c:v>
                </c:pt>
                <c:pt idx="151">
                  <c:v>7560</c:v>
                </c:pt>
                <c:pt idx="152">
                  <c:v>7610</c:v>
                </c:pt>
                <c:pt idx="153">
                  <c:v>7660</c:v>
                </c:pt>
                <c:pt idx="154">
                  <c:v>7710</c:v>
                </c:pt>
                <c:pt idx="155">
                  <c:v>7760</c:v>
                </c:pt>
                <c:pt idx="156">
                  <c:v>7810</c:v>
                </c:pt>
                <c:pt idx="157">
                  <c:v>7860</c:v>
                </c:pt>
                <c:pt idx="158">
                  <c:v>7910</c:v>
                </c:pt>
                <c:pt idx="159">
                  <c:v>7960</c:v>
                </c:pt>
                <c:pt idx="160">
                  <c:v>8010</c:v>
                </c:pt>
                <c:pt idx="161">
                  <c:v>8060</c:v>
                </c:pt>
                <c:pt idx="162">
                  <c:v>8110</c:v>
                </c:pt>
                <c:pt idx="163">
                  <c:v>8160</c:v>
                </c:pt>
                <c:pt idx="164">
                  <c:v>8210</c:v>
                </c:pt>
                <c:pt idx="165">
                  <c:v>8260</c:v>
                </c:pt>
                <c:pt idx="166">
                  <c:v>8310</c:v>
                </c:pt>
                <c:pt idx="167">
                  <c:v>8360</c:v>
                </c:pt>
                <c:pt idx="168">
                  <c:v>8410</c:v>
                </c:pt>
                <c:pt idx="169">
                  <c:v>8460</c:v>
                </c:pt>
                <c:pt idx="170">
                  <c:v>8510</c:v>
                </c:pt>
                <c:pt idx="171">
                  <c:v>8560</c:v>
                </c:pt>
                <c:pt idx="172">
                  <c:v>8610</c:v>
                </c:pt>
                <c:pt idx="173">
                  <c:v>8660</c:v>
                </c:pt>
                <c:pt idx="174">
                  <c:v>8710</c:v>
                </c:pt>
                <c:pt idx="175">
                  <c:v>8760</c:v>
                </c:pt>
                <c:pt idx="176">
                  <c:v>8810</c:v>
                </c:pt>
                <c:pt idx="177">
                  <c:v>8860</c:v>
                </c:pt>
                <c:pt idx="178">
                  <c:v>8910</c:v>
                </c:pt>
                <c:pt idx="179">
                  <c:v>8960</c:v>
                </c:pt>
                <c:pt idx="180">
                  <c:v>9010</c:v>
                </c:pt>
                <c:pt idx="181">
                  <c:v>9060</c:v>
                </c:pt>
                <c:pt idx="182">
                  <c:v>9110</c:v>
                </c:pt>
                <c:pt idx="183">
                  <c:v>9160</c:v>
                </c:pt>
                <c:pt idx="184">
                  <c:v>9210</c:v>
                </c:pt>
                <c:pt idx="185">
                  <c:v>9260</c:v>
                </c:pt>
                <c:pt idx="186">
                  <c:v>9310</c:v>
                </c:pt>
                <c:pt idx="187">
                  <c:v>9360</c:v>
                </c:pt>
                <c:pt idx="188">
                  <c:v>9410</c:v>
                </c:pt>
                <c:pt idx="189">
                  <c:v>9460</c:v>
                </c:pt>
                <c:pt idx="190">
                  <c:v>9510</c:v>
                </c:pt>
                <c:pt idx="191">
                  <c:v>9560</c:v>
                </c:pt>
                <c:pt idx="192">
                  <c:v>9610</c:v>
                </c:pt>
                <c:pt idx="193">
                  <c:v>9660</c:v>
                </c:pt>
                <c:pt idx="194">
                  <c:v>9710</c:v>
                </c:pt>
                <c:pt idx="195">
                  <c:v>9760</c:v>
                </c:pt>
                <c:pt idx="196">
                  <c:v>9810</c:v>
                </c:pt>
                <c:pt idx="197">
                  <c:v>9860</c:v>
                </c:pt>
                <c:pt idx="198">
                  <c:v>9910</c:v>
                </c:pt>
                <c:pt idx="199">
                  <c:v>9960</c:v>
                </c:pt>
              </c:numCache>
            </c:numRef>
          </c:cat>
          <c:val>
            <c:numRef>
              <c:f>Лист1!$B$2:$B$201</c:f>
              <c:numCache>
                <c:formatCode>General</c:formatCode>
                <c:ptCount val="200"/>
                <c:pt idx="0">
                  <c:v>0.8579</c:v>
                </c:pt>
                <c:pt idx="1">
                  <c:v>2.98E-2</c:v>
                </c:pt>
                <c:pt idx="2">
                  <c:v>9.1399999999999995E-2</c:v>
                </c:pt>
                <c:pt idx="3">
                  <c:v>0.1968</c:v>
                </c:pt>
                <c:pt idx="4">
                  <c:v>0.31759999999999999</c:v>
                </c:pt>
                <c:pt idx="5">
                  <c:v>0.75480000000000003</c:v>
                </c:pt>
                <c:pt idx="6">
                  <c:v>1.0538000000000001</c:v>
                </c:pt>
                <c:pt idx="7">
                  <c:v>1.4051</c:v>
                </c:pt>
                <c:pt idx="8">
                  <c:v>1.3887</c:v>
                </c:pt>
                <c:pt idx="9">
                  <c:v>2.3386</c:v>
                </c:pt>
                <c:pt idx="10">
                  <c:v>2.9805000000000001</c:v>
                </c:pt>
                <c:pt idx="11">
                  <c:v>2.2406000000000001</c:v>
                </c:pt>
                <c:pt idx="12">
                  <c:v>3.67</c:v>
                </c:pt>
                <c:pt idx="13">
                  <c:v>5.5122</c:v>
                </c:pt>
                <c:pt idx="14">
                  <c:v>5.2542</c:v>
                </c:pt>
                <c:pt idx="15">
                  <c:v>5.6913999999999998</c:v>
                </c:pt>
                <c:pt idx="16">
                  <c:v>7.4356</c:v>
                </c:pt>
                <c:pt idx="17">
                  <c:v>9.8694000000000006</c:v>
                </c:pt>
                <c:pt idx="18">
                  <c:v>6.9406999999999996</c:v>
                </c:pt>
                <c:pt idx="19">
                  <c:v>10.2142</c:v>
                </c:pt>
                <c:pt idx="20">
                  <c:v>7.2845000000000004</c:v>
                </c:pt>
                <c:pt idx="21">
                  <c:v>9.5610999999999997</c:v>
                </c:pt>
                <c:pt idx="22">
                  <c:v>9.8368000000000002</c:v>
                </c:pt>
                <c:pt idx="23">
                  <c:v>10.2958</c:v>
                </c:pt>
                <c:pt idx="24">
                  <c:v>13.9542</c:v>
                </c:pt>
                <c:pt idx="25">
                  <c:v>11.7994</c:v>
                </c:pt>
                <c:pt idx="26">
                  <c:v>12.3079</c:v>
                </c:pt>
                <c:pt idx="27">
                  <c:v>13.633699999999999</c:v>
                </c:pt>
                <c:pt idx="28">
                  <c:v>15.301</c:v>
                </c:pt>
                <c:pt idx="29">
                  <c:v>15.061199999999999</c:v>
                </c:pt>
                <c:pt idx="30">
                  <c:v>16.826000000000001</c:v>
                </c:pt>
                <c:pt idx="31">
                  <c:v>17.423200000000001</c:v>
                </c:pt>
                <c:pt idx="32">
                  <c:v>19.457100000000001</c:v>
                </c:pt>
                <c:pt idx="33">
                  <c:v>20.0977</c:v>
                </c:pt>
                <c:pt idx="34">
                  <c:v>20.7746</c:v>
                </c:pt>
                <c:pt idx="35">
                  <c:v>22.805299999999999</c:v>
                </c:pt>
                <c:pt idx="36">
                  <c:v>23.679500000000001</c:v>
                </c:pt>
                <c:pt idx="37">
                  <c:v>25.222300000000001</c:v>
                </c:pt>
                <c:pt idx="38">
                  <c:v>27.328600000000002</c:v>
                </c:pt>
                <c:pt idx="39">
                  <c:v>28.645</c:v>
                </c:pt>
                <c:pt idx="40">
                  <c:v>28.722000000000001</c:v>
                </c:pt>
                <c:pt idx="41">
                  <c:v>30.2545</c:v>
                </c:pt>
                <c:pt idx="42">
                  <c:v>32.842199999999998</c:v>
                </c:pt>
                <c:pt idx="43">
                  <c:v>34.814599999999999</c:v>
                </c:pt>
                <c:pt idx="44">
                  <c:v>36.066800000000001</c:v>
                </c:pt>
                <c:pt idx="45">
                  <c:v>36.243099999999998</c:v>
                </c:pt>
                <c:pt idx="46">
                  <c:v>38.9619</c:v>
                </c:pt>
                <c:pt idx="47">
                  <c:v>39.572600000000001</c:v>
                </c:pt>
                <c:pt idx="48">
                  <c:v>44.524099999999997</c:v>
                </c:pt>
                <c:pt idx="49">
                  <c:v>44.616900000000001</c:v>
                </c:pt>
                <c:pt idx="50">
                  <c:v>46.210999999999999</c:v>
                </c:pt>
                <c:pt idx="51">
                  <c:v>47.460799999999999</c:v>
                </c:pt>
                <c:pt idx="52">
                  <c:v>49.2834</c:v>
                </c:pt>
                <c:pt idx="53">
                  <c:v>51.183100000000003</c:v>
                </c:pt>
                <c:pt idx="54">
                  <c:v>54.904899999999998</c:v>
                </c:pt>
                <c:pt idx="55">
                  <c:v>54.188800000000001</c:v>
                </c:pt>
                <c:pt idx="56">
                  <c:v>61.361400000000003</c:v>
                </c:pt>
                <c:pt idx="57">
                  <c:v>77.668199999999999</c:v>
                </c:pt>
                <c:pt idx="58">
                  <c:v>87.132300000000001</c:v>
                </c:pt>
                <c:pt idx="59">
                  <c:v>63.792400000000001</c:v>
                </c:pt>
                <c:pt idx="60">
                  <c:v>73.465900000000005</c:v>
                </c:pt>
                <c:pt idx="61">
                  <c:v>67.799199999999999</c:v>
                </c:pt>
                <c:pt idx="62">
                  <c:v>69.9298</c:v>
                </c:pt>
                <c:pt idx="63">
                  <c:v>71.720699999999994</c:v>
                </c:pt>
                <c:pt idx="64">
                  <c:v>75.7971</c:v>
                </c:pt>
                <c:pt idx="65">
                  <c:v>74.967600000000004</c:v>
                </c:pt>
                <c:pt idx="66">
                  <c:v>78.483699999999999</c:v>
                </c:pt>
                <c:pt idx="67">
                  <c:v>80.968800000000002</c:v>
                </c:pt>
                <c:pt idx="68">
                  <c:v>83.8369</c:v>
                </c:pt>
                <c:pt idx="69">
                  <c:v>84.593599999999995</c:v>
                </c:pt>
                <c:pt idx="70">
                  <c:v>88.150700000000001</c:v>
                </c:pt>
                <c:pt idx="71">
                  <c:v>90.888199999999998</c:v>
                </c:pt>
                <c:pt idx="72">
                  <c:v>92.928200000000004</c:v>
                </c:pt>
                <c:pt idx="73">
                  <c:v>95.609300000000005</c:v>
                </c:pt>
                <c:pt idx="74">
                  <c:v>97.117900000000006</c:v>
                </c:pt>
                <c:pt idx="75">
                  <c:v>101.11499999999999</c:v>
                </c:pt>
                <c:pt idx="76">
                  <c:v>104.49720000000001</c:v>
                </c:pt>
                <c:pt idx="77">
                  <c:v>105.4979</c:v>
                </c:pt>
                <c:pt idx="78">
                  <c:v>109.75709999999999</c:v>
                </c:pt>
                <c:pt idx="79">
                  <c:v>110.3533</c:v>
                </c:pt>
                <c:pt idx="80">
                  <c:v>113.39960000000001</c:v>
                </c:pt>
                <c:pt idx="81">
                  <c:v>116.88120000000001</c:v>
                </c:pt>
                <c:pt idx="82">
                  <c:v>120.3403</c:v>
                </c:pt>
                <c:pt idx="83">
                  <c:v>122.8096</c:v>
                </c:pt>
                <c:pt idx="84">
                  <c:v>125.5461</c:v>
                </c:pt>
                <c:pt idx="85">
                  <c:v>137.53309999999999</c:v>
                </c:pt>
                <c:pt idx="86">
                  <c:v>132.22049999999999</c:v>
                </c:pt>
                <c:pt idx="87">
                  <c:v>134.05850000000001</c:v>
                </c:pt>
                <c:pt idx="88">
                  <c:v>137.1823</c:v>
                </c:pt>
                <c:pt idx="89">
                  <c:v>147.85550000000001</c:v>
                </c:pt>
                <c:pt idx="90">
                  <c:v>143.3766</c:v>
                </c:pt>
                <c:pt idx="91">
                  <c:v>149.31569999999999</c:v>
                </c:pt>
                <c:pt idx="92">
                  <c:v>154.43430000000001</c:v>
                </c:pt>
                <c:pt idx="93">
                  <c:v>154.9768</c:v>
                </c:pt>
                <c:pt idx="94">
                  <c:v>155.77780000000001</c:v>
                </c:pt>
                <c:pt idx="95">
                  <c:v>159.80099999999999</c:v>
                </c:pt>
                <c:pt idx="96">
                  <c:v>164.88040000000001</c:v>
                </c:pt>
                <c:pt idx="97">
                  <c:v>167.14709999999999</c:v>
                </c:pt>
                <c:pt idx="98">
                  <c:v>177.9067</c:v>
                </c:pt>
                <c:pt idx="99">
                  <c:v>175.44069999999999</c:v>
                </c:pt>
                <c:pt idx="100">
                  <c:v>176.65129999999999</c:v>
                </c:pt>
                <c:pt idx="101">
                  <c:v>179.8544</c:v>
                </c:pt>
                <c:pt idx="102">
                  <c:v>183.67740000000001</c:v>
                </c:pt>
                <c:pt idx="103">
                  <c:v>187.12119999999999</c:v>
                </c:pt>
                <c:pt idx="104">
                  <c:v>176.43350000000001</c:v>
                </c:pt>
                <c:pt idx="105">
                  <c:v>159.90129999999999</c:v>
                </c:pt>
                <c:pt idx="106">
                  <c:v>158.41220000000001</c:v>
                </c:pt>
                <c:pt idx="107">
                  <c:v>169.89859999999999</c:v>
                </c:pt>
                <c:pt idx="108">
                  <c:v>193.9504</c:v>
                </c:pt>
                <c:pt idx="109">
                  <c:v>211.70859999999999</c:v>
                </c:pt>
                <c:pt idx="110">
                  <c:v>213.56720000000001</c:v>
                </c:pt>
                <c:pt idx="111">
                  <c:v>217.08699999999999</c:v>
                </c:pt>
                <c:pt idx="112">
                  <c:v>222.28620000000001</c:v>
                </c:pt>
                <c:pt idx="113">
                  <c:v>225.8434</c:v>
                </c:pt>
                <c:pt idx="114">
                  <c:v>237.23230000000001</c:v>
                </c:pt>
                <c:pt idx="115">
                  <c:v>247.857</c:v>
                </c:pt>
                <c:pt idx="116">
                  <c:v>239.16460000000001</c:v>
                </c:pt>
                <c:pt idx="117">
                  <c:v>262.5829</c:v>
                </c:pt>
                <c:pt idx="118">
                  <c:v>247.25899999999999</c:v>
                </c:pt>
                <c:pt idx="119">
                  <c:v>252.91589999999999</c:v>
                </c:pt>
                <c:pt idx="120">
                  <c:v>256.15530000000001</c:v>
                </c:pt>
                <c:pt idx="121">
                  <c:v>258.14400000000001</c:v>
                </c:pt>
                <c:pt idx="122">
                  <c:v>263.89699999999999</c:v>
                </c:pt>
                <c:pt idx="123">
                  <c:v>267.51299999999998</c:v>
                </c:pt>
                <c:pt idx="124">
                  <c:v>272.69819999999999</c:v>
                </c:pt>
                <c:pt idx="125">
                  <c:v>284.19159999999999</c:v>
                </c:pt>
                <c:pt idx="126">
                  <c:v>280.03129999999999</c:v>
                </c:pt>
                <c:pt idx="127">
                  <c:v>284.28070000000002</c:v>
                </c:pt>
                <c:pt idx="128">
                  <c:v>288.38369999999998</c:v>
                </c:pt>
                <c:pt idx="129">
                  <c:v>237.02420000000001</c:v>
                </c:pt>
                <c:pt idx="130">
                  <c:v>240.0626</c:v>
                </c:pt>
                <c:pt idx="131">
                  <c:v>237.88210000000001</c:v>
                </c:pt>
                <c:pt idx="132">
                  <c:v>271.9667</c:v>
                </c:pt>
                <c:pt idx="133">
                  <c:v>311.7679</c:v>
                </c:pt>
                <c:pt idx="134">
                  <c:v>316.6112</c:v>
                </c:pt>
                <c:pt idx="135">
                  <c:v>321.7638</c:v>
                </c:pt>
                <c:pt idx="136">
                  <c:v>332.15719999999999</c:v>
                </c:pt>
                <c:pt idx="137">
                  <c:v>331.86750000000001</c:v>
                </c:pt>
                <c:pt idx="138">
                  <c:v>335.47550000000001</c:v>
                </c:pt>
                <c:pt idx="139">
                  <c:v>326.06509999999997</c:v>
                </c:pt>
                <c:pt idx="140">
                  <c:v>277.51400000000001</c:v>
                </c:pt>
                <c:pt idx="141">
                  <c:v>300.78120000000001</c:v>
                </c:pt>
                <c:pt idx="142">
                  <c:v>356.1223</c:v>
                </c:pt>
                <c:pt idx="143">
                  <c:v>362.53120000000001</c:v>
                </c:pt>
                <c:pt idx="144">
                  <c:v>366.23950000000002</c:v>
                </c:pt>
                <c:pt idx="145">
                  <c:v>373.62529999999998</c:v>
                </c:pt>
                <c:pt idx="146">
                  <c:v>377.66849999999999</c:v>
                </c:pt>
                <c:pt idx="147">
                  <c:v>381.42899999999997</c:v>
                </c:pt>
                <c:pt idx="148">
                  <c:v>388.30630000000002</c:v>
                </c:pt>
                <c:pt idx="149">
                  <c:v>399.44380000000001</c:v>
                </c:pt>
                <c:pt idx="150">
                  <c:v>399.97980000000001</c:v>
                </c:pt>
                <c:pt idx="151">
                  <c:v>406.49180000000001</c:v>
                </c:pt>
                <c:pt idx="152">
                  <c:v>408.94</c:v>
                </c:pt>
                <c:pt idx="153">
                  <c:v>436.83920000000001</c:v>
                </c:pt>
                <c:pt idx="154">
                  <c:v>418.29730000000001</c:v>
                </c:pt>
                <c:pt idx="155">
                  <c:v>424.1875</c:v>
                </c:pt>
                <c:pt idx="156">
                  <c:v>442.82639999999998</c:v>
                </c:pt>
                <c:pt idx="157">
                  <c:v>434.84440000000001</c:v>
                </c:pt>
                <c:pt idx="158">
                  <c:v>439.52679999999998</c:v>
                </c:pt>
                <c:pt idx="159">
                  <c:v>382.22399999999999</c:v>
                </c:pt>
                <c:pt idx="160">
                  <c:v>417.24630000000002</c:v>
                </c:pt>
                <c:pt idx="161">
                  <c:v>461.03609999999998</c:v>
                </c:pt>
                <c:pt idx="162">
                  <c:v>466.00959999999998</c:v>
                </c:pt>
                <c:pt idx="163">
                  <c:v>472.85559999999998</c:v>
                </c:pt>
                <c:pt idx="164">
                  <c:v>476.21910000000003</c:v>
                </c:pt>
                <c:pt idx="165">
                  <c:v>480.50639999999999</c:v>
                </c:pt>
                <c:pt idx="166">
                  <c:v>496.00760000000002</c:v>
                </c:pt>
                <c:pt idx="167">
                  <c:v>491.41289999999998</c:v>
                </c:pt>
                <c:pt idx="168">
                  <c:v>497.20420000000001</c:v>
                </c:pt>
                <c:pt idx="169">
                  <c:v>507.0727</c:v>
                </c:pt>
                <c:pt idx="170">
                  <c:v>508.90800000000002</c:v>
                </c:pt>
                <c:pt idx="171">
                  <c:v>535.31290000000001</c:v>
                </c:pt>
                <c:pt idx="172">
                  <c:v>577.32950000000005</c:v>
                </c:pt>
                <c:pt idx="173">
                  <c:v>528.14589999999998</c:v>
                </c:pt>
                <c:pt idx="174">
                  <c:v>533.79899999999998</c:v>
                </c:pt>
                <c:pt idx="175">
                  <c:v>544.77840000000003</c:v>
                </c:pt>
                <c:pt idx="176">
                  <c:v>546.85339999999997</c:v>
                </c:pt>
                <c:pt idx="177">
                  <c:v>552.10400000000004</c:v>
                </c:pt>
                <c:pt idx="178">
                  <c:v>562.80290000000002</c:v>
                </c:pt>
                <c:pt idx="179">
                  <c:v>567.86220000000003</c:v>
                </c:pt>
                <c:pt idx="180">
                  <c:v>561.18880000000001</c:v>
                </c:pt>
                <c:pt idx="181">
                  <c:v>460.33449999999999</c:v>
                </c:pt>
                <c:pt idx="182">
                  <c:v>431.70249999999999</c:v>
                </c:pt>
                <c:pt idx="183">
                  <c:v>491.95870000000002</c:v>
                </c:pt>
                <c:pt idx="184">
                  <c:v>596.59079999999994</c:v>
                </c:pt>
                <c:pt idx="185">
                  <c:v>596.53430000000003</c:v>
                </c:pt>
                <c:pt idx="186">
                  <c:v>524.37090000000001</c:v>
                </c:pt>
                <c:pt idx="187">
                  <c:v>617.32619999999997</c:v>
                </c:pt>
                <c:pt idx="188">
                  <c:v>623.84289999999999</c:v>
                </c:pt>
                <c:pt idx="189">
                  <c:v>584.28240000000005</c:v>
                </c:pt>
                <c:pt idx="190">
                  <c:v>498.86869999999999</c:v>
                </c:pt>
                <c:pt idx="191">
                  <c:v>597.68240000000003</c:v>
                </c:pt>
                <c:pt idx="192">
                  <c:v>651.80780000000004</c:v>
                </c:pt>
                <c:pt idx="193">
                  <c:v>662.66300000000001</c:v>
                </c:pt>
                <c:pt idx="194">
                  <c:v>655.51559999999995</c:v>
                </c:pt>
                <c:pt idx="195">
                  <c:v>536.25570000000005</c:v>
                </c:pt>
                <c:pt idx="196">
                  <c:v>516.32830000000001</c:v>
                </c:pt>
                <c:pt idx="197">
                  <c:v>647.23230000000001</c:v>
                </c:pt>
                <c:pt idx="198">
                  <c:v>691.15790000000004</c:v>
                </c:pt>
                <c:pt idx="199">
                  <c:v>698.44669999999996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worst</c:v>
                </c:pt>
              </c:strCache>
            </c:strRef>
          </c:tx>
          <c:marker>
            <c:symbol val="none"/>
          </c:marker>
          <c:cat>
            <c:numRef>
              <c:f>Лист1!$A$2:$A$201</c:f>
              <c:numCache>
                <c:formatCode>General</c:formatCode>
                <c:ptCount val="200"/>
                <c:pt idx="0">
                  <c:v>10</c:v>
                </c:pt>
                <c:pt idx="1">
                  <c:v>60</c:v>
                </c:pt>
                <c:pt idx="2">
                  <c:v>110</c:v>
                </c:pt>
                <c:pt idx="3">
                  <c:v>160</c:v>
                </c:pt>
                <c:pt idx="4">
                  <c:v>210</c:v>
                </c:pt>
                <c:pt idx="5">
                  <c:v>260</c:v>
                </c:pt>
                <c:pt idx="6">
                  <c:v>310</c:v>
                </c:pt>
                <c:pt idx="7">
                  <c:v>360</c:v>
                </c:pt>
                <c:pt idx="8">
                  <c:v>410</c:v>
                </c:pt>
                <c:pt idx="9">
                  <c:v>460</c:v>
                </c:pt>
                <c:pt idx="10">
                  <c:v>510</c:v>
                </c:pt>
                <c:pt idx="11">
                  <c:v>560</c:v>
                </c:pt>
                <c:pt idx="12">
                  <c:v>610</c:v>
                </c:pt>
                <c:pt idx="13">
                  <c:v>660</c:v>
                </c:pt>
                <c:pt idx="14">
                  <c:v>710</c:v>
                </c:pt>
                <c:pt idx="15">
                  <c:v>760</c:v>
                </c:pt>
                <c:pt idx="16">
                  <c:v>810</c:v>
                </c:pt>
                <c:pt idx="17">
                  <c:v>860</c:v>
                </c:pt>
                <c:pt idx="18">
                  <c:v>910</c:v>
                </c:pt>
                <c:pt idx="19">
                  <c:v>960</c:v>
                </c:pt>
                <c:pt idx="20">
                  <c:v>1010</c:v>
                </c:pt>
                <c:pt idx="21">
                  <c:v>1060</c:v>
                </c:pt>
                <c:pt idx="22">
                  <c:v>1110</c:v>
                </c:pt>
                <c:pt idx="23">
                  <c:v>1160</c:v>
                </c:pt>
                <c:pt idx="24">
                  <c:v>1210</c:v>
                </c:pt>
                <c:pt idx="25">
                  <c:v>1260</c:v>
                </c:pt>
                <c:pt idx="26">
                  <c:v>1310</c:v>
                </c:pt>
                <c:pt idx="27">
                  <c:v>1360</c:v>
                </c:pt>
                <c:pt idx="28">
                  <c:v>1410</c:v>
                </c:pt>
                <c:pt idx="29">
                  <c:v>1460</c:v>
                </c:pt>
                <c:pt idx="30">
                  <c:v>1510</c:v>
                </c:pt>
                <c:pt idx="31">
                  <c:v>1560</c:v>
                </c:pt>
                <c:pt idx="32">
                  <c:v>1610</c:v>
                </c:pt>
                <c:pt idx="33">
                  <c:v>1660</c:v>
                </c:pt>
                <c:pt idx="34">
                  <c:v>1710</c:v>
                </c:pt>
                <c:pt idx="35">
                  <c:v>1760</c:v>
                </c:pt>
                <c:pt idx="36">
                  <c:v>1810</c:v>
                </c:pt>
                <c:pt idx="37">
                  <c:v>1860</c:v>
                </c:pt>
                <c:pt idx="38">
                  <c:v>1910</c:v>
                </c:pt>
                <c:pt idx="39">
                  <c:v>1960</c:v>
                </c:pt>
                <c:pt idx="40">
                  <c:v>2010</c:v>
                </c:pt>
                <c:pt idx="41">
                  <c:v>2060</c:v>
                </c:pt>
                <c:pt idx="42">
                  <c:v>2110</c:v>
                </c:pt>
                <c:pt idx="43">
                  <c:v>2160</c:v>
                </c:pt>
                <c:pt idx="44">
                  <c:v>2210</c:v>
                </c:pt>
                <c:pt idx="45">
                  <c:v>2260</c:v>
                </c:pt>
                <c:pt idx="46">
                  <c:v>2310</c:v>
                </c:pt>
                <c:pt idx="47">
                  <c:v>2360</c:v>
                </c:pt>
                <c:pt idx="48">
                  <c:v>2410</c:v>
                </c:pt>
                <c:pt idx="49">
                  <c:v>2460</c:v>
                </c:pt>
                <c:pt idx="50">
                  <c:v>2510</c:v>
                </c:pt>
                <c:pt idx="51">
                  <c:v>2560</c:v>
                </c:pt>
                <c:pt idx="52">
                  <c:v>2610</c:v>
                </c:pt>
                <c:pt idx="53">
                  <c:v>2660</c:v>
                </c:pt>
                <c:pt idx="54">
                  <c:v>2710</c:v>
                </c:pt>
                <c:pt idx="55">
                  <c:v>2760</c:v>
                </c:pt>
                <c:pt idx="56">
                  <c:v>2810</c:v>
                </c:pt>
                <c:pt idx="57">
                  <c:v>2860</c:v>
                </c:pt>
                <c:pt idx="58">
                  <c:v>2910</c:v>
                </c:pt>
                <c:pt idx="59">
                  <c:v>2960</c:v>
                </c:pt>
                <c:pt idx="60">
                  <c:v>3010</c:v>
                </c:pt>
                <c:pt idx="61">
                  <c:v>3060</c:v>
                </c:pt>
                <c:pt idx="62">
                  <c:v>3110</c:v>
                </c:pt>
                <c:pt idx="63">
                  <c:v>3160</c:v>
                </c:pt>
                <c:pt idx="64">
                  <c:v>3210</c:v>
                </c:pt>
                <c:pt idx="65">
                  <c:v>3260</c:v>
                </c:pt>
                <c:pt idx="66">
                  <c:v>3310</c:v>
                </c:pt>
                <c:pt idx="67">
                  <c:v>3360</c:v>
                </c:pt>
                <c:pt idx="68">
                  <c:v>3410</c:v>
                </c:pt>
                <c:pt idx="69">
                  <c:v>3460</c:v>
                </c:pt>
                <c:pt idx="70">
                  <c:v>3510</c:v>
                </c:pt>
                <c:pt idx="71">
                  <c:v>3560</c:v>
                </c:pt>
                <c:pt idx="72">
                  <c:v>3610</c:v>
                </c:pt>
                <c:pt idx="73">
                  <c:v>3660</c:v>
                </c:pt>
                <c:pt idx="74">
                  <c:v>3710</c:v>
                </c:pt>
                <c:pt idx="75">
                  <c:v>3760</c:v>
                </c:pt>
                <c:pt idx="76">
                  <c:v>3810</c:v>
                </c:pt>
                <c:pt idx="77">
                  <c:v>3860</c:v>
                </c:pt>
                <c:pt idx="78">
                  <c:v>3910</c:v>
                </c:pt>
                <c:pt idx="79">
                  <c:v>3960</c:v>
                </c:pt>
                <c:pt idx="80">
                  <c:v>4010</c:v>
                </c:pt>
                <c:pt idx="81">
                  <c:v>4060</c:v>
                </c:pt>
                <c:pt idx="82">
                  <c:v>4110</c:v>
                </c:pt>
                <c:pt idx="83">
                  <c:v>4160</c:v>
                </c:pt>
                <c:pt idx="84">
                  <c:v>4210</c:v>
                </c:pt>
                <c:pt idx="85">
                  <c:v>4260</c:v>
                </c:pt>
                <c:pt idx="86">
                  <c:v>4310</c:v>
                </c:pt>
                <c:pt idx="87">
                  <c:v>4360</c:v>
                </c:pt>
                <c:pt idx="88">
                  <c:v>4410</c:v>
                </c:pt>
                <c:pt idx="89">
                  <c:v>4460</c:v>
                </c:pt>
                <c:pt idx="90">
                  <c:v>4510</c:v>
                </c:pt>
                <c:pt idx="91">
                  <c:v>4560</c:v>
                </c:pt>
                <c:pt idx="92">
                  <c:v>4610</c:v>
                </c:pt>
                <c:pt idx="93">
                  <c:v>4660</c:v>
                </c:pt>
                <c:pt idx="94">
                  <c:v>4710</c:v>
                </c:pt>
                <c:pt idx="95">
                  <c:v>4760</c:v>
                </c:pt>
                <c:pt idx="96">
                  <c:v>4810</c:v>
                </c:pt>
                <c:pt idx="97">
                  <c:v>4860</c:v>
                </c:pt>
                <c:pt idx="98">
                  <c:v>4910</c:v>
                </c:pt>
                <c:pt idx="99">
                  <c:v>4960</c:v>
                </c:pt>
                <c:pt idx="100">
                  <c:v>5010</c:v>
                </c:pt>
                <c:pt idx="101">
                  <c:v>5060</c:v>
                </c:pt>
                <c:pt idx="102">
                  <c:v>5110</c:v>
                </c:pt>
                <c:pt idx="103">
                  <c:v>5160</c:v>
                </c:pt>
                <c:pt idx="104">
                  <c:v>5210</c:v>
                </c:pt>
                <c:pt idx="105">
                  <c:v>5260</c:v>
                </c:pt>
                <c:pt idx="106">
                  <c:v>5310</c:v>
                </c:pt>
                <c:pt idx="107">
                  <c:v>5360</c:v>
                </c:pt>
                <c:pt idx="108">
                  <c:v>5410</c:v>
                </c:pt>
                <c:pt idx="109">
                  <c:v>5460</c:v>
                </c:pt>
                <c:pt idx="110">
                  <c:v>5510</c:v>
                </c:pt>
                <c:pt idx="111">
                  <c:v>5560</c:v>
                </c:pt>
                <c:pt idx="112">
                  <c:v>5610</c:v>
                </c:pt>
                <c:pt idx="113">
                  <c:v>5660</c:v>
                </c:pt>
                <c:pt idx="114">
                  <c:v>5710</c:v>
                </c:pt>
                <c:pt idx="115">
                  <c:v>5760</c:v>
                </c:pt>
                <c:pt idx="116">
                  <c:v>5810</c:v>
                </c:pt>
                <c:pt idx="117">
                  <c:v>5860</c:v>
                </c:pt>
                <c:pt idx="118">
                  <c:v>5910</c:v>
                </c:pt>
                <c:pt idx="119">
                  <c:v>5960</c:v>
                </c:pt>
                <c:pt idx="120">
                  <c:v>6010</c:v>
                </c:pt>
                <c:pt idx="121">
                  <c:v>6060</c:v>
                </c:pt>
                <c:pt idx="122">
                  <c:v>6110</c:v>
                </c:pt>
                <c:pt idx="123">
                  <c:v>6160</c:v>
                </c:pt>
                <c:pt idx="124">
                  <c:v>6210</c:v>
                </c:pt>
                <c:pt idx="125">
                  <c:v>6260</c:v>
                </c:pt>
                <c:pt idx="126">
                  <c:v>6310</c:v>
                </c:pt>
                <c:pt idx="127">
                  <c:v>6360</c:v>
                </c:pt>
                <c:pt idx="128">
                  <c:v>6410</c:v>
                </c:pt>
                <c:pt idx="129">
                  <c:v>6460</c:v>
                </c:pt>
                <c:pt idx="130">
                  <c:v>6510</c:v>
                </c:pt>
                <c:pt idx="131">
                  <c:v>6560</c:v>
                </c:pt>
                <c:pt idx="132">
                  <c:v>6610</c:v>
                </c:pt>
                <c:pt idx="133">
                  <c:v>6660</c:v>
                </c:pt>
                <c:pt idx="134">
                  <c:v>6710</c:v>
                </c:pt>
                <c:pt idx="135">
                  <c:v>6760</c:v>
                </c:pt>
                <c:pt idx="136">
                  <c:v>6810</c:v>
                </c:pt>
                <c:pt idx="137">
                  <c:v>6860</c:v>
                </c:pt>
                <c:pt idx="138">
                  <c:v>6910</c:v>
                </c:pt>
                <c:pt idx="139">
                  <c:v>6960</c:v>
                </c:pt>
                <c:pt idx="140">
                  <c:v>7010</c:v>
                </c:pt>
                <c:pt idx="141">
                  <c:v>7060</c:v>
                </c:pt>
                <c:pt idx="142">
                  <c:v>7110</c:v>
                </c:pt>
                <c:pt idx="143">
                  <c:v>7160</c:v>
                </c:pt>
                <c:pt idx="144">
                  <c:v>7210</c:v>
                </c:pt>
                <c:pt idx="145">
                  <c:v>7260</c:v>
                </c:pt>
                <c:pt idx="146">
                  <c:v>7310</c:v>
                </c:pt>
                <c:pt idx="147">
                  <c:v>7360</c:v>
                </c:pt>
                <c:pt idx="148">
                  <c:v>7410</c:v>
                </c:pt>
                <c:pt idx="149">
                  <c:v>7460</c:v>
                </c:pt>
                <c:pt idx="150">
                  <c:v>7510</c:v>
                </c:pt>
                <c:pt idx="151">
                  <c:v>7560</c:v>
                </c:pt>
                <c:pt idx="152">
                  <c:v>7610</c:v>
                </c:pt>
                <c:pt idx="153">
                  <c:v>7660</c:v>
                </c:pt>
                <c:pt idx="154">
                  <c:v>7710</c:v>
                </c:pt>
                <c:pt idx="155">
                  <c:v>7760</c:v>
                </c:pt>
                <c:pt idx="156">
                  <c:v>7810</c:v>
                </c:pt>
                <c:pt idx="157">
                  <c:v>7860</c:v>
                </c:pt>
                <c:pt idx="158">
                  <c:v>7910</c:v>
                </c:pt>
                <c:pt idx="159">
                  <c:v>7960</c:v>
                </c:pt>
                <c:pt idx="160">
                  <c:v>8010</c:v>
                </c:pt>
                <c:pt idx="161">
                  <c:v>8060</c:v>
                </c:pt>
                <c:pt idx="162">
                  <c:v>8110</c:v>
                </c:pt>
                <c:pt idx="163">
                  <c:v>8160</c:v>
                </c:pt>
                <c:pt idx="164">
                  <c:v>8210</c:v>
                </c:pt>
                <c:pt idx="165">
                  <c:v>8260</c:v>
                </c:pt>
                <c:pt idx="166">
                  <c:v>8310</c:v>
                </c:pt>
                <c:pt idx="167">
                  <c:v>8360</c:v>
                </c:pt>
                <c:pt idx="168">
                  <c:v>8410</c:v>
                </c:pt>
                <c:pt idx="169">
                  <c:v>8460</c:v>
                </c:pt>
                <c:pt idx="170">
                  <c:v>8510</c:v>
                </c:pt>
                <c:pt idx="171">
                  <c:v>8560</c:v>
                </c:pt>
                <c:pt idx="172">
                  <c:v>8610</c:v>
                </c:pt>
                <c:pt idx="173">
                  <c:v>8660</c:v>
                </c:pt>
                <c:pt idx="174">
                  <c:v>8710</c:v>
                </c:pt>
                <c:pt idx="175">
                  <c:v>8760</c:v>
                </c:pt>
                <c:pt idx="176">
                  <c:v>8810</c:v>
                </c:pt>
                <c:pt idx="177">
                  <c:v>8860</c:v>
                </c:pt>
                <c:pt idx="178">
                  <c:v>8910</c:v>
                </c:pt>
                <c:pt idx="179">
                  <c:v>8960</c:v>
                </c:pt>
                <c:pt idx="180">
                  <c:v>9010</c:v>
                </c:pt>
                <c:pt idx="181">
                  <c:v>9060</c:v>
                </c:pt>
                <c:pt idx="182">
                  <c:v>9110</c:v>
                </c:pt>
                <c:pt idx="183">
                  <c:v>9160</c:v>
                </c:pt>
                <c:pt idx="184">
                  <c:v>9210</c:v>
                </c:pt>
                <c:pt idx="185">
                  <c:v>9260</c:v>
                </c:pt>
                <c:pt idx="186">
                  <c:v>9310</c:v>
                </c:pt>
                <c:pt idx="187">
                  <c:v>9360</c:v>
                </c:pt>
                <c:pt idx="188">
                  <c:v>9410</c:v>
                </c:pt>
                <c:pt idx="189">
                  <c:v>9460</c:v>
                </c:pt>
                <c:pt idx="190">
                  <c:v>9510</c:v>
                </c:pt>
                <c:pt idx="191">
                  <c:v>9560</c:v>
                </c:pt>
                <c:pt idx="192">
                  <c:v>9610</c:v>
                </c:pt>
                <c:pt idx="193">
                  <c:v>9660</c:v>
                </c:pt>
                <c:pt idx="194">
                  <c:v>9710</c:v>
                </c:pt>
                <c:pt idx="195">
                  <c:v>9760</c:v>
                </c:pt>
                <c:pt idx="196">
                  <c:v>9810</c:v>
                </c:pt>
                <c:pt idx="197">
                  <c:v>9860</c:v>
                </c:pt>
                <c:pt idx="198">
                  <c:v>9910</c:v>
                </c:pt>
                <c:pt idx="199">
                  <c:v>9960</c:v>
                </c:pt>
              </c:numCache>
            </c:numRef>
          </c:cat>
          <c:val>
            <c:numRef>
              <c:f>Лист1!$C$2:$C$201</c:f>
              <c:numCache>
                <c:formatCode>General</c:formatCode>
                <c:ptCount val="200"/>
                <c:pt idx="0">
                  <c:v>6.93E-2</c:v>
                </c:pt>
                <c:pt idx="1">
                  <c:v>7.9299999999999995E-2</c:v>
                </c:pt>
                <c:pt idx="2">
                  <c:v>0.40160000000000001</c:v>
                </c:pt>
                <c:pt idx="3">
                  <c:v>0.79020000000000001</c:v>
                </c:pt>
                <c:pt idx="4">
                  <c:v>1.4550000000000001</c:v>
                </c:pt>
                <c:pt idx="5">
                  <c:v>2.2536999999999998</c:v>
                </c:pt>
                <c:pt idx="6">
                  <c:v>2.2637</c:v>
                </c:pt>
                <c:pt idx="7">
                  <c:v>2.7099000000000002</c:v>
                </c:pt>
                <c:pt idx="8">
                  <c:v>5.6401000000000003</c:v>
                </c:pt>
                <c:pt idx="9">
                  <c:v>6.64</c:v>
                </c:pt>
                <c:pt idx="10">
                  <c:v>7.46</c:v>
                </c:pt>
                <c:pt idx="11">
                  <c:v>8.7334999999999994</c:v>
                </c:pt>
                <c:pt idx="12">
                  <c:v>7.9614000000000003</c:v>
                </c:pt>
                <c:pt idx="13">
                  <c:v>11.240500000000001</c:v>
                </c:pt>
                <c:pt idx="14">
                  <c:v>14.026999999999999</c:v>
                </c:pt>
                <c:pt idx="15">
                  <c:v>14.3447</c:v>
                </c:pt>
                <c:pt idx="16">
                  <c:v>15.3467</c:v>
                </c:pt>
                <c:pt idx="17">
                  <c:v>18.290900000000001</c:v>
                </c:pt>
                <c:pt idx="18">
                  <c:v>22.155000000000001</c:v>
                </c:pt>
                <c:pt idx="19">
                  <c:v>27.473600000000001</c:v>
                </c:pt>
                <c:pt idx="20">
                  <c:v>22.044899999999998</c:v>
                </c:pt>
                <c:pt idx="21">
                  <c:v>35.353900000000003</c:v>
                </c:pt>
                <c:pt idx="22">
                  <c:v>26.769200000000001</c:v>
                </c:pt>
                <c:pt idx="23">
                  <c:v>29.3005</c:v>
                </c:pt>
                <c:pt idx="24">
                  <c:v>31.8019</c:v>
                </c:pt>
                <c:pt idx="25">
                  <c:v>34.670499999999997</c:v>
                </c:pt>
                <c:pt idx="26">
                  <c:v>37.4467</c:v>
                </c:pt>
                <c:pt idx="27">
                  <c:v>40.205199999999998</c:v>
                </c:pt>
                <c:pt idx="28">
                  <c:v>43.045699999999997</c:v>
                </c:pt>
                <c:pt idx="29">
                  <c:v>46.171799999999998</c:v>
                </c:pt>
                <c:pt idx="30">
                  <c:v>54.3399</c:v>
                </c:pt>
                <c:pt idx="31">
                  <c:v>55.561300000000003</c:v>
                </c:pt>
                <c:pt idx="32">
                  <c:v>56.262</c:v>
                </c:pt>
                <c:pt idx="33">
                  <c:v>58.770400000000002</c:v>
                </c:pt>
                <c:pt idx="34">
                  <c:v>63.319800000000001</c:v>
                </c:pt>
                <c:pt idx="35">
                  <c:v>65.527799999999999</c:v>
                </c:pt>
                <c:pt idx="36">
                  <c:v>71.408100000000005</c:v>
                </c:pt>
                <c:pt idx="37">
                  <c:v>76.585899999999995</c:v>
                </c:pt>
                <c:pt idx="38">
                  <c:v>77.696700000000007</c:v>
                </c:pt>
                <c:pt idx="39">
                  <c:v>82.9435</c:v>
                </c:pt>
                <c:pt idx="40">
                  <c:v>95.337299999999999</c:v>
                </c:pt>
                <c:pt idx="41">
                  <c:v>95.061599999999999</c:v>
                </c:pt>
                <c:pt idx="42">
                  <c:v>98.969099999999997</c:v>
                </c:pt>
                <c:pt idx="43">
                  <c:v>100</c:v>
                </c:pt>
                <c:pt idx="44">
                  <c:v>104.63160000000001</c:v>
                </c:pt>
                <c:pt idx="45">
                  <c:v>110.72880000000001</c:v>
                </c:pt>
                <c:pt idx="46">
                  <c:v>113.5596</c:v>
                </c:pt>
                <c:pt idx="47">
                  <c:v>118.7071</c:v>
                </c:pt>
                <c:pt idx="48">
                  <c:v>123.94410000000001</c:v>
                </c:pt>
                <c:pt idx="49">
                  <c:v>129.57820000000001</c:v>
                </c:pt>
                <c:pt idx="50">
                  <c:v>134.7508</c:v>
                </c:pt>
                <c:pt idx="51">
                  <c:v>139.65100000000001</c:v>
                </c:pt>
                <c:pt idx="52">
                  <c:v>149.24950000000001</c:v>
                </c:pt>
                <c:pt idx="53">
                  <c:v>161.69739999999999</c:v>
                </c:pt>
                <c:pt idx="54">
                  <c:v>169.13910000000001</c:v>
                </c:pt>
                <c:pt idx="55">
                  <c:v>162.4246</c:v>
                </c:pt>
                <c:pt idx="56">
                  <c:v>172.9836</c:v>
                </c:pt>
                <c:pt idx="57">
                  <c:v>173.24350000000001</c:v>
                </c:pt>
                <c:pt idx="58">
                  <c:v>180.35210000000001</c:v>
                </c:pt>
                <c:pt idx="59">
                  <c:v>186.67099999999999</c:v>
                </c:pt>
                <c:pt idx="60">
                  <c:v>191.77789999999999</c:v>
                </c:pt>
                <c:pt idx="61">
                  <c:v>199.58629999999999</c:v>
                </c:pt>
                <c:pt idx="62">
                  <c:v>211.62280000000001</c:v>
                </c:pt>
                <c:pt idx="63">
                  <c:v>212.45169999999999</c:v>
                </c:pt>
                <c:pt idx="64">
                  <c:v>219.74520000000001</c:v>
                </c:pt>
                <c:pt idx="65">
                  <c:v>231.27260000000001</c:v>
                </c:pt>
                <c:pt idx="66">
                  <c:v>233.58879999999999</c:v>
                </c:pt>
                <c:pt idx="67">
                  <c:v>238.6593</c:v>
                </c:pt>
                <c:pt idx="68">
                  <c:v>246.2784</c:v>
                </c:pt>
                <c:pt idx="69">
                  <c:v>275.27850000000001</c:v>
                </c:pt>
                <c:pt idx="70">
                  <c:v>264.41070000000002</c:v>
                </c:pt>
                <c:pt idx="71">
                  <c:v>268.5607</c:v>
                </c:pt>
                <c:pt idx="72">
                  <c:v>276.64069999999998</c:v>
                </c:pt>
                <c:pt idx="73">
                  <c:v>283.06130000000002</c:v>
                </c:pt>
                <c:pt idx="74">
                  <c:v>299.59440000000001</c:v>
                </c:pt>
                <c:pt idx="75">
                  <c:v>300.52269999999999</c:v>
                </c:pt>
                <c:pt idx="76">
                  <c:v>306.9092</c:v>
                </c:pt>
                <c:pt idx="77">
                  <c:v>315.70850000000002</c:v>
                </c:pt>
                <c:pt idx="78">
                  <c:v>324.4248</c:v>
                </c:pt>
                <c:pt idx="79">
                  <c:v>333.56700000000001</c:v>
                </c:pt>
                <c:pt idx="80">
                  <c:v>341.3526</c:v>
                </c:pt>
                <c:pt idx="81">
                  <c:v>349.45260000000002</c:v>
                </c:pt>
                <c:pt idx="82">
                  <c:v>356.82159999999999</c:v>
                </c:pt>
                <c:pt idx="83">
                  <c:v>366.9948</c:v>
                </c:pt>
                <c:pt idx="84">
                  <c:v>375.6961</c:v>
                </c:pt>
                <c:pt idx="85">
                  <c:v>383.7989</c:v>
                </c:pt>
                <c:pt idx="86">
                  <c:v>397.34730000000002</c:v>
                </c:pt>
                <c:pt idx="87">
                  <c:v>402.90390000000002</c:v>
                </c:pt>
                <c:pt idx="88">
                  <c:v>411.29079999999999</c:v>
                </c:pt>
                <c:pt idx="89">
                  <c:v>429.34570000000002</c:v>
                </c:pt>
                <c:pt idx="90">
                  <c:v>430.59309999999999</c:v>
                </c:pt>
                <c:pt idx="91">
                  <c:v>441.61579999999998</c:v>
                </c:pt>
                <c:pt idx="92">
                  <c:v>449.476</c:v>
                </c:pt>
                <c:pt idx="93">
                  <c:v>460.92</c:v>
                </c:pt>
                <c:pt idx="94">
                  <c:v>476.49110000000002</c:v>
                </c:pt>
                <c:pt idx="95">
                  <c:v>478.43090000000001</c:v>
                </c:pt>
                <c:pt idx="96">
                  <c:v>436.51960000000003</c:v>
                </c:pt>
                <c:pt idx="97">
                  <c:v>462.63580000000002</c:v>
                </c:pt>
                <c:pt idx="98">
                  <c:v>514.13469999999995</c:v>
                </c:pt>
                <c:pt idx="99">
                  <c:v>520.58889999999997</c:v>
                </c:pt>
                <c:pt idx="100">
                  <c:v>536.23329999999999</c:v>
                </c:pt>
                <c:pt idx="101">
                  <c:v>544.71960000000001</c:v>
                </c:pt>
                <c:pt idx="102">
                  <c:v>553.52909999999997</c:v>
                </c:pt>
                <c:pt idx="103">
                  <c:v>571.10490000000004</c:v>
                </c:pt>
                <c:pt idx="104">
                  <c:v>576.06759999999997</c:v>
                </c:pt>
                <c:pt idx="105">
                  <c:v>591.8021</c:v>
                </c:pt>
                <c:pt idx="106">
                  <c:v>594.82180000000005</c:v>
                </c:pt>
                <c:pt idx="107">
                  <c:v>607.49130000000002</c:v>
                </c:pt>
                <c:pt idx="108">
                  <c:v>619.64239999999995</c:v>
                </c:pt>
                <c:pt idx="109">
                  <c:v>629.54639999999995</c:v>
                </c:pt>
                <c:pt idx="110">
                  <c:v>648.98869999999999</c:v>
                </c:pt>
                <c:pt idx="111">
                  <c:v>653.85860000000002</c:v>
                </c:pt>
                <c:pt idx="112">
                  <c:v>669.73670000000004</c:v>
                </c:pt>
                <c:pt idx="113">
                  <c:v>676.80340000000001</c:v>
                </c:pt>
                <c:pt idx="114">
                  <c:v>700.42700000000002</c:v>
                </c:pt>
                <c:pt idx="115">
                  <c:v>702.67840000000001</c:v>
                </c:pt>
                <c:pt idx="116">
                  <c:v>714.2749</c:v>
                </c:pt>
                <c:pt idx="117">
                  <c:v>727.94590000000005</c:v>
                </c:pt>
                <c:pt idx="118">
                  <c:v>733.27670000000001</c:v>
                </c:pt>
                <c:pt idx="119">
                  <c:v>752.8347</c:v>
                </c:pt>
                <c:pt idx="120">
                  <c:v>745.52449999999999</c:v>
                </c:pt>
                <c:pt idx="121">
                  <c:v>748.67529999999999</c:v>
                </c:pt>
                <c:pt idx="122">
                  <c:v>788.27639999999997</c:v>
                </c:pt>
                <c:pt idx="123">
                  <c:v>805.53399999999999</c:v>
                </c:pt>
                <c:pt idx="124">
                  <c:v>807.47929999999997</c:v>
                </c:pt>
                <c:pt idx="125">
                  <c:v>805.46</c:v>
                </c:pt>
                <c:pt idx="126">
                  <c:v>820.58</c:v>
                </c:pt>
                <c:pt idx="127">
                  <c:v>858.38109999999995</c:v>
                </c:pt>
                <c:pt idx="128">
                  <c:v>872.21220000000005</c:v>
                </c:pt>
                <c:pt idx="129">
                  <c:v>883.42939999999999</c:v>
                </c:pt>
                <c:pt idx="130">
                  <c:v>899.20590000000004</c:v>
                </c:pt>
                <c:pt idx="131">
                  <c:v>909.70420000000001</c:v>
                </c:pt>
                <c:pt idx="132">
                  <c:v>923.84410000000003</c:v>
                </c:pt>
                <c:pt idx="133">
                  <c:v>943.49680000000001</c:v>
                </c:pt>
                <c:pt idx="134">
                  <c:v>951.47410000000002</c:v>
                </c:pt>
                <c:pt idx="135">
                  <c:v>966.74570000000006</c:v>
                </c:pt>
                <c:pt idx="136">
                  <c:v>981.20330000000001</c:v>
                </c:pt>
                <c:pt idx="137">
                  <c:v>945.19389999999999</c:v>
                </c:pt>
                <c:pt idx="138">
                  <c:v>1021.8895</c:v>
                </c:pt>
                <c:pt idx="139">
                  <c:v>1021.8638999999999</c:v>
                </c:pt>
                <c:pt idx="140">
                  <c:v>1063.0599</c:v>
                </c:pt>
                <c:pt idx="141">
                  <c:v>1074.7362000000001</c:v>
                </c:pt>
                <c:pt idx="142">
                  <c:v>1072.3263999999999</c:v>
                </c:pt>
                <c:pt idx="143">
                  <c:v>1087.2508</c:v>
                </c:pt>
                <c:pt idx="144">
                  <c:v>1050.2312999999999</c:v>
                </c:pt>
                <c:pt idx="145">
                  <c:v>1100.2330999999999</c:v>
                </c:pt>
                <c:pt idx="146">
                  <c:v>1129.0669</c:v>
                </c:pt>
                <c:pt idx="147">
                  <c:v>1150.2911999999999</c:v>
                </c:pt>
                <c:pt idx="148">
                  <c:v>1166.5024000000001</c:v>
                </c:pt>
                <c:pt idx="149">
                  <c:v>1179.6654000000001</c:v>
                </c:pt>
                <c:pt idx="150">
                  <c:v>1114.5626</c:v>
                </c:pt>
                <c:pt idx="151">
                  <c:v>1187.4897000000001</c:v>
                </c:pt>
                <c:pt idx="152">
                  <c:v>1228.1741</c:v>
                </c:pt>
                <c:pt idx="153">
                  <c:v>1239.8769</c:v>
                </c:pt>
                <c:pt idx="154">
                  <c:v>1240.3644999999999</c:v>
                </c:pt>
                <c:pt idx="155">
                  <c:v>1245.3561999999999</c:v>
                </c:pt>
                <c:pt idx="156">
                  <c:v>1250.3264999999999</c:v>
                </c:pt>
                <c:pt idx="157">
                  <c:v>1268.2420999999999</c:v>
                </c:pt>
                <c:pt idx="158">
                  <c:v>1331.1425999999999</c:v>
                </c:pt>
                <c:pt idx="159">
                  <c:v>1340.8189</c:v>
                </c:pt>
                <c:pt idx="160">
                  <c:v>1359.3543</c:v>
                </c:pt>
                <c:pt idx="161">
                  <c:v>1380.3172999999999</c:v>
                </c:pt>
                <c:pt idx="162">
                  <c:v>1332.8299</c:v>
                </c:pt>
                <c:pt idx="163">
                  <c:v>1367.9544000000001</c:v>
                </c:pt>
                <c:pt idx="164">
                  <c:v>1424.6148000000001</c:v>
                </c:pt>
                <c:pt idx="165">
                  <c:v>1427.2365</c:v>
                </c:pt>
                <c:pt idx="166">
                  <c:v>1431.5159000000001</c:v>
                </c:pt>
                <c:pt idx="167">
                  <c:v>1431.4636</c:v>
                </c:pt>
                <c:pt idx="168">
                  <c:v>1471.5424</c:v>
                </c:pt>
                <c:pt idx="169">
                  <c:v>1501.3258000000001</c:v>
                </c:pt>
                <c:pt idx="170">
                  <c:v>1536.1531</c:v>
                </c:pt>
                <c:pt idx="171">
                  <c:v>1554.7799</c:v>
                </c:pt>
                <c:pt idx="172">
                  <c:v>1566.0535</c:v>
                </c:pt>
                <c:pt idx="173">
                  <c:v>1589.7578000000001</c:v>
                </c:pt>
                <c:pt idx="174">
                  <c:v>1595.2654</c:v>
                </c:pt>
                <c:pt idx="175">
                  <c:v>1605.3259</c:v>
                </c:pt>
                <c:pt idx="176">
                  <c:v>1610.3603000000001</c:v>
                </c:pt>
                <c:pt idx="177">
                  <c:v>1630.2655999999999</c:v>
                </c:pt>
                <c:pt idx="178">
                  <c:v>1649.4431</c:v>
                </c:pt>
                <c:pt idx="179">
                  <c:v>1653.0328999999999</c:v>
                </c:pt>
                <c:pt idx="180">
                  <c:v>1651.3217</c:v>
                </c:pt>
                <c:pt idx="181">
                  <c:v>1668.0895</c:v>
                </c:pt>
                <c:pt idx="182">
                  <c:v>1670.3255999999999</c:v>
                </c:pt>
                <c:pt idx="183">
                  <c:v>1631.5636</c:v>
                </c:pt>
                <c:pt idx="184">
                  <c:v>1690.2365</c:v>
                </c:pt>
                <c:pt idx="185">
                  <c:v>1752.2954</c:v>
                </c:pt>
                <c:pt idx="186">
                  <c:v>1811.3415</c:v>
                </c:pt>
                <c:pt idx="187">
                  <c:v>1802.4648</c:v>
                </c:pt>
                <c:pt idx="188">
                  <c:v>1810.3264999999999</c:v>
                </c:pt>
                <c:pt idx="189">
                  <c:v>1815.2331999999999</c:v>
                </c:pt>
                <c:pt idx="190">
                  <c:v>1820.2331999999999</c:v>
                </c:pt>
                <c:pt idx="191">
                  <c:v>1845.1298999999999</c:v>
                </c:pt>
                <c:pt idx="192">
                  <c:v>1930.1213</c:v>
                </c:pt>
                <c:pt idx="193">
                  <c:v>1961.2646999999999</c:v>
                </c:pt>
                <c:pt idx="194">
                  <c:v>1874.2792999999999</c:v>
                </c:pt>
                <c:pt idx="195">
                  <c:v>2002.2233000000001</c:v>
                </c:pt>
                <c:pt idx="196">
                  <c:v>2010.3123000000001</c:v>
                </c:pt>
                <c:pt idx="197">
                  <c:v>2018.6268</c:v>
                </c:pt>
                <c:pt idx="198">
                  <c:v>2010.3947000000001</c:v>
                </c:pt>
                <c:pt idx="199">
                  <c:v>2030.3264999999999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random</c:v>
                </c:pt>
              </c:strCache>
            </c:strRef>
          </c:tx>
          <c:marker>
            <c:symbol val="none"/>
          </c:marker>
          <c:cat>
            <c:numRef>
              <c:f>Лист1!$A$2:$A$201</c:f>
              <c:numCache>
                <c:formatCode>General</c:formatCode>
                <c:ptCount val="200"/>
                <c:pt idx="0">
                  <c:v>10</c:v>
                </c:pt>
                <c:pt idx="1">
                  <c:v>60</c:v>
                </c:pt>
                <c:pt idx="2">
                  <c:v>110</c:v>
                </c:pt>
                <c:pt idx="3">
                  <c:v>160</c:v>
                </c:pt>
                <c:pt idx="4">
                  <c:v>210</c:v>
                </c:pt>
                <c:pt idx="5">
                  <c:v>260</c:v>
                </c:pt>
                <c:pt idx="6">
                  <c:v>310</c:v>
                </c:pt>
                <c:pt idx="7">
                  <c:v>360</c:v>
                </c:pt>
                <c:pt idx="8">
                  <c:v>410</c:v>
                </c:pt>
                <c:pt idx="9">
                  <c:v>460</c:v>
                </c:pt>
                <c:pt idx="10">
                  <c:v>510</c:v>
                </c:pt>
                <c:pt idx="11">
                  <c:v>560</c:v>
                </c:pt>
                <c:pt idx="12">
                  <c:v>610</c:v>
                </c:pt>
                <c:pt idx="13">
                  <c:v>660</c:v>
                </c:pt>
                <c:pt idx="14">
                  <c:v>710</c:v>
                </c:pt>
                <c:pt idx="15">
                  <c:v>760</c:v>
                </c:pt>
                <c:pt idx="16">
                  <c:v>810</c:v>
                </c:pt>
                <c:pt idx="17">
                  <c:v>860</c:v>
                </c:pt>
                <c:pt idx="18">
                  <c:v>910</c:v>
                </c:pt>
                <c:pt idx="19">
                  <c:v>960</c:v>
                </c:pt>
                <c:pt idx="20">
                  <c:v>1010</c:v>
                </c:pt>
                <c:pt idx="21">
                  <c:v>1060</c:v>
                </c:pt>
                <c:pt idx="22">
                  <c:v>1110</c:v>
                </c:pt>
                <c:pt idx="23">
                  <c:v>1160</c:v>
                </c:pt>
                <c:pt idx="24">
                  <c:v>1210</c:v>
                </c:pt>
                <c:pt idx="25">
                  <c:v>1260</c:v>
                </c:pt>
                <c:pt idx="26">
                  <c:v>1310</c:v>
                </c:pt>
                <c:pt idx="27">
                  <c:v>1360</c:v>
                </c:pt>
                <c:pt idx="28">
                  <c:v>1410</c:v>
                </c:pt>
                <c:pt idx="29">
                  <c:v>1460</c:v>
                </c:pt>
                <c:pt idx="30">
                  <c:v>1510</c:v>
                </c:pt>
                <c:pt idx="31">
                  <c:v>1560</c:v>
                </c:pt>
                <c:pt idx="32">
                  <c:v>1610</c:v>
                </c:pt>
                <c:pt idx="33">
                  <c:v>1660</c:v>
                </c:pt>
                <c:pt idx="34">
                  <c:v>1710</c:v>
                </c:pt>
                <c:pt idx="35">
                  <c:v>1760</c:v>
                </c:pt>
                <c:pt idx="36">
                  <c:v>1810</c:v>
                </c:pt>
                <c:pt idx="37">
                  <c:v>1860</c:v>
                </c:pt>
                <c:pt idx="38">
                  <c:v>1910</c:v>
                </c:pt>
                <c:pt idx="39">
                  <c:v>1960</c:v>
                </c:pt>
                <c:pt idx="40">
                  <c:v>2010</c:v>
                </c:pt>
                <c:pt idx="41">
                  <c:v>2060</c:v>
                </c:pt>
                <c:pt idx="42">
                  <c:v>2110</c:v>
                </c:pt>
                <c:pt idx="43">
                  <c:v>2160</c:v>
                </c:pt>
                <c:pt idx="44">
                  <c:v>2210</c:v>
                </c:pt>
                <c:pt idx="45">
                  <c:v>2260</c:v>
                </c:pt>
                <c:pt idx="46">
                  <c:v>2310</c:v>
                </c:pt>
                <c:pt idx="47">
                  <c:v>2360</c:v>
                </c:pt>
                <c:pt idx="48">
                  <c:v>2410</c:v>
                </c:pt>
                <c:pt idx="49">
                  <c:v>2460</c:v>
                </c:pt>
                <c:pt idx="50">
                  <c:v>2510</c:v>
                </c:pt>
                <c:pt idx="51">
                  <c:v>2560</c:v>
                </c:pt>
                <c:pt idx="52">
                  <c:v>2610</c:v>
                </c:pt>
                <c:pt idx="53">
                  <c:v>2660</c:v>
                </c:pt>
                <c:pt idx="54">
                  <c:v>2710</c:v>
                </c:pt>
                <c:pt idx="55">
                  <c:v>2760</c:v>
                </c:pt>
                <c:pt idx="56">
                  <c:v>2810</c:v>
                </c:pt>
                <c:pt idx="57">
                  <c:v>2860</c:v>
                </c:pt>
                <c:pt idx="58">
                  <c:v>2910</c:v>
                </c:pt>
                <c:pt idx="59">
                  <c:v>2960</c:v>
                </c:pt>
                <c:pt idx="60">
                  <c:v>3010</c:v>
                </c:pt>
                <c:pt idx="61">
                  <c:v>3060</c:v>
                </c:pt>
                <c:pt idx="62">
                  <c:v>3110</c:v>
                </c:pt>
                <c:pt idx="63">
                  <c:v>3160</c:v>
                </c:pt>
                <c:pt idx="64">
                  <c:v>3210</c:v>
                </c:pt>
                <c:pt idx="65">
                  <c:v>3260</c:v>
                </c:pt>
                <c:pt idx="66">
                  <c:v>3310</c:v>
                </c:pt>
                <c:pt idx="67">
                  <c:v>3360</c:v>
                </c:pt>
                <c:pt idx="68">
                  <c:v>3410</c:v>
                </c:pt>
                <c:pt idx="69">
                  <c:v>3460</c:v>
                </c:pt>
                <c:pt idx="70">
                  <c:v>3510</c:v>
                </c:pt>
                <c:pt idx="71">
                  <c:v>3560</c:v>
                </c:pt>
                <c:pt idx="72">
                  <c:v>3610</c:v>
                </c:pt>
                <c:pt idx="73">
                  <c:v>3660</c:v>
                </c:pt>
                <c:pt idx="74">
                  <c:v>3710</c:v>
                </c:pt>
                <c:pt idx="75">
                  <c:v>3760</c:v>
                </c:pt>
                <c:pt idx="76">
                  <c:v>3810</c:v>
                </c:pt>
                <c:pt idx="77">
                  <c:v>3860</c:v>
                </c:pt>
                <c:pt idx="78">
                  <c:v>3910</c:v>
                </c:pt>
                <c:pt idx="79">
                  <c:v>3960</c:v>
                </c:pt>
                <c:pt idx="80">
                  <c:v>4010</c:v>
                </c:pt>
                <c:pt idx="81">
                  <c:v>4060</c:v>
                </c:pt>
                <c:pt idx="82">
                  <c:v>4110</c:v>
                </c:pt>
                <c:pt idx="83">
                  <c:v>4160</c:v>
                </c:pt>
                <c:pt idx="84">
                  <c:v>4210</c:v>
                </c:pt>
                <c:pt idx="85">
                  <c:v>4260</c:v>
                </c:pt>
                <c:pt idx="86">
                  <c:v>4310</c:v>
                </c:pt>
                <c:pt idx="87">
                  <c:v>4360</c:v>
                </c:pt>
                <c:pt idx="88">
                  <c:v>4410</c:v>
                </c:pt>
                <c:pt idx="89">
                  <c:v>4460</c:v>
                </c:pt>
                <c:pt idx="90">
                  <c:v>4510</c:v>
                </c:pt>
                <c:pt idx="91">
                  <c:v>4560</c:v>
                </c:pt>
                <c:pt idx="92">
                  <c:v>4610</c:v>
                </c:pt>
                <c:pt idx="93">
                  <c:v>4660</c:v>
                </c:pt>
                <c:pt idx="94">
                  <c:v>4710</c:v>
                </c:pt>
                <c:pt idx="95">
                  <c:v>4760</c:v>
                </c:pt>
                <c:pt idx="96">
                  <c:v>4810</c:v>
                </c:pt>
                <c:pt idx="97">
                  <c:v>4860</c:v>
                </c:pt>
                <c:pt idx="98">
                  <c:v>4910</c:v>
                </c:pt>
                <c:pt idx="99">
                  <c:v>4960</c:v>
                </c:pt>
                <c:pt idx="100">
                  <c:v>5010</c:v>
                </c:pt>
                <c:pt idx="101">
                  <c:v>5060</c:v>
                </c:pt>
                <c:pt idx="102">
                  <c:v>5110</c:v>
                </c:pt>
                <c:pt idx="103">
                  <c:v>5160</c:v>
                </c:pt>
                <c:pt idx="104">
                  <c:v>5210</c:v>
                </c:pt>
                <c:pt idx="105">
                  <c:v>5260</c:v>
                </c:pt>
                <c:pt idx="106">
                  <c:v>5310</c:v>
                </c:pt>
                <c:pt idx="107">
                  <c:v>5360</c:v>
                </c:pt>
                <c:pt idx="108">
                  <c:v>5410</c:v>
                </c:pt>
                <c:pt idx="109">
                  <c:v>5460</c:v>
                </c:pt>
                <c:pt idx="110">
                  <c:v>5510</c:v>
                </c:pt>
                <c:pt idx="111">
                  <c:v>5560</c:v>
                </c:pt>
                <c:pt idx="112">
                  <c:v>5610</c:v>
                </c:pt>
                <c:pt idx="113">
                  <c:v>5660</c:v>
                </c:pt>
                <c:pt idx="114">
                  <c:v>5710</c:v>
                </c:pt>
                <c:pt idx="115">
                  <c:v>5760</c:v>
                </c:pt>
                <c:pt idx="116">
                  <c:v>5810</c:v>
                </c:pt>
                <c:pt idx="117">
                  <c:v>5860</c:v>
                </c:pt>
                <c:pt idx="118">
                  <c:v>5910</c:v>
                </c:pt>
                <c:pt idx="119">
                  <c:v>5960</c:v>
                </c:pt>
                <c:pt idx="120">
                  <c:v>6010</c:v>
                </c:pt>
                <c:pt idx="121">
                  <c:v>6060</c:v>
                </c:pt>
                <c:pt idx="122">
                  <c:v>6110</c:v>
                </c:pt>
                <c:pt idx="123">
                  <c:v>6160</c:v>
                </c:pt>
                <c:pt idx="124">
                  <c:v>6210</c:v>
                </c:pt>
                <c:pt idx="125">
                  <c:v>6260</c:v>
                </c:pt>
                <c:pt idx="126">
                  <c:v>6310</c:v>
                </c:pt>
                <c:pt idx="127">
                  <c:v>6360</c:v>
                </c:pt>
                <c:pt idx="128">
                  <c:v>6410</c:v>
                </c:pt>
                <c:pt idx="129">
                  <c:v>6460</c:v>
                </c:pt>
                <c:pt idx="130">
                  <c:v>6510</c:v>
                </c:pt>
                <c:pt idx="131">
                  <c:v>6560</c:v>
                </c:pt>
                <c:pt idx="132">
                  <c:v>6610</c:v>
                </c:pt>
                <c:pt idx="133">
                  <c:v>6660</c:v>
                </c:pt>
                <c:pt idx="134">
                  <c:v>6710</c:v>
                </c:pt>
                <c:pt idx="135">
                  <c:v>6760</c:v>
                </c:pt>
                <c:pt idx="136">
                  <c:v>6810</c:v>
                </c:pt>
                <c:pt idx="137">
                  <c:v>6860</c:v>
                </c:pt>
                <c:pt idx="138">
                  <c:v>6910</c:v>
                </c:pt>
                <c:pt idx="139">
                  <c:v>6960</c:v>
                </c:pt>
                <c:pt idx="140">
                  <c:v>7010</c:v>
                </c:pt>
                <c:pt idx="141">
                  <c:v>7060</c:v>
                </c:pt>
                <c:pt idx="142">
                  <c:v>7110</c:v>
                </c:pt>
                <c:pt idx="143">
                  <c:v>7160</c:v>
                </c:pt>
                <c:pt idx="144">
                  <c:v>7210</c:v>
                </c:pt>
                <c:pt idx="145">
                  <c:v>7260</c:v>
                </c:pt>
                <c:pt idx="146">
                  <c:v>7310</c:v>
                </c:pt>
                <c:pt idx="147">
                  <c:v>7360</c:v>
                </c:pt>
                <c:pt idx="148">
                  <c:v>7410</c:v>
                </c:pt>
                <c:pt idx="149">
                  <c:v>7460</c:v>
                </c:pt>
                <c:pt idx="150">
                  <c:v>7510</c:v>
                </c:pt>
                <c:pt idx="151">
                  <c:v>7560</c:v>
                </c:pt>
                <c:pt idx="152">
                  <c:v>7610</c:v>
                </c:pt>
                <c:pt idx="153">
                  <c:v>7660</c:v>
                </c:pt>
                <c:pt idx="154">
                  <c:v>7710</c:v>
                </c:pt>
                <c:pt idx="155">
                  <c:v>7760</c:v>
                </c:pt>
                <c:pt idx="156">
                  <c:v>7810</c:v>
                </c:pt>
                <c:pt idx="157">
                  <c:v>7860</c:v>
                </c:pt>
                <c:pt idx="158">
                  <c:v>7910</c:v>
                </c:pt>
                <c:pt idx="159">
                  <c:v>7960</c:v>
                </c:pt>
                <c:pt idx="160">
                  <c:v>8010</c:v>
                </c:pt>
                <c:pt idx="161">
                  <c:v>8060</c:v>
                </c:pt>
                <c:pt idx="162">
                  <c:v>8110</c:v>
                </c:pt>
                <c:pt idx="163">
                  <c:v>8160</c:v>
                </c:pt>
                <c:pt idx="164">
                  <c:v>8210</c:v>
                </c:pt>
                <c:pt idx="165">
                  <c:v>8260</c:v>
                </c:pt>
                <c:pt idx="166">
                  <c:v>8310</c:v>
                </c:pt>
                <c:pt idx="167">
                  <c:v>8360</c:v>
                </c:pt>
                <c:pt idx="168">
                  <c:v>8410</c:v>
                </c:pt>
                <c:pt idx="169">
                  <c:v>8460</c:v>
                </c:pt>
                <c:pt idx="170">
                  <c:v>8510</c:v>
                </c:pt>
                <c:pt idx="171">
                  <c:v>8560</c:v>
                </c:pt>
                <c:pt idx="172">
                  <c:v>8610</c:v>
                </c:pt>
                <c:pt idx="173">
                  <c:v>8660</c:v>
                </c:pt>
                <c:pt idx="174">
                  <c:v>8710</c:v>
                </c:pt>
                <c:pt idx="175">
                  <c:v>8760</c:v>
                </c:pt>
                <c:pt idx="176">
                  <c:v>8810</c:v>
                </c:pt>
                <c:pt idx="177">
                  <c:v>8860</c:v>
                </c:pt>
                <c:pt idx="178">
                  <c:v>8910</c:v>
                </c:pt>
                <c:pt idx="179">
                  <c:v>8960</c:v>
                </c:pt>
                <c:pt idx="180">
                  <c:v>9010</c:v>
                </c:pt>
                <c:pt idx="181">
                  <c:v>9060</c:v>
                </c:pt>
                <c:pt idx="182">
                  <c:v>9110</c:v>
                </c:pt>
                <c:pt idx="183">
                  <c:v>9160</c:v>
                </c:pt>
                <c:pt idx="184">
                  <c:v>9210</c:v>
                </c:pt>
                <c:pt idx="185">
                  <c:v>9260</c:v>
                </c:pt>
                <c:pt idx="186">
                  <c:v>9310</c:v>
                </c:pt>
                <c:pt idx="187">
                  <c:v>9360</c:v>
                </c:pt>
                <c:pt idx="188">
                  <c:v>9410</c:v>
                </c:pt>
                <c:pt idx="189">
                  <c:v>9460</c:v>
                </c:pt>
                <c:pt idx="190">
                  <c:v>9510</c:v>
                </c:pt>
                <c:pt idx="191">
                  <c:v>9560</c:v>
                </c:pt>
                <c:pt idx="192">
                  <c:v>9610</c:v>
                </c:pt>
                <c:pt idx="193">
                  <c:v>9660</c:v>
                </c:pt>
                <c:pt idx="194">
                  <c:v>9710</c:v>
                </c:pt>
                <c:pt idx="195">
                  <c:v>9760</c:v>
                </c:pt>
                <c:pt idx="196">
                  <c:v>9810</c:v>
                </c:pt>
                <c:pt idx="197">
                  <c:v>9860</c:v>
                </c:pt>
                <c:pt idx="198">
                  <c:v>9910</c:v>
                </c:pt>
                <c:pt idx="199">
                  <c:v>9960</c:v>
                </c:pt>
              </c:numCache>
            </c:numRef>
          </c:cat>
          <c:val>
            <c:numRef>
              <c:f>Лист1!$D$2:$D$201</c:f>
              <c:numCache>
                <c:formatCode>General</c:formatCode>
                <c:ptCount val="200"/>
                <c:pt idx="0">
                  <c:v>1.2250000000000001</c:v>
                </c:pt>
                <c:pt idx="1">
                  <c:v>6.9900000000000004E-2</c:v>
                </c:pt>
                <c:pt idx="2">
                  <c:v>0.21729999999999999</c:v>
                </c:pt>
                <c:pt idx="3">
                  <c:v>0.45200000000000001</c:v>
                </c:pt>
                <c:pt idx="4">
                  <c:v>0.75939999999999996</c:v>
                </c:pt>
                <c:pt idx="5">
                  <c:v>1.1395999999999999</c:v>
                </c:pt>
                <c:pt idx="6">
                  <c:v>1.6225000000000001</c:v>
                </c:pt>
                <c:pt idx="7">
                  <c:v>2.1038999999999999</c:v>
                </c:pt>
                <c:pt idx="8">
                  <c:v>2.8228</c:v>
                </c:pt>
                <c:pt idx="9">
                  <c:v>3.5047999999999999</c:v>
                </c:pt>
                <c:pt idx="10">
                  <c:v>5.2519</c:v>
                </c:pt>
                <c:pt idx="11">
                  <c:v>5.3419999999999996</c:v>
                </c:pt>
                <c:pt idx="12">
                  <c:v>6.4770000000000003</c:v>
                </c:pt>
                <c:pt idx="13">
                  <c:v>7.5052000000000003</c:v>
                </c:pt>
                <c:pt idx="14">
                  <c:v>8.4894999999999996</c:v>
                </c:pt>
                <c:pt idx="15">
                  <c:v>9.9687999999999999</c:v>
                </c:pt>
                <c:pt idx="16">
                  <c:v>11.1113</c:v>
                </c:pt>
                <c:pt idx="17">
                  <c:v>12.5481</c:v>
                </c:pt>
                <c:pt idx="18">
                  <c:v>14.7776</c:v>
                </c:pt>
                <c:pt idx="19">
                  <c:v>15.5221</c:v>
                </c:pt>
                <c:pt idx="20">
                  <c:v>17.417100000000001</c:v>
                </c:pt>
                <c:pt idx="21">
                  <c:v>18.9193</c:v>
                </c:pt>
                <c:pt idx="22">
                  <c:v>21.732299999999999</c:v>
                </c:pt>
                <c:pt idx="23">
                  <c:v>23.476600000000001</c:v>
                </c:pt>
                <c:pt idx="24">
                  <c:v>26.2728</c:v>
                </c:pt>
                <c:pt idx="25">
                  <c:v>31.255199999999999</c:v>
                </c:pt>
                <c:pt idx="26">
                  <c:v>29.487100000000002</c:v>
                </c:pt>
                <c:pt idx="27">
                  <c:v>31.1707</c:v>
                </c:pt>
                <c:pt idx="28">
                  <c:v>33.846600000000002</c:v>
                </c:pt>
                <c:pt idx="29">
                  <c:v>36.770699999999998</c:v>
                </c:pt>
                <c:pt idx="30">
                  <c:v>40.9026</c:v>
                </c:pt>
                <c:pt idx="31">
                  <c:v>42.8339</c:v>
                </c:pt>
                <c:pt idx="32">
                  <c:v>45.768799999999999</c:v>
                </c:pt>
                <c:pt idx="33">
                  <c:v>47.502800000000001</c:v>
                </c:pt>
                <c:pt idx="34">
                  <c:v>52.384300000000003</c:v>
                </c:pt>
                <c:pt idx="35">
                  <c:v>54.940300000000001</c:v>
                </c:pt>
                <c:pt idx="36">
                  <c:v>59.186500000000002</c:v>
                </c:pt>
                <c:pt idx="37">
                  <c:v>62.867699999999999</c:v>
                </c:pt>
                <c:pt idx="38">
                  <c:v>82.5946</c:v>
                </c:pt>
                <c:pt idx="39">
                  <c:v>68.034300000000002</c:v>
                </c:pt>
                <c:pt idx="40">
                  <c:v>72.132599999999996</c:v>
                </c:pt>
                <c:pt idx="41">
                  <c:v>94.917000000000002</c:v>
                </c:pt>
                <c:pt idx="42">
                  <c:v>80.287199999999999</c:v>
                </c:pt>
                <c:pt idx="43">
                  <c:v>94.259600000000006</c:v>
                </c:pt>
                <c:pt idx="44">
                  <c:v>94.789100000000005</c:v>
                </c:pt>
                <c:pt idx="45">
                  <c:v>95.724000000000004</c:v>
                </c:pt>
                <c:pt idx="46">
                  <c:v>92.249499999999998</c:v>
                </c:pt>
                <c:pt idx="47">
                  <c:v>98.538899999999998</c:v>
                </c:pt>
                <c:pt idx="48">
                  <c:v>103.6915</c:v>
                </c:pt>
                <c:pt idx="49">
                  <c:v>105.6271</c:v>
                </c:pt>
                <c:pt idx="50">
                  <c:v>110.79089999999999</c:v>
                </c:pt>
                <c:pt idx="51">
                  <c:v>115.4863</c:v>
                </c:pt>
                <c:pt idx="52">
                  <c:v>120.36790000000001</c:v>
                </c:pt>
                <c:pt idx="53">
                  <c:v>124.6294</c:v>
                </c:pt>
                <c:pt idx="54">
                  <c:v>132.46960000000001</c:v>
                </c:pt>
                <c:pt idx="55">
                  <c:v>132.72059999999999</c:v>
                </c:pt>
                <c:pt idx="56">
                  <c:v>139.3562</c:v>
                </c:pt>
                <c:pt idx="57">
                  <c:v>150.6294</c:v>
                </c:pt>
                <c:pt idx="58">
                  <c:v>150.5772</c:v>
                </c:pt>
                <c:pt idx="59">
                  <c:v>154.96610000000001</c:v>
                </c:pt>
                <c:pt idx="60">
                  <c:v>160.10839999999999</c:v>
                </c:pt>
                <c:pt idx="61">
                  <c:v>168.3433</c:v>
                </c:pt>
                <c:pt idx="62">
                  <c:v>171.54820000000001</c:v>
                </c:pt>
                <c:pt idx="63">
                  <c:v>139.9435</c:v>
                </c:pt>
                <c:pt idx="64">
                  <c:v>146.27080000000001</c:v>
                </c:pt>
                <c:pt idx="65">
                  <c:v>149.089</c:v>
                </c:pt>
                <c:pt idx="66">
                  <c:v>156.19390000000001</c:v>
                </c:pt>
                <c:pt idx="67">
                  <c:v>200.61969999999999</c:v>
                </c:pt>
                <c:pt idx="68">
                  <c:v>208.43369999999999</c:v>
                </c:pt>
                <c:pt idx="69">
                  <c:v>212.64070000000001</c:v>
                </c:pt>
                <c:pt idx="70">
                  <c:v>217.1224</c:v>
                </c:pt>
                <c:pt idx="71">
                  <c:v>224.91409999999999</c:v>
                </c:pt>
                <c:pt idx="72">
                  <c:v>231.62620000000001</c:v>
                </c:pt>
                <c:pt idx="73">
                  <c:v>238.40790000000001</c:v>
                </c:pt>
                <c:pt idx="74">
                  <c:v>242.20429999999999</c:v>
                </c:pt>
                <c:pt idx="75">
                  <c:v>249.00559999999999</c:v>
                </c:pt>
                <c:pt idx="76">
                  <c:v>259.5496</c:v>
                </c:pt>
                <c:pt idx="77">
                  <c:v>264.7158</c:v>
                </c:pt>
                <c:pt idx="78">
                  <c:v>269.18770000000001</c:v>
                </c:pt>
                <c:pt idx="79">
                  <c:v>282.51400000000001</c:v>
                </c:pt>
                <c:pt idx="80">
                  <c:v>289.55549999999999</c:v>
                </c:pt>
                <c:pt idx="81">
                  <c:v>295.86559999999997</c:v>
                </c:pt>
                <c:pt idx="82">
                  <c:v>300.18540000000002</c:v>
                </c:pt>
                <c:pt idx="83">
                  <c:v>309.44009999999997</c:v>
                </c:pt>
                <c:pt idx="84">
                  <c:v>268.78280000000001</c:v>
                </c:pt>
                <c:pt idx="85">
                  <c:v>255.3305</c:v>
                </c:pt>
                <c:pt idx="86">
                  <c:v>255.06129999999999</c:v>
                </c:pt>
                <c:pt idx="87">
                  <c:v>298.24200000000002</c:v>
                </c:pt>
                <c:pt idx="88">
                  <c:v>340.65559999999999</c:v>
                </c:pt>
                <c:pt idx="89">
                  <c:v>354.95830000000001</c:v>
                </c:pt>
                <c:pt idx="90">
                  <c:v>364.59410000000003</c:v>
                </c:pt>
                <c:pt idx="91">
                  <c:v>368.6336</c:v>
                </c:pt>
                <c:pt idx="92">
                  <c:v>337.58690000000001</c:v>
                </c:pt>
                <c:pt idx="93">
                  <c:v>308.35309999999998</c:v>
                </c:pt>
                <c:pt idx="94">
                  <c:v>299.6191</c:v>
                </c:pt>
                <c:pt idx="95">
                  <c:v>294.04660000000001</c:v>
                </c:pt>
                <c:pt idx="96">
                  <c:v>366.70319999999998</c:v>
                </c:pt>
                <c:pt idx="97">
                  <c:v>419.20420000000001</c:v>
                </c:pt>
                <c:pt idx="98">
                  <c:v>436.58679999999998</c:v>
                </c:pt>
                <c:pt idx="99">
                  <c:v>443.79860000000002</c:v>
                </c:pt>
                <c:pt idx="100">
                  <c:v>451.40879999999999</c:v>
                </c:pt>
                <c:pt idx="101">
                  <c:v>460.55329999999998</c:v>
                </c:pt>
                <c:pt idx="102">
                  <c:v>470.40550000000002</c:v>
                </c:pt>
                <c:pt idx="103">
                  <c:v>470.92290000000003</c:v>
                </c:pt>
                <c:pt idx="104">
                  <c:v>479.9778</c:v>
                </c:pt>
                <c:pt idx="105">
                  <c:v>492.3399</c:v>
                </c:pt>
                <c:pt idx="106">
                  <c:v>502.97809999999998</c:v>
                </c:pt>
                <c:pt idx="107">
                  <c:v>520.01</c:v>
                </c:pt>
                <c:pt idx="108">
                  <c:v>530.12570000000005</c:v>
                </c:pt>
                <c:pt idx="109">
                  <c:v>536.07889999999998</c:v>
                </c:pt>
                <c:pt idx="110">
                  <c:v>539.32579999999996</c:v>
                </c:pt>
                <c:pt idx="111">
                  <c:v>555.56870000000004</c:v>
                </c:pt>
                <c:pt idx="112">
                  <c:v>564.45389999999998</c:v>
                </c:pt>
                <c:pt idx="113">
                  <c:v>575.5498</c:v>
                </c:pt>
                <c:pt idx="114">
                  <c:v>587.69069999999999</c:v>
                </c:pt>
                <c:pt idx="115">
                  <c:v>587.66549999999995</c:v>
                </c:pt>
                <c:pt idx="116">
                  <c:v>583.16740000000004</c:v>
                </c:pt>
                <c:pt idx="117">
                  <c:v>486.7226</c:v>
                </c:pt>
                <c:pt idx="118">
                  <c:v>456.16809999999998</c:v>
                </c:pt>
                <c:pt idx="119">
                  <c:v>419.43189999999998</c:v>
                </c:pt>
                <c:pt idx="120">
                  <c:v>542.75599999999997</c:v>
                </c:pt>
                <c:pt idx="121">
                  <c:v>658.83159999999998</c:v>
                </c:pt>
                <c:pt idx="122">
                  <c:v>662.12049999999999</c:v>
                </c:pt>
                <c:pt idx="123">
                  <c:v>677.4117</c:v>
                </c:pt>
                <c:pt idx="124">
                  <c:v>669.37750000000005</c:v>
                </c:pt>
                <c:pt idx="125">
                  <c:v>660.0856</c:v>
                </c:pt>
                <c:pt idx="126">
                  <c:v>711.99080000000004</c:v>
                </c:pt>
                <c:pt idx="127">
                  <c:v>760.69399999999996</c:v>
                </c:pt>
                <c:pt idx="128">
                  <c:v>744.60829999999999</c:v>
                </c:pt>
                <c:pt idx="129">
                  <c:v>743.35199999999998</c:v>
                </c:pt>
                <c:pt idx="130">
                  <c:v>753.21489999999994</c:v>
                </c:pt>
                <c:pt idx="131">
                  <c:v>684.94069999999999</c:v>
                </c:pt>
                <c:pt idx="132">
                  <c:v>593.10080000000005</c:v>
                </c:pt>
                <c:pt idx="133">
                  <c:v>532.37199999999996</c:v>
                </c:pt>
                <c:pt idx="134">
                  <c:v>704.90689999999995</c:v>
                </c:pt>
                <c:pt idx="135">
                  <c:v>813.30229999999995</c:v>
                </c:pt>
                <c:pt idx="136">
                  <c:v>723.3</c:v>
                </c:pt>
                <c:pt idx="137">
                  <c:v>843.46730000000002</c:v>
                </c:pt>
                <c:pt idx="138">
                  <c:v>781.3809</c:v>
                </c:pt>
                <c:pt idx="139">
                  <c:v>656.71500000000003</c:v>
                </c:pt>
                <c:pt idx="140">
                  <c:v>799.68209999999999</c:v>
                </c:pt>
                <c:pt idx="141">
                  <c:v>893.73929999999996</c:v>
                </c:pt>
                <c:pt idx="142">
                  <c:v>898.73</c:v>
                </c:pt>
                <c:pt idx="143">
                  <c:v>778.09950000000003</c:v>
                </c:pt>
                <c:pt idx="144">
                  <c:v>868.08500000000004</c:v>
                </c:pt>
                <c:pt idx="145">
                  <c:v>945.14210000000003</c:v>
                </c:pt>
                <c:pt idx="146">
                  <c:v>802.17460000000005</c:v>
                </c:pt>
                <c:pt idx="147">
                  <c:v>690.62419999999997</c:v>
                </c:pt>
                <c:pt idx="148">
                  <c:v>593.30139999999994</c:v>
                </c:pt>
                <c:pt idx="149">
                  <c:v>872.30690000000004</c:v>
                </c:pt>
                <c:pt idx="150">
                  <c:v>1016.4239</c:v>
                </c:pt>
                <c:pt idx="151">
                  <c:v>1023.4491</c:v>
                </c:pt>
                <c:pt idx="152">
                  <c:v>1031.5542</c:v>
                </c:pt>
                <c:pt idx="153">
                  <c:v>817.06560000000002</c:v>
                </c:pt>
                <c:pt idx="154">
                  <c:v>935.04690000000005</c:v>
                </c:pt>
                <c:pt idx="155">
                  <c:v>1068.2782999999999</c:v>
                </c:pt>
                <c:pt idx="156">
                  <c:v>1045.8834999999999</c:v>
                </c:pt>
                <c:pt idx="157">
                  <c:v>987.39670000000001</c:v>
                </c:pt>
                <c:pt idx="158">
                  <c:v>805.8143</c:v>
                </c:pt>
                <c:pt idx="159">
                  <c:v>671.90549999999996</c:v>
                </c:pt>
                <c:pt idx="160">
                  <c:v>923.51750000000004</c:v>
                </c:pt>
                <c:pt idx="161">
                  <c:v>1164.9093</c:v>
                </c:pt>
                <c:pt idx="162">
                  <c:v>1176.9703999999999</c:v>
                </c:pt>
                <c:pt idx="163">
                  <c:v>1140.6488999999999</c:v>
                </c:pt>
                <c:pt idx="164">
                  <c:v>1221.0019</c:v>
                </c:pt>
                <c:pt idx="165">
                  <c:v>1175.7645</c:v>
                </c:pt>
                <c:pt idx="166">
                  <c:v>1231.5059000000001</c:v>
                </c:pt>
                <c:pt idx="167">
                  <c:v>1018.206</c:v>
                </c:pt>
                <c:pt idx="168">
                  <c:v>831.90440000000001</c:v>
                </c:pt>
                <c:pt idx="169">
                  <c:v>702.55010000000004</c:v>
                </c:pt>
                <c:pt idx="170">
                  <c:v>1079.9756</c:v>
                </c:pt>
                <c:pt idx="171">
                  <c:v>1321.9032999999999</c:v>
                </c:pt>
                <c:pt idx="172">
                  <c:v>1258.7183</c:v>
                </c:pt>
                <c:pt idx="173">
                  <c:v>1005.1913</c:v>
                </c:pt>
                <c:pt idx="174">
                  <c:v>800.93370000000004</c:v>
                </c:pt>
                <c:pt idx="175">
                  <c:v>1220.1608000000001</c:v>
                </c:pt>
                <c:pt idx="176">
                  <c:v>1385.4666999999999</c:v>
                </c:pt>
                <c:pt idx="177">
                  <c:v>1364.0534</c:v>
                </c:pt>
                <c:pt idx="178">
                  <c:v>1418.0411999999999</c:v>
                </c:pt>
                <c:pt idx="179">
                  <c:v>1387.7568000000001</c:v>
                </c:pt>
                <c:pt idx="180">
                  <c:v>1409.7392</c:v>
                </c:pt>
                <c:pt idx="181">
                  <c:v>1461.2637999999999</c:v>
                </c:pt>
                <c:pt idx="182">
                  <c:v>1411.0449000000001</c:v>
                </c:pt>
                <c:pt idx="183">
                  <c:v>1474.961</c:v>
                </c:pt>
                <c:pt idx="184">
                  <c:v>1457.0932</c:v>
                </c:pt>
                <c:pt idx="185">
                  <c:v>1531.4160999999999</c:v>
                </c:pt>
                <c:pt idx="186">
                  <c:v>1548.7194</c:v>
                </c:pt>
                <c:pt idx="187">
                  <c:v>1623.9021</c:v>
                </c:pt>
                <c:pt idx="188">
                  <c:v>1482.7363</c:v>
                </c:pt>
                <c:pt idx="189">
                  <c:v>1110.7097000000001</c:v>
                </c:pt>
                <c:pt idx="190">
                  <c:v>1110.1093000000001</c:v>
                </c:pt>
                <c:pt idx="191">
                  <c:v>1543.0038</c:v>
                </c:pt>
                <c:pt idx="192">
                  <c:v>1553.6153999999999</c:v>
                </c:pt>
                <c:pt idx="193">
                  <c:v>1216.1358</c:v>
                </c:pt>
                <c:pt idx="194">
                  <c:v>953.42830000000004</c:v>
                </c:pt>
                <c:pt idx="195">
                  <c:v>1453.6344999999999</c:v>
                </c:pt>
                <c:pt idx="196">
                  <c:v>1723.8113000000001</c:v>
                </c:pt>
                <c:pt idx="197">
                  <c:v>1601.7610999999999</c:v>
                </c:pt>
                <c:pt idx="198">
                  <c:v>1747.8095000000001</c:v>
                </c:pt>
                <c:pt idx="199">
                  <c:v>1645.3135</c:v>
                </c:pt>
              </c:numCache>
            </c:numRef>
          </c:val>
        </c:ser>
        <c:marker val="1"/>
        <c:axId val="131472768"/>
        <c:axId val="131474944"/>
      </c:lineChart>
      <c:catAx>
        <c:axId val="1314727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2000" dirty="0" smtClean="0"/>
                  <a:t>Размер</a:t>
                </a:r>
                <a:r>
                  <a:rPr lang="ru-RU" sz="2000" baseline="0" dirty="0" smtClean="0"/>
                  <a:t> массива</a:t>
                </a:r>
                <a:endParaRPr lang="ru-RU" sz="2000" dirty="0"/>
              </a:p>
            </c:rich>
          </c:tx>
          <c:layout/>
        </c:title>
        <c:numFmt formatCode="General" sourceLinked="1"/>
        <c:tickLblPos val="nextTo"/>
        <c:crossAx val="131474944"/>
        <c:crosses val="autoZero"/>
        <c:auto val="1"/>
        <c:lblAlgn val="ctr"/>
        <c:lblOffset val="100"/>
      </c:catAx>
      <c:valAx>
        <c:axId val="1314749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1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b="1" i="0" baseline="0" dirty="0" smtClean="0"/>
                  <a:t>Потраченное время в миллисекундах</a:t>
                </a: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1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endParaRPr lang="ru-RU" dirty="0"/>
              </a:p>
            </c:rich>
          </c:tx>
          <c:layout>
            <c:manualLayout>
              <c:xMode val="edge"/>
              <c:yMode val="edge"/>
              <c:x val="1.5432248122695044E-3"/>
              <c:y val="8.3969394913110951E-2"/>
            </c:manualLayout>
          </c:layout>
        </c:title>
        <c:numFmt formatCode="General" sourceLinked="1"/>
        <c:tickLblPos val="nextTo"/>
        <c:crossAx val="131472768"/>
        <c:crosses val="autoZero"/>
        <c:crossBetween val="between"/>
      </c:valAx>
      <c:spPr>
        <a:solidFill>
          <a:schemeClr val="accent4">
            <a:lumMod val="20000"/>
            <a:lumOff val="80000"/>
          </a:schemeClr>
        </a:solidFill>
      </c:spPr>
    </c:plotArea>
    <c:legend>
      <c:legendPos val="r"/>
      <c:layout>
        <c:manualLayout>
          <c:xMode val="edge"/>
          <c:yMode val="edge"/>
          <c:x val="0.79331012442889071"/>
          <c:y val="0.17156404866001221"/>
          <c:w val="0.19743061631184988"/>
          <c:h val="0.61843676197990649"/>
        </c:manualLayout>
      </c:layout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D1B-8F82-49E4-A2CD-495DF7EAAEFD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0ADF-2E42-4DC2-BD77-3C42699CAC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D1B-8F82-49E4-A2CD-495DF7EAAEFD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0ADF-2E42-4DC2-BD77-3C42699CAC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D1B-8F82-49E4-A2CD-495DF7EAAEFD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0ADF-2E42-4DC2-BD77-3C42699CAC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D1B-8F82-49E4-A2CD-495DF7EAAEFD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0ADF-2E42-4DC2-BD77-3C42699CAC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D1B-8F82-49E4-A2CD-495DF7EAAEFD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0ADF-2E42-4DC2-BD77-3C42699CAC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D1B-8F82-49E4-A2CD-495DF7EAAEFD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0ADF-2E42-4DC2-BD77-3C42699CAC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D1B-8F82-49E4-A2CD-495DF7EAAEFD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0ADF-2E42-4DC2-BD77-3C42699CAC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D1B-8F82-49E4-A2CD-495DF7EAAEFD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0ADF-2E42-4DC2-BD77-3C42699CAC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D1B-8F82-49E4-A2CD-495DF7EAAEFD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0ADF-2E42-4DC2-BD77-3C42699CAC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D1B-8F82-49E4-A2CD-495DF7EAAEFD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0ADF-2E42-4DC2-BD77-3C42699CAC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B80BD1B-8F82-49E4-A2CD-495DF7EAAEFD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DED0ADF-2E42-4DC2-BD77-3C42699CAC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B80BD1B-8F82-49E4-A2CD-495DF7EAAEFD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DED0ADF-2E42-4DC2-BD77-3C42699CAC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00174"/>
            <a:ext cx="8077200" cy="3529026"/>
          </a:xfrm>
        </p:spPr>
        <p:txBody>
          <a:bodyPr/>
          <a:lstStyle/>
          <a:p>
            <a:r>
              <a:rPr lang="ru-RU" b="0" dirty="0" smtClean="0"/>
              <a:t>Сортировка перемешиванием</a:t>
            </a:r>
            <a:br>
              <a:rPr lang="ru-RU" b="0" dirty="0" smtClean="0"/>
            </a:br>
            <a:r>
              <a:rPr lang="en-US" b="0" dirty="0" smtClean="0"/>
              <a:t>(</a:t>
            </a:r>
            <a:r>
              <a:rPr lang="en-US" b="0" i="1" dirty="0" smtClean="0"/>
              <a:t>Cocktail sort</a:t>
            </a:r>
            <a:r>
              <a:rPr lang="en-US" b="0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Как это работает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Сортировка перемешиванием, или </a:t>
            </a:r>
            <a:r>
              <a:rPr lang="ru-RU" dirty="0" err="1" smtClean="0"/>
              <a:t>Шейкерная</a:t>
            </a:r>
            <a:r>
              <a:rPr lang="ru-RU" dirty="0" smtClean="0"/>
              <a:t> сортировка, или двунаправленная (англ. </a:t>
            </a:r>
            <a:r>
              <a:rPr lang="ru-RU" dirty="0" err="1" smtClean="0"/>
              <a:t>Cocktail</a:t>
            </a:r>
            <a:r>
              <a:rPr lang="ru-RU" dirty="0" smtClean="0"/>
              <a:t> </a:t>
            </a:r>
            <a:r>
              <a:rPr lang="ru-RU" dirty="0" err="1" smtClean="0"/>
              <a:t>sort</a:t>
            </a:r>
            <a:r>
              <a:rPr lang="ru-RU" dirty="0" smtClean="0"/>
              <a:t>) — разновидность пузырьковой сортировки. Анализируя метод пузырьковой сортировки, можно отметить два обстоятельства.</a:t>
            </a:r>
          </a:p>
          <a:p>
            <a:endParaRPr lang="ru-RU" dirty="0" smtClean="0"/>
          </a:p>
          <a:p>
            <a:r>
              <a:rPr lang="ru-RU" dirty="0" smtClean="0"/>
              <a:t>Во-первых, если при движении по части массива перестановки не происходят, то эта часть массива уже отсортирована и, следовательно, её можно исключить из рассмотрения.</a:t>
            </a:r>
          </a:p>
          <a:p>
            <a:endParaRPr lang="ru-RU" dirty="0" smtClean="0"/>
          </a:p>
          <a:p>
            <a:r>
              <a:rPr lang="ru-RU" dirty="0" smtClean="0"/>
              <a:t>Во-вторых, при движении от конца массива к началу минимальный элемент «всплывает» на первую позицию, а максимальный элемент сдвигается только на одну позицию вправо.</a:t>
            </a:r>
          </a:p>
          <a:p>
            <a:endParaRPr lang="ru-RU" dirty="0" smtClean="0"/>
          </a:p>
          <a:p>
            <a:r>
              <a:rPr lang="ru-RU" dirty="0" smtClean="0"/>
              <a:t>Эти две идеи приводят к следующим модификациям в методе пузырьковой сортировки. Границы рабочей части массива (то есть части массива, где происходит движение) устанавливаются в месте последнего обмена на каждой итерации. Массив просматривается поочередно справа налево и слева направо.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Образно алгоритм можно описать так: на каждом шаге основного цикла рассматривается массив </a:t>
            </a:r>
            <a:r>
              <a:rPr lang="en-US" dirty="0" smtClean="0"/>
              <a:t> A</a:t>
            </a:r>
            <a:r>
              <a:rPr lang="ru-RU" dirty="0" smtClean="0"/>
              <a:t>, после выполнения двух внутренних циклов минимальный и максимальный элемент в исходном массиве перетекают к краям, минимальный в — </a:t>
            </a:r>
            <a:r>
              <a:rPr lang="en-US" dirty="0" err="1" smtClean="0"/>
              <a:t>A</a:t>
            </a:r>
            <a:r>
              <a:rPr lang="ru-RU" dirty="0" smtClean="0"/>
              <a:t>[</a:t>
            </a:r>
            <a:r>
              <a:rPr lang="en-US" dirty="0" smtClean="0"/>
              <a:t>0</a:t>
            </a:r>
            <a:r>
              <a:rPr lang="ru-RU" dirty="0" smtClean="0"/>
              <a:t>], максимальный — в </a:t>
            </a:r>
            <a:r>
              <a:rPr lang="en-US" dirty="0" err="1" smtClean="0"/>
              <a:t>A</a:t>
            </a:r>
            <a:r>
              <a:rPr lang="ru-RU" dirty="0" smtClean="0"/>
              <a:t>[</a:t>
            </a:r>
            <a:r>
              <a:rPr lang="en-US" dirty="0" smtClean="0"/>
              <a:t>a.lenght-1</a:t>
            </a:r>
            <a:r>
              <a:rPr lang="ru-RU" dirty="0" smtClean="0"/>
              <a:t>]. После того мы можем рассмотреть</a:t>
            </a:r>
            <a:r>
              <a:rPr lang="en-US" dirty="0" smtClean="0"/>
              <a:t> </a:t>
            </a:r>
            <a:r>
              <a:rPr lang="ru-RU" dirty="0" smtClean="0"/>
              <a:t>массив с </a:t>
            </a:r>
            <a:r>
              <a:rPr lang="en-US" dirty="0" smtClean="0"/>
              <a:t>A[1]</a:t>
            </a:r>
            <a:r>
              <a:rPr lang="ru-RU" dirty="0" smtClean="0"/>
              <a:t> до </a:t>
            </a:r>
            <a:r>
              <a:rPr lang="en-US" dirty="0" smtClean="0"/>
              <a:t>A</a:t>
            </a:r>
            <a:r>
              <a:rPr lang="ru-RU" dirty="0" smtClean="0"/>
              <a:t>[</a:t>
            </a:r>
            <a:r>
              <a:rPr lang="en-US" dirty="0" smtClean="0"/>
              <a:t>a.lenght-1</a:t>
            </a:r>
            <a:r>
              <a:rPr lang="ru-RU" dirty="0" smtClean="0"/>
              <a:t>] 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ru-RU" dirty="0"/>
          </a:p>
        </p:txBody>
      </p:sp>
      <p:pic>
        <p:nvPicPr>
          <p:cNvPr id="4" name="Содержимое 3" descr="c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07209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 smtClean="0"/>
              <a:t>        Знай сложности алгоритма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Лучший случай для этой сортировки — отсортированный массив O(</a:t>
            </a:r>
            <a:r>
              <a:rPr lang="ru-RU" dirty="0" err="1" smtClean="0"/>
              <a:t>n</a:t>
            </a:r>
            <a:r>
              <a:rPr lang="ru-RU" dirty="0" smtClean="0"/>
              <a:t>), худший — отсортированный в обратном порядке O(</a:t>
            </a:r>
            <a:r>
              <a:rPr lang="ru-RU" dirty="0" err="1" smtClean="0"/>
              <a:t>n^</a:t>
            </a:r>
            <a:r>
              <a:rPr lang="ru-RU" dirty="0" smtClean="0"/>
              <a:t>{2})</a:t>
            </a:r>
          </a:p>
          <a:p>
            <a:r>
              <a:rPr lang="ru-RU" dirty="0" smtClean="0"/>
              <a:t>Наименьшее число сравнений в алгоритме </a:t>
            </a:r>
            <a:r>
              <a:rPr lang="ru-RU" dirty="0" err="1" smtClean="0"/>
              <a:t>Шейкер-сортировки</a:t>
            </a:r>
            <a:r>
              <a:rPr lang="ru-RU" dirty="0" smtClean="0"/>
              <a:t> C=N-1. Это соответствует единственному проходу по упорядоченному массиву (лучший случай)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Доказательство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 как у нас цикл в цикле мы массив обходим </a:t>
            </a:r>
            <a:r>
              <a:rPr lang="en-US" dirty="0" smtClean="0"/>
              <a:t>(N/2*(N-2)) </a:t>
            </a:r>
            <a:r>
              <a:rPr lang="ru-RU" dirty="0" smtClean="0"/>
              <a:t>раза избавимся от констант получим </a:t>
            </a:r>
            <a:r>
              <a:rPr lang="en-US" dirty="0" smtClean="0"/>
              <a:t>O(n*n)</a:t>
            </a:r>
            <a:endParaRPr lang="ru-RU" dirty="0" smtClean="0"/>
          </a:p>
          <a:p>
            <a:r>
              <a:rPr lang="ru-RU" dirty="0" smtClean="0"/>
              <a:t>Где </a:t>
            </a:r>
            <a:r>
              <a:rPr lang="en-US" dirty="0" smtClean="0"/>
              <a:t>N/2 </a:t>
            </a:r>
            <a:r>
              <a:rPr lang="ru-RU" dirty="0" smtClean="0"/>
              <a:t>внешний цикл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N-2</a:t>
            </a:r>
            <a:r>
              <a:rPr lang="ru-RU" dirty="0" smtClean="0"/>
              <a:t>    внутренний цикл</a:t>
            </a:r>
            <a:r>
              <a:rPr lang="en-US" dirty="0" smtClean="0"/>
              <a:t>, </a:t>
            </a:r>
            <a:r>
              <a:rPr lang="ru-RU" dirty="0" smtClean="0"/>
              <a:t>так как у нас в цикле просматриваем не весь массив появляются константы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            </a:t>
            </a:r>
            <a:r>
              <a:rPr lang="en-US" dirty="0" smtClean="0"/>
              <a:t>Code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 static void </a:t>
            </a:r>
            <a:r>
              <a:rPr lang="en-US" dirty="0" err="1" smtClean="0"/>
              <a:t>ShakerSort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array)</a:t>
            </a:r>
          </a:p>
          <a:p>
            <a:r>
              <a:rPr lang="ru-RU" dirty="0" smtClean="0"/>
              <a:t>        {</a:t>
            </a:r>
          </a:p>
          <a:p>
            <a:r>
              <a:rPr lang="en-US" dirty="0" smtClean="0"/>
              <a:t>            count = 0;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left = 0,</a:t>
            </a:r>
          </a:p>
          <a:p>
            <a:r>
              <a:rPr lang="en-US" dirty="0" smtClean="0"/>
              <a:t>             right = </a:t>
            </a:r>
            <a:r>
              <a:rPr lang="en-US" dirty="0" err="1" smtClean="0"/>
              <a:t>array.Length</a:t>
            </a:r>
            <a:r>
              <a:rPr lang="en-US" dirty="0" smtClean="0"/>
              <a:t> - 1;</a:t>
            </a:r>
          </a:p>
          <a:p>
            <a:r>
              <a:rPr lang="en-US" dirty="0" smtClean="0"/>
              <a:t>            while (left &lt;= right)</a:t>
            </a:r>
          </a:p>
          <a:p>
            <a:r>
              <a:rPr lang="ru-RU" dirty="0" smtClean="0"/>
              <a:t>            </a:t>
            </a:r>
            <a:r>
              <a:rPr lang="ru-RU" dirty="0" smtClean="0"/>
              <a:t>{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a=0;</a:t>
            </a:r>
            <a:endParaRPr lang="ru-RU" dirty="0" smtClean="0"/>
          </a:p>
          <a:p>
            <a:r>
              <a:rPr lang="en-US" dirty="0" smtClean="0"/>
              <a:t>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left; </a:t>
            </a:r>
            <a:r>
              <a:rPr lang="en-US" dirty="0" err="1" smtClean="0"/>
              <a:t>i</a:t>
            </a:r>
            <a:r>
              <a:rPr lang="en-US" dirty="0" smtClean="0"/>
              <a:t> &lt; right;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            if (array[</a:t>
            </a:r>
            <a:r>
              <a:rPr lang="en-US" dirty="0" err="1" smtClean="0"/>
              <a:t>i</a:t>
            </a:r>
            <a:r>
              <a:rPr lang="en-US" dirty="0" smtClean="0"/>
              <a:t>] &gt; array[</a:t>
            </a:r>
            <a:r>
              <a:rPr lang="en-US" dirty="0" err="1" smtClean="0"/>
              <a:t>i</a:t>
            </a:r>
            <a:r>
              <a:rPr lang="en-US" dirty="0" smtClean="0"/>
              <a:t> + 1])</a:t>
            </a:r>
          </a:p>
          <a:p>
            <a:r>
              <a:rPr lang="en-US" dirty="0" smtClean="0"/>
              <a:t>                        Swap(array,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  <a:r>
              <a:rPr lang="en-US" dirty="0" smtClean="0"/>
              <a:t>);a++</a:t>
            </a:r>
            <a:endParaRPr lang="en-US" dirty="0" smtClean="0"/>
          </a:p>
          <a:p>
            <a:r>
              <a:rPr lang="en-US" dirty="0" smtClean="0"/>
              <a:t>                right-</a:t>
            </a:r>
            <a:r>
              <a:rPr lang="en-US" dirty="0" smtClean="0"/>
              <a:t>-;if(a==0)break;</a:t>
            </a:r>
            <a:endParaRPr lang="en-US" dirty="0" smtClean="0"/>
          </a:p>
          <a:p>
            <a:r>
              <a:rPr lang="en-US" dirty="0" smtClean="0"/>
              <a:t>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right; </a:t>
            </a:r>
            <a:r>
              <a:rPr lang="en-US" dirty="0" err="1" smtClean="0"/>
              <a:t>i</a:t>
            </a:r>
            <a:r>
              <a:rPr lang="en-US" dirty="0" smtClean="0"/>
              <a:t> &gt; left; </a:t>
            </a:r>
            <a:r>
              <a:rPr lang="en-US" dirty="0" err="1" smtClean="0"/>
              <a:t>i</a:t>
            </a:r>
            <a:r>
              <a:rPr lang="en-US" dirty="0" smtClean="0"/>
              <a:t>--)</a:t>
            </a:r>
          </a:p>
          <a:p>
            <a:r>
              <a:rPr lang="en-US" dirty="0" smtClean="0"/>
              <a:t>                    if (array[</a:t>
            </a:r>
            <a:r>
              <a:rPr lang="en-US" dirty="0" err="1" smtClean="0"/>
              <a:t>i</a:t>
            </a:r>
            <a:r>
              <a:rPr lang="en-US" dirty="0" smtClean="0"/>
              <a:t> - 1] &gt; array[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r>
              <a:rPr lang="en-US" dirty="0" smtClean="0"/>
              <a:t>                        Swap(array, </a:t>
            </a:r>
            <a:r>
              <a:rPr lang="en-US" dirty="0" err="1" smtClean="0"/>
              <a:t>i</a:t>
            </a:r>
            <a:r>
              <a:rPr lang="en-US" dirty="0" smtClean="0"/>
              <a:t> - 1,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                </a:t>
            </a:r>
            <a:r>
              <a:rPr lang="en-US" dirty="0" smtClean="0"/>
              <a:t>left</a:t>
            </a:r>
            <a:r>
              <a:rPr lang="en-US" dirty="0" smtClean="0"/>
              <a:t>++;</a:t>
            </a:r>
          </a:p>
          <a:p>
            <a:r>
              <a:rPr lang="ru-RU" dirty="0" smtClean="0"/>
              <a:t>            }</a:t>
            </a:r>
          </a:p>
          <a:p>
            <a:r>
              <a:rPr lang="ru-RU" dirty="0" smtClean="0"/>
              <a:t>        }</a:t>
            </a:r>
          </a:p>
          <a:p>
            <a:r>
              <a:rPr lang="ru-RU" dirty="0" smtClean="0"/>
              <a:t>        /* Поменять элементы местами */</a:t>
            </a:r>
          </a:p>
          <a:p>
            <a:r>
              <a:rPr lang="en-US" dirty="0" smtClean="0"/>
              <a:t>        static void Swap(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myint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j)</a:t>
            </a:r>
          </a:p>
          <a:p>
            <a:r>
              <a:rPr lang="ru-RU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glass = </a:t>
            </a:r>
            <a:r>
              <a:rPr lang="en-US" dirty="0" err="1" smtClean="0"/>
              <a:t>myint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myint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myint</a:t>
            </a:r>
            <a:r>
              <a:rPr lang="en-US" dirty="0" smtClean="0"/>
              <a:t>[j];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myint</a:t>
            </a:r>
            <a:r>
              <a:rPr lang="en-US" dirty="0" smtClean="0"/>
              <a:t>[j] = glass;</a:t>
            </a:r>
          </a:p>
          <a:p>
            <a:r>
              <a:rPr lang="en-US" dirty="0" smtClean="0"/>
              <a:t>            count++;</a:t>
            </a:r>
          </a:p>
          <a:p>
            <a:r>
              <a:rPr lang="ru-RU" dirty="0" smtClean="0"/>
              <a:t>        }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          График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        График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14282" y="1571613"/>
          <a:ext cx="8472518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108</TotalTime>
  <Words>412</Words>
  <Application>Microsoft Office PowerPoint</Application>
  <PresentationFormat>Экран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Модульная</vt:lpstr>
      <vt:lpstr>Сортировка перемешиванием (Cocktail sort)</vt:lpstr>
      <vt:lpstr>        Как это работает</vt:lpstr>
      <vt:lpstr>Как это работает</vt:lpstr>
      <vt:lpstr>Как это работает</vt:lpstr>
      <vt:lpstr>        Знай сложности алгоритма </vt:lpstr>
      <vt:lpstr>              Доказательство</vt:lpstr>
      <vt:lpstr>                           Code </vt:lpstr>
      <vt:lpstr>                         График</vt:lpstr>
      <vt:lpstr>                       График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Сортировка перемешиванием (Cocktail sort)</dc:title>
  <dc:creator>Machine</dc:creator>
  <cp:lastModifiedBy>Machine</cp:lastModifiedBy>
  <cp:revision>10</cp:revision>
  <dcterms:created xsi:type="dcterms:W3CDTF">2018-04-10T03:10:58Z</dcterms:created>
  <dcterms:modified xsi:type="dcterms:W3CDTF">2018-04-12T17:52:05Z</dcterms:modified>
</cp:coreProperties>
</file>