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A4BC-5BCA-415A-BA6B-187E039DB090}"/>
              </a:ext>
            </a:extLst>
          </p:cNvPr>
          <p:cNvSpPr>
            <a:spLocks noGrp="1"/>
          </p:cNvSpPr>
          <p:nvPr>
            <p:ph type="ctrTitle"/>
          </p:nvPr>
        </p:nvSpPr>
        <p:spPr>
          <a:xfrm>
            <a:off x="1915126" y="2328569"/>
            <a:ext cx="8361229" cy="2098226"/>
          </a:xfrm>
        </p:spPr>
        <p:txBody>
          <a:bodyPr/>
          <a:lstStyle/>
          <a:p>
            <a:r>
              <a:rPr lang="en-CA" sz="6000" dirty="0">
                <a:latin typeface="Montserrat Ultra Light" panose="00000300000000000000" pitchFamily="50" charset="0"/>
              </a:rPr>
              <a:t>Project 4: PHP and </a:t>
            </a:r>
            <a:r>
              <a:rPr lang="en-CA" sz="6000" dirty="0" err="1">
                <a:latin typeface="Montserrat Ultra Light" panose="00000300000000000000" pitchFamily="50" charset="0"/>
              </a:rPr>
              <a:t>Mysql</a:t>
            </a:r>
            <a:r>
              <a:rPr lang="en-CA" sz="6000" dirty="0">
                <a:latin typeface="Montserrat Ultra Light" panose="00000300000000000000" pitchFamily="50" charset="0"/>
              </a:rPr>
              <a:t> Web Application </a:t>
            </a:r>
          </a:p>
        </p:txBody>
      </p:sp>
      <p:sp>
        <p:nvSpPr>
          <p:cNvPr id="3" name="Subtitle 2">
            <a:extLst>
              <a:ext uri="{FF2B5EF4-FFF2-40B4-BE49-F238E27FC236}">
                <a16:creationId xmlns:a16="http://schemas.microsoft.com/office/drawing/2014/main" id="{746C274E-DC1D-4344-B7FB-6931F71257D7}"/>
              </a:ext>
            </a:extLst>
          </p:cNvPr>
          <p:cNvSpPr>
            <a:spLocks noGrp="1"/>
          </p:cNvSpPr>
          <p:nvPr>
            <p:ph type="subTitle" idx="1"/>
          </p:nvPr>
        </p:nvSpPr>
        <p:spPr>
          <a:xfrm>
            <a:off x="2679903" y="4604349"/>
            <a:ext cx="6831673" cy="1086237"/>
          </a:xfrm>
        </p:spPr>
        <p:txBody>
          <a:bodyPr/>
          <a:lstStyle/>
          <a:p>
            <a:r>
              <a:rPr lang="en-CA" dirty="0"/>
              <a:t>Integrated Systems Design 1: Databases</a:t>
            </a:r>
          </a:p>
        </p:txBody>
      </p:sp>
    </p:spTree>
    <p:extLst>
      <p:ext uri="{BB962C8B-B14F-4D97-AF65-F5344CB8AC3E}">
        <p14:creationId xmlns:p14="http://schemas.microsoft.com/office/powerpoint/2010/main" val="99482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749A-9751-405A-983F-26A9EBD5678E}"/>
              </a:ext>
            </a:extLst>
          </p:cNvPr>
          <p:cNvSpPr>
            <a:spLocks noGrp="1"/>
          </p:cNvSpPr>
          <p:nvPr>
            <p:ph type="title"/>
          </p:nvPr>
        </p:nvSpPr>
        <p:spPr/>
        <p:txBody>
          <a:bodyPr/>
          <a:lstStyle/>
          <a:p>
            <a:r>
              <a:rPr lang="en-CA" dirty="0"/>
              <a:t>Project 4 Mission Description</a:t>
            </a:r>
            <a:br>
              <a:rPr lang="en-CA" dirty="0"/>
            </a:br>
            <a:r>
              <a:rPr lang="en-CA" sz="1800" dirty="0"/>
              <a:t>Steam Powered by William St Holl and Fernando Fernandez</a:t>
            </a:r>
            <a:endParaRPr lang="en-CA" dirty="0"/>
          </a:p>
        </p:txBody>
      </p:sp>
      <p:sp>
        <p:nvSpPr>
          <p:cNvPr id="3" name="Content Placeholder 2">
            <a:extLst>
              <a:ext uri="{FF2B5EF4-FFF2-40B4-BE49-F238E27FC236}">
                <a16:creationId xmlns:a16="http://schemas.microsoft.com/office/drawing/2014/main" id="{E6F110D0-51A3-4E8B-99F4-235AD48628F3}"/>
              </a:ext>
            </a:extLst>
          </p:cNvPr>
          <p:cNvSpPr>
            <a:spLocks noGrp="1"/>
          </p:cNvSpPr>
          <p:nvPr>
            <p:ph idx="1"/>
          </p:nvPr>
        </p:nvSpPr>
        <p:spPr>
          <a:xfrm>
            <a:off x="1371600" y="2286000"/>
            <a:ext cx="7026676" cy="3581400"/>
          </a:xfrm>
        </p:spPr>
        <p:txBody>
          <a:bodyPr/>
          <a:lstStyle/>
          <a:p>
            <a:r>
              <a:rPr lang="en-CA" dirty="0"/>
              <a:t>In this assignment, we were tasked with designing  and coding a community forum and database that could be applied to the Steam client. The ideology was to create a system that would be added to the client, and would record the different types of forums that are being created. The first step would be for to enter the forum database, then they would input their forum details. They would conclude by confirming their forum and a new forum would be compiled for others to comment in. This would help other users to find and discuss on other topic around the steam client, whether its to ask questions or to learn things about games; they could find any discussion essentially.</a:t>
            </a:r>
          </a:p>
        </p:txBody>
      </p:sp>
    </p:spTree>
    <p:extLst>
      <p:ext uri="{BB962C8B-B14F-4D97-AF65-F5344CB8AC3E}">
        <p14:creationId xmlns:p14="http://schemas.microsoft.com/office/powerpoint/2010/main" val="91120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05E1-6B57-4033-8E87-60AC2B2E9100}"/>
              </a:ext>
            </a:extLst>
          </p:cNvPr>
          <p:cNvSpPr>
            <a:spLocks noGrp="1"/>
          </p:cNvSpPr>
          <p:nvPr>
            <p:ph type="title"/>
          </p:nvPr>
        </p:nvSpPr>
        <p:spPr/>
        <p:txBody>
          <a:bodyPr/>
          <a:lstStyle/>
          <a:p>
            <a:r>
              <a:rPr lang="en-CA" dirty="0"/>
              <a:t>Source Code for index, read, forum</a:t>
            </a:r>
          </a:p>
        </p:txBody>
      </p:sp>
      <p:pic>
        <p:nvPicPr>
          <p:cNvPr id="6" name="Content Placeholder 5">
            <a:extLst>
              <a:ext uri="{FF2B5EF4-FFF2-40B4-BE49-F238E27FC236}">
                <a16:creationId xmlns:a16="http://schemas.microsoft.com/office/drawing/2014/main" id="{290EE01C-257A-4C04-B8AE-0592AB88C4D3}"/>
              </a:ext>
            </a:extLst>
          </p:cNvPr>
          <p:cNvPicPr>
            <a:picLocks noGrp="1" noChangeAspect="1"/>
          </p:cNvPicPr>
          <p:nvPr>
            <p:ph idx="1"/>
          </p:nvPr>
        </p:nvPicPr>
        <p:blipFill>
          <a:blip r:embed="rId2"/>
          <a:stretch>
            <a:fillRect/>
          </a:stretch>
        </p:blipFill>
        <p:spPr>
          <a:xfrm>
            <a:off x="6618743" y="-160560"/>
            <a:ext cx="2698812" cy="7282053"/>
          </a:xfrm>
        </p:spPr>
      </p:pic>
      <p:pic>
        <p:nvPicPr>
          <p:cNvPr id="8" name="Picture 7">
            <a:extLst>
              <a:ext uri="{FF2B5EF4-FFF2-40B4-BE49-F238E27FC236}">
                <a16:creationId xmlns:a16="http://schemas.microsoft.com/office/drawing/2014/main" id="{6BD1D80B-4319-43B3-81E3-8AA467A352F1}"/>
              </a:ext>
            </a:extLst>
          </p:cNvPr>
          <p:cNvPicPr>
            <a:picLocks noChangeAspect="1"/>
          </p:cNvPicPr>
          <p:nvPr/>
        </p:nvPicPr>
        <p:blipFill>
          <a:blip r:embed="rId3"/>
          <a:stretch>
            <a:fillRect/>
          </a:stretch>
        </p:blipFill>
        <p:spPr>
          <a:xfrm>
            <a:off x="9317555" y="-212027"/>
            <a:ext cx="2874445" cy="7333520"/>
          </a:xfrm>
          <a:prstGeom prst="rect">
            <a:avLst/>
          </a:prstGeom>
        </p:spPr>
      </p:pic>
      <p:sp>
        <p:nvSpPr>
          <p:cNvPr id="12" name="Text Placeholder 3">
            <a:extLst>
              <a:ext uri="{FF2B5EF4-FFF2-40B4-BE49-F238E27FC236}">
                <a16:creationId xmlns:a16="http://schemas.microsoft.com/office/drawing/2014/main" id="{EA8EEAC5-3C55-4B41-9F87-79FDFB41BBF1}"/>
              </a:ext>
            </a:extLst>
          </p:cNvPr>
          <p:cNvSpPr>
            <a:spLocks noGrp="1"/>
          </p:cNvSpPr>
          <p:nvPr>
            <p:ph type="body" sz="half" idx="2"/>
          </p:nvPr>
        </p:nvSpPr>
        <p:spPr>
          <a:xfrm>
            <a:off x="723900" y="2843684"/>
            <a:ext cx="3855720" cy="3315856"/>
          </a:xfrm>
        </p:spPr>
        <p:txBody>
          <a:bodyPr>
            <a:normAutofit fontScale="92500" lnSpcReduction="20000"/>
          </a:bodyPr>
          <a:lstStyle/>
          <a:p>
            <a:r>
              <a:rPr lang="en-CA" dirty="0"/>
              <a:t>Inside of my brackets file, I had three different files: my </a:t>
            </a:r>
            <a:r>
              <a:rPr lang="en-CA" dirty="0" err="1"/>
              <a:t>index.php</a:t>
            </a:r>
            <a:r>
              <a:rPr lang="en-CA" dirty="0"/>
              <a:t>, </a:t>
            </a:r>
            <a:r>
              <a:rPr lang="en-CA" dirty="0" err="1"/>
              <a:t>signup.php</a:t>
            </a:r>
            <a:r>
              <a:rPr lang="en-CA" dirty="0"/>
              <a:t> and </a:t>
            </a:r>
            <a:r>
              <a:rPr lang="en-CA" dirty="0" err="1"/>
              <a:t>write.php</a:t>
            </a:r>
            <a:r>
              <a:rPr lang="en-CA" dirty="0"/>
              <a:t>. I entered different styling and created the links towards my </a:t>
            </a:r>
            <a:r>
              <a:rPr lang="en-CA" dirty="0" err="1"/>
              <a:t>cpanel</a:t>
            </a:r>
            <a:r>
              <a:rPr lang="en-CA" dirty="0"/>
              <a:t> server. This was the area where I was able to get my website to place data from the input forum section into my </a:t>
            </a:r>
            <a:r>
              <a:rPr lang="en-CA" dirty="0" err="1"/>
              <a:t>spl</a:t>
            </a:r>
            <a:r>
              <a:rPr lang="en-CA" dirty="0"/>
              <a:t> data base to be viewed upon at anytime. The code overall wasn’t to hard to understand, and it was fun creating my own template and seeing it work properly. The process of setting everything up was challenging, but </a:t>
            </a:r>
            <a:r>
              <a:rPr lang="en-CA" dirty="0" err="1"/>
              <a:t>oce</a:t>
            </a:r>
            <a:r>
              <a:rPr lang="en-CA" dirty="0"/>
              <a:t> that was complete everything was easier to complete 		</a:t>
            </a:r>
          </a:p>
        </p:txBody>
      </p:sp>
    </p:spTree>
    <p:extLst>
      <p:ext uri="{BB962C8B-B14F-4D97-AF65-F5344CB8AC3E}">
        <p14:creationId xmlns:p14="http://schemas.microsoft.com/office/powerpoint/2010/main" val="63169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05E1-6B57-4033-8E87-60AC2B2E9100}"/>
              </a:ext>
            </a:extLst>
          </p:cNvPr>
          <p:cNvSpPr>
            <a:spLocks noGrp="1"/>
          </p:cNvSpPr>
          <p:nvPr>
            <p:ph type="title"/>
          </p:nvPr>
        </p:nvSpPr>
        <p:spPr/>
        <p:txBody>
          <a:bodyPr/>
          <a:lstStyle/>
          <a:p>
            <a:r>
              <a:rPr lang="en-CA" dirty="0"/>
              <a:t>Source Code for index, read, forum</a:t>
            </a:r>
          </a:p>
        </p:txBody>
      </p:sp>
      <p:sp>
        <p:nvSpPr>
          <p:cNvPr id="4" name="Text Placeholder 3">
            <a:extLst>
              <a:ext uri="{FF2B5EF4-FFF2-40B4-BE49-F238E27FC236}">
                <a16:creationId xmlns:a16="http://schemas.microsoft.com/office/drawing/2014/main" id="{31830485-EF01-4D32-98DA-A627B5AEED28}"/>
              </a:ext>
            </a:extLst>
          </p:cNvPr>
          <p:cNvSpPr>
            <a:spLocks noGrp="1"/>
          </p:cNvSpPr>
          <p:nvPr>
            <p:ph type="body" sz="half" idx="2"/>
          </p:nvPr>
        </p:nvSpPr>
        <p:spPr>
          <a:xfrm>
            <a:off x="723900" y="2843684"/>
            <a:ext cx="3855720" cy="3315856"/>
          </a:xfrm>
        </p:spPr>
        <p:txBody>
          <a:bodyPr>
            <a:normAutofit fontScale="92500" lnSpcReduction="20000"/>
          </a:bodyPr>
          <a:lstStyle/>
          <a:p>
            <a:r>
              <a:rPr lang="en-CA" dirty="0"/>
              <a:t>Inside of my brackets file, I had three different files: my </a:t>
            </a:r>
            <a:r>
              <a:rPr lang="en-CA" dirty="0" err="1"/>
              <a:t>index.php</a:t>
            </a:r>
            <a:r>
              <a:rPr lang="en-CA" dirty="0"/>
              <a:t>, </a:t>
            </a:r>
            <a:r>
              <a:rPr lang="en-CA" dirty="0" err="1"/>
              <a:t>signup.php</a:t>
            </a:r>
            <a:r>
              <a:rPr lang="en-CA" dirty="0"/>
              <a:t> and </a:t>
            </a:r>
            <a:r>
              <a:rPr lang="en-CA" dirty="0" err="1"/>
              <a:t>write.php</a:t>
            </a:r>
            <a:r>
              <a:rPr lang="en-CA" dirty="0"/>
              <a:t>. I entered different styling and created the links towards my </a:t>
            </a:r>
            <a:r>
              <a:rPr lang="en-CA" dirty="0" err="1"/>
              <a:t>cpanel</a:t>
            </a:r>
            <a:r>
              <a:rPr lang="en-CA" dirty="0"/>
              <a:t> server. This was the area where I was able to get my website to place data from the input forum section into my </a:t>
            </a:r>
            <a:r>
              <a:rPr lang="en-CA" dirty="0" err="1"/>
              <a:t>spl</a:t>
            </a:r>
            <a:r>
              <a:rPr lang="en-CA" dirty="0"/>
              <a:t> data base to be viewed upon at anytime. The code overall wasn’t to hard to understand, and it was fun creating my own template and seeing it work properly. The process of setting everything up was challenging, but </a:t>
            </a:r>
            <a:r>
              <a:rPr lang="en-CA" dirty="0" err="1"/>
              <a:t>oce</a:t>
            </a:r>
            <a:r>
              <a:rPr lang="en-CA" dirty="0"/>
              <a:t> that was complete everything was easier to complete 		</a:t>
            </a:r>
          </a:p>
        </p:txBody>
      </p:sp>
      <p:pic>
        <p:nvPicPr>
          <p:cNvPr id="9" name="Content Placeholder 8">
            <a:extLst>
              <a:ext uri="{FF2B5EF4-FFF2-40B4-BE49-F238E27FC236}">
                <a16:creationId xmlns:a16="http://schemas.microsoft.com/office/drawing/2014/main" id="{31987100-2128-4C65-8031-01672C3E8E6C}"/>
              </a:ext>
            </a:extLst>
          </p:cNvPr>
          <p:cNvPicPr>
            <a:picLocks noGrp="1" noChangeAspect="1"/>
          </p:cNvPicPr>
          <p:nvPr>
            <p:ph idx="1"/>
          </p:nvPr>
        </p:nvPicPr>
        <p:blipFill>
          <a:blip r:embed="rId2"/>
          <a:stretch>
            <a:fillRect/>
          </a:stretch>
        </p:blipFill>
        <p:spPr>
          <a:xfrm>
            <a:off x="6096000" y="-319597"/>
            <a:ext cx="5571892" cy="7628706"/>
          </a:xfrm>
        </p:spPr>
      </p:pic>
    </p:spTree>
    <p:extLst>
      <p:ext uri="{BB962C8B-B14F-4D97-AF65-F5344CB8AC3E}">
        <p14:creationId xmlns:p14="http://schemas.microsoft.com/office/powerpoint/2010/main" val="2255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9F7A-764D-4918-A4A1-E913B5EA0F4F}"/>
              </a:ext>
            </a:extLst>
          </p:cNvPr>
          <p:cNvSpPr>
            <a:spLocks noGrp="1"/>
          </p:cNvSpPr>
          <p:nvPr>
            <p:ph type="title"/>
          </p:nvPr>
        </p:nvSpPr>
        <p:spPr/>
        <p:txBody>
          <a:bodyPr/>
          <a:lstStyle/>
          <a:p>
            <a:r>
              <a:rPr lang="en-CA" dirty="0"/>
              <a:t>Ui Interface Images</a:t>
            </a:r>
          </a:p>
        </p:txBody>
      </p:sp>
      <p:sp>
        <p:nvSpPr>
          <p:cNvPr id="3" name="Text Placeholder 2">
            <a:extLst>
              <a:ext uri="{FF2B5EF4-FFF2-40B4-BE49-F238E27FC236}">
                <a16:creationId xmlns:a16="http://schemas.microsoft.com/office/drawing/2014/main" id="{17DAF830-C69A-4FBB-B4A5-7B522C637DE2}"/>
              </a:ext>
            </a:extLst>
          </p:cNvPr>
          <p:cNvSpPr>
            <a:spLocks noGrp="1"/>
          </p:cNvSpPr>
          <p:nvPr>
            <p:ph type="body" idx="1"/>
          </p:nvPr>
        </p:nvSpPr>
        <p:spPr>
          <a:xfrm>
            <a:off x="1652016" y="1848521"/>
            <a:ext cx="4443984" cy="823912"/>
          </a:xfrm>
        </p:spPr>
        <p:txBody>
          <a:bodyPr/>
          <a:lstStyle/>
          <a:p>
            <a:r>
              <a:rPr lang="en-CA" dirty="0"/>
              <a:t>User Inputting information</a:t>
            </a:r>
          </a:p>
        </p:txBody>
      </p:sp>
      <p:pic>
        <p:nvPicPr>
          <p:cNvPr id="8" name="Content Placeholder 7">
            <a:extLst>
              <a:ext uri="{FF2B5EF4-FFF2-40B4-BE49-F238E27FC236}">
                <a16:creationId xmlns:a16="http://schemas.microsoft.com/office/drawing/2014/main" id="{1376CB3A-D7E8-4D7F-8715-702E87635ABB}"/>
              </a:ext>
            </a:extLst>
          </p:cNvPr>
          <p:cNvPicPr>
            <a:picLocks noGrp="1" noChangeAspect="1"/>
          </p:cNvPicPr>
          <p:nvPr>
            <p:ph sz="half" idx="2"/>
          </p:nvPr>
        </p:nvPicPr>
        <p:blipFill>
          <a:blip r:embed="rId2"/>
          <a:stretch>
            <a:fillRect/>
          </a:stretch>
        </p:blipFill>
        <p:spPr>
          <a:xfrm>
            <a:off x="751205" y="2986736"/>
            <a:ext cx="5701351" cy="2684385"/>
          </a:xfrm>
        </p:spPr>
      </p:pic>
      <p:sp>
        <p:nvSpPr>
          <p:cNvPr id="5" name="Text Placeholder 4">
            <a:extLst>
              <a:ext uri="{FF2B5EF4-FFF2-40B4-BE49-F238E27FC236}">
                <a16:creationId xmlns:a16="http://schemas.microsoft.com/office/drawing/2014/main" id="{C2E3C125-7750-4DB0-9ED3-621A165B2ABF}"/>
              </a:ext>
            </a:extLst>
          </p:cNvPr>
          <p:cNvSpPr>
            <a:spLocks noGrp="1"/>
          </p:cNvSpPr>
          <p:nvPr>
            <p:ph type="body" sz="quarter" idx="3"/>
          </p:nvPr>
        </p:nvSpPr>
        <p:spPr>
          <a:xfrm>
            <a:off x="7748016" y="1848521"/>
            <a:ext cx="4443984" cy="823912"/>
          </a:xfrm>
        </p:spPr>
        <p:txBody>
          <a:bodyPr/>
          <a:lstStyle/>
          <a:p>
            <a:r>
              <a:rPr lang="en-CA" dirty="0"/>
              <a:t>Complete Message </a:t>
            </a:r>
          </a:p>
        </p:txBody>
      </p:sp>
      <p:pic>
        <p:nvPicPr>
          <p:cNvPr id="10" name="Content Placeholder 9">
            <a:extLst>
              <a:ext uri="{FF2B5EF4-FFF2-40B4-BE49-F238E27FC236}">
                <a16:creationId xmlns:a16="http://schemas.microsoft.com/office/drawing/2014/main" id="{F148DD1C-CDA3-4D76-B2F1-E5510D1E9784}"/>
              </a:ext>
            </a:extLst>
          </p:cNvPr>
          <p:cNvPicPr>
            <a:picLocks noGrp="1" noChangeAspect="1"/>
          </p:cNvPicPr>
          <p:nvPr>
            <p:ph sz="quarter" idx="4"/>
          </p:nvPr>
        </p:nvPicPr>
        <p:blipFill>
          <a:blip r:embed="rId3"/>
          <a:stretch>
            <a:fillRect/>
          </a:stretch>
        </p:blipFill>
        <p:spPr>
          <a:xfrm>
            <a:off x="6452556" y="2986735"/>
            <a:ext cx="5739444" cy="2684385"/>
          </a:xfrm>
        </p:spPr>
      </p:pic>
    </p:spTree>
    <p:extLst>
      <p:ext uri="{BB962C8B-B14F-4D97-AF65-F5344CB8AC3E}">
        <p14:creationId xmlns:p14="http://schemas.microsoft.com/office/powerpoint/2010/main" val="6060006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173</TotalTime>
  <Words>395</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Franklin Gothic Book</vt:lpstr>
      <vt:lpstr>Montserrat Ultra Light</vt:lpstr>
      <vt:lpstr>Crop</vt:lpstr>
      <vt:lpstr>Project 4: PHP and Mysql Web Application </vt:lpstr>
      <vt:lpstr>Project 4 Mission Description Steam Powered by William St Holl and Fernando Fernandez</vt:lpstr>
      <vt:lpstr>Source Code for index, read, forum</vt:lpstr>
      <vt:lpstr>Source Code for index, read, forum</vt:lpstr>
      <vt:lpstr>Ui Interface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PHP and Mysql Web Application</dc:title>
  <dc:creator>William St holl</dc:creator>
  <cp:lastModifiedBy>William St holl</cp:lastModifiedBy>
  <cp:revision>4</cp:revision>
  <dcterms:created xsi:type="dcterms:W3CDTF">2018-12-16T04:53:58Z</dcterms:created>
  <dcterms:modified xsi:type="dcterms:W3CDTF">2018-12-16T07:47:57Z</dcterms:modified>
</cp:coreProperties>
</file>