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e6a84e94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a0e6a84e9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a0e6a84e94_2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a3b578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Successful Data Synchronization: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data sync replacing manual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accuracy and efficiency in student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Operational Efficiency: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data management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data updates ensuring current and accurate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7a3b5783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0e6a84e94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Successful Data Synchronization: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data sync replacing manual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accuracy and efficiency in student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Operational Efficiency: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data management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data updates ensuring current and accurate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a0e6a84e94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e6a84e9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a0e6a84e94_2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0e6a84e94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a0e6a84e94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a0e6a84e94_2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e6a84e9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a0e6a84e94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e6a84e9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a0e6a84e94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e6a84e9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data quality consistency issue, reducing the cost of managing data.</a:t>
            </a:r>
            <a:endParaRPr/>
          </a:p>
        </p:txBody>
      </p:sp>
      <p:sp>
        <p:nvSpPr>
          <p:cNvPr id="122" name="Google Shape;122;g2a0e6a84e94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e6a84e9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System: Development of an automated data sync system from Salesforce to HireSmith.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Structure: Creation of student_degree and student_profile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Lookup Tables: Implementation of lookup tables via Python scripts for efficient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0e6a84e94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e6a84e94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a graphic to explain</a:t>
            </a:r>
            <a:endParaRPr/>
          </a:p>
        </p:txBody>
      </p:sp>
      <p:sp>
        <p:nvSpPr>
          <p:cNvPr id="136" name="Google Shape;136;g2a0e6a84e94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7a3b578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Successful Data Synchronization: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data sync replacing manual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accuracy and efficiency in student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Operational Efficiency: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data management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data updates ensuring current and accurate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7a3b5783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7a3b57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Successful Data Synchronization: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data sync replacing manual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accuracy and efficiency in student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Operational Efficiency: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data management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data updates ensuring current and accurate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a7a3b5783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7dde4e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Successful Data Synchronization: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data sync replacing manual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accuracy and efficiency in student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Operational Efficiency: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data management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data updates ensuring current and accurate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a7dde4ea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7dde4ea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Successful Data Synchronization: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Automated data sync replacing manual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Improved accuracy and efficiency in student data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Enhanced Operational Efficiency: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Streamlined data management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data updates ensuring current and accurate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7dde4eaf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336680"/>
            <a:ext cx="7772400" cy="14430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030537"/>
            <a:ext cx="6400800" cy="13144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ischool umd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717" y="4763957"/>
            <a:ext cx="1256824" cy="27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22313" y="2703543"/>
            <a:ext cx="7772400" cy="15453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2313" y="1578403"/>
            <a:ext cx="7772400" cy="11251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764733"/>
            <a:ext cx="4038600" cy="382988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648200" y="764733"/>
            <a:ext cx="4038600" cy="382988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695191"/>
            <a:ext cx="4040188" cy="4798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57200" y="1274555"/>
            <a:ext cx="4040188" cy="33200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645025" y="695191"/>
            <a:ext cx="4041775" cy="4798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645025" y="1274555"/>
            <a:ext cx="4041775" cy="33200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2657055" y="-1435122"/>
            <a:ext cx="3829890" cy="822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16709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A42B0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012347" y="0"/>
            <a:ext cx="16709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A42B0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ischool umd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717" y="4763957"/>
            <a:ext cx="1256824" cy="2738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ctrTitle"/>
          </p:nvPr>
        </p:nvSpPr>
        <p:spPr>
          <a:xfrm>
            <a:off x="685800" y="336680"/>
            <a:ext cx="7772400" cy="14430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 sz="3200"/>
              <a:t> Salesforce to HireSmith Data Integration</a:t>
            </a:r>
            <a:endParaRPr sz="3200"/>
          </a:p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057400" y="2960337"/>
            <a:ext cx="6400800" cy="13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"/>
              <a:t>INFM 737 Capstone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"/>
              <a:t>Abdul Shaik, Shun-Ting Wang</a:t>
            </a:r>
            <a:endParaRPr/>
          </a:p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57200" y="112067"/>
            <a:ext cx="8229600" cy="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457200" y="764733"/>
            <a:ext cx="8229600" cy="382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00" y="1476897"/>
            <a:ext cx="7285002" cy="2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75" y="2430600"/>
            <a:ext cx="8168049" cy="6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Next Steps 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671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Further Development</a:t>
            </a:r>
            <a:endParaRPr/>
          </a:p>
          <a:p>
            <a:pPr indent="-289560" lvl="1" marL="742950" rtl="0" algn="l">
              <a:spcBef>
                <a:spcPts val="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Continuous Monitoring and Optimization:</a:t>
            </a:r>
            <a:endParaRPr/>
          </a:p>
          <a:p>
            <a:pPr indent="-232410" lvl="2" marL="11430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"/>
              <a:t>Regular assessment and refinement of the system to enhance performance and efficiency.</a:t>
            </a:r>
            <a:endParaRPr/>
          </a:p>
          <a:p>
            <a:pPr indent="-289560" lvl="1" marL="742950" rtl="0" algn="l">
              <a:spcBef>
                <a:spcPts val="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Expanding Automation Scope:</a:t>
            </a:r>
            <a:endParaRPr/>
          </a:p>
          <a:p>
            <a:pPr indent="-232410" lvl="2" marL="11430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"/>
              <a:t>Investigating opportunities to extend automated processes to other data management areas within the system.</a:t>
            </a:r>
            <a:endParaRPr/>
          </a:p>
          <a:p>
            <a:pPr indent="-289560" lvl="1" marL="742950" rtl="0" algn="l">
              <a:spcBef>
                <a:spcPts val="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Preparation for Real Data Integration:</a:t>
            </a:r>
            <a:endParaRPr/>
          </a:p>
          <a:p>
            <a:pPr indent="-232410" lvl="2" marL="11430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"/>
              <a:t>In anticipation of Smith IT initiating data integration next semester, preparations are underway to ensure a smooth transition from mockup data to real data flow into the SQL database.</a:t>
            </a:r>
            <a:endParaRPr/>
          </a:p>
          <a:p>
            <a:pPr indent="-34671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Stakeholder Engagement</a:t>
            </a:r>
            <a:endParaRPr/>
          </a:p>
          <a:p>
            <a:pPr indent="-289560" lvl="1" marL="742950" rtl="0" algn="l">
              <a:spcBef>
                <a:spcPts val="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Collaboration with Smith IT:</a:t>
            </a:r>
            <a:endParaRPr/>
          </a:p>
          <a:p>
            <a:pPr indent="-232410" lvl="2" marL="11430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"/>
              <a:t>Maintaining an active partnership with Smith IT, working closely to align system capabilities with upcoming data integration.</a:t>
            </a:r>
            <a:endParaRPr/>
          </a:p>
          <a:p>
            <a:pPr indent="-289560" lvl="1" marL="742950" rtl="0" algn="l">
              <a:spcBef>
                <a:spcPts val="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Feedback and Enhancement:</a:t>
            </a:r>
            <a:endParaRPr/>
          </a:p>
          <a:p>
            <a:pPr indent="-232410" lvl="2" marL="11430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"/>
              <a:t>Continuously engaging with stakeholders to solicit feedback and suggestions, aiming to incorporate these insights into system enhancements and updates.</a:t>
            </a:r>
            <a:endParaRPr/>
          </a:p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sp>
        <p:nvSpPr>
          <p:cNvPr id="199" name="Google Shape;199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Notes About the Presentation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These are questions you need to answer before putting the deck together: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/>
              <a:t>Who is the audience?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/>
              <a:t>What message do you want to convey?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/>
              <a:t>Are you asking for something at the end?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/>
              <a:t>Challenge: Complete the presentation in fewer than 10 minutes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Launch Date &amp; Purpose</a:t>
            </a:r>
            <a:br>
              <a:rPr lang="en" sz="2000"/>
            </a:br>
            <a:r>
              <a:rPr lang="en" sz="2000"/>
              <a:t>Initiated on September 28, 2023, to enhance data synchronization between HireSmith and Salesforce.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Focus</a:t>
            </a:r>
            <a:br>
              <a:rPr lang="en" sz="2000"/>
            </a:br>
            <a:r>
              <a:rPr lang="en" sz="2000"/>
              <a:t>One-way data sync from Salesforce to HireSmith.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Objectives</a:t>
            </a:r>
            <a:br>
              <a:rPr lang="en" sz="2000"/>
            </a:br>
            <a:r>
              <a:rPr lang="en" sz="2000"/>
              <a:t>Automate data entry, support job searches in the Smith School’s career portal.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Collaborate with Smith IT for seamless data flow.</a:t>
            </a:r>
            <a:endParaRPr sz="2000"/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Manual Data Updates:</a:t>
            </a:r>
            <a:endParaRPr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Previous reliance on manual updates from SIS and ERx, leading to inefficiencies and </a:t>
            </a:r>
            <a:r>
              <a:rPr lang="en"/>
              <a:t>potential </a:t>
            </a:r>
            <a:r>
              <a:rPr lang="en"/>
              <a:t>inaccuracies.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The time and human hour cost associated with manual update have to be reduced.</a:t>
            </a:r>
            <a:endParaRPr/>
          </a:p>
          <a:p>
            <a:pPr indent="-3810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Need for Automation:</a:t>
            </a:r>
            <a:endParaRPr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Growing demand for streamlined data management processes.</a:t>
            </a:r>
            <a:endParaRPr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Requirement for real-time, accurate student data integration.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58140" lvl="0" marL="3429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Automated Data Flow System: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Development of an automated data sync system from Salesforce to HireSmith.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Inclusion of all relevant student data fields and types in a structured SQL database.</a:t>
            </a:r>
            <a:endParaRPr/>
          </a:p>
          <a:p>
            <a:pPr indent="-358140" lvl="0" marL="3429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Database Structure</a:t>
            </a:r>
            <a:endParaRPr/>
          </a:p>
          <a:p>
            <a:pPr indent="-268605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–"/>
            </a:pPr>
            <a:r>
              <a:rPr lang="en"/>
              <a:t>Creation of “student_degree” and “student_profile” tables and “student”view</a:t>
            </a:r>
            <a:endParaRPr/>
          </a:p>
          <a:p>
            <a:pPr indent="-325755" lvl="0" marL="342900" rtl="0" algn="l">
              <a:spcBef>
                <a:spcPts val="480"/>
              </a:spcBef>
              <a:spcAft>
                <a:spcPts val="0"/>
              </a:spcAft>
              <a:buSzPct val="75000"/>
              <a:buChar char="•"/>
            </a:pPr>
            <a:r>
              <a:rPr lang="en"/>
              <a:t>Lookup Tables</a:t>
            </a:r>
            <a:endParaRPr/>
          </a:p>
          <a:p>
            <a:pPr indent="-268605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–"/>
            </a:pPr>
            <a:r>
              <a:rPr lang="en"/>
              <a:t>Implementation of lookup tables via Python scripts for efficient data management.</a:t>
            </a:r>
            <a:endParaRPr/>
          </a:p>
          <a:p>
            <a:pPr indent="-358140" lvl="0" marL="3429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Collaborative Effort with Smith IT: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Ensuring alignment of Salesforce student database with project needs.</a:t>
            </a:r>
            <a:endParaRPr/>
          </a:p>
          <a:p>
            <a:pPr indent="-300990" lvl="1" marL="742950" rtl="0" algn="l">
              <a:spcBef>
                <a:spcPts val="480"/>
              </a:spcBef>
              <a:spcAft>
                <a:spcPts val="0"/>
              </a:spcAft>
              <a:buSzPct val="120000"/>
              <a:buChar char="–"/>
            </a:pPr>
            <a:r>
              <a:rPr lang="en"/>
              <a:t>Establishing seamless integration for data flow into SQL database.</a:t>
            </a:r>
            <a:endParaRPr/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112067"/>
            <a:ext cx="8229600" cy="4648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The Challenges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57200" y="764733"/>
            <a:ext cx="8229600" cy="382989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Integration Complexities: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Handling complex data structures and relationships.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Aligning Salesforce data fields with HireSmith requirements.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Technical Challenges: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Developing robust Python scripts for efficient data synchronization.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Ensuring database integrity and accurate data translation.</a:t>
            </a:r>
            <a:endParaRPr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57200" y="112067"/>
            <a:ext cx="8229600" cy="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Data Flow Chart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457200" y="764733"/>
            <a:ext cx="8229600" cy="382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81153"/>
          <a:stretch/>
        </p:blipFill>
        <p:spPr>
          <a:xfrm>
            <a:off x="583200" y="1745812"/>
            <a:ext cx="7977598" cy="165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57200" y="112067"/>
            <a:ext cx="8229600" cy="46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457200" y="764733"/>
            <a:ext cx="8229600" cy="3829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43453" l="4538" r="13974" t="34046"/>
          <a:stretch/>
        </p:blipFill>
        <p:spPr>
          <a:xfrm>
            <a:off x="561488" y="1355125"/>
            <a:ext cx="8021025" cy="24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1546750" y="270713"/>
            <a:ext cx="6050475" cy="42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-585" l="0" r="0" t="50585"/>
          <a:stretch/>
        </p:blipFill>
        <p:spPr>
          <a:xfrm>
            <a:off x="1546750" y="270713"/>
            <a:ext cx="6050475" cy="42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