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D290C-8FFB-0F45-BEAB-CF0503651E1C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E34E3-E458-B745-BCDF-2AB2B8757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87DF-E73D-3849-829E-0E765C29729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CE6-B6B7-8843-AA5D-BA8C127C45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87DF-E73D-3849-829E-0E765C29729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CE6-B6B7-8843-AA5D-BA8C127C45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87DF-E73D-3849-829E-0E765C29729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CE6-B6B7-8843-AA5D-BA8C127C45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87DF-E73D-3849-829E-0E765C29729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CE6-B6B7-8843-AA5D-BA8C127C45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87DF-E73D-3849-829E-0E765C29729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CE6-B6B7-8843-AA5D-BA8C127C45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87DF-E73D-3849-829E-0E765C29729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CE6-B6B7-8843-AA5D-BA8C127C45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87DF-E73D-3849-829E-0E765C29729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CE6-B6B7-8843-AA5D-BA8C127C45C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87DF-E73D-3849-829E-0E765C29729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CE6-B6B7-8843-AA5D-BA8C127C45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87DF-E73D-3849-829E-0E765C29729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CE6-B6B7-8843-AA5D-BA8C127C45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87DF-E73D-3849-829E-0E765C29729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CE6-B6B7-8843-AA5D-BA8C127C45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87DF-E73D-3849-829E-0E765C29729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CE6-B6B7-8843-AA5D-BA8C127C45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B1287DF-E73D-3849-829E-0E765C29729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A1D9CE6-B6B7-8843-AA5D-BA8C127C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pranav84/the-most-dangerous-places-to-work-in-the-usa?scriptVersionId=151136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get </a:t>
            </a:r>
            <a:r>
              <a:rPr lang="en-US" dirty="0" err="1" smtClean="0"/>
              <a:t>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Tseng</a:t>
            </a:r>
          </a:p>
          <a:p>
            <a:fld id="{64866EC9-85DB-7C4F-AACC-8E90398AD3B7}" type="datetime3">
              <a:rPr lang="en-US"/>
              <a:t>28 February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Two faces:</a:t>
            </a:r>
          </a:p>
          <a:p>
            <a:pPr lvl="1"/>
            <a:r>
              <a:rPr lang="en-US" sz="2400" dirty="0" smtClean="0"/>
              <a:t>One of many statistical software programs</a:t>
            </a:r>
          </a:p>
          <a:p>
            <a:pPr lvl="1"/>
            <a:r>
              <a:rPr lang="en-US" sz="2400" dirty="0" smtClean="0"/>
              <a:t>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658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 </a:t>
            </a:r>
            <a:r>
              <a:rPr lang="en-US" baseline="30000" dirty="0" smtClean="0"/>
              <a:t>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Free software</a:t>
            </a:r>
          </a:p>
          <a:p>
            <a:r>
              <a:rPr lang="en-US" sz="2800" dirty="0" smtClean="0"/>
              <a:t>Open source</a:t>
            </a:r>
          </a:p>
          <a:p>
            <a:r>
              <a:rPr lang="en-US" sz="2800" dirty="0" smtClean="0"/>
              <a:t>Versatile: Can technically accomplish any statistical task you need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757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vs. Other Statistical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best tool is whatever gets the job done</a:t>
            </a:r>
          </a:p>
          <a:p>
            <a:r>
              <a:rPr lang="en-US" sz="2400" dirty="0" smtClean="0"/>
              <a:t>Other programs may do the same, but lack functions here and there</a:t>
            </a:r>
          </a:p>
          <a:p>
            <a:r>
              <a:rPr lang="en-US" sz="2400" dirty="0" smtClean="0"/>
              <a:t>R packages</a:t>
            </a:r>
          </a:p>
          <a:p>
            <a:r>
              <a:rPr lang="en-US" sz="2400" dirty="0" smtClean="0"/>
              <a:t>If a package does not exist, you can write your own code for it!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9894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CA29952-149E-46F7-9A9D-E6101CFF55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CB303E1-D838-4541-90C7-0A5FA555F6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F2A762B6-04C1-4BA7-8D7E-BF97B90F4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76E7B61-4D91-44D4-BD2B-C38A7BD2B6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640081"/>
            <a:ext cx="6348945" cy="3825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chemeClr val="tx1"/>
                </a:solidFill>
              </a:rPr>
              <a:t>R vs Python</a:t>
            </a:r>
          </a:p>
        </p:txBody>
      </p:sp>
    </p:spTree>
    <p:extLst>
      <p:ext uri="{BB962C8B-B14F-4D97-AF65-F5344CB8AC3E}">
        <p14:creationId xmlns:p14="http://schemas.microsoft.com/office/powerpoint/2010/main" val="42280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CA29952-149E-46F7-9A9D-E6101CFF55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CB303E1-D838-4541-90C7-0A5FA555F6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16F22A1-07A3-4207-956D-28B32FBCCA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83" y="653657"/>
            <a:ext cx="6616823" cy="5541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090" y="758952"/>
            <a:ext cx="2715353" cy="4041648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000">
                <a:solidFill>
                  <a:schemeClr val="tx1"/>
                </a:solidFill>
              </a:rPr>
              <a:t>R vs Python</a:t>
            </a:r>
          </a:p>
        </p:txBody>
      </p:sp>
    </p:spTree>
    <p:extLst>
      <p:ext uri="{BB962C8B-B14F-4D97-AF65-F5344CB8AC3E}">
        <p14:creationId xmlns:p14="http://schemas.microsoft.com/office/powerpoint/2010/main" val="725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 </a:t>
            </a:r>
            <a:r>
              <a:rPr lang="en-US" baseline="30000" dirty="0"/>
              <a:t>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ode </a:t>
            </a:r>
            <a:r>
              <a:rPr lang="en-US" dirty="0"/>
              <a:t>of communication with statisticians, computer scientists, and data </a:t>
            </a:r>
            <a:r>
              <a:rPr lang="en-US" dirty="0" smtClean="0"/>
              <a:t>scientists</a:t>
            </a:r>
          </a:p>
          <a:p>
            <a:r>
              <a:rPr lang="en-US" dirty="0" smtClean="0"/>
              <a:t>Support </a:t>
            </a:r>
            <a:r>
              <a:rPr lang="en-US" dirty="0" smtClean="0">
                <a:hlinkClick r:id="rId2"/>
              </a:rPr>
              <a:t>open science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asy start to programming</a:t>
            </a:r>
          </a:p>
          <a:p>
            <a:r>
              <a:rPr lang="en-US" dirty="0" smtClean="0"/>
              <a:t>Great support network</a:t>
            </a:r>
          </a:p>
          <a:p>
            <a:r>
              <a:rPr lang="en-US" dirty="0" smtClean="0"/>
              <a:t>Fun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5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411</TotalTime>
  <Words>118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Schoolbook</vt:lpstr>
      <vt:lpstr>Wingdings 2</vt:lpstr>
      <vt:lpstr>Arial</vt:lpstr>
      <vt:lpstr>View</vt:lpstr>
      <vt:lpstr>let’s get staRted</vt:lpstr>
      <vt:lpstr>What is R?</vt:lpstr>
      <vt:lpstr>Why R? Lite</vt:lpstr>
      <vt:lpstr>R vs. Other Statistical Programs</vt:lpstr>
      <vt:lpstr>R vs Python</vt:lpstr>
      <vt:lpstr>R vs Python</vt:lpstr>
      <vt:lpstr>Why R? +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Tseng,Steven</dc:creator>
  <cp:lastModifiedBy>Tseng,Steven</cp:lastModifiedBy>
  <cp:revision>66</cp:revision>
  <dcterms:created xsi:type="dcterms:W3CDTF">2018-02-23T17:08:12Z</dcterms:created>
  <dcterms:modified xsi:type="dcterms:W3CDTF">2018-02-28T19:57:49Z</dcterms:modified>
</cp:coreProperties>
</file>