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539" r:id="rId2"/>
    <p:sldId id="540" r:id="rId3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0" autoAdjust="0"/>
    <p:restoredTop sz="95185" autoAdjust="0"/>
  </p:normalViewPr>
  <p:slideViewPr>
    <p:cSldViewPr snapToGrid="0" showGuides="1">
      <p:cViewPr varScale="1">
        <p:scale>
          <a:sx n="99" d="100"/>
          <a:sy n="99" d="100"/>
        </p:scale>
        <p:origin x="34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67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1282A4B0-498D-4D94-BE0F-CEAC7B601671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1" cy="5026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D15DE4C6-B640-43CD-9C21-67CBD52F4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8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D253-A76F-411C-A0E0-9E20041D263E}" type="datetime1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4EC-F542-4E86-9700-E92265569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18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>
          <a:xfrm>
            <a:off x="0" y="-2"/>
            <a:ext cx="9144000" cy="791937"/>
          </a:xfrm>
        </p:spPr>
        <p:txBody>
          <a:bodyPr lIns="288000" tIns="108000" rIns="0" bIns="0">
            <a:normAutofit/>
          </a:bodyPr>
          <a:lstStyle>
            <a:lvl1pPr>
              <a:defRPr sz="3200">
                <a:solidFill>
                  <a:srgbClr val="0000CC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Title </a:t>
            </a:r>
            <a:r>
              <a:rPr kumimoji="1" lang="ja-JP" altLang="en-US" dirty="0"/>
              <a:t>タイトル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61000-A411-4E33-9F2C-C37BFFF5EB3D}" type="datetime1">
              <a:rPr kumimoji="1" lang="ja-JP" altLang="en-US" smtClean="0"/>
              <a:pPr/>
              <a:t>2021/1/6</a:t>
            </a:fld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FE4EC-F542-4E86-9700-E92265569AD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88000" y="792000"/>
            <a:ext cx="85680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0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>
          <a:xfrm>
            <a:off x="0" y="-2"/>
            <a:ext cx="9144000" cy="791937"/>
          </a:xfrm>
        </p:spPr>
        <p:txBody>
          <a:bodyPr lIns="288000" tIns="108000" rIns="0" bIns="0">
            <a:normAutofit/>
          </a:bodyPr>
          <a:lstStyle>
            <a:lvl1pPr>
              <a:defRPr sz="3200">
                <a:solidFill>
                  <a:srgbClr val="0000CC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Title </a:t>
            </a:r>
            <a:r>
              <a:rPr kumimoji="1" lang="ja-JP" altLang="en-US" dirty="0"/>
              <a:t>タイトル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61000-A411-4E33-9F2C-C37BFFF5EB3D}" type="datetime1">
              <a:rPr kumimoji="1" lang="ja-JP" altLang="en-US" smtClean="0"/>
              <a:pPr/>
              <a:t>2021/1/6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FE4EC-F542-4E86-9700-E92265569AD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88000" y="792000"/>
            <a:ext cx="85680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514350" y="1126672"/>
            <a:ext cx="8066314" cy="1595309"/>
          </a:xfrm>
        </p:spPr>
        <p:txBody>
          <a:bodyPr>
            <a:sp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3378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648000"/>
          </a:xfrm>
        </p:spPr>
        <p:txBody>
          <a:bodyPr lIns="288000" tIns="108000" rIns="0" bIns="0">
            <a:normAutofit/>
          </a:bodyPr>
          <a:lstStyle>
            <a:lvl1pPr>
              <a:defRPr sz="3200">
                <a:solidFill>
                  <a:srgbClr val="0000CC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Title </a:t>
            </a:r>
            <a:r>
              <a:rPr kumimoji="1" lang="ja-JP" altLang="en-US" dirty="0"/>
              <a:t>タイトル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61000-A411-4E33-9F2C-C37BFFF5EB3D}" type="datetime1">
              <a:rPr kumimoji="1" lang="ja-JP" altLang="en-US" smtClean="0"/>
              <a:pPr/>
              <a:t>2021/1/6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FE4EC-F542-4E86-9700-E92265569AD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88000" y="648000"/>
            <a:ext cx="85680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514350" y="1126672"/>
            <a:ext cx="8066314" cy="1595309"/>
          </a:xfrm>
        </p:spPr>
        <p:txBody>
          <a:bodyPr>
            <a:sp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6869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1004208"/>
          </a:xfrm>
        </p:spPr>
        <p:txBody>
          <a:bodyPr lIns="288000" tIns="108000" rIns="0" bIns="0">
            <a:noAutofit/>
          </a:bodyPr>
          <a:lstStyle>
            <a:lvl1pPr>
              <a:defRPr sz="3200">
                <a:solidFill>
                  <a:srgbClr val="0000CC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Title </a:t>
            </a:r>
            <a:r>
              <a:rPr kumimoji="1" lang="ja-JP" altLang="en-US" dirty="0"/>
              <a:t>タイトル</a:t>
            </a:r>
            <a:br>
              <a:rPr kumimoji="1" lang="en-US" altLang="ja-JP" dirty="0"/>
            </a:br>
            <a:r>
              <a:rPr kumimoji="1" lang="en-US" altLang="ja-JP" dirty="0"/>
              <a:t>2</a:t>
            </a:r>
            <a:r>
              <a:rPr kumimoji="1" lang="ja-JP" altLang="en-US" dirty="0"/>
              <a:t>行目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61000-A411-4E33-9F2C-C37BFFF5EB3D}" type="datetime1">
              <a:rPr kumimoji="1" lang="ja-JP" altLang="en-US" smtClean="0"/>
              <a:pPr/>
              <a:t>2021/1/6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FE4EC-F542-4E86-9700-E92265569AD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88000" y="1008000"/>
            <a:ext cx="85680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514350" y="1126672"/>
            <a:ext cx="8066314" cy="1595309"/>
          </a:xfrm>
        </p:spPr>
        <p:txBody>
          <a:bodyPr>
            <a:sp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13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12A2-AF4D-460A-A104-5FF156DBBC4B}" type="datetime1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F9E-055B-4E84-9FCC-D986C400A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20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766F-12B1-402A-87E4-8B8FB4A8E428}" type="datetime1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F9E-055B-4E84-9FCC-D986C400A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0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752-41DF-4865-8E9F-C123250197F3}" type="datetime1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F9E-055B-4E84-9FCC-D986C400A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1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861000-A411-4E33-9F2C-C37BFFF5EB3D}" type="datetime1">
              <a:rPr kumimoji="1" lang="ja-JP" altLang="en-US" smtClean="0"/>
              <a:pPr/>
              <a:t>2021/1/6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7FE4EC-F542-4E86-9700-E92265569AD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4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0" r:id="rId3"/>
    <p:sldLayoutId id="2147483698" r:id="rId4"/>
    <p:sldLayoutId id="2147483699" r:id="rId5"/>
    <p:sldLayoutId id="2147483702" r:id="rId6"/>
    <p:sldLayoutId id="2147483703" r:id="rId7"/>
    <p:sldLayoutId id="214748370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kumimoji="1" lang="ja-JP" altLang="en-US" sz="2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F9E-055B-4E84-9FCC-D986C400A6B5}" type="slidenum">
              <a:rPr kumimoji="1" lang="ja-JP" altLang="en-US" sz="1600" smtClean="0">
                <a:latin typeface="+mj-lt"/>
              </a:rPr>
              <a:t>1</a:t>
            </a:fld>
            <a:endParaRPr kumimoji="1" lang="ja-JP" altLang="en-US" sz="1600">
              <a:latin typeface="+mj-lt"/>
            </a:endParaRPr>
          </a:p>
        </p:txBody>
      </p:sp>
      <p:sp>
        <p:nvSpPr>
          <p:cNvPr id="53" name="コンテンツ プレースホルダー 3">
            <a:extLst>
              <a:ext uri="{FF2B5EF4-FFF2-40B4-BE49-F238E27FC236}">
                <a16:creationId xmlns:a16="http://schemas.microsoft.com/office/drawing/2014/main" id="{A23C8A7A-86B8-4657-9C9D-2A453A41EA4D}"/>
              </a:ext>
            </a:extLst>
          </p:cNvPr>
          <p:cNvSpPr txBox="1">
            <a:spLocks/>
          </p:cNvSpPr>
          <p:nvPr/>
        </p:nvSpPr>
        <p:spPr>
          <a:xfrm>
            <a:off x="5870186" y="3896548"/>
            <a:ext cx="2152937" cy="257369"/>
          </a:xfrm>
          <a:prstGeom prst="rect">
            <a:avLst/>
          </a:prstGeom>
          <a:ln w="19050">
            <a:noFill/>
          </a:ln>
        </p:spPr>
        <p:txBody>
          <a:bodyPr vert="horz" wrap="square" lIns="36000" tIns="36000" rIns="36000" bIns="36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</a:tabLst>
            </a:pPr>
            <a:r>
              <a:rPr lang="en-US" altLang="ja-JP" sz="1200" dirty="0"/>
              <a:t>(ZemaxManualJp.pdf, P391)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CDB7C2-2CA6-46D2-A3B4-73B9D68A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831285"/>
            <a:ext cx="7663543" cy="30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2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22E86A5-A168-4B9C-8F9F-FED06C27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98232"/>
            <a:ext cx="6357832" cy="29838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18BA12-FE88-42CE-82C8-92F47C5E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323" y="90708"/>
            <a:ext cx="6397671" cy="4600878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kumimoji="1" lang="ja-JP" altLang="en-US" sz="2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F9E-055B-4E84-9FCC-D986C400A6B5}" type="slidenum">
              <a:rPr kumimoji="1" lang="ja-JP" altLang="en-US" sz="1600" smtClean="0">
                <a:latin typeface="+mj-lt"/>
              </a:rPr>
              <a:t>2</a:t>
            </a:fld>
            <a:endParaRPr kumimoji="1" lang="ja-JP" altLang="en-US" sz="1600">
              <a:latin typeface="+mj-lt"/>
            </a:endParaRPr>
          </a:p>
        </p:txBody>
      </p:sp>
      <p:sp>
        <p:nvSpPr>
          <p:cNvPr id="53" name="コンテンツ プレースホルダー 3">
            <a:extLst>
              <a:ext uri="{FF2B5EF4-FFF2-40B4-BE49-F238E27FC236}">
                <a16:creationId xmlns:a16="http://schemas.microsoft.com/office/drawing/2014/main" id="{A23C8A7A-86B8-4657-9C9D-2A453A41EA4D}"/>
              </a:ext>
            </a:extLst>
          </p:cNvPr>
          <p:cNvSpPr txBox="1">
            <a:spLocks/>
          </p:cNvSpPr>
          <p:nvPr/>
        </p:nvSpPr>
        <p:spPr>
          <a:xfrm>
            <a:off x="6593305" y="4691586"/>
            <a:ext cx="2424689" cy="257369"/>
          </a:xfrm>
          <a:prstGeom prst="rect">
            <a:avLst/>
          </a:prstGeom>
          <a:ln w="19050">
            <a:noFill/>
          </a:ln>
        </p:spPr>
        <p:txBody>
          <a:bodyPr vert="horz" wrap="square" lIns="36000" tIns="36000" rIns="36000" bIns="36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</a:tabLst>
            </a:pPr>
            <a:r>
              <a:rPr lang="en-US" altLang="ja-JP" sz="1200" dirty="0"/>
              <a:t>(year2_report_final_itt.pdf,</a:t>
            </a:r>
            <a:r>
              <a:rPr lang="ja-JP" altLang="en-US" sz="1200" dirty="0"/>
              <a:t> </a:t>
            </a:r>
            <a:r>
              <a:rPr lang="en-US" altLang="ja-JP" sz="1200" dirty="0"/>
              <a:t>P13-14)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798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Title1">
  <a:themeElements>
    <a:clrScheme name="BlueTitle">
      <a:dk1>
        <a:srgbClr val="0000FF"/>
      </a:dk1>
      <a:lt1>
        <a:srgbClr val="FFFFFF"/>
      </a:lt1>
      <a:dk2>
        <a:srgbClr val="000000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ueTitle">
      <a:majorFont>
        <a:latin typeface="Calibri"/>
        <a:ea typeface="HGｺﾞｼｯｸE"/>
        <a:cs typeface=""/>
      </a:majorFont>
      <a:minorFont>
        <a:latin typeface="Calibri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00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Title1" id="{DD05792C-109E-4291-B79E-6C4AF85219F7}" vid="{CC1313F1-1BBA-4F10-9902-1442C6E8BB0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BlueTitle1</Template>
  <TotalTime>28613</TotalTime>
  <Words>22</Words>
  <Application>Microsoft Office PowerPoint</Application>
  <PresentationFormat>画面に合わせる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HGｺﾞｼｯｸE</vt:lpstr>
      <vt:lpstr>ＭＳ Ｐゴシック</vt:lpstr>
      <vt:lpstr>游ゴシック</vt:lpstr>
      <vt:lpstr>Arial</vt:lpstr>
      <vt:lpstr>Calibri</vt:lpstr>
      <vt:lpstr>BlueTitle1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PLANETS</dc:title>
  <dc:creator>Masato Kagitani</dc:creator>
  <cp:lastModifiedBy>M. Kagitani</cp:lastModifiedBy>
  <cp:revision>807</cp:revision>
  <cp:lastPrinted>2020-02-05T04:32:11Z</cp:lastPrinted>
  <dcterms:created xsi:type="dcterms:W3CDTF">2018-03-28T00:41:41Z</dcterms:created>
  <dcterms:modified xsi:type="dcterms:W3CDTF">2021-01-06T03:43:46Z</dcterms:modified>
</cp:coreProperties>
</file>