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377" r:id="rId2"/>
    <p:sldId id="539" r:id="rId3"/>
  </p:sldIdLst>
  <p:sldSz cx="9144000" cy="6858000" type="screen4x3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  <a:srgbClr val="00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0" autoAdjust="0"/>
    <p:restoredTop sz="95185" autoAdjust="0"/>
  </p:normalViewPr>
  <p:slideViewPr>
    <p:cSldViewPr snapToGrid="0" showGuides="1">
      <p:cViewPr varScale="1">
        <p:scale>
          <a:sx n="108" d="100"/>
          <a:sy n="108" d="100"/>
        </p:scale>
        <p:origin x="166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永田 和也" userId="f068043b4f6ccc76" providerId="LiveId" clId="{A5E84AF7-4713-4B14-A870-2305F80A6B30}"/>
    <pc:docChg chg="undo custSel addSld delSld modSld">
      <pc:chgData name="永田 和也" userId="f068043b4f6ccc76" providerId="LiveId" clId="{A5E84AF7-4713-4B14-A870-2305F80A6B30}" dt="2021-02-15T02:52:54.696" v="36" actId="14100"/>
      <pc:docMkLst>
        <pc:docMk/>
      </pc:docMkLst>
      <pc:sldChg chg="modSp mod">
        <pc:chgData name="永田 和也" userId="f068043b4f6ccc76" providerId="LiveId" clId="{A5E84AF7-4713-4B14-A870-2305F80A6B30}" dt="2021-02-15T02:52:54.696" v="36" actId="14100"/>
        <pc:sldMkLst>
          <pc:docMk/>
          <pc:sldMk cId="1234225245" sldId="539"/>
        </pc:sldMkLst>
        <pc:spChg chg="mod">
          <ac:chgData name="永田 和也" userId="f068043b4f6ccc76" providerId="LiveId" clId="{A5E84AF7-4713-4B14-A870-2305F80A6B30}" dt="2021-02-15T02:51:27.358" v="34" actId="1076"/>
          <ac:spMkLst>
            <pc:docMk/>
            <pc:sldMk cId="1234225245" sldId="539"/>
            <ac:spMk id="13" creationId="{B453022A-20A6-49D0-A02E-58D44077F3C8}"/>
          </ac:spMkLst>
        </pc:spChg>
        <pc:spChg chg="mod">
          <ac:chgData name="永田 和也" userId="f068043b4f6ccc76" providerId="LiveId" clId="{A5E84AF7-4713-4B14-A870-2305F80A6B30}" dt="2021-02-15T02:51:27.358" v="34" actId="1076"/>
          <ac:spMkLst>
            <pc:docMk/>
            <pc:sldMk cId="1234225245" sldId="539"/>
            <ac:spMk id="14" creationId="{2545FA1F-B86B-4E52-8D63-441725850D22}"/>
          </ac:spMkLst>
        </pc:spChg>
        <pc:spChg chg="mod">
          <ac:chgData name="永田 和也" userId="f068043b4f6ccc76" providerId="LiveId" clId="{A5E84AF7-4713-4B14-A870-2305F80A6B30}" dt="2021-02-15T02:52:45.495" v="35" actId="207"/>
          <ac:spMkLst>
            <pc:docMk/>
            <pc:sldMk cId="1234225245" sldId="539"/>
            <ac:spMk id="17" creationId="{D6DFACD3-CA4D-4758-B8B2-AFD48561A354}"/>
          </ac:spMkLst>
        </pc:spChg>
        <pc:spChg chg="mod">
          <ac:chgData name="永田 和也" userId="f068043b4f6ccc76" providerId="LiveId" clId="{A5E84AF7-4713-4B14-A870-2305F80A6B30}" dt="2021-02-15T02:52:45.495" v="35" actId="207"/>
          <ac:spMkLst>
            <pc:docMk/>
            <pc:sldMk cId="1234225245" sldId="539"/>
            <ac:spMk id="21" creationId="{C89A5124-842D-4E5B-8238-101154BE706F}"/>
          </ac:spMkLst>
        </pc:spChg>
        <pc:spChg chg="mod">
          <ac:chgData name="永田 和也" userId="f068043b4f6ccc76" providerId="LiveId" clId="{A5E84AF7-4713-4B14-A870-2305F80A6B30}" dt="2021-02-15T02:52:45.495" v="35" actId="207"/>
          <ac:spMkLst>
            <pc:docMk/>
            <pc:sldMk cId="1234225245" sldId="539"/>
            <ac:spMk id="22" creationId="{FC3D301F-8E3D-44AA-BDDA-62648D6ECC92}"/>
          </ac:spMkLst>
        </pc:spChg>
        <pc:spChg chg="mod">
          <ac:chgData name="永田 和也" userId="f068043b4f6ccc76" providerId="LiveId" clId="{A5E84AF7-4713-4B14-A870-2305F80A6B30}" dt="2021-02-15T02:52:45.495" v="35" actId="207"/>
          <ac:spMkLst>
            <pc:docMk/>
            <pc:sldMk cId="1234225245" sldId="539"/>
            <ac:spMk id="23" creationId="{B1AADED0-C301-4311-948C-AC2DFA9C813A}"/>
          </ac:spMkLst>
        </pc:spChg>
        <pc:spChg chg="mod">
          <ac:chgData name="永田 和也" userId="f068043b4f6ccc76" providerId="LiveId" clId="{A5E84AF7-4713-4B14-A870-2305F80A6B30}" dt="2021-02-15T02:52:45.495" v="35" actId="207"/>
          <ac:spMkLst>
            <pc:docMk/>
            <pc:sldMk cId="1234225245" sldId="539"/>
            <ac:spMk id="24" creationId="{810CA3D9-C4EB-4AF0-B9F6-610FED335A51}"/>
          </ac:spMkLst>
        </pc:spChg>
        <pc:spChg chg="mod">
          <ac:chgData name="永田 和也" userId="f068043b4f6ccc76" providerId="LiveId" clId="{A5E84AF7-4713-4B14-A870-2305F80A6B30}" dt="2021-02-15T02:52:45.495" v="35" actId="207"/>
          <ac:spMkLst>
            <pc:docMk/>
            <pc:sldMk cId="1234225245" sldId="539"/>
            <ac:spMk id="25" creationId="{731A2C41-1234-4B39-95C8-A24CB59D68E7}"/>
          </ac:spMkLst>
        </pc:spChg>
        <pc:spChg chg="mod">
          <ac:chgData name="永田 和也" userId="f068043b4f6ccc76" providerId="LiveId" clId="{A5E84AF7-4713-4B14-A870-2305F80A6B30}" dt="2021-02-15T02:52:45.495" v="35" actId="207"/>
          <ac:spMkLst>
            <pc:docMk/>
            <pc:sldMk cId="1234225245" sldId="539"/>
            <ac:spMk id="26" creationId="{C1B1DAF6-F0A1-4AB9-A7B1-38DF436F1AC0}"/>
          </ac:spMkLst>
        </pc:spChg>
        <pc:spChg chg="mod">
          <ac:chgData name="永田 和也" userId="f068043b4f6ccc76" providerId="LiveId" clId="{A5E84AF7-4713-4B14-A870-2305F80A6B30}" dt="2021-02-15T02:52:45.495" v="35" actId="207"/>
          <ac:spMkLst>
            <pc:docMk/>
            <pc:sldMk cId="1234225245" sldId="539"/>
            <ac:spMk id="29" creationId="{74845C3A-82FF-4315-ADA1-8CEA2EB76D95}"/>
          </ac:spMkLst>
        </pc:spChg>
        <pc:spChg chg="mod">
          <ac:chgData name="永田 和也" userId="f068043b4f6ccc76" providerId="LiveId" clId="{A5E84AF7-4713-4B14-A870-2305F80A6B30}" dt="2021-02-15T02:52:45.495" v="35" actId="207"/>
          <ac:spMkLst>
            <pc:docMk/>
            <pc:sldMk cId="1234225245" sldId="539"/>
            <ac:spMk id="30" creationId="{868923FE-B155-4A42-AED2-425FE90E8788}"/>
          </ac:spMkLst>
        </pc:spChg>
        <pc:spChg chg="mod">
          <ac:chgData name="永田 和也" userId="f068043b4f6ccc76" providerId="LiveId" clId="{A5E84AF7-4713-4B14-A870-2305F80A6B30}" dt="2021-02-15T02:52:45.495" v="35" actId="207"/>
          <ac:spMkLst>
            <pc:docMk/>
            <pc:sldMk cId="1234225245" sldId="539"/>
            <ac:spMk id="31" creationId="{E2283BDF-2EAA-444F-8161-0B4E31E0B568}"/>
          </ac:spMkLst>
        </pc:spChg>
        <pc:spChg chg="mod">
          <ac:chgData name="永田 和也" userId="f068043b4f6ccc76" providerId="LiveId" clId="{A5E84AF7-4713-4B14-A870-2305F80A6B30}" dt="2021-02-15T02:52:45.495" v="35" actId="207"/>
          <ac:spMkLst>
            <pc:docMk/>
            <pc:sldMk cId="1234225245" sldId="539"/>
            <ac:spMk id="32" creationId="{376A5224-130A-47B3-AD7B-F7EC6F8AC2ED}"/>
          </ac:spMkLst>
        </pc:spChg>
        <pc:spChg chg="mod">
          <ac:chgData name="永田 和也" userId="f068043b4f6ccc76" providerId="LiveId" clId="{A5E84AF7-4713-4B14-A870-2305F80A6B30}" dt="2021-02-15T02:52:45.495" v="35" actId="207"/>
          <ac:spMkLst>
            <pc:docMk/>
            <pc:sldMk cId="1234225245" sldId="539"/>
            <ac:spMk id="33" creationId="{D9B376FA-BA8F-4694-8BCD-A0A80332125F}"/>
          </ac:spMkLst>
        </pc:spChg>
        <pc:spChg chg="mod">
          <ac:chgData name="永田 和也" userId="f068043b4f6ccc76" providerId="LiveId" clId="{A5E84AF7-4713-4B14-A870-2305F80A6B30}" dt="2021-02-15T02:52:45.495" v="35" actId="207"/>
          <ac:spMkLst>
            <pc:docMk/>
            <pc:sldMk cId="1234225245" sldId="539"/>
            <ac:spMk id="34" creationId="{640B25C6-A4F3-4307-8EFF-5EE96D74D52B}"/>
          </ac:spMkLst>
        </pc:spChg>
        <pc:spChg chg="mod">
          <ac:chgData name="永田 和也" userId="f068043b4f6ccc76" providerId="LiveId" clId="{A5E84AF7-4713-4B14-A870-2305F80A6B30}" dt="2021-02-15T02:52:45.495" v="35" actId="207"/>
          <ac:spMkLst>
            <pc:docMk/>
            <pc:sldMk cId="1234225245" sldId="539"/>
            <ac:spMk id="37" creationId="{47A2AF5D-C5F0-4BE6-B89D-12705D546577}"/>
          </ac:spMkLst>
        </pc:spChg>
        <pc:spChg chg="mod">
          <ac:chgData name="永田 和也" userId="f068043b4f6ccc76" providerId="LiveId" clId="{A5E84AF7-4713-4B14-A870-2305F80A6B30}" dt="2021-02-15T02:52:45.495" v="35" actId="207"/>
          <ac:spMkLst>
            <pc:docMk/>
            <pc:sldMk cId="1234225245" sldId="539"/>
            <ac:spMk id="41" creationId="{8CDB38B5-857F-4756-B1E7-2AA87D4B97B5}"/>
          </ac:spMkLst>
        </pc:spChg>
        <pc:spChg chg="mod">
          <ac:chgData name="永田 和也" userId="f068043b4f6ccc76" providerId="LiveId" clId="{A5E84AF7-4713-4B14-A870-2305F80A6B30}" dt="2021-02-15T02:52:45.495" v="35" actId="207"/>
          <ac:spMkLst>
            <pc:docMk/>
            <pc:sldMk cId="1234225245" sldId="539"/>
            <ac:spMk id="43" creationId="{7925680C-FC32-4784-99DD-E799B45963C0}"/>
          </ac:spMkLst>
        </pc:spChg>
        <pc:spChg chg="mod">
          <ac:chgData name="永田 和也" userId="f068043b4f6ccc76" providerId="LiveId" clId="{A5E84AF7-4713-4B14-A870-2305F80A6B30}" dt="2021-02-15T02:52:54.696" v="36" actId="14100"/>
          <ac:spMkLst>
            <pc:docMk/>
            <pc:sldMk cId="1234225245" sldId="539"/>
            <ac:spMk id="44" creationId="{EC3077CC-A773-4907-80B7-6C0B5ACCA862}"/>
          </ac:spMkLst>
        </pc:spChg>
        <pc:picChg chg="mod modCrop">
          <ac:chgData name="永田 和也" userId="f068043b4f6ccc76" providerId="LiveId" clId="{A5E84AF7-4713-4B14-A870-2305F80A6B30}" dt="2021-02-15T02:27:56.439" v="31" actId="732"/>
          <ac:picMkLst>
            <pc:docMk/>
            <pc:sldMk cId="1234225245" sldId="539"/>
            <ac:picMk id="3" creationId="{642F3455-4E3B-483C-B9C4-B8EF59B7219A}"/>
          </ac:picMkLst>
        </pc:picChg>
        <pc:picChg chg="mod">
          <ac:chgData name="永田 和也" userId="f068043b4f6ccc76" providerId="LiveId" clId="{A5E84AF7-4713-4B14-A870-2305F80A6B30}" dt="2021-02-15T02:51:27.358" v="34" actId="1076"/>
          <ac:picMkLst>
            <pc:docMk/>
            <pc:sldMk cId="1234225245" sldId="539"/>
            <ac:picMk id="9" creationId="{274C19C7-9C4B-44FD-8542-278A69457663}"/>
          </ac:picMkLst>
        </pc:picChg>
        <pc:cxnChg chg="mod">
          <ac:chgData name="永田 和也" userId="f068043b4f6ccc76" providerId="LiveId" clId="{A5E84AF7-4713-4B14-A870-2305F80A6B30}" dt="2021-02-15T02:51:27.358" v="34" actId="1076"/>
          <ac:cxnSpMkLst>
            <pc:docMk/>
            <pc:sldMk cId="1234225245" sldId="539"/>
            <ac:cxnSpMk id="11" creationId="{A7848D6E-1AC7-44A8-A4B5-F3F800C0BD5B}"/>
          </ac:cxnSpMkLst>
        </pc:cxnChg>
        <pc:cxnChg chg="mod">
          <ac:chgData name="永田 和也" userId="f068043b4f6ccc76" providerId="LiveId" clId="{A5E84AF7-4713-4B14-A870-2305F80A6B30}" dt="2021-02-15T02:26:37.978" v="21" actId="14100"/>
          <ac:cxnSpMkLst>
            <pc:docMk/>
            <pc:sldMk cId="1234225245" sldId="539"/>
            <ac:cxnSpMk id="18" creationId="{580AE8A1-7297-49BD-87EA-CAB6AB613057}"/>
          </ac:cxnSpMkLst>
        </pc:cxnChg>
        <pc:cxnChg chg="mod">
          <ac:chgData name="永田 和也" userId="f068043b4f6ccc76" providerId="LiveId" clId="{A5E84AF7-4713-4B14-A870-2305F80A6B30}" dt="2021-02-15T02:27:22.395" v="28" actId="14100"/>
          <ac:cxnSpMkLst>
            <pc:docMk/>
            <pc:sldMk cId="1234225245" sldId="539"/>
            <ac:cxnSpMk id="27" creationId="{1077D505-E284-4684-86E0-F7D31D89C792}"/>
          </ac:cxnSpMkLst>
        </pc:cxnChg>
        <pc:cxnChg chg="mod">
          <ac:chgData name="永田 和也" userId="f068043b4f6ccc76" providerId="LiveId" clId="{A5E84AF7-4713-4B14-A870-2305F80A6B30}" dt="2021-02-15T02:27:05.643" v="26" actId="14100"/>
          <ac:cxnSpMkLst>
            <pc:docMk/>
            <pc:sldMk cId="1234225245" sldId="539"/>
            <ac:cxnSpMk id="35" creationId="{934B228A-D8DF-4B8E-9B76-936C153BC53F}"/>
          </ac:cxnSpMkLst>
        </pc:cxnChg>
        <pc:cxnChg chg="mod">
          <ac:chgData name="永田 和也" userId="f068043b4f6ccc76" providerId="LiveId" clId="{A5E84AF7-4713-4B14-A870-2305F80A6B30}" dt="2021-02-15T02:26:57.721" v="25" actId="14100"/>
          <ac:cxnSpMkLst>
            <pc:docMk/>
            <pc:sldMk cId="1234225245" sldId="539"/>
            <ac:cxnSpMk id="40" creationId="{7300C2BC-2EC6-4DF0-BE4B-E67F8EBB52FB}"/>
          </ac:cxnSpMkLst>
        </pc:cxnChg>
      </pc:sldChg>
      <pc:sldChg chg="new del">
        <pc:chgData name="永田 和也" userId="f068043b4f6ccc76" providerId="LiveId" clId="{A5E84AF7-4713-4B14-A870-2305F80A6B30}" dt="2021-02-15T02:26:19.504" v="16" actId="680"/>
        <pc:sldMkLst>
          <pc:docMk/>
          <pc:sldMk cId="3862280692" sldId="54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267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1282A4B0-498D-4D94-BE0F-CEAC7B601671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1252538"/>
            <a:ext cx="45100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1699" y="9516039"/>
            <a:ext cx="2984871" cy="5026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D15DE4C6-B640-43CD-9C21-67CBD52F4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8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D253-A76F-411C-A0E0-9E20041D263E}" type="datetime1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E4EC-F542-4E86-9700-E92265569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18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>
          <a:xfrm>
            <a:off x="0" y="-2"/>
            <a:ext cx="9144000" cy="791937"/>
          </a:xfrm>
        </p:spPr>
        <p:txBody>
          <a:bodyPr lIns="288000" tIns="108000" rIns="0" bIns="0">
            <a:normAutofit/>
          </a:bodyPr>
          <a:lstStyle>
            <a:lvl1pPr>
              <a:defRPr sz="3200">
                <a:solidFill>
                  <a:srgbClr val="0000CC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Title </a:t>
            </a:r>
            <a:r>
              <a:rPr kumimoji="1" lang="ja-JP" altLang="en-US" dirty="0"/>
              <a:t>タイトル</a:t>
            </a: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61000-A411-4E33-9F2C-C37BFFF5EB3D}" type="datetime1">
              <a:rPr kumimoji="1" lang="ja-JP" altLang="en-US" smtClean="0"/>
              <a:pPr/>
              <a:t>2021/2/15</a:t>
            </a:fld>
            <a:endParaRPr kumimoji="1" lang="ja-JP" altLang="en-US" dirty="0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>
          <a:xfrm>
            <a:off x="3028950" y="6492875"/>
            <a:ext cx="30861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7FE4EC-F542-4E86-9700-E92265569AD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88000" y="792000"/>
            <a:ext cx="8568000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30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>
          <a:xfrm>
            <a:off x="0" y="-2"/>
            <a:ext cx="9144000" cy="791937"/>
          </a:xfrm>
        </p:spPr>
        <p:txBody>
          <a:bodyPr lIns="288000" tIns="108000" rIns="0" bIns="0">
            <a:normAutofit/>
          </a:bodyPr>
          <a:lstStyle>
            <a:lvl1pPr>
              <a:defRPr sz="3200">
                <a:solidFill>
                  <a:srgbClr val="0000CC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Title </a:t>
            </a:r>
            <a:r>
              <a:rPr kumimoji="1" lang="ja-JP" altLang="en-US" dirty="0"/>
              <a:t>タイトル</a:t>
            </a: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61000-A411-4E33-9F2C-C37BFFF5EB3D}" type="datetime1">
              <a:rPr kumimoji="1" lang="ja-JP" altLang="en-US" smtClean="0"/>
              <a:pPr/>
              <a:t>2021/2/15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>
          <a:xfrm>
            <a:off x="3028950" y="6492875"/>
            <a:ext cx="30861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7FE4EC-F542-4E86-9700-E92265569AD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88000" y="792000"/>
            <a:ext cx="8568000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514350" y="1126672"/>
            <a:ext cx="8066314" cy="1595309"/>
          </a:xfrm>
        </p:spPr>
        <p:txBody>
          <a:bodyPr>
            <a:spAutoFit/>
          </a:bodyPr>
          <a:lstStyle>
            <a:lvl1pPr>
              <a:defRPr sz="1800">
                <a:latin typeface="+mn-ea"/>
                <a:ea typeface="+mn-ea"/>
              </a:defRPr>
            </a:lvl1pPr>
            <a:lvl2pPr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3378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9144000" cy="648000"/>
          </a:xfrm>
        </p:spPr>
        <p:txBody>
          <a:bodyPr lIns="288000" tIns="108000" rIns="0" bIns="0">
            <a:normAutofit/>
          </a:bodyPr>
          <a:lstStyle>
            <a:lvl1pPr>
              <a:defRPr sz="3200">
                <a:solidFill>
                  <a:srgbClr val="0000CC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Title </a:t>
            </a:r>
            <a:r>
              <a:rPr kumimoji="1" lang="ja-JP" altLang="en-US" dirty="0"/>
              <a:t>タイトル</a:t>
            </a: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61000-A411-4E33-9F2C-C37BFFF5EB3D}" type="datetime1">
              <a:rPr kumimoji="1" lang="ja-JP" altLang="en-US" smtClean="0"/>
              <a:pPr/>
              <a:t>2021/2/15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>
          <a:xfrm>
            <a:off x="3028950" y="6492875"/>
            <a:ext cx="30861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7FE4EC-F542-4E86-9700-E92265569AD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88000" y="648000"/>
            <a:ext cx="8568000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514350" y="1126672"/>
            <a:ext cx="8066314" cy="1595309"/>
          </a:xfrm>
        </p:spPr>
        <p:txBody>
          <a:bodyPr>
            <a:spAutoFit/>
          </a:bodyPr>
          <a:lstStyle>
            <a:lvl1pPr>
              <a:defRPr sz="1800">
                <a:latin typeface="+mn-ea"/>
                <a:ea typeface="+mn-ea"/>
              </a:defRPr>
            </a:lvl1pPr>
            <a:lvl2pPr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6869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9144000" cy="1004208"/>
          </a:xfrm>
        </p:spPr>
        <p:txBody>
          <a:bodyPr lIns="288000" tIns="108000" rIns="0" bIns="0">
            <a:noAutofit/>
          </a:bodyPr>
          <a:lstStyle>
            <a:lvl1pPr>
              <a:defRPr sz="3200">
                <a:solidFill>
                  <a:srgbClr val="0000CC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Title </a:t>
            </a:r>
            <a:r>
              <a:rPr kumimoji="1" lang="ja-JP" altLang="en-US" dirty="0"/>
              <a:t>タイトル</a:t>
            </a:r>
            <a:br>
              <a:rPr kumimoji="1" lang="en-US" altLang="ja-JP" dirty="0"/>
            </a:br>
            <a:r>
              <a:rPr kumimoji="1" lang="en-US" altLang="ja-JP" dirty="0"/>
              <a:t>2</a:t>
            </a:r>
            <a:r>
              <a:rPr kumimoji="1" lang="ja-JP" altLang="en-US" dirty="0"/>
              <a:t>行目</a:t>
            </a: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61000-A411-4E33-9F2C-C37BFFF5EB3D}" type="datetime1">
              <a:rPr kumimoji="1" lang="ja-JP" altLang="en-US" smtClean="0"/>
              <a:pPr/>
              <a:t>2021/2/15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>
          <a:xfrm>
            <a:off x="3028950" y="6492875"/>
            <a:ext cx="30861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7FE4EC-F542-4E86-9700-E92265569AD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88000" y="1008000"/>
            <a:ext cx="8568000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514350" y="1126672"/>
            <a:ext cx="8066314" cy="1595309"/>
          </a:xfrm>
        </p:spPr>
        <p:txBody>
          <a:bodyPr>
            <a:spAutoFit/>
          </a:bodyPr>
          <a:lstStyle>
            <a:lvl1pPr>
              <a:defRPr sz="1800">
                <a:latin typeface="+mn-ea"/>
                <a:ea typeface="+mn-ea"/>
              </a:defRPr>
            </a:lvl1pPr>
            <a:lvl2pPr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513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12A2-AF4D-460A-A104-5FF156DBBC4B}" type="datetime1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6F9E-055B-4E84-9FCC-D986C400A6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20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766F-12B1-402A-87E4-8B8FB4A8E428}" type="datetime1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6F9E-055B-4E84-9FCC-D986C400A6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60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9752-41DF-4865-8E9F-C123250197F3}" type="datetime1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6F9E-055B-4E84-9FCC-D986C400A6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15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3861000-A411-4E33-9F2C-C37BFFF5EB3D}" type="datetime1">
              <a:rPr kumimoji="1" lang="ja-JP" altLang="en-US" smtClean="0"/>
              <a:pPr/>
              <a:t>2021/2/15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47FE4EC-F542-4E86-9700-E92265569AD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548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00" r:id="rId3"/>
    <p:sldLayoutId id="2147483698" r:id="rId4"/>
    <p:sldLayoutId id="2147483699" r:id="rId5"/>
    <p:sldLayoutId id="2147483702" r:id="rId6"/>
    <p:sldLayoutId id="2147483703" r:id="rId7"/>
    <p:sldLayoutId id="2147483704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rgbClr val="0000C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696278"/>
            <a:ext cx="9144000" cy="1466291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PLANETS M1 support memo</a:t>
            </a:r>
            <a:endParaRPr kumimoji="1" lang="ja-JP" altLang="en-US" sz="2400" dirty="0"/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1208315" y="5559575"/>
            <a:ext cx="6858000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ja-JP" sz="1200" dirty="0"/>
              <a:t>10-Jan-2021: </a:t>
            </a:r>
            <a:r>
              <a:rPr lang="en-US" altLang="ja-JP" sz="1200" dirty="0" err="1"/>
              <a:t>ver</a:t>
            </a:r>
            <a:r>
              <a:rPr lang="en-US" altLang="ja-JP" sz="1200" dirty="0"/>
              <a:t> 1.0</a:t>
            </a:r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7B588F2C-E6D0-46B9-9A7A-6D67E6094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2021-02-10</a:t>
            </a:r>
            <a:br>
              <a:rPr lang="en-US" altLang="ja-JP" dirty="0"/>
            </a:br>
            <a:r>
              <a:rPr lang="ja-JP" altLang="en-US" dirty="0"/>
              <a:t>鍵谷</a:t>
            </a:r>
          </a:p>
        </p:txBody>
      </p:sp>
    </p:spTree>
    <p:extLst>
      <p:ext uri="{BB962C8B-B14F-4D97-AF65-F5344CB8AC3E}">
        <p14:creationId xmlns:p14="http://schemas.microsoft.com/office/powerpoint/2010/main" val="380640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2400" dirty="0"/>
              <a:t>座標とパラメータの定義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6F9E-055B-4E84-9FCC-D986C400A6B5}" type="slidenum">
              <a:rPr kumimoji="1" lang="ja-JP" altLang="en-US" sz="1600" smtClean="0">
                <a:latin typeface="+mj-lt"/>
              </a:rPr>
              <a:t>2</a:t>
            </a:fld>
            <a:endParaRPr kumimoji="1" lang="ja-JP" altLang="en-US" sz="1600">
              <a:latin typeface="+mj-lt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42F3455-4E3B-483C-B9C4-B8EF59B72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44" t="24438" r="25380" b="23985"/>
          <a:stretch/>
        </p:blipFill>
        <p:spPr>
          <a:xfrm>
            <a:off x="559293" y="904009"/>
            <a:ext cx="4145872" cy="404973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19BDE87-92B2-4693-8801-C26DA0DA26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273" t="58438" r="24550" b="21350"/>
          <a:stretch/>
        </p:blipFill>
        <p:spPr>
          <a:xfrm>
            <a:off x="293023" y="5163700"/>
            <a:ext cx="4802467" cy="16943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74C19C7-9C4B-44FD-8542-278A694576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476" t="54975" r="26857" b="21013"/>
          <a:stretch/>
        </p:blipFill>
        <p:spPr>
          <a:xfrm>
            <a:off x="4782005" y="324160"/>
            <a:ext cx="4328161" cy="1962458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7848D6E-1AC7-44A8-A4B5-F3F800C0BD5B}"/>
              </a:ext>
            </a:extLst>
          </p:cNvPr>
          <p:cNvCxnSpPr>
            <a:cxnSpLocks/>
          </p:cNvCxnSpPr>
          <p:nvPr/>
        </p:nvCxnSpPr>
        <p:spPr>
          <a:xfrm>
            <a:off x="5868400" y="957457"/>
            <a:ext cx="1329862" cy="140199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53022A-20A6-49D0-A02E-58D44077F3C8}"/>
              </a:ext>
            </a:extLst>
          </p:cNvPr>
          <p:cNvSpPr txBox="1"/>
          <p:nvPr/>
        </p:nvSpPr>
        <p:spPr>
          <a:xfrm>
            <a:off x="5761505" y="657601"/>
            <a:ext cx="948978" cy="215444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400" dirty="0">
                <a:solidFill>
                  <a:schemeClr val="tx2"/>
                </a:solidFill>
              </a:rPr>
              <a:t>↓</a:t>
            </a:r>
            <a:r>
              <a:rPr kumimoji="1" lang="en-US" altLang="ja-JP" sz="1400" dirty="0">
                <a:solidFill>
                  <a:schemeClr val="tx2"/>
                </a:solidFill>
              </a:rPr>
              <a:t>WT</a:t>
            </a:r>
            <a:r>
              <a:rPr kumimoji="1" lang="ja-JP" altLang="en-US" sz="1400" dirty="0">
                <a:solidFill>
                  <a:schemeClr val="tx2"/>
                </a:solidFill>
              </a:rPr>
              <a:t>の支点</a:t>
            </a:r>
            <a:endParaRPr kumimoji="1" lang="en-US" altLang="ja-JP" sz="1400" dirty="0">
              <a:solidFill>
                <a:schemeClr val="tx2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545FA1F-B86B-4E52-8D63-441725850D22}"/>
              </a:ext>
            </a:extLst>
          </p:cNvPr>
          <p:cNvSpPr txBox="1"/>
          <p:nvPr/>
        </p:nvSpPr>
        <p:spPr>
          <a:xfrm>
            <a:off x="6301908" y="1260202"/>
            <a:ext cx="973023" cy="215444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400" dirty="0">
                <a:solidFill>
                  <a:schemeClr val="tx2"/>
                </a:solidFill>
              </a:rPr>
              <a:t>↑</a:t>
            </a:r>
            <a:r>
              <a:rPr kumimoji="1" lang="en-US" altLang="ja-JP" sz="1400" dirty="0">
                <a:solidFill>
                  <a:schemeClr val="tx2"/>
                </a:solidFill>
              </a:rPr>
              <a:t>WT</a:t>
            </a:r>
            <a:r>
              <a:rPr kumimoji="1" lang="ja-JP" altLang="en-US" sz="1400" dirty="0">
                <a:solidFill>
                  <a:schemeClr val="tx2"/>
                </a:solidFill>
              </a:rPr>
              <a:t>の力点</a:t>
            </a:r>
            <a:endParaRPr kumimoji="1" lang="en-US" altLang="ja-JP" sz="1400" dirty="0">
              <a:solidFill>
                <a:schemeClr val="tx2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2ED8FC-FEDC-4C16-B5CE-82CD5495C3FE}"/>
              </a:ext>
            </a:extLst>
          </p:cNvPr>
          <p:cNvSpPr txBox="1"/>
          <p:nvPr/>
        </p:nvSpPr>
        <p:spPr>
          <a:xfrm>
            <a:off x="5128830" y="2700387"/>
            <a:ext cx="3800385" cy="1292662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en-US" altLang="ja-JP" sz="1400" dirty="0">
                <a:solidFill>
                  <a:schemeClr val="tx2"/>
                </a:solidFill>
              </a:rPr>
              <a:t>WH</a:t>
            </a:r>
            <a:r>
              <a:rPr kumimoji="1" lang="ja-JP" altLang="en-US" sz="1400" dirty="0">
                <a:solidFill>
                  <a:schemeClr val="tx2"/>
                </a:solidFill>
              </a:rPr>
              <a:t>の</a:t>
            </a:r>
            <a:r>
              <a:rPr kumimoji="1" lang="en-US" altLang="ja-JP" sz="1400" dirty="0">
                <a:solidFill>
                  <a:schemeClr val="tx2"/>
                </a:solidFill>
              </a:rPr>
              <a:t>33</a:t>
            </a:r>
            <a:r>
              <a:rPr kumimoji="1" lang="ja-JP" altLang="en-US" sz="1400" dirty="0">
                <a:solidFill>
                  <a:schemeClr val="tx2"/>
                </a:solidFill>
              </a:rPr>
              <a:t>の力点の順番</a:t>
            </a:r>
            <a:r>
              <a:rPr kumimoji="1" lang="en-US" altLang="ja-JP" sz="1400" dirty="0">
                <a:solidFill>
                  <a:schemeClr val="tx2"/>
                </a:solidFill>
              </a:rPr>
              <a:t>F1-F33</a:t>
            </a:r>
            <a:r>
              <a:rPr kumimoji="1" lang="ja-JP" altLang="en-US" sz="1400" dirty="0">
                <a:solidFill>
                  <a:schemeClr val="tx2"/>
                </a:solidFill>
              </a:rPr>
              <a:t>は左図のとおり</a:t>
            </a:r>
            <a:r>
              <a:rPr kumimoji="1" lang="en-US" altLang="ja-JP" sz="1400" dirty="0">
                <a:solidFill>
                  <a:schemeClr val="tx2"/>
                </a:solidFill>
              </a:rPr>
              <a:t>(120</a:t>
            </a:r>
            <a:r>
              <a:rPr kumimoji="1" lang="ja-JP" altLang="en-US" sz="1400" dirty="0">
                <a:solidFill>
                  <a:schemeClr val="tx2"/>
                </a:solidFill>
              </a:rPr>
              <a:t>度ごと対照</a:t>
            </a:r>
            <a:r>
              <a:rPr kumimoji="1" lang="en-US" altLang="ja-JP" sz="1400" dirty="0">
                <a:solidFill>
                  <a:schemeClr val="tx2"/>
                </a:solidFill>
              </a:rPr>
              <a:t>)</a:t>
            </a:r>
            <a:r>
              <a:rPr kumimoji="1" lang="ja-JP" altLang="en-US" sz="1400" dirty="0" err="1">
                <a:solidFill>
                  <a:schemeClr val="tx2"/>
                </a:solidFill>
              </a:rPr>
              <a:t>。</a:t>
            </a:r>
            <a:endParaRPr kumimoji="1" lang="en-US" altLang="ja-JP" sz="14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en-US" altLang="ja-JP" sz="1400" dirty="0">
                <a:solidFill>
                  <a:schemeClr val="tx2"/>
                </a:solidFill>
              </a:rPr>
              <a:t>WT</a:t>
            </a:r>
            <a:r>
              <a:rPr kumimoji="1" lang="ja-JP" altLang="en-US" sz="1400" dirty="0">
                <a:solidFill>
                  <a:schemeClr val="tx2"/>
                </a:solidFill>
              </a:rPr>
              <a:t>の支点と力点の距離は、すべての</a:t>
            </a:r>
            <a:r>
              <a:rPr kumimoji="1" lang="en-US" altLang="ja-JP" sz="1400" dirty="0">
                <a:solidFill>
                  <a:schemeClr val="tx2"/>
                </a:solidFill>
              </a:rPr>
              <a:t>WH</a:t>
            </a:r>
            <a:r>
              <a:rPr kumimoji="1" lang="ja-JP" altLang="en-US" sz="1400" dirty="0">
                <a:solidFill>
                  <a:schemeClr val="tx2"/>
                </a:solidFill>
              </a:rPr>
              <a:t>で</a:t>
            </a:r>
            <a:r>
              <a:rPr kumimoji="1" lang="en-US" altLang="ja-JP" sz="1400" dirty="0">
                <a:solidFill>
                  <a:schemeClr val="tx2"/>
                </a:solidFill>
              </a:rPr>
              <a:t>0.05m</a:t>
            </a:r>
            <a:r>
              <a:rPr kumimoji="1" lang="ja-JP" altLang="en-US" sz="1400" dirty="0">
                <a:solidFill>
                  <a:schemeClr val="tx2"/>
                </a:solidFill>
              </a:rPr>
              <a:t>として計算</a:t>
            </a:r>
            <a:endParaRPr kumimoji="1" lang="en-US" altLang="ja-JP" sz="14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en-US" altLang="ja-JP" sz="1400" dirty="0">
                <a:solidFill>
                  <a:schemeClr val="tx2"/>
                </a:solidFill>
              </a:rPr>
              <a:t>33</a:t>
            </a:r>
            <a:r>
              <a:rPr kumimoji="1" lang="ja-JP" altLang="en-US" sz="1400" dirty="0">
                <a:solidFill>
                  <a:schemeClr val="tx2"/>
                </a:solidFill>
              </a:rPr>
              <a:t>の力点に</a:t>
            </a:r>
            <a:r>
              <a:rPr kumimoji="1" lang="en-US" altLang="ja-JP" sz="1400" dirty="0" err="1">
                <a:solidFill>
                  <a:schemeClr val="tx2"/>
                </a:solidFill>
              </a:rPr>
              <a:t>dltF</a:t>
            </a:r>
            <a:r>
              <a:rPr kumimoji="1" lang="en-US" altLang="ja-JP" sz="1400" dirty="0">
                <a:solidFill>
                  <a:schemeClr val="tx2"/>
                </a:solidFill>
              </a:rPr>
              <a:t>=1N</a:t>
            </a:r>
            <a:r>
              <a:rPr kumimoji="1" lang="ja-JP" altLang="en-US" sz="1400" dirty="0">
                <a:solidFill>
                  <a:schemeClr val="tx2"/>
                </a:solidFill>
              </a:rPr>
              <a:t>を加えて変位を出力。つまり、ねじりトルクとしては</a:t>
            </a:r>
            <a:r>
              <a:rPr kumimoji="1" lang="en-US" altLang="ja-JP" sz="1400" dirty="0">
                <a:solidFill>
                  <a:schemeClr val="tx2"/>
                </a:solidFill>
              </a:rPr>
              <a:t>0.05Nm</a:t>
            </a:r>
            <a:r>
              <a:rPr kumimoji="1" lang="ja-JP" altLang="en-US" sz="1400" dirty="0">
                <a:solidFill>
                  <a:schemeClr val="tx2"/>
                </a:solidFill>
              </a:rPr>
              <a:t>を加えている。</a:t>
            </a:r>
            <a:endParaRPr kumimoji="1" lang="en-US" altLang="ja-JP" sz="1400" dirty="0">
              <a:solidFill>
                <a:schemeClr val="tx2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6DFACD3-CA4D-4758-B8B2-AFD48561A354}"/>
              </a:ext>
            </a:extLst>
          </p:cNvPr>
          <p:cNvSpPr txBox="1"/>
          <p:nvPr/>
        </p:nvSpPr>
        <p:spPr>
          <a:xfrm>
            <a:off x="3876675" y="3067406"/>
            <a:ext cx="476698" cy="184666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F02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80AE8A1-7297-49BD-87EA-CAB6AB613057}"/>
              </a:ext>
            </a:extLst>
          </p:cNvPr>
          <p:cNvCxnSpPr>
            <a:cxnSpLocks/>
          </p:cNvCxnSpPr>
          <p:nvPr/>
        </p:nvCxnSpPr>
        <p:spPr>
          <a:xfrm flipH="1">
            <a:off x="3852480" y="3252072"/>
            <a:ext cx="33825" cy="17692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89A5124-842D-4E5B-8238-101154BE706F}"/>
              </a:ext>
            </a:extLst>
          </p:cNvPr>
          <p:cNvSpPr txBox="1"/>
          <p:nvPr/>
        </p:nvSpPr>
        <p:spPr>
          <a:xfrm>
            <a:off x="3787708" y="2793151"/>
            <a:ext cx="476698" cy="184666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F01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C3D301F-8E3D-44AA-BDDA-62648D6ECC92}"/>
              </a:ext>
            </a:extLst>
          </p:cNvPr>
          <p:cNvSpPr txBox="1"/>
          <p:nvPr/>
        </p:nvSpPr>
        <p:spPr>
          <a:xfrm>
            <a:off x="3910990" y="3603599"/>
            <a:ext cx="476698" cy="184666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F03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1AADED0-C301-4311-948C-AC2DFA9C813A}"/>
              </a:ext>
            </a:extLst>
          </p:cNvPr>
          <p:cNvSpPr txBox="1"/>
          <p:nvPr/>
        </p:nvSpPr>
        <p:spPr>
          <a:xfrm>
            <a:off x="4054609" y="3329344"/>
            <a:ext cx="476698" cy="184666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F04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10CA3D9-C4EB-4AF0-B9F6-610FED335A51}"/>
              </a:ext>
            </a:extLst>
          </p:cNvPr>
          <p:cNvSpPr txBox="1"/>
          <p:nvPr/>
        </p:nvSpPr>
        <p:spPr>
          <a:xfrm>
            <a:off x="3179087" y="3194922"/>
            <a:ext cx="476698" cy="184666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F05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31A2C41-1234-4B39-95C8-A24CB59D68E7}"/>
              </a:ext>
            </a:extLst>
          </p:cNvPr>
          <p:cNvSpPr txBox="1"/>
          <p:nvPr/>
        </p:nvSpPr>
        <p:spPr>
          <a:xfrm>
            <a:off x="3328438" y="2954219"/>
            <a:ext cx="476698" cy="184666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F06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1B1DAF6-F0A1-4AB9-A7B1-38DF436F1AC0}"/>
              </a:ext>
            </a:extLst>
          </p:cNvPr>
          <p:cNvSpPr txBox="1"/>
          <p:nvPr/>
        </p:nvSpPr>
        <p:spPr>
          <a:xfrm>
            <a:off x="3831164" y="2313230"/>
            <a:ext cx="476698" cy="184666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F07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077D505-E284-4684-86E0-F7D31D89C792}"/>
              </a:ext>
            </a:extLst>
          </p:cNvPr>
          <p:cNvCxnSpPr>
            <a:cxnSpLocks/>
          </p:cNvCxnSpPr>
          <p:nvPr/>
        </p:nvCxnSpPr>
        <p:spPr>
          <a:xfrm flipH="1" flipV="1">
            <a:off x="3852480" y="2134827"/>
            <a:ext cx="102225" cy="251234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4845C3A-82FF-4315-ADA1-8CEA2EB76D95}"/>
              </a:ext>
            </a:extLst>
          </p:cNvPr>
          <p:cNvSpPr txBox="1"/>
          <p:nvPr/>
        </p:nvSpPr>
        <p:spPr>
          <a:xfrm>
            <a:off x="3886305" y="1801041"/>
            <a:ext cx="476698" cy="184666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F08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8923FE-B155-4A42-AED2-425FE90E8788}"/>
              </a:ext>
            </a:extLst>
          </p:cNvPr>
          <p:cNvSpPr txBox="1"/>
          <p:nvPr/>
        </p:nvSpPr>
        <p:spPr>
          <a:xfrm>
            <a:off x="4066812" y="2076382"/>
            <a:ext cx="476698" cy="184666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F09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2283BDF-2EAA-444F-8161-0B4E31E0B568}"/>
              </a:ext>
            </a:extLst>
          </p:cNvPr>
          <p:cNvSpPr txBox="1"/>
          <p:nvPr/>
        </p:nvSpPr>
        <p:spPr>
          <a:xfrm>
            <a:off x="3223291" y="2162472"/>
            <a:ext cx="476698" cy="184666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F10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76A5224-130A-47B3-AD7B-F7EC6F8AC2ED}"/>
              </a:ext>
            </a:extLst>
          </p:cNvPr>
          <p:cNvSpPr txBox="1"/>
          <p:nvPr/>
        </p:nvSpPr>
        <p:spPr>
          <a:xfrm>
            <a:off x="3357021" y="2446163"/>
            <a:ext cx="476698" cy="184666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F11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9B376FA-BA8F-4694-8BCD-A0A80332125F}"/>
              </a:ext>
            </a:extLst>
          </p:cNvPr>
          <p:cNvSpPr txBox="1"/>
          <p:nvPr/>
        </p:nvSpPr>
        <p:spPr>
          <a:xfrm>
            <a:off x="2219893" y="1677930"/>
            <a:ext cx="476698" cy="184666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F12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40B25C6-A4F3-4307-8EFF-5EE96D74D52B}"/>
              </a:ext>
            </a:extLst>
          </p:cNvPr>
          <p:cNvSpPr txBox="1"/>
          <p:nvPr/>
        </p:nvSpPr>
        <p:spPr>
          <a:xfrm>
            <a:off x="1924073" y="3584355"/>
            <a:ext cx="476698" cy="184666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F23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34B228A-D8DF-4B8E-9B76-936C153BC53F}"/>
              </a:ext>
            </a:extLst>
          </p:cNvPr>
          <p:cNvCxnSpPr>
            <a:cxnSpLocks/>
          </p:cNvCxnSpPr>
          <p:nvPr/>
        </p:nvCxnSpPr>
        <p:spPr>
          <a:xfrm>
            <a:off x="1537800" y="3213972"/>
            <a:ext cx="33825" cy="17692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7A2AF5D-C5F0-4BE6-B89D-12705D546577}"/>
              </a:ext>
            </a:extLst>
          </p:cNvPr>
          <p:cNvSpPr txBox="1"/>
          <p:nvPr/>
        </p:nvSpPr>
        <p:spPr>
          <a:xfrm>
            <a:off x="1377023" y="3015774"/>
            <a:ext cx="476698" cy="184666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F24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300C2BC-2EC6-4DF0-BE4B-E67F8EBB52FB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2495905" y="1471480"/>
            <a:ext cx="199928" cy="850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CDB38B5-857F-4756-B1E7-2AA87D4B97B5}"/>
              </a:ext>
            </a:extLst>
          </p:cNvPr>
          <p:cNvSpPr txBox="1"/>
          <p:nvPr/>
        </p:nvSpPr>
        <p:spPr>
          <a:xfrm>
            <a:off x="2200843" y="1379147"/>
            <a:ext cx="295062" cy="184666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F13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925680C-FC32-4784-99DD-E799B45963C0}"/>
              </a:ext>
            </a:extLst>
          </p:cNvPr>
          <p:cNvSpPr txBox="1"/>
          <p:nvPr/>
        </p:nvSpPr>
        <p:spPr>
          <a:xfrm>
            <a:off x="2833325" y="1202973"/>
            <a:ext cx="476698" cy="184666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F14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C3077CC-A773-4907-80B7-6C0B5ACCA862}"/>
              </a:ext>
            </a:extLst>
          </p:cNvPr>
          <p:cNvSpPr txBox="1"/>
          <p:nvPr/>
        </p:nvSpPr>
        <p:spPr>
          <a:xfrm>
            <a:off x="2457271" y="1183242"/>
            <a:ext cx="295062" cy="184666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F15</a:t>
            </a:r>
          </a:p>
        </p:txBody>
      </p:sp>
    </p:spTree>
    <p:extLst>
      <p:ext uri="{BB962C8B-B14F-4D97-AF65-F5344CB8AC3E}">
        <p14:creationId xmlns:p14="http://schemas.microsoft.com/office/powerpoint/2010/main" val="1234225245"/>
      </p:ext>
    </p:extLst>
  </p:cSld>
  <p:clrMapOvr>
    <a:masterClrMapping/>
  </p:clrMapOvr>
</p:sld>
</file>

<file path=ppt/theme/theme1.xml><?xml version="1.0" encoding="utf-8"?>
<a:theme xmlns:a="http://schemas.openxmlformats.org/drawingml/2006/main" name="BlueTitle1">
  <a:themeElements>
    <a:clrScheme name="BlueTitle">
      <a:dk1>
        <a:srgbClr val="0000FF"/>
      </a:dk1>
      <a:lt1>
        <a:srgbClr val="FFFFFF"/>
      </a:lt1>
      <a:dk2>
        <a:srgbClr val="000000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ueTitle">
      <a:majorFont>
        <a:latin typeface="Calibri"/>
        <a:ea typeface="HGｺﾞｼｯｸE"/>
        <a:cs typeface=""/>
      </a:majorFont>
      <a:minorFont>
        <a:latin typeface="Calibri"/>
        <a:ea typeface="ＭＳ Ｐ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0000F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ueTitle1" id="{DD05792C-109E-4291-B79E-6C4AF85219F7}" vid="{CC1313F1-1BBA-4F10-9902-1442C6E8BB0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BlueTitle1</Template>
  <TotalTime>28196</TotalTime>
  <Words>103</Words>
  <Application>Microsoft Office PowerPoint</Application>
  <PresentationFormat>画面に合わせる (4:3)</PresentationFormat>
  <Paragraphs>27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游ゴシック</vt:lpstr>
      <vt:lpstr>Arial</vt:lpstr>
      <vt:lpstr>Calibri</vt:lpstr>
      <vt:lpstr>Wingdings</vt:lpstr>
      <vt:lpstr>BlueTitle1</vt:lpstr>
      <vt:lpstr>PLANETS M1 support memo</vt:lpstr>
      <vt:lpstr>座標とパラメータの定義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PLANETS</dc:title>
  <dc:creator>Masato Kagitani</dc:creator>
  <cp:lastModifiedBy>永田 和也</cp:lastModifiedBy>
  <cp:revision>809</cp:revision>
  <cp:lastPrinted>2020-02-05T04:32:11Z</cp:lastPrinted>
  <dcterms:created xsi:type="dcterms:W3CDTF">2018-03-28T00:41:41Z</dcterms:created>
  <dcterms:modified xsi:type="dcterms:W3CDTF">2021-02-15T02:53:18Z</dcterms:modified>
</cp:coreProperties>
</file>